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Override PartName="/customXml/item1.xml" ContentType="application/xml"/>
  <Override PartName="/customXml/itemProps1.xml" ContentType="application/vnd.openxmlformats-officedocument.customXmlProperties+xml"/>
  <Override PartName="/customXml/itemProps114.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2"/>
  </p:sldMasterIdLst>
  <p:notesMasterIdLst>
    <p:notesMasterId r:id="rId3"/>
  </p:notesMasterIdLst>
  <p:handoutMasterIdLst>
    <p:handoutMasterId r:id="rId4"/>
  </p:handoutMasterIdLst>
  <p:sldIdLst>
    <p:sldId id="403" r:id="rId5"/>
    <p:sldId id="404" r:id="rId6"/>
    <p:sldId id="259" r:id="rId7"/>
    <p:sldId id="260" r:id="rId8"/>
    <p:sldId id="2105" r:id="rId9"/>
    <p:sldId id="4023" r:id="rId10"/>
    <p:sldId id="263" r:id="rId11"/>
    <p:sldId id="3267" r:id="rId12"/>
    <p:sldId id="4731" r:id="rId13"/>
    <p:sldId id="4803" r:id="rId14"/>
    <p:sldId id="4804" r:id="rId15"/>
    <p:sldId id="4805" r:id="rId16"/>
    <p:sldId id="4806" r:id="rId17"/>
    <p:sldId id="4831" r:id="rId18"/>
    <p:sldId id="4832" r:id="rId19"/>
    <p:sldId id="4833" r:id="rId20"/>
    <p:sldId id="4834" r:id="rId21"/>
    <p:sldId id="4526" r:id="rId22"/>
    <p:sldId id="4859" r:id="rId23"/>
    <p:sldId id="4860" r:id="rId24"/>
    <p:sldId id="4884" r:id="rId25"/>
    <p:sldId id="4885" r:id="rId26"/>
    <p:sldId id="4886" r:id="rId27"/>
    <p:sldId id="4887" r:id="rId28"/>
    <p:sldId id="4888" r:id="rId29"/>
    <p:sldId id="4889" r:id="rId30"/>
    <p:sldId id="4732" r:id="rId31"/>
    <p:sldId id="4733" r:id="rId32"/>
    <p:sldId id="4913" r:id="rId33"/>
    <p:sldId id="4914" r:id="rId34"/>
    <p:sldId id="4915" r:id="rId35"/>
    <p:sldId id="4916" r:id="rId36"/>
    <p:sldId id="4917" r:id="rId37"/>
    <p:sldId id="4918" r:id="rId38"/>
    <p:sldId id="4919" r:id="rId39"/>
    <p:sldId id="4527" r:id="rId40"/>
    <p:sldId id="4941" r:id="rId41"/>
    <p:sldId id="4942" r:id="rId42"/>
    <p:sldId id="4943" r:id="rId43"/>
    <p:sldId id="4944" r:id="rId44"/>
    <p:sldId id="4945" r:id="rId45"/>
    <p:sldId id="4946" r:id="rId46"/>
    <p:sldId id="4947" r:id="rId47"/>
    <p:sldId id="4948" r:id="rId48"/>
    <p:sldId id="4949" r:id="rId49"/>
    <p:sldId id="4950" r:id="rId50"/>
    <p:sldId id="4951" r:id="rId51"/>
    <p:sldId id="261" r:id="rId52"/>
  </p:sldIdLst>
  <p:sldSz cx="12192000" cy="6858000"/>
  <p:notesSz cx="7103745" cy="10234295"/>
  <p:embeddedFontLst>
    <p:embeddedFont>
      <p:font typeface="思源黑体 CN Normal" panose="02010600030101010101" charset="-122"/>
      <p:regular r:id="rId54"/>
    </p:embeddedFont>
    <p:embeddedFont>
      <p:font typeface="微软雅黑" panose="020B0503020204020204" charset="-122"/>
      <p:regular r:id="rId55"/>
    </p:embeddedFont>
    <p:embeddedFont>
      <p:font typeface="幼圆" panose="02010509060101010101" charset="-122"/>
      <p:regular r:id="rId57"/>
    </p:embeddedFont>
    <p:embeddedFont>
      <p:font typeface="Calibri" panose="020F0502020204030204" charset="0"/>
      <p:regular r:id="rId58"/>
      <p:bold r:id="rId59"/>
      <p:italic r:id="rId60"/>
      <p:boldItalic r:id="rId61"/>
    </p:embeddedFont>
  </p:embeddedFontLst>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9" userDrawn="1">
          <p15:clr>
            <a:srgbClr val="A4A3A4"/>
          </p15:clr>
        </p15:guide>
        <p15:guide id="2" pos="4054"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1979"/>
        <p:guide pos="4054"/>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handoutMaster" Target="handoutMasters/handout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tags" Target="tags/tag114.xml" /><Relationship Id="rId54" Type="http://schemas.openxmlformats.org/officeDocument/2006/relationships/font" Target="fonts/font1.fntdata" /><Relationship Id="rId55" Type="http://schemas.openxmlformats.org/officeDocument/2006/relationships/font" Target="fonts/font2.fntdata" /><Relationship Id="rId56" Type="http://schemas.openxmlformats.org/officeDocument/2006/relationships/customXmlProps" Target="../customXml/itemProps114.xml" /><Relationship Id="rId57" Type="http://schemas.openxmlformats.org/officeDocument/2006/relationships/font" Target="fonts/font3.fntdata" /><Relationship Id="rId58" Type="http://schemas.openxmlformats.org/officeDocument/2006/relationships/font" Target="fonts/font4.fntdata" /><Relationship Id="rId59" Type="http://schemas.openxmlformats.org/officeDocument/2006/relationships/font" Target="fonts/font5.fntdata" /><Relationship Id="rId6" Type="http://schemas.openxmlformats.org/officeDocument/2006/relationships/slide" Target="slides/slide2.xml" /><Relationship Id="rId60" Type="http://schemas.openxmlformats.org/officeDocument/2006/relationships/font" Target="fonts/font6.fntdata" /><Relationship Id="rId61" Type="http://schemas.openxmlformats.org/officeDocument/2006/relationships/font" Target="fonts/font7.fntdata" /><Relationship Id="rId62" Type="http://schemas.openxmlformats.org/officeDocument/2006/relationships/presProps" Target="presProps.xml" /><Relationship Id="rId63" Type="http://schemas.openxmlformats.org/officeDocument/2006/relationships/viewProps" Target="viewProps.xml" /><Relationship Id="rId64" Type="http://schemas.openxmlformats.org/officeDocument/2006/relationships/theme" Target="theme/theme1.xml" /><Relationship Id="rId65" Type="http://schemas.openxmlformats.org/officeDocument/2006/relationships/tableStyles" Target="tableStyles.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8.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9.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5.xml" /><Relationship Id="rId5" Type="http://schemas.openxmlformats.org/officeDocument/2006/relationships/image" Target="../media/image11.png" /><Relationship Id="rId6" Type="http://schemas.openxmlformats.org/officeDocument/2006/relationships/tags" Target="../tags/tag6.xml" /><Relationship Id="rId7" Type="http://schemas.openxmlformats.org/officeDocument/2006/relationships/tags" Target="../tags/tag7.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3.xml" /><Relationship Id="rId11" Type="http://schemas.openxmlformats.org/officeDocument/2006/relationships/image" Target="../media/image13.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8.xml" /><Relationship Id="rId5" Type="http://schemas.openxmlformats.org/officeDocument/2006/relationships/tags" Target="../tags/tag9.xml" /><Relationship Id="rId6" Type="http://schemas.openxmlformats.org/officeDocument/2006/relationships/image" Target="../media/image12.png" /><Relationship Id="rId7" Type="http://schemas.openxmlformats.org/officeDocument/2006/relationships/tags" Target="../tags/tag10.xml" /><Relationship Id="rId8" Type="http://schemas.openxmlformats.org/officeDocument/2006/relationships/tags" Target="../tags/tag11.xml" /><Relationship Id="rId9" Type="http://schemas.openxmlformats.org/officeDocument/2006/relationships/tags" Target="../tags/tag12.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14.xml" /><Relationship Id="rId5" Type="http://schemas.openxmlformats.org/officeDocument/2006/relationships/image" Target="../media/image11.png" /><Relationship Id="rId6" Type="http://schemas.openxmlformats.org/officeDocument/2006/relationships/tags" Target="../tags/tag15.xml" /><Relationship Id="rId7" Type="http://schemas.openxmlformats.org/officeDocument/2006/relationships/tags" Target="../tags/tag16.xml" /><Relationship Id="rId8" Type="http://schemas.openxmlformats.org/officeDocument/2006/relationships/tags" Target="../tags/tag17.xml" /><Relationship Id="rId9" Type="http://schemas.openxmlformats.org/officeDocument/2006/relationships/tags" Target="../tags/tag18.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4.xml" /><Relationship Id="rId11" Type="http://schemas.openxmlformats.org/officeDocument/2006/relationships/image" Target="../media/image15.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tags" Target="../tags/tag22.xml" /><Relationship Id="rId8" Type="http://schemas.openxmlformats.org/officeDocument/2006/relationships/image" Target="../media/image14.png" /><Relationship Id="rId9" Type="http://schemas.openxmlformats.org/officeDocument/2006/relationships/tags" Target="../tags/tag23.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0.xml" /><Relationship Id="rId11" Type="http://schemas.openxmlformats.org/officeDocument/2006/relationships/image" Target="../media/image17.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image" Target="../media/image16.png" /><Relationship Id="rId7" Type="http://schemas.openxmlformats.org/officeDocument/2006/relationships/tags" Target="../tags/tag27.xml" /><Relationship Id="rId8" Type="http://schemas.openxmlformats.org/officeDocument/2006/relationships/tags" Target="../tags/tag28.xml" /><Relationship Id="rId9" Type="http://schemas.openxmlformats.org/officeDocument/2006/relationships/tags" Target="../tags/tag29.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31.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8.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19.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20.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7.xml" /><Relationship Id="rId11" Type="http://schemas.openxmlformats.org/officeDocument/2006/relationships/image" Target="../media/image22.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32.xml" /><Relationship Id="rId5" Type="http://schemas.openxmlformats.org/officeDocument/2006/relationships/tags" Target="../tags/tag33.xml" /><Relationship Id="rId6" Type="http://schemas.openxmlformats.org/officeDocument/2006/relationships/image" Target="../media/image21.png" /><Relationship Id="rId7" Type="http://schemas.openxmlformats.org/officeDocument/2006/relationships/tags" Target="../tags/tag34.xml" /><Relationship Id="rId8" Type="http://schemas.openxmlformats.org/officeDocument/2006/relationships/tags" Target="../tags/tag35.xml" /><Relationship Id="rId9" Type="http://schemas.openxmlformats.org/officeDocument/2006/relationships/tags" Target="../tags/tag36.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38.xml" /><Relationship Id="rId5" Type="http://schemas.openxmlformats.org/officeDocument/2006/relationships/image" Target="../media/image11.png" /><Relationship Id="rId6" Type="http://schemas.openxmlformats.org/officeDocument/2006/relationships/tags" Target="../tags/tag39.xml" /><Relationship Id="rId7" Type="http://schemas.openxmlformats.org/officeDocument/2006/relationships/tags" Target="../tags/tag40.xml" /><Relationship Id="rId8" Type="http://schemas.openxmlformats.org/officeDocument/2006/relationships/image" Target="../media/image23.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25.png" /><Relationship Id="rId11" Type="http://schemas.openxmlformats.org/officeDocument/2006/relationships/tags" Target="../tags/tag46.xml" /><Relationship Id="rId12" Type="http://schemas.openxmlformats.org/officeDocument/2006/relationships/image" Target="../media/image26.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41.xml" /><Relationship Id="rId5" Type="http://schemas.openxmlformats.org/officeDocument/2006/relationships/tags" Target="../tags/tag42.xml" /><Relationship Id="rId6" Type="http://schemas.openxmlformats.org/officeDocument/2006/relationships/tags" Target="../tags/tag43.xml" /><Relationship Id="rId7" Type="http://schemas.openxmlformats.org/officeDocument/2006/relationships/tags" Target="../tags/tag44.xml" /><Relationship Id="rId8" Type="http://schemas.openxmlformats.org/officeDocument/2006/relationships/image" Target="../media/image24.png" /><Relationship Id="rId9" Type="http://schemas.openxmlformats.org/officeDocument/2006/relationships/tags" Target="../tags/tag4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47.xml" /><Relationship Id="rId5" Type="http://schemas.openxmlformats.org/officeDocument/2006/relationships/image" Target="../media/image11.png" /><Relationship Id="rId6" Type="http://schemas.openxmlformats.org/officeDocument/2006/relationships/tags" Target="../tags/tag48.xml" /><Relationship Id="rId7" Type="http://schemas.openxmlformats.org/officeDocument/2006/relationships/tags" Target="../tags/tag49.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54.xml" /><Relationship Id="rId11" Type="http://schemas.openxmlformats.org/officeDocument/2006/relationships/tags" Target="../tags/tag55.xml" /><Relationship Id="rId12" Type="http://schemas.openxmlformats.org/officeDocument/2006/relationships/image" Target="../media/image29.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50.xml" /><Relationship Id="rId5" Type="http://schemas.openxmlformats.org/officeDocument/2006/relationships/tags" Target="../tags/tag51.xml" /><Relationship Id="rId6" Type="http://schemas.openxmlformats.org/officeDocument/2006/relationships/image" Target="../media/image27.png" /><Relationship Id="rId7" Type="http://schemas.openxmlformats.org/officeDocument/2006/relationships/tags" Target="../tags/tag52.xml" /><Relationship Id="rId8" Type="http://schemas.openxmlformats.org/officeDocument/2006/relationships/tags" Target="../tags/tag53.xml" /><Relationship Id="rId9" Type="http://schemas.openxmlformats.org/officeDocument/2006/relationships/image" Target="../media/image28.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5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30.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57.xml" /><Relationship Id="rId4" Type="http://schemas.openxmlformats.org/officeDocument/2006/relationships/tags" Target="../tags/tag58.xml" /><Relationship Id="rId5" Type="http://schemas.openxmlformats.org/officeDocument/2006/relationships/image" Target="../media/image31.png" /><Relationship Id="rId6" Type="http://schemas.openxmlformats.org/officeDocument/2006/relationships/image" Target="../media/image32.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33.png" /><Relationship Id="rId4" Type="http://schemas.openxmlformats.org/officeDocument/2006/relationships/tags" Target="../tags/tag5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60.xml" /><Relationship Id="rId5" Type="http://schemas.openxmlformats.org/officeDocument/2006/relationships/image" Target="../media/image11.png" /><Relationship Id="rId6" Type="http://schemas.openxmlformats.org/officeDocument/2006/relationships/tags" Target="../tags/tag61.xml" /><Relationship Id="rId7" Type="http://schemas.openxmlformats.org/officeDocument/2006/relationships/tags" Target="../tags/tag62.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7.xml" /><Relationship Id="rId11" Type="http://schemas.openxmlformats.org/officeDocument/2006/relationships/tags" Target="../tags/tag68.xml" /><Relationship Id="rId12" Type="http://schemas.openxmlformats.org/officeDocument/2006/relationships/image" Target="../media/image36.png" /><Relationship Id="rId13" Type="http://schemas.openxmlformats.org/officeDocument/2006/relationships/image" Target="../media/image37.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63.xml" /><Relationship Id="rId5" Type="http://schemas.openxmlformats.org/officeDocument/2006/relationships/tags" Target="../tags/tag64.xml" /><Relationship Id="rId6" Type="http://schemas.openxmlformats.org/officeDocument/2006/relationships/image" Target="../media/image34.png" /><Relationship Id="rId7" Type="http://schemas.openxmlformats.org/officeDocument/2006/relationships/tags" Target="../tags/tag65.xml" /><Relationship Id="rId8" Type="http://schemas.openxmlformats.org/officeDocument/2006/relationships/tags" Target="../tags/tag66.xml" /><Relationship Id="rId9" Type="http://schemas.openxmlformats.org/officeDocument/2006/relationships/image" Target="../media/image35.jpe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69.xml" /><Relationship Id="rId5" Type="http://schemas.openxmlformats.org/officeDocument/2006/relationships/image" Target="../media/image11.png" /><Relationship Id="rId6" Type="http://schemas.openxmlformats.org/officeDocument/2006/relationships/tags" Target="../tags/tag70.xml" /><Relationship Id="rId7" Type="http://schemas.openxmlformats.org/officeDocument/2006/relationships/tags" Target="../tags/tag71.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40.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72.xml" /><Relationship Id="rId5" Type="http://schemas.openxmlformats.org/officeDocument/2006/relationships/tags" Target="../tags/tag73.xml" /><Relationship Id="rId6" Type="http://schemas.openxmlformats.org/officeDocument/2006/relationships/image" Target="../media/image38.png" /><Relationship Id="rId7" Type="http://schemas.openxmlformats.org/officeDocument/2006/relationships/tags" Target="../tags/tag74.xml" /><Relationship Id="rId8" Type="http://schemas.openxmlformats.org/officeDocument/2006/relationships/tags" Target="../tags/tag75.xml" /><Relationship Id="rId9" Type="http://schemas.openxmlformats.org/officeDocument/2006/relationships/image" Target="../media/image39.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76.xml" /><Relationship Id="rId5" Type="http://schemas.openxmlformats.org/officeDocument/2006/relationships/tags" Target="../tags/tag77.xml" /><Relationship Id="rId6" Type="http://schemas.openxmlformats.org/officeDocument/2006/relationships/image" Target="../media/image41.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78.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42.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43.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83.xml" /><Relationship Id="rId11" Type="http://schemas.openxmlformats.org/officeDocument/2006/relationships/tags" Target="../tags/tag84.xml" /><Relationship Id="rId12" Type="http://schemas.openxmlformats.org/officeDocument/2006/relationships/image" Target="../media/image46.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79.xml" /><Relationship Id="rId5" Type="http://schemas.openxmlformats.org/officeDocument/2006/relationships/tags" Target="../tags/tag80.xml" /><Relationship Id="rId6" Type="http://schemas.openxmlformats.org/officeDocument/2006/relationships/image" Target="../media/image44.png" /><Relationship Id="rId7" Type="http://schemas.openxmlformats.org/officeDocument/2006/relationships/tags" Target="../tags/tag81.xml" /><Relationship Id="rId8" Type="http://schemas.openxmlformats.org/officeDocument/2006/relationships/tags" Target="../tags/tag82.xml" /><Relationship Id="rId9" Type="http://schemas.openxmlformats.org/officeDocument/2006/relationships/image" Target="../media/image45.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85.xml" /><Relationship Id="rId5" Type="http://schemas.openxmlformats.org/officeDocument/2006/relationships/image" Target="../media/image11.png" /><Relationship Id="rId6" Type="http://schemas.openxmlformats.org/officeDocument/2006/relationships/tags" Target="../tags/tag86.xml" /><Relationship Id="rId7" Type="http://schemas.openxmlformats.org/officeDocument/2006/relationships/tags" Target="../tags/tag87.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47.png" /><Relationship Id="rId11" Type="http://schemas.openxmlformats.org/officeDocument/2006/relationships/image" Target="../media/image48.png" /><Relationship Id="rId12" Type="http://schemas.openxmlformats.org/officeDocument/2006/relationships/tags" Target="../tags/tag94.xml" /><Relationship Id="rId13" Type="http://schemas.openxmlformats.org/officeDocument/2006/relationships/tags" Target="../tags/tag95.xml" /><Relationship Id="rId14" Type="http://schemas.openxmlformats.org/officeDocument/2006/relationships/image" Target="../media/image49.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88.xml" /><Relationship Id="rId5" Type="http://schemas.openxmlformats.org/officeDocument/2006/relationships/tags" Target="../tags/tag89.xml" /><Relationship Id="rId6" Type="http://schemas.openxmlformats.org/officeDocument/2006/relationships/tags" Target="../tags/tag90.xml" /><Relationship Id="rId7" Type="http://schemas.openxmlformats.org/officeDocument/2006/relationships/tags" Target="../tags/tag91.xml" /><Relationship Id="rId8" Type="http://schemas.openxmlformats.org/officeDocument/2006/relationships/tags" Target="../tags/tag92.xml" /><Relationship Id="rId9" Type="http://schemas.openxmlformats.org/officeDocument/2006/relationships/tags" Target="../tags/tag93.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96.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50.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51.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97.xml" /><Relationship Id="rId5" Type="http://schemas.openxmlformats.org/officeDocument/2006/relationships/image" Target="../media/image11.png" /><Relationship Id="rId6" Type="http://schemas.openxmlformats.org/officeDocument/2006/relationships/tags" Target="../tags/tag98.xml" /><Relationship Id="rId7" Type="http://schemas.openxmlformats.org/officeDocument/2006/relationships/tags" Target="../tags/tag99.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100.xml" /><Relationship Id="rId5" Type="http://schemas.openxmlformats.org/officeDocument/2006/relationships/tags" Target="../tags/tag101.xml" /><Relationship Id="rId6" Type="http://schemas.openxmlformats.org/officeDocument/2006/relationships/image" Target="../media/image52.png" /><Relationship Id="rId7" Type="http://schemas.openxmlformats.org/officeDocument/2006/relationships/tags" Target="../tags/tag102.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55.png"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103.xml" /><Relationship Id="rId5" Type="http://schemas.openxmlformats.org/officeDocument/2006/relationships/tags" Target="../tags/tag104.xml" /><Relationship Id="rId6" Type="http://schemas.openxmlformats.org/officeDocument/2006/relationships/image" Target="../media/image53.png" /><Relationship Id="rId7" Type="http://schemas.openxmlformats.org/officeDocument/2006/relationships/tags" Target="../tags/tag105.xml" /><Relationship Id="rId8" Type="http://schemas.openxmlformats.org/officeDocument/2006/relationships/tags" Target="../tags/tag106.xml" /><Relationship Id="rId9" Type="http://schemas.openxmlformats.org/officeDocument/2006/relationships/image" Target="../media/image54.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58.png" /><Relationship Id="rId11" Type="http://schemas.openxmlformats.org/officeDocument/2006/relationships/image" Target="../media/image59.png" /><Relationship Id="rId12" Type="http://schemas.openxmlformats.org/officeDocument/2006/relationships/tags" Target="../tags/tag111.xml" /><Relationship Id="rId13" Type="http://schemas.openxmlformats.org/officeDocument/2006/relationships/tags" Target="../tags/tag112.xml" /><Relationship Id="rId2" Type="http://schemas.openxmlformats.org/officeDocument/2006/relationships/image" Target="../media/image10.png" /><Relationship Id="rId3" Type="http://schemas.openxmlformats.org/officeDocument/2006/relationships/image" Target="../media/image4.png" /><Relationship Id="rId4" Type="http://schemas.openxmlformats.org/officeDocument/2006/relationships/tags" Target="../tags/tag107.xml" /><Relationship Id="rId5" Type="http://schemas.openxmlformats.org/officeDocument/2006/relationships/tags" Target="../tags/tag108.xml" /><Relationship Id="rId6" Type="http://schemas.openxmlformats.org/officeDocument/2006/relationships/image" Target="../media/image56.png" /><Relationship Id="rId7" Type="http://schemas.openxmlformats.org/officeDocument/2006/relationships/image" Target="../media/image57.png" /><Relationship Id="rId8" Type="http://schemas.openxmlformats.org/officeDocument/2006/relationships/tags" Target="../tags/tag109.xml" /><Relationship Id="rId9" Type="http://schemas.openxmlformats.org/officeDocument/2006/relationships/tags" Target="../tags/tag110.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13.xml" /><Relationship Id="rId3" Type="http://schemas.openxmlformats.org/officeDocument/2006/relationships/image" Target="../media/image2.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5.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tags" Target="../tags/tag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6.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png" /><Relationship Id="rId3" Type="http://schemas.openxmlformats.org/officeDocument/2006/relationships/image" Target="../media/image7.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二、磁场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1" name="1BCC2C28-871D-48CB-8BE0-2867F7803ADB-6" title=""/>
          <p:cNvPicPr>
            <a:picLocks noChangeAspect="1"/>
          </p:cNvPicPr>
          <p:nvPr/>
        </p:nvPicPr>
        <p:blipFill>
          <a:blip r:embed="rId3"/>
          <a:stretch>
            <a:fillRect/>
          </a:stretch>
        </p:blipFill>
        <p:spPr>
          <a:xfrm>
            <a:off x="292735" y="1352550"/>
            <a:ext cx="11810365" cy="38766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三、地磁场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1BCC2C28-871D-48CB-8BE0-2867F7803ADB-7" title=""/>
          <p:cNvPicPr>
            <a:picLocks noChangeAspect="1"/>
          </p:cNvPicPr>
          <p:nvPr/>
        </p:nvPicPr>
        <p:blipFill>
          <a:blip r:embed="rId3"/>
          <a:stretch>
            <a:fillRect/>
          </a:stretch>
        </p:blipFill>
        <p:spPr>
          <a:xfrm>
            <a:off x="437515" y="1256665"/>
            <a:ext cx="11123930" cy="46196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6035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磁现象</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3" name="图片 12"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4" name="文本框 13" title=""/>
          <p:cNvSpPr txBox="1"/>
          <p:nvPr>
            <p:custDataLst>
              <p:tags r:id="rId7"/>
            </p:custDataLst>
          </p:nvPr>
        </p:nvSpPr>
        <p:spPr>
          <a:xfrm>
            <a:off x="374679" y="1902477"/>
            <a:ext cx="11734800" cy="2399665"/>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判断物体是否具有磁性的四个方法：1）根据磁体可以吸引铁、钴、镍等磁性材料的性质；2）根据磁体的指向性；3）根据磁极间的相互作用规律，注意“斥定吸不定”；4）根据磁体不同部位磁性强弱不同且磁极的磁性最强的性质；</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（2）判断磁极：解答此类题目的关键是明确磁极间的相互作用规律：同名磁极相互排斥，异名磁极相互吸引</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6035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磁现象</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688086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b="1">
                <a:latin typeface="微软雅黑" panose="020b0503020204020204" charset="-122"/>
                <a:ea typeface="微软雅黑" panose="020b0503020204020204" charset="-122"/>
                <a:cs typeface="微软雅黑" panose="020b0503020204020204" charset="-122"/>
              </a:rPr>
              <a:t>（多选）</a:t>
            </a:r>
            <a:r>
              <a:rPr sz="1600">
                <a:latin typeface="微软雅黑" panose="020b0503020204020204" charset="-122"/>
                <a:ea typeface="微软雅黑" panose="020b0503020204020204" charset="-122"/>
                <a:cs typeface="微软雅黑" panose="020b0503020204020204" charset="-122"/>
              </a:rPr>
              <a:t>在探究蹄形磁体周围磁场的实验中，老师将玻璃板平放在磁体上，并均匀地撒上一层铁屑，轻敲玻璃板，铁屑就会有序地排列起来，如图。对实验的有关分析正确的是（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A．撒铁屑的目的是将原来不存在的磁场显示出来；</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B．铁屑在磁场中被磁化成一个个小磁体；</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C．轻敲玻璃板，目的是使铁屑可以自由转动，铁屑在磁力作用下有序排列；</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D．把玻璃板换成铁板，实验效果会更好</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509" title=""/>
          <p:cNvPicPr>
            <a:picLocks noChangeAspect="1"/>
          </p:cNvPicPr>
          <p:nvPr/>
        </p:nvPicPr>
        <p:blipFill>
          <a:blip r:embed="rId6"/>
          <a:stretch>
            <a:fillRect/>
          </a:stretch>
        </p:blipFill>
        <p:spPr>
          <a:xfrm>
            <a:off x="5196523" y="2191385"/>
            <a:ext cx="1317625" cy="957580"/>
          </a:xfrm>
          <a:prstGeom prst="rect">
            <a:avLst/>
          </a:prstGeom>
          <a:noFill/>
          <a:ln w="9525">
            <a:noFill/>
          </a:ln>
        </p:spPr>
      </p:pic>
      <p:cxnSp>
        <p:nvCxnSpPr>
          <p:cNvPr id="21" name="直接连接符 20" title=""/>
          <p:cNvCxnSpPr/>
          <p:nvPr>
            <p:custDataLst>
              <p:tags r:id="rId7"/>
            </p:custDataLst>
          </p:nvPr>
        </p:nvCxnSpPr>
        <p:spPr>
          <a:xfrm flipH="1">
            <a:off x="7254240" y="1271270"/>
            <a:ext cx="0" cy="56140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30" name="直接连接符 29" title=""/>
          <p:cNvCxnSpPr/>
          <p:nvPr>
            <p:custDataLst>
              <p:tags r:id="rId8"/>
            </p:custDataLst>
          </p:nvPr>
        </p:nvCxnSpPr>
        <p:spPr>
          <a:xfrm>
            <a:off x="292735" y="4083050"/>
            <a:ext cx="697039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9"/>
            </p:custDataLst>
          </p:nvPr>
        </p:nvSpPr>
        <p:spPr>
          <a:xfrm>
            <a:off x="292735" y="4151630"/>
            <a:ext cx="688086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关于磁现象，下列说法中正确的是（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A．条形磁体中间部位的磁性最强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B．用来描述磁场的磁感线真实存在</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C．地磁场的北极在地理南极附近</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D．磁场对放入其中的物体有力的作用</a:t>
            </a:r>
            <a:endParaRPr sz="1600">
              <a:latin typeface="微软雅黑" panose="020b0503020204020204" charset="-122"/>
              <a:ea typeface="微软雅黑" panose="020b0503020204020204" charset="-122"/>
              <a:cs typeface="微软雅黑" panose="020b0503020204020204" charset="-122"/>
            </a:endParaRPr>
          </a:p>
        </p:txBody>
      </p:sp>
      <p:sp>
        <p:nvSpPr>
          <p:cNvPr id="23" name="文本框 22" title=""/>
          <p:cNvSpPr txBox="1"/>
          <p:nvPr>
            <p:custDataLst>
              <p:tags r:id="rId10"/>
            </p:custDataLst>
          </p:nvPr>
        </p:nvSpPr>
        <p:spPr>
          <a:xfrm>
            <a:off x="7334885" y="1256665"/>
            <a:ext cx="472948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两根完全相同的铁块A和B，如图甲所示放置时，B被吸住掉不下来；如图乙所示放置时，A不能被吸住而掉下来，此现象说明（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A．A、B都是磁体</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B．A、B都不是磁体</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C．A是磁体，B不是磁体</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D．A不是磁体，B是磁体</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500" title=""/>
          <p:cNvPicPr>
            <a:picLocks noChangeAspect="1"/>
          </p:cNvPicPr>
          <p:nvPr/>
        </p:nvPicPr>
        <p:blipFill>
          <a:blip r:embed="rId11"/>
          <a:stretch>
            <a:fillRect/>
          </a:stretch>
        </p:blipFill>
        <p:spPr>
          <a:xfrm>
            <a:off x="7884160" y="4151630"/>
            <a:ext cx="3286125" cy="1900555"/>
          </a:xfrm>
          <a:prstGeom prst="rect">
            <a:avLst/>
          </a:prstGeom>
          <a:noFill/>
          <a:ln w="9525">
            <a:noFill/>
          </a:ln>
        </p:spPr>
      </p:pic>
      <p:sp>
        <p:nvSpPr>
          <p:cNvPr id="15" name="文本框 14" title=""/>
          <p:cNvSpPr txBox="1"/>
          <p:nvPr/>
        </p:nvSpPr>
        <p:spPr>
          <a:xfrm>
            <a:off x="3554730" y="2191385"/>
            <a:ext cx="44640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BC</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4809490" y="4253230"/>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10851515" y="2085340"/>
            <a:ext cx="3378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Effect transition="in" filter="wipe(left)">
                                      <p:cBhvr>
                                        <p:cTn id="55" dur="500"/>
                                        <p:tgtEl>
                                          <p:spTgt spid="22">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xEl>
                                              <p:pRg st="1" end="1"/>
                                            </p:txEl>
                                          </p:spTgt>
                                        </p:tgtEl>
                                        <p:attrNameLst>
                                          <p:attrName>style.visibility</p:attrName>
                                        </p:attrNameLst>
                                      </p:cBhvr>
                                      <p:to>
                                        <p:strVal val="visible"/>
                                      </p:to>
                                    </p:set>
                                    <p:animEffect transition="in" filter="wipe(left)">
                                      <p:cBhvr>
                                        <p:cTn id="60" dur="500"/>
                                        <p:tgtEl>
                                          <p:spTgt spid="22">
                                            <p:txEl>
                                              <p:pRg st="1" end="1"/>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2">
                                            <p:txEl>
                                              <p:pRg st="2" end="2"/>
                                            </p:txEl>
                                          </p:spTgt>
                                        </p:tgtEl>
                                        <p:attrNameLst>
                                          <p:attrName>style.visibility</p:attrName>
                                        </p:attrNameLst>
                                      </p:cBhvr>
                                      <p:to>
                                        <p:strVal val="visible"/>
                                      </p:to>
                                    </p:set>
                                    <p:animEffect transition="in" filter="wipe(left)">
                                      <p:cBhvr>
                                        <p:cTn id="65" dur="500"/>
                                        <p:tgtEl>
                                          <p:spTgt spid="22">
                                            <p:txEl>
                                              <p:pRg st="2" end="2"/>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xEl>
                                              <p:pRg st="3" end="3"/>
                                            </p:txEl>
                                          </p:spTgt>
                                        </p:tgtEl>
                                        <p:attrNameLst>
                                          <p:attrName>style.visibility</p:attrName>
                                        </p:attrNameLst>
                                      </p:cBhvr>
                                      <p:to>
                                        <p:strVal val="visible"/>
                                      </p:to>
                                    </p:set>
                                    <p:animEffect transition="in" filter="wipe(left)">
                                      <p:cBhvr>
                                        <p:cTn id="70" dur="500"/>
                                        <p:tgtEl>
                                          <p:spTgt spid="22">
                                            <p:txEl>
                                              <p:pRg st="3" end="3"/>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2">
                                            <p:txEl>
                                              <p:pRg st="4" end="4"/>
                                            </p:txEl>
                                          </p:spTgt>
                                        </p:tgtEl>
                                        <p:attrNameLst>
                                          <p:attrName>style.visibility</p:attrName>
                                        </p:attrNameLst>
                                      </p:cBhvr>
                                      <p:to>
                                        <p:strVal val="visible"/>
                                      </p:to>
                                    </p:set>
                                    <p:animEffect transition="in" filter="wipe(left)">
                                      <p:cBhvr>
                                        <p:cTn id="75" dur="500"/>
                                        <p:tgtEl>
                                          <p:spTgt spid="22">
                                            <p:txEl>
                                              <p:pRg st="4" end="4"/>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3">
                                            <p:txEl>
                                              <p:pRg st="0" end="0"/>
                                            </p:txEl>
                                          </p:spTgt>
                                        </p:tgtEl>
                                        <p:attrNameLst>
                                          <p:attrName>style.visibility</p:attrName>
                                        </p:attrNameLst>
                                      </p:cBhvr>
                                      <p:to>
                                        <p:strVal val="visible"/>
                                      </p:to>
                                    </p:set>
                                    <p:animEffect transition="in" filter="wipe(left)">
                                      <p:cBhvr>
                                        <p:cTn id="80" dur="500"/>
                                        <p:tgtEl>
                                          <p:spTgt spid="23">
                                            <p:txEl>
                                              <p:pRg st="0" end="0"/>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left)">
                                      <p:cBhvr>
                                        <p:cTn id="85" dur="500"/>
                                        <p:tgtEl>
                                          <p:spTgt spid="6"/>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3">
                                            <p:txEl>
                                              <p:pRg st="1" end="1"/>
                                            </p:txEl>
                                          </p:spTgt>
                                        </p:tgtEl>
                                        <p:attrNameLst>
                                          <p:attrName>style.visibility</p:attrName>
                                        </p:attrNameLst>
                                      </p:cBhvr>
                                      <p:to>
                                        <p:strVal val="visible"/>
                                      </p:to>
                                    </p:set>
                                    <p:animEffect transition="in" filter="wipe(left)">
                                      <p:cBhvr>
                                        <p:cTn id="90" dur="500"/>
                                        <p:tgtEl>
                                          <p:spTgt spid="23">
                                            <p:txEl>
                                              <p:pRg st="1" end="1"/>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3">
                                            <p:txEl>
                                              <p:pRg st="2" end="2"/>
                                            </p:txEl>
                                          </p:spTgt>
                                        </p:tgtEl>
                                        <p:attrNameLst>
                                          <p:attrName>style.visibility</p:attrName>
                                        </p:attrNameLst>
                                      </p:cBhvr>
                                      <p:to>
                                        <p:strVal val="visible"/>
                                      </p:to>
                                    </p:set>
                                    <p:animEffect transition="in" filter="wipe(left)">
                                      <p:cBhvr>
                                        <p:cTn id="95" dur="500"/>
                                        <p:tgtEl>
                                          <p:spTgt spid="23">
                                            <p:txEl>
                                              <p:pRg st="2" end="2"/>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23">
                                            <p:txEl>
                                              <p:pRg st="3" end="3"/>
                                            </p:txEl>
                                          </p:spTgt>
                                        </p:tgtEl>
                                        <p:attrNameLst>
                                          <p:attrName>style.visibility</p:attrName>
                                        </p:attrNameLst>
                                      </p:cBhvr>
                                      <p:to>
                                        <p:strVal val="visible"/>
                                      </p:to>
                                    </p:set>
                                    <p:animEffect transition="in" filter="wipe(left)">
                                      <p:cBhvr>
                                        <p:cTn id="100" dur="500"/>
                                        <p:tgtEl>
                                          <p:spTgt spid="23">
                                            <p:txEl>
                                              <p:pRg st="3" end="3"/>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23">
                                            <p:txEl>
                                              <p:pRg st="4" end="4"/>
                                            </p:txEl>
                                          </p:spTgt>
                                        </p:tgtEl>
                                        <p:attrNameLst>
                                          <p:attrName>style.visibility</p:attrName>
                                        </p:attrNameLst>
                                      </p:cBhvr>
                                      <p:to>
                                        <p:strVal val="visible"/>
                                      </p:to>
                                    </p:set>
                                    <p:animEffect transition="in" filter="wipe(left)">
                                      <p:cBhvr>
                                        <p:cTn id="105" dur="500"/>
                                        <p:tgtEl>
                                          <p:spTgt spid="23">
                                            <p:txEl>
                                              <p:pRg st="4" end="4"/>
                                            </p:txEl>
                                          </p:spTgt>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wipe(left)">
                                      <p:cBhvr>
                                        <p:cTn id="110" dur="500"/>
                                        <p:tgtEl>
                                          <p:spTgt spid="15"/>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barn(inVertical)">
                                      <p:cBhvr>
                                        <p:cTn id="115" dur="500"/>
                                        <p:tgtEl>
                                          <p:spTgt spid="10"/>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barn(inVertical)">
                                      <p:cBhvr>
                                        <p:cTn id="1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5" grpId="0"/>
      <p:bldP spid="2" grpId="0"/>
      <p:bldP spid="6" grpId="0"/>
      <p:bldP spid="10" grpId="0"/>
      <p:bldP spid="11"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56819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磁场与磁极间相互作用</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3" name="图片 12"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4" name="文本框 13" title=""/>
          <p:cNvSpPr txBox="1"/>
          <p:nvPr>
            <p:custDataLst>
              <p:tags r:id="rId7"/>
            </p:custDataLst>
          </p:nvPr>
        </p:nvSpPr>
        <p:spPr>
          <a:xfrm>
            <a:off x="374679" y="1902477"/>
            <a:ext cx="11734800" cy="55308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（1）磁场与磁感线的区别</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custDataLst>
              <p:tags r:id="rId8"/>
            </p:custDataLst>
          </p:nvPr>
        </p:nvGraphicFramePr>
        <p:xfrm>
          <a:off x="475615" y="2606040"/>
          <a:ext cx="10547985" cy="1711960"/>
        </p:xfrm>
        <a:graphic>
          <a:graphicData uri="http://schemas.openxmlformats.org/drawingml/2006/table">
            <a:tbl>
              <a:tblPr/>
              <a:tblGrid>
                <a:gridCol w="4934585"/>
                <a:gridCol w="5613400"/>
              </a:tblGrid>
              <a:tr h="427990">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磁场</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1">
                          <a:latin typeface="微软雅黑" panose="020b0503020204020204" charset="-122"/>
                          <a:ea typeface="微软雅黑" panose="020b0503020204020204" charset="-122"/>
                          <a:cs typeface="宋体" panose="02010600030101010101" pitchFamily="2" charset="-122"/>
                        </a:rPr>
                        <a:t>磁感线</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799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客观真实存在</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不存在</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799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一种物质</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一种物理模型</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799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存在于磁体周围及内部任一点</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画出代表性的几条，方便分析、研究即可</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title=""/>
          <p:cNvSpPr txBox="1"/>
          <p:nvPr>
            <p:custDataLst>
              <p:tags r:id="rId9"/>
            </p:custDataLst>
          </p:nvPr>
        </p:nvSpPr>
        <p:spPr>
          <a:xfrm>
            <a:off x="374679" y="4388502"/>
            <a:ext cx="11734800"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三向归一”法判断磁场方向和小磁针指向：1）“三向归一”是指磁场方向、磁感线方向和小磁针方向静止时N极所指方向一致；2）若已知小磁针的N极指向，可按相同方向画出磁感线方向，然后根据磁体外部的磁感线由N极到S极，确定磁体的N、S极；3）若题目中已知磁体N、S极，可先画出磁感线的方向，然后根据小磁针在某点静止时N极的指向与该点磁感线方向相同，画出小磁针的指向。</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56819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磁场与磁极间相互作用</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604774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下列关于磁场和磁感线的说法中错误的有（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①地磁场的磁感线是从地球北极附近发出回到南极附近的；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②磁感线是磁体周围空间实际存在的曲线；</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③磁场中某点的磁场方向是由放在该点的小磁针N极决定的；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④磁场看不见摸不着，但是可以借助小磁针感知它的存在</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A．①</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B．①②</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C．①②③</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D．①②③④</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6"/>
            </p:custDataLst>
          </p:nvPr>
        </p:nvCxnSpPr>
        <p:spPr>
          <a:xfrm flipH="1">
            <a:off x="6085840" y="1271270"/>
            <a:ext cx="0" cy="249999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7"/>
            </p:custDataLst>
          </p:nvPr>
        </p:nvSpPr>
        <p:spPr>
          <a:xfrm>
            <a:off x="6085840" y="1331595"/>
            <a:ext cx="604774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请根据图中小磁针静止时N极的指向，标出两个磁极的极性和磁感线方向。</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503" title=""/>
          <p:cNvPicPr>
            <a:picLocks noChangeAspect="1"/>
          </p:cNvPicPr>
          <p:nvPr/>
        </p:nvPicPr>
        <p:blipFill>
          <a:blip r:embed="rId8"/>
          <a:stretch>
            <a:fillRect/>
          </a:stretch>
        </p:blipFill>
        <p:spPr>
          <a:xfrm>
            <a:off x="7177405" y="2454910"/>
            <a:ext cx="3935730" cy="1056005"/>
          </a:xfrm>
          <a:prstGeom prst="rect">
            <a:avLst/>
          </a:prstGeom>
          <a:noFill/>
          <a:ln w="9525">
            <a:noFill/>
          </a:ln>
        </p:spPr>
      </p:pic>
      <p:cxnSp>
        <p:nvCxnSpPr>
          <p:cNvPr id="30" name="直接连接符 29" title=""/>
          <p:cNvCxnSpPr/>
          <p:nvPr>
            <p:custDataLst>
              <p:tags r:id="rId9"/>
            </p:custDataLst>
          </p:nvPr>
        </p:nvCxnSpPr>
        <p:spPr>
          <a:xfrm>
            <a:off x="292735" y="3768090"/>
            <a:ext cx="1189863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10"/>
            </p:custDataLst>
          </p:nvPr>
        </p:nvSpPr>
        <p:spPr>
          <a:xfrm>
            <a:off x="292100" y="4025265"/>
            <a:ext cx="9319895" cy="46037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如图所示的磁体两极间磁感线的画法正确的是（　　）。</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044" title=""/>
          <p:cNvPicPr>
            <a:picLocks noChangeAspect="1"/>
          </p:cNvPicPr>
          <p:nvPr/>
        </p:nvPicPr>
        <p:blipFill>
          <a:blip r:embed="rId11"/>
          <a:stretch>
            <a:fillRect/>
          </a:stretch>
        </p:blipFill>
        <p:spPr>
          <a:xfrm>
            <a:off x="1362710" y="4696460"/>
            <a:ext cx="9229090" cy="1546860"/>
          </a:xfrm>
          <a:prstGeom prst="rect">
            <a:avLst/>
          </a:prstGeom>
          <a:noFill/>
          <a:ln w="9525">
            <a:noFill/>
          </a:ln>
        </p:spPr>
      </p:pic>
      <p:sp>
        <p:nvSpPr>
          <p:cNvPr id="15" name="文本框 14" title=""/>
          <p:cNvSpPr txBox="1"/>
          <p:nvPr/>
        </p:nvSpPr>
        <p:spPr>
          <a:xfrm>
            <a:off x="5015230" y="1434465"/>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10437495" y="2814320"/>
            <a:ext cx="38735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S</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7704455" y="2814320"/>
            <a:ext cx="387350"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N</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9227185" y="2393950"/>
            <a:ext cx="316230" cy="368300"/>
          </a:xfrm>
          <a:prstGeom prst="rect">
            <a:avLst/>
          </a:prstGeom>
          <a:noFill/>
        </p:spPr>
        <p:txBody>
          <a:bodyPr wrap="none" rtlCol="0" anchor="t">
            <a:spAutoFit/>
          </a:bodyPr>
          <a:lstStyle/>
          <a:p>
            <a:r>
              <a:rPr lang="zh-CN" altLang="en-US" b="1">
                <a:solidFill>
                  <a:srgbClr val="FF0000"/>
                </a:solidFill>
                <a:latin typeface="Arial" panose="020b0604020202020204" pitchFamily="34" charset="0"/>
                <a:cs typeface="Arial" panose="020b0604020202020204" pitchFamily="34" charset="0"/>
              </a:rPr>
              <a:t>&gt;</a:t>
            </a:r>
            <a:endParaRPr lang="zh-CN" altLang="en-US" b="1">
              <a:solidFill>
                <a:srgbClr val="FF0000"/>
              </a:solidFill>
              <a:latin typeface="Arial" panose="020b0604020202020204" pitchFamily="34" charset="0"/>
              <a:cs typeface="Arial" panose="020b0604020202020204" pitchFamily="34" charset="0"/>
            </a:endParaRPr>
          </a:p>
        </p:txBody>
      </p:sp>
      <p:sp>
        <p:nvSpPr>
          <p:cNvPr id="19" name="文本框 18" title=""/>
          <p:cNvSpPr txBox="1"/>
          <p:nvPr/>
        </p:nvSpPr>
        <p:spPr>
          <a:xfrm>
            <a:off x="9295130" y="3209290"/>
            <a:ext cx="316230" cy="368300"/>
          </a:xfrm>
          <a:prstGeom prst="rect">
            <a:avLst/>
          </a:prstGeom>
          <a:noFill/>
        </p:spPr>
        <p:txBody>
          <a:bodyPr wrap="none" rtlCol="0" anchor="t">
            <a:spAutoFit/>
          </a:bodyPr>
          <a:lstStyle/>
          <a:p>
            <a:r>
              <a:rPr lang="zh-CN" altLang="en-US" b="1">
                <a:solidFill>
                  <a:srgbClr val="FF0000"/>
                </a:solidFill>
                <a:latin typeface="Arial" panose="020b0604020202020204" pitchFamily="34" charset="0"/>
                <a:cs typeface="Arial" panose="020b0604020202020204" pitchFamily="34" charset="0"/>
              </a:rPr>
              <a:t>&gt;</a:t>
            </a:r>
            <a:endParaRPr lang="zh-CN" altLang="en-US" b="1">
              <a:solidFill>
                <a:srgbClr val="FF0000"/>
              </a:solidFill>
              <a:latin typeface="Arial" panose="020b0604020202020204" pitchFamily="34" charset="0"/>
              <a:cs typeface="Arial" panose="020b0604020202020204" pitchFamily="34" charset="0"/>
            </a:endParaRPr>
          </a:p>
        </p:txBody>
      </p:sp>
      <p:sp>
        <p:nvSpPr>
          <p:cNvPr id="20" name="文本框 19" title=""/>
          <p:cNvSpPr txBox="1"/>
          <p:nvPr/>
        </p:nvSpPr>
        <p:spPr>
          <a:xfrm>
            <a:off x="5767070" y="4163695"/>
            <a:ext cx="32575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left)">
                                      <p:cBhvr>
                                        <p:cTn id="40" dur="500"/>
                                        <p:tgtEl>
                                          <p:spTgt spid="7">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wipe(left)">
                                      <p:cBhvr>
                                        <p:cTn id="50" dur="500"/>
                                        <p:tgtEl>
                                          <p:spTgt spid="10">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1">
                                            <p:txEl>
                                              <p:pRg st="0" end="0"/>
                                            </p:txEl>
                                          </p:spTgt>
                                        </p:tgtEl>
                                        <p:attrNameLst>
                                          <p:attrName>style.visibility</p:attrName>
                                        </p:attrNameLst>
                                      </p:cBhvr>
                                      <p:to>
                                        <p:strVal val="visible"/>
                                      </p:to>
                                    </p:set>
                                    <p:animEffect transition="in" filter="wipe(left)">
                                      <p:cBhvr>
                                        <p:cTn id="65" dur="500"/>
                                        <p:tgtEl>
                                          <p:spTgt spid="11">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500"/>
                                        <p:tgtEl>
                                          <p:spTgt spid="17"/>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barn(inVertical)">
                                      <p:cBhvr>
                                        <p:cTn id="90" dur="500"/>
                                        <p:tgtEl>
                                          <p:spTgt spid="18"/>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inVertical)">
                                      <p:cBhvr>
                                        <p:cTn id="95" dur="500"/>
                                        <p:tgtEl>
                                          <p:spTgt spid="19"/>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arn(inVertical)">
                                      <p:cBhvr>
                                        <p:cTn id="10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6" grpId="0"/>
      <p:bldP spid="17" grpId="0"/>
      <p:bldP spid="15" grpId="0"/>
      <p:bldP spid="18" grpId="0"/>
      <p:bldP spid="19" grpId="0"/>
      <p:bldP spid="20"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28260" y="367030"/>
            <a:ext cx="257302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地磁场</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604774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如图所示的悬浮地球仪，球体和底座都是由磁性材料制成的。它利用了同名磁铁相互______（选填“吸引”或“排斥”）的原理；指南针能够指示南北方向，是因为地球周围存在______。</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510" title=""/>
          <p:cNvPicPr>
            <a:picLocks noChangeAspect="1"/>
          </p:cNvPicPr>
          <p:nvPr/>
        </p:nvPicPr>
        <p:blipFill>
          <a:blip r:embed="rId6"/>
          <a:stretch>
            <a:fillRect/>
          </a:stretch>
        </p:blipFill>
        <p:spPr>
          <a:xfrm>
            <a:off x="2601595" y="2605405"/>
            <a:ext cx="1773555" cy="1752600"/>
          </a:xfrm>
          <a:prstGeom prst="rect">
            <a:avLst/>
          </a:prstGeom>
          <a:noFill/>
          <a:ln w="9525">
            <a:noFill/>
          </a:ln>
        </p:spPr>
      </p:pic>
      <p:cxnSp>
        <p:nvCxnSpPr>
          <p:cNvPr id="21" name="直接连接符 20" title=""/>
          <p:cNvCxnSpPr/>
          <p:nvPr>
            <p:custDataLst>
              <p:tags r:id="rId7"/>
            </p:custDataLst>
          </p:nvPr>
        </p:nvCxnSpPr>
        <p:spPr>
          <a:xfrm flipH="1">
            <a:off x="6319520" y="1271270"/>
            <a:ext cx="0" cy="332994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8"/>
            </p:custDataLst>
          </p:nvPr>
        </p:nvSpPr>
        <p:spPr>
          <a:xfrm>
            <a:off x="6415405" y="1331595"/>
            <a:ext cx="566674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我国宋代科学家</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在《梦溪笔谈》中明确指出，指南针所指的方向“常微偏东不全南也”；地磁场的______极在地理的南极附近。</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9"/>
            </p:custDataLst>
          </p:nvPr>
        </p:nvCxnSpPr>
        <p:spPr>
          <a:xfrm>
            <a:off x="292735" y="4591050"/>
            <a:ext cx="1189863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10"/>
            </p:custDataLst>
          </p:nvPr>
        </p:nvSpPr>
        <p:spPr>
          <a:xfrm>
            <a:off x="292735" y="4631055"/>
            <a:ext cx="11675745"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宋代科学家沈括在《梦溪笔谈》中最早记载了地磁偏角：“以磁石磨针锋，则能指南，然常微偏东，不全南也。”图中符合上述说法的是（　　）。</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043" title=""/>
          <p:cNvPicPr>
            <a:picLocks noChangeAspect="1"/>
          </p:cNvPicPr>
          <p:nvPr/>
        </p:nvPicPr>
        <p:blipFill>
          <a:blip r:embed="rId11"/>
          <a:stretch>
            <a:fillRect/>
          </a:stretch>
        </p:blipFill>
        <p:spPr>
          <a:xfrm>
            <a:off x="3411855" y="5123180"/>
            <a:ext cx="7683500" cy="1579880"/>
          </a:xfrm>
          <a:prstGeom prst="rect">
            <a:avLst/>
          </a:prstGeom>
          <a:noFill/>
          <a:ln w="9525">
            <a:noFill/>
          </a:ln>
        </p:spPr>
      </p:pic>
      <p:sp>
        <p:nvSpPr>
          <p:cNvPr id="15" name="文本框 14" title=""/>
          <p:cNvSpPr txBox="1"/>
          <p:nvPr/>
        </p:nvSpPr>
        <p:spPr>
          <a:xfrm>
            <a:off x="2822575" y="1771650"/>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排斥</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5192395" y="2108835"/>
            <a:ext cx="7924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地磁场</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9246235" y="1331595"/>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沈括</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6800850" y="2108835"/>
            <a:ext cx="386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北</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2667000" y="5123180"/>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left)">
                                      <p:cBhvr>
                                        <p:cTn id="40" dur="500"/>
                                        <p:tgtEl>
                                          <p:spTgt spid="11">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Vertical)">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en-US" altLang="zh-CN" sz="4400" b="1">
                  <a:solidFill>
                    <a:schemeClr val="accent2">
                      <a:lumMod val="75000"/>
                    </a:schemeClr>
                  </a:solidFill>
                  <a:latin typeface="微软雅黑" panose="020b0503020204020204" charset="-122"/>
                  <a:ea typeface="微软雅黑" panose="020b0503020204020204" charset="-122"/>
                </a:rPr>
                <a:t> </a:t>
              </a:r>
              <a:r>
                <a:rPr lang="zh-CN" altLang="en-US" sz="4400" b="1">
                  <a:solidFill>
                    <a:schemeClr val="accent2">
                      <a:lumMod val="75000"/>
                    </a:schemeClr>
                  </a:solidFill>
                  <a:latin typeface="微软雅黑" panose="020b0503020204020204" charset="-122"/>
                  <a:ea typeface="微软雅黑" panose="020b0503020204020204" charset="-122"/>
                </a:rPr>
                <a:t>电生磁</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一、电流的磁效应</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1" name="1BCC2C28-871D-48CB-8BE0-2867F7803ADB-3" title=""/>
          <p:cNvPicPr>
            <a:picLocks noChangeAspect="1"/>
          </p:cNvPicPr>
          <p:nvPr/>
        </p:nvPicPr>
        <p:blipFill>
          <a:blip r:embed="rId3"/>
          <a:stretch>
            <a:fillRect/>
          </a:stretch>
        </p:blipFill>
        <p:spPr>
          <a:xfrm>
            <a:off x="438785" y="1452245"/>
            <a:ext cx="10797540" cy="43167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二、通电螺线管的磁场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1BCC2C28-871D-48CB-8BE0-2867F7803ADB-8" title=""/>
          <p:cNvPicPr>
            <a:picLocks noChangeAspect="1"/>
          </p:cNvPicPr>
          <p:nvPr/>
        </p:nvPicPr>
        <p:blipFill>
          <a:blip r:embed="rId3"/>
          <a:stretch>
            <a:fillRect/>
          </a:stretch>
        </p:blipFill>
        <p:spPr>
          <a:xfrm>
            <a:off x="354965" y="1423670"/>
            <a:ext cx="11370310" cy="45034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20</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4800" b="1">
                <a:solidFill>
                  <a:schemeClr val="tx1">
                    <a:lumMod val="75000"/>
                    <a:lumOff val="25000"/>
                  </a:schemeClr>
                </a:solidFill>
                <a:latin typeface="Alibaba PuHuiTi 2.0 105 Heavy" panose="00020600040101010101" charset="-122"/>
                <a:ea typeface="Alibaba PuHuiTi 2.0 105 Heavy" panose="00020600040101010101" charset="-122"/>
              </a:rPr>
              <a:t>电与磁</a:t>
            </a:r>
            <a:endParaRPr lang="zh-CN" sz="48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三、安培定则</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1" name="1BCC2C28-871D-48CB-8BE0-2867F7803ADB-9" title=""/>
          <p:cNvPicPr>
            <a:picLocks noChangeAspect="1"/>
          </p:cNvPicPr>
          <p:nvPr/>
        </p:nvPicPr>
        <p:blipFill>
          <a:blip r:embed="rId3"/>
          <a:stretch>
            <a:fillRect/>
          </a:stretch>
        </p:blipFill>
        <p:spPr>
          <a:xfrm>
            <a:off x="504825" y="1323340"/>
            <a:ext cx="11182350" cy="4610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09753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奥斯特实验</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662368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请完成下列问题｡</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做奥斯特实验时（如图），若将小磁针替换成一根与导线ab部分平行的直导线cd并通电｡请根据已学知识推测，通电导线ab与cd之间</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（选填“有”或“没有”）相互作用力，依据是</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496" title=""/>
          <p:cNvPicPr>
            <a:picLocks noChangeAspect="1"/>
          </p:cNvPicPr>
          <p:nvPr/>
        </p:nvPicPr>
        <p:blipFill>
          <a:blip r:embed="rId6"/>
          <a:stretch>
            <a:fillRect/>
          </a:stretch>
        </p:blipFill>
        <p:spPr>
          <a:xfrm>
            <a:off x="2480945" y="2974975"/>
            <a:ext cx="2111375" cy="1891665"/>
          </a:xfrm>
          <a:prstGeom prst="rect">
            <a:avLst/>
          </a:prstGeom>
          <a:noFill/>
          <a:ln w="9525">
            <a:noFill/>
          </a:ln>
        </p:spPr>
      </p:pic>
      <p:cxnSp>
        <p:nvCxnSpPr>
          <p:cNvPr id="30" name="直接连接符 29" title=""/>
          <p:cNvCxnSpPr/>
          <p:nvPr>
            <p:custDataLst>
              <p:tags r:id="rId7"/>
            </p:custDataLst>
          </p:nvPr>
        </p:nvCxnSpPr>
        <p:spPr>
          <a:xfrm>
            <a:off x="292735" y="4874895"/>
            <a:ext cx="574103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8"/>
            </p:custDataLst>
          </p:nvPr>
        </p:nvSpPr>
        <p:spPr>
          <a:xfrm>
            <a:off x="292735" y="4941570"/>
            <a:ext cx="6623685"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世界上第一个发现电与磁之间联系的物理学家是（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 欧姆     B. 焦耳     C. 奥斯特     D. 法拉第</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9"/>
            </p:custDataLst>
          </p:nvPr>
        </p:nvCxnSpPr>
        <p:spPr>
          <a:xfrm flipH="1">
            <a:off x="6997700" y="1243965"/>
            <a:ext cx="0" cy="56140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custDataLst>
              <p:tags r:id="rId10"/>
            </p:custDataLst>
          </p:nvPr>
        </p:nvSpPr>
        <p:spPr>
          <a:xfrm>
            <a:off x="7183755" y="1331595"/>
            <a:ext cx="4535170"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在我们熟悉的各种磁体的磁场中，通电螺线管外部的磁场可能与哪种磁体的相似？小伟用小磁针、条形磁体、通电螺线管来进行探究，实验操作及现象如图所示。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（1）比较甲、乙两图可知，通电螺线管的外部磁场与</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周围的磁场相似；</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（2）比较乙、丙两图可知，通电螺线管的外部磁场方向与通过它的______方向有关。</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044" title=""/>
          <p:cNvPicPr>
            <a:picLocks noChangeAspect="1"/>
          </p:cNvPicPr>
          <p:nvPr/>
        </p:nvPicPr>
        <p:blipFill>
          <a:blip r:embed="rId11"/>
          <a:stretch>
            <a:fillRect/>
          </a:stretch>
        </p:blipFill>
        <p:spPr>
          <a:xfrm>
            <a:off x="7365365" y="4476115"/>
            <a:ext cx="4442460" cy="2042160"/>
          </a:xfrm>
          <a:prstGeom prst="rect">
            <a:avLst/>
          </a:prstGeom>
          <a:noFill/>
          <a:ln w="9525">
            <a:noFill/>
          </a:ln>
        </p:spPr>
      </p:pic>
      <p:sp>
        <p:nvSpPr>
          <p:cNvPr id="16" name="文本框 15" title=""/>
          <p:cNvSpPr txBox="1"/>
          <p:nvPr/>
        </p:nvSpPr>
        <p:spPr>
          <a:xfrm>
            <a:off x="5953760" y="2117090"/>
            <a:ext cx="386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有</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4224655" y="2454275"/>
            <a:ext cx="22148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磁场对电流有力的作用</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5953760" y="5091430"/>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8047355" y="3186430"/>
            <a:ext cx="9956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sym typeface="+mn-ea"/>
              </a:rPr>
              <a:t>条形磁体</a:t>
            </a:r>
            <a:endParaRPr lang="en-US" altLang="zh-CN" sz="1600">
              <a:solidFill>
                <a:srgbClr val="FF0000"/>
              </a:solidFill>
              <a:latin typeface="微软雅黑" panose="020b0503020204020204" charset="-122"/>
              <a:ea typeface="微软雅黑" panose="020b0503020204020204" charset="-122"/>
              <a:sym typeface="+mn-ea"/>
            </a:endParaRPr>
          </a:p>
        </p:txBody>
      </p:sp>
      <p:sp>
        <p:nvSpPr>
          <p:cNvPr id="17" name="文本框 16" title=""/>
          <p:cNvSpPr txBox="1"/>
          <p:nvPr/>
        </p:nvSpPr>
        <p:spPr>
          <a:xfrm>
            <a:off x="9156700" y="394779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sym typeface="+mn-ea"/>
              </a:rPr>
              <a:t>电流</a:t>
            </a:r>
            <a:endParaRPr lang="en-US" altLang="zh-CN" sz="1600">
              <a:solidFill>
                <a:srgbClr val="FF0000"/>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500"/>
                                        <p:tgtEl>
                                          <p:spTgt spid="22">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xEl>
                                              <p:pRg st="0" end="0"/>
                                            </p:txEl>
                                          </p:spTgt>
                                        </p:tgtEl>
                                        <p:attrNameLst>
                                          <p:attrName>style.visibility</p:attrName>
                                        </p:attrNameLst>
                                      </p:cBhvr>
                                      <p:to>
                                        <p:strVal val="visible"/>
                                      </p:to>
                                    </p:set>
                                    <p:animEffect transition="in" filter="wipe(left)">
                                      <p:cBhvr>
                                        <p:cTn id="50" dur="500"/>
                                        <p:tgtEl>
                                          <p:spTgt spid="23">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3">
                                            <p:txEl>
                                              <p:pRg st="1" end="1"/>
                                            </p:txEl>
                                          </p:spTgt>
                                        </p:tgtEl>
                                        <p:attrNameLst>
                                          <p:attrName>style.visibility</p:attrName>
                                        </p:attrNameLst>
                                      </p:cBhvr>
                                      <p:to>
                                        <p:strVal val="visible"/>
                                      </p:to>
                                    </p:set>
                                    <p:animEffect transition="in" filter="wipe(left)">
                                      <p:cBhvr>
                                        <p:cTn id="60" dur="500"/>
                                        <p:tgtEl>
                                          <p:spTgt spid="23">
                                            <p:txEl>
                                              <p:pRg st="1" end="1"/>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3">
                                            <p:txEl>
                                              <p:pRg st="2" end="2"/>
                                            </p:txEl>
                                          </p:spTgt>
                                        </p:tgtEl>
                                        <p:attrNameLst>
                                          <p:attrName>style.visibility</p:attrName>
                                        </p:attrNameLst>
                                      </p:cBhvr>
                                      <p:to>
                                        <p:strVal val="visible"/>
                                      </p:to>
                                    </p:set>
                                    <p:animEffect transition="in" filter="wipe(left)">
                                      <p:cBhvr>
                                        <p:cTn id="65" dur="500"/>
                                        <p:tgtEl>
                                          <p:spTgt spid="23">
                                            <p:txEl>
                                              <p:pRg st="2" end="2"/>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500"/>
                                        <p:tgtEl>
                                          <p:spTgt spid="15"/>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left)">
                                      <p:cBhvr>
                                        <p:cTn id="9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6" grpId="0"/>
      <p:bldP spid="10" grpId="0"/>
      <p:bldP spid="11" grpId="0"/>
      <p:bldP spid="15" grpId="0"/>
      <p:bldP spid="17"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84683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通电螺线管的磁场</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3" name="图片 12"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4" name="文本框 13" title=""/>
          <p:cNvSpPr txBox="1"/>
          <p:nvPr>
            <p:custDataLst>
              <p:tags r:id="rId7"/>
            </p:custDataLst>
          </p:nvPr>
        </p:nvSpPr>
        <p:spPr>
          <a:xfrm>
            <a:off x="374679" y="1902477"/>
            <a:ext cx="11734800" cy="378460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（1）转换法的应用</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磁场实际上是看不到的，所以我们在研究磁场的时候，主要通过研究磁场对小磁针的的作用来间接研究磁场，即通过小磁针是否受力偏转说明是否存在磁场，并通过不同位置小磁针的指向研究磁场的方向。</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（2）“三步法”判断电源正负极（电源正负极或电流方向的判断）</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先指：让拇指指向螺线管中的N极；</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再标：根据四指指向标出螺线管中电流的方向；</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后确定：根据电流方向确定电源正负极。</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（3）螺线管上导线的绕法</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2147481043" title=""/>
          <p:cNvPicPr>
            <a:picLocks noChangeAspect="1"/>
          </p:cNvPicPr>
          <p:nvPr/>
        </p:nvPicPr>
        <p:blipFill>
          <a:blip r:embed="rId8"/>
          <a:stretch>
            <a:fillRect/>
          </a:stretch>
        </p:blipFill>
        <p:spPr>
          <a:xfrm>
            <a:off x="3646805" y="5281295"/>
            <a:ext cx="8071485" cy="6165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wipe(left)">
                                      <p:cBhvr>
                                        <p:cTn id="30" dur="500"/>
                                        <p:tgtEl>
                                          <p:spTgt spid="14">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wipe(left)">
                                      <p:cBhvr>
                                        <p:cTn id="35" dur="500"/>
                                        <p:tgtEl>
                                          <p:spTgt spid="14">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wipe(left)">
                                      <p:cBhvr>
                                        <p:cTn id="40" dur="500"/>
                                        <p:tgtEl>
                                          <p:spTgt spid="14">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xEl>
                                              <p:pRg st="5" end="5"/>
                                            </p:txEl>
                                          </p:spTgt>
                                        </p:tgtEl>
                                        <p:attrNameLst>
                                          <p:attrName>style.visibility</p:attrName>
                                        </p:attrNameLst>
                                      </p:cBhvr>
                                      <p:to>
                                        <p:strVal val="visible"/>
                                      </p:to>
                                    </p:set>
                                    <p:animEffect transition="in" filter="wipe(left)">
                                      <p:cBhvr>
                                        <p:cTn id="45" dur="500"/>
                                        <p:tgtEl>
                                          <p:spTgt spid="14">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
                                            <p:txEl>
                                              <p:pRg st="6" end="6"/>
                                            </p:txEl>
                                          </p:spTgt>
                                        </p:tgtEl>
                                        <p:attrNameLst>
                                          <p:attrName>style.visibility</p:attrName>
                                        </p:attrNameLst>
                                      </p:cBhvr>
                                      <p:to>
                                        <p:strVal val="visible"/>
                                      </p:to>
                                    </p:set>
                                    <p:animEffect transition="in" filter="wipe(left)">
                                      <p:cBhvr>
                                        <p:cTn id="50" dur="500"/>
                                        <p:tgtEl>
                                          <p:spTgt spid="14">
                                            <p:txEl>
                                              <p:pRg st="6" end="6"/>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84683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通电螺线管的磁场</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1173734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通电螺线管外部的磁场是怎样分布的，我们通过以下实验来进行探究：</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在硬纸板上放置一个螺线管，周围均匀地撒满铁屑，给螺线管通电后，铁屑被_____。轻敲纸板，观察铁屑的排列情况如图甲所示，图乙和图丙分别是蹄形磁体和条形磁体的磁场分布情况，对比分析可知通电螺线管外部的磁场分布与______磁体的相似；</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（2）我们要判断通电螺线管外部的磁场方向，需要借助______；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（3）根据前面的实验结果，把通电螺线管看成一个磁体，它的两极如图</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所示，为了进一步探究通电螺线管的极性与环绕螺线管的电流方向之间有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什么关系我们下一步要做的是______，观察______。</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292735" y="4083050"/>
            <a:ext cx="1186815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7"/>
            </p:custDataLst>
          </p:nvPr>
        </p:nvSpPr>
        <p:spPr>
          <a:xfrm>
            <a:off x="292735" y="4157980"/>
            <a:ext cx="662368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攀枝花市某学校研学小组在探究通电螺线管磁场的实验中，小磁针和螺线箮放置于同水平面内，螺线管为东西朝向，小磁针可在水平面内自由转动。开关S闭合后，小磁针的指向如图所示，则电源A端为______（选填“正”或“负”）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当开关S断开时，小磁针N极将______（选填</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“不”、“向北”或“向南”）偏转。</a:t>
            </a:r>
            <a:endParaRPr sz="160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nvSpPr>
        <p:spPr>
          <a:xfrm>
            <a:off x="7791450" y="1734820"/>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磁化</a:t>
            </a:r>
            <a:endParaRPr lang="en-US" altLang="zh-CN" sz="1600">
              <a:solidFill>
                <a:srgbClr val="FF0000"/>
              </a:solidFill>
              <a:latin typeface="微软雅黑" panose="020b0503020204020204" charset="-122"/>
              <a:ea typeface="微软雅黑" panose="020b0503020204020204" charset="-122"/>
            </a:endParaRPr>
          </a:p>
        </p:txBody>
      </p:sp>
      <p:pic>
        <p:nvPicPr>
          <p:cNvPr id="2" name="图片 1509" title=""/>
          <p:cNvPicPr>
            <a:picLocks noChangeAspect="1"/>
          </p:cNvPicPr>
          <p:nvPr/>
        </p:nvPicPr>
        <p:blipFill>
          <a:blip r:embed="rId8"/>
          <a:stretch>
            <a:fillRect/>
          </a:stretch>
        </p:blipFill>
        <p:spPr>
          <a:xfrm>
            <a:off x="7106920" y="2647950"/>
            <a:ext cx="4762500" cy="1018540"/>
          </a:xfrm>
          <a:prstGeom prst="rect">
            <a:avLst/>
          </a:prstGeom>
          <a:noFill/>
          <a:ln w="9525">
            <a:noFill/>
          </a:ln>
        </p:spPr>
      </p:pic>
      <p:cxnSp>
        <p:nvCxnSpPr>
          <p:cNvPr id="6" name="直接连接符 5" title=""/>
          <p:cNvCxnSpPr/>
          <p:nvPr>
            <p:custDataLst>
              <p:tags r:id="rId9"/>
            </p:custDataLst>
          </p:nvPr>
        </p:nvCxnSpPr>
        <p:spPr>
          <a:xfrm flipH="1">
            <a:off x="6865620" y="4065905"/>
            <a:ext cx="0" cy="279209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11" name="图片 1510" title=""/>
          <p:cNvPicPr>
            <a:picLocks noChangeAspect="1"/>
          </p:cNvPicPr>
          <p:nvPr/>
        </p:nvPicPr>
        <p:blipFill>
          <a:blip r:embed="rId10"/>
          <a:stretch>
            <a:fillRect/>
          </a:stretch>
        </p:blipFill>
        <p:spPr>
          <a:xfrm>
            <a:off x="4516438" y="5355590"/>
            <a:ext cx="2150745" cy="1187450"/>
          </a:xfrm>
          <a:prstGeom prst="rect">
            <a:avLst/>
          </a:prstGeom>
          <a:noFill/>
          <a:ln w="9525">
            <a:noFill/>
          </a:ln>
        </p:spPr>
      </p:pic>
      <p:sp>
        <p:nvSpPr>
          <p:cNvPr id="13" name="文本框 12" title=""/>
          <p:cNvSpPr txBox="1"/>
          <p:nvPr>
            <p:custDataLst>
              <p:tags r:id="rId11"/>
            </p:custDataLst>
          </p:nvPr>
        </p:nvSpPr>
        <p:spPr>
          <a:xfrm>
            <a:off x="6916420" y="4157980"/>
            <a:ext cx="511302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如图所示，用笔画线代替导线将电路连接完整，并在括号中标出小磁针静止时右端的磁极名称（要求：闭合开关，移动滑片P时，螺线管磁性强弱改变）。</a:t>
            </a:r>
            <a:endParaRPr sz="1600">
              <a:latin typeface="微软雅黑" panose="020b0503020204020204" charset="-122"/>
              <a:ea typeface="微软雅黑" panose="020b0503020204020204" charset="-122"/>
              <a:cs typeface="微软雅黑" panose="020b0503020204020204" charset="-122"/>
            </a:endParaRPr>
          </a:p>
        </p:txBody>
      </p:sp>
      <p:pic>
        <p:nvPicPr>
          <p:cNvPr id="14" name="图片 1" title=""/>
          <p:cNvPicPr>
            <a:picLocks noChangeAspect="1"/>
          </p:cNvPicPr>
          <p:nvPr/>
        </p:nvPicPr>
        <p:blipFill>
          <a:blip r:embed="rId12"/>
          <a:stretch>
            <a:fillRect/>
          </a:stretch>
        </p:blipFill>
        <p:spPr>
          <a:xfrm>
            <a:off x="8094028" y="5439410"/>
            <a:ext cx="2428875" cy="1123950"/>
          </a:xfrm>
          <a:prstGeom prst="rect">
            <a:avLst/>
          </a:prstGeom>
          <a:noFill/>
          <a:ln w="9525">
            <a:noFill/>
          </a:ln>
        </p:spPr>
      </p:pic>
      <p:sp>
        <p:nvSpPr>
          <p:cNvPr id="15" name="文本框 14" title=""/>
          <p:cNvSpPr txBox="1"/>
          <p:nvPr/>
        </p:nvSpPr>
        <p:spPr>
          <a:xfrm>
            <a:off x="9935210" y="2138680"/>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条形</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5320665" y="2473325"/>
            <a:ext cx="792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小磁针</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1323340" y="3429000"/>
            <a:ext cx="32308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改变电流方向（调换电源正负极）</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4373880" y="3568700"/>
            <a:ext cx="1402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小磁针的指向</a:t>
            </a:r>
            <a:endParaRPr lang="en-US" altLang="zh-CN"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528955" y="5293360"/>
            <a:ext cx="386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负</a:t>
            </a:r>
            <a:endParaRPr lang="en-US" altLang="zh-CN" sz="1600">
              <a:solidFill>
                <a:srgbClr val="FF0000"/>
              </a:solidFill>
              <a:latin typeface="微软雅黑" panose="020b0503020204020204" charset="-122"/>
              <a:ea typeface="微软雅黑" panose="020b0503020204020204" charset="-122"/>
            </a:endParaRPr>
          </a:p>
        </p:txBody>
      </p:sp>
      <p:sp>
        <p:nvSpPr>
          <p:cNvPr id="24" name="文本框 23" title=""/>
          <p:cNvSpPr txBox="1"/>
          <p:nvPr/>
        </p:nvSpPr>
        <p:spPr>
          <a:xfrm>
            <a:off x="3122295" y="569023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向北</a:t>
            </a:r>
            <a:endParaRPr lang="en-US" altLang="zh-CN" sz="1600">
              <a:solidFill>
                <a:srgbClr val="FF0000"/>
              </a:solidFill>
              <a:latin typeface="微软雅黑" panose="020b0503020204020204" charset="-122"/>
              <a:ea typeface="微软雅黑" panose="020b0503020204020204" charset="-122"/>
            </a:endParaRPr>
          </a:p>
        </p:txBody>
      </p:sp>
      <p:sp>
        <p:nvSpPr>
          <p:cNvPr id="25" name="任意多边形 24" title=""/>
          <p:cNvSpPr/>
          <p:nvPr/>
        </p:nvSpPr>
        <p:spPr>
          <a:xfrm>
            <a:off x="9578340" y="5784215"/>
            <a:ext cx="351155" cy="422275"/>
          </a:xfrm>
          <a:custGeom>
            <a:gdLst>
              <a:gd name="connisteX0" fmla="*/ 298450 w 351257"/>
              <a:gd name="connsiteY0" fmla="*/ 422275 h 422275"/>
              <a:gd name="connisteX1" fmla="*/ 328930 w 351257"/>
              <a:gd name="connsiteY1" fmla="*/ 226695 h 422275"/>
              <a:gd name="connisteX2" fmla="*/ 0 w 351257"/>
              <a:gd name="connsiteY2" fmla="*/ 0 h 422275"/>
            </a:gdLst>
            <a:cxnLst>
              <a:cxn ang="0">
                <a:pos x="connisteX0" y="connsiteY0"/>
              </a:cxn>
              <a:cxn ang="0">
                <a:pos x="connisteX1" y="connsiteY1"/>
              </a:cxn>
              <a:cxn ang="0">
                <a:pos x="connisteX2" y="connsiteY2"/>
              </a:cxn>
            </a:cxnLst>
            <a:rect l="l" t="t" r="r" b="b"/>
            <a:pathLst>
              <a:path w="351258" h="422275">
                <a:moveTo>
                  <a:pt x="298450" y="422275"/>
                </a:moveTo>
                <a:cubicBezTo>
                  <a:pt x="311150" y="387985"/>
                  <a:pt x="388620" y="311150"/>
                  <a:pt x="328930" y="226695"/>
                </a:cubicBezTo>
                <a:cubicBezTo>
                  <a:pt x="269240" y="142240"/>
                  <a:pt x="66675" y="41275"/>
                  <a:pt x="0" y="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left)">
                                      <p:cBhvr>
                                        <p:cTn id="40" dur="500"/>
                                        <p:tgtEl>
                                          <p:spTgt spid="7">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wipe(left)">
                                      <p:cBhvr>
                                        <p:cTn id="45" dur="500"/>
                                        <p:tgtEl>
                                          <p:spTgt spid="7">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xEl>
                                              <p:pRg st="0" end="0"/>
                                            </p:txEl>
                                          </p:spTgt>
                                        </p:tgtEl>
                                        <p:attrNameLst>
                                          <p:attrName>style.visibility</p:attrName>
                                        </p:attrNameLst>
                                      </p:cBhvr>
                                      <p:to>
                                        <p:strVal val="visible"/>
                                      </p:to>
                                    </p:set>
                                    <p:animEffect transition="in" filter="wipe(left)">
                                      <p:cBhvr>
                                        <p:cTn id="60" dur="500"/>
                                        <p:tgtEl>
                                          <p:spTgt spid="22">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2">
                                            <p:txEl>
                                              <p:pRg st="1" end="1"/>
                                            </p:txEl>
                                          </p:spTgt>
                                        </p:tgtEl>
                                        <p:attrNameLst>
                                          <p:attrName>style.visibility</p:attrName>
                                        </p:attrNameLst>
                                      </p:cBhvr>
                                      <p:to>
                                        <p:strVal val="visible"/>
                                      </p:to>
                                    </p:set>
                                    <p:animEffect transition="in" filter="wipe(left)">
                                      <p:cBhvr>
                                        <p:cTn id="65" dur="500"/>
                                        <p:tgtEl>
                                          <p:spTgt spid="22">
                                            <p:txEl>
                                              <p:pRg st="1" end="1"/>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xEl>
                                              <p:pRg st="2" end="2"/>
                                            </p:txEl>
                                          </p:spTgt>
                                        </p:tgtEl>
                                        <p:attrNameLst>
                                          <p:attrName>style.visibility</p:attrName>
                                        </p:attrNameLst>
                                      </p:cBhvr>
                                      <p:to>
                                        <p:strVal val="visible"/>
                                      </p:to>
                                    </p:set>
                                    <p:animEffect transition="in" filter="wipe(left)">
                                      <p:cBhvr>
                                        <p:cTn id="70" dur="500"/>
                                        <p:tgtEl>
                                          <p:spTgt spid="22">
                                            <p:txEl>
                                              <p:pRg st="2" end="2"/>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left)">
                                      <p:cBhvr>
                                        <p:cTn id="75" dur="500"/>
                                        <p:tgtEl>
                                          <p:spTgt spid="6"/>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500"/>
                                        <p:tgtEl>
                                          <p:spTgt spid="14"/>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500"/>
                                        <p:tgtEl>
                                          <p:spTgt spid="10"/>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barn(inVertical)">
                                      <p:cBhvr>
                                        <p:cTn id="95" dur="500"/>
                                        <p:tgtEl>
                                          <p:spTgt spid="15"/>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barn(inVertical)">
                                      <p:cBhvr>
                                        <p:cTn id="100" dur="500"/>
                                        <p:tgtEl>
                                          <p:spTgt spid="16"/>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left)">
                                      <p:cBhvr>
                                        <p:cTn id="105" dur="500"/>
                                        <p:tgtEl>
                                          <p:spTgt spid="18"/>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ipe(left)">
                                      <p:cBhvr>
                                        <p:cTn id="110" dur="500"/>
                                        <p:tgtEl>
                                          <p:spTgt spid="19"/>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wipe(left)">
                                      <p:cBhvr>
                                        <p:cTn id="115" dur="500"/>
                                        <p:tgtEl>
                                          <p:spTgt spid="20"/>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left)">
                                      <p:cBhvr>
                                        <p:cTn id="120" dur="500"/>
                                        <p:tgtEl>
                                          <p:spTgt spid="24"/>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wipe(down)">
                                      <p:cBhvr>
                                        <p:cTn id="1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2" grpId="0" animBg="1"/>
      <p:bldP spid="13" grpId="0"/>
      <p:bldP spid="14" grpId="0"/>
      <p:bldP spid="18" grpId="0"/>
      <p:bldP spid="19" grpId="0"/>
      <p:bldP spid="20" grpId="0"/>
      <p:bldP spid="24" grpId="0"/>
      <p:bldP spid="25" grpId="0" animBg="1"/>
      <p:bldP spid="15" grpId="0"/>
      <p:bldP spid="16"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78765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安培定则</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3" name="图片 12"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4" name="文本框 13" title=""/>
          <p:cNvSpPr txBox="1"/>
          <p:nvPr>
            <p:custDataLst>
              <p:tags r:id="rId7"/>
            </p:custDataLst>
          </p:nvPr>
        </p:nvSpPr>
        <p:spPr>
          <a:xfrm>
            <a:off x="374679" y="1902477"/>
            <a:ext cx="11734800" cy="239966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（1）安培定则：安培定则是判断通电螺线管磁场分布的方法。利用安培定则不仅可以判断通电螺线管的磁场分布，换可以判断电流方向和螺线管的线圈绕向。</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（2）“等效法”分析线圈间的作用力</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将通电螺线管的每一圈都等效一个小的条形磁体，则这些条形磁体N、S极相互连接，所以只要一通电各个线圈就会相互吸引而使弹簧收缩。</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wipe(left)">
                                      <p:cBhvr>
                                        <p:cTn id="3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78765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安培定则</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3136900"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通电螺线管左侧放一条形磁体，闭合开关后，小磁针静止在如图所示的位置。请标出：（1）电源右侧的极性（用“+”或“-”表示）；（2）a点磁感线方向；（3）小磁针静止时右端的磁极（用“N”或“S”表示）。</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110" title=""/>
          <p:cNvPicPr>
            <a:picLocks noChangeAspect="1"/>
          </p:cNvPicPr>
          <p:nvPr/>
        </p:nvPicPr>
        <p:blipFill>
          <a:blip r:embed="rId6"/>
          <a:stretch>
            <a:fillRect/>
          </a:stretch>
        </p:blipFill>
        <p:spPr>
          <a:xfrm>
            <a:off x="454978" y="4622483"/>
            <a:ext cx="2619375" cy="942975"/>
          </a:xfrm>
          <a:prstGeom prst="rect">
            <a:avLst/>
          </a:prstGeom>
          <a:noFill/>
          <a:ln w="9525">
            <a:noFill/>
          </a:ln>
        </p:spPr>
      </p:pic>
      <p:cxnSp>
        <p:nvCxnSpPr>
          <p:cNvPr id="6" name="直接连接符 5" title=""/>
          <p:cNvCxnSpPr/>
          <p:nvPr>
            <p:custDataLst>
              <p:tags r:id="rId7"/>
            </p:custDataLst>
          </p:nvPr>
        </p:nvCxnSpPr>
        <p:spPr>
          <a:xfrm flipH="1">
            <a:off x="3429635" y="1331595"/>
            <a:ext cx="0" cy="55124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8"/>
            </p:custDataLst>
          </p:nvPr>
        </p:nvSpPr>
        <p:spPr>
          <a:xfrm>
            <a:off x="3482975" y="1331595"/>
            <a:ext cx="855599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如图所示，闭合电磁铁开关S，条形磁铁静止在水平桌面上。下列判断正确的是（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A．条形磁铁受到电磁铁对其向左的作用力；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B．条形磁铁受到桌面对其向左的摩擦力；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C．将滑动变阻器的滑片向右移动，条形磁铁受到的摩擦力不变；</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D．若只改变电源的正负极，条形磁铁受到的摩擦力变大</a:t>
            </a:r>
            <a:endParaRPr sz="1600">
              <a:latin typeface="微软雅黑" panose="020b0503020204020204" charset="-122"/>
              <a:ea typeface="微软雅黑" panose="020b0503020204020204" charset="-122"/>
              <a:cs typeface="微软雅黑" panose="020b0503020204020204" charset="-122"/>
            </a:endParaRPr>
          </a:p>
        </p:txBody>
      </p:sp>
      <p:pic>
        <p:nvPicPr>
          <p:cNvPr id="10" name="图片 4" title=""/>
          <p:cNvPicPr>
            <a:picLocks noChangeAspect="1"/>
          </p:cNvPicPr>
          <p:nvPr/>
        </p:nvPicPr>
        <p:blipFill>
          <a:blip r:embed="rId9"/>
          <a:stretch>
            <a:fillRect/>
          </a:stretch>
        </p:blipFill>
        <p:spPr>
          <a:xfrm>
            <a:off x="9230360" y="1979930"/>
            <a:ext cx="2457450" cy="1009650"/>
          </a:xfrm>
          <a:prstGeom prst="rect">
            <a:avLst/>
          </a:prstGeom>
          <a:noFill/>
          <a:ln w="9525">
            <a:noFill/>
          </a:ln>
        </p:spPr>
      </p:pic>
      <p:cxnSp>
        <p:nvCxnSpPr>
          <p:cNvPr id="30" name="直接连接符 29" title=""/>
          <p:cNvCxnSpPr/>
          <p:nvPr>
            <p:custDataLst>
              <p:tags r:id="rId10"/>
            </p:custDataLst>
          </p:nvPr>
        </p:nvCxnSpPr>
        <p:spPr>
          <a:xfrm>
            <a:off x="3425825" y="3686810"/>
            <a:ext cx="873506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11"/>
            </p:custDataLst>
          </p:nvPr>
        </p:nvSpPr>
        <p:spPr>
          <a:xfrm>
            <a:off x="3482975" y="3787140"/>
            <a:ext cx="855599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小磁针静止在通电螺线管内部，小磁针涂黑的一端为N极，如图所示。则（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A．电源的a端是正极，通电螺线管的右端是N极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B．电源的a端是负极，通电螺线管的右端是S极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C．电源的b端是正极，通电螺线管的左端是N极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D．电源的b端是负极，通电螺线管的左端是S极</a:t>
            </a:r>
            <a:endParaRPr sz="1600">
              <a:latin typeface="微软雅黑" panose="020b0503020204020204" charset="-122"/>
              <a:ea typeface="微软雅黑" panose="020b0503020204020204" charset="-122"/>
              <a:cs typeface="微软雅黑" panose="020b0503020204020204" charset="-122"/>
            </a:endParaRPr>
          </a:p>
        </p:txBody>
      </p:sp>
      <p:pic>
        <p:nvPicPr>
          <p:cNvPr id="13" name="图片 -2147481108" title=""/>
          <p:cNvPicPr>
            <a:picLocks noChangeAspect="1"/>
          </p:cNvPicPr>
          <p:nvPr/>
        </p:nvPicPr>
        <p:blipFill>
          <a:blip r:embed="rId12"/>
          <a:stretch>
            <a:fillRect/>
          </a:stretch>
        </p:blipFill>
        <p:spPr>
          <a:xfrm>
            <a:off x="8574405" y="4331970"/>
            <a:ext cx="2187575" cy="1475105"/>
          </a:xfrm>
          <a:prstGeom prst="rect">
            <a:avLst/>
          </a:prstGeom>
          <a:noFill/>
          <a:ln w="9525">
            <a:noFill/>
          </a:ln>
        </p:spPr>
      </p:pic>
      <p:sp>
        <p:nvSpPr>
          <p:cNvPr id="14" name="文本框 13" title=""/>
          <p:cNvSpPr txBox="1"/>
          <p:nvPr/>
        </p:nvSpPr>
        <p:spPr>
          <a:xfrm>
            <a:off x="2070100" y="5299075"/>
            <a:ext cx="27051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rot="19860000">
            <a:off x="969645" y="4644390"/>
            <a:ext cx="301625" cy="337185"/>
          </a:xfrm>
          <a:prstGeom prst="rect">
            <a:avLst/>
          </a:prstGeom>
          <a:noFill/>
        </p:spPr>
        <p:txBody>
          <a:bodyPr wrap="none" rtlCol="0">
            <a:spAutoFit/>
          </a:bodyPr>
          <a:lstStyle/>
          <a:p>
            <a:pPr algn="l"/>
            <a:r>
              <a:rPr lang="en-US" altLang="zh-CN" sz="1600">
                <a:solidFill>
                  <a:srgbClr val="FF0000"/>
                </a:solidFill>
                <a:latin typeface="Arial" panose="020b0604020202020204" pitchFamily="34" charset="0"/>
                <a:ea typeface="微软雅黑" panose="020b0503020204020204" charset="-122"/>
                <a:cs typeface="Arial" panose="020b0604020202020204" pitchFamily="34" charset="0"/>
              </a:rPr>
              <a:t>&lt;</a:t>
            </a:r>
            <a:endParaRPr lang="en-US" altLang="zh-CN" sz="1600">
              <a:solidFill>
                <a:srgbClr val="FF0000"/>
              </a:solidFill>
              <a:latin typeface="Arial" panose="020b0604020202020204" pitchFamily="34" charset="0"/>
              <a:ea typeface="微软雅黑" panose="020b0503020204020204" charset="-122"/>
              <a:cs typeface="Arial" panose="020b0604020202020204" pitchFamily="34" charset="0"/>
            </a:endParaRPr>
          </a:p>
        </p:txBody>
      </p:sp>
      <p:sp>
        <p:nvSpPr>
          <p:cNvPr id="16" name="文本框 15" title=""/>
          <p:cNvSpPr txBox="1"/>
          <p:nvPr/>
        </p:nvSpPr>
        <p:spPr>
          <a:xfrm>
            <a:off x="2795270" y="4757420"/>
            <a:ext cx="3479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N</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3716020" y="1801495"/>
            <a:ext cx="32575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11241405" y="3883660"/>
            <a:ext cx="44640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500"/>
                                        <p:tgtEl>
                                          <p:spTgt spid="2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1" end="1"/>
                                            </p:txEl>
                                          </p:spTgt>
                                        </p:tgtEl>
                                        <p:attrNameLst>
                                          <p:attrName>style.visibility</p:attrName>
                                        </p:attrNameLst>
                                      </p:cBhvr>
                                      <p:to>
                                        <p:strVal val="visible"/>
                                      </p:to>
                                    </p:set>
                                    <p:animEffect transition="in" filter="wipe(left)">
                                      <p:cBhvr>
                                        <p:cTn id="35" dur="500"/>
                                        <p:tgtEl>
                                          <p:spTgt spid="22">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2" end="2"/>
                                            </p:txEl>
                                          </p:spTgt>
                                        </p:tgtEl>
                                        <p:attrNameLst>
                                          <p:attrName>style.visibility</p:attrName>
                                        </p:attrNameLst>
                                      </p:cBhvr>
                                      <p:to>
                                        <p:strVal val="visible"/>
                                      </p:to>
                                    </p:set>
                                    <p:animEffect transition="in" filter="wipe(left)">
                                      <p:cBhvr>
                                        <p:cTn id="40" dur="500"/>
                                        <p:tgtEl>
                                          <p:spTgt spid="22">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3" end="3"/>
                                            </p:txEl>
                                          </p:spTgt>
                                        </p:tgtEl>
                                        <p:attrNameLst>
                                          <p:attrName>style.visibility</p:attrName>
                                        </p:attrNameLst>
                                      </p:cBhvr>
                                      <p:to>
                                        <p:strVal val="visible"/>
                                      </p:to>
                                    </p:set>
                                    <p:animEffect transition="in" filter="wipe(left)">
                                      <p:cBhvr>
                                        <p:cTn id="45" dur="500"/>
                                        <p:tgtEl>
                                          <p:spTgt spid="22">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4" end="4"/>
                                            </p:txEl>
                                          </p:spTgt>
                                        </p:tgtEl>
                                        <p:attrNameLst>
                                          <p:attrName>style.visibility</p:attrName>
                                        </p:attrNameLst>
                                      </p:cBhvr>
                                      <p:to>
                                        <p:strVal val="visible"/>
                                      </p:to>
                                    </p:set>
                                    <p:animEffect transition="in" filter="wipe(left)">
                                      <p:cBhvr>
                                        <p:cTn id="50" dur="500"/>
                                        <p:tgtEl>
                                          <p:spTgt spid="22">
                                            <p:txEl>
                                              <p:pRg st="4" end="4"/>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inVertical)">
                                      <p:cBhvr>
                                        <p:cTn id="70" dur="500"/>
                                        <p:tgtEl>
                                          <p:spTgt spid="1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barn(inVertical)">
                                      <p:cBhvr>
                                        <p:cTn id="85" dur="500"/>
                                        <p:tgtEl>
                                          <p:spTgt spid="14"/>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left)">
                                      <p:cBhvr>
                                        <p:cTn id="90" dur="500"/>
                                        <p:tgtEl>
                                          <p:spTgt spid="17"/>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arn(inVertical)">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p:bldP spid="11" grpId="0"/>
      <p:bldP spid="15" grpId="0"/>
      <p:bldP spid="16" grpId="0"/>
      <p:bldP spid="17" grpId="0"/>
      <p:bldP spid="18" grpId="0"/>
      <p:bldP spid="14"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4326111" y="1563294"/>
            <a:ext cx="6301740" cy="3731458"/>
            <a:chOff x="3039745" y="1682616"/>
            <a:chExt cx="6301740"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039745" y="3747636"/>
              <a:ext cx="6301740" cy="835025"/>
            </a:xfrm>
            <a:prstGeom prst="rect">
              <a:avLst/>
            </a:prstGeom>
            <a:noFill/>
          </p:spPr>
          <p:txBody>
            <a:bodyPr wrap="none" lIns="0" tIns="0" rIns="0" bIns="0"/>
            <a:lstStyle/>
            <a:p>
              <a:pPr algn="ctr"/>
              <a:r>
                <a:rPr lang="en-US" altLang="zh-CN" sz="4000" b="1">
                  <a:solidFill>
                    <a:schemeClr val="accent2">
                      <a:lumMod val="75000"/>
                    </a:schemeClr>
                  </a:solidFill>
                  <a:latin typeface="微软雅黑" panose="020b0503020204020204" charset="-122"/>
                  <a:ea typeface="微软雅黑" panose="020b0503020204020204" charset="-122"/>
                </a:rPr>
                <a:t> </a:t>
              </a:r>
              <a:r>
                <a:rPr lang="zh-CN" altLang="en-US" sz="4000" b="1">
                  <a:solidFill>
                    <a:schemeClr val="accent2">
                      <a:lumMod val="75000"/>
                    </a:schemeClr>
                  </a:solidFill>
                  <a:latin typeface="微软雅黑" panose="020b0503020204020204" charset="-122"/>
                  <a:ea typeface="微软雅黑" panose="020b0503020204020204" charset="-122"/>
                </a:rPr>
                <a:t>电磁铁  电磁继电器</a:t>
              </a:r>
              <a:endParaRPr lang="zh-CN" altLang="en-US" sz="40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一、电磁铁</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1" name="1BCC2C28-871D-48CB-8BE0-2867F7803ADB-4" title=""/>
          <p:cNvPicPr>
            <a:picLocks noChangeAspect="1"/>
          </p:cNvPicPr>
          <p:nvPr/>
        </p:nvPicPr>
        <p:blipFill>
          <a:blip r:embed="rId3"/>
          <a:stretch>
            <a:fillRect/>
          </a:stretch>
        </p:blipFill>
        <p:spPr>
          <a:xfrm>
            <a:off x="615950" y="1256665"/>
            <a:ext cx="10178415" cy="52990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二、电磁继电器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title=""/>
          <p:cNvSpPr txBox="1"/>
          <p:nvPr>
            <p:custDataLst>
              <p:tags r:id="rId3"/>
            </p:custDataLst>
          </p:nvPr>
        </p:nvSpPr>
        <p:spPr>
          <a:xfrm>
            <a:off x="292764" y="1336692"/>
            <a:ext cx="11734800" cy="147637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1.定义</a:t>
            </a:r>
            <a:r>
              <a:rPr lang="zh-CN" sz="2000">
                <a:solidFill>
                  <a:schemeClr val="accent2">
                    <a:lumMod val="75000"/>
                  </a:schemeClr>
                </a:solidFill>
                <a:latin typeface="微软雅黑" panose="020b0503020204020204" charset="-122"/>
                <a:ea typeface="微软雅黑" panose="020b0503020204020204" charset="-122"/>
                <a:cs typeface="微软雅黑" panose="020b0503020204020204" charset="-122"/>
              </a:rPr>
              <a:t>：</a:t>
            </a:r>
            <a:r>
              <a:rPr sz="2000">
                <a:latin typeface="微软雅黑" panose="020b0503020204020204" charset="-122"/>
                <a:ea typeface="微软雅黑" panose="020b0503020204020204" charset="-122"/>
                <a:cs typeface="微软雅黑" panose="020b0503020204020204" charset="-122"/>
              </a:rPr>
              <a:t>电磁继电器是利用低电压、弱电流的通断，来间接控制高电压、强电流电路的通断的装置，其实质就是利用电磁铁来控制工作电路的一种开关。含电磁铁的电路称为低压控制电路，被控制的电路称为高压工作电路。</a:t>
            </a:r>
            <a:endParaRPr sz="2000">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4"/>
            </p:custDataLst>
          </p:nvPr>
        </p:nvSpPr>
        <p:spPr>
          <a:xfrm>
            <a:off x="292764" y="2709562"/>
            <a:ext cx="1173480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2.构造及工作原理</a:t>
            </a:r>
            <a:r>
              <a:rPr lang="zh-CN" sz="2000">
                <a:solidFill>
                  <a:schemeClr val="accent2">
                    <a:lumMod val="75000"/>
                  </a:schemeClr>
                </a:solidFill>
                <a:latin typeface="微软雅黑" panose="020b0503020204020204" charset="-122"/>
                <a:ea typeface="微软雅黑" panose="020b0503020204020204" charset="-122"/>
                <a:cs typeface="微软雅黑" panose="020b0503020204020204" charset="-122"/>
              </a:rPr>
              <a:t>：</a:t>
            </a:r>
            <a:r>
              <a:rPr sz="2000">
                <a:latin typeface="微软雅黑" panose="020b0503020204020204" charset="-122"/>
                <a:ea typeface="微软雅黑" panose="020b0503020204020204" charset="-122"/>
                <a:cs typeface="微软雅黑" panose="020b0503020204020204" charset="-122"/>
              </a:rPr>
              <a:t>电磁继电器的电路包括低压控制电路、高压工作电路两部分，如图所示。</a:t>
            </a:r>
            <a:endParaRPr sz="2000">
              <a:latin typeface="微软雅黑" panose="020b0503020204020204" charset="-122"/>
              <a:ea typeface="微软雅黑" panose="020b0503020204020204" charset="-122"/>
              <a:cs typeface="微软雅黑" panose="020b0503020204020204" charset="-122"/>
            </a:endParaRPr>
          </a:p>
        </p:txBody>
      </p:sp>
      <p:pic>
        <p:nvPicPr>
          <p:cNvPr id="6" name="图片 -2147481107" title=""/>
          <p:cNvPicPr>
            <a:picLocks noChangeAspect="1"/>
          </p:cNvPicPr>
          <p:nvPr/>
        </p:nvPicPr>
        <p:blipFill>
          <a:blip r:embed="rId5"/>
          <a:stretch>
            <a:fillRect/>
          </a:stretch>
        </p:blipFill>
        <p:spPr>
          <a:xfrm>
            <a:off x="1431290" y="3240405"/>
            <a:ext cx="3552190" cy="2116455"/>
          </a:xfrm>
          <a:prstGeom prst="rect">
            <a:avLst/>
          </a:prstGeom>
          <a:noFill/>
          <a:ln w="9525">
            <a:noFill/>
          </a:ln>
        </p:spPr>
      </p:pic>
      <p:pic>
        <p:nvPicPr>
          <p:cNvPr id="7" name="图片 -2147481106" title=""/>
          <p:cNvPicPr>
            <a:picLocks noChangeAspect="1"/>
          </p:cNvPicPr>
          <p:nvPr/>
        </p:nvPicPr>
        <p:blipFill>
          <a:blip r:embed="rId6"/>
          <a:stretch>
            <a:fillRect/>
          </a:stretch>
        </p:blipFill>
        <p:spPr>
          <a:xfrm>
            <a:off x="5459730" y="3240405"/>
            <a:ext cx="3736340" cy="1776095"/>
          </a:xfrm>
          <a:prstGeom prst="rect">
            <a:avLst/>
          </a:prstGeom>
          <a:noFill/>
          <a:ln w="9525">
            <a:noFill/>
          </a:ln>
        </p:spPr>
      </p:pic>
      <p:sp>
        <p:nvSpPr>
          <p:cNvPr id="10" name="文本框 9" title=""/>
          <p:cNvSpPr txBox="1"/>
          <p:nvPr/>
        </p:nvSpPr>
        <p:spPr>
          <a:xfrm>
            <a:off x="292764" y="5337827"/>
            <a:ext cx="11734800" cy="147637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控制电路接通时，电磁铁产生磁性吸下衔铁，动、静触点接触，接通工作电路；控制电路断开时，电磁铁失去磁性，在弹簧作用下释放衔铁，动、静触点分离，工作电路断开。从而通过控制电路的通断来控制工作电路的通断。</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二、电磁继电器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1" name="1BCC2C28-871D-48CB-8BE0-2867F7803ADB-10" title=""/>
          <p:cNvPicPr>
            <a:picLocks noChangeAspect="1"/>
          </p:cNvPicPr>
          <p:nvPr/>
        </p:nvPicPr>
        <p:blipFill>
          <a:blip r:embed="rId3"/>
          <a:stretch>
            <a:fillRect/>
          </a:stretch>
        </p:blipFill>
        <p:spPr>
          <a:xfrm>
            <a:off x="292735" y="1892935"/>
            <a:ext cx="11727180" cy="3747135"/>
          </a:xfrm>
          <a:prstGeom prst="rect">
            <a:avLst/>
          </a:prstGeom>
        </p:spPr>
      </p:pic>
      <p:sp>
        <p:nvSpPr>
          <p:cNvPr id="2" name="文本框 1" title=""/>
          <p:cNvSpPr txBox="1"/>
          <p:nvPr>
            <p:custDataLst>
              <p:tags r:id="rId4"/>
            </p:custDataLst>
          </p:nvPr>
        </p:nvSpPr>
        <p:spPr>
          <a:xfrm>
            <a:off x="292735" y="1320800"/>
            <a:ext cx="2578100" cy="553085"/>
          </a:xfrm>
          <a:prstGeom prst="rect">
            <a:avLst/>
          </a:prstGeom>
          <a:noFill/>
        </p:spPr>
        <p:txBody>
          <a:bodyPr wrap="square" rtlCol="0" anchor="t">
            <a:spAutoFit/>
          </a:bodyPr>
          <a:lstStyle/>
          <a:p>
            <a:pPr fontAlgn="auto">
              <a:lnSpc>
                <a:spcPct val="150000"/>
              </a:lnSpc>
            </a:pPr>
            <a:r>
              <a:rPr sz="2000">
                <a:solidFill>
                  <a:schemeClr val="accent2">
                    <a:lumMod val="75000"/>
                  </a:schemeClr>
                </a:solidFill>
                <a:latin typeface="微软雅黑" panose="020b0503020204020204" charset="-122"/>
                <a:ea typeface="微软雅黑" panose="020b0503020204020204" charset="-122"/>
                <a:cs typeface="微软雅黑" panose="020b0503020204020204" charset="-122"/>
              </a:rPr>
              <a:t>3.电磁继电器的应用</a:t>
            </a:r>
            <a:endParaRPr sz="2000">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pic>
        <p:nvPicPr>
          <p:cNvPr id="2" name="Picture 2"/>
          <p:cNvPicPr>
            <a:picLocks noChangeAspect="1"/>
          </p:cNvPicPr>
          <p:nvPr/>
        </p:nvPicPr>
        <p:blipFill>
          <a:blip r:embed="rId2"/>
          <a:stretch>
            <a:fillRect/>
          </a:stretch>
        </p:blipFill>
        <p:spPr>
          <a:xfrm flipH="1">
            <a:off x="10223500" y="10668000"/>
            <a:ext cx="0" cy="0"/>
          </a:xfrm>
          <a:prstGeom prst="rect">
            <a:avLst/>
          </a:prstGeom>
          <a:ln>
            <a:noFill/>
          </a:ln>
        </p:spPr>
      </p:pic>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2164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电磁铁及其工作原理</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3" name="图片 12"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4" name="文本框 13" title=""/>
          <p:cNvSpPr txBox="1"/>
          <p:nvPr>
            <p:custDataLst>
              <p:tags r:id="rId7"/>
            </p:custDataLst>
          </p:nvPr>
        </p:nvSpPr>
        <p:spPr>
          <a:xfrm>
            <a:off x="374679" y="1902477"/>
            <a:ext cx="11734800" cy="332295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电磁铁的构造及工作原理：1）电磁铁内部插入的铁芯是能够被磁化，且磁性在断电时就消失的软磁体；2）电磁铁，有电流时由磁性，无电流时无磁性；3）电磁铁磁性的强弱与电流大小和线圈的匝数的多少有关。</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按要求连接电磁铁：1）根据滑动变阻器对电磁铁强弱的影响正确选择滑动变阻器的接线柱；2）由小磁针静止时的指向和磁极间的相互作用规律标出电磁铁的N极；3）根据安培定则标出电磁铁上线圈中电流方向，找出电磁铁上电流的流入端和流出端；4）把标出电流流入端的电磁铁当作一个已知正、负接线柱的用电器，依次连接各元件即可</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2164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电磁铁及其工作原理</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199515"/>
            <a:ext cx="694309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是研究电磁铁磁性强弱的实验装置，其中E是电磁铁。只利用此装置可以研究电磁铁磁性强弱与______是否有关。闭合开关S后，发现电磁铁吸引起少量大头针。为了让电磁铁能吸引起更多的大头针，只利用图中的器材，可以将滑动变阻器滑片向______移动。（选填“左”或“右”）</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104" title=""/>
          <p:cNvPicPr>
            <a:picLocks noChangeAspect="1"/>
          </p:cNvPicPr>
          <p:nvPr/>
        </p:nvPicPr>
        <p:blipFill>
          <a:blip r:embed="rId6"/>
          <a:stretch>
            <a:fillRect/>
          </a:stretch>
        </p:blipFill>
        <p:spPr>
          <a:xfrm>
            <a:off x="1625600" y="2767965"/>
            <a:ext cx="4152265" cy="1594485"/>
          </a:xfrm>
          <a:prstGeom prst="rect">
            <a:avLst/>
          </a:prstGeom>
          <a:noFill/>
          <a:ln w="9525">
            <a:noFill/>
          </a:ln>
        </p:spPr>
      </p:pic>
      <p:cxnSp>
        <p:nvCxnSpPr>
          <p:cNvPr id="21" name="直接连接符 20" title=""/>
          <p:cNvCxnSpPr/>
          <p:nvPr>
            <p:custDataLst>
              <p:tags r:id="rId7"/>
            </p:custDataLst>
          </p:nvPr>
        </p:nvCxnSpPr>
        <p:spPr>
          <a:xfrm flipH="1">
            <a:off x="7213600" y="1139190"/>
            <a:ext cx="0" cy="33953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8"/>
            </p:custDataLst>
          </p:nvPr>
        </p:nvSpPr>
        <p:spPr>
          <a:xfrm>
            <a:off x="7303135" y="1199515"/>
            <a:ext cx="470979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将图中的电磁铁连入你设计的电路中（在方框内完成），要求：</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（1）电路能改变电磁铁磁性的强弱；</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（2）使小磁针静止时如图。</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101" title=""/>
          <p:cNvPicPr>
            <a:picLocks noChangeAspect="1"/>
          </p:cNvPicPr>
          <p:nvPr/>
        </p:nvPicPr>
        <p:blipFill>
          <a:blip r:embed="rId9"/>
          <a:stretch>
            <a:fillRect/>
          </a:stretch>
        </p:blipFill>
        <p:spPr>
          <a:xfrm>
            <a:off x="7931150" y="2891790"/>
            <a:ext cx="2994025" cy="1470660"/>
          </a:xfrm>
          <a:prstGeom prst="rect">
            <a:avLst/>
          </a:prstGeom>
          <a:noFill/>
          <a:ln w="9525">
            <a:noFill/>
          </a:ln>
        </p:spPr>
      </p:pic>
      <p:cxnSp>
        <p:nvCxnSpPr>
          <p:cNvPr id="30" name="直接连接符 29" title=""/>
          <p:cNvCxnSpPr/>
          <p:nvPr>
            <p:custDataLst>
              <p:tags r:id="rId10"/>
            </p:custDataLst>
          </p:nvPr>
        </p:nvCxnSpPr>
        <p:spPr>
          <a:xfrm>
            <a:off x="256540" y="4509135"/>
            <a:ext cx="1190434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11"/>
            </p:custDataLst>
          </p:nvPr>
        </p:nvSpPr>
        <p:spPr>
          <a:xfrm>
            <a:off x="292735" y="4534535"/>
            <a:ext cx="11868150" cy="2353310"/>
          </a:xfrm>
          <a:prstGeom prst="rect">
            <a:avLst/>
          </a:prstGeom>
          <a:noFill/>
        </p:spPr>
        <p:txBody>
          <a:bodyPr wrap="square" rtlCol="0" anchor="t">
            <a:spAutoFit/>
          </a:bodyPr>
          <a:lstStyle/>
          <a:p>
            <a:pPr fontAlgn="auto">
              <a:lnSpc>
                <a:spcPct val="150000"/>
              </a:lnSpc>
            </a:pPr>
            <a:r>
              <a:rPr lang="zh-CN" sz="14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400">
                <a:solidFill>
                  <a:srgbClr val="0070C0"/>
                </a:solidFill>
                <a:latin typeface="微软雅黑" panose="020b0503020204020204" charset="-122"/>
                <a:ea typeface="微软雅黑" panose="020b0503020204020204" charset="-122"/>
                <a:cs typeface="微软雅黑" panose="020b0503020204020204" charset="-122"/>
              </a:rPr>
              <a:t>1-2</a:t>
            </a:r>
            <a:r>
              <a:rPr lang="zh-CN" sz="1400">
                <a:solidFill>
                  <a:srgbClr val="0070C0"/>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为探究“影响电磁铁磁性强弱的因素”，小南用电池（电压一定）、滑动变阻器、数量较多的大头针、铁钉以及较长导线为主要器材，进行如图所示的简易实验。</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（1）他将导线绕在铁钉上制成简易电磁铁，并巧妙地通过</a:t>
            </a:r>
            <a:r>
              <a:rPr lang="en-US" sz="1400" u="sng">
                <a:latin typeface="微软雅黑" panose="020b0503020204020204" charset="-122"/>
                <a:ea typeface="微软雅黑" panose="020b0503020204020204" charset="-122"/>
                <a:cs typeface="微软雅黑" panose="020b0503020204020204" charset="-122"/>
              </a:rPr>
              <a:t>                              </a:t>
            </a:r>
            <a:r>
              <a:rPr sz="1400">
                <a:latin typeface="微软雅黑" panose="020b0503020204020204" charset="-122"/>
                <a:ea typeface="微软雅黑" panose="020b0503020204020204" charset="-122"/>
                <a:cs typeface="微软雅黑" panose="020b0503020204020204" charset="-122"/>
              </a:rPr>
              <a:t>来显示电磁铁磁性的强弱；</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（2）连接好电路，使变阻器连入电路的阻值较大，闭合开关，观察到如图甲所示的情景。接着，移动变阻器滑片，</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使其连入电路的阻值变小，观察到图乙所示的情景，比较图甲和乙，可知______图中的电流较小，从而发现，通过</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电磁铁的电流越______（选填“大”或“小”）磁性越强；</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（3）实验中还可以改变</a:t>
            </a:r>
            <a:r>
              <a:rPr lang="en-US" sz="1400" u="sng">
                <a:latin typeface="微软雅黑" panose="020b0503020204020204" charset="-122"/>
                <a:ea typeface="微软雅黑" panose="020b0503020204020204" charset="-122"/>
                <a:cs typeface="微软雅黑" panose="020b0503020204020204" charset="-122"/>
              </a:rPr>
              <a:t>                            </a:t>
            </a:r>
            <a:r>
              <a:rPr sz="1400">
                <a:latin typeface="微软雅黑" panose="020b0503020204020204" charset="-122"/>
                <a:ea typeface="微软雅黑" panose="020b0503020204020204" charset="-122"/>
                <a:cs typeface="微软雅黑" panose="020b0503020204020204" charset="-122"/>
              </a:rPr>
              <a:t>来改变电磁铁的磁性强弱。</a:t>
            </a:r>
            <a:endParaRPr sz="1400">
              <a:latin typeface="微软雅黑" panose="020b0503020204020204" charset="-122"/>
              <a:ea typeface="微软雅黑" panose="020b0503020204020204" charset="-122"/>
              <a:cs typeface="微软雅黑" panose="020b0503020204020204" charset="-122"/>
            </a:endParaRPr>
          </a:p>
        </p:txBody>
      </p:sp>
      <p:pic>
        <p:nvPicPr>
          <p:cNvPr id="11" name="图片 -2147481103" title=""/>
          <p:cNvPicPr>
            <a:picLocks noChangeAspect="1"/>
          </p:cNvPicPr>
          <p:nvPr/>
        </p:nvPicPr>
        <p:blipFill>
          <a:blip r:embed="rId12"/>
          <a:stretch>
            <a:fillRect/>
          </a:stretch>
        </p:blipFill>
        <p:spPr>
          <a:xfrm>
            <a:off x="9753600" y="5062220"/>
            <a:ext cx="2115820" cy="1577975"/>
          </a:xfrm>
          <a:prstGeom prst="rect">
            <a:avLst/>
          </a:prstGeom>
          <a:noFill/>
          <a:ln w="9525">
            <a:noFill/>
          </a:ln>
        </p:spPr>
      </p:pic>
      <p:sp>
        <p:nvSpPr>
          <p:cNvPr id="15" name="文本框 14" title=""/>
          <p:cNvSpPr txBox="1"/>
          <p:nvPr/>
        </p:nvSpPr>
        <p:spPr>
          <a:xfrm>
            <a:off x="3211830" y="160401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电流</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3102610" y="232918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左</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4926330" y="5189220"/>
            <a:ext cx="1808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吸起大头针的多少</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6183630" y="5844540"/>
            <a:ext cx="386080" cy="314325"/>
          </a:xfrm>
          <a:prstGeom prst="rect">
            <a:avLst/>
          </a:prstGeom>
          <a:noFill/>
        </p:spPr>
        <p:txBody>
          <a:bodyPr wrap="none" rtlCol="0">
            <a:noAutofit/>
          </a:bodyPr>
          <a:lstStyle/>
          <a:p>
            <a:r>
              <a:rPr lang="zh-CN" altLang="en-US" sz="1600">
                <a:solidFill>
                  <a:srgbClr val="FF0000"/>
                </a:solidFill>
                <a:latin typeface="微软雅黑" panose="020b0503020204020204" charset="-122"/>
                <a:ea typeface="微软雅黑" panose="020b0503020204020204" charset="-122"/>
              </a:rPr>
              <a:t>甲</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1687195" y="6092190"/>
            <a:ext cx="386080" cy="314325"/>
          </a:xfrm>
          <a:prstGeom prst="rect">
            <a:avLst/>
          </a:prstGeom>
          <a:noFill/>
        </p:spPr>
        <p:txBody>
          <a:bodyPr wrap="none" rtlCol="0">
            <a:noAutofit/>
          </a:bodyPr>
          <a:lstStyle/>
          <a:p>
            <a:r>
              <a:rPr lang="zh-CN" altLang="en-US" sz="1600">
                <a:solidFill>
                  <a:srgbClr val="FF0000"/>
                </a:solidFill>
                <a:latin typeface="微软雅黑" panose="020b0503020204020204" charset="-122"/>
                <a:ea typeface="微软雅黑" panose="020b0503020204020204" charset="-122"/>
              </a:rPr>
              <a:t>大</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2328545" y="6513195"/>
            <a:ext cx="1311275" cy="314325"/>
          </a:xfrm>
          <a:prstGeom prst="rect">
            <a:avLst/>
          </a:prstGeom>
          <a:noFill/>
        </p:spPr>
        <p:txBody>
          <a:bodyPr wrap="none" rtlCol="0">
            <a:noAutofit/>
          </a:bodyPr>
          <a:lstStyle/>
          <a:p>
            <a:r>
              <a:rPr lang="zh-CN" altLang="en-US" sz="1600">
                <a:solidFill>
                  <a:srgbClr val="FF0000"/>
                </a:solidFill>
                <a:latin typeface="微软雅黑" panose="020b0503020204020204" charset="-122"/>
                <a:ea typeface="微软雅黑" panose="020b0503020204020204" charset="-122"/>
              </a:rPr>
              <a:t>螺线管的匝数</a:t>
            </a:r>
            <a:endParaRPr lang="zh-CN" altLang="en-US" sz="1600">
              <a:solidFill>
                <a:srgbClr val="FF0000"/>
              </a:solidFill>
              <a:latin typeface="微软雅黑" panose="020b0503020204020204" charset="-122"/>
              <a:ea typeface="微软雅黑" panose="020b0503020204020204" charset="-122"/>
            </a:endParaRPr>
          </a:p>
        </p:txBody>
      </p:sp>
      <p:pic>
        <p:nvPicPr>
          <p:cNvPr id="19" name="图片 -2147481044" title=""/>
          <p:cNvPicPr>
            <a:picLocks noChangeAspect="1"/>
          </p:cNvPicPr>
          <p:nvPr/>
        </p:nvPicPr>
        <p:blipFill>
          <a:blip r:embed="rId13"/>
          <a:stretch>
            <a:fillRect/>
          </a:stretch>
        </p:blipFill>
        <p:spPr>
          <a:xfrm>
            <a:off x="9638030" y="3134995"/>
            <a:ext cx="1068070" cy="10750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500"/>
                                        <p:tgtEl>
                                          <p:spTgt spid="2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500"/>
                                        <p:tgtEl>
                                          <p:spTgt spid="22">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wipe(left)">
                                      <p:cBhvr>
                                        <p:cTn id="45" dur="500"/>
                                        <p:tgtEl>
                                          <p:spTgt spid="22">
                                            <p:txEl>
                                              <p:pRg st="2" end="2"/>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inVertical)">
                                      <p:cBhvr>
                                        <p:cTn id="70" dur="500"/>
                                        <p:tgtEl>
                                          <p:spTgt spid="1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barn(inVertical)">
                                      <p:cBhvr>
                                        <p:cTn id="80" dur="500"/>
                                        <p:tgtEl>
                                          <p:spTgt spid="14"/>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left)">
                                      <p:cBhvr>
                                        <p:cTn id="85" dur="500"/>
                                        <p:tgtEl>
                                          <p:spTgt spid="16"/>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wipe(left)">
                                      <p:cBhvr>
                                        <p:cTn id="90" dur="500"/>
                                        <p:tgtEl>
                                          <p:spTgt spid="17"/>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arn(inVertical)">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5" grpId="0"/>
      <p:bldP spid="6" grpId="0"/>
      <p:bldP spid="10" grpId="0"/>
      <p:bldP spid="11" grpId="0"/>
      <p:bldP spid="16" grpId="0"/>
      <p:bldP spid="17" grpId="0"/>
      <p:bldP spid="13" grpId="0"/>
      <p:bldP spid="14" grpId="0"/>
      <p:bldP spid="18"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03339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电磁继电器</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3" name="图片 12"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4" name="文本框 13" title=""/>
          <p:cNvSpPr txBox="1"/>
          <p:nvPr>
            <p:custDataLst>
              <p:tags r:id="rId7"/>
            </p:custDataLst>
          </p:nvPr>
        </p:nvSpPr>
        <p:spPr>
          <a:xfrm>
            <a:off x="374679" y="1902477"/>
            <a:ext cx="11734800" cy="239966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电磁继电器的电路连接：</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（1）区分控制电路和工作电路；</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（2）分析外部条件的变化引起控制电路中电阻和电流的变化；</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（3）分析控制电路中电流的变化引起电磁继电器衔铁的动作；</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（4）分析衔铁动作对工作电路的影响，根据设计要求连接电路</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wipe(left)">
                                      <p:cBhvr>
                                        <p:cTn id="30" dur="500"/>
                                        <p:tgtEl>
                                          <p:spTgt spid="14">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wipe(left)">
                                      <p:cBhvr>
                                        <p:cTn id="35" dur="500"/>
                                        <p:tgtEl>
                                          <p:spTgt spid="14">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wipe(left)">
                                      <p:cBhvr>
                                        <p:cTn id="40"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03339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电磁继电器</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616077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自动报警器的工作原理如图所示，在水银温度计的上方封入一段金属丝，当温度达 到金属丝下端所指示的温度时，红色报警灯亮，平时绿灯亮．请根据以上要求，用笔画线代替导线，完成工作电路部分的连接。</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098" title=""/>
          <p:cNvPicPr>
            <a:picLocks noChangeAspect="1"/>
          </p:cNvPicPr>
          <p:nvPr/>
        </p:nvPicPr>
        <p:blipFill>
          <a:blip r:embed="rId6"/>
          <a:stretch>
            <a:fillRect/>
          </a:stretch>
        </p:blipFill>
        <p:spPr>
          <a:xfrm>
            <a:off x="292735" y="2900045"/>
            <a:ext cx="2453640" cy="1993265"/>
          </a:xfrm>
          <a:prstGeom prst="rect">
            <a:avLst/>
          </a:prstGeom>
          <a:noFill/>
          <a:ln w="9525">
            <a:noFill/>
          </a:ln>
        </p:spPr>
      </p:pic>
      <p:cxnSp>
        <p:nvCxnSpPr>
          <p:cNvPr id="21" name="直接连接符 20" title=""/>
          <p:cNvCxnSpPr/>
          <p:nvPr>
            <p:custDataLst>
              <p:tags r:id="rId7"/>
            </p:custDataLst>
          </p:nvPr>
        </p:nvCxnSpPr>
        <p:spPr>
          <a:xfrm flipH="1">
            <a:off x="6431280" y="1271270"/>
            <a:ext cx="0" cy="56140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8"/>
            </p:custDataLst>
          </p:nvPr>
        </p:nvSpPr>
        <p:spPr>
          <a:xfrm>
            <a:off x="6562090" y="1331595"/>
            <a:ext cx="5450840" cy="415417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创新小组的同学们为学校食堂设计了一个可自动注水的储水池。如图是它的简化装置图，电源电压一定。控制电路中，R</a:t>
            </a:r>
            <a:r>
              <a:rPr sz="1600" baseline="-25000">
                <a:latin typeface="微软雅黑" panose="020b0503020204020204" charset="-122"/>
                <a:ea typeface="微软雅黑" panose="020b0503020204020204" charset="-122"/>
                <a:cs typeface="微软雅黑" panose="020b0503020204020204" charset="-122"/>
              </a:rPr>
              <a:t>N</a:t>
            </a:r>
            <a:r>
              <a:rPr sz="1600">
                <a:latin typeface="微软雅黑" panose="020b0503020204020204" charset="-122"/>
                <a:ea typeface="微软雅黑" panose="020b0503020204020204" charset="-122"/>
                <a:cs typeface="微软雅黑" panose="020b0503020204020204" charset="-122"/>
              </a:rPr>
              <a:t>为压敏电阻，其阻值随压力的变化而变化，R</a:t>
            </a:r>
            <a:r>
              <a:rPr sz="1600" baseline="-25000">
                <a:latin typeface="微软雅黑" panose="020b0503020204020204" charset="-122"/>
                <a:ea typeface="微软雅黑" panose="020b0503020204020204" charset="-122"/>
                <a:cs typeface="微软雅黑" panose="020b0503020204020204" charset="-122"/>
              </a:rPr>
              <a:t>0</a:t>
            </a:r>
            <a:r>
              <a:rPr sz="1600">
                <a:latin typeface="微软雅黑" panose="020b0503020204020204" charset="-122"/>
                <a:ea typeface="微软雅黑" panose="020b0503020204020204" charset="-122"/>
                <a:cs typeface="微软雅黑" panose="020b0503020204020204" charset="-122"/>
              </a:rPr>
              <a:t>为定值电阻。闭合开关S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，当池中水位上升到一定高度时，触点分离，工作电路断开，注水装置自动停止注水，当池中水位下降到一定位置时，触点连接，工作电路接通，注水装置自动开始注水。下列分析正确的是（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A水位上升时，电磁铁磁性变弱</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B水位上升时，通过R</a:t>
            </a:r>
            <a:r>
              <a:rPr sz="1600" baseline="-25000">
                <a:latin typeface="微软雅黑" panose="020b0503020204020204" charset="-122"/>
                <a:ea typeface="微软雅黑" panose="020b0503020204020204" charset="-122"/>
                <a:cs typeface="微软雅黑" panose="020b0503020204020204" charset="-122"/>
              </a:rPr>
              <a:t>0</a:t>
            </a:r>
            <a:r>
              <a:rPr sz="1600">
                <a:latin typeface="微软雅黑" panose="020b0503020204020204" charset="-122"/>
                <a:ea typeface="微软雅黑" panose="020b0503020204020204" charset="-122"/>
                <a:cs typeface="微软雅黑" panose="020b0503020204020204" charset="-122"/>
              </a:rPr>
              <a:t>电流变小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C水位下降时，R</a:t>
            </a:r>
            <a:r>
              <a:rPr sz="1600" baseline="-25000">
                <a:latin typeface="微软雅黑" panose="020b0503020204020204" charset="-122"/>
                <a:ea typeface="微软雅黑" panose="020b0503020204020204" charset="-122"/>
                <a:cs typeface="微软雅黑" panose="020b0503020204020204" charset="-122"/>
              </a:rPr>
              <a:t>0</a:t>
            </a:r>
            <a:r>
              <a:rPr sz="1600">
                <a:latin typeface="微软雅黑" panose="020b0503020204020204" charset="-122"/>
                <a:ea typeface="微软雅黑" panose="020b0503020204020204" charset="-122"/>
                <a:cs typeface="微软雅黑" panose="020b0503020204020204" charset="-122"/>
              </a:rPr>
              <a:t>的电功率变大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D水位下降时，R</a:t>
            </a:r>
            <a:r>
              <a:rPr sz="1600" baseline="-25000">
                <a:latin typeface="微软雅黑" panose="020b0503020204020204" charset="-122"/>
                <a:ea typeface="微软雅黑" panose="020b0503020204020204" charset="-122"/>
                <a:cs typeface="微软雅黑" panose="020b0503020204020204" charset="-122"/>
              </a:rPr>
              <a:t>N</a:t>
            </a:r>
            <a:r>
              <a:rPr sz="1600">
                <a:latin typeface="微软雅黑" panose="020b0503020204020204" charset="-122"/>
                <a:ea typeface="微软雅黑" panose="020b0503020204020204" charset="-122"/>
                <a:cs typeface="微软雅黑" panose="020b0503020204020204" charset="-122"/>
              </a:rPr>
              <a:t>的阻值会变大</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089" title=""/>
          <p:cNvPicPr>
            <a:picLocks noChangeAspect="1"/>
          </p:cNvPicPr>
          <p:nvPr/>
        </p:nvPicPr>
        <p:blipFill>
          <a:blip r:embed="rId9"/>
          <a:stretch>
            <a:fillRect/>
          </a:stretch>
        </p:blipFill>
        <p:spPr>
          <a:xfrm>
            <a:off x="9611360" y="3968750"/>
            <a:ext cx="2305050" cy="1409700"/>
          </a:xfrm>
          <a:prstGeom prst="rect">
            <a:avLst/>
          </a:prstGeom>
          <a:noFill/>
          <a:ln w="9525">
            <a:noFill/>
          </a:ln>
        </p:spPr>
      </p:pic>
      <p:pic>
        <p:nvPicPr>
          <p:cNvPr id="10" name="图片 -2147481097" title=""/>
          <p:cNvPicPr>
            <a:picLocks noChangeAspect="1"/>
          </p:cNvPicPr>
          <p:nvPr/>
        </p:nvPicPr>
        <p:blipFill>
          <a:blip r:embed="rId10"/>
          <a:stretch>
            <a:fillRect/>
          </a:stretch>
        </p:blipFill>
        <p:spPr>
          <a:xfrm>
            <a:off x="3051175" y="2900045"/>
            <a:ext cx="3075305" cy="2069465"/>
          </a:xfrm>
          <a:prstGeom prst="rect">
            <a:avLst/>
          </a:prstGeom>
          <a:noFill/>
          <a:ln w="9525">
            <a:noFill/>
          </a:ln>
        </p:spPr>
      </p:pic>
      <p:sp>
        <p:nvSpPr>
          <p:cNvPr id="25" name="文本框 24" title=""/>
          <p:cNvSpPr txBox="1"/>
          <p:nvPr/>
        </p:nvSpPr>
        <p:spPr>
          <a:xfrm>
            <a:off x="11265535" y="363156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500"/>
                                        <p:tgtEl>
                                          <p:spTgt spid="2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500"/>
                                        <p:tgtEl>
                                          <p:spTgt spid="22">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wipe(left)">
                                      <p:cBhvr>
                                        <p:cTn id="45" dur="500"/>
                                        <p:tgtEl>
                                          <p:spTgt spid="22">
                                            <p:txEl>
                                              <p:pRg st="2" end="2"/>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wipe(left)">
                                      <p:cBhvr>
                                        <p:cTn id="50" dur="500"/>
                                        <p:tgtEl>
                                          <p:spTgt spid="22">
                                            <p:txEl>
                                              <p:pRg st="3" end="3"/>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4" end="4"/>
                                            </p:txEl>
                                          </p:spTgt>
                                        </p:tgtEl>
                                        <p:attrNameLst>
                                          <p:attrName>style.visibility</p:attrName>
                                        </p:attrNameLst>
                                      </p:cBhvr>
                                      <p:to>
                                        <p:strVal val="visible"/>
                                      </p:to>
                                    </p:set>
                                    <p:animEffect transition="in" filter="wipe(left)">
                                      <p:cBhvr>
                                        <p:cTn id="55" dur="500"/>
                                        <p:tgtEl>
                                          <p:spTgt spid="22">
                                            <p:txEl>
                                              <p:pRg st="4" end="4"/>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inVertical)">
                                      <p:cBhvr>
                                        <p:cTn id="60" dur="500"/>
                                        <p:tgtEl>
                                          <p:spTgt spid="1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5"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03339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电磁继电器</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22" name="文本框 21" title=""/>
          <p:cNvSpPr txBox="1"/>
          <p:nvPr>
            <p:custDataLst>
              <p:tags r:id="rId5"/>
            </p:custDataLst>
          </p:nvPr>
        </p:nvSpPr>
        <p:spPr>
          <a:xfrm>
            <a:off x="292735" y="1331595"/>
            <a:ext cx="11336020" cy="378460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为实现自动控制，小明同学利用电磁继电器（电磁铁线圈电阻不计）制作了具有延时加热、保温、消毒等功能的恒温调奶器，其电路图如图甲所示。控制电路中，电压U</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=3V，定值电阻R</a:t>
            </a:r>
            <a:r>
              <a:rPr sz="1600" baseline="-25000">
                <a:latin typeface="微软雅黑" panose="020b0503020204020204" charset="-122"/>
                <a:ea typeface="微软雅黑" panose="020b0503020204020204" charset="-122"/>
                <a:cs typeface="微软雅黑" panose="020b0503020204020204" charset="-122"/>
              </a:rPr>
              <a:t>0</a:t>
            </a:r>
            <a:r>
              <a:rPr sz="1600">
                <a:latin typeface="微软雅黑" panose="020b0503020204020204" charset="-122"/>
                <a:ea typeface="微软雅黑" panose="020b0503020204020204" charset="-122"/>
                <a:cs typeface="微软雅黑" panose="020b0503020204020204" charset="-122"/>
              </a:rPr>
              <a:t>=50Ω，热敏电阻R阻值随温度变化的图象如图乙所示；工作电路中，电压U</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=220V，R</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=836Ω，R</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=44Ω。已知恒温调奶器容量为2kg，水温达到80℃时衔铁会跳起。[水的比热容为4.2×10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J/（kg·℃）]</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（1）随着温度的升高，热敏电阻的阻值______（选填“增大”或“减小”），电磁铁的磁性______（选填“增强”或“减弱”），当温度增大到一定值时，衔铁会跳起；</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（2）求衔铁刚跳起时，通过电磁铁线圈的电流______；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（3）求工作电路在保温状态下的电功率______；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（4）当调奶器加满温度为25℃的水，加热元件工作500s后衔铁跳起，求此过程中水吸收的热量及恒温调奶器的加热效率______。</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096" title=""/>
          <p:cNvPicPr>
            <a:picLocks noChangeAspect="1"/>
          </p:cNvPicPr>
          <p:nvPr/>
        </p:nvPicPr>
        <p:blipFill>
          <a:blip r:embed="rId6"/>
          <a:stretch>
            <a:fillRect/>
          </a:stretch>
        </p:blipFill>
        <p:spPr>
          <a:xfrm>
            <a:off x="3947795" y="4705985"/>
            <a:ext cx="4314190" cy="2065655"/>
          </a:xfrm>
          <a:prstGeom prst="rect">
            <a:avLst/>
          </a:prstGeom>
          <a:noFill/>
          <a:ln w="9525">
            <a:noFill/>
          </a:ln>
        </p:spPr>
      </p:pic>
      <p:sp>
        <p:nvSpPr>
          <p:cNvPr id="15" name="文本框 14" title=""/>
          <p:cNvSpPr txBox="1"/>
          <p:nvPr/>
        </p:nvSpPr>
        <p:spPr>
          <a:xfrm>
            <a:off x="3947795" y="2842260"/>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增大</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8538845" y="2842260"/>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减弱</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4537075" y="3556000"/>
            <a:ext cx="73279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0.02A</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3947795" y="3969385"/>
            <a:ext cx="62865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55W</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7624445" y="4095115"/>
            <a:ext cx="113728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4.62×10</a:t>
            </a:r>
            <a:r>
              <a:rPr lang="en-US" altLang="zh-CN" sz="1600" baseline="30000">
                <a:solidFill>
                  <a:srgbClr val="FF0000"/>
                </a:solidFill>
                <a:latin typeface="微软雅黑" panose="020b0503020204020204" charset="-122"/>
                <a:ea typeface="微软雅黑" panose="020b0503020204020204" charset="-122"/>
              </a:rPr>
              <a:t>5</a:t>
            </a:r>
            <a:r>
              <a:rPr lang="en-US" altLang="zh-CN" sz="1600">
                <a:solidFill>
                  <a:srgbClr val="FF0000"/>
                </a:solidFill>
                <a:latin typeface="微软雅黑" panose="020b0503020204020204" charset="-122"/>
                <a:ea typeface="微软雅黑" panose="020b0503020204020204" charset="-122"/>
              </a:rPr>
              <a:t>J</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356870" y="4705985"/>
            <a:ext cx="6026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84%</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wipe(left)">
                                      <p:cBhvr>
                                        <p:cTn id="25" dur="500"/>
                                        <p:tgtEl>
                                          <p:spTgt spid="2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2" end="2"/>
                                            </p:txEl>
                                          </p:spTgt>
                                        </p:tgtEl>
                                        <p:attrNameLst>
                                          <p:attrName>style.visibility</p:attrName>
                                        </p:attrNameLst>
                                      </p:cBhvr>
                                      <p:to>
                                        <p:strVal val="visible"/>
                                      </p:to>
                                    </p:set>
                                    <p:animEffect transition="in" filter="wipe(left)">
                                      <p:cBhvr>
                                        <p:cTn id="30" dur="500"/>
                                        <p:tgtEl>
                                          <p:spTgt spid="22">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wipe(left)">
                                      <p:cBhvr>
                                        <p:cTn id="35" dur="500"/>
                                        <p:tgtEl>
                                          <p:spTgt spid="22">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4" end="4"/>
                                            </p:txEl>
                                          </p:spTgt>
                                        </p:tgtEl>
                                        <p:attrNameLst>
                                          <p:attrName>style.visibility</p:attrName>
                                        </p:attrNameLst>
                                      </p:cBhvr>
                                      <p:to>
                                        <p:strVal val="visible"/>
                                      </p:to>
                                    </p:set>
                                    <p:animEffect transition="in" filter="wipe(left)">
                                      <p:cBhvr>
                                        <p:cTn id="40" dur="500"/>
                                        <p:tgtEl>
                                          <p:spTgt spid="22">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wipe(left)">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0" grpId="0"/>
      <p:bldP spid="11" grpId="0"/>
      <p:bldP spid="13" grpId="0"/>
      <p:bldP spid="14" grpId="0"/>
      <p:bldP spid="16"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4326111" y="1563294"/>
            <a:ext cx="6301740" cy="3731458"/>
            <a:chOff x="3039745" y="1682616"/>
            <a:chExt cx="6301740"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039745" y="3747636"/>
              <a:ext cx="6301740" cy="835025"/>
            </a:xfrm>
            <a:prstGeom prst="rect">
              <a:avLst/>
            </a:prstGeom>
            <a:noFill/>
          </p:spPr>
          <p:txBody>
            <a:bodyPr wrap="none" lIns="0" tIns="0" rIns="0" bIns="0"/>
            <a:lstStyle/>
            <a:p>
              <a:pPr algn="ctr"/>
              <a:r>
                <a:rPr lang="en-US" altLang="zh-CN" sz="4000" b="1">
                  <a:solidFill>
                    <a:schemeClr val="accent2">
                      <a:lumMod val="75000"/>
                    </a:schemeClr>
                  </a:solidFill>
                  <a:latin typeface="微软雅黑" panose="020b0503020204020204" charset="-122"/>
                  <a:ea typeface="微软雅黑" panose="020b0503020204020204" charset="-122"/>
                </a:rPr>
                <a:t> </a:t>
              </a:r>
              <a:r>
                <a:rPr lang="zh-CN" altLang="en-US" sz="4000" b="1">
                  <a:solidFill>
                    <a:schemeClr val="accent2">
                      <a:lumMod val="75000"/>
                    </a:schemeClr>
                  </a:solidFill>
                  <a:latin typeface="微软雅黑" panose="020b0503020204020204" charset="-122"/>
                  <a:ea typeface="微软雅黑" panose="020b0503020204020204" charset="-122"/>
                </a:rPr>
                <a:t>电动机</a:t>
              </a:r>
              <a:endParaRPr lang="zh-CN" altLang="en-US" sz="40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一、磁场对通电导体的作用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5" name="1BCC2C28-871D-48CB-8BE0-2867F7803ADB-5" title=""/>
          <p:cNvPicPr>
            <a:picLocks noChangeAspect="1"/>
          </p:cNvPicPr>
          <p:nvPr/>
        </p:nvPicPr>
        <p:blipFill>
          <a:blip r:embed="rId3"/>
          <a:stretch>
            <a:fillRect/>
          </a:stretch>
        </p:blipFill>
        <p:spPr>
          <a:xfrm>
            <a:off x="424815" y="1701165"/>
            <a:ext cx="11558270" cy="23983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二、电动机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5" name="1BCC2C28-871D-48CB-8BE0-2867F7803ADB-11" title=""/>
          <p:cNvPicPr>
            <a:picLocks noChangeAspect="1"/>
          </p:cNvPicPr>
          <p:nvPr/>
        </p:nvPicPr>
        <p:blipFill>
          <a:blip r:embed="rId3"/>
          <a:stretch>
            <a:fillRect/>
          </a:stretch>
        </p:blipFill>
        <p:spPr>
          <a:xfrm>
            <a:off x="229235" y="1340485"/>
            <a:ext cx="11962765" cy="44507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73837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磁场对通电导线的作用</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80263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的实验中，闭合开关，观察到铝棒向左运动，实验现象说明磁场对___的作用，利用这一原理可以制成____________机；断开开关，对调电源正、负两极，重新接入电路，再次闭合开关，观察到铝棒向____________运动。</a:t>
            </a:r>
            <a:endParaRPr sz="1600">
              <a:latin typeface="微软雅黑" panose="020b0503020204020204" charset="-122"/>
              <a:ea typeface="微软雅黑" panose="020b0503020204020204" charset="-122"/>
              <a:cs typeface="微软雅黑" panose="020b0503020204020204" charset="-122"/>
            </a:endParaRPr>
          </a:p>
        </p:txBody>
      </p:sp>
      <p:pic>
        <p:nvPicPr>
          <p:cNvPr id="1073743009" name="图片 1073743008" title=""/>
          <p:cNvPicPr>
            <a:picLocks noChangeAspect="1"/>
          </p:cNvPicPr>
          <p:nvPr/>
        </p:nvPicPr>
        <p:blipFill>
          <a:blip r:embed="rId6"/>
          <a:stretch>
            <a:fillRect/>
          </a:stretch>
        </p:blipFill>
        <p:spPr>
          <a:xfrm>
            <a:off x="1711325" y="2900045"/>
            <a:ext cx="2215515" cy="1634490"/>
          </a:xfrm>
          <a:prstGeom prst="rect">
            <a:avLst/>
          </a:prstGeom>
          <a:noFill/>
          <a:ln w="9525">
            <a:noFill/>
          </a:ln>
        </p:spPr>
      </p:pic>
      <p:cxnSp>
        <p:nvCxnSpPr>
          <p:cNvPr id="21" name="直接连接符 20" title=""/>
          <p:cNvCxnSpPr/>
          <p:nvPr>
            <p:custDataLst>
              <p:tags r:id="rId7"/>
            </p:custDataLst>
          </p:nvPr>
        </p:nvCxnSpPr>
        <p:spPr>
          <a:xfrm flipH="1">
            <a:off x="6045200" y="1271270"/>
            <a:ext cx="0" cy="342646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8"/>
            </p:custDataLst>
          </p:nvPr>
        </p:nvSpPr>
        <p:spPr>
          <a:xfrm>
            <a:off x="6095365" y="1331595"/>
            <a:ext cx="545084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如图所示是一种动圈式耳机的内部结构示意图。当音圈中有大小和方向反复变化的电流通过时，音圈带动音膜振动发声，这是由于磁场对______有力的作用，此现象中能量的转化情况是______。</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077" title=""/>
          <p:cNvPicPr>
            <a:picLocks noChangeAspect="1"/>
          </p:cNvPicPr>
          <p:nvPr/>
        </p:nvPicPr>
        <p:blipFill>
          <a:blip r:embed="rId9"/>
          <a:stretch>
            <a:fillRect/>
          </a:stretch>
        </p:blipFill>
        <p:spPr>
          <a:xfrm>
            <a:off x="7748270" y="2900045"/>
            <a:ext cx="2470150" cy="1489710"/>
          </a:xfrm>
          <a:prstGeom prst="rect">
            <a:avLst/>
          </a:prstGeom>
          <a:noFill/>
          <a:ln w="9525">
            <a:noFill/>
          </a:ln>
        </p:spPr>
      </p:pic>
      <p:cxnSp>
        <p:nvCxnSpPr>
          <p:cNvPr id="30" name="直接连接符 29" title=""/>
          <p:cNvCxnSpPr/>
          <p:nvPr>
            <p:custDataLst>
              <p:tags r:id="rId10"/>
            </p:custDataLst>
          </p:nvPr>
        </p:nvCxnSpPr>
        <p:spPr>
          <a:xfrm>
            <a:off x="113030" y="4671695"/>
            <a:ext cx="1204785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custDataLst>
              <p:tags r:id="rId11"/>
            </p:custDataLst>
          </p:nvPr>
        </p:nvSpPr>
        <p:spPr>
          <a:xfrm>
            <a:off x="292735" y="4697730"/>
            <a:ext cx="755840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实验发现，两条平行放置的直导线，当通以相同方向的电流时，通电导线b产生的磁场对a导线具有向右的作用力；通电导线a产生的磁场对b导线具有向左的作用力，如图甲所示。如果改变a导线中的电流方向， 如图乙所示。此时b导线受到a导线作用力的方向___________（选填“向左”或“向右”）。</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069" title=""/>
          <p:cNvPicPr>
            <a:picLocks noChangeAspect="1"/>
          </p:cNvPicPr>
          <p:nvPr/>
        </p:nvPicPr>
        <p:blipFill>
          <a:blip r:embed="rId12"/>
          <a:stretch>
            <a:fillRect/>
          </a:stretch>
        </p:blipFill>
        <p:spPr>
          <a:xfrm>
            <a:off x="8397240" y="4808538"/>
            <a:ext cx="1821180" cy="1862455"/>
          </a:xfrm>
          <a:prstGeom prst="rect">
            <a:avLst/>
          </a:prstGeom>
          <a:noFill/>
          <a:ln w="9525">
            <a:noFill/>
          </a:ln>
        </p:spPr>
      </p:pic>
      <p:sp>
        <p:nvSpPr>
          <p:cNvPr id="16" name="文本框 15" title=""/>
          <p:cNvSpPr txBox="1"/>
          <p:nvPr/>
        </p:nvSpPr>
        <p:spPr>
          <a:xfrm>
            <a:off x="5099685" y="1779270"/>
            <a:ext cx="9956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通电导体</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749300" y="211645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电动</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3838575" y="2479040"/>
            <a:ext cx="386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右</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8939530" y="2108200"/>
            <a:ext cx="9956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通电导体</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8023225" y="2453640"/>
            <a:ext cx="1808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电能转化为机械能</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3249295" y="581850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向右</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73743009"/>
                                        </p:tgtEl>
                                        <p:attrNameLst>
                                          <p:attrName>style.visibility</p:attrName>
                                        </p:attrNameLst>
                                      </p:cBhvr>
                                      <p:to>
                                        <p:strVal val="visible"/>
                                      </p:to>
                                    </p:set>
                                    <p:animEffect transition="in" filter="barn(inVertical)">
                                      <p:cBhvr>
                                        <p:cTn id="20" dur="500"/>
                                        <p:tgtEl>
                                          <p:spTgt spid="1073743009"/>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500"/>
                                        <p:tgtEl>
                                          <p:spTgt spid="2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wipe(left)">
                                      <p:cBhvr>
                                        <p:cTn id="45" dur="500"/>
                                        <p:tgtEl>
                                          <p:spTgt spid="23">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inVertical)">
                                      <p:cBhvr>
                                        <p:cTn id="70" dur="500"/>
                                        <p:tgtEl>
                                          <p:spTgt spid="1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6" grpId="0"/>
      <p:bldP spid="2" grpId="0"/>
      <p:bldP spid="6" grpId="0"/>
      <p:bldP spid="10" grpId="0"/>
      <p:bldP spid="11" grpId="0"/>
      <p:bldP spid="15" grpId="0"/>
      <p:bldP spid="13" grpId="0"/>
      <p:bldP spid="14"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25869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电动机</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7" name="图片 16"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8" name="文本框 17" title=""/>
          <p:cNvSpPr txBox="1"/>
          <p:nvPr>
            <p:custDataLst>
              <p:tags r:id="rId7"/>
            </p:custDataLst>
          </p:nvPr>
        </p:nvSpPr>
        <p:spPr>
          <a:xfrm>
            <a:off x="374679" y="1902477"/>
            <a:ext cx="11734800" cy="378460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（1）顾名思义就是通电后“能动”的设备，也是将电能转化为机械能的设备，如电流表、扬声器等，都是利用磁场对通电导体有力的作用这一原理来工作的；</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（2）电动机的转向的调节：若改变电动机（或线圈）的转向，只改变电动机（或线圈）中电流方向或磁场方向即可；若同时改变电流方向或磁场方向，则线圈受力方向不变，即电动机（或线圈）的转向不变；</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换向器的作用：直流电动机是根据通电线圈在磁场中受力转动的原理制成的，为使线圈能够持续地转动下去，每当线圈刚转过平衡位置时，换向器就自动改变线圈中的电流方向，从而改变线圈两条边的受力方向，保证线圈能不停地转动下去。</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wipe(left)">
                                      <p:cBhvr>
                                        <p:cTn id="20" dur="500"/>
                                        <p:tgtEl>
                                          <p:spTgt spid="18">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left)">
                                      <p:cBhvr>
                                        <p:cTn id="25" dur="500"/>
                                        <p:tgtEl>
                                          <p:spTgt spid="18">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wipe(left)">
                                      <p:cBhvr>
                                        <p:cTn id="30"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custDataLst>
              <p:tags r:id="rId3"/>
            </p:custDataLst>
          </p:nvPr>
        </p:nvGraphicFramePr>
        <p:xfrm>
          <a:off x="292735" y="1918970"/>
          <a:ext cx="11319510" cy="4489450"/>
        </p:xfrm>
        <a:graphic>
          <a:graphicData uri="http://schemas.openxmlformats.org/drawingml/2006/table">
            <a:tbl>
              <a:tblPr/>
              <a:tblGrid>
                <a:gridCol w="2431415"/>
                <a:gridCol w="4058285"/>
                <a:gridCol w="4829810"/>
              </a:tblGrid>
              <a:tr h="416560">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634365">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磁性与磁场</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2">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通过实验，了解物质的磁性；通过实验认识磁场。知道地磁场</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c rowSpan="6">
                  <a:txBody>
                    <a:bodyPr vert="horz" wrap="square"/>
                    <a:lstStyle/>
                    <a:p>
                      <a:pPr indent="0" fontAlgn="auto">
                        <a:lnSpc>
                          <a:spcPct val="150000"/>
                        </a:lnSpc>
                        <a:buNone/>
                      </a:pPr>
                      <a:r>
                        <a:rPr lang="en-US" sz="1400" b="0">
                          <a:latin typeface="微软雅黑" panose="020b0503020204020204" charset="-122"/>
                          <a:ea typeface="微软雅黑" panose="020b0503020204020204" charset="-122"/>
                          <a:cs typeface="微软雅黑" panose="020b0503020204020204" charset="-122"/>
                        </a:rPr>
                        <a:t>《电与磁》是学生首次接触到“磁现象”，因为磁现象大都需要通过实验来感知“磁场”的存在，所以本单元的实验内容就显得尤为重要，考题内容涉及到实验考题肯定会很多。本单元在中考试卷中属于必考内容。试题一般为一到两个题，所占分值在2分-4分之间。本单元考点主要集中在磁场与磁感线、地磁场、奥斯特实验、通电螺线管的磁场及作图、影响电磁铁磁性强弱的因素、电磁继电器的应用、磁场对通电导体的作用、电动机的工作原理、电磁感应现象、产生感应电流的条件、发电机和电磁转换类型的判断等</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r>
              <a:tr h="654685">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地磁场</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E1BC64"/>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713740">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电流的磁场与安培定则</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2">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通过实验，了解电流周围存在磁场。探究并了解通电螺线管外部磁场的方向</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1BC6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713740">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电磁铁与电磁继电器</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E1BC64"/>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642620">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磁场对通电导体的作用、电动机</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通过实验，了解通电导线在磁场中会受到力的作用，知道力的方向与哪些因素有关</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1BC6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713740">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电磁感应现象与发电机</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通过实验，探究并了解导体在磁场中运动时产生感应电流的条件。了解电磁感应在产生、生活中的应用</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lnB w="12700" cap="flat" cmpd="sng">
                      <a:solidFill>
                        <a:srgbClr val="E1BC64"/>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25869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电动机</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802630" cy="46037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下列与电动机工作原理相同的是（　　）。</a:t>
            </a:r>
            <a:endParaRPr sz="1600">
              <a:latin typeface="微软雅黑" panose="020b0503020204020204" charset="-122"/>
              <a:ea typeface="微软雅黑" panose="020b0503020204020204" charset="-122"/>
              <a:cs typeface="微软雅黑" panose="020b0503020204020204" charset="-122"/>
            </a:endParaRPr>
          </a:p>
        </p:txBody>
      </p:sp>
      <p:cxnSp>
        <p:nvCxnSpPr>
          <p:cNvPr id="21" name="直接连接符 20" title=""/>
          <p:cNvCxnSpPr/>
          <p:nvPr>
            <p:custDataLst>
              <p:tags r:id="rId6"/>
            </p:custDataLst>
          </p:nvPr>
        </p:nvCxnSpPr>
        <p:spPr>
          <a:xfrm flipH="1">
            <a:off x="6045200" y="1271270"/>
            <a:ext cx="0" cy="206438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7"/>
            </p:custDataLst>
          </p:nvPr>
        </p:nvSpPr>
        <p:spPr>
          <a:xfrm>
            <a:off x="6095365" y="1331595"/>
            <a:ext cx="598551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在直流电动机结构中,换向器的作用是(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A.改变磁感线的方向；</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B.改变线圈的转动方向；</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C.改变线圈中的电流方向；</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D.使线圈中的电流方向和转动方向同时改变</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8"/>
            </p:custDataLst>
          </p:nvPr>
        </p:nvCxnSpPr>
        <p:spPr>
          <a:xfrm>
            <a:off x="113030" y="3320415"/>
            <a:ext cx="1204785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custDataLst>
              <p:tags r:id="rId9"/>
            </p:custDataLst>
          </p:nvPr>
        </p:nvSpPr>
        <p:spPr>
          <a:xfrm>
            <a:off x="292735" y="3319145"/>
            <a:ext cx="460629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如图所示，是某同学在科技节上展示的作品结构图。该作品的工作原理是通电线圈在______中受力转动，它就是一个自制的______机模型图。</a:t>
            </a:r>
            <a:endParaRPr sz="16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nvSpPr>
        <p:spPr>
          <a:xfrm>
            <a:off x="4224655" y="145478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en-US" altLang="zh-CN" sz="1600">
              <a:solidFill>
                <a:srgbClr val="FF0000"/>
              </a:solidFill>
              <a:latin typeface="微软雅黑" panose="020b0503020204020204" charset="-122"/>
              <a:ea typeface="微软雅黑" panose="020b0503020204020204" charset="-122"/>
            </a:endParaRPr>
          </a:p>
        </p:txBody>
      </p:sp>
      <p:pic>
        <p:nvPicPr>
          <p:cNvPr id="2" name="图片 -2147481044" title=""/>
          <p:cNvPicPr>
            <a:picLocks noChangeAspect="1"/>
          </p:cNvPicPr>
          <p:nvPr/>
        </p:nvPicPr>
        <p:blipFill>
          <a:blip r:embed="rId10"/>
          <a:stretch>
            <a:fillRect/>
          </a:stretch>
        </p:blipFill>
        <p:spPr>
          <a:xfrm>
            <a:off x="375285" y="1866900"/>
            <a:ext cx="5391150" cy="874395"/>
          </a:xfrm>
          <a:prstGeom prst="rect">
            <a:avLst/>
          </a:prstGeom>
          <a:noFill/>
          <a:ln w="9525">
            <a:noFill/>
          </a:ln>
        </p:spPr>
      </p:pic>
      <p:pic>
        <p:nvPicPr>
          <p:cNvPr id="6" name="图片 -2147481078" title=""/>
          <p:cNvPicPr>
            <a:picLocks noChangeAspect="1"/>
          </p:cNvPicPr>
          <p:nvPr/>
        </p:nvPicPr>
        <p:blipFill>
          <a:blip r:embed="rId11"/>
          <a:stretch>
            <a:fillRect/>
          </a:stretch>
        </p:blipFill>
        <p:spPr>
          <a:xfrm>
            <a:off x="1074420" y="4723765"/>
            <a:ext cx="2853055" cy="1986915"/>
          </a:xfrm>
          <a:prstGeom prst="rect">
            <a:avLst/>
          </a:prstGeom>
          <a:noFill/>
          <a:ln w="9525">
            <a:noFill/>
          </a:ln>
        </p:spPr>
      </p:pic>
      <p:cxnSp>
        <p:nvCxnSpPr>
          <p:cNvPr id="17" name="直接连接符 16" title=""/>
          <p:cNvCxnSpPr/>
          <p:nvPr>
            <p:custDataLst>
              <p:tags r:id="rId12"/>
            </p:custDataLst>
          </p:nvPr>
        </p:nvCxnSpPr>
        <p:spPr>
          <a:xfrm flipH="1">
            <a:off x="4856480" y="3308350"/>
            <a:ext cx="0" cy="357695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custDataLst>
              <p:tags r:id="rId13"/>
            </p:custDataLst>
          </p:nvPr>
        </p:nvSpPr>
        <p:spPr>
          <a:xfrm>
            <a:off x="4977765" y="3351530"/>
            <a:ext cx="698182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如图所示，研究磁场对通电导线作用的实验装置，当闭合开关，电流由a至b通过导线ab时，导线ab向左运动，下列说法正确的是（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A．只改变电流方向时，导线ab向右运动，机械能转化为电能；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B．只改变磁场方向时，导线ab向左运动，电能转化为机械能；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C．电流方向和磁场方向同时改变时，导线ab向左运动，电能转化为机械能；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D．电流方向和磁场方向同时改变时，导线ab向右运动，机械能转化为电能</a:t>
            </a:r>
            <a:endParaRPr sz="1600">
              <a:latin typeface="微软雅黑" panose="020b0503020204020204" charset="-122"/>
              <a:ea typeface="微软雅黑" panose="020b0503020204020204" charset="-122"/>
              <a:cs typeface="微软雅黑" panose="020b0503020204020204" charset="-122"/>
            </a:endParaRPr>
          </a:p>
        </p:txBody>
      </p:sp>
      <p:pic>
        <p:nvPicPr>
          <p:cNvPr id="1073743016" name="图片 1073743015" title=""/>
          <p:cNvPicPr>
            <a:picLocks noChangeAspect="1"/>
          </p:cNvPicPr>
          <p:nvPr/>
        </p:nvPicPr>
        <p:blipFill>
          <a:blip r:embed="rId14"/>
          <a:stretch>
            <a:fillRect/>
          </a:stretch>
        </p:blipFill>
        <p:spPr>
          <a:xfrm>
            <a:off x="7115175" y="5602605"/>
            <a:ext cx="2120265" cy="1181100"/>
          </a:xfrm>
          <a:prstGeom prst="rect">
            <a:avLst/>
          </a:prstGeom>
          <a:noFill/>
          <a:ln w="9525">
            <a:noFill/>
          </a:ln>
        </p:spPr>
      </p:pic>
      <p:sp>
        <p:nvSpPr>
          <p:cNvPr id="19" name="文本框 18" title=""/>
          <p:cNvSpPr txBox="1"/>
          <p:nvPr/>
        </p:nvSpPr>
        <p:spPr>
          <a:xfrm>
            <a:off x="10710545" y="145478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375285" y="412940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磁场</a:t>
            </a:r>
            <a:endParaRPr lang="en-US" altLang="zh-CN" sz="1600">
              <a:solidFill>
                <a:srgbClr val="FF0000"/>
              </a:solidFill>
              <a:latin typeface="微软雅黑" panose="020b0503020204020204" charset="-122"/>
              <a:ea typeface="微软雅黑" panose="020b0503020204020204" charset="-122"/>
            </a:endParaRPr>
          </a:p>
        </p:txBody>
      </p:sp>
      <p:sp>
        <p:nvSpPr>
          <p:cNvPr id="24" name="文本框 23" title=""/>
          <p:cNvSpPr txBox="1"/>
          <p:nvPr/>
        </p:nvSpPr>
        <p:spPr>
          <a:xfrm>
            <a:off x="3773805" y="412940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电动</a:t>
            </a:r>
            <a:endParaRPr lang="en-US" altLang="zh-CN" sz="1600">
              <a:solidFill>
                <a:srgbClr val="FF0000"/>
              </a:solidFill>
              <a:latin typeface="微软雅黑" panose="020b0503020204020204" charset="-122"/>
              <a:ea typeface="微软雅黑" panose="020b0503020204020204" charset="-122"/>
            </a:endParaRPr>
          </a:p>
        </p:txBody>
      </p:sp>
      <p:sp>
        <p:nvSpPr>
          <p:cNvPr id="25" name="文本框 24" title=""/>
          <p:cNvSpPr txBox="1"/>
          <p:nvPr/>
        </p:nvSpPr>
        <p:spPr>
          <a:xfrm>
            <a:off x="11029315" y="3825240"/>
            <a:ext cx="360045" cy="337185"/>
          </a:xfrm>
          <a:prstGeom prst="rect">
            <a:avLst/>
          </a:prstGeom>
          <a:noFill/>
        </p:spPr>
        <p:txBody>
          <a:bodyPr wrap="squar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500"/>
                                        <p:tgtEl>
                                          <p:spTgt spid="2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1" end="1"/>
                                            </p:txEl>
                                          </p:spTgt>
                                        </p:tgtEl>
                                        <p:attrNameLst>
                                          <p:attrName>style.visibility</p:attrName>
                                        </p:attrNameLst>
                                      </p:cBhvr>
                                      <p:to>
                                        <p:strVal val="visible"/>
                                      </p:to>
                                    </p:set>
                                    <p:animEffect transition="in" filter="wipe(left)">
                                      <p:cBhvr>
                                        <p:cTn id="35" dur="500"/>
                                        <p:tgtEl>
                                          <p:spTgt spid="22">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2" end="2"/>
                                            </p:txEl>
                                          </p:spTgt>
                                        </p:tgtEl>
                                        <p:attrNameLst>
                                          <p:attrName>style.visibility</p:attrName>
                                        </p:attrNameLst>
                                      </p:cBhvr>
                                      <p:to>
                                        <p:strVal val="visible"/>
                                      </p:to>
                                    </p:set>
                                    <p:animEffect transition="in" filter="wipe(left)">
                                      <p:cBhvr>
                                        <p:cTn id="40" dur="500"/>
                                        <p:tgtEl>
                                          <p:spTgt spid="22">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3" end="3"/>
                                            </p:txEl>
                                          </p:spTgt>
                                        </p:tgtEl>
                                        <p:attrNameLst>
                                          <p:attrName>style.visibility</p:attrName>
                                        </p:attrNameLst>
                                      </p:cBhvr>
                                      <p:to>
                                        <p:strVal val="visible"/>
                                      </p:to>
                                    </p:set>
                                    <p:animEffect transition="in" filter="wipe(left)">
                                      <p:cBhvr>
                                        <p:cTn id="45" dur="500"/>
                                        <p:tgtEl>
                                          <p:spTgt spid="22">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4" end="4"/>
                                            </p:txEl>
                                          </p:spTgt>
                                        </p:tgtEl>
                                        <p:attrNameLst>
                                          <p:attrName>style.visibility</p:attrName>
                                        </p:attrNameLst>
                                      </p:cBhvr>
                                      <p:to>
                                        <p:strVal val="visible"/>
                                      </p:to>
                                    </p:set>
                                    <p:animEffect transition="in" filter="wipe(left)">
                                      <p:cBhvr>
                                        <p:cTn id="50" dur="500"/>
                                        <p:tgtEl>
                                          <p:spTgt spid="22">
                                            <p:txEl>
                                              <p:pRg st="4" end="4"/>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3">
                                            <p:txEl>
                                              <p:pRg st="0" end="0"/>
                                            </p:txEl>
                                          </p:spTgt>
                                        </p:tgtEl>
                                        <p:attrNameLst>
                                          <p:attrName>style.visibility</p:attrName>
                                        </p:attrNameLst>
                                      </p:cBhvr>
                                      <p:to>
                                        <p:strVal val="visible"/>
                                      </p:to>
                                    </p:set>
                                    <p:animEffect transition="in" filter="wipe(left)">
                                      <p:cBhvr>
                                        <p:cTn id="60" dur="500"/>
                                        <p:tgtEl>
                                          <p:spTgt spid="23">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8">
                                            <p:txEl>
                                              <p:pRg st="0" end="0"/>
                                            </p:txEl>
                                          </p:spTgt>
                                        </p:tgtEl>
                                        <p:attrNameLst>
                                          <p:attrName>style.visibility</p:attrName>
                                        </p:attrNameLst>
                                      </p:cBhvr>
                                      <p:to>
                                        <p:strVal val="visible"/>
                                      </p:to>
                                    </p:set>
                                    <p:animEffect transition="in" filter="wipe(left)">
                                      <p:cBhvr>
                                        <p:cTn id="75" dur="500"/>
                                        <p:tgtEl>
                                          <p:spTgt spid="18">
                                            <p:txEl>
                                              <p:pRg st="0" end="0"/>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8">
                                            <p:txEl>
                                              <p:pRg st="1" end="1"/>
                                            </p:txEl>
                                          </p:spTgt>
                                        </p:tgtEl>
                                        <p:attrNameLst>
                                          <p:attrName>style.visibility</p:attrName>
                                        </p:attrNameLst>
                                      </p:cBhvr>
                                      <p:to>
                                        <p:strVal val="visible"/>
                                      </p:to>
                                    </p:set>
                                    <p:animEffect transition="in" filter="wipe(left)">
                                      <p:cBhvr>
                                        <p:cTn id="80" dur="500"/>
                                        <p:tgtEl>
                                          <p:spTgt spid="18">
                                            <p:txEl>
                                              <p:pRg st="1" end="1"/>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8">
                                            <p:txEl>
                                              <p:pRg st="2" end="2"/>
                                            </p:txEl>
                                          </p:spTgt>
                                        </p:tgtEl>
                                        <p:attrNameLst>
                                          <p:attrName>style.visibility</p:attrName>
                                        </p:attrNameLst>
                                      </p:cBhvr>
                                      <p:to>
                                        <p:strVal val="visible"/>
                                      </p:to>
                                    </p:set>
                                    <p:animEffect transition="in" filter="wipe(left)">
                                      <p:cBhvr>
                                        <p:cTn id="85" dur="500"/>
                                        <p:tgtEl>
                                          <p:spTgt spid="18">
                                            <p:txEl>
                                              <p:pRg st="2" end="2"/>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8">
                                            <p:txEl>
                                              <p:pRg st="3" end="3"/>
                                            </p:txEl>
                                          </p:spTgt>
                                        </p:tgtEl>
                                        <p:attrNameLst>
                                          <p:attrName>style.visibility</p:attrName>
                                        </p:attrNameLst>
                                      </p:cBhvr>
                                      <p:to>
                                        <p:strVal val="visible"/>
                                      </p:to>
                                    </p:set>
                                    <p:animEffect transition="in" filter="wipe(left)">
                                      <p:cBhvr>
                                        <p:cTn id="90" dur="500"/>
                                        <p:tgtEl>
                                          <p:spTgt spid="18">
                                            <p:txEl>
                                              <p:pRg st="3" end="3"/>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8">
                                            <p:txEl>
                                              <p:pRg st="4" end="4"/>
                                            </p:txEl>
                                          </p:spTgt>
                                        </p:tgtEl>
                                        <p:attrNameLst>
                                          <p:attrName>style.visibility</p:attrName>
                                        </p:attrNameLst>
                                      </p:cBhvr>
                                      <p:to>
                                        <p:strVal val="visible"/>
                                      </p:to>
                                    </p:set>
                                    <p:animEffect transition="in" filter="wipe(left)">
                                      <p:cBhvr>
                                        <p:cTn id="95" dur="500"/>
                                        <p:tgtEl>
                                          <p:spTgt spid="18">
                                            <p:txEl>
                                              <p:pRg st="4" end="4"/>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1073743016"/>
                                        </p:tgtEl>
                                        <p:attrNameLst>
                                          <p:attrName>style.visibility</p:attrName>
                                        </p:attrNameLst>
                                      </p:cBhvr>
                                      <p:to>
                                        <p:strVal val="visible"/>
                                      </p:to>
                                    </p:set>
                                    <p:animEffect transition="in" filter="barn(inVertical)">
                                      <p:cBhvr>
                                        <p:cTn id="100" dur="500"/>
                                        <p:tgtEl>
                                          <p:spTgt spid="1073743016"/>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wipe(left)">
                                      <p:cBhvr>
                                        <p:cTn id="105" dur="500"/>
                                        <p:tgtEl>
                                          <p:spTgt spid="16"/>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ipe(left)">
                                      <p:cBhvr>
                                        <p:cTn id="110" dur="500"/>
                                        <p:tgtEl>
                                          <p:spTgt spid="19"/>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wipe(left)">
                                      <p:cBhvr>
                                        <p:cTn id="115" dur="500"/>
                                        <p:tgtEl>
                                          <p:spTgt spid="20"/>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left)">
                                      <p:cBhvr>
                                        <p:cTn id="120" dur="500"/>
                                        <p:tgtEl>
                                          <p:spTgt spid="24"/>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wipe(left)">
                                      <p:cBhvr>
                                        <p:cTn id="1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6" grpId="0"/>
      <p:bldP spid="17" grpId="0" animBg="1"/>
      <p:bldP spid="19" grpId="0"/>
      <p:bldP spid="20" grpId="0"/>
      <p:bldP spid="24" grpId="0"/>
      <p:bldP spid="25"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4326111" y="1563294"/>
            <a:ext cx="6301740" cy="3731458"/>
            <a:chOff x="3039745" y="1682616"/>
            <a:chExt cx="6301740"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05</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039745" y="3747636"/>
              <a:ext cx="6301740" cy="835025"/>
            </a:xfrm>
            <a:prstGeom prst="rect">
              <a:avLst/>
            </a:prstGeom>
            <a:noFill/>
          </p:spPr>
          <p:txBody>
            <a:bodyPr wrap="none" lIns="0" tIns="0" rIns="0" bIns="0"/>
            <a:lstStyle/>
            <a:p>
              <a:pPr algn="ctr"/>
              <a:r>
                <a:rPr lang="en-US" altLang="zh-CN" sz="4000" b="1">
                  <a:solidFill>
                    <a:schemeClr val="accent2">
                      <a:lumMod val="75000"/>
                    </a:schemeClr>
                  </a:solidFill>
                  <a:latin typeface="微软雅黑" panose="020b0503020204020204" charset="-122"/>
                  <a:ea typeface="微软雅黑" panose="020b0503020204020204" charset="-122"/>
                </a:rPr>
                <a:t> </a:t>
              </a:r>
              <a:r>
                <a:rPr lang="zh-CN" altLang="en-US" sz="4000" b="1">
                  <a:solidFill>
                    <a:schemeClr val="accent2">
                      <a:lumMod val="75000"/>
                    </a:schemeClr>
                  </a:solidFill>
                  <a:latin typeface="微软雅黑" panose="020b0503020204020204" charset="-122"/>
                  <a:ea typeface="微软雅黑" panose="020b0503020204020204" charset="-122"/>
                </a:rPr>
                <a:t>磁生电</a:t>
              </a:r>
              <a:endParaRPr lang="zh-CN" altLang="en-US" sz="40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一、电磁感应现象</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5" name="1BCC2C28-871D-48CB-8BE0-2867F7803ADB-12" title=""/>
          <p:cNvPicPr>
            <a:picLocks noChangeAspect="1"/>
          </p:cNvPicPr>
          <p:nvPr/>
        </p:nvPicPr>
        <p:blipFill>
          <a:blip r:embed="rId3"/>
          <a:stretch>
            <a:fillRect/>
          </a:stretch>
        </p:blipFill>
        <p:spPr>
          <a:xfrm>
            <a:off x="1151255" y="1256665"/>
            <a:ext cx="8648065" cy="53816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二、发电机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1BCC2C28-871D-48CB-8BE0-2867F7803ADB-13" title=""/>
          <p:cNvPicPr>
            <a:picLocks noChangeAspect="1"/>
          </p:cNvPicPr>
          <p:nvPr/>
        </p:nvPicPr>
        <p:blipFill>
          <a:blip r:embed="rId3"/>
          <a:stretch>
            <a:fillRect/>
          </a:stretch>
        </p:blipFill>
        <p:spPr>
          <a:xfrm>
            <a:off x="477520" y="1327785"/>
            <a:ext cx="10134600" cy="51663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9530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电磁感应现象与感应电流</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7" name="图片 16"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8" name="文本框 17" title=""/>
          <p:cNvSpPr txBox="1"/>
          <p:nvPr>
            <p:custDataLst>
              <p:tags r:id="rId7"/>
            </p:custDataLst>
          </p:nvPr>
        </p:nvSpPr>
        <p:spPr>
          <a:xfrm>
            <a:off x="374679" y="1902477"/>
            <a:ext cx="11734800"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（1）产生感应电流的条件：产生感应电流的条件是部分导体切割磁感线，所谓“切割磁感线”，垂直切割或斜着切割都可以，这个过程可以是导体运动切割磁感线，也可以是磁场运动让导体切割磁感线。</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（2）感应电流的大小和方向：感应电流的方向与磁场方向、导体切割磁感线方向有关，当其中一个因素发生变化时，感应电流的方向就会发生变化。若两者同时反向，则感应电流的方向不变。</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wipe(left)">
                                      <p:cBhvr>
                                        <p:cTn id="20" dur="500"/>
                                        <p:tgtEl>
                                          <p:spTgt spid="18">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left)">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9530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电磁感应现象与感应电流</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11644630"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如图所示是“探究感应电流产生的条件”实验装置。</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（1）实验中，AB棒的材料可能是______（填“塑料”或“铝”）；</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（2）我们可以通过灵敏电流计指针是否偏转来判断电路中是否有感应电流产生；还可以通过指针偏转的方向判断______；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（3）闭合开关，实验探究过程记录如表所示：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根据实验现象，初步得出电路中产生感应电流的条件是：闭合电路的一部分导体在磁场中做</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运动，在该运动过程中，主要将机械能转化为电能；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（4）保持AB棒运动方向不变，仅将磁体N、S极对调，重复上述实验，是为了探究感应电流方向与</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（5）若将此装置中灵敏电流计换成______，可进一步探究电动机的工作原理。</a:t>
            </a:r>
            <a:endParaRPr sz="1600">
              <a:latin typeface="微软雅黑" panose="020b0503020204020204" charset="-122"/>
              <a:ea typeface="微软雅黑" panose="020b0503020204020204" charset="-122"/>
              <a:cs typeface="微软雅黑" panose="020b0503020204020204" charset="-122"/>
            </a:endParaRPr>
          </a:p>
        </p:txBody>
      </p:sp>
      <p:pic>
        <p:nvPicPr>
          <p:cNvPr id="1073743018" name="图片 1073743017" title=""/>
          <p:cNvPicPr>
            <a:picLocks noChangeAspect="1"/>
          </p:cNvPicPr>
          <p:nvPr/>
        </p:nvPicPr>
        <p:blipFill>
          <a:blip r:embed="rId6"/>
          <a:stretch>
            <a:fillRect/>
          </a:stretch>
        </p:blipFill>
        <p:spPr>
          <a:xfrm>
            <a:off x="1381760" y="4452620"/>
            <a:ext cx="2174875" cy="1974215"/>
          </a:xfrm>
          <a:prstGeom prst="rect">
            <a:avLst/>
          </a:prstGeom>
          <a:noFill/>
          <a:ln w="9525">
            <a:noFill/>
          </a:ln>
        </p:spPr>
      </p:pic>
      <p:graphicFrame>
        <p:nvGraphicFramePr>
          <p:cNvPr id="2" name="表格 1" title=""/>
          <p:cNvGraphicFramePr>
            <a:graphicFrameLocks noGrp="1"/>
          </p:cNvGraphicFramePr>
          <p:nvPr>
            <p:custDataLst>
              <p:tags r:id="rId7"/>
            </p:custDataLst>
          </p:nvPr>
        </p:nvGraphicFramePr>
        <p:xfrm>
          <a:off x="4232910" y="4452620"/>
          <a:ext cx="7334885" cy="1960880"/>
        </p:xfrm>
        <a:graphic>
          <a:graphicData uri="http://schemas.openxmlformats.org/drawingml/2006/table">
            <a:tbl>
              <a:tblPr/>
              <a:tblGrid>
                <a:gridCol w="1631950"/>
                <a:gridCol w="3050540"/>
                <a:gridCol w="2652395"/>
              </a:tblGrid>
              <a:tr h="4902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次数</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AB棒在磁场中的运动情况</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是否有感应电流</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902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静止</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无</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902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沿磁场方向运动（不切割磁感线运动）</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无</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902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切割磁感线运动</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有</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5" name="文本框 24" title=""/>
          <p:cNvSpPr txBox="1"/>
          <p:nvPr/>
        </p:nvSpPr>
        <p:spPr>
          <a:xfrm>
            <a:off x="3556635" y="173990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铝</a:t>
            </a:r>
            <a:endParaRPr lang="zh-CN" altLang="en-US" sz="1600">
              <a:solidFill>
                <a:srgbClr val="FF0000"/>
              </a:solidFill>
              <a:latin typeface="微软雅黑" panose="020b0503020204020204" charset="-122"/>
              <a:ea typeface="微软雅黑" panose="020b0503020204020204" charset="-122"/>
            </a:endParaRPr>
          </a:p>
        </p:txBody>
      </p:sp>
      <p:sp>
        <p:nvSpPr>
          <p:cNvPr id="6" name="文本框 5" title=""/>
          <p:cNvSpPr txBox="1"/>
          <p:nvPr/>
        </p:nvSpPr>
        <p:spPr>
          <a:xfrm>
            <a:off x="10444480" y="2077085"/>
            <a:ext cx="11988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电流的方向</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8524240" y="2841625"/>
            <a:ext cx="11988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切割磁感线</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9206865" y="3587115"/>
            <a:ext cx="1402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磁感线的方向</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3556635" y="3924300"/>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电源</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73743018"/>
                                        </p:tgtEl>
                                        <p:attrNameLst>
                                          <p:attrName>style.visibility</p:attrName>
                                        </p:attrNameLst>
                                      </p:cBhvr>
                                      <p:to>
                                        <p:strVal val="visible"/>
                                      </p:to>
                                    </p:set>
                                    <p:animEffect transition="in" filter="barn(inVertical)">
                                      <p:cBhvr>
                                        <p:cTn id="20" dur="500"/>
                                        <p:tgtEl>
                                          <p:spTgt spid="1073743018"/>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wipe(left)">
                                      <p:cBhvr>
                                        <p:cTn id="45" dur="500"/>
                                        <p:tgtEl>
                                          <p:spTgt spid="7">
                                            <p:txEl>
                                              <p:pRg st="4" end="4"/>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wipe(left)">
                                      <p:cBhvr>
                                        <p:cTn id="50" dur="500"/>
                                        <p:tgtEl>
                                          <p:spTgt spid="7">
                                            <p:txEl>
                                              <p:pRg st="5" end="5"/>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animEffect transition="in" filter="wipe(left)">
                                      <p:cBhvr>
                                        <p:cTn id="55" dur="500"/>
                                        <p:tgtEl>
                                          <p:spTgt spid="7">
                                            <p:txEl>
                                              <p:pRg st="6" end="6"/>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left)">
                                      <p:cBhvr>
                                        <p:cTn id="70" dur="500"/>
                                        <p:tgtEl>
                                          <p:spTgt spid="1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left)">
                                      <p:cBhvr>
                                        <p:cTn id="75" dur="500"/>
                                        <p:tgtEl>
                                          <p:spTgt spid="11"/>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p:bldP spid="6" grpId="0"/>
      <p:bldP spid="10" grpId="0"/>
      <p:bldP spid="11" grpId="0"/>
      <p:bldP spid="13" grpId="0"/>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9530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电磁感应现象与感应电流</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22" name="文本框 21" title=""/>
          <p:cNvSpPr txBox="1"/>
          <p:nvPr>
            <p:custDataLst>
              <p:tags r:id="rId5"/>
            </p:custDataLst>
          </p:nvPr>
        </p:nvSpPr>
        <p:spPr>
          <a:xfrm>
            <a:off x="292735" y="1423670"/>
            <a:ext cx="545084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如图所示的三个装置。图b可用来演示______现象，图a中将电池的正负极对调，将观察到的现象是______，根据图c的原理，可以制作______。</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045" title=""/>
          <p:cNvPicPr>
            <a:picLocks noChangeAspect="1"/>
          </p:cNvPicPr>
          <p:nvPr/>
        </p:nvPicPr>
        <p:blipFill>
          <a:blip r:embed="rId6"/>
          <a:stretch>
            <a:fillRect/>
          </a:stretch>
        </p:blipFill>
        <p:spPr>
          <a:xfrm>
            <a:off x="426085" y="2959735"/>
            <a:ext cx="5184140" cy="1664970"/>
          </a:xfrm>
          <a:prstGeom prst="rect">
            <a:avLst/>
          </a:prstGeom>
          <a:noFill/>
          <a:ln w="9525">
            <a:noFill/>
          </a:ln>
        </p:spPr>
      </p:pic>
      <p:cxnSp>
        <p:nvCxnSpPr>
          <p:cNvPr id="21" name="直接连接符 20" title=""/>
          <p:cNvCxnSpPr/>
          <p:nvPr>
            <p:custDataLst>
              <p:tags r:id="rId7"/>
            </p:custDataLst>
          </p:nvPr>
        </p:nvCxnSpPr>
        <p:spPr>
          <a:xfrm flipH="1">
            <a:off x="5923280" y="1271270"/>
            <a:ext cx="0" cy="56140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custDataLst>
              <p:tags r:id="rId8"/>
            </p:custDataLst>
          </p:nvPr>
        </p:nvSpPr>
        <p:spPr>
          <a:xfrm>
            <a:off x="5990590" y="1423670"/>
            <a:ext cx="598551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无线充电是一种更便捷的充电方式。如图甲所示是市场上支持无线充电的智能手机和充电器。无线充电的原理是：电流通过送电线圈（充电器内）产生磁场，受电线圈（手机上）靠近磁场时就会产生电流，给智能手机充电，如图乙所示。送电线圈处的工作原理是______（选填“奥斯特”、“法拉第”）发现的，受电线圈处用到了如下图______（选填“A”、“B”）所示的实验原理。</a:t>
            </a:r>
            <a:endParaRPr sz="1600">
              <a:latin typeface="微软雅黑" panose="020b0503020204020204" charset="-122"/>
              <a:ea typeface="微软雅黑" panose="020b0503020204020204" charset="-122"/>
              <a:cs typeface="微软雅黑" panose="020b0503020204020204" charset="-122"/>
            </a:endParaRPr>
          </a:p>
        </p:txBody>
      </p:sp>
      <p:pic>
        <p:nvPicPr>
          <p:cNvPr id="1073743015" name="图片 1073743014" title=""/>
          <p:cNvPicPr>
            <a:picLocks noChangeAspect="1"/>
          </p:cNvPicPr>
          <p:nvPr/>
        </p:nvPicPr>
        <p:blipFill>
          <a:blip r:embed="rId9"/>
          <a:stretch>
            <a:fillRect/>
          </a:stretch>
        </p:blipFill>
        <p:spPr>
          <a:xfrm>
            <a:off x="8314055" y="3770948"/>
            <a:ext cx="3288030" cy="1085215"/>
          </a:xfrm>
          <a:prstGeom prst="rect">
            <a:avLst/>
          </a:prstGeom>
          <a:noFill/>
          <a:ln w="9525">
            <a:noFill/>
          </a:ln>
        </p:spPr>
      </p:pic>
      <p:pic>
        <p:nvPicPr>
          <p:cNvPr id="6" name="图片 -2147481043" title=""/>
          <p:cNvPicPr>
            <a:picLocks noChangeAspect="1"/>
          </p:cNvPicPr>
          <p:nvPr/>
        </p:nvPicPr>
        <p:blipFill>
          <a:blip r:embed="rId10"/>
          <a:stretch>
            <a:fillRect/>
          </a:stretch>
        </p:blipFill>
        <p:spPr>
          <a:xfrm>
            <a:off x="6274435" y="4993005"/>
            <a:ext cx="5430520" cy="1772285"/>
          </a:xfrm>
          <a:prstGeom prst="rect">
            <a:avLst/>
          </a:prstGeom>
          <a:noFill/>
          <a:ln w="9525">
            <a:noFill/>
          </a:ln>
        </p:spPr>
      </p:pic>
      <p:sp>
        <p:nvSpPr>
          <p:cNvPr id="16" name="文本框 15" title=""/>
          <p:cNvSpPr txBox="1"/>
          <p:nvPr/>
        </p:nvSpPr>
        <p:spPr>
          <a:xfrm>
            <a:off x="4681220" y="1271270"/>
            <a:ext cx="9956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电磁感应</a:t>
            </a:r>
            <a:endParaRPr lang="en-US" altLang="zh-CN" sz="1600">
              <a:solidFill>
                <a:srgbClr val="FF0000"/>
              </a:solidFill>
              <a:latin typeface="微软雅黑" panose="020b0503020204020204" charset="-122"/>
              <a:ea typeface="微软雅黑" panose="020b0503020204020204" charset="-122"/>
            </a:endParaRPr>
          </a:p>
        </p:txBody>
      </p:sp>
      <p:sp>
        <p:nvSpPr>
          <p:cNvPr id="7" name="文本框 6" title=""/>
          <p:cNvSpPr txBox="1"/>
          <p:nvPr/>
        </p:nvSpPr>
        <p:spPr>
          <a:xfrm>
            <a:off x="3775710" y="2180590"/>
            <a:ext cx="22148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小磁针的偏转方向改变</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2621915" y="2517775"/>
            <a:ext cx="792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电动机</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7893685" y="2959735"/>
            <a:ext cx="792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奥斯特</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9082405" y="3297555"/>
            <a:ext cx="3105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wipe(left)">
                                      <p:cBhvr>
                                        <p:cTn id="30" dur="500"/>
                                        <p:tgtEl>
                                          <p:spTgt spid="23">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73743015"/>
                                        </p:tgtEl>
                                        <p:attrNameLst>
                                          <p:attrName>style.visibility</p:attrName>
                                        </p:attrNameLst>
                                      </p:cBhvr>
                                      <p:to>
                                        <p:strVal val="visible"/>
                                      </p:to>
                                    </p:set>
                                    <p:animEffect transition="in" filter="barn(inVertical)">
                                      <p:cBhvr>
                                        <p:cTn id="35" dur="500"/>
                                        <p:tgtEl>
                                          <p:spTgt spid="1073743015"/>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6" grpId="0"/>
      <p:bldP spid="2" grpId="0"/>
      <p:bldP spid="6" grpId="0"/>
      <p:bldP spid="7" grpId="0"/>
      <p:bldP spid="10" grpId="0"/>
      <p:bldP spid="11" grpId="0"/>
      <p:bldP spid="13" grpId="0"/>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41236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发电机</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87311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图是一种手压电筒，按压手柄，塑料齿轮带动线圈内磁性飞轮高速旋转，使灯泡发光。图中能反映这一过程工作原理的是（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042" title=""/>
          <p:cNvPicPr>
            <a:picLocks noChangeAspect="1"/>
          </p:cNvPicPr>
          <p:nvPr/>
        </p:nvPicPr>
        <p:blipFill>
          <a:blip r:embed="rId6"/>
          <a:stretch>
            <a:fillRect/>
          </a:stretch>
        </p:blipFill>
        <p:spPr>
          <a:xfrm>
            <a:off x="3281363" y="2095818"/>
            <a:ext cx="1019175" cy="752475"/>
          </a:xfrm>
          <a:prstGeom prst="rect">
            <a:avLst/>
          </a:prstGeom>
          <a:noFill/>
          <a:ln w="9525">
            <a:noFill/>
          </a:ln>
        </p:spPr>
      </p:pic>
      <p:pic>
        <p:nvPicPr>
          <p:cNvPr id="6" name="图片 -2147481041" title=""/>
          <p:cNvPicPr>
            <a:picLocks noChangeAspect="1"/>
          </p:cNvPicPr>
          <p:nvPr/>
        </p:nvPicPr>
        <p:blipFill>
          <a:blip r:embed="rId7"/>
          <a:stretch>
            <a:fillRect/>
          </a:stretch>
        </p:blipFill>
        <p:spPr>
          <a:xfrm>
            <a:off x="211455" y="2826385"/>
            <a:ext cx="5954395" cy="1330960"/>
          </a:xfrm>
          <a:prstGeom prst="rect">
            <a:avLst/>
          </a:prstGeom>
          <a:noFill/>
          <a:ln w="9525">
            <a:noFill/>
          </a:ln>
        </p:spPr>
      </p:pic>
      <p:cxnSp>
        <p:nvCxnSpPr>
          <p:cNvPr id="21" name="直接连接符 20" title=""/>
          <p:cNvCxnSpPr/>
          <p:nvPr>
            <p:custDataLst>
              <p:tags r:id="rId8"/>
            </p:custDataLst>
          </p:nvPr>
        </p:nvCxnSpPr>
        <p:spPr>
          <a:xfrm flipH="1">
            <a:off x="6187440" y="1271270"/>
            <a:ext cx="0" cy="403352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2" name="文本框 21" title=""/>
          <p:cNvSpPr txBox="1"/>
          <p:nvPr>
            <p:custDataLst>
              <p:tags r:id="rId9"/>
            </p:custDataLst>
          </p:nvPr>
        </p:nvSpPr>
        <p:spPr>
          <a:xfrm>
            <a:off x="6339840" y="1331595"/>
            <a:ext cx="567309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如图所示，一种环保型手电筒，筒内有一个能滑动的圆柱形永磁铁，外圈套着一个线圈。只要将手电简沿图中箭头方向来回摇动，手电筒的小灯就能发光。下列与此手电筒工作原理相同的是（　　）。</a:t>
            </a:r>
            <a:endParaRPr sz="1600">
              <a:latin typeface="微软雅黑" panose="020b0503020204020204" charset="-122"/>
              <a:ea typeface="微软雅黑" panose="020b0503020204020204" charset="-122"/>
              <a:cs typeface="微软雅黑" panose="020b0503020204020204" charset="-122"/>
            </a:endParaRPr>
          </a:p>
        </p:txBody>
      </p:sp>
      <p:pic>
        <p:nvPicPr>
          <p:cNvPr id="10" name="图片 -2147481054" title=""/>
          <p:cNvPicPr>
            <a:picLocks noChangeAspect="1"/>
          </p:cNvPicPr>
          <p:nvPr/>
        </p:nvPicPr>
        <p:blipFill>
          <a:blip r:embed="rId10"/>
          <a:stretch>
            <a:fillRect/>
          </a:stretch>
        </p:blipFill>
        <p:spPr>
          <a:xfrm>
            <a:off x="10893743" y="3376613"/>
            <a:ext cx="714375" cy="1095375"/>
          </a:xfrm>
          <a:prstGeom prst="rect">
            <a:avLst/>
          </a:prstGeom>
          <a:noFill/>
          <a:ln w="9525">
            <a:noFill/>
          </a:ln>
        </p:spPr>
      </p:pic>
      <p:pic>
        <p:nvPicPr>
          <p:cNvPr id="11" name="图片 -2147481040" title=""/>
          <p:cNvPicPr>
            <a:picLocks noChangeAspect="1"/>
          </p:cNvPicPr>
          <p:nvPr/>
        </p:nvPicPr>
        <p:blipFill>
          <a:blip r:embed="rId11"/>
          <a:stretch>
            <a:fillRect/>
          </a:stretch>
        </p:blipFill>
        <p:spPr>
          <a:xfrm>
            <a:off x="6339840" y="2982595"/>
            <a:ext cx="4151630" cy="2192020"/>
          </a:xfrm>
          <a:prstGeom prst="rect">
            <a:avLst/>
          </a:prstGeom>
          <a:noFill/>
          <a:ln w="9525">
            <a:noFill/>
          </a:ln>
        </p:spPr>
      </p:pic>
      <p:cxnSp>
        <p:nvCxnSpPr>
          <p:cNvPr id="30" name="直接连接符 29" title=""/>
          <p:cNvCxnSpPr/>
          <p:nvPr>
            <p:custDataLst>
              <p:tags r:id="rId12"/>
            </p:custDataLst>
          </p:nvPr>
        </p:nvCxnSpPr>
        <p:spPr>
          <a:xfrm>
            <a:off x="164465" y="5311775"/>
            <a:ext cx="1199642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custDataLst>
              <p:tags r:id="rId13"/>
            </p:custDataLst>
          </p:nvPr>
        </p:nvSpPr>
        <p:spPr>
          <a:xfrm>
            <a:off x="292735" y="5406390"/>
            <a:ext cx="11720195"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英国物理学家 ______发现了著名的电磁感应现象，从而实现了机械能向电能的大规模转化，根据这个发现，后来发明了 ______（选填“发电机”或“电动机”）使人类大规模用电成为可能，开辟了电气化的时代。</a:t>
            </a:r>
            <a:endParaRPr sz="160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nvSpPr>
        <p:spPr>
          <a:xfrm>
            <a:off x="871855" y="2193290"/>
            <a:ext cx="3105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8334375" y="2562860"/>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2720340" y="5448935"/>
            <a:ext cx="792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法拉第</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501015" y="5826125"/>
            <a:ext cx="792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发电机</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Effect transition="in" filter="wipe(left)">
                                      <p:cBhvr>
                                        <p:cTn id="55" dur="500"/>
                                        <p:tgtEl>
                                          <p:spTgt spid="23">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10" grpId="0"/>
      <p:bldP spid="2" grpId="0"/>
      <p:bldP spid="6" grpId="0"/>
      <p:bldP spid="11" grpId="0"/>
      <p:bldP spid="13" grpId="0"/>
      <p:bldP spid="14" grpId="0"/>
      <p:bldP spid="15" grpId="0"/>
      <p:bldP spid="16" grpId="0"/>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3784600"/>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《电与磁》是中考必考内容。其主要考试方向是通过考题，让考生了解磁现象及其规律、电磁转换过程中的应用。</a:t>
            </a:r>
            <a:endParaRPr lang="zh-CN" altLang="en-US" sz="2000" smtClean="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本单元的考题一般是一到两道题，分值在2分-4分之间。常考题型有选择题、填空题、作图题、实验探究题和综合应用题等。从考向出现的概率看主要有：电磁转化类型的判断、磁现象及其应用、用作图的方式判断磁场方向、电源方向和电流方向、探究影响通电螺线管磁性强弱的因素、探究影响电磁铁磁性强弱的因素、探究感应电流产生的条件、电磁继电器的应用、电磁转换过程中的能量转化关系等。</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nodeType="clickPar">
                      <p:stCondLst>
                        <p:cond delay="indefinite"/>
                        <p:cond evt="onBegin" delay="0">
                          <p:tn val="24"/>
                        </p:cond>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知识建构</a:t>
            </a:r>
            <a:endParaRPr lang="zh-CN" sz="4000">
              <a:solidFill>
                <a:schemeClr val="accent2">
                  <a:lumMod val="75000"/>
                </a:schemeClr>
              </a:solidFill>
              <a:latin typeface="微软雅黑" panose="020b0503020204020204" charset="-122"/>
              <a:ea typeface="微软雅黑" panose="020b0503020204020204" charset="-122"/>
            </a:endParaRPr>
          </a:p>
        </p:txBody>
      </p:sp>
      <p:pic>
        <p:nvPicPr>
          <p:cNvPr id="4" name="图片 9" title=""/>
          <p:cNvPicPr>
            <a:picLocks noChangeAspect="1"/>
          </p:cNvPicPr>
          <p:nvPr/>
        </p:nvPicPr>
        <p:blipFill>
          <a:blip r:embed="rId3"/>
          <a:stretch>
            <a:fillRect/>
          </a:stretch>
        </p:blipFill>
        <p:spPr>
          <a:xfrm>
            <a:off x="812165" y="1457960"/>
            <a:ext cx="8163560" cy="51860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4244196" y="1563294"/>
            <a:ext cx="6259830" cy="3731458"/>
            <a:chOff x="2957830" y="1682616"/>
            <a:chExt cx="6259830"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2957830" y="3747636"/>
              <a:ext cx="625983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磁现象  磁场</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一、磁现象</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0" name="1BCC2C28-871D-48CB-8BE0-2867F7803ADB-1" title=""/>
          <p:cNvPicPr>
            <a:picLocks noChangeAspect="1"/>
          </p:cNvPicPr>
          <p:nvPr/>
        </p:nvPicPr>
        <p:blipFill>
          <a:blip r:embed="rId3"/>
          <a:stretch>
            <a:fillRect/>
          </a:stretch>
        </p:blipFill>
        <p:spPr>
          <a:xfrm>
            <a:off x="749300" y="1256665"/>
            <a:ext cx="7577455" cy="53860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二、磁场</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0" name="1BCC2C28-871D-48CB-8BE0-2867F7803ADB-2" title=""/>
          <p:cNvPicPr>
            <a:picLocks noChangeAspect="1"/>
          </p:cNvPicPr>
          <p:nvPr/>
        </p:nvPicPr>
        <p:blipFill>
          <a:blip r:embed="rId3"/>
          <a:stretch>
            <a:fillRect/>
          </a:stretch>
        </p:blipFill>
        <p:spPr>
          <a:xfrm>
            <a:off x="546735" y="1322070"/>
            <a:ext cx="9714865" cy="49745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TABLE_ENDDRAG_ORIGIN_RECT" val="495*113"/>
  <p:tag name="TABLE_ENDDRAG_RECT" val="103*231*495*113"/>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AS_OS" val="Unix 3.10 unknown"/>
  <p:tag name="AS_RELEASE_DATE" val="2023.03.31"/>
  <p:tag name="AS_TITLE" val="Aspose.Slides for Java"/>
  <p:tag name="AS_VERSION" val="23.3"/>
  <p:tag name="COMMONDATA" val="eyJoZGlkIjoiZDhkNGI4NmJhMmU1MTZhMTI4OTdlYzlhMTQwNTZmNmIifQ=="/>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TABLE_ENDDRAG_ORIGIN_RECT" val="830*134"/>
  <p:tag name="TABLE_ENDDRAG_RECT" val="37*205*830*134"/>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891*353"/>
  <p:tag name="TABLE_ENDDRAG_RECT" val="23*151*891*353"/>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item1.xml><?xml version="1.0" encoding="utf-8"?>
<s:customData xmlns="http://www.wps.cn/officeDocument/2013/wpsCustomData" xmlns:s="http://www.wps.cn/officeDocument/2013/wpsCustomData">
  <extobjs>
    <extobj name="1BCC2C28-871D-48CB-8BE0-2867F7803ADB-1">
      <extobjdata type="1BCC2C28-871D-48CB-8BE0-2867F7803ADB" data="ewoJIkZpbGVDb250ZW50IiA6ICJVRXNEQkJRQUFBQUlBSHh4WkZpYm1Gd2h0Z0VBQURjRUFBQU1BQUFBWkc5amRXMWxiblF1ZUcxc2ZWUlJiNk13REg2ZmRQOEI4VTZiUU5MU2p0NDByVnJ2cE4wMnFkMzJuQU8zNUFvSkNtRmJOZDEvWDhqYXJhVHRRTExBMzJkL2ptMUlMbDdMd25zR1ZYTXBKajd1SWQ4RGtjcU1pOVhFZjFoY0I3Ri84ZlBIV1RLVmFWT0MwTjdqSnhmMTRoNzJQWVBzKzVEMXpCcWVUZnczR2c4cGlaZFJRRERCeHRCUk1LSURZMUtJNGpEOVN4bGUvdmROZnM5Y3liMlNGU2pOb2Q1NnJQZXkwZktHYldSanRJMkMzOThIRjd5RWdndDQ0cG5PTFk0UTZsS3VXRkdZNEpNcDVybDhtU25aVkxlc2hDUDR0T0xXMnd0cEY3aE1OWCtHM3lLRDE1Ymd5TTVUQlNDKzZxTFI0QmpoRi9CVmJzdUtCNlJMdUMrWVhrcFZ0dUFMRjEzd2p4blJjdk10NVVvQjA1QnRoL1BSSER1eVE1WlVMZHpVb0k2b2NEaUJiZ1dteHJTRUVJVWtRRGdJUXkvRTQzQTRKdVJvTmljZ0NoRHhNQmxqUEtaRHB3TnNCWFhMck15RGs0dFZKcDB6cjZSL3NFTEpqQW10N3lwdFdyQWYveVRWZXNvMk52NThkNk56NUtyOGsyckIwM1hMaXh5TWl5L01IYjVtU3UrTzZXRFhYUEE2UHdIYXdIYXBiWC9pMkYzbWorQWRnUTRITHVGQmNMMy9NVGdUeTVsWWdhMjhLNTcwRC90a1RxL1c4eHhBdDZ5a3Yvc0ZtSmQz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SHh4WkZpZE82bDhoQVFBQUZRSkFBQVBBQUFBYlcxd1lXZGxMM0JoWjJVdVltbHVsVlZyVEZ0bEdQN2VRMkZ0SUZXemhXUU9EVE5FWTZJbU9INFNOVXJqdkdTcnVuaWJsNW1NOG04WExtT0RGWG8vYldsTGdhNUlTemRoWERvdUdaZ3lDN1RXdUdTSkNZbi9UUHk3bmU4N2JXTENMeE4vK3A3em5iSFNGbE9icGozbnZPL3pYcDduZmI4RDBnUFBLQWlOUi9SdkZtWTJDb25aVjF2SjIzNXlydlVkSHlFZEhWN3l5NDdKaTFjbjI5OXJmeDgrTUorcU8yMDJtejh5ZjJ3NjMvMWRQemtEbjhMbjhBV2M5UkF5OTVWSXlNc1hqa0dYMEtLcnNSSjlad01jcnUzd1BoejR5K1NORlhRRUxpdUdJYUszb0tHK3d6ZlErN3hKdEN5TUVMaGVBZEYyL3dVQ1F4cGk4QW5DYS9FQWdXN05ZT1dHOGRRYkpqSDI1eTZCM25LRGx6VFhFN2hTcWFyZlRoTzRxaUg2aW5LUWM1OFJHS2hnc0R6NGxvQU5Lc1N5L0hHQmdBTTB6SEFSWm1kbGlvQ3JJcWJSU2NEekdPT0VZdEFydnhMb0ZJN3A0Qm5CQmpWT0lMWENJUS9vM1dCd0Fha0RCU2FDRGdRMzZPVGJkam0wbGwrZklmaHBxRGZXV2diN2hwMlk1bmhMVTB2VEV4RUpXSVFtbmVDREdyOFNEbXo2UTBIUUI4QXdva1lNYWhFRGFrUm1XMVRDNlRzTlhRMWdoRXVINjQvVUhXODJOaHV4d01oVG1uQ1hoT2ZVZUNFMTN0Tkt1TkhTY0tPZ1kzNi83THNqWlNmeXppeWR1MFhEYVpxNVVaaXdQN0xaQytNcDVmZEdVRjcxb1U4K2xaUmpMc3lORjNSMG1kcGp2SlJITnNlQi9vdHJVbm9McmR5VFA5ek5lUGt0UzRSWmRHbzM0MU9ic1JndU45U3FuUmgxUmwySDcrR3o1MDNpem9jOUJBYXJad2I3MEppNXJqQmpMV0dHRDZqMUlHWnEzRXR0THhrQVo5b3cxRkJyRkM3MkZOWGppYnhtRXNsYmZ4TzQrTi9NaGpWbXFmc25OdTNUT28rNU9NdDd4T0UxRXFjV2F6VjA3K3Y4bnkrL3dZMDUranVCbmdNckZjM3ZkdTFQSi9zMlpjZm1iaVltcFczcys3dUtuS3FXKzdtT1Mxc0J0SmFiMk9TOTNVeEFTZ2RwemkybFEvbmNsTFFWNXpYTDhSUUx6ZU0zdjdpQVBuVEJVWWhGNUlRdEgzV3g2U1JMNVBBaDcwamF2TFdYRjFXbmlVbnNUeUhVYXVqZEwrNzliaFRqeFJvQ2ZmOWo3Ry9hTlhHdm9MaEMvN1ZTZGRzbXpoTG9QMUFkb1pndWxwaWgyVmxlTnFvanBlZms1YnNhSWRNMm10bFMyVmd0VEtZS3pxU1VEUmFaMWxFNER1U2RLaTM3NHh6RlEwbnBKWTVDdVhuaFhPdmlBdmkrNWNVbE9iS2V6NjVRdjdKZFBDeW1MaVNtMk9vc2lzSUNJZzFPb3FuZ3VJMWhlVFJsaW9LVGVJRzc5SW42NTBPTTRocW81QnJRWEU5eFY1WEVQc1BWc25YenRwMW9KM0N0eXZFT0IyZzR5SlBJOGJTME5jNUM0eXc2cjB4SXhsRmk0a1JwaVFkS0VwOVVFbjlOWUxqNlVhQ0JxRFlLTmxBVzNRNmxzNkNlN0hhb3JoY2VVZFhPSnk4R1dYU1Raa1p4bFpDelZpU01ybmswdFdhWDkxejVickRJejlROXJ3alBCMklzU2VNcFhETkV2bDR0TXJMQk51ekZ5Qk9JbENQSnZlSGtXak52OUxHU0FmWmpEdU9XQjZYaE1WeC9GRjlwSVR6R3h1NndpUVVxL3NCVzFCZVFmdGpnQU01K0l5a1dQbmJVUzhBSlZRckE3aWtudUNhQVN4WEFYUzZBOHBaMFZ5bEF3UmJMNTBRMmZwT0syL2dPa2QxdTJibUlEVXZaSEJMQjg5R3BwSExMZVo1YnA2SHR2Yk1Wc1hKeVJDM0lDUVpQZVl0bjhMU3hiQlB5TDFCTEF3UVVBQUFBQ0FCOGNXUlluNnZKdUwwTkFBQmNod0FBRFFBQUFIQmhaMlV2Y0dGblpTNTRiV3p0WEZsM0cwVVdmcDlmb1NPZTNlNnE2dlVrRGllMnlaQnpDTWVERFlSNUUzYmIxa1JXNjhneWtIbXlUVEtKTTNiSVJqS3hNUXhoaVNFd2tEbUJjWUpOZmt5MFdFLytDMU9McE42cUY2bGJTbkE2TEdsMWQ5MnF1bFhmL2U2OVZkWEhYLzFvb1pENXdDZ3Y1czNpU0JZSVlqWmpGS2ZObVh4eGJpVDc5dFNwSVMzNzZvbmpFN2s1STNONmZDU0xSUElIaVBpMXFmTWxZeVJMbm1RemIrWVc4SFh6eTErYTIvZUdRRGJ6VjlOY3dOS3ltYjhzNWFmUG5ja3RuaHZKaWxrbVo2SnNsaFpQSEg4M1AxT1p6N3d6a29XU2hMTERKNDYvYnVUbjVpdmtEb0M2UXU2TW5TVy9kQWdFT1pzWnBmSW1pQnp5NkQzeVNKRTArZ0JhRHlhbnkyYWhRQXVLZ2l3aVVkS3QyKyt4MndyVWtTcVQyOE8yQnIyUk8yOHVWWEE3Smt1NWFkeDk4aTZpTXQveDNHSHZrdDhhbFc1TVY4enl5VUorcmtqYlQwVzM1WjNLRndxbnpQSkNyb0x2VHBUenhjcWtVVmtxWlU3bEt4VnpjdDR3S3JSbnIxdVg3MWlYbzducGMzTmxjNms0UTM5U3BlSCtBcXgvcGkvOFExZXptYmVMZVh5NXNKRE52R0hNVnM3a3luTjVNcHhrbU15Uy9lZGJwSkQ5eHFpSm03Rmd1NE5iT1RWdkxMRHhsa2lSWEw3NHZ2a2hVWERtdGRsWjNGZDZ5Y2I4dFpseTdzTnNxOGlZV1RETFZFc2RLYXdBdVNkWm9xZU1qOXkzSnVkekpjTzZOMHh2WXMzUzI2UWxRRVR0T1hmbXpKaFpMRktkazVyTHVlTGlMRmF3YlU2Snpna2wybWFUSmdsNGRuR25rNHhubWdabDk1UWF0dFZBMjhORzB6MjNIZVA4UnI3WWVvMWR2OXRwQzFYTlcyUkUyek1xMjNwL0xGY2l2K216OWowaXROWHJTYk9RbjhIMU1DVmIrcVp0bmNMVEN1TWhTd1M4TWpzcnllUWZQSFRHTFA2TkVjdG1aRXRnKzdMVnZtRmJwM0N0eGdkR1lUeFh5ZUhPTHBVTU9weEFiRTFwNjltZkRYUEJxSlR6eG1MbitueG1yR0F1R2pOTUhXZk1ENHdwODhSeHF2VWhoQVJOa3owd3BtclhKUUdvWHEyM0JZd3RsVzJTRkNSSW51R2pZb1lBVkhpQ1R0S0hVQlprWGRiY0pVZHBBd1JGVTcwRngyalhnWUJFWFhLWEd3K3FjYmpUNU9HMmFxeExxakdxOGNuSytZTFJzUmVqQmdiZ1JDVnp0bVB4M21NR0RqOTdyVGpEbmdCUjBnUUowbWRJbHdXRldqRWJIaktuQ3NaSEpwV001ek9lRi9ONGpoYU54Y1YyMDJqTkRseUJSSEFGZ0NSajhQQ0IxV3BxWDNFRi9wQzRnakZ4aFdjS0h3MmlMNTVJRXkwQlFJd3NvRjNRQ1VqZkZnemhNZGNrSkJsRFFPSmlFajlYUFJObU5Lem9tRy9SOGJDaWNYRUpBSlFFNkVhZkJVNmdxTkhCQ1VBa2RFS3A3NnluWVd1VHNsNC9XSTlPRitRaEQyWVRaUUVCR2NhblBVVVJKRC9XQTFDUUFlU3ozcEFtcUtLb0lUN3Q2WUtLZ0EvRStEVU9odlZrSUF0aUFxd0hsYjZ6WHF1cEtldTVjUVhSMFdVOUlBQ0V2VWxNUHg1Z2haQmVRTWtRemdzb21TVGxXZERqVWw0NE1pTlNIa2lFOGdCVUpWOW9TcGlldFJTYUhHaksvWUltWmhSL3NvdUlUcTZNYnQxU25wQXdmNVJYSnN3UjVUWTJMaHloaklMZ0NIV2xEVWRKVlpMeFFFRXlUQmtFUnhsaEk1UENzUTl3OUlVU2YzcnluYyt1TUIzR2N0MGo2VGtEU2NadlNva0FTZXQzS0tlbzJJWG1lT1pwS0JjL2dTbW9HZzdxK1ZoU0JRVnBtaG83bG9PSU4zd1VVYmdLQ2FvNkYxT3FJQ0pkNThNS0FVRURtaWNDSFBldmJqQnhuSUk5TUpCRUhDZjJQWTVUTkVYb042aitrT3dFMUg0NWkzaWF4UFVWZVNLNmRSVTVNc0k4UlU2Uk1FZVIxOUlFd3pZTGFkeXdUVkUxQVNXU3FZUjlSNklxWW91VklyRVBTUFQzRTRPZ0dCRkgzY09vZXhROVh4Q3BBQWg2SWlEcXU0K29Jb1NWbVBxSS9VajNhOWh5ZVZ5MDFtSVljU0MxK09sK1RlYU5YaXZiVHl5NTZQRlJLYUx3b0NzNjVQdUlRQkZFb0hqcUcvZXZiekErb29ZanYyQnFpdVlqb3Y3N2lLMm1wc3preVdEMHpVZDgvcmwrajRBUVZ2TzhIOEpwM2dZbXlHZ1d1TGlNRm82OWlJeUdFbkVMQXhsTjVXOGdTaG10cjl1MmhoTGF0OVh6dHEyaFh2ZHRQZGR0Vzdvb0prTnF5YXlTQlpGYXE2a3BxYmx4aFdKN2l2NnJVd0ZydVYzeVc2Q3NsNG5xTE1oeHFTNGNrUkdwVGdRZFNPYnl4ZE16UnM0SGo5Z3JFalRKQ1VwRnNyRmRWMXZlSXdBU3FBNUVoa0lJdFpFakc1bzBPMHRyc1lxSDhtUmtxQ3B0cUpJMExxdHhGdXFLWnJTeGFzd3Fpb3lpdzVYc0xPZnJYRldjK2tiUTByZkNwZ3BQM3dpUXhaOEFqWk1hUnd2bTlMa011V0x0c0t5Z3Q4dWcwMUg2aDlZMG55dm5waXZZdUp3K1M2RndLcmVRTDV3ZnlkWisvOC9CL2svTnJZdk4zNjVuTTVQNXY1TzVpTWUvUFMyem1aYlFWeXhoRTFqV1hEbFhtbThMbzhjU1JyS1lMaVpMUkhGa290SmVNRjJWU3BrSjl1TFlXZGJtU3FsOTJmaHFwWEgxNTRPSFh4NGZycFJ3dDB2a2Y2elljS2ZmblZzT1UvaysvY1c4RUhnTVFIUU1BQlgvamYvcjBub0N0L1ZFYktoa05oNkMzRzFFUVBaK01NZEFpU0NDYnloYkNMYW1ET2lJUUk0Z204ayt5YmdXQ1RKdzFnd2gwdVFRcThtdmkza3lrb0NnSWpuMDBSRnBtVkJuMjRQNnI5aXphTUJxT3JjSnRNMFM5c0pVeEZoRGRUZGhMTFRmNC94YXJiWTdoczUzNkRrUytBTW5jdW5OZjh5Q0ZEektyM21NVzg5NHFMTDh4aXY2ZkQvSnJYazB0Q05qb1c4a1JOSlVQKzJEVWFjWHlPRXJjN0ZEM3hibFVtZkJlcGRtV0NoQjAyTktpODVEVHByemtKUGtQdVJFQ05ONXlFbGlFNlRWRGg2VFF6dVRZK241YVI4cVZ6R1luTVFpQVhhbjVXQ0xtaUlnUDNKSjVsd0VsMmJkSkJPUnY2SGJINWVlbisvdFQrYVM2Tlk2OXZac1drZWE0S055R0JiUytQTTVuaFZTY0tjN2JoTVN5VCt1VG5kSDh4S1A1bHR5QTJnZTlFYno5ZVg3M1hPOE04MHdaZHJ1VUpmTjRRV0E3bzY2ZUZpZmI3Z2pVajVGS1krcy9maytXbmtLZGovbWNZamd0ejl1ZWYvMmR4RTJSVFRJZHV0Tm1jL1hJaXNPaTZ5NkRiTGlOc2hxbUQwR0hYdU01MVNRT1phQks2eVNORUcxV1dNSjJ3bkp6eHFyUVBBR3lzL1RHSU1YMGZiS29pdWRKQ0hCRmt0QldmV3h2RWp3N3BDS1puaVZ3WmxkMkc5alc3OXlwYkgyWFhYLzVzSEgrN1d2djZoZDI2M3RmZHE4dWZKc2VhVjU0eEg1LzZjYmpSL1g4RHNIajNZYW14ZXdaY1lYdFU4ZTFGWTJtYUYrdHJ6cSsvNzluNnU3VC9CVDlpYTdlYmgzbWYyc2IxK3IzNzU3dUxjV3c5UkR0NmtIM1IzbXdDcDcwMnlwTEZFVDM0NHdlclR3ZnNXcC9ZaGo0R09XajJUZ09SbEhyR1dDOGNoYTVyYXpLMFVIOWpRYUc5bGMvdVRZU0hXUUVYU1JrZXJtSWhqR1JSQU5KRFpJNlBSWUdodWtzVUhNMkFCelZaS3hBWlE4c1VHWHh4elMyQ0NORFd6MldJNFlHMmg0b0VSM2ZBQlZ3ZmF0SVFDQjZHK1JSWkRFS2FVakZDQmszczJWUzYxdkVxbUlhWmQ5bytqa3pOK1dGaXR0c1BMWHdGd0RBUVZnRFlRdWVNOWFzRkVBS0RoSU94SmhSRlRyeWs1U082eXI0czI4Z0dNQWRHdGgrK1NsdHpFWXc5NEdpYUJvam1FeTQ1WWZsTGZPYldmWENnL3M3Ukh5MkFHSXlCQVF1RkliV0VNMm93UWt6QUIrMlNOSlFmamRsQnhDdkhPZ3U5Ymg2WllUVzBqa1ovYWhvQjk1c3gvdWp0Y3UvcS8rMlZvcnU3TjVnV1dTT3NraGZQMXNlYlYzWjUzNTRZN3NqdlJpOEFiOTRtSHZuT0ZYbk9JN0hsL0VLajlBdnZDMnN5dEZCL2IwS0hGRjFHZ0NZWWVYSE1oMUdETVZSdzkydnRDUUlQcDlkb3VjMWtqNWdoOU1JRm1ueW8wYVRMRDNaZWRnS0k2MEQ5QVVRVUUrYXhOSUVucE4vQndsZG1tc1BXNnNQajdjMjZ6dUx0Zi85Uk5ab2FETEU4N2xnNjNxazNYODFQdW9mdWZYdzczMTZ1NUc3ZW5GNnU3Vmc2ZDNxMCsyR0VVMXRoN1ZyMzZEL3oyNC95MStwL2J0YW5QelZtTjcrZUQyaGZwbk8vWHRwL2dtSTdEcTR5ODY5VFp2cnRTMjd5VEtaOHFMd1dkdDZ4R0QwNEpFVURzVWc1ZmlsaDhVcjNIYjJiWENBM3Q3bExoTkhjaktSZXVzN0l0RWJlbkt4VXU1Y2xIL2ZDWEpsUXVnZVhOcitqRUFZKzVuVGxjdlh1TFZDNkQzdXJOSkI0SnVqelVDZGpZcENISStqL0FTeHhvUmR6Wmhrck9keXZIZDJTVEpMOEdTUklTZFRkdGYxdmJ2TVMrK3NYbWh1dnQxNDhGUHJmamdzK1hhM2hNYUhQell2UE9vK2ZGT2RYL0Q5dWpocytWVlZwQTUvaVFDdUxMRlNqRlIxZDN2V2FuYUp3K1laWGRtdW9JYXhuWmFIVno2dm5IcjRjSCtEN1VyWkY4VnF3NDNxYmw5dC83alBSeTcxTmN2MVRidTRFZk4xYTl3ZGF3V2tsdmJ1SU12RHZjdVQ5Sy8xbkFaOHVvNjc5WDExcXR2c2xkN1p4LzJSUmZIeW83NFlvUXVmZHBvUmMxWkRMNklXMzVRSVF1M25WMHBPckNuUnloY2daR1hiZlRnWlJzRW9EODE2cnd2QjZYVTZGYXgrL2lrYTlsR1NwZHRBcGR0cnEzWHJtMHdtbWhzN1ZhZjNLaGZ2VkcvL1ExSmhlMnR1aDR4Q2t5VU9ybzllOUd2VlJ3OTNpcU9UL0YwRlNjUlRSMGw2aGhNcGl1aHJ6NmxtYTQwMHhVejAxVmJ2NTNvSGwxdnBndnFhWllyelhMMXVrZTM1eXlYZTBVOUlNdWxhaExuUS9HcEt4K1c1WEt1ay90bXVkSTFjcHV4cFVtcHRjYjlqZnJ0eDdXOVR3NzNOZy8zTG9QRHZiWGF6LzlvcFp2dVBlaTh5dGJBNjdkK3IxMzhobVMwV0ticitrNXQ2OUhoM2hZdUNhT1d2UFZML1pjVmUwbUVTelp1N1hTeWJpeFpWYjk4dTUyS1dxLy85eW1XNnhWYXUzYTl1cnRjM2YyZWRPSGE5ZnIxNytvM3Y2MWQrbmY5aHg0KzkrTDgzS09kU3REUlRsdWxLKzJKYUdwQXNRZjdPWjR2RzlPVnZGbGszUjFRVElMQVFHS1NoRDdhbDhZa2FVd1NhekhvVjNMb1BNbVloSDJ3elJHVG9HN1BucWN4U1JxVGRPd3hpcnJUVjNQbnZsM0xDNHJvRzVObzJGTDM4c0hHbHl3bVFhcjdOS0J6ZVVGSDZmSkNnTEZ0TG04ZVBMMVV2L0Y1N2RKdno1WlhHaGN2Tmo2K2oyT0E2djVUSEJzd1UxeTd1ME4rc3REajY0ZTFxNzkxVHBIZ3NvMmRmL1p1cTVIWFZyOGd4MFlJZE9Oc3NmVXBuaTQ0SktLcG8rcjBEMC9nUnA3NDAvOEJVRXNEQkJRQUFBQUlBSHh4WkZoREFsWE82UUVBQUgwR0FBQVZBQUFBY21Wc2N5OXdZV2RsWDJadmNtMWhkSE11ZUcxc3BaWGRUdHN3Rk1mdmtmWU9scmtlY2VNa1RTVUh0SFdLaERScGlETGdOaXB1YStFa1ZRblR1dnM5d0s1NUIzZ0FCRzh6YVgyTEhlZmJGa1pCT0RmeFVYNS9ueStmc0tPZnFVUS8rT1pHNUZtRVJ3Y0VJNTdOOHl1UkxTUDgvU3orR09Land3OTdMTTQzYVZMQUc0TEZwcm5NTnpmMXJyT2c0MHZRb0FGRzV4SGVYOVFMTzdZUFhZek9WanpscFEwTVE3bUp6aWtaa1JVUnBvMEFKZXJCNkpRdllFOElzV3E1MUtMVkJ1SDU2aG1rTmRhMVduZDhIbnF2eE9NYThRU05EeTVwTStKT2dwQTNUdkJGRVBpMDFXT09WZzhXQ3luanRORHFvMnoxYVI3SWI5Yzh3ck5jaWl1TVN2ajRTNVVNeHdLRmRtaHNnMVFGYk5ERUNvMnRFRFJXRjdJUkpQc3FNbTRHcld5VnFnZDF2ZUJpdVNyS05sTnc1WWVuKzlFUk5Pd0lnRS96MjZ5NkZONHdmTlRodEVkUVlpUGNRSE94T3hCdzlkVTBXVWU0dEE1eXdQVTFCOTRzeHh3am8yeTZTalptaHBXdHpqRGtaU1orUWQyZ20rTWtGWElMSlJUcDdEWXpHcjlGcVA4Qzh2ZjUvdC9Udys3dTkrN3hqdzMwYUFPT1hBdUo2cnUwWDQ4Q214SnBsWlQveFZieXFrSGVvVWs3NzhMaG1zYk1nenV0cDV0OWx2bjgyc3gvYWF4RGdTTm1hMVUwMk1DVVFwK2tXS3FacnZ2Wkk2ajNNdEZ2QXZOVWRwSXMrYmQxQWIrTHZxcXlJdFZDbEtnMTZrMUo1bWdJM056bVYvSWZVRXNEQkJRQUFBQUlBSHh4WkZnazhOdjRPZ0FBQURvQUFBQVNBQUFBY21Wc2N5OXdZV2RsWDNKbGJITXVlRzFzczdHdnlNMVJLRXN0S3M3TXo3TlZNdFF6VUZKSXpVdk9UOG5NUzdkVktpMUowN1ZRc3JmajViSUpTczFKTEFHcUtjN0lMQ2pXQjRvQUFGQkxBd1FVQUFBQUNBQjhjV1JZTU5DbVFDb0VBQURZT3dBQUNRQUFBSFJvWlcxbExuaHRiTzFiVDIrYk1CUy9UOXAzUU95eUhUb2cveU9SVlczV1NKWGFxVXVpN1d6QUpGWUlqb0NzN2U3N0FEdnZPbW0zN1FOTTI3ZXB0SDZMMlFaQ1NEQ2gzWnJTMUZ3U25wK2YzNStmbjU4QjYvc1hVMGY2QUQwZlliY2pheTlWV1lLdWlTM2tqanJ5UExEM1d2TCtxNmRQOU9FWVRxRlAva25rQ3Ura04yQUtPL0tSNVlGeldUcXliV2dHSFprSU9IN2RrV3ZrdHcrUWErQnpTb3M2SnAyNzJNRmVKT0hBSFVFbjdGWmQ1bVRjakhGZ3NnRVBUQk82Z2RhUm45VmhxMmJiY2tTcEVRcTBHNDE2TmFhMENjV3V0dXB0TmFZMEtLVUZvQVppU3BOUWFnYXdyQVZQaTFCVUZkajFXa3lwRTByRGFOYU1aa3pSVk5yTk1wdUdHWk1xVkNHemJTVUtWUW5GTkp2UVVHVmwyWFFsc1gzTkk2RUQwMDZOUExucWsxTXdDN2xYR2xqallBeG1zSWU5S1Fpa3QzTmtUazZCUCtuSWU5cXFtRVdQSG5LY3FNUHdja1pHSDJBSFdUejJKQ3JTTytyVDZKS2x4RFlDcExUaHFiNUtNaDZQNVFTNU1KZGp3ZlVlb3RFNG9KcFV1U01tSXNuQVJVMzhWek5EVStOUnViN0l0VlJYbG9KWnBsaHZPN2FWZkRmMzhkeWxHWXV5MXJZRWd6NjBGL2RwVUZUSUxYSkpLbXdJY0tRVnZodHdhQ0xpVWJ1SWVDSlNSSHlYRi9zU0xnaWlMbGgxUXRsUUlVTE5lb2hRMzliS3h4WHFhaFUyN1Fwc3grdWdhbWcxYTgwajBUcllLdlVhME5xTWxqTVFCTkJ6MlphN0l2YVNOME1YTi9SaWFrZk5EOFg1QlpEZkJUUEt5ZVpYOFNtNHJTbTEyelg3ZjQxMWdXMlVpTFdJOVRxM2lIV3BZMTFnQWIyeldDK1hVZTE4OWlQWE92QThmTTU0NjdJMFFCL2hvOXV1NndydlpZN2VSWjdwd0dJdmVvN2RNZlJRd0p2bjI5NDZ3UHFEMkNXVzlMMUJaVU95TG5NaWU4Q1BGTVJUNWJoZEFJQXJjdWNCb0NzNTY0NStPRGVNQjdvbWxRVmwyM3E4VVdxVXNmWkhDZ0NSWnVKMkFRQ3V5SjBIZ0s3a3JDWDZnTkN3Sno1eXU2K1AzUGpRMGNoR2ZRd3NJcjBwc2tjSjY0ZHk3V2tGV2g3OVdpTWdJQ0JRQmdpUU5uNVJvUS9oUmNDMDliUEVMbHA1YXQwdTZycVNKL2gyb3hZbytyS0xDS0hNTnBYWkxqaFVkdDJMY2RubFNxbml5eVFlQW5OUzhOTm12dkpMTGF0NWhBMHc4bWgxSnAxaW1ndFZXVHFjakhvb2lHOHpqZ3F0SmF2d3JCQWRKVG9wZFBYNys1OWZQNjYvZkxyKytWbDZmdlgxMnd2dXNhRWVkb1B3Sk5XSm41azlFd2FKL2wwZlFKWjZEaGl4aE01NDJSczdMZnZycXR0S3l5NWFpMHRUVTlJNG9MOG5hV2xMT1ZOakp5emRKSTBVT3h3MFJzaW5FRi9EUFZ2ZEN4MlI2MkkzRnA5bEIyMW0xUURKRTZRUWRLSHZNNTBId2FVRDZkdm9UT3MzOU5JNGlmem0zWFNGcjM5WXh2Sk5HK0laTXFVZThzZlVNUnBOZmROd2xFMTZoajBqOW9RN2p6bmZYMFY0K3RBQkFjS3VQMFl6NlF3RVl4cjRsSHRVamdhSE5KY0M3ekptclBBWUIvUHBkSm12bmwyRTZsM2dPSGdleEh4VmxaZllIRXhVSmx2c1hDZm42cEx5VENZQXNxTWNUUTdXR0pFakVybUwvdEdWNXk5UVN3TUVGQUFBQUFnQWZIRmtXQWhlOUZxclBBQUFPVDBBQUEwQUFBQjBhSFZ0WW01aGFXd3VjRzVuVlpzRlZOekE5Kyt6V0lFaVc1emlGSGNyVmx5S3U3dERjZmZpV3FDNFE1RmlCY3JpWG1DQjRsYWd1QlozZDMzTDcvM2x2Wnl6U1U3TzdFeG1NblB2OTNOejgwVlpVUW9kOVMwcUFBRG9NdElTcWdBQXdvQ2RkeUREd2ZhQkhFV3BzQU9LazdTT0t3Qmd1YjM4UU11V1pGNEFRQTdJU0lpcWUyVWZ0Z1Y4eHAzNjl2eWNTVTcrZSs4YkhWMG94M1kyTjR1NlBSYkNvM1RQQUp2RHVYV0g2aVJEeGRYMmJPdlN5THpINWZtUEZaYVZQb2Z6V2FtV09CWUQ3NHMrai8ySmxqUkY0U09iOHA3aTZIMXV2WWlCV1R5OUFEQmxreVRjdVpBVU1qbjVjTVVEV1BubWlaM24zM0xXQmsxOFBKRnhUbHlFdmN2Mk1OOXh4aUxQZHZZMTMvYmpoR0tPd0pmUTBORDhIM1NOSUJTVWJhUXY1VlJVYU5HL05iQ3d3aVhYR0ZCUXVpbWRVMEpEVFJLYVpNVzZxcVQxcVNsTXRQWFZIZUJIbllQSmpjbGx5REZHbWJia2RnTjFJeGV5MmJFblVvYURrNDFqQ09PREVBRHdtNlpOcUdjbk0vbTZkNWVpM29tZkdFRTRuRWpMbEJnNWRmKzc4cFI3bHRyVis5U2VJZ1JvdWpVQm91WVA2S1dKanZ5ZEVGUDVpa1pqejNZdzlxdFhVSUtIR0h4VWNvVFFxc3FHSGErY2tlRnJ2MUUrYjFLN0xNNXcrZDdhU1c2THlBVThUZ3A0Tm1rVXRrbXU1SDA4dkZRczQwQXVRcmgwK1JZc1lyU05icGQwTkNxQ2QwWXV5ZysraGhxU3h4ck5Eam81alIzVWZsUnRnM1RRVHI1WFVuSEpBR0lnZWpCdDBkbVhyUGhsMlRncUlCQVpRRjVjdTNob2JBT1Q1NUtUTjFuL3BnNnRhZ1lUczFGNVM1aEF3a2dIK0NLVWpKMXh3K2hRVGtRcjFMQ0FNRU5waVpLajBhbGhXbExXdXVZZFM1VFc5MTlqK2laalVXNC9yMkpiY0NBQXFxV2d0MllpUnJpaXZldG9nUmRpOFdRRWdMejBLQ0d2RloxT0NzUE1lU3E1YzBwQ0h0elkrV2M0QWpPMG41a1VGMktCOE1UY1Z3QnhQRldtZlR5bWRLVWdWVnlrSzlJSjBkWmNzQnF5Y3VRZjF4QkJBQ0RGWWxMRWloSUR4SDRiZmJGQm9oemdzNWhmYUlzaHcvR3ZSME1DeTZ4Y2Q4VnorQ3ZiV1JJRXFIU3hvUVdSeW9ERmtDbUF3RmdscHFwbS9LRUdaakJvbzVsUXFmQmZLMnE2ZzI3MkFuZi91Y0JZV2xuVFNTbitPeFJCK1ZtcUx3TEI2Q2RmSUZJYmxwSDl0SlRXYVBwVHBiUU1rK2NZbzZFZDk2MGRqTzZDK1RqMG1pb3FLcFh2TlBSc0Mrc2dMT25mWlVIOGtqL2lkcnpnK3hqQ3ZCTzJ3MW9NVXdRVldZL0dXV2NvS0prMXhwem9KaXozeGZaYUlBa09TNjZ1ZGFLVG9sMVJtcDVudm5zMiswemxFSmJXL0hjYUpVUG9wZUUrOXVLLzkvWnJzV2wyV3FaKzF6S2t5SDZyRVIreWZMOXp0K1o3WlAyam4wRmg4Z3hTckMwWlZ2bGE3eDAvK1JhellaZVhKc1FnenZ2Y1RXSDlsMytDam9iejRGYWtxNEZaek1CVStUdDJKU1hSeWpKOE1ia01CZlM1Mk5nZnNlSkZ3OFZJS2lyc2xRTmNOWE4yL3Y5dytQMmlMbnhJakgzY3JDdEk3VVVRdWdUZWZMejVTVjJqU2tzNk11bU5JMW9wSjNtclVRbzlWSFdQK2VienZVYUExYXhFbDE1TTdpcndLNERibE1pSEpycVMvcmE1T2pRNU1vQVRUWndlc1pzdEwxZ2tHTXAwSStROFpESngyWGxiV3QyRUNvZkNsalRnbFhlTTNiU2V6b0Jzbktrc0t6c2dQNmtzUzRnRVo1SDlWcXVjSERERE9sMWQ0WXFHTUNDaWhJZ1NCbktnd2JkMSsvVnhyUTIxY1hQU1UwY2E4eFhuQjRzb0lwUVJBalIrdVV4OVFhaHJpUUNiTTJhczBoaGpOcytFbG14K1kvVXM3Ky9qdkVibVFOR2NzaWlGMElCc1BtOU9SSTNVYldaMkhabi9MTmRzMmpkVklhOHdoWjV1MXUrdmo0WFgzNWFWbFFrOW5jWVp1UXhRRjN6UzZMcjk3YjNHQU5rdm50eWxWeXZPZGthWGlpVWVNT2N3dXB0SVU5eW13VzBpeEd4QWoyc2E2WlJYYXdHSk9CRmpQMUxtMEJFeWF3eW1kS09ZbHBISDA0Z1BRTXRSNFFZSTRNMkpTNjZLeGpvN0NhamsxWkJFUy9NK2RVRmZtaTVWSzRuOXJRVElaM0JZN1AwdExmRk82dVFGNEpSYzJRQUc4bmo4OEp6OWhyb21KUnhKQWJtUGNob3FlZDVWTlBDNTZUb3REQ0kraHNUREZISEdJcFFZRTV1L3VzMy9DdHNrcytGc3kxUnlKT2JQUkRMa0h4Mzl3VHZoZTlYSnJ0Qm5Bbm1ORVQySGhkYk95bGN5UE9nUk9sc1FFZUYyQm9nQ3h2eDRyN1lsY3ZERlpxMWZtOUJzTktEbnNVV2l4R05PSGp5R3VzSVBYaUtIYVBid2twTVhVUVdQRUtJUk5rUXMxcGlUZjRuTWlPMXNKcDRyYndIektla1h5ZE9kOUg0RU55RUd2bE0yYmg4ajZVTUlGdUVJY1pidVpScEhodXJhbkVLbCtyK0VZSXVDQUU2U0pFU1EvQ1JnbHdXQWpkL0k5UEpaeFF6SUl6Vjg2MWorV0NnL1dlTzlXeVpDcmgxTERmOEQrRDdIRGVvQnRKSHlJczgrczVwNFpkUHVNK3hQVitnMU9aazgwVElndHlSUHFQY1plWmpqMjJsUEZldTU2MXdmT1ZyZ3E3dTV1UXZjUHR1RFBhZHhwZjdjYTNIZ2xDYW5qcHdWMy8yb3dFWlhvQmxDTXZnMUlGK2FWL1JWd2crZWs4c2dTWFdhNS8zN0hSMkx2OVBUN1BtN3BlcFI1OGh6Nmd4aW11NHk1S3F5azlvTUthMVUzb0pKS3FHam96K2VuaGZWeXVtcDY1Y0RoU2RyRFhRMDlZYkN5OG9hS0tZMjd3cDV1TkxsWitxU1RRcFZNNHNwVWdZOUxKcjVidTVFWHg1cDV4b3VvNmJBQ1JUK05wZnUrZ2p0N2ZqVDB2dXNiU0NMdlU5WHRiYTh0YlVZeVhiYURvbk5halN4ZDdNaVZxVW1NVFJVYVBRZmFEWUkvcFhBMkVLTHU2MlMwdGdYYkZwVVZvWU92L08zZjVsS2RXb0trVVMrZ21jb1B0ZTBmcHhkYTNkemJZcVppT1ByWWM4VGo4Q28wR3RrZWZLZUtKVHBpeVVoK3JscjFoZXJrTWxsN1VaR2E2TFA3bnQxb0ZOcnVSbmdvdGd5T1BydGcxYWxZWnRKZDdqUzV6WHNhSHpXblBlMjB3VnhRdk9WZnhPcDN5OEI1Sm1TOTROL0hPenJNZXF0ZUx0U2h0cGJ2VGxiampHeXlHeVpDYXEwTkRWenRnQ21mM0JyaTY0cFZqbmVsbzkzbDYveG1HN08wam9Fdk9oRFp0d2FQZUhmaSt6a0l5MFpCbklCNmJ1Ync2Tk03M3liVStUdHNCVkRYSWMxbmphTm5qWTNCcEtNSHZlMElwZ0dKTXdLZ08zc1NLaTlxTElJT3ZpR2tGVUMvWmU4OU82MGYwaFZhS2dvYjVyK1pwL3cwK2xQbmRwVUpoMk83Szd3ZFY0QTRNU0l6Z1NHcHpYSlVaSm9zdDlzRDlzODhyU2ZvbFA4TnZaWDFkQjRmMGJ6c1NneDlEekZ0VnZEL3lTRVREL2c4VElhai9udFQraS83b2c0WWo2T1JKcFlZajZYbTVOL0NYL2puZnhkTVg2V0MxeitWYU5WeW1FU1BKTDF3S1BOdHU5dExUOVlibXV0cjcvTWp5QmxhS1JBd2VkZjl3T3Uybzc5aml1Zjlpb0g3U1hGdW00OFhqcGYzTkxpTTVyTnQ4bE5SV0ZDakFsVnpPWTkvUUliMHkrME9YU3d2NkZBdlk0MG5uWnpuMG8zZkQ2TGRhVnpLQnBzYnFZWnhYN2ZTZFZ6b0g4cHdOZGJXazVWZXh0NjJ1dVZYZjdRRi9EUUo0bHZjUEVQTTZCcE1aeUtLdHRVNElwQitIRlhpWG1Jb1JFWEJRVXg1b09XVHF2SG9RTFBFbGZYQlNNS1NzRm9rMnRLU1k2UFRicHZCRFpXYitKcFBVckFaTEZDU2twS2VFSTJKV0VVMUo0QzVxYzdKN00vbzNhRG5WczgvZC8zbldJMTN3YW5maDdBQ2M5L2J6SmJSYTEyZGl3NDloU3pYcTdsdlZkYTR0QjYyT0NpNXp4cWtvNkIyVXFCRUJpdnR5V1dMUHREaXlxREk1bG0rSVJhTGVicE9rY3Bwc0RRWXFYZFQ2TE9icTdHaGNoRkVld1JJWVpNZm9EUmpBcFhlV3dXeDhqd1RUbE9ZQ1pFZXFHOW5EZDNkSFd6YUk5eElwUmRTVklybVVxK0x2UlFMaGpmNmpKcngwZnY3SzNwenhOREszbWpmaDByNGtzRzIrbWZNaTNKLy9MaHhOQzd3Q2FSYitQTmk3OTVUbFhaWWVSTVlva2JpUW5TMmk5WTkzRkI3WWNhK09UN1FHL1FKaHNRQVRpQ2NiZVE3dGZRZjk0VTVDR2s4VW9JU0lITzZrUnRBL2Qyb2RDdXJuQmx0K01XS1Bwb1FXamwraWVEemRnUFJ6ZHpZLzdGMXJyTjZJVFBQOGhQT2wxTUtVU1oyQ1lZQjdCb0d5WG9xYkYxeUROTWYyQmxzdDEreFpEaVFFVDA0WUF3eGN2ek5SS3lRczR1SnBXT0Y1dlB4NTRPeGdidHBjVzZvREZwellOM2wvdkN6N2RqYVF0UnAvMTZqbTMxOWdzTkJWSng3WTlYQ3hHWVpFS1lxcGVYWXg4OUZkbFk5QzFnU3hLMkJEUDRYQzFoYlhzK25NWUZMTGE0NzJmenVkTElwN09aZElWR3M3ekZENmg4bmVSOHVwZnJlOVJNVldFVzhKMXV2c1ppQ0oxblVkbEJIQ3ZRR1FzRXU3N3QwTEpiN0tMSGZvVGNmZko0SEJEUVhDSGRyK0t2TlZkdk96TmVJRFhXV0xUMHB0YjMyc0ZnaHJYOVpzMkZLREcrNEFHK3l2emlQZmxDbzZOUmxYR25zVmFLUzFFZFFhSFNxaWJUVnNWaUtsb28wS1RCTDFZT054TjNlUXgxelZJREFpT2h6Sy9ibFpDN2xRSHBSbDNrUWdSdjgzcVhGUXU4TkN1SXFEV2FwZVJvckZqNTRpUmI5M0JZNWRod29vbXF2NVpPbzhOUzIvWHloeTVaZ2JIWDNXeFpJem5PNkdrR0hobmdyb2JEL09nY1A0L0RlZmNlWEMwMGYwRzgyT1RFdmxZTkFuRGREU2tBY2hyaUF1UFFGVnhCUGdQQTJsR1dLNGF5SWxzaWxBK21LNmx5dHdIeTBCRlJBRTNtTkRYZGEyNFpLRVJCR1FWKzYxbUtZVGFNVUtSd29PMTZKeXR5Qmdxc1ZjZ0hBOUhzN3hxTDFZeFRUTGJ3QXU5eTZGY1l2dnpMTWdIMnVKajVzQWNQR0dDanp1ZDFZdnhyeUpFcTFPUW1qUFd6U1dpS3dNTko5M3FmQnFSNUs3T3prZ2pOaENaMGhPL1ZtNkNnd0ZrUFNwUkp0bk1zVGticTh3NHl3VEhzTUFxWFZzWkhZNlZaMHFpMzBDMDhnSnRFQXNCRXNWYkVpaEVUUVg1VE9YRWRJeDh5UVN4Z1VJZjZBRmZPd01kbXh5bmZ6YWFraG42TzlrUm40WkV5T1pOTWxKNXdRVnVnTjlELzVmdW53V1Q2SkZvbEZwVmVObnNpR2pwanZGZG80aTRmZUZxcW1oRHlmQ1FwUUFUaE9yeHZ6UFV3bktQVmtFY0pPUzJhT0o3U3FaakNTVkZHUlJmRmVyY3JpazBhR3VDQzl1R0lmelFjckw4YnowT0RLeGpUVTQ4bnV1bmh6c0NqRzJPUVRpd3hDWGZPVE0xR3NaZ08xcSszMFZCVG0rdy90NG1MR3ZxYXVoSWJ6NFptQmJOVmYwTU5KK3ZVN1VPbXA2YS9JQm1VSmcrbzZoU3FzcW5TcDhnUzJpbFhTT0c2bmRJZ0ZXbUFJbFhmbHZzNHBrQjJMeTk5U2xaS1Q2a3RRNHByM242Lzg5MHJJQitxWTJtc2VMZW1DRDlaby9NM1UzeFFKM1VpVDcxVXphTklXMmlPc3R6R1Zxa1BMVlhXNHYzN3ozS2o4cS9Pelc5bld6MlBjNTl2YytOa05UQ0Zib3pIYVdzS1lKdTR4OE1PaE15OW44enZVT3BzUSthMm9OS3ZZdjNsMk5vK3pmNUx0amZublZUc3I0c0p1YzBHU2hOZ2tBL1lQeml3Ky9TSlY2OStVaGJ6NjZmbm82MFIxOHdxd3NQVkVhQ3JkWC9HRGtsNVJkQktwaHE2NUdVOEF6SGd0QnltZzVsTWVHVkZMWjBPLzBmQzFpaFZtL3Vyd3c4ZUI3UHRmckNUaFJYdjdXL2Y5eDh0MUt3M2VmNHN6c1VjM2M4WXYzamh4NGZDbUpwUzV6REh0c3RwV01rWDhZZXBZNGdZUk1YV3gzVm1SZTJIYjVENzU0TWtVaU14TmtPOFVEcHVoQ3g4WTFnVGlWSkNCc3FLcE9KaWpDdmVLMzBUT0JBOFZQc0xaMks4UDRUaXphdFN2dHRWY2xZMGlsQ0RpLzJwYlAvZFRnZDNNTUtPY0RlbVBuNHEvQzVXMkdJTnZUaVltQnhZckVsUEZsSmhVZVo1ODRRSEt4NElCbnUwOFBDU0lvaENUSEVSQUF0a3VHeTlSME5sWldKYlVxUk50eFNGTEc2L1hUa2ovcVhXTHJhSEFTVi9MTXpObGNjalQxYmR1ay9UUDNXRWJ3ZVU3bkNaRWhVVUZ0NjdpcmxvZlQ5dDU2T1F1T2VZWWNBaUpNV3NLVFV3TUlqQUlDbjcrWlBKUUI0T2JZUFJVZ1pvdHJabkRkL2xMVWJWRlZ2ZVM0OXNQTURXaWQxc2JjZGxOSjdITTNQV0VVZE10UkRqbUV5QURNbHYzZjhscXEzL21iTk5YWHo5TFNIVVhHTFJwTWFpaURaemNwaUxUMkJQc05ndUk3d1FEQWJEbWZSbmhBUWI4WG1MQWN5Z09aRVZ6eFo4eVZWOUpJUWpiU2RxWGw2bU13NHc4a0NOQ0U0NEJUbVFtR3BHUWh0cVFyQXk2R0wxaHFyaVY4ZTNkdmpSZFBvdjhSLzAxbnNTN1c5WmYvQk9DekFOYmpGSWNOblAxMUYwWUVzMlBseVVDQzgxT3E0WWVDNjlEM2g2U0xTNEh5b2UxR3kxTElwNFd4ZmdlVzRKZTVoYmI0UTZkZjZWbFVOOEhpOW5JckFGMDRDMGR2UFBnYllNVG42ejNNbjdkNHRyQ0xGL1BKczN0ZHVKZUdPdHF4ZmZZQXNId2hOQ3VZcDhHL3ZJYkRWQVl1Qlg4QkhIY2tOZHJITFpDVzVSdXBmekZKbDhJZzMydFRua1NjKzJpNktCSW9lRzJ1OE8xbzRkaDB0THFrVlBveGlnUloxL2xrbHlMVU5XWXhOWDlUZFdUQW1LTDhadnZuMVVaRk40ZHlMdUpPTGtFRFJFYWFYOGFEb2kzbTZYRjBPa3gyMC83N2JrUG9QZThSQVg4TEFPMHhlK0RmYVYydFdtZE1JZzA3bS92YjJXcmMwcXlDWThQS2gwZWIwZXVucHBLNDNtQTU2a3ZqL2Q5WFA0V3M0R0dZMWc0aVovNkEwRnduQzdwRUJLd0xKeVVNK1FMMHdqRlhmeWV1ZFhFVThpVXpGaCs3MU8vUGh3U1kycWp6OXRadDBFa21jYzhUNklYT1Q0T21GRmhRdVF3a1BaRGorYVZNOEtXREl4UFV3QitObXZIVDRNMlZQd010Yk1WVFZ0djZFempFYm9meGZwaFlNeWp5MjlySTJOZjRBVVg4czZ3d0xqT2hiaXBKQXNETmNsYUowZHhpanpSMEpNeS9GN3dwM2tIVGE2aFhGSXdFMUVRTlBsdEo3Y3dWTC90dVBUbHFQUVRTZG1xbmFuYnJWcER6eW1BSnRZRWt5a0pkUzY3MC9Mc2JhNTNWM3NVZy9TcFh5SVNmOXd4UXVOS1dxVVAwcnp3bDMvYStvdGtGOU4vQm8xZm1Lc1lyRnZ6dkRPMkRMWEN0M3RvMm9wdWFPNzZ4b3B2OUEzN002YTRadWZwODRiajRQYTd3dFpZVWlWQkNSNSs4cjdrSW5RV3hBNEozMThZRTV0eHh4aUgyOUZFemZHS09SUUVDK0ZDcnZ2MVo0aytES2JGWDhSSVpTL3loMy94djlMcCs2SWkyQVR0YzN2TENsWDRQUE5TWHpQMWRIU2ZhbVMzeDVtd0kzNHJta0IxallKWnVjYXpIeTMzMjVsc1hZOHVNQmNMMTJ4Z0d1S1Y0cDlQMDVpWmNmVDNVejdWVDNaMDBtRVdva2lzOEZaelJBTFViTkdnZXBBZi9OR29oeE1HanB2OUNlb0hrc2hJaEkyNXVHZzBjTlBtcVAybGdZRVJkVENZN1U3NmdnODhhUm5mRHhLOWljL2I4bERTTGJWN1hCZTc3V3RiR3R3STZTOG13bDRuSG1wdWJ0VUdmbjBwQnN6N25QckJ1R0tVSXQ4cnBEZjlkR1MzN3ZUSnpwaFlhd3c2SmhYUGdBbEtPU2F0VDRJUEVqSWRyMUJlRTFGR0pJb1lVd1RFanE4RXBHb1RLbzFWMmM5R1NGMGtZK0ZDR043Vzl2OU9QK0xBaFBOVHd0WHZITzd2QXpENmV4bU1BbjVDcE9VV09KVUcxZnFPeE5SS3NxdUdGWm5LTThEU2Z6VS81Q2p5UHlhUHVXSklNd2RhNmdRMzRrVkM3eXBvdkJOWWZVL2pWNTVmcnJ1Rzg1eDdqK1lxOTNNSStyOUNxSlVBY3hTVGZqeGdnWGJOcVdEMmVVUmVGL040VmxFWnJGbFQydjJmZkVsQUpEV1lRVSsyZUYwbVU3UUJsUE5ja01UUWRxa0ZyTXN6YkQ1WWNldEo1YXdYLzZDQysxbktZeVZ2MXlZS3Q0Nnl1Y0llTU1rYUJLTndsdXZsY0xpTC9QenVnYVIzdWpvOVV3cEUrcGFXamlTc3FXUkdUUHFDa1JQR05LYVdSUHY2UzM4MU5SQ2NrYW11YmwyWkU5cGFoc1U5MUZyUWh4YmY2M1NpVmZkN0pia0x0ZmJhdkYvSXowcDIyOXgzUjV0TyswbDZwc3RjKzVQZUNmRjdiQ1lYcGhQUUp0c0FqVEE5RjBuelo4eHdldkY1VFpmYk9Fdk1GQWZmRCtqZjk3MW1wVll3SXR0RkY3VElacmwweUJieFFxczZHSGppdEJxRVF3QUh3NnNoSW5NZkhzNVljTDg4dkp5YVdsSkNvWWdqcXBiWC9Wa3Q4K0liTFZndnNqVHg4ZkhjaXhuNlhtaXNlUHg4UDY0UTNoQVIvODNqQWE0UEk4V1hmUVMyTGJncTJDdHQyMExIdTgrM3g0SFBOL0RoQ1lMek5ySEhNcElFOUNZSFRLWUVHRHNNTmpiMjhPbVNvQmdieThWRlZxdTgzaTV3TjFPd2ZuMm1GSzRJY3A2QmtlVDdMai9WNWhmZmRnT2VOb204VnhrNzAyRllRYWUyUjREakgvVVpYR2JCenNlRnpyODdpWnpTZVU0c2JCR0E5bmRVNWJGWjB0bU93S2V6OGVFalh5RXRjVzZ2SXpsRFlxZUphaDNWYkZHY1h2L2FuZ2NMUTY0N0dJQzVGa2pEb3ROMWIvbmVrTkRUN3ZUV3daaGJyYXlaYStzM2VqNXZ1UFo5M1N0eDh4YVJLeUxrTE1Zb3BxTWVaUmhsZE1Nc3hCOUU0R2hvWnlXOGp3Tkw4emxhUHM0eE5vaFlOWWJZejFaL0xVSVpBWGFiREJ2c2c4QmhzeHJxTmRCVllkY0NXNU1PTVdXWnJlM1cyajlxVEZXSmZhRDRFYm0zc0praWQrZ3RleHJ5eHI0NkNSLzltUThibWU5MUxBZm9CYUtWSmlJL1N5VHpjdUwvSGhabGFJYXI4clJhMHdRamdxSFFna0gvajdSUzFISmcwZ0tEQVdoRVpoTlhHZFlFTWIzS0tuUHgyZy9JNTdjV3hVemp1cHBQYmlFLzlVQytTaEpmQ2dHYmJiVThGQklEalNhVUtqdDFXUDZTMWdkK0tSOFo5blU2cmlieW9WeFhxek92aFVLcmpRanM4RFlPUzhuT3NGd3cyU0RQU2RTdERqaGY4VXl3LzhuZnZvLzhVLzZjZDlwVkFBVXBVT01jUFlsVXZwN0hnT0NrQXFOMEJWakNoejB6ZlpUS2VoVjRYR1ljNnJYOXllcldQaVp0R2F5b21Pa0lBVDRNT1JPNWl3bEhyNVFaaWlmeUNxTmZod0JNT2xNYmpHT2pXNkNSQlYwM3Y3TWFQb2pEZjUzUkhiWWFpREZ3RHRVcFNXRjVrSlRtTEtlS1NVLzZZNFBKbmRhRWtueEp5b3k4a1hwaFdnTmVLWTBMdnZzRjZVWjNnMXF0WE5ZVnVTU0pGT052YU1JWGQxb05lZlRQSXBqOGhzZzNtcllLTEUwKzNtU3pFbzdka2srMFhETU1BcHlnc0ovQVZlQjZQMENPUlVsc3ZXd0g0ZFRzYnBvTUg0NXVNM2t2VUVXYkI1RkF1S01YVEZFOE1qdTBCY0VBUk02aEhueDFneDRIRGhrbEd6eG9KQklWMHJ0N0p5ZElHRDFmckQ2c3ltZWhleHVPVTVtdmgzcU9xc1JNa1ovVjBCVjlObjBwUzhmZ0NTNGdhYmpSZW1UYnhLSXpUN0pSUUFua3ZxWmlQcmw1bzl3Tm1BUXhzakFzTGUvRDNwNHNaTWFXZ2E0ejU5WmtreDl3aWIybWlFVVVXN2xRVEpGOGlKVG1aZGxGWXdXS0FwN3Z3dTgrZU1vVDVBRWRZdllXTTkrS2MrVTEvUzVPOWVDZFFmdGJQbzkzQ1Qwci9rdnVXYnFleTUzWWxRdjQ4dmI2TXFkblNUR1VlUjJ2RFYyM1V1bC96YzRtdmRYOU5UUVlQME9OSUVmMEZBcXFtN1gvNUZ2YjMrdlJqUis3N1VneDc1aU9RVHkvZnYzMHQyY0Q4ekZ5Yks3dWxhRnIwZmRKZWdEZWFha1pDRkdyTy85cHUrOXFkVFFVNmVuY0hjdjYrdC9VWDZ3NHhUU3JhUW5ESEtGU0FJUkVQNFdkWU5LUXZxMnZMSzFORTZTOFNKK2FlM3hQVVYvSlFQN2J4WlRVeFk4Ym9WN2JzMFVSV1JlNFJkRDdwSFNjbE9jNW1wekRSZ2oxc1lpV2xKU1pZcGpxVjVFL0pWbFpBLzFNK2orZTY0SGlxS1dIQm1FbkphZmI3ckprSnllSDY4RE5obU52SzliVndTNUZYSUZrMVhiK0piUWlxWmxkT3d6bFlPU3ZadDNGWXNzelVUODI1dkpBWGhvNGJGYWR1c29XNHcrbmtZZis3MURTbnZNTmhHaWhreWVWc1ZYQmZNZnNmY1UwYUttbEEvcnF6aGozRDlZeXoyck41MDltcGZKMWk1OFUzR3RhbUhPNXd0RFN3MnJJSU5ac1FuYUFscnZtbFozNGI1YWRsU1QxekxYenBDb1k2cXdKUWNoTkthZXdyY1dua09hVURqOUdMdlJ5ODVXNEg2QStwYm93bDUrNHdmTDQvd3Jrd1A5elgyajV6djd4aVZOSTZNT2k2RlVqWEpOWnFQMnozYnpDdElFdURDN0c3Q1ZZVFVhZ3VMWEZkWmI1Wk9DUFI3VTJPQXdja1hjOU9rWklvN04yblp3QXVIOHREdDd1aTdGa2lWNFNubkQybkgyWld0TVB0dHZtV29VWlJGdnJTSVdCYmZwU1RsQmswMGtFNjFaUmNKa1ZhUHIvQmV2Z00vSHdSd1VxNFQ4ZDhiM00yMDM4Nm1QQVpFWG80MWJaSHplcDJSS2FBblk5VGh2WmlWYjV6WVB3a29NTXg0aDI1VVBLK2pZWTVmdXVKc05Od0xmR2dvWDFzN3F1a1gxQVdLSlZZeEZ2Sm9KdE9MMUgrVEthTTBhaWVtbUtaaTcyRXdVZGhoalNhamRjbnpmMkN5VDl6UVUyOCt2cnZxZTFodDlMUi9QK25lMlp6TEsyaTRsL1VaU1prNnRlVEFyQUhhSEw5dS9xN1hWZjFXbFRhWlNScS9mZnVHdDY2bFo3YTcrakI5TERmOGIwaVhpUXZtTEdWemRnZ0VsVVdSR0NBSUxqTWhrVW0rbG9WaVkvR2tlL0dJbXRmbnNkMmJraTVlRExneHl1dG5vd1R3eXV0dS83R3YwWmMzK2V0ZUg5TzU0NWVuR2FxZ2FDTTFYU2pjY0FSSGdwUVZ0cElJQ1AzL24zZXRSTVNnOE05SGwzZzYwSCtlSXkxSU95bUlWVGxUMlFEclU4SGs2UEExWXJ2YmEvcUNWYmYvYUlXREdOWHBMUVFEekRnK1FSUlNYMUwwLzZnK2pldzFYNloxSUhyakNXcGVwcklqa2tRTFA2bkhid1hjVExVNUdRUFR1YWFXTTltbGoxRFZnT2RISmtCTUtIR3pvUldEKyttVXgvSUFBdmNaazhuNU1JekdiMW9kNUVEWVJoQU50NmVmekxlWFMrcEwxWW11dkk5eEY4Ky9ibUcxa2l1THV4M0dDdnFmenBFRFRnTVNsa0VBSHZzaFIwaE94a1BlcHJhT200VzBtL3pabGY1bnlSVi9RY2JDZVNPOTU2RGNQZ21Ddm5MSDFmMXFkcVlZSXpJUTFoOWxvRFQycjl3aWo5MVQvN2c0L2tING1nNmo4d2pxK2E3ZHdYaWtSb040ekxOb3pwWEJFQUlrSUFYQWRtWk9wbi8wT3k1dXZoOVFzNVVPZjVWaERxeEIvc1EyWEdsLzNETDZhWmNvbWUycEFOZDBVcExQcnJ5Ri9GWk5TVGg1ZmpOSVlSdTdWRWQrQ0ZvelZHcVR4VktBVGEwMDNrNEloWlp4Sm82NThFaDZoM2t5VXB6WEhlbDIyRGg4WGR2VHcrdUhHOFdTOUEvck4xZmwrcE9sY2tXdXMwK3FKN1BQajY1czc1azh0aEkxalBjSE5UWStXWEFyd3hldWpIZEREU1RaWGxreWhxTW9Ba0NjR2krUE5YZ0tobzUxZzBtYW1TMUpIeitXdG95K0ZpSkNvaUJObjdITnZyY2NaOVZrb2RoRWFEam1DRlpvSk1rYmVxMnBVT3BEODNkRjVHSkd4M0hFMzgwZTRlS0V3azUwRWRSRXdBdER2YXNDanpFRzdVWkU4L05vZ0FvRzhjRDJtTC9nYXVac05JUlkvM1RuYm1jS1VoSWdDZ1FkOXM2R3BhZ0p2RVkrSGJsa0dYUWFCSm5RRVVheFVHY3hZeVdMVHY2UEZTM1B5SlFPWnJvNFpaa09tckRuT0lxTDhOMGdQYjZIdW5JY21SNUlJWlN0NDZ4UUV4cTBiV1dNZHE1SXp2N3hkQWkrVG5yMWZrMDJkTkhzc3RpQnJ3YitLTTk1UzczZVFxSzIrZS9WbnkyemI5aVpKOW1FTnVlemFKQzFvaTQ4WCtaY3ROeVFueXVDZXpmV05Rd1dVRTE2dXhXWkc2YUc3RlNMWXh4SHJVWEczNWNOY0xubnU1WWVxZTRtV01FVWZreGYyU2t3VlYyem1mYTgyUTRxc3RlNXYxWjFJeXErUlhBcTB4Qk03WVpmN3RScVpFR2NEcTFKSmxiK2dhWE9iT1R2bUN6dHFieEpiR2FYWGM4VzdkNmtZamtxRjB4OFRhQXJvSnR4SXJWVU1KR3llQkpScEs4c1pGOWRucHFwRnBYQ2NId0dTUC9VTWJSZ0pwbWh6VWNYRk5LbXFzcElxaGJZY3B2eXFtV2RhdnBsLzZJTko5ejZ6Und6YnZNSUlEUVFIc255SDQ2VDBjWC8wNGMvYjVXY2lkVC9jdU15MS8zRzR0OGVSZFRSZS8yeXQxOFk4MXQvQ0pFZ29xUk9hOEZUdHJhcytsQTlJQUhXUjM5VlZ4SEhIN3g2NjNKbXVtUml5S2l4aXBuUjB0WVlhazMvazFZZjFxTTc5SEJRT3k0bEFuVDhqczVlQmlXSGVIOS81RFNvLzJYQ29sWmxwTEJkSWhxaTdSSUY4VXN4b1dmY0lxVTdjSi9VUFdvZ0QzdU4vQ0VwYjduK3NaRGtSeXJ0VkhFWUFMa2hrdk8yTmRvdGZ4enNhdVQvb0sxNHNNOTUxRXpaMk5vUEJtcy9PSUt2aUFUNmVFVzE3SVVPVmY5bVJ3TXc1NzYzRDYwMkVwV2I3T2U2SVhWN3lURU1DblkvQzlKUlR3alhEQ2l5aHEzaWNPT0RvSzRZaTlZVDRSaFBkaGhHZ2srOTRJWlRGNXlzamQvZEdsNFBDQWpHSWg0d0hBSWhYWG5JQmtQM2d5bDZiYnI2V2kraDRiYmJaZzM3SnVIaHRLZE16a1FiT2UrckJ3YzNtb0FjdnNmaHc0VGI1Kzg1cU9TaDFGcUJmUlFqMkFHMkRDWkEwSHBKczc1TU5JUFBicysyYktrSk94OTVMTlhac1hsN2NtYkZlQ1A0SnQxU2Y0OG1XM2ZEZnZNT2U4cFFmeXhFR1VBcDB6aEs0aU9yTmp0TitXMjIyVjZ3TjZ3RVk2TVo5RnJpdkR1VmFHUFp0SXJoaGVLcUJFL1ZVOWFNQ1cxL0s3MUVRSFNtdkZJUFFXZ1ZIRWtFelRaYmV2RjZkSVdXRVV0YkFodHVKd3N2ZW5ubXlWdWN2dDk5ZlUzZWZobURPS2J4cUdqeDZ0c0k4OS9yYmhLbS95a043Nlg4dTFCbDZ2RU9aNUVhRzBpaFZEUmpjWmQ5TFQ5WW0vRTBva3ZiTXRGSHJ0OUZGbFM1U0JlSmxuZHV1Q3REbEVTRktQaUdRZWY1eDVVckh5RHh4S1lZZVhzZFA2YlFNWElUV3Y5cEpWWElJTCtla3pSaGtxMzBxb25qZVQvV2kyMlRpelh3ekRmdFlyS3BTdUJ1NTErR2l4S0FjUHFlc3BkV25HbE5VazRsVWlQcTJUSzVJM2ZDZituRTNtK0JDaWtWOXZUdHNEcm5ET2hKc21qbnNjdjYzOXpiNE9pKzRTNnI4UGRHRk5TNjlaYkU2ZVNlRTNxdXV1Q1dmS3cwSkdlLzRwcWN5WjdhTG03aDgxK2l1K0VPMU1hdWxZcmU0ci9NeGw4QUZFOHdzZlJQdUcyWTEzdTdleVloZTJEYnV4ZFdlRE05cDI4a0lKNEpBaDYxblVaaHVzUS9tWDluMTFvZ2lwWExTSE55ZjNVOXJCV3lFaU05bXhTdlRJQkVFR3ZDZm54RmlYMkZxdDFqQktvWm42V3R6clRwMzRWb0t6b0NPa0hWZlFoUDFsQVhST1FQVHJ2S3RXQjJlNlZ4RTY0Yll5YnlzeVF3ZitEeVdZenBhTEkwLzdORkcrTGhQMFFtcWkzWHRjSXBVZWUzRkRKVVluYjJOUmZPZkpQSjZBN0JoZXpselBta3g1M2dSS0NsMG4yV2QxcFBsM1NseUJZQmEvVU9pdDB5RlR0YUkwcjM1TE51REdnUzlLdEE5TVZRM2MzZGVzZmlQOFpWc0ZNUHhjTXAycXFXSDVRL2ZiSFVHbDhUb2ZsNSttK3ZLb2NUb24rbFVqTGJLZ0QvQ3NhVi9PcmdvL2ZTUGw3SGxRamZRNG5Id21ZbFU3YkN6Umd0WXJjLzkxN3dzZDRwWll0NWsyQm1ZcVA5VnpaK001TEJVZXJmRXl2ZVduUUNmTXZia0NsSHBuT2R0MnVJSE8xd0VKVis0bWV0NThZVi9HODBJUXlEMHBuSGVreTk4Tk5LaEcwakZpRUJOVmVGQVAzcmlZV3JCS0hTQnVyTGxVRW5ZZDQ3VHpDekllZndvcStUYXJuVm5ZMUpKV0pDYk9aWlVWcFhBeDFBYVlGTHM1TmV1aUtVdjR2cW1HWDNaUkpxUVJVR1pHMGtGaHlvcUpCWnNFZjN3Rnl5TFZhYlFKOE9EQ2l4NkVFOFMxTEZ0bjdJMmRBK2tpRHpiZkFXZEZWREZwQWNaRkpsTy9QWmticjlrTFg4NnQrTVJkdTFxOXkwV3ZqOXFGVTVVTERIeTJTMGFIUjJ0WFZyN1lScGplbEpIbHp3Z2k2UUVBb3E3QlIxM2JxeTdkcFQzZmcxbUxaMk4xSTg5ckJ4VVBFcVpGblFkcG5TMG5VYmxFSkoxdEpsT2JOd2srUjYzTlRZMzN6N0M2SGRYMC8xa3RiT1BMT0R6ODFOUXdadnUvTEt5dlhXeTV4dnFOSDBYZnA1UzhuZzB3SXlEZFZ4ODVlUDY4Z3FBVnVVNXkvWjY4UGZBL3RwWEdxeGhjMlFrSm1KOGhuN3NRbFJaRGgxOWNoTXVnalhveVJlelBrL2h5M0t0RmErWmZVZkYrVXZGcVNOUGxwWEgwY2cxOVNuc0t3Mmp1cG4wSnMram9rb3RBODk2b1E0dmlzMFhVR2NOdUIxNmthR2FtaGdkOHpDbURsQXNtVlFyUnF2QzQ1S0hJWDdpZ0huN1JSSHJOMmQwbEcwZWNXSUNTRHFYODFhZmtJQmZCUCt2L2EvQ1I4bllUMDFQUDdoM2gwZW55WVQ5SDFhcHArWjRQSXplYjg4emNOc25wbGNhQ0VDWE16QS9yOEtuR1hqb3VMcWVid3RkTi8rejRzcmhkOStUaGttaVpIcTFZa1dTQzZZTElzZGYxUUhQVHlHdk1Fay9lQnhzRENRNXRsMXFVa2I1K1U4YXBmdHF6MUd6Wmxybzh3ODF1Wm5iQjJ4eDV1bzBuNDIxTzYvNFBlOThkbkhSS0lYc3p0dFcrbTBrU0pINjdPUnY1L2dlQmIwaUpZakZqREhmZVc5T3ZiUzBoRTBqLzhkZGNGcWw3TWNQYVhOR1ZwRmVsamY3TVlTY0hvZnpsOHZYN1kydHJmZTlSSTdFTlE5dDE4c0xjM08zSTQ3K3JtdS92MFRqczdidkZtZjFRdnVmM0R3ODJ1K1hqdHZYb21yOTMzS1paSE42UUZ5bU5MUU9sOXZ1OThvcmwxdmM5NTMwRVVYOFhyWkhPZGEyT2xqTkw0SFFWQXRtdzE5ZUlzekhUeHN1Mk1HcGI0d3d4aHAxU1pxWWhSclhtY01EQ1Q3QzViOEVtczYzeDNMWlRMcWNkT1Y1T3dqM0RTMUdzL25LdFNxRktvaGU0bkg3c04zT2VJSHRETVNnMldXenpucVNSajRkU29BdFZxaGFPamc0R0FRUDFFMkl2NXZ2YVBVK3o2YXgrM2pmQ1g3S0hIR3RRcWhLaTA0aE5KeFE4amlZclRicmkwVjhqWmQ4bGZUUWZYN3FYSnBYMUlOTk9mckxOR1gwQW5FbUJZOE9QaEttck50aUlySTFhY2FLd0VQZkNveUw2WmZ3TU1XY1JsM2gwQkVSSUVSV1dTWFovTjJmTWt3NldTbVdWL1dsNXdaN1J6VWd2ODRHdFF5OU54c1dIUGFQam9SQ0ZtaVZjaDd5TWYxMnhNbnUvb3grKzFDVXJEcElqdHpndU9LLzh5ZGZQQUxEd01kNlhGNzI5akJySnM5U1ppU1IrajFnRTFyRmZLQWI4bEd2YnVYNDlucktiV1VGeTYwQmo4bWFqTi90MDFLTCsrblluTjFWcGkyRWIrbEpBaEZrWnhLQzdUekVGU09TT25nUnhrYTFEUFBuYlBiajVSQ29QSHhRYUlMbkJlcXBwUXNnOG9YSkpEdUpUSDZEZ0puVEhQaTloazRPaEJkcXYrdmlyN2gyTVdRcmJvdmE5bFlybGkrRkxiUGQzVklJaFBRdUp5aWR6M1ZyT0lNVG4wVS8vZmxmRkM3akhhNStUV0V4RVNCUis4bUljTjc2NTZKQVNYR0NHSk9vTC9Md201ODc0YkFoZjdEeFBKaFZhUkxqSVA5MVRXNytjRWc1Wm52ODBhd2drRXhlSW9nbG1OQ1dreHhob2lIK284Z1NNcUxkZ21tTUhJcmtLcDVaSUd0UmFlSDJHenN3THkwY0o2alQ5VU12RW5pTWk3bEppSmVXMG9GdmFtSWtKcGF3RFpNdjBxc2JzV2Qya3lsMm13SEFZOUZ2Y3QrZnJsM003TFJ0YVcwZFIzZUxNTlFPY1ZEaUh6b3VmNFBjU21TdlVtdUovcmFDQWdtejFuSWtrOWQ1TFFqK1ZiZ2QwNEVCQ1k4OHkrK3pQbDJTdm45NUZCeCtHWm9GVmN5eHl3V240V2JzUUR3NWxNMmVLSStOU3BuZ3pvVWtLS3NZSlFxekZTL0hKQmoxb1VxcFJLcHNuQk1lYlpYWVhDK1p3Z0UySC9WSUlqQXA1bDM5T1R6YW9pRDdMMitEZlM0K3dXYjR1emdCbDRhd3NJeFBkamh0VW1qTnpNaW9JZ1JSbGxrQ3k5T1c5OTNTSHZ5d0lXWFdhL2gxUHZvaDVDT1V3Q3g4enFZMzZuVXhpbE0vZVR3UXhObk5SY0xXQTdEUjVFTUJKK2tyYlVZNHhGNCsrTUtZU2JIMFpnMC90cUZnVlZDbkMzRTBQVlNXS0I3RUNTSklUUm1WSVE3Y0pCcWJyQ2dPVXVPai96aUFSbEFjUWc1UTJkYWI1LzFoWERZV00zRDZNS0lZUzNHOUV0Q1JmQWF6SExsUEZ5V1lwQUs4VWUrRmIxWkRyQ29UWVRkanQ5QmdmN3pjNXRqeGVMWGcyT0VIVzkwSmpTbE9vK3pGTmFXbkJNTnNNYmZuMngwM2E5RUZzOVhxS2ZxVHhDYlU3OSsvZjNuWDVyUUt2VHBjU0pxNkErMTJOUGc5c1JkRFhFYmV6OEFXMVRyTVltUUxCendkKzErM3FyaWxkTU5HaDgvRlBOUVhpa0VtSkRBN3hRaHBvdFFKK3dVbFZOTmlSek83M0p2eVhIVHVlN2c5NzNoK1BJNHpIWWxkRjdpYU5YdTNxSFBBTzdxamsrelVEcXVZTW5TMndaNG9jQ0NKdG1OYjhQZ2x3bDAvWS9pQjRmMUwzbGJ1ODhPMlZGRlphQ2lJc05XWVBkREx3bThzUnhCdytIWGE2M3BJcnRXRk9KTGVnZ3BRSUx3QmFUYzUvYXNkRS9yUVcwRkxsYzF1NFpUaWhhYXBvZkhlOStvQW5ZZzdwaHFFZ21MMWtWQ2Yrc0JBdThIK1BzT3FsMjVPVXF3TG1iNmtuRW0vcWFxMjlydy9BWXV3RHd1cjk3WFpJVU9wdXV4a1hmdFhEWm0rUkNjSTJ6UWt1Q3QyYzFyUDhWTEE4Y0JlV3ByWFlIQ1Y0ZGg3elBkTzMrTHFZQzZKVmtub251Z3JOdFpIV1VMOVRaaFJIRjJaODErd2Izdzg4dXdnOHVYRXdsS01QbXNhZFBRL3oybzN3bWZXdmRnM2V2WlphWjk4d3lJclRlQ0tGRS9KdnlDZnliVTcwL0YwbWMzbjZqTFBLMkpoVVhSOHo3UG9OR3JSRllFYXpGSmtUV0p2TUlkT0lsdHBwak16TW0zUkN0ZkxWVlJqc0hJM1hZYXFNbjVhRVdzWEJyRTJzTGNuSVhJeHg3VDZRSHJVajJxd3Y3ZW4rdFpzam54SDFXYXFUS1BzTzJVNVY3R0ZCbmZXNFo2TkdnbFJzbUVma3NxZ2l1aWZublM4Sm50WXZhWGt5SFZxbVJLeWlBWUd1bjFsam9LbHlibFRZYkFxWk9tbnhzZXJLY3BuU3JtMUxOeUwydXR0VXNyQTdycGE4Vk4xRUVoRGJPelBuRnJicHJoVSsvMjlNalVTWnBLNXFKL0YxWFpwQzBXN1plVnkxcG1wc2hZYWY2YitjL3N0cEVONDlET0haZEVhQjhtbzh5MzhOU1E2S1Jva1pkZVFkby82NExJYWUyYjd1U2gwRWhLaUdsZy9HYTZOK3NMdHVCZkc4L2Z1M0U2UmZPUXlYUmI0Y3hiajYvZlVPL1hlMGxqc2FBRDZ2b2YxUkR3T0IvZnVwMnM5c0JNQi9BK3BwdS9WZU9DSEFCRUlvd2tPaXV2YllsZFVWNHAxdVBoMkJJQVFJZHlhQTZwWXdweWFheGtNREpraWdSRTZBY3JNNmpJNk5FNVBqbXJwaitvK0VxdHdnSjBsR3NVWmF2eXhITnNvMzRjMktWOUQyVUE0S0ZKblVvMzJsTVlkQXMwak9MNjlNbEE3ZjJ6RTRzZGxXend2NzVzM3h5c08xU0kvQVROazhWR0M3VWkxd0ZBSzVCalhaSCs1OEYzZVdQUzNPYk0yd29OL3lnRmUvNGVibDRoL2xtTjc4M0VTekk3VzI4NWdjTzZPTjRrMmwvTy8vaXQveWNDc1NwSVRFZmVZU3dQZjA1V2RpYmZ4cEtPVjJmdm5kbVArTWhNaUNjT1JCRU90dmhaK2ZvTHRlUDgwelpKODVxUUVqZWg4S2ZUNmVtQTI4Qm10dCt3NzhEY2N2YlNsQlFmVlhFSnRNTURGajVZRXZDYlMxRjY3Wm4rM1d4NFM5ZXRvZ1RiZ1d0MXIxYVZzQXI5QWpYUisxWjdvcW9ERVNydkRwdzE4RHQ1Tmp4QXMvYVFaVkdhYlBFSXAxdmJuZzh3MmVneEl0Qys4Ujkram1yLzRiN2dpblBXZEFHUWZDb2FyMWgreVVTbDhIVVNIS0NHQ2dMb0xCUm1VUjduOVphL2QwRVBWeDA5VjA3dElEWmZ4OWtuWmg3UTZUQllyM09ZeXdVUUE3TVQzK29nNVd0QXFTdVduNVNCZ3lkOHc4alVvakUrSE5UQ3g2ckJ1blJkdk8zVTlYVVNrQ3EyYkRZQ0xhZUtNejg1VEI3OHV3S0FhK2N6QTdpL3YvL1p6VWJyOVFrWERxdVo4dzZSbEx0NmRDR1dsWEpxdVI2MzlPUmVkK0tLK2wyNmNaWG9ETTVqeEM3WUNxNnE3d1NzMmNKQUtRUmRDOG9KWXFsazZYbjNUSU51M09uUlFWSE4rbllnZEpuQW04SDFaTVR4TGNSNFByaG5ERXJpZGJXL0VhU0xsTFZTMW9zRmprL0E1cnUyRHh4UndPbTY3M2pwVEFBSFRFSVA3UWNiS3o3ZERSaXpSZ3UveXlHY0VYZWdQcWFFRTVqOVJLUDZUcURwNHIwdUU1SEo3bkJKc1FvNWNhRjBEdlVSSlhkOWdnWE9Hc0craHBjNjMwN0g3TytjODhHN0hvT3FUeFhiL2Y2bXpmQVNjNk8rRUM0U1Nnc3lMcmRHZXgyUGFFN0dHdWNBOEMybXJScjNUYkVreVdvcDFzMTNMUDVGazZhV05ndFVlRE9LU1NuSHI5WlExams3VlYrK3FtRzRRdldlUjFFQUVhOHpvMFRYTlVmc3RHaG9hWkxmOVVtZkNEL2Nkei9kdS9JSm12VEdkUjdMU2RQaWJoSUdncHFPVy9UT3JLL2JjeHdPckRwaldTKzNKQ1EyZFNLN1E0b041dDgrRGpUdm51UThidERESnFOM2lacTN6azk4Z0diWFFmTU5DakFKYTRjYml6QkNKdk9peTJycUtGMzhxWUZKQ1FnUFBSbE9rOUpzNWVxRHI0UWVOUGo1R1dwQTFSeEU1SitHWTRnTE1pZXJGZEtaTmdPckJqWHhtTklXTU9pemRESnhvUDBSa2UvdlRVbkZMZUZRaGpOKzB3YXFsMExUZlgwS3UwVHU2MkVMQmxLUmhNb0cvRmw5cGRTOTAyWU9EWE1FdXp5clpOS2lqeGxoSjFlbU0raXZ3RTRyVmJyYXJEV0J3T0JnNDRKSlNNWjE5c0FxeUcvQTkrWExTQ0x1WUQ2WWNSV044WGRQUGdDaHlKOFFMelRhUkhkdVM5L0RyVGFCZ0FWdFZNaXZNK2FUQVhBek1mYlErcDZhMndzWml6aXAzcWRuVkN0WlQrOUhPVHorcG5GaEN3ZGtoaFltL0NlRkR2eldBSERUam1ON2FGb0htV0MxSkpwZlE4ejRRVXhMcjM2ejJFVW9SaElOZlFtZG8veDBnQzlSRy91cHFxWXNXdEc4NUx3NDAvdzUrUk1YdllnYmI5ZFh4b2p2VnA1OGhSSnQ1SEMrVFNJNHZOcnRHQ3dXczNDOWZIem9HdEZaWFZ6TnBmc1BiTnViaURvWndGdHRtanFaREpPc3QyMUxEaXEybDh3M05TdjlHZnEvdTk3Q1AvN09mcmdMK3FrR1VQSHBwcDVsTHkxQzNidU5YNmxTMXJBTTJVYUlZL0svSWsrR2Jpcmp2VEYzU3o3TUN6R1ZUQlEyS3VxenUrWjRlYm1maHhlSDh6c3FTN2kyRzQzL05pNE5qYWM5ZjQxY29GYWVuanRqb0Zxb2pmSnZDYUtiVWFUQkVoRjdPR0pIbERKTDVvUGJPd2h5MkVvK0pQeDh2ZmtIMWJUbEtESVgyOXIwcUZpaVJLdThqMWxjTlVmSTNjQjlWdURUZk5GbTdVREJOWXFVYjhoTXZDbmVSMHBMR2lSZjF2SzBlcm1IS2dqZnNaeWI4U1NUbTAvRG5CcG9HcEZ0bmhsbi9mWlZ2NTVxU1B1Wi9WWXNwZVBFbjBMVG8rU2J1K1daQXlkOWxrZGIwZzFSQk5kOGpJVnN2ZVpFNVRVamlSSWxnOWdyYi9QanNJaXNEc25udWo1NjhmOFkveVBzRG5GNmpudW9QMDY2bHF2MmdlWjBhWGN1SnRCS3hubDVVYVBYNnE1YW9NUnNDeDNGUmN1RXdwTVpsVTViaTl5dmhtMDVRSlRjUFQyTkRnMkt1a0IrMEhBWEZUQ2JqUDVtYy9tY0R0SExEYVVMbkdXTS85WnRkcE92L2NYeHhwdFVYU1o3VFlFT3p1cG50RTdyYVNGSktoUlRxbXk3NmllZnF1OTB3aFllRWlQamtXQzFjaVpRWmlCQW5iRllvT3NiZzVHeWpMR3cxLzFzdTljMXc0elJFcG9ETlQ0L01iaWxIRVY3U3NpWkNPT2hrTENGckhPZEtTbW9QVy9MMDhLMENYOGtsTzgrUzI2VHJtS0RXZHloc25YWUU3S25sTWlRb0UxZ1p4Zmc2blJWMHEzNnJkNnBLTkdaNmduQktJNlpnNWkzaTRXdk9CeStzSVpWOVNuSTViUU5ncXZqTjkxWWlZeVNvYUU1RS9LOUZyc3dTRWxvU0pXVzBKSW9Udm9qUWk2WDhkMlhiN0p1ZUtTLzQ2VmZqQXM5aE1aZ3NSZXE5TVdUMGRQWVNPOURPcUdYb05ZRGJyWS9ZZU9NOENnaXAzQm42RWlUU2RxNE9rYzY4YytHVTJNQk9VRi9sVGd2YTkyN09ZUFoyNk1XMnZvSEFGWE9HR2lJN0JYYjNrZ2JDSjByVW9wK3RONng5S1VzV2lVdTgvZUZlcFV1aUptdk5YNEVIRDhqOEJxU0ZEUkVIV3ZHQmc2MHRTK1R4eFU5NjRWR0NFazVFTzkrZzIvbWZ5V0pSeHBLMkVJc2VablBQV21YdDdRL0xLOXQxK1h0VUpDVWxhWkplY2lGZjNzaWVOdlBMWU1WbzFOYmlZUnlCZ0RONGxONUFtKzdoUHUxMEhnNE90SUpQU1J5b1J5TngwUzdTRms1WmV2cUJkRGpHU01sS3ZMZ3RQbDBSRmd4cEIxeUxJRTl1STk1a1Y1U2F1S1ZXejQ3TGFiMjI3M2toSEk3TEFxTzNJWmhDNlNPV2xXMVh1Z3FUZHl3VmVvMFFhUkpWUk5FMDFjeTltNkhZZzJEMDhubTNjcGF3dk0wakRQYkRnWTREc09mMHBaSHpudEZBL0NmY3lUSTNoY3JLbVErUGlsOTVDbFVab3NENVR6bDNkRHV5R1pidzJKazVza1c4Y2ZFS1JhclNSVGJ2Y2Qwa2pXZkk0Y1JSZGJXeXlIUVUzT2tyR2dzM0xpMFppdjQzMitFZ3RMaklodWd0d1dUTFBQODQyNnExc01MUU56YTA0QitsOUxoTjlpUUptMXlGTllqWFp6N1R5bG1xSktxTm1jTzZxZWo4bEU3RnRxcEdCMy9GTFRxSmJOUkVaTlVNc0E2NkZYNHh4bDhxRkhmdTFiR2s4QzhWaEd5LzJjeWRodGZ1OEgrRVBlekh4b0Q3eG02bTU5L1lTajkxYXJkZ2NMN0MzTGpJNFhkM1VWWldwbEd1S2ZpUzRHNlI3T3VKOUpLWEIyUG93SkgwMm8wUFF6MkRGdHBQQkdPTENoNW05N0pNQVQrZEpLcE5lNksreTJKaDNSR29qVWQycHZNNExzTzRNWlpVa04vN2JPTmZzbEdMMis1RWtaeVIxNyt3cjBROFQydjRIYk1kQVFIQzZCVlBwb3N6NHpXT2RwRGJXSkR4dWFmVzlHY3JiOXZUL2crd3lmNWYyZTdEZ1RCU3B5NHoyT1o1ZE8vdkRTc0hQdG5aUFZ4V0J2anRWelJpUEtmQ0dKNUp1NHI4eVp2QWRMRmlkK3ZySVdOYmF1dk16d3hYSXoxRzhUeGxBbGRtckhWRjZmNlNoOG03ZEV6L2s1Q1hwRjZweW5aWXUwR2RDRFlIMDMzdHRRanhnMFlORXgxVkphVW9KWDFldXhxV3crbnNNRmhMTS9UWnZkdXZKRXRCZllXekRnRUJrdzRYdjlEZVp0MS9oV0poSVZuOWFrSU5qUHU4OGE1Y3E1S1VXWXZkSjRYRWRlMG5EVkJiand2SWw3ai92ZERGWmlIb0hRTFFvTzR6QnZpUzQ3YVZiUjVJMTRZZWN4YnZlSXpWR1dSNGpRanhPOWVFWGhSRWhQRER2MmlqaDdYZDVSMXZRNEp3R04vSFpMVWYxQXlGZ2h2c2MvOFRYMW9mMGdBKzMwM20rdC84aTVCcXltZWtNUGxMS0FWZmxiN2cwR28va3ZsK3M0R1NJai9kZVp0QkxwVkpScC9haEpqalNMK29wcVltUC85Zlk4ZWpmVE82akRTZDhlS0lCa0FzNkhPUjQzdmtmVEV1TmZTUzZFemZhMUFKWnd5RHc5ejd4ZTJYalBya2hmalFVTFVZS1MzUW45bFp1cUxQbDFOYUx3WEZZcDMzR0lDajF1UDJGNjU3YVk2aTc4WTlwUnpTc3BlcTUrRDljTnIzVWdxT0xjY0FFV3JndVZUdmNUZ3Y2SHYxbjhwT0R4bWt3MDFRMXNOUGp4aGVzbSsyTW0xei9LN21YSWdTbmZJNVNXYzA3bW8vMzdvc05OeVBDbHlWMkMxUXc4OVk0RjM3b1lvWDZwSHN0Z3pYQlBKaVZ0R0hCTExmQ0lHeTlZcFJpbURHM3k3dndsVVUvQnRGMDJXZWljTTQ1Z0dOSE1vY2tTOGlUWldHbmhISjI1aE8veWdHd3Q2VFU1WGZHV21keVdvZUMyWUZnV2xqbnpSd1MyNFpjWVRaWTZEdWhCRngybjNVYVJIcHZNY0tJMXBlam9HOEJWaWNDdUtJdDEzMHc4bit5NjJtSjV5LzdjR24rajZkenA3cG40aS9hZEYzMWxnTXBUTHJlWnoyNEJ0NUxybkQ0eUYzbjd3MnV1bEMxdk9HUFJHbEdRMGNKam5aWFBncWlwUmdpOHVpdlZFS1p3YmNyeVlFOGFvWXlVVXFpRG5ib3NoRTFkeEQyUDk2dnpaODI2S3M1Y0Q1cXM5T1UyUyttcDJCcHR3K3hwd3pwRWJsdTc5ekZQNWpGK05hMmduNm1pS1FMZlRRU1JvYkt4dGtqR1NldlIwbnhvcmpvWHViYkpRU0ZOdzFlTjNjYlQ0a3E4UlZrcEVQdDRZWHNuSWYrSkZsek9KSU9YNjRBejlJQ2NlbnloNmpWSjFGMGxndXZFUlBnUkRoY1VWREdvejhCWEQ0Tm0xa1lzZkxvNDhJUGRzY2VpSHVZNWoxZ3pIU1kyVnNvVENoRERXU09SQzRlV1pQR0I5a1FvbU1KdktXb2Q4ckJ4d00veHMwc0NybkZOVlIwdE04Z3o3WjROck1JSVBWMGZsdnNvU1RodnJBRWt4UXFJU0QxZGg4ZkpkcXNWa3pEdytJWmdhdUVyOS92d3FYN3FETGRPSjY2UkhodTNnQzdvZVhVSndUT3JJREtPeEdmVVJ1TlFTVkRQMU5lbEU1cnRrVnlRZERENWNBQkFaRzV4MWxtSGFTUUZBblJjYmM5VWJuKysvUGxtS1N0bjNBMWd1ZXVOdVN4NFBHZ0VqMjYrOGdyT3V2cjNydjlhbHpYOUxTaUxqdHRPdHROSnJSQnlJQXA0TEtGWEtBSm1SZjVlR3dzV0paTGpzSW1Oekl6cUlSOGF0QjRjTVJjTFJBMWlZbVRjOFh3YUVOb1hJS3o0R2plSU9DUVlCbWlEemtKbCtyREVVWXZBWWhqL0kxMmtvazVIeUpla3lBcDRnMHIxZFJucHBJWEtOTjVJdnRDVnRhWkdyYTVKVkw0OGNMWFpyZmM0SzZwUHIvL0VFQkRMdGwxOW1Ya0V5S1ZEdkpQcldxcmpiWTZ6RDU0eDhjUEZSODdHMW0xeHJZTGkzSmVjbjRENFpaSzJiZHY5Y216emlHZy9hbnpjaUNEbWJVYzE4cGRLeFpxS0VpUTVHc0VkdDZQV3VCSmJtdjVPa1JwWGV2dCs3YTVrMm5hbmdXNkxPUW4zbC90bCtVTU9XOEFrUVVMUkdDT080a3BKTUhaZmg3RVgzVGRaamhyVE10VjFzaWsyeTNVYjVvTThVTHBmY1VIcXRaVUhlWTdOS0Rrc3I1eWdpcDVHa01jcjJxYzJRd04wNW5rUU8zSmFUdnlxTGtNQ0ZoaDNkdDU1RzhwNDB4azFtY3ZZVXg5WEtvUnlraUsrdEtvVDh0NmNDS2ZKZVFkQlM2Qzc5NDdFSkNyV3hmQ0p3SS9lVjU3dk5EaXBhaERvd0RHRkl5LysvM1Jib1B6RnF5SUg4YWJBL1BnbUlrRDM2Rm9haWtIVUZOcDM0aG1ZdzA1V0JYUzBoaW5BbkI5VXJBTTVIanIvSHg4V3IveDd1Y25CeHNXa1djRkpXbkdqU2JGb3BVVmlWeHkxVHZzZnNsU1ptTGcrL21PREtEdjV5bG4vKzZiNjVsdTZXa0Q3RjJQTVIrT0lvTU9NcmxHRnY5R3Z4bmllVE9mOFdxUitZaXlrRkdkWXM2ZVZVL2N6b1hMMmdHSTNaeEF3OG92bGI2cm1XSmpUMUtQL3JQc0lnSzlYc0M1L0pzdi95Tlo2TW5EM2NqeC9jbm1ZdmVoVVYyazBXWDlwWW9FMzRNWUJLMEttREpEeGhmS1gxUGkyZlRIMTBBYVl0MTdiamtOQTMrK0YwUVRxK1Q0R1Rpb2dncHY3QjZmbnEwdDdkL2g3UHVZR01EYzVKdkpjdXhSbWxIc2JWa3BIa1hzbW5ocTBKRGF4WCtuMCtHVDUvaC83VnRuQjlhYWl3RHNFMUdVbEVDSW1ZYy9IOEFVRXNCQWhRREZBQUFBQWdBZkhGa1dKdVlYQ0cyQVFBQU53UUFBQXdBQ1FBQUFBQUFBQUFBQUxhQkFBQUFBR1J2WTNWdFpXNTBMbmh0YkZWVUJRQUhMV2JsWlZCTEFRSVVBeFFBQUFBSUFBV3JObGpicm5vSjZBOEFBRFFTQUFBSUFBa0FBQUFBQUFBQUFBQzJnZUFCQUFCdGJTNWlhMmwzYVZWVUJRQUhlbXl1WlZCTEFRSVVBeFFBQUFBSUFIeHhaRmlkTzZsOGhBUUFBRlFKQUFBUEFBa0FBQUFBQUFBQUFBQzJnZTRSQUFCdGJYQmhaMlV2Y0dGblpTNWlhVzVWVkFVQUJ5MW01V1ZRU3dFQ0ZBTVVBQUFBQ0FCOGNXUlluNnZKdUwwTkFBQmNod0FBRFFBSkFBQUFBQUFBQUFBQXRvR2ZGZ0FBY0dGblpTOXdZV2RsTG5odGJGVlVCUUFITFdibFpWQkxBUUlVQXhRQUFBQUlBSHh4WkZoREFsWE82UUVBQUgwR0FBQVZBQWtBQUFBQUFBQUFBQUMyZ1lja0FBQnlaV3h6TDNCaFoyVmZabTl5YldGMGN5NTRiV3hWVkFVQUJ5MW01V1ZRU3dFQ0ZBTVVBQUFBQ0FCOGNXUllKUERiK0RvQUFBQTZBQUFBRWdBSkFBQUFBQUFBQUFBQXRvR2pKZ0FBY21Wc2N5OXdZV2RsWDNKbGJITXVlRzFzVlZRRkFBY3RadVZsVUVzQkFoUURGQUFBQUFnQWZIRmtXRERRcGtBcUJBQUEyRHNBQUFrQUNRQUFBQUFBQUFBQUFMYUJEU2NBQUhSb1pXMWxMbmh0YkZWVUJRQUhMV2JsWlZCTEFRSVVBeFFBQUFBSUFIeHhaRmdJWHZSYXF6d0FBRGs5QUFBTkFBa0FBQUFBQUFBQUFBQzJnVjRyQUFCMGFIVnRZbTVoYVd3dWNHNW5WVlFGQUFjdFp1VmxVRXNGQmdBQUFBQUlBQWdBSlFJQUFEUm9BQUFBQUE9PSIsCgkiRmlsZU5hbWUiIDogIuWvvOWbvjEuZW1teCIKfQo="/>
    </extobj>
    <extobj name="1BCC2C28-871D-48CB-8BE0-2867F7803ADB-2">
      <extobjdata type="1BCC2C28-871D-48CB-8BE0-2867F7803ADB" data="ewoJIkZpbGVDb250ZW50IiA6ICJVRXNEQkJRQUFBQUlBTnh4WkZnYkdGVXN0Z0VBQURjRUFBQU1BQUFBWkc5amRXMWxiblF1ZUcxc2ZWUlJiNXN3RUg2ZnRQK0FlQ2N4WUNjMEphdXFSczBtYld1bHBPdXpCNWR3QzlqSW1MWlJ0ZjgrNHladGNKSUJPc0Y5MzkxbjM1MUpyMTZxMG5zQzFhQVVVejhjRU44RGtja2N4WHJxUHl4dmc4Uy8rdkw1VXpxVFdWdUIwTjZ2ZHk0WkpJUFE5d3h5NkNQV00yOHhuL3F2TEJrem1xemlnSVkwTklaZEJCZHNaRXdHY1JKbHZ4a1BWMzk5azk4elYzcXZaQTFLSXpRN2ovVmV0MXArNTF2WkdtMmo0QThQd1NWV1VLS0FSOHgxWVhGQ1NKOXl3OHZTQko5TnNTams4MXpKdHY3Skt6aUJ6MnEwM2tIRStzQjFwdkVKdm9rY1hqcUNJN3ZJRklENFdCZUxSNmNJWHdIWGhWMVdNcUo5d24zSjlVcXFxZ09mVWZUQkg2WkZxKzEvS1RjS3VJWjgxNXkzNHRpV0hiT2s2dUMyQVhWQ0JlRU11aE9ZR2RNUkloTFJnSVJCRkhsUk9JbkdFMHBQWm5NQzRvQlFMNlFUODdDeFV3RytocVpqMXViRnljVnJrODdwVnpvOEdxRjB6b1hXZDdVMkpUaU1mNVJxTStOYkczKzV2OGtsY1ZYK1NMWEViTlB4WWdkRDhZRzV6ZGRjNmYwMkhld1dCVGJGR2RBR2RrTnQ2NU1rN2pDL0JlOEpiRHh5Q1E4QzllRmhjRHBXY0xFR3UvSytlRG84cnBQWnZkb3NDZ0Rkc2RMaC9oZGdQdjRC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Tnh4WkZoTnYrM3kyd0lBQUt3RUFBQVBBQUFBYlcxd1lXZGxMM0JoWjJVdVltbHVqWkxmUzFOaEdNZmY5K3lIRzY1UlRJclFRR09RQmdWV040RVExRWEvb0ZiMEV4Y1U1WkdnbkU0M3BYbHhOTjNPRVdWVFIrcWNXVlp1a2xNanMyMWtSaGRkZWROZkVOUjUzN05SMEVWMDAxWFAyVGx1czNiaDNYdWVINS9uZWI3Zmc4VlAvaUJtZGxZWWptV2Z2c2xPelJ5b1I4Y0gwTTM2RXdKQ05odVBQcXpiZVhpZGFqamRjQWFmZFp6VG4zYzRIQmNjRisxMzNMYzYwU1Y4QlYvRDEzR2pINkhuemdCQ2RTM2JjRE5qMVdwWVpHZ3lZWXZPeHRjNnMzYit5Qzhyd20xeW9oa1pXRWlVMjRTUGx5dnRQRXQxQ0hlWDZqaDhGR0YzaWNTNjZUYkNIU3JLdDRFNkJDajJJTUplTmVGU0VxRzlkWFkrc3JzWDRTYW1Vb3QzTUhjMTk1Q09LWE1aV296M2tlYWhneG5WWSt4aVdyV1lhZEZLejNwSU5JMFFNbUprS2pkcldKL0xvcXV4VmxtckNrb2d6REpWV3NhdGFRY081Z3hsWG9QSDJJR0E0czFSUEFVSzdHMXNObUV6YnJXVVYraHJxczNWWmxqVlkxS3ZibVgyeUp4T21iTWRNRjJBMFFRcUZ2Ym5XVjB5UzF3ZEpjTnhNcmxNRXVNa0dwZW1PRG9ka21KRGtqQ1hXWTcvZkRlWVdadklmNUxnUzlJVFVUYUFGRHpvNDU3czJMSVU2Wk1tazJKNlJGeU5TdUU0V1hwRnh4ZXpYQ1N6RnRnbzVpVWhSUmNHTnJBQ0NRNUw0V2xvVlBRd3NNWTJreTUzaUZscjF0cUVINTlQMmdQc2JBWmgzNVlFQVJLWlR0UG9QT1ZpTUVIVnAxdldwNzFZbjkrN1ZDdGRXOFhTUnlrU0dsYUJiaG5vS1FMV09pM3FMOUJlU25DLy8vdVhJc0hKWW9xRzM1UCtGNlIvUlV3bVpOMXlGb2pwR0toQkJpWWhvbWlveXVJemRteVM1ZXVEcS9DZlBObUhzS2Vrdjg3Z0RUMVQ4RmVZazBKK2twaUZXWmxZSDFtSWdHdXl5N25ibEFYQWJqSEpTYjBwT2JVVWhGUjJoTTlPVGRERURCMWJJWU5qWURFVk9Eb1l5R3VScTVRdHB1RVVOUDZqMURldUY1WXZuRncwcm5pV0VsUmFBQVZ4V0E4Zy8yOG9Kb2RJQ0lKTFVKeHZ6SStEeGd3L3I5VEl2VU92bFFMUy81WkdCWlhQeFZROVhVYnZaajMvTklKOXFTYUUvZ0pRU3dNRUZBQUFBQWdBM0hGa1dCYVhCb2U4Q1FBQVpVUUFBQTBBQUFCd1lXZGxMM0JoWjJVdWVHMXM3VnhiVXh6SEZYN1ByNWdhUDlOTWQ4OXR5NEJMTENKV2xYQVJnM1hKMjJoM2dJMTJkN1oyRjFua0NibXNXTGlrRXJLcHlKYVFxVGlWSUZlc1N5cUtJeFRML2pGaGR1SEpmeUY5bWZ0bGQ1WlpRREpBbFdxbUw2ZFBuKzd6ZmVkMER4cDc3M3F0S2x3em02MktWUjhYSVpCRXdheVhySEtsdmpndWZqUS9QYUtMNzAyTXpScUxwbkJ1YWx6RUV2MkJFbWsydjlJd3gwVmFJd29mR0RYeXZQK1hmKzgvK25ZRWlzTHZMYXRHcEluQzc1WXJwYXN6UnV2cXVDaUpYTTVzMDJxMEpzWXVWc3J0SmVIQ3VJaGtHWXVqRTJQdm01WEZwVFl0Z2FpZzBwTGlKZnBXUUJBb29qREo1TTFTT2JUcU1xMVNaWjFWSUw5aXJ0UzBxbFhXVVFLeXFrTUkvZUxMVG5FQmF3b3RIUTNvYzk1WXNaYmJSSTI1aGxFaXM2ZE5NUk41SVZiQzI5SjNuUWszUzIycmVhWmFXYXd6OVpsb1Y5NTBwVnFkdHBvMW8wMUtaNXVWZW52T2JDODNoT2xLdTIzTkxabG1tMDNzZmYveGd2ODRhWlN1TGphdDVYcVp2VEtia2VsQ1luNXVMdkpTMEVUaG8zcUZQTlpxb25EZVhHalBHTTNGQ2wxTnVrcFdJL2o2SWUwVUxKaTBpQnExUUFuUmNuN0pyUEhsbG1rWG8xSy9ZbjFNN1N1Y1hWZ2djMldQZk1uUGxwdkd4NkxUcFdoVnJTYXpraWVGZDZCbHNpOTYzcndlTFpwYk1ocW1YemJLQ29sbFdUSFZCRXJZM1hJek0wV3JYbWMycHlNM2pYcHJnUmc0c0tXazhINlNBcHRKMDRHR2tuZVRvaXVnRU4xUG93SDVUQnUrbHRHTkhWcmw4NVc2MDR3L1gvUTBZWWI1a0s2bnU1OUVwMzNSYU5CM1Z1ZVdVYUhPbk9lc2FxVk14dUVtOXEzTmRKMG5tNG80ZzBnRnZMT3dJQ3YwbHl5Y3VVRGVpYnZ5L2VnSWRCOGQvVVlEa3lLam10Zk02cFRSTnNoa2x4c21XMHdvT1J2YXIvdXRhZFhNZHJOaXRyem5GYUZZdFZwbW1adGp4cnBtemxzVFk4em1Jd2dCaENHT1dwMFpIUkdiSXhRM3V5dWh1TndNaUZJMGdHS3J4K1NNcUFqQXFKUXpyS1lBQ29vdVIzdE5zam9vQTBtVzFXakhJcHU0RG5SZGd0R09VNm5EalhyS2pycFc4Uitac1ppeDU5b3JWZE1EaWttVGVONXNXN2prSWQxbERteWs3bXk5ekd2STdpZDJrbG1kZ2pCZ3RRRS9FS2FyNW5XTENTWU55STVZSXJ1emJyWmFybVpzNEpBL3dhSDRFeEdEQVk0WjEzRW9wdW1oT2hSOEt4MEs1WFVvQ05SRUw1QlMvWWlxNkF1QVVtWUJic2V3STZacW9BQlZsN0ZzRXM5SzlFWlNIOGZmeVQ0OWk2azlwL3Iwek91U0pIeUFRSXM0bnUrV1VKRXp1eVVKUkxMNEpaSVBtK2RVcElLNG9VNTVMamZQNlVCQ3VoS0xWWm5STlNCaFRWZnk4NXpuZVZIUHdvVEpKQ2NnanZFY1dYRWs2VEdhWlk1RnRvTWk0V1RYU2h6dWFIaE9sZVNoOE55aCs1TkcwRFFlQzV6NjA2SEdqU1BEQ2h3UEZEY2VOR3c4dnFoUjA0Z3hoK0JONmxDaVJrUldMeTFxNUg1L0dqVkczUW5odzRvYVJ5Q0FXTlUxRWtEaHZBRmtUMWtEeHBLeFlMUlBCQmxyM3lkdWpBZTdlYU5GSkdFM1d2VG95M2RISkt1WnlTMWp0QWoxNFdSeHVnNlVGSC9reUhIcWoxRi9oTG5wN2MzTjR0NCt6NE9xR3FPNmdPZlJFQzBqRVdiMFBNcndqdWNabGZxNXNtbWt1QjFKOTBsQUVQYTlnNTl2WjNBOHFJVThMOUZWSEpjb2w3UXJKU2JXYjk4M0RzM3NnNnJyZzBoeW5YQUJGVlRkZEozUVhGQlZCV2YzUTNad2ZORm9OdHlEY0FVUTVISVB4cytVLzdEY2FwdnNxRHg1S1ZCa0dWVFpYd2FGNS9sSnl5QnJRSTVuYm9FQnFGNlRWYXQwVmFCUFhGc2ZCT09HZ1o0NTJBOGJhY2xvR3FVMndaWnpsNWgvVEJ1MVNuVmxYTFIvZXJyMyt0bit3NXY3LzcwbkNuT1ZQOUl0U3JhRnUxdEZ3Ukg2amk5c2xzaGFiQnFOSlZjWXU1c2dFeUhkR3RTOGRGZnl3M2VpNzhSWW95SE04b2JGUzF6bmRzTjk3UDcxaHIzNWFteTAzU0J6YnRCL2VKOVJiOUplVVFnbXI3QTN4d0hlSmRITHU0TWlKb3dpcHVNTkNsOEVvQXdLbUlwTUhaRTJWVE9JU0laTXg1djlmUUk5RVdGbjViSVpidW9RNElJa2gwWkdDT3RLSC94TUhtdktRVzVaTDZnaGUzZ2lmVENOSkVFOTVsOElKalBRVXoxWkJhYXpKZ01GT3JQU29pb1UrODU3S25sVVgvZlEwcVV1ZllLRTVJV1RFb2t1ZGMxNkduZ3llZVJpNGpoVGZZMlZ0bDdaOS91WnhKRW4rMDZrMkxmRmtPaWEyY2U5RWoxWG85ZXVWc3NqY3A5KzJUYjEyN0pkeE1pYVhWQzJ3dGViZXZoNlU0NWViK3F4NjAyWmJ4QkhqeVJXUjBGV0o5SXJwUlF1MFJRUVlSTVo4aElucHBZMERPTEhCOE84R2VuQjdENFhaR1IyRkEzQjVlTUx0em1iSkJsZGxxSkdSM0xRNkZnSEtZZDBTQUw0Z0J4T05vWGNlOUxZblRTVzZHOWswb05SdTV4RTdZN2NIdFFPajVEYXd3ZDg4MWFnaEFWeklmS0hnMTEyeFVnL0diY3pNajV6MGlTdVRxZjdiUDJacjZjUlQwaEVDdS9rN0ordS93RDVVMFk4RG9JM2k1cFRBVmtOQWJJV3hXTTFpc2RhUHppR0hoeVRQZFVMalRGRVFJMUFnMFpjUG9ESEdFS0FZdGNqVG9TdjYwRHRDUTlIRHNqd2VQRTNsR1lWZEdyY3pGa1diYzQvc0FxbVdpRnlWRlNBY2NwaVlCa2NGS25WbzhOcGRBVG92UHY2Uy92ZVkvdmhDL3ZKVi9ibTQrNmoxYzdXZW5mN1RuZnR1NzBYajMvNThmYmV6MTk3ci9iZGY5ZzNIbkJNSjFYa29mUE5qZjM3TDdvUFB1MCtmTG43Nm92ZDE1dmRqY2YyODM5MnZucTJ2L3BnNytmUDNNYTN1bXM3bmFlZnUyTFg3THYzdWh0YnBHTU9ia0JSYm9DRG5WOFRrMzFnT1NZYktpYzRVSkdERlhwSVlKaVRBOWZ6OXMvRUN3bG5rOFRXRkJZeTJ6cFJ6MEhOM1hPeTJYZ3NrQ3NNajhlMEVJMmhDSTFwVVJaRC9WZ000YXhKQlZTMVBsa0ZoSVhVckdJNE4yY25MNnVBR1BWT0szVDVOSzBZTkswZzdHRnZ2ZXBzZnQ5WjNTYXNNc3dzQThueExFTTV4aXlEZTIwT1Fra1hjSnBuSEUyZUFUTWpOSWE5OFZtQ1FEN1VtOVNUaDgvOHRpd05uTlZ3am40S3p0bkF1ZlBuSFh2OTNqQmhHU2JBc25hY3NJeGhMbEJPNlg0S3lVY0R5VXJHb3gra1lCQkRDQTNBNE5HUFJwcWsvZFZQQVFKMGV2U1RkdlNEQzlTNG1ZOStvamZzN0FzVGZ5RlE3TE5Jdmdna1IrejVsMWNuNU1qSGZyYlQyZmpKdnZrMysrWVB1eStmMEpNYmRnaTArMnE3dTdGbGYvNlFsUEJUbklQak52K01NSVRiNnB0eE1PTTRjZzdJN2lHQklVSU8xTTNiLzZnT1poTDFITlRjUFNmN0t6cVlnVnJXNndVVkF5WENNUkJpZmlYdmtnd2hralNTMGFEUzV4T2lrMHd5V0M1UTYyWWxHZFk4Y3IwQXBXQVNwa09nYVNuZjFDbHE3ei9XT0NGVTAxMzdycnYrSi92SjN3blA3RzEvYWo5OThNdVB0K2tkQThzUE9QbDB0dFozWDY1MlA5bWhWYy92a3FyOUwyN3RQL3E2OCtUYnp2MGY3TnYzTzkvYzZLeXRkbTUvNXVVVHJDVzlZT2hzN0pDT2tXempmNnVmQklpckp4TUdOQW1xd1F1NU5ESUtLU2VhRS9seDVYZGYzckhYU2VGejB0anI2R2xDT3U3ZCtwNjNvWDN2L0lzM3NHLytwN081NXNoZjNUNDR6Y0o0ZXFTL0dUVHJZRm1lKzQ5MENSd1VjL0JrYmdGSFJiVEppZzVxOGQ3VGZkdXBsdjMvR2hPLytUOVFTd01FRkFBQUFBZ0EzSEZrV09IWGhoellBUUFBT3dZQUFCVUFBQUJ5Wld4ekwzQmhaMlZmWm05eWJXRjBjeTU0Yld5bGxkMUt3ekFVeCs4RjN5RmsxOXAwN2JvSnFhS1RnaUFvYm43YzFpM2JnbWs3dGlyT2V4L0FhOTlCSDBEMGJRUjlDMC9hcm0yQ2dZcnB6WExJNzMrK2tqTzZkeDhKZE1jV1M1N0VQcmEzQ1VZc0hpVmpIazk5ZkQ0TXRucDRiM2R6Z3diSklncFQrSVZnMFg0aWtzV3kyRlVXZEhRRkdzVEY2TUxIcmNuRUhZKzYxeU5zR1E3YXp2cGd2b3dIeVE1R3d4bUxXR1lEUTBQTzlsU3VEVnNlcHo0dUhUdEVmaGlkc1Fuc0NTSG1HSWhCeXl1ejdjaXZrWllXbDdmV2FwTXlzL2FPMTJOck1UYnh2STVUNmxGTGFRQU51QkJCbENvTmtiYkNHNVJydUpvekh3OFN3Y2NZWmZEUllaNlVaWUE2WnNnMVFsMHo1SmtnMnpWQ2RqMWxMVWw2ekdPbUp5MXRoU3BjbVV2R3A3TTB1eTRTenVPdzFUaHFSS2Npb0xsbnlXMmN2d0szRVU1NkZlN1VpYTZSY0pRUUs0ZGdsNmY2NGR6SG1iVlpBRzBsZ0QvTFVVdXJLTzNQd29WZVlXa3I2Z1grQnZ3QitnYWxEc0tJaTVXUFB6OWV2dDVmdjU4ZnY5K2V0T3RmZ3ZLUzU2Q1UrSlZFeGNOb0ZlL1RvR1IzU3lWbzBpQmRDWlozK3orYVZYUzk1cHJhSUlJSHF0YU9Ib2hrZEtNWE16TVdicVd6dWV4QU1XdjJCWi9LaWF6R1dTZnMzd20zRm9YdWxaNkdVM1l5VDJIWTExV2xGY243NEJDNTZtT0JXZ29DejNEOVIvQURVRXNEQkJRQUFBQUlBTnh4WkZnazhOdjRPZ0FBQURvQUFBQVNBQUFBY21Wc2N5OXdZV2RsWDNKbGJITXVlRzFzczdHdnlNMVJLRXN0S3M3TXo3TlZNdFF6VUZKSXpVdk9UOG5NUzdkVktpMUowN1ZRc3JmajViSUpTczFKTEFHcUtjN0lMQ2pXQjRvQUFGQkxBd1FVQUFBQUNBRGNjV1JZcHNRWUNDNEVBQURZT3dBQUNRQUFBSFJvWlcxbExuaHRiTzFieTI2YlFCVGRWK28vSUxwcEZ5bGc4RXZDalJJM2xpb2xWUnBiN1hxQXdSNEZNeGJnSnVtK0g5QjF0NVc2YXorZ2F2OG1Vdk1YblJuQU9EWkR5Y014am9jVjNMbHpuNGU1ZDNpWXUrZGpUL29JZ3hCaHZ5TnJMMVZaZ3I2TkhlUVBPL0kwY25kYTh1NnJwMC9Nd1FpT1lVak9KSExFVjlLQjYwSTc2c2hremxzd2hoMzV3QW5BbVN5OWVkMlJEVUk4QWNpMzhCbGxTQ1ptazd2WXcwRXliYzhmUWkrZXBzOXpNbTdHMkxlWndqM2JobjVVNzhqUEdsYlRzSnB5UW1rUWl0c0NVQU1wUlZNSnlYRHNwbVducEJxaDFPMjI0N29wUlNjVTIyNUNTMDBwTFVKUlZlRFdqWlJpRUFwMEc0MjZQaE5ONWNDV2tjbHBVbDBXY0p5Wm5EWTFTRy9WMjZxc3pMdXVaTDR2UlNTT1ptNGtGMk55QkNZeDk4SUFHK3lQd0FUMmNEQUdrZlJ1aXV6VEl4Q2VkdVFkYlZITWJFWVBlVjR5WVhBeElkcjcyRU1PanozTGl2U2V1cGtjc3BUNVJvQjAzZkZyYzVWTUg0L2xFUG13a0dQRzlRR2k0U2lpbHVoY2pabElvcmlzaTNkMU0zWTExY3FOUmFHbnBqS1h6Q3JsK3FGeld5c084d21lK25URm9xekd5bUF3UUQ1WjdCcHlBUjVxWk5HRDdteFlnT082d2FzQmh5WXlub3lMakdjaVJjWWZjN0d2UkVFUWZVRnhFS3FHQ3BGcU5rT2srclplYmsrcTR6cllVdU5DcU91dzZkWmdleWtjU1NWVUxjMXdxZ2FCK1JyUStqOWFqa0VVd2NCblcrNmEyRXZlREYzYzFJdGJPeG5lbE9DWFFINFhUQ2dudTcvSzM0S3J1NlcycVdlLzExeVgyRWFKWEl0Y0wzT0xYRmM2MXlVSzZNcHlQZDlHdFl2WkQzeG5Md2p3bWRSSG55RGRwN05KOWUycS9xYkNlNWxqZGxGZ2U3RGNpNTQzL2dnR0tPTGQ1dys5UzRUMWpkZ2xQdVI3ZzVxMkZRdlpCajlTRUUrVjAzRUJBSzdJUnc4QVV5bW9PK2IrMUxJMnRDWlZCV1dyZTd5eFFTaGo0MXNLQUxITXBPTUNBRnlSang0QXBsSlFTOHcrb2VGQWZPUldpWS9jRmhBamtlQTdSSHF6SVZhUDZ2VVBhLy8wUWFDbFNtaFpYYTBSRUxobGNBUUUxdFJ3RkRRVjVnQ2VSOHoyTUUvc2JKUm4xdTJ5YmlwRmdzdHFqWnMrL2E1Tm56Qm10Y2FzQnh5eFZwVWRhM0V1djEycFZINlp4SDFnbjViOHRKbHYvTnpJNGpyQ0ZBd0QycDFKKzZmREhvcU9NRjBSVlZsS1QzSitGVnBhck9KL2hhaVc1RStoeXo4Ly92NytlZlgxODlXdkw5THp5Mi9mWDNCL0crcGhQNHIvcERvTWMxZlBqRUdpcDhzS1pFYVAzOWRwTFhMbGdTRVh2emVUWnR5ck5EV1Z4Z0g5T3FYVnRzYlRBbW1rMmVHZ01VRStoZmdTN2xsMUwvV0xYQmY3cWZnOFArZ3c2d2FrZm5UaFFmcmFtU3dicENYMFlSaHl2VithcFdtcm1XWXFmUHZqTnBidjJnQlBrRDJ2cVlmQ0VZMFJWWXJHTVRIWHp1c3paOXdsbVBOZjJwZmlPWUVlaUJEMnd4R2FTTWNnR3RIRXMyVXhOVVRsV0xCUDExSVFYS1NNTlI1amZ6b2V6L1BWODV0UXN3czhEMCtqbEU5WDh6OGJOWHNlSmlhVExYWVdxdEl4VG14WlROSXlBUEt6bk53Y2JEQWhKeVJ5bFp6Unl2TVBVRXNEQkJRQUFBQUlBTnh4WkZoOEZyZHUveThBQUVRd0FBQU5BQUFBZEdoMWJXSnVZV2xzTG5CdVozMTZkVkFjWHhEbTRvdGJDTzd1N2k0QmdzdHUwQTBRWElPN0Iwa0k3dTY2d0dMQkNSb2d1QVYzQ0c3QkhXNS9kL2ZIMVYzVnZhcDVNL1hHM3B2dS92cnI2ZjZtcGFHRWpVR0dBUUFBc044cksrZ0FBQWc0OE9OSUlDSzh0eUduK1FEZm9Uc3JHN2dCQUFUdS8yMElhMWJVM2dBQURlQzlnaXpJTy9za0o4aWJZdGJuckl0OVJKcnhtSkw4TDhuSXFLZ3VkNEx1RndacFBDUjBMLy8wdjF4cDVDamhpVmY0UDFybGhTZDBkMHBiNjQwUWo1aFBwTnp6M2lTN21oOFg0N0lrbDdnbFpVSHZRMnJJOWhESlQ3M2RWWTZXSWc3UlNyLzF6cm50QnNkOG9UQnFqOTNKNDJzTE9sWkovY0J1eTJpaEtuVHBReVU1ZlRvdXVpZFo1SFA3NUQzeDJCblMweU43ZDNlbnBqamtnTG14N1dhNVVSa1ZwNmw5QjkzYTFuM1RDYjI3ZXhOZXd5WWw5Vzd6L3hndWFlRHNCbi8vdTRJRVZKQ3JGZkhnNk4zd0xxMVFIUzg0WWdNNDlUdllaQjdKeld5MDhkQ0JSRDRwRUNYemVsTTVMTTloZlVFRWZOV2cyUlRGSWFFSEFJZzJjczJiV3hTTHJKWjVuTmlPUkp4bGhqNXlPNUFQcklJNkxOdGgrTitPYWprbUJEeVVoeWpSbUFnWDB3eGN6R01uQWZNZUJiWmtscVd3MklPRUhYeGR2UjdPNyttakRka0hJRldKMHhBOHluam9vY0ZiWHZVNE44Uk52Q1JSWXRWeDBWM0ptd1h6QnM2KzJmYzhOSmFHdUZFNU9mcGM0bUk4RzljNUp0ZVZzTDJ1eDc2ODF5NWhqZHhrMG5mdnJRV2lZdlBPem96YVBmdFFHYkdoeFQ4Rk50cGdoU3pKT3NpVjE0Y3k3Y2FCMVBROXBqd2tXQjhxZTlTWXR0MTlxMUo5cVVKbGFjcmxtdnkyVFBQMEMyd3dwbFB5T3BnbkQxZ3pFV2s0RVk4TDJ1d1k2ZmtOcTIrZm1sWWZiNzhMcjhVempuZzFQemtIN2Y3dGtHcnVjNkVZVEdEa29Na1dlSlAvK1RXd0NsSlpqS1NDamI1Ny9aVWxSSzIwdlowOEt0RXBTRFlaekxZanJONjRwSnZyM2ZYeHZSZWFtUGpQVERKM0R4Ujd2cHlUM2lObEpuSE5ZU2s5a1hvRjhwa3I0KzY4WUFoYnNmbXlrRmUrYmEyWnpiUDA2NTRVTkF1RUdkbEhHNU5SQ2tPRTRjbXdJTXNBaVFFc0pUNk4rdWkxeC9OVmFjb2lCRnFTYU1rSXVYaFVBTENyVW9zVFc3SHRJa0h2NG5vYTkzZG5pUGRrdExLSWc0TEFWYThOVnFUZ0FKM2hXMEN3SW1rSkNETmNRSVdVbkw5VTVrSmZZTE1DV1E2QUdIRi8vbUlMYWhmcld1cExQZEd4SXR1c1Jlam1FWWpuVlo5QTl3ZTNLaWpMOEdNQnVNcGxIYXRlTDhXd3B3bVN0Y2tLWWhrUlpJcWNDMnd6TVljRkFIaDB3Z2h1RUlRTkhpL2pNUStPUVJlQ3FiYzJ6b0ZQNXBYOWxOYzhGV0pJT3JTTyt4NEdCdUdGMnNEbHQvbGtFbHdsU1dxeUMrL25OUmlTUE9rT0VIczEyb0wzZ3JXMUZGa1JBSnZBUXQwK1V3V1J0UVdxQ2wrR0tzdmxCaVBqK0FNOTlnYkltNVY2U0pVUVBTcUZxaGFHSFVrdmFrNVc1bFlObUlzSXFySUozSlNib1FsRFBUNXp3eFdKa0NWc3doN2pRVjVIMGtMMUFyRU9xMEYyVmtMenc3cS9PSkgxMHBWV2hDTDlFZ0FEaUo0L25Kb2hBZERScmNJU2hRU3dnNDl1bE9wSGdES0UrV3J6dE8vTlNYNUZaOFhQVFJwdWJQZTZBaFFwSTlPZE9lUUF3eXcwNFk1OWt5eXlubzZGY2NhaTNsekljZWdLVzlXbC9vY1Z6N2ZoalhHYXJVc3JYaUhEZEdyZ2lscFhqM2E1WUw3RDBtNnVuaUJ6cG4vZ25VUlpraG53UUN0YU1QNng1aFdwa1RzbGNqQ3NNajZiRUFLK0ZnSFk5aFB3ME1uUTRUYzBsRUJhZU9oYTk1S05zRG1kekMrZFozUDNFSkt0Z283YURtMXBIVzFPNTlyWEw2U2NNaU1zOFhVai82N01ZTllrc1c0RWF3OFNKT05QRkRtSEFmUWxZQ3BPb3NiQ0NDcUt4dHlpZE5GaWVNNGNDQ3dZdm9PalYxRVZjeUNFdjRFZEJYSWNoWlZzZXhMVGFwUmNnMDZzb3dpSUwwT2ZxUE0rL1p2L24raWcyYzFGWkg3TWx1eUxiTkQzN1doYXVXT1NTdmNqL2d4SWRBK1p6a3greG5oNHE0MnRPbDBlKysvY0s1ZGxuMmRNQVNOU00wZHZlWkxnVkV0eS83ZkJuL2hqZUJDOUVrc2ZwckhxTC9XT1JyR0Fla1dxWUw2a1lIRWNraG5KQ1VTV0tROUJhM1RFamJhV0lSa1VNMmRYeVZCOE0rY0lZdUdWK3ErMm4xYW8xTjJwZDVrNklUczZDZFo2QjM3Q0FjVkI1eWRXanZuMlhyN3l4WjF0d1RzMDYyOGEvTTJnenlrL0tVblZ0UkZIaTBrTklQTGVSdk53cGFBRXNrVHBHSmxrMmQ3eVFiaUxiVTJ0SDhlaksxa1l4N2RmWjE3NlEvNTBSTXMxcDE4TFJqbmMyZ2tsM055TUx5MHRWZG1XR3FKWUdPbmxONDJzblhpSzFSY3owQ014TEN3U21hb05XYndac0VNS2NZOUh4czhYQU5ZOG9pVE1UUi84MEpHZkZzOGpHalpFa1ZrUHZDMlZibyt6aUwvcGlMVndmYTAydVhOMzlQQm9KSWhmZFhROGdVQWdsRU1XZTBOSFFuL29KS0ZLUzZ5TFBscklkc3dkdUc2RUpuQlZyVCs1SnhaVDRWT1JrVVVUc3FHdWJQRk1jZFdzZlI3aGJtRi9VQ2lqVjlYSHptZ0I5by9kc3VSTVJHSGZmdDVmeUprNzFmbTRNQWV6L1JlS1VFUFkyS2pzRjJLNnBNb09aR2tVcUJXWHdZWWVOVk0vZ2c4M0NMWm5EQ04vSjF0WVdDc1ptZ24yd0dDQUVsbEE3c3piOG9vRHAwY3JzWitwYTdmeGMvY09TcWJ2WkFvRVpUOWJXNXY2dEJYUi8vVDNrUUZxbGN5Y3M2ajcyU0pQVTJMOGpBT2hmUWxKVEJvaGdySkVGVmF6bkszZTU2U2wxV0M3RjZjUU1kb0xJNHVKRVhFbU9VL2pUcm5yVmR0eVNmdGNjRFZRM1VzV2VoMkdxQ25tM1VtTnFqODFEalBTcmNNUWZ5TEtoVWJFZkMyd2pmZ0F3bmNPVVpTUG5LU2gwTFFoSXcrcUw5VE9BWDQvODhLbFFyY1B4dFFEMHE0a1kzYTd3VUVnUVptQmdKTUxzRzlGWDlJR1F6UmNNSTNHSjZMYXdOZ3MxWUhoOVhxZ2dCVGYwZEVDdEtBSVVJd2hTWVNFeG9YZ0Q2Q1ZLeGRzWjExWWxrcHJMMG8rQVhhd1UzM0IySEdkcEE2Q21pZjFMc3VMNFE3QmY0cmtaaDRRUVV2UmsrNXN5dWNjeldzY3pkdnZuRjdhMCtvdXN3MFMrSkcvT09wWTA5WmI5RWFCc2w3bkx4dVBPdGhWQmlnbk1NYWpUa21RaXJaL1ByZVN3REZ5TVRBanhQa3BFeEF4WHVHaXBOVUhjREJTd0RwOFAxN1ExOGo2SGFEUnBFQU40S1F3YzZab3lRL2VzeHBUK0ZoWThNN2VJVHpxaWVva0JDL2Y1M1p6K0Q5ZzUwT01xcmVkaVZCakFyeXIrQWt4Nmt6ZnY4N2ljM1RFVUcvMlltdk1VcTQxc2dLUytxellnaElNR1U5UWdOTW50dUdGbEkzcmQveExqaDYzZEQvYjFwNk1zV2tSRnB0T1VMejZJRjZzSWFieHlJZzl3UTcyOXJmVGpTbi9RdDk4dEdaS3lnbTJKVjNrYkNnbVF0RkJCYjVYZlE4TU9UNmt5eEtxa0IxYVJyck9BdkpscUJrMmZYWThiZG5SeFoxRlhSTFh6c0xoRUJiR1h6ek5wNk5aRDlxbm5WN2RSUzlHc3AwNnI1eFVyTDdWWDdvRXlNaUtPVU52dUNRWFZ1Zm1NajdNd2Q2MVZiSVgvWm1iMXBZVTB6Zzhxbnl2UGxiK3lNUCttc3U2dlF6Mjk0L2FnbVlHNTRpNDlOWlgwU3ZGamlvN1ZuNm9oc0pnYzROMUhvLytDeTFReFpSQjZpRC95OTB4MVZTT2pBcU1vSDlmcUVFZlBveUhOVGwzb20xeHBqTWxpTnFqU0l3TWNXV3lobldEbmlUL1RDRzZqSC9EWWJaWFErRDNpSE9UQzNPYnVwYVBGZXE0VTR1c3RBT3hjblBueVVvaS9OdjRnaHY0dUx6K3NnSHQ1Wnc2WWtxcXdDdkJUL1RUbkNVTkd5VEpEc3RSUXdBVWVhcnlFY0VocHk0ZDIwWXhHNmQ2V1pmVmhpeU0yWU9PUStyaURUMXhFK2N4aU1BTUVIeVovS3lZNThtZitCNkFtQjhkaFZ6K3RzRmhiSmFsK1ZQb1FFQkFocGhlQ25UMHp4LzcwcU8vaU1JNlh5SUVaVGQ4OGtFaU9DU0UrWDlja0xFNGtiV2krbmpJK2pKTm83SFBlR21QemhCd0MvQllMQlgwRUZBanR3c2ZEcTJNMHo2TWp1V21IWitFei8zb0IxbDZjck12ZHlpaWgyUGJhVUdZRGFTSjh5cTJsc0Zja2pvdHYrOWRSZVNBdEdGSGJaOWVBMVhnNXpPZGRWbUoyenA5RFowWUFOMlVOcGswYlRoVHJ5NUpQdGx1Z3g0b2U5bVhtNWNQb24wakl1QTd0UUd3SVBTTm9ncTZURGl4S2cyVkVrZUVzbkVra1NvTlFjRmlqb1lGcmlLRURnRUUzZXh3VWd6YnlXRGkwRkJUYVlVZGJhU2Evb29TVlJUaE1EWGdHVlBHZDJMNEIrQ3JEOHpOMFhHcExFQ0lxUmJMUDJUN2l2ZlJhZGQ3eXAzWHd2czhBMVh2SjFTWjNiQ3JxQXdLeFpDVWxBUlhRQ1FsWlRDV3N4cEJiSDRodFVhZXgzSXpONnBsYkpPa0hMbCtIUjRSK3FOQ2RHMS9LVW9yRUYxMERkL1dWK0lhUkpOL0kzR2xIYitPVnlnbmJNQXpxNjdlbU5PdGU4RWU4QTNXY1I1SHdKTmpsWkdKakZYZ0N5cmhvNFRsVXRiMjlQUlVHelVMQ1F2di9lU3Vqa0Iyak1YanhpZFM1RDltaWQ0bGYzZkZMdTZyQlo1L28zS3lFTjVXcXZpRm9MQVNKZG55YUs1YVUrTDhsK1ZCeUVUMkxnWVZHQlVWVlV4Y0hKZEM1Tjl1MW1jcVVWZUdwS0VxNDFiWFVmRDArNXRpdk9veldUQ1JqalpBV2JTcXNaV1Y5SjFiR0ZNaDJLTUFWTThZcmxWRXhaM1BWcWFaMTNTU2JiMzFkSDg1a1NjdEhhSnNQWjV0OE1ObVNzMTlmSTh1ZWJvZy9XM0RFRkVGMjluUDJ6WE5vSWNadlk4K0pWVlZWYVdsdTdsK3B3WU5WdW84SkhCeVVEYndVVTNld3d5N1FCR0pzMm1LQW4rS0pRS1gwdGVUN1ErSjR2YzVFbzJsOEdYRER1ODZNNUswS25ZcFBTeTlkS2dGWDhiYzNGemFSOStEY2ZFei8rTzZ3YmxxSTJJZ2NvUTA1ZjB0SHR1VWFYc0ZpQzljaXlWRk9VeXVBTFExK0dZb056ZjNJYlgwSk9abU45VTVhL01VUUtrN043aEhwNWNJZlpxUmZwNXA3bm8rZ1RzODYxeWYzWWVqbWp5VktTMldLbHRuaUI0L1Z2ZHBIcld0MC9kS3RwYlpEYWZQN2tXY0ZhVURkeVdKeTN2UWpXR3RGSDdyOGVPRk92UDF6b0E0cVlmOWdSanlNdEFId1cwZkZaN2VPMWhXOWNPK2w3OC9oaHRLK1hDZCtlRExGdmNMWXZlTXB2UnpRcHkvUlZQLytYMDgzM3oxZFNRTzVjT2hYbGViNThuU3lYS3pKcFFaRGdtWkxnaGM3M0trOU9qY2ZFR2l2bGMyQW1UUHZjU2RXaVltSnFQWHpKcTVFaDZIZjBaek9XQXdXRzdGa2ovTVpoZUd6cGMwNUxCWXY2T2I5L0FIQ1ZkQ3l3Si8zYVIvYjVwWENienpwMElYVi9ycDM4UDFVZGZURGpmeEV1TE5lZXZLYUgvamNLdmIzcWU2aFV4QmUzL0o4d3p4MFhkZ245UFd2ZDJ4ck52R21vQ3hlY0s4MXI1c283bXVteVg3MkczLzIvWjFUczRjdC9wNy8vUU1veUlWcHFUN3VlYk9Sc3VSMUoyUnRJa21EaW1wb25SNUtKK0l5TjBmWGMxVnoyVkhyeFdYUVllUnJlMmtDUXFkbERTVFFBT1Z4WVVGa2VWUWVJeGxDaXYvNy83bHJ1ZGxKU3FmWDdlMy96S3lSb25BOXkrM1hWMHUyd01lUjNOalRUUlNVdUVaaE5BTHVHZzdMb2JaY1NXdkpoMHd0N2I1dWR6a3dMa0JONHQrWnorYkN3cy9OYUdjbjVPbUxlcWx4TWJHd3NXNy92cThudWNvNisvUDlDa1ZiT25zekpPZ0xIRzM4Y1hTMHJLQi9WdmN4Sy9SK25kUDNTRklQMy8rdkYxeG00ais0M20xUHdYWElWWDgyT3ZwT3J0WmFFUkV4QkdzM1luTXNzSDJnOXZVUzcyUHlteUJmd2s5dlkrcWs4L2ZUMXplUTYxb2NrREF4R1ZFMU9DbnI0T0Q2R2dmV2ZLT0pnV3o1ZWRuemN6Q0hQdDRiRFE0Y3FsdC9QVkhlN0YzMWpKRThvNDRkZ3h5TE1HTHJXN1dFTWhxS0FxbVZYSFRYcTZmRTl3QStYVm1kLzUrWTg1TkwxMUFSblltU0owRUNHY29HSkI2bnFxRnk4RlFXaktKR3N3VTFDQmdqOTFmSEFUVWdYTGhBTnJXTGwveDQ0aG4xdnd5dEFvUXB0eW1GWko1YndpL2R5Nk9HZEtmZWdpSlRpOUN1V1YvNHRBYkIvdzVGdk13a2RnK09ueDRSNkpMeTdrY0lmVEdwcU9tUzVOVmQ4V0NRT2FtZ0J2UEt4dGR5MnF4Nlh1Nkpja2JCV2JFWkY2QWFiUjMzNVFNdDNRRDNGSTdIMCtQYXJyVy92d1IwQ1hLRlhINVZBcHR5MVl6Y2lDQzgvd3ZPbmc1aUg4djg1UmVRMnlFaHJJSFNEWjJPa01rYlp4RjZrMVcyQXBhSlh3QSszWW9NZFV1a3NKUTV4SEVlR29jWTdHbUU3a1pBV3dockJqRWozUUhaTlV1d0RCQjRsRUJzRExWbCsvSWdQbFp3SmtpRzk2M09Bd0JIR1hNUHdJZStjN3lLKzhSa3hXM0JLWk1NYkdUOXhjZEFwMGhGZzMyOFlzWDFKbnFZRnQ3KytVZnRrbUZMQTBzZlNreGRqckNxRE1NcWYxdWRSbmxVNk5oMnhtZ1h3UTg5UWdpeFl6bHRyMXQ2UTZmUk9JSlVjTHNqVkxoTGtJLzFSbWk0RXE5Mnh1Q3REOW1KVTFFbC9VTW9vRWRNbkJJMktJUHM1QlFxR2FXTWd1OEZSN0QzenFvRk4zTGhiK1V2dmV3N2JCMU1maUhUdkJocTFvcU1YbW9rMURvVVJzR0xCeDdBQmh4MGJxYmFOWENSV0wxWHM5S0hmencrSmcwWk5GRDR5WFYzMnZleTJQcXNpb0Fka0lINUFiakJBZC9CV0hnQXhJSENRU28wRXluOWFPVFJNNGxnT0swV0VoTkozWVIrTitPMkZxT1ByRU1oUW1DZ3Jnb1JMUTNvOGNEMlR3UTV6Mnh2akE1a0dlYUFUdlI4dTl4NjZEd0Q4VGxNeXAwc2IwWDdRQnNFVm1CTUhEbkhUbndGa0g1ZUhoRVJFaUF5RnEvN3UvMVRBTEFNejlHOEUzZDJCTCsrVlRKS2hpcWd3M3JrR04rZVlBdjlQOElaZElqL3lQUVhyYUp4ZVZtODZucUVUTGNmaWhQdysvZFhJU1B4UkFPU1dvQ3hkTThpRmx0eG9qVE1QbW4rUWw0d1VTK1RnZXFIa09TR0tyQkdDUG0xZFcxSEI4VjhVa1R0ZU9VUk5KeThVd1RXcUNJYlZ5dE85NCtVNW1ZNFVqV2Fub0ducHZqUUFsTnhFeXpRekVnQUtLWE1DWWpZZGh4ZkMwZk11QzNmbHorOVplSE1wWHFBZytkQzhDYy9JSXJxZ0RLeHVCVlhvR1VxT05jV2REdjZKQmJqYjZBNWt6U3ljUGpmSmZEdnlVOVRpVWVvZnRjVXFhWmdvVmxJZTNUOWNQZDlKeUFnOVdvNVZNL1hWdVQrelhaNkloZXJvMkE3K05KOHpvY0ZLZ1ZIaVF3d3JkU1AvUjlWYjREN3g4Z1FBK2JoTzA1dFFXRWRTZklvOExXN2VqbWFuMzBjS0dIbVdTTmYzY1pEdVVxazdPYzFsNjkrZjY4bVFNSXQ5SVRyYTJOeG45dEtnWmNYVjBCd0dBd1FDNW1ERCtoZkQwQldpblBobklGOENpWUhJSlVYSlRXS200NmVUWTJBWkgreUNIOGVnWnU2YUhPa0lLNUtBTE9tbXZPc0NsOEgrOTZ3LzFHUm40bDloK1VxRTVmN2xtcjdQMmtCaVpqNFhDUnQrQkpCRW1KOE1qRVhhOHg5VjgwV0tPeGYyN1pUVjNlaGFSaGR1VU1XYXg1YjhmQVVkRUMxUThPcHZyS0orQzNNRmR5VElYZXN3TlpBVjRLOUR3NWxmd3lKNzhzTXlValE1MkMwbDJnK3A5bG90dUk0T1FqUkdVRVdtZ2wyMWExN3djVVAxOW83MWgxS1lZeSsxeWlIRVJmbFJFZnA4dzMwYXlQNVhFUXd0cnRjUUxDVUdZazRQcnhlelNXVFNvdHFhSmkrREhqNnR2UEdwd08raURQMWFpZ2wvMnpLeTU5L1gvMU01ZTd6NzZiaUFDL0x5T0dJVkZ1MXRLTGFmZWowaTh0N3RnR3ZvL01xcW1vSmdIWHMzQzhWcDhJc25kMi9yZnF0UzdwL2M5VWlQQ3hRRDZ5bmpjR2JoS1k3Nnh6NUJpZUZHbG1FNVVSTmdlY3AyOUFHRThQNnVkR05NazV6S1h4Qk5tRWt1S2Nidklld0o2WUFXODNZNzBLZkp3VFYxYk1TTmtFTWpzSlpLOTVHQVF1QkJtN2VkamtUVy9keDdJM0R0U0JIYzh1TFg4UUxzdnkyYXh4M2EvUEh0UFNZR0RQNnZielB4MCsvY1RIa0ZybnZlR290QnJJK1dMUjRPbkxGTzZ3VUdDb205UnN2cXoxUk81emM5Qmo4L3hIdjVQcmVaTUpDNzdNMGdyb1ExMWNBQWNGRGpla3pYMG9rUkZPdW4wdWhwZ0gzMmJyTUR4cG1mK3FMUXF0ZFdhenM2Vk43bnZtbENPTFIrNmxMVGJHMHpYRXZoYVhVM2VNYUI4Um9qTnI3K3dzcUtpZUxSWXlEdTV0VEFJa05sSEtwWlFpZU1BSlh5cXlJMDR6dzhCQkpyWERhMVMrQ0xpVng3bncrWlZTL01yejB0RFhRbnN6d1VKSEErNXRjYWtyTm5vc3AySURxdnczVDd4V1BscjBmRUhEN2J6Yit0N3VkZGI1OG5EMCtlZjEzSDhxc2RybWdTSjVKdTNOOExSU2pqanI0SlNxOFdrd2dZdHo1Vy9ia0FVdUhvWmd1T0R5cHN0U1MwRDdLc0hxQ3RKeDFJZFp4L1Uxb0dDelJ4SEIyMitUdjdpV3Y2NnM0cXNYRE5tRVVxNU96ZWltbEdPU092aDZqVnRyYUlWQnNiQW9YZ2VwbngrN1c4L0NmbWNrc21JeG9ZalcyMndXMFQ3TXZzUHNNZW41YVpKdVd1UGc3RnhiV1hua3QvNjRCaGV3MVBPQjV0bEMzWFlFdVZPNlUwUC91OTdtU2premVUY0VaWFl5ZFVRVHJQREVJUVlBQ0FGT3dsSXd3ck1LS3NYY0ljS2ZHdW05dWdFeXpvTk5rSHdjejE2eGp5L25SZ1NjUTZEeXVtcGR0R1lDenZGeWhpVXB2YmRKSjhIWU9LVW1MN2EzMzY2YXlOblFyTG1tdFV6eGdtNXVDckxTMkhyYWo3UllRclUxTlNmY0ppUzk3djV0b2xGNWI1eTJuK1ZLQndYeXpuNHNNSHF2Vjc1QUxjUkVDbjU0dlo3dEc0d05WTksxMXRJRVlLSCtPeEdjSDRTSXZwcVljTFp2UzhjODdSOHZOZ1RkZWdYZFhveHdTOE5wUXQ3enNUVXhWL2F1LzhTZ3RWV0dNdHljUlZkZVI1QTAvUVhjWVJhaERRODdKbFZyM3ErZkFNL1NQdkpWclQ2U09qY21tNlY1RWJXT1p5RTM1OTl6MkZsOXNxc1diMGFRdnUrZmpSbzFpajJXSHJXZGUvdnZES2VzUDU5NllUSjZab2ZadnNuQXZKTnkxRVBlMXV4R1JZdDczWDljWnpmcWVGd2FhbkpQczlGY043NHArcmtWa1QyTzVXSW80TkgrcWJmUTYzbjNMa2pjdy9EK2lab09iNkhCZXNMazlkcmt0WWY2cWVmc2VlMU1uUnYyZHlMd3BnSEVOcnU4TEI1VDM5QS9uTUlPdDVqSGpBbC9Lemd6eWdoelVVcHhrL3hNSmUzWEJvRkkyaEs1Kzd6YmNabUtUVkwrdGl6blhiLzhic2NSTjN2dFVXK1E2WFBuODlKT25zK1I2V0pOb05uMzVqdzR3WUtIRkJxQ3JQUEtUMmpqY0JaNVd1NTZUUDB5ejk5amY0T1dwbTdZWDBvZUl3M0J5ZmRhUDhmSUpxaGtaM2R1Q3pxcnEzOU0renJSZWIxVzNDOThZL215N1BmVDVGNmFXMUJZK0JIZnlIK1hJNXlZOXN4Nm1wR1pENkphdzFvWWNVSCtkbnVTdGc2WGlEek4zSnl4L3p5UUE5YlNSU0F0S3RDYUM5ZzM5aHdybkNuck90K243OHk5RzdYRXFCeStmNzBEejlkYkVzSjJJMFh2Ync2T3FYOHUzM1MyNGo3NzRWTGVuVlY4ekQ0TnVBWnBFMlN6czRyVyt0L0hZRDZicmttNVpmWU9Ud2J0bjhSZWZKcjVOYVQ3dkNndDViTDlNRHY0K0xueVQ2ZStnUXVReUtTU2c3cytJdmFDOFRseW5mWGlFM1dlUWNFL3IvdkhaK1k0aUhCNFEzUkt5ZytDYmxjQUVlQVVMWml2cWp3L1VrT2pBeWwxWnlFVTVZeGE4cU8vbTVSVVdsNHZWTWNYK3JvUXlyckFna05KRU1rKzhtSXBKeitNVEdIQzAzWGwvdm9qNnVIT21Ba0RqcS9FdXpuU3I4dTg0L3JidERnbnoyY0FISFdUcjRTWEtuczU0bkczM0J0SWVieVg1NjBLYnd3cmswZjl1bjc4ZU9vTkgySDZKWWlFUkt5eTkraTd4Wi9HMmxGRnJkL0JJSkx4WlFxcjNzRjBvM2VyUDhsa2I1dmZMNXAveEZEbkxZVnJNbmZvQmZlSHo4WnV2MS9TaUF5TUxGTFh2azBFeHlpSUJsR3BScTA2WDU1bkVHSEVzV0hxR2F0cTV1VGFRVTQrTCthdDJuOFd4d0U4NnVqcWJ5WE5XTCtGcFdzdzZGRG5qU2h1YWx2aVEvemF2V29ieThraU5ONUdPajF1MmRidDdsNlRsL0hsV3JSdU56TVRyMTU4cTBqK0I0OGgzbENCVmZScXRNZHpIbjh2dXIzNzQzemh0L29ZNkVyMnFPTzNEalB1d2dld3ZWd0piWmMxazByL3JDcy8yUVZiajNPSmUzVzZYMmR1aGNNamtLZFJQM2pNaHRFQjBYSGRGVmFhZUJLNi9IN3hpZU1VRXlxdDAzb2NkdmR5M3AzRFR2d2s0ZUY5RUhVcExSMVdzb2Y3dWs2WXhMNGNKT3BiZGJpVThsME9yRXYwekthb3NqYkhaSi9zV2RsZUdnRUkvdHRocExMNDR1K1gxdENnT2d5Q0hqVmVaS3BsRVpWckwwWFVJSHB6TUpHUys1b1poSkNWTE52Wm54MGVIZzZ6Q0RMUVd6TE5yRFpWUTZhUzFaaElzTjdhR1ZtMUxTOFZGeUx6Wll4eWZ6endES0pIcWc4d2F1L2xjL3lRWDhyMFd4VDM5MDNURFR6cXloSG5KNlB2cVZOWEhUbUVWZEMybWdUL25XdmFhMWRSNGRNWnZ0bkxPMk9ic2xNT0dlamhaSjkzbGQxVW5BczRiNG9tNERZM1dJMlNDKzF4dUxVUGJTMFZmT2UwUFBleGtKWEI2UHlyWVpTNThmYlF0SkhUWTQzNEs2M1BTU096eXZlVlBzajlkWmJ0enJudytzZTZsNWZ0ejUwWXZrYjRscWs0V0UvejZ4UmR1NTJ2eHNVdDFBUWRDdi9IYjV1VnNFRVBHbUtraXBwYms4ZmhCMDZFci9xOXM5Mk0rTjlzWEMxa0htdklhcFBlYTVFa3krRmhvQkZRQVJITThCRUJzZjFqb1owdnNRRHpmeEo0OWI2Q0haZEZuemJPenNQd1RKbStwT0FwS3VqUlZpL3NsMkwyVHd0bldJbkxZOXRVYVcxRk9wQm9FYWZUR0VmK3BXQzROWm9IcC95TjNIK3RjNWF0WUhiaEZhTXRDS2JKVFpvVVdFQlhvWXZkem1BYWF0UVhpVFpER0FDbkpCTE5wOXJaQjlVMDM1N0JUTUJxNzhqbGowTFc4cklMZ3d3WFg1T0UxM1RaNTR1K2JpZmVkbm45QUJrWjFXOHRiUlUveDlPWUNVUUk5cEFnMWNmcGNUZmpMTUIrUnl5aTJpeG1XWkpQNW9rTFdHZ2hBWDVNSVp6b0VVTEQ1ZWdySlkrL09YVFVnZGlJTU1JQlkvRXlMMThLZlhGWWtDUm9aWDQvTlYrWWI2d1h6RnhPbWdrdU9BR2Q2SmlpbFFOblNNaTNBaDJvVzFOcVYvRS9aMHZBVmg0Ykg0SGZBZjhvMEt3SzlrTWxhSld6Z1RLTXZWdHQ3d2ZDOXBsQmJtRTBlSFVLY0MvV0N2TnNSbEQvUXAvZjR5RTRwbkU4LytPZ0pVZkRJckhMYXB0WnVORlFnMmVmTTZON1B3RXlkL3Y2TitibnVuamp4VkZ6OVhxYXI5dlkyTUR6L3V0UVFSSmhzN3BHemx4Y1dRMzZ2S2I4YVNXRkdUTWtSaHN0dXBmK3plUTFobk1PSHZvRVBnMTFEYU0rTmlKekFnOWROT0J3SWZpbVZFT1FYQXdsOHNnWDFHZTNHZzBjNGM5NCs3ME5JS0F5SUJHVGFNVEpsVGxtWEZ2YVoyNitnVVFWaG94TkhoMjFJc0pyeXhHZ2ZDcGIxS3J3amt3Q1o1V0M2QmgxT29xUmdwbjhZbHk5TFVMMEJxWThNcWZQZFp4dk54M1d5SnpJVFNVeDRnRUpWdHh5eVJ6elpXajF5TzE5eXlHSG9HVXFGZDlBK2xheUVFQllxWkxmMGVHUWhQKzhkNk1rYjJpMXdxTEEzRFh2R01SOWUrc1gxSGdyQ1JBUmFpMGJyZzhKS2ZjdmcxL0ZZaWQ2VlNBM08vYTFsaUpZZTVDV2llSTdIcDJEa1EzWm1DVlpxNHRVajUzM0pGWWl1L25BZHZmdjRKc05ITHBrUHp4RU1tQlJibkt2QnkzcGo0RzczOUVmNmVXNEt0b1dXVGgrcjR6TVZvNnNrVkVpQmVHR0FZaGlUZFZFZUVoRlFKSmRCN3gxVndXSGJGOTJGb0taWkRLa1BCRjN0ZWtSdmNXNjBUSDd5Tm5KdStsS28yZzNyNEJKMERSbUtqWCtVQWZRdVZtWVBaTDhqRml2MDFWMk0wMUo1RXB5alg1QXhpOTZTMW1iMVhyb3RmYjkrSk90RWdMM3I2ZWVubkovNjhXMnJMZGgvbDZ3OC94Z0pFVktWYTFTS0pRMFRrc0dDTURicXI3OGwyM3pIYk1RYXRjVDFQUTN2eFFxRDdSU1pLRlF1dkxGaVJuTTJHdUIxWEtNMUhOd2JZWWs4bHBLVGx6S3NFcE05TVdNQ3RBbjYyZ05rL1Q3Zk1wc2M4cjg0OEpDbFBxbGpwNVFob1dSSnBsZ2lIUEVGVm03UWZSR1RYNG12WUx3MzlOZjNFU2tOaFZBQlNIaWJQRUdDWDBXRkJyL2dXUFRhdjBEbUNnczV1MUVFZ0Q1dHpLNE9FSzJRTnNiTWJsY0pPL0VBQmFVeTZ4TjhVNmhsNXBDamRtTFVtcHV1UXBHR3VTUWdkaHp1VWVkRU1sV1V3Mk13RVJEZ0x1QUwyODI5K0JoWXAvSFh5OW9aNGJyMEIvMU81OTQzYklzM2EwWVliKzFybXRDdUxNMWxvMDIxeHVpeDlQWDh1bnJ2YmpRZFBma29pWVJhYkVZV2l6MC82WlU1NzdSKzBWcGpYLzkyVU9yNnlpb2E0NlVoZlYrWDBsYURQdWJOSmJ5VUh1N0pZMU1xQ3hXQnBwcmFqQ3RrZXBjUzkzSlBSZnJiekV5RWdBQTkvQy9XZ0F2cXplS29ZbEdqaWZpN1h5TWtCTURmaFgxbUwvWnZ6MVYyYUljN1Aya2luZ1NoL2k5L202a01pb3Rra1FzYzNBWUcyV0Iza3l2T3I3UFFNY2orUHZoR1A2NDlyWTJ6OU5qTmpOQkJQWW14eko2d2VyS2F2R3VOZHFHOTZYaUV3eUpRKzU3R2ZZWE1md3pDWjY3TEJyZytqUllpOU9Va25UVHc4TG4zb28vVHoyM2p5cDdlUnhPVWsySG80dXZybGY2TTh1UmdkYmduZnAyYWFNMnUrdFd0NzJsNWVXK3pYOVhLRjNRQXlkNzVzWURoVUxWWVJnczFxTCtzczJvVVdiZ1V1TFBwTHVlNFh2Smw3M1h2ZjBhYnBzb0FsT21zZCtIWktGT0dSWFZQKzExZVhJS3JxK3o3T3dRVjN4N1R1TUxKMmFGL0RYV1FiclRhemVHODZlWEFyVU5BZFlENE9SRTJONHl2NkdpWjdQMHE3OXZIeXBqMWhkNlBKdjF1VlJXN1RlTW5BMU1tdUU3a21FWmFzSFROQjJueEFxR3FtVXpLdGp2ei93L3NOZ1RBUUllSVNlQkh5Qjk2VXp0RkJQaE90UFhUNWVMYUNiRGFrdkwyRzIwUUpweTFCSzFJOW02QnNJUlN5V2w5ZllEK3Vmdm40WHRrU0R0TStSMDE3T3lUbzZxUWM2MjFyRVYxWktJT3p1cU1lM3JOZmZxcTBkK1J6cE9WajFQa3ZQSmZ0K0pyOGZ5OGxnNXgwYTVmK0lCUjhrcGpEMERUUmU3ZzExZkpFUURkbVBYYzQwOVQvMDNVRjNIQWw1OUZnSmQ5M0s4cEo2dlpnYmpxUE0rUnFWVVVndG5PQ05VSi9CQnlnQlQ0TjhGTzJYc0hiOGI4cVFuVFdlQWpZNmFmSGFESEFSbEFJazQrWVVtUjZSTWZGN3NQcm93N2NFNlpKa01nMDE5RXNkVExROUllSzBqTGFBbHVSOE1qQ0g0R2dZd1ZzQnlqTzVyZHFlSTQvVU9SaVVXa0FNQkZCZCtsMzRxTVZPcGI5MDlzU0FvaUI4QUNzanIwWElPbWp1RUxZWjkwMlpLd0dicHMzR0w0UjBRNGNlMnRZNC80SmhSL1dCTWpoV0VTc3lWVEIxWXB2RTB1R2l1NU1JaGVYWjE0SVBVZW5LSVdYTEp6ZkV4bWxIMUxVeS9kWDlPTS9XanliZXBlLzFVVGlQUHl6SGhyb2ZEU3Y2c2pkTkRXVXdsRWdyTnlEN0xPZVdFMVowTGdBMElyWG5TWmg4UDBWbkNoa3kzSktrV0JkREhRNmNta3Z0ZWdwM1doaUpXbnBUK0g0VlNyS0FYSUI3UjhKY0FXSG5rSXA4UUFCQWtJZVVMMmkzZ08yUWc0TUZTcVVBdFoyTzRSVVltZ21IMzVmOXJZY2puV0lPclRqMkZGaUZnWXdtSEsxT2RaRVQ0RzZoN21IOStOUGdILzIrMGhhbE00Wm9yVkoxQXBGYWJ0eGtxUzMvVXM0UVlrOTZiZ0RHU0tNRllNd0llemlIWkx1TG9mUll5Yzcxcm1Lei9PMzJuSUlSZnc4WTVNaUlsQTNVaTIvaGRFaERwTEJ1aDZ4ejNlMytFTU4rRkNDQmhjV21CUkVNRFNLL3dmWXV6UnlyY1FsOXVCbWppcEVPOXJqL1FnV1RWLzU2Y1VRRjV4NW92bXVKSFdSREVZR2xkampGQlZYaDdHYWIzQmg2d3pKTmJtWnA1cFFSdGFWdFQ4QVFDMFJQZFJtMnVxcWVudDVwL25IWmNqbHZuK2d4NHJJNGtXTnlwZkZISTNHWXJIaTFkSzFHTGhHYTZJSTU4R1M0M044Z1gxdDRNNlVXMGQwUnBEbHhSWGR4RE9OV3lRalRZaVdyOCtsVWpNbGU0V3ViUUZGVlZRYzJOUlo1M3B1RkdFanhXT3Q3RUVlS1FnTDhmYlloREl0QUhRdmVpV0ZHK3YvZk9kbFlGeUFGbFRLWE0xYXcxUm1XTEc0bFd0dnhZOGl2RC9IU1lGYUJpMXlLL2YxZjFSK3ZFN2JmaGpDQ0c3MmhaSlQ0OTlmVXJHKzA3TEdLZEkvQmhCWm5tQmo0YzZKWnBTRDc5NjJ0Z0RJN1RQRmZ6bWZCQ3JhaXArZno1czNUZ1NoeGcxdzJGSjN4c2kzUXYweDdtYzFUZEhFc2xhUWdQcm96NFJyVVZ4V1BlV0ljRGVJWnRpL1dKOGRYK011cDAwMW9ZQjZWOEc2TzhieUlPbGZoTFlwTHBjc3ltMjY2OURaUVliaTlsc1hJRElUaXZCOXllTERVZXJiUitXdUdVdGhCQmpPNitySzhCSWNwRU9pTk0xSzkyNW5tNEErUFNvM3Y3NDJlVTVlRnRCQWJoeElZM1hsV29HSGtkQnNjeEhhS01DaXRDODRhMStWSTQ4NjB6N1VYbWJyWlJYWHIrbTJ5MzhkYmtENk5iRk1tKzJXNU8vUnpvM1pUajJybHNrNW1qdVM0TUhMMkE3anFSWm9KOE9xdCtDdUtORHc3ZXhBNXN3blpWM2IrR3VyUzMzU1h6REhDZ0FUUHF3bUFRcU9OdTYvdjE5WXYyRTM2MEp4a3RXN0hnTjZKQytHU296STBWOHQvUi9ZYkR0YyszMzd3NHRPYlA0QzByM2wwY3ZxV2JST2JSSVpPeTJPUkl1UjE2Zjl0aEppL2ZqQ2ZGR0tLN21HMGJCOGVjZjRwRVZxbGdSanlnQWwzQ0lIWFEwMHplaTd1QndlSXhCci8xYnpjeUJKckJ1NWpvUnJtLzRqRnFwL0RGR1JhTlVWcXREZmJmVjZvNW5aS1krNUd5Ui85UWZKd0dXUWgvVjFvR2x3WVdYYUNjaXI5MFhUcUI4Ri94VGVmQUtOMFIyT1J6MVVhM2ZkUXYvK0plOXVPc2pGSkY1WEpuZ0RUTXpYTFJIbVFJVEc3NFBjVWY2WHhPM3Q3b3NRNnNGTVEyL3Z4TG15TmhRaWJsNE50bG81ZXgwRzUxSE1OR3cxTVNCRHM2M0NjSHYybG9yYUptZW9NaGVmMUhOOExzRG1rRXI3NlNuUkpZWE1DaVhEWnpBS0FGTGY2d2xXY2lEQzc4c3diak5GRzdlbERQYUJJS0wxMFdUMWxTYjIxc2RLY3dOcDd6KzFWbHdtVlpiVUE5K3UvVVNVNzVJN3R4NmJVZG5hVWljMDkwR3l1TktLMXRCcTJGTnhKTmZyUk44NGYzMU16WDE3UEZwYnVmWmtCTkhtdVdjOVlUOXFXc3l3cWhHVERZVmFtNkx3L0pxTHVSSTJLeWxjVkRRYVN5VnhaelBFN3hqQzEzVWZTU1JYd0g1Ny9KMUtYVHBsVksyLy84WkJzZkVhaVZWaGt4eEZTbXFiSFI3MkJKWGJEblZMdGVQYkFJQTZQakc3TFNhamxkaG5yN3NQTEw3dWVYMHE2dTF5a2w2cHovMGljWS9DUGlwbjFQbTlRdm01MEJqNEgzSXliai95c2p3MTZFRWZ4ZnhpMVMrbW1UZjBLaVlRSDNPZ2V5bmVsN1NreHp6eEo1dmlZcy9qQ1MvTDJHbGY5YlVudXlkUkUzVnNBdlR2dW45ejVOaG9nSmVCd2FsTi9UUzRkRm1mRmlBUnR0QWdUNDR5enZCeXFGYWhaZGZCVmNJM1hVS0pOdWJFYTMyTHg2VVpLMUUyb2hZMTk1dkpPR3FPY1RNRHVSQWNEd0xqS3p5cC80TXpXZkFvNzJmaGt5aml3MTJyZTN0Nzgrcjc4K055MUhvZE42Q3ZMUGdiZmRyc1ZvdzM3dkxaOXIvZFFZRGpwbng0VWQzVnpERzJ0VVlxbUs2YTFUd1JCTTZKMUwxMlBvWlNoSHEwZTBGeHFwZVNnV3FxSm9qR21ycDRvbjFadVFKZG91L0JKK1hub04rbW03U3hzeCtncGxOTFdvVTBBRmpJbncxcWFxNFVOcFFKbVNjTDQ4TXVKazAwcVpNaWpwNnRmRnZCNWF3b0hyM3lXano1QjJUN2d0TXdib3Q0ZThMR08ySDBESVhXZmpxTE0rQ3pSMElRbXAwZUF0MUZ1T1VMK2VVNTh0TnV6RmlwK21PN3BZcGNreG9kajJHK1lMdW40blJOWGlsMnRGQzk1MzVpaFhtQW5iYStNS2Z4dkxjeWc3Tyt2dk5rakNKSmgxTEJxTHRnaktVY1NKRTl4WVFaNUhBYWlRSnZTMVd4RGUyR1F2eS9IMHNwZXdOR2dHSWtzeEg1S05MUXBMRHRLV0dxeDBXZUJVWUFSYmpxVCtoMmpyVDd2Q2xWQ29mMDNObE11UHFqRDE3WmphcitNUzlvTkhweWZSSC9BZ2FIdDlmaVVnWVJwZytBbURzWUs3NVBvS3IrY1hUOWVHSVJkeFRRSTFwM2NHa25QQjlOVUxDRkJ0dkUzdk1Jekk5S3AwS3FKdXdtVGVUVytaS2JOaFFNeDBObG92K1kzWlhMbW82SGFuc3hKMVZ1N1gxdm9xNnQxVUl5ZXo2SURMckhXS2RMblF0RXJpV1lGcmgzS2F0OVMrVDZCVmg3WjNsWUN3dnRZMGZtM2xRZldsVklCTWVjOFdLZ1Y2TGtCUUtVT2NnZHB5VkJlTVFSdUdpWTBuOTJYRHI0VlJobEtKWnd0b2w1Z3lrdUwvSGdQMFBac292UGFjbUgzeHF5WGJGOHJHaW9wUDAxUXhDVzhCWWN6R3l5NGJUYjhLaFQ1b3NrbVhLUGorK2UyREJnenhpemxRU0VYZVhTcFAzRkUxZVppZTczcTVaczd6NXlPTFFaVksxb1lNaUtSR1E3WVFvVTZaOUU4Q1Y5N3NBRnVEV0FEeWZrenQydkRsS1FtNWdmMlBHV0RJbm1YYWJsOGdQWkd3STQydUZ4a3BmZVVWU3pnOU1vY3MvZGhvQThmNGdKTmc5Q2wrOTJWSlNmSkJXNFc4NGR1eHc0eHNoY0JodFluM1FESmVENkpKOUdZQ1JOU1NOcGlxaytpa3pSUU9sNXNObWdORG1VYk93OUo4NTAxNzEyTzd5Y3RGbW5UMjBoYi9mSG9SRkpIbS84cnFKaEF5YStpbmV2ejluYURLcHM5YlpkZ0liV3N6bkpkT1h6NVVJSy9QZG9Nd1ovdkpxYlVvSGZIcmprTEFDTTVYKzFPY1JrMHJRYS9QNzNMRkE1L09CNFUvcjNWWU9CV25QUFhnQm1vWkdJaEtPaVprK3kyYXg3YjJzOURTYlU0VzZPRzkyblM1dUIxYWhSa1RWN3pwTmF1T0orMjFWc3h3RzNsSU1QWmE5UmdiRzVOK21JcnJ2SzcrbkNQcDV6bDlOREl5c3ZjMUYrRDlyd2NOYm8xbGVoOW1QWExzbk1QeDVCWVdnUjFrakhoTmVFMmN5Z2FpYzVPS2lqSEtLOEJJK3RLRG82RVNhNDFLak9EaDRlRXovejF4TkZ5cUZiaFpGUE5YdHZKY2t3MmhKVEEzMDlwbnFyWHZsOHRpRDJCaGwwLytVQUhneFZveUo2R1BaRHI3elZvcnBoOUJFVTM3bzRpV214eDF3ZGZzSnZmRGNJeXlNc29la2VjbHI0Zkx6c29UZEk2V29qcEJsTThHZU10cGVMVmZGT2UwMW5FL3hKejNOQ0RjZVg3YWZxWlI0SHh6aDhJUTF5L1NiYzdMaFdEYi95azEyVC85ZUo0dlRsQ2ZZREZPeVYvWHJaSTJ0YXR2d2h4N3U3VTJVSXVoV2VIWEg5cFdTNFBRZXRwWkxROHdlTk1nRlZBTmFMRTBTSFdHREY1RXBveDBaMytjaTl2NTlZMHc2UFUyNkhWYWxUdmdJaW12WXkvWFQrcW1MaTVtUldXdHplT0lVRk9DdHkzc0I5bWgxeFVJREM0b0t5djdyejVFQnJ4NlkxWE5HTFZyZGVqVDY3UlloNm0rYktUK2kwem83RkFXRE5FdFNsM0pWbGhsSzJhb0JjaG9hdUpDb1ZCQVdLL0o3TW9aZ3k3OW1oekxDZ1gzRDNTd01sVWVlMHFyVFdoMmNJbHFtcENRVU9DcFc5NXlvLzI4eWN1T1NXcEtDbGhQcjhha0szQXNVM0FrbFpPOStJWU5VNjgxWmd4L2k3R3cxeWFDTW56S3YraHJZRWtaMnBTQ0xrdWpPZkZoSmhsck1iTHZZVk16cWVlUEVrWWlPN3ZZU1FYSkZ5VnJCUUdGcWJsRnNTcU1hVHVnb0pDU2F3Z3VVSmJPbDFWKzUyRVVIOFlESHFwMzNSbm1EamhRTGJYMTlQU2tFbkhlNkNjMmVicXVDY29ac21Cakc2QXlqTmVvWnc2M0NZQ3ZJVDRLVVdiWXJIcE1mWWdsazE0QXZ4cUtXWkxJeVJwR1JoNENVcVZEQ1NQdmU3K3MyMkRVa0xzODA4QytGSS9zNnd1ZmpkY0FPc0Q3Mnhobk9XYUpaNEhMWTR0cnJsU0FXRmJabSs3L1hYUGkwaldlTGRwZ00xVjRzSUtmbHhHaGswbDhleFVGU3VFb0tTbHBYdk9GODdTMXpBQlJFWkVXajZPNXVyUXBMWWkrZlBtVXpIZEhBU1VGZ2FpQ0lXa0pjU0k3cktKMzlsak1qZ0Nnb0NLV09Cc1FzNnd3OVMwaXpUc01qMldqYmJIaVdTM3BqMWo1dlJ3Zk94WjRvbkVuMytXSi9pS3FZdk5CUmd5UlV6SUZGZlo0NmxaWVlCUm9zU1VBdytVcWZzV3hKa3BLU2w1enFpK1RuNHh4YmdyMXJTSkViV3FqUUJkWE9ISit4U1o1dXFObExya3JzMG9TZzhtR3dLby9TaFVIZ0hUQmhEK2pmMTVsQ01Lb3dCbngvOS9pRTVGanFOYkNwREZnT2tveHFadFl2cUN6MUVvM3hVQzZUVXVrRUpHZ3dBRVBYNW5xZTFOeHNITlJsNTdmdFZ2NFNiRDZLQndOTSswdjd2enhZRmp0VVhFVFZXN2dpdUhoRkhacm83RHYyV0llZHJOUWNBTm4rRVMwQzFpOU8vQ21JYTlFcDJKdGJXM3hMWExsaDJveG40dS9lVTlEZVJ5UU52Y215L01NVWhnYitQeTgxZDBZVE1oRG5hY2ErZjlVekw5U2crYjlQN0FMeEZJQjRPMzlPdzBGbUp4cDZQOEFVRXNCQWhRREZBQUFBQWdBM0hGa1dCc1lWU3kyQVFBQU53UUFBQXdBQ1FBQUFBQUFBQUFBQUxhQkFBQUFBR1J2WTNWdFpXNTBMbmh0YkZWVUJRQUg0V2JsWlZCTEFRSVVBeFFBQUFBSUFBV3JObGpicm5vSjZBOEFBRFFTQUFBSUFBa0FBQUFBQUFBQUFBQzJnZUFCQUFCdGJTNWlhMmwzYVZWVUJRQUhlbXl1WlZCTEFRSVVBeFFBQUFBSUFOeHhaRmhOdiszeTJ3SUFBS3dFQUFBUEFBa0FBQUFBQUFBQUFBQzJnZTRSQUFCdGJYQmhaMlV2Y0dGblpTNWlhVzVWVkFVQUIrRm01V1ZRU3dFQ0ZBTVVBQUFBQ0FEY2NXUllGcGNHaDd3SkFBQmxSQUFBRFFBSkFBQUFBQUFBQUFBQXRvSDJGQUFBY0dGblpTOXdZV2RsTG5odGJGVlVCUUFINFdibFpWQkxBUUlVQXhRQUFBQUlBTnh4WkZqaDE0WWMyQUVBQURzR0FBQVZBQWtBQUFBQUFBQUFBQUMyZ2QwZUFBQnlaV3h6TDNCaFoyVmZabTl5YldGMGN5NTRiV3hWVkFVQUIrRm01V1ZRU3dFQ0ZBTVVBQUFBQ0FEY2NXUllKUERiK0RvQUFBQTZBQUFBRWdBSkFBQUFBQUFBQUFBQXRvSG9JQUFBY21Wc2N5OXdZV2RsWDNKbGJITXVlRzFzVlZRRkFBZmhadVZsVUVzQkFoUURGQUFBQUFnQTNIRmtXS2JFR0FndUJBQUEyRHNBQUFrQUNRQUFBQUFBQUFBQUFMYUJVaUVBQUhSb1pXMWxMbmh0YkZWVUJRQUg0V2JsWlZCTEFRSVVBeFFBQUFBSUFOeHhaRmg4RnJkdS95OEFBRVF3QUFBTkFBa0FBQUFBQUFBQUFBQzJnYWNsQUFCMGFIVnRZbTVoYVd3dWNHNW5WVlFGQUFmaFp1VmxVRXNGQmdBQUFBQUlBQWdBSlFJQUFORlZBQUFBQUE9PSIsCgkiRmlsZU5hbWUiIDogIuWvvOWbvjEuZW1teCIKfQo="/>
    </extobj>
    <extobj name="1BCC2C28-871D-48CB-8BE0-2867F7803ADB-3">
      <extobjdata type="1BCC2C28-871D-48CB-8BE0-2867F7803ADB" data="ewoJIkZpbGVDb250ZW50IiA6ICJVRXNEQkJRQUFBQUlBTnBjWlZqQ0ZiZGh0Z0VBQURjRUFBQU1BQUFBWkc5amRXMWxiblF1ZUcxc2ZWUlJiNXN3RUg2ZnRQK0FlQ2V4RFU3Y2xLeXFHaldidEsyVmtxN1BIbHlDRjdDUk1XMmphdjk5eGszYTRDUUQ2UVQzZlhmZitlNGd2WHFweXVBSmRDT1VuSVo0Z01JQVpLWnlJZGZUOEdGNUc3SHc2c3ZuVCtsTVpXMEYwZ1MvM3Jsb3dBWTREQ3h5NkVQT00yOUZQZzFmS1J2VGhLM2lLTUVKdG9aZVJCZDBaRTBHTVNQWmI4cng2bTlvOHdmMlN1KzFxa0ViQWMzTzQ3elhyVkhmK1ZhMVZ0c3FoTU5EY0NrcUtJV0VSNUdid3VFSW9UN2xocGVsRFQ2YllsR281N2xXYmYyVFYzQUNuOVhDZVFlRTlvSHJ6SWduK0NaemVPa0ludXdpMHdEeW95NGFqMDRSdm9KWUY2NHNOa3I2aFB1U201WFNWUWMrQzlrSGY5Z1JyYmIvcGR4bzRBYnkzWERlbXVOR2RzeFN1b1BiQnZRSkZRRm4wSjNBekpxT1FCQkpJb1FqUWdLQ0oyUThTWktUMmJ5QU9FSTB3SGdTc3drbFhnZjRHcHFPV2RzSEx4ZXZiVHB2WHVud2FJWFNPWmZHM05YR3R1QXcvbEhwell4dlhmemwva2FYeUZmNW8vUlNaSnVPRjN1WWtCK1lQM3pEdGRrZjA4TnVoUlJOY1FaMGdkMVN1LzR3NWkvelcvQ2VRTWNqbi9BZ2hUbjhHTHlKRlZ5dXdWWGVGMCtIeDMyeXA5ZWJSUUZnT2xZNjNQOEM3TXMvVUVzREJCUUFBQUFJQUxCY1pWZ2tJRUt1RWNNQ0FGakxBZ0FhQUFBQWJXVmthV0V2YVcxbk1UY3dPVFl3T1Rrek1qRTFNUzV3Ym1mTW00VlgxTkc3OVFFUmhoNXBBU2xSa1FhSDd1NFVwTHVIR3JxN0JBUUZwQnVrRzJYb0xtbVFacVM3dXdYZUw3OTc3N3IzVDNqUDBxVkwwWFhtbk9mWis3UFBPVVNvS0VuallKSmhJaUVoNGNqS1NLZ2hJYUdXSWlFaGk0QlFnRC81VjJqRkMveUNBWlBSZGtaQ3duZDUrb204YUVIbGdZUkVqU1FySWFydWtiN2Y0Z25UNi9Oa25mZUZ6NUZnQjNSSXdWN0l3bDcwU05KSjl0Tkt5c0hOQjJzcTNBZGJGKzNORzBhNUd5NFdTNzgvL280K0s5SHo5Tzl1WU8zM2RkTXd3TmRVSTBLWTgwZThrb2ZMUjVsci82QWJJSHdUbVVzWFNZNkUvMWVrN0VQeXdkRGMzZjJKY1dxMDh3aTJCVnB3cU5tamVnSGV5UG5PZzljai9JR01RQXlNL245RzN5c2s0d2FNNWY4N3RHaGhHTitDLzNlc0tTRW5JZkh5L084NEpQei84UXNDZi8xRlpTTDhnZktGWGV6enZidG5zWlBnSkpMOFFjM0hWdElBcVd6RjZpSlh2UUcwc3ZHR1ZqTVJyeS9zTk4wMVRMSnh5eThmOHRzKzNUVXJrUkZYUHRlNy8wMDhFeWMyRnpGa2NaamZjV0dERlo3b2tEVTlrc2dpYXV2VmpoSlJqT1BXUHFuMGlUOTZqZWQ4THFGbW5zMWVZNHBzdC80NTdvVlg0cXBYVFhtaThvUWR5Z0VyQ0NYTlg1ekFlT1g3SkttOEsrN1BXL21UWEozTjFwMlc4OGtsdzBXaXZFeUtUeWk3VkMyY1ZlMVFlQWhhcEZTRTlpcXhFVGYvTFpIQWRVd1IyWkdEc1BwZUZKUjVtZjlJQnlFUnMrYlJWT2EzdVg1NVdFbW10WU52TkZpbkc1TWZmaVJnZStCV2MxNmsySmFrYUp5QUVnSldKVnhCdmhaV0pYd3VXaytFK0JFS1lSVW85YXJYYUZSR2lsL0FmeCswK1ZNRVhtQzkySklKbVVLMVlQRDJjQzdsK2pKM3RmK3VsaGNwS1RYUFRUUjZ1anFVR250WmNYQXFDbUtKZ084RUliMFNEYyt2bXhQVkNCRVFySWVaRkZGQ2R6U3RsMVJGYlFaeVF3K08wb1NsY1k0M1Y3WDZqZHpadThOdEZyUnk4S2tIOHoydkJMNVVVNE1xN28xQ3RSNVZYRDhFSlNHYW5NT3NjZmk3bUpGbnFIOFVxU2FScGVQb2w3dm96MEJ3YUFoeHc5OVloeXIxZW9wdXpCWjBuRFpoYWFvM01Ua3RvdjZlU0NoalVoL0c3MlNSVzZSUUlVcnBTK09Ga0pTK3lLWVFUdGtiSEZOSjBOZGZabHhvK0h5RldkRzZnVks3S0JTa01PczBwekgvSnY4YU03SmlkZFlpSmFta0o2eGk3elA3MWg5RmRIb1hkZ29jNUJLTUF6UThVdE5yRXZ3cTMrNUxzckdxNWRTRmZSNjMzdzFoN25rRHNRWHZBNmVOUXBWbnFuNGN0VVFweU9zRWQySE5HSWtNZVRsdHNURlRVTlFKZnFLZmtFM3ltNERvLzZPdzFhbGhtckJrN2FxRFVJZ2Y1STlkYVRaT01WT0d0aktwNTVXNkRmWi93QTZPZXdGQzNSeGVLbjAwa1BLb0V4ZkJlZWppWkdxUjh3MHdKZzBWUThZUDZUTG0wdVlVRElvcUNjMGo0emZZcW1PeHI4MnNiSTdEaDRZNkdHZDBlelNGdlhtbVJWSDVwbnZxN2x3NThhc2xZdzhLdXdLejRpZ3V3L0orbWcweW5QWTdtaGlJc1lKNmxOUmlhY0pTbFZBVVo0Vm9TRVFISnB2dzNWM2FyL3dnYnFra3dwbnBUUm1xak9jdzhVRGdXWXd5bkpOcE1IZURJVEtJZ1piZ1FOclF5OGV3a1lFV0ZHU3VYZHRYc3NaVFlQMW5sTDAzbHg1dXBoM0dKNWIxaWZ5Z1NFaDVNM1RpbWVRc1BEcTVOenhIUGp6YUJ2dVpQSkpEVUlmUkJFU2RQSHd4S3hFSlN6dEVGOWV0M0lpazZOYlpLdldrS0dPcnhobUY2Uk9ab0R5MjI4cHBScm04Y29UTlY3ZURab3JXcDZvb09TK2xqelRvcVVxU3I2aE9uV2tYazVJU2Y1YWhKdDluWlNmVnBrRlhuazdFUUlyTkZ5T2VVa0oyN0RhUXk4SjRzYlgveXFuV0hMdTdUSkhwV2Q4bk5qQ28yNFRkNksvaUJLR2tLbUZQbUpYOTl3Zm9UWGF2SjNVUzZWckdseWtPWTRMNlAyT2ZNcTUwNFJLR0p3V3BJaHNMRFBSNnZTd2tHVXgyRUlJQjhZK1ZxSWxLU1I3aVdYTi9aeG5xZDdYdzJFdzFFdWtpdklnYXJTeWlzcjhiNGNuMGtIOHJSL0h1UnZrUTg3a01kWnZmemhmRHpUd21tUko1ZFk1Q3A5YXpxVmNLcDFNUEZSU0U5REdPRGFXTkdzUVM1bUdRT0RPWU1WbEVSb2Rtblo2NFRXYUt3eHpSK2lIandCN09YOVN1M0lJUGRkbEF1VkpCcXU5R3dBL2lTdlhGUThFbTJvbVZ3M09TUDl3dHBxeGdEdkxUQmtIUW1kL3lDaGxaWlJSVnBWUUhKRE5HeHpIMDh3a1Y1bVB1TnZXMXk2bXNGVGdqVGUyTnNLanBSckpabk8vMlFmdVhnUUtEcjZLbTRXanlhQXVGWkFzaTR5Z0YvMUNxOXorYXZxY1Q2WE5zejBPam9ZdWszZjY0aDY2QkZoOFpCR2IrR0Q0OEtLNytMSVA4ZTQ4ZTZxN0ZTdFA3YWVXejFXRjBVVENocEhaMjAzSk4zZzVYamcvdm5WcmNEeU0yS3dUWG9QbWY4ek9MV1lvM1U2ZldzdTRUc3J0eGpENDNBY1ExMTFQTEdTajFKakRuTnlMT0c2aUdaNS9kajk1OXNkcUtnK3A5RitHby9MNHRtU0c0aC9peWY3cDlHN0doL3JtUEFGbHozS28rdGZNT1krL2I2SUNrUzRNcGViZXVlV2Q3M1dmaUdEQ0pvVnI1M2s0bDlVTUR5T2pqYlF6TGtwTm9tVW4raTBzQytQTlpVY2tOWlJMRDJuYXVuSVdRbDNkcHJITVhXM1Awc2lyU0NMam9KQ3JIN0YrMlBCdllnZHh3Tk9hTWl4dU92S2E1WTArdWdiTG8xS1lTd1M5bWtuYzZPTW1xcUpOS0Z0ckV2eVBMT1Q1Vkt2eUNJbHB3bHZVL0pOWHIzVzdocytHWGQ4cng0OVZLY0lrazNsaXRucGs3dk9jYjg5VXU5UkpKSVo5QjIvVFZ3b2FrM3F5KytIQWtpakp6YnFCdWtvakdkTFdaUUo4dDJqNjlZRFV5bFd4eHV4ZTBiY0ZoZkZhV3dWeSszNnozSXMxcHhhWFI2WkpETFhsOCtaTU5TMGxSYnZwVjgvTUdwOWRmOGo4bjJJSEY0dWlxMDdubGM1TG1Dd29EM0FVOHJxd05yY01mMWhsSzUwUE1TU0NhOEl1UDI2dWR2aVRpaWRLR3pUbXJYbWg1NGU1RjEwb3JmTy9JN21pOHI2TWp4MngzV1BqdER2NlM5VFNqTnBYczVCdXZvT0NWbTBiUDN4QmowamhEdjh4QzN6UmF1VjAwTVJMd2hlNFY0L0xiTzF3c1JLTDR1TUY2dlBON2QxR05TTVRWZUJjaVMxek1CV0d1YzgyOGs4SUVhZG1vSDI1Qm1qa1hZMjVOSnRvbHlwdVpKRnBlS0x1QmxWVWlGd0VzamtZdmQyeEZVTTd0VHNpR2tKdEtCbXFHNEdJMmZjTW1kVVpZRnhSUmZNYkVEcy8xVEpZamFYMmVLKzE3cVVUYk91UnZSeUkxSG9mdFlsRTFwdU8xdktHMUVKck9IaVpSWngrZFg5SGY1VlkzaDNwb2F5MHBFdDdKMm5EdXJqSVA2dktyU2I3Zkp0THhJWmdVLzFMS0JIY3M0VlRINFZaTlFsSkpnMHQxcUlVeUlBcWowQXpuNlp0SmlLcmUwemp6QmN3MWdxWFczeW9nL2ZCaStMMnB3ci9SREV1aDlRMUhsb2N6S3VINVdyeHFtRnRvb1N6UkV3MVRtQWd4UUVyRE9NVk9odWE1clBqZ3BleTFSaVY3ZGp5Z0ZxS3FKa3lNR0VobFhWdm5sWXdmTVg0ZGIxaUdtdDIrVTFrbGtvR1NiUEdYTjhzNzNpTncwb3h4d25lOWFuUjRqKzNlZExFWmJaQ2dCdXFnN0hpdGxyeWxNQTVJY2xuVDh1RC9obGFldHhnNFNkRmMybWlUM3ZUYmhzaUh2MU0zNU9oMCs0MkZhaDlONWlCc2VyRk5CeXVKa2FmODdVSU1lY1pnUFg1VWFXZ09YRS84aFdZMzFXMGNOR1h1T3lRK1gxdDhOd0ZKWHdNbFBoVFFENHNnUlFkdFloNmZQK2hjcFo2bFcyUnp2eXRkUzh6L3pGZi90cGZCMmljaU9Rc2tFYlhRdmZGV0ZveXFaL1dIZTNRelNiRjZlSEl1TWFPT3V2NDhjVW8wZ0NMRDdLdDA1THFIdEZrMWFzTWgrZkYrZzVuR3BZbHREdklvVjh0T2lqK0VxOCt2MVRvZkJrNExQRm8vcUM1TzVlbmNWWUZRVVg0N3ZDOGRkdnZadHo0N25mMWV2elcyRnNPNXhlWEFycFdvR0prdllWYXdkNmE2S3ZOOXV4dUJNWStmMW9IcVJnQkY3eXhFc1l1dHZVVTdqczRJcDlUUm9zSVlvOVhNOW1JbG5mUWZ3dXJqR0x2NEI3TjNyK1d4SytyTHZVYmprd3N3NUJTMEUxZmVLazlBN0JCaFNkK2x6YXpkTk1Zazhhc0diUWQvcWplSW5ZSjdxL1pMSk1YVGl1dnU5Yzlpek4xZTliRmppNnNTVmdielBSZXNpM2ladlJ1Y2JrZWZpS1p1VEdyRVhrYThqWGdUY3YzcHI2N2VBVmZ4eVY1ejE1REdxMCsvSzF0TWhuUlZEcDZYdXcxSWlUb2ZXeERoaHUvOGRNZUNsYnZ1U3lCUlJZYnlOM3ZPUkpLOWY1SDNEWnFiRFdYZHFaNHRlRy83bmRMaEZwcFc1cjVoM0tmbWJHZVFobzg1czZucjNkMzRLVG4wbXpRSlBaZnpURmtmNVdHVUhUZWY4ZHcwZ2VRTFdvY3Bna0tZd1hMRDdyT2pmczVkMW9PRGp0cytIL214Wkp4dmY2Q3BCZWJhT1NveWhKS3phTHZ2R211bmRLOHh0WVEzOVF1MjdxSHZteTZuZSt3bTVNNDR3TW5qejhhNXkwdUVMcmRKeUZJTHorT2gvcmN4L29tdXpnZFNpL2tOU2w1NjNtR1Zjei9STXFLNDAyWGVLQVRaMk9RNDhxUlo3RGUzc1ZRUkd4U2tzMlZia3pHSGNzaXlmU24rOFE0VXhEVFlQanpSeExKejNPc3MyUXJOWm5JOW9DZThDQmJNa2RnN2RHcjQwWFk3SUZrQmdWaXlMbW5qTFIyVnFOZGVGaDRzdXhJYWdreUgzWkI5THgvVW8rL05lY2sxQnllVjBYelJHQWt1SmRSUFdYaWlsWEtoNzdmMGFhRnM5OGNpbmp3Nm9mbVd5enFoODg0RG5NMzllcHhnZmhkdGh4ZExLV3JDcWFaMXhCaXRlMU1tNTY2MWJwY1BBM0VyY3FOdkx5dmt5L005STZUNW0vUStvc0FrcGZmbDlnOVlyWEMrYVVQdmxKbkJ2ekwwK1prV01GK0loUm1QbVNXekM5ZE1RR04vNXgwbklkbmc4WGpnOWRVekQ1N1dWREZubFU1eCtYWCtMZWsrVFpYL1FFOVNzOEtaSWV0Y1QzVDFBNEhHeVlQaFpzVE52akszWWJyNEo0MzBtY2NocDNrcmhrKy94VklWcXJydXkwM3pKUDNIVCtLY0xNMGp1ZVJRV2lpclUzRTdQY20yVTRhNUp5anhvMjFxZ0plUTQ4bVZHY3NzSkpyanBDSjl6aWloL2VYSGh2emV4cTNWempsN2s3VlZMM0VKcm5tVkh5WXpKanVPQjJPY3Mvd08vaXNOSXM3NkJXbjFpSzQ2VVQyTW9wSDZuTWE3Uk1rUGhTL2pHakRmTjliOWtUcHplOE4vbjRZd3NjcGNSTzdDNytXZ1kzRXJhWEI2ZjFMQmpiT3h6T25NcWZnbGFzYUJMNnNINmNSS3RqazR2UFhLb0xnUjhvVUphMGpMYUZkV3p6TDFPY3ZrY09Dcm05YXR3bGw1bTJaMjcrYlNscjJTaE9keGRkMkNXRVRHTGVmNmpELzNXdlowUFREUTlSUW56QlQveXFPVmZIQ3lFeDk4bnZVaStCOGs5UndISmhDWksvS1BaUUxpR0ZwdGRHRmMxQ21Fd2pSNDJxSlUxeHNXenBCSmsxMGZHclNja29GUlJwTlF3V21MMHBrdWJOMWcxZmhuZVdISzNuU1NVbUF3NXZhdXM5WndPc1Zma0dhbUtxdmFuT1pMY2QzdzNsLzU1Z3NuNXVkbm5SdHlxc0ZFRmRVNGtFRG92UXdHclByT05zMVVTdlFROC9rTzgzTU5oOTVwSldqaU8xaFBzM0Zvb0NlSjVhVm1Va2lBSURyRHJyR2R0dkdYQmRiWjJwWUh2a1lHK1l6d09ROEJFSTFzSEdqTmRKL2ZzTWhIakRRd1hKQllLKzJtQ08ybys4b05ZdkdqTEJFN0dGb2F6VW9TQ2tiUlhJU2lRdmphdEZZNkx1SVp0K3YyR0MvZktISTVHQjFENDBsWXRkenlJVE5LS3ErZFNTcDd1THp6OG54VmtYLzI5cmhOb00rWUJHME9IS3ZidStncnp6dDU2QTV4R3BVY0JKdzV2Vmg4T1g1YWtUUGN3L0p4RVhuMGJSNW5MbmVVeVplVlJGdGlvQTd3V3dhL0gyVXB1cWU0LzJLaVdPd1hpNEs1UnU4RndwbVp6S3YyYXFHUUVmNFF2ZWVxdnBnWmhJVHFzWkhKVGNWUXkxYVJvVmlrdWNCVldyTEZMYWVHbkp3Y3RlTEppWWtKQklJOFFzSk1teGdWT2NaSHBWSFZQQmgxVG5uaVYzRnhNWXlISWxycVdXREFIaDMzcTliRjZENUhDZzBOU1ZWc1ZCUzQzWVNSMS82T3AvcU9YMG1RdVNXSXpXRFJWSWJSMHRPTzEzNnRSUFhhUHVXOElRSTdLWHRjeHlDRWFiQzE3MHdQOGROZHNTeWNnZThudE52ZWpsNTh2UTdhcEZVSGRWS3Q1YTZ3Vk90QnpwbUg2MGQ3MjN6MmRTL1duNHVWWllpbHRQYlNHemZRV0R1R0h0Y29xbXpMS1dPWmp6b1FpQmx0bEMxTVR2VUd1QzlXMnppSlE1cG12ZUF6ZXMweUdhWkRGd3JKM3FYZkxJK3JPbFQxbkVLamFvTzRLMHI1OTdBcDVaMWhPRWh5SlRhMGQ2MldCSlBhdEZoSEQ0ZStGdHptZXZxSVArY21lL3dhTnFONmxTcUJteU5KMEt5N1ZwcHk4R1BxUS9yQnA4U2RrcFpQcks5aEc3MjRBdzFlNkZVMjM4Qzk0cGxLT0VzWERScEZzUitHNXFBL3kzcko0WWF6bkhhTG1TV1dKK2ZsS0NHVHB3YmNjcVNjWU1Ua2VUc3NlbU84cWJ5S1g1M3p0blRZYTRuV1IvNWNhT2JNVHZDNEFydW81b3NtUW1zdVEwa1Y0SDZyYllkdWlLbTRXYjBVNFNWOWlaNnJPNFgwakd0NHczTjBJV1J1MmlPYTU1b0pKTDgzYm5OTFNJcnEzcEt1VFJRcSt6L2VMZFhaZWZmRnZLSzZIUXVmcmpSa2ZjbzhScXZPdmxvc1NaS3FFT3kxK1ZvYjRlc09QQzh2TDdmOTJXcnp3VVIxaGxDd1V3YXJaUjgzQkZ5ZlRDbnM1Mk5pa3R2VTVEMVJvUGpxMWFzeDVlUDRYUG9Rc1A1TXp2ZnE2dXIrL240WHZnd1pPajUrL3AzaDMwZ01TVFhlbzVINk1ONUVwRVh6azBUeCsyNXVmY1VrTU0rUnhTWmp3czFEQTdnRVNxZ3YzcHA2aFpCcUlFaEs3N0pZRlN4RndodCtpYVB6bTFlVkJ1eDVLVW1TK3J1NU45M3BoTXJnNXBzNnRtTUY3TEdWRjRMcE5selppOUhnd3pTbjFjVHlLVzhESVMzbzg0TkU4Y3VaMUh2cmlPUjFYVG54N3AvdmRZdWFEUTA4Ymhva29RZUpBWkZ2REhJK2MyaCtkL3AyajVSZG42VzVic1ZiKzh1eldDcUNhSmRzdVB3U1B0V0pqTUh4aFpzMFlTOHdFVFR3ZmtuTHh1b1E2bzlvcnhXdnpvdTU3WmFMV3k5Tnp4YzZxT2hvanhtU2tpNTJlUHVkcTdGUXBhYTRDdDNpd3hobGtNTG5UYlRFTHVjM2p6M0ovR2NTUVRrL3dHSm82T2orRDJkWmo0ZnViWWhmMXZIVW9Ka0tmUUpKOXJSaFhEdzg2Ynp4d01EQWk3MlpDVjBxaXI1eENETXB0azRpcDVEUXcwVFdnOHZlZExtZG5kMnpaODlzZnl5VGFRU0paWGtmTnF6MWZUMmFyVjV6enJxalFDVWtraHl2WWRMUU1LMU9wbzlzckJpc3NVVmMzcHh0R1hxc2hNSjRzUDlZMDhabS8wUlpsNFc0RTZzS1RnL293WGlKeWVXcGtWa3V4MUs1SDUvanQ5dWZIZmZtazBKakF1YWJySjFkR2lVVVo3aTAzNFhpdlBpWVp1UGVRTVoxYnBjblBJWGg5dnJrUUFYaTdseXVuMXRacE9MdmRlVDloVjNDTksrVkVtdTkxSWRiaWZXbCt2NlBuZmRqZi8xc1Yrb3YvQTY5ZnM2V2ZoUjhEV1BmdEJZL0tzMjNUZFVzZlhmV0UyeHpZb1oxVWZPVEVhZFZnUHVPUVBjMUZ6c3BIMVI2MHBZM1kzSUtoUjBObXl2NnlMa1dXeCt2b21FTy8rUXJDOCtQMVRJWkV1alI0V1ljVGxYZmo1WGN0aDBMdytxODhWTGFjN2dJcHllMmhvNXVvam44Q09xdml3ZmR2OWh2VXk4dEttRklVTmZHQUZNY3RVaERTWjV4ZHpGTytIZTRFZ3g1MVRCMVZmamNuRzVrM2U5YkhqV2ZqUlFvcHNFZGxoYkh4OW41K0x6K1haOTBkSFFBeGVyQ2Q1K0Q1MHRQRm4xNWVZa1psTDNIMTh1REh6R20rSXBtY25HeDFmZnUwb1VQaCt3MUtQaVpYUTQ5cGo3MXRrdm9IK2NHUGFFc3ZQQ3VhaTBtUWt4UkpIdjlHWnd1NnBBdk1URU1rV29NQ2Fzbkh2NysvcGFXVzVWK0Y2VW5KeWZEYWR6b3dhTGdNcHl1ZXFlTlNIUHRscFlXWUdmajZEb1M4UjVLS3hxNjRXZ0lmd3BHVEkrT3R5K09LcW9nRzdrTXJ5UDFrL1dlMTBvd1dlT2VuUllQbTg4eTJQL2hWeTR0djViLyt1bUFpam1jOVFwdGxGbnZhdmM3cGY2cnlURU5oNHVQWWlVSW9oZGRWYmNjOVZPOUNRN3ZtWFBjVmxLWUtDb0t0R2k0NnFZeHZRMFdwRXM1S3RFNnIybXJReXUrS1dXUnpCN0JJWG9ZdGNzNmdzMjVnMytDVCtNdkhBbzQ4Y2NVOU1McmRTVDJtWHdjUEU3MVlVanFGWmNIcVFYOVd2V1g1VHE0dyt4Y2l3cmJYa3Fldkh4cDI3UE9zaU1zbUtVNEZxbDJPSitHTHpScURWdDBNVXBDTU1WQmdkZ29SenVMTTZoSFc0aEpWNzg5L3hjdmt6K2FhM05oZDBHR3libnQvMjFMQy9QNS9idjJ2VnE0MnM3NytqWmV0cytSSTJWb2tMWE5aNjAzT29QZmZSSDRtL3Y3ZTJwdFJXVmx3RjNNT0Y1KzdYc2p5NEV0UHVOYXIxemMwdktxN0ZkSlNlS2d1V3hjNXdxTUdzeUczZVZJd2JaQkZDV3BTaWpLVjJmSG56U1lVakEzTlRVMVBoNElidlM3OStKSTZTYk5FdkJVMDVpS2lJZ1FvUjZibm40YmFWS3NIaFJWMk52YkcwTWw3SGV5S2hueXpUbzF0ZUNWc0IrRjZiL2xZTHpEaGFhNnlrcThYVWxRNEhsWlkxRUU4Ym9XeXkrelFCdVhLQ2k5WXdZVFo2bC9jVmFKNUt1c0N6TUR1NFNyQlByZFViaGZQU1lVY25ZN01UT0xrVHBvSnJtVFhOSnZ1b2pLNUZOcVdMaXNlU0RvYmJmZjNEQTFNakRWeWRTME9aK2d6N29UTE0vSlgyazFQNStRb3pSZXVsTmJ5b1c4YUcrWDJtL1ZYMVhKN3BScVFlK2I4clBuR1dQa2RhcEw2cURieW5kdUNhUm81ejM1NEt0N01iN2Y4cGFDL2JNN1F6cjl1enVIWHBFd1Z4TjVOeWc4b25sY3p5Y0pSWWUxdTc2QlM5MUtFTUlxZ2F2WHpOc0RieXZWbmJQSWViV3U0MmFWVkwxTHl1RGJnRm1pSDBWVzhCck9aTGdCS3ZrcmpHM2REdG1RbHhJc0g0ZVVlQVdLK1pDSS9lN3U3bTU3MkdzVHVwajhhRlFaY2xvenR6LzMwOUxTd3VLdzllN3cvdTdLM2RVMVE5Q2JLMmx3ZUdqSWRyWnFoWC9wQnBmRzdPcHdZY2VsVVlVZUd3OFBBYzhZM1ZyeWYvVDlOcjNvLzNnUDlBRFFXdVc2ZGZaek5jLy8raWxNREpseEJBY0h4NnkxdjJ4TFNVbFJlQ3NPZWs4Y2xaZVhKLzJWRXRoKzk3dmJXMXdLbm04eWRHRmhZUzc2d2w3bjIydGZoUmNSaUNqMjFxMU03OGJHUmhCTnY1bVRyZTEraW1XbUtPamdiNFB6Y0NybmlZY0FmZ1JwbURFcG1wNWdTTExOeS9HL0JGK1dCeHUvV1d4bzNWZ3AyVnJoUnIxTEw0TmMxOHpJYXhkZEZVcm01cnpocmZ3VlkvQzdkMGxQbjdnNGVOZFNjT3MrWVlPQk9MZzUxT3dQdnNsdXYxdi81cWtkOXI2bFczMW9GYmpEV3B1NE1TemszKzM3SDVxTkd2ejdMU0tUc3JzbVpmS0xRWi8yeTY0aWRiOVhGemFSbHVwV0NwTHFSVDViZ3JSbVRkcFRhU3BQeGRkbjV1cUNxREMrZ1ZHOFBxc1Z1K3o4eVU4eThIcWZObHloVzNjSXpKdUUxV0QvNE9CTmlCbEhpcWFoYjYwS3ZjQngrN1A0K0hqTDBVemZsVkFTUXNtR285YTdoMk84eCtQaXdrek1VTEVkRjUyNEg0QzU3dXhZUzZvcVREUTdiUXljbi85YTQyRnR2VjV0T21wdGNsaHFCZFJxUm9BKzBrVDdFMWVhb1BzaFJiMnZtNHNMWVpRa1R5ZTNrSkRmNWY1Y2Y3K3Mvc3k3ZCs5R3M0UWZyOWUrVnVvM1RkZVVXVUZ1TjlNY0RoZGJ2Tzh1RHhCd3V3K0tQN1dZVWd0dTFxZ2VQYXlzckFCUVFOUTVQTGFqQzRHLzltSFFkQmlCVGJFdnBZNWQ4azM0b3AxRGs0UHBLZXE0OWZ4UW1LVUplQ3Noc2RsY092WGxMSlNmMUI5WmpydnlPL0IvdXNpLzdZY0lVcEVFZDI1c3BDV1pXK3RVV09oaElHbWcyQkJZWVRqb2QrMlYxU1pyL3RQOWtlSEMvbytmV095ZFBuajVsN3FnTzhmVU0yVmgycGx0V0FRNnk4VTAvdFdkSERFV2hyTWZRbE85b3VDbGJTNU9zZkdTUm9qRHlObElkbWlwU3BySzhxMU13REtwZGVvbVlLaks2VHd2UUtoQ1p5bWpBbWRESDRCYWk1Qll6ZlErckdiYTY0MG1IeFc2WTBwZU05Tm1JWTVpYlQ3dVhGOWZiN2xhdEVrdG9BWUJJSE8xNU85dmFKaFZZRDBxL0NqUVcvL3pwL1BSWWt1RWhKakdGR0FXZFl0ZWpBbHlkdk8vTU13K2dKYzBLdzE4SCsrdjBncGVZcU4xcmNDSzFiMGViclkwTkJZQXozaUdKd0FHb1RvMVVKUjRHRW5ucVVxcTRsSUtYUCtSWjIyNTNTMDFmTHlkNGJiL0M4b0haT20wdkc2UkQ3YmNYaWgwVVZ4ck0xT2c5cDdIRFJTVVZiRUhsaU1zOHovL2NWcGVrd1RMRG1YMkRNR1lhTVBuZTNYbmlRV0R3Wmo0UDNYZXRsZUQxU2V1WGtzMVdpVVVtdHgzTS9rVVh3MGJWOSt2bE9aYmJpQ2VXeWhWaXlnREdseGVPMjY4bVRyMmFZT1gyeitraE9wRUo2Vk1MSThaV3czU2ZZQ09icXJYOERyblFhR2RWTDd5ekJGRDNhQy9JVFVaMWJRK2MxZWtpcGlMNFBLYnAyQ2lwUnRHMEdKSU8rTXdUbUhvNTVvSGcreGNlclRnRGkwbXVQUFd5TVBEUTJabTV0TERaVjJnU0haYm16L1FoS1JySnllT1h4ejVNaFpyekxIU2x6NXFjR1lvVWZIQXFNbWk4Y1hFY3NaU09XM3dJMUQvYnI0RGlURWs2TlRaWitUU2g0b2g0MTdrVCt4TWxXcDI2ZU9tRmtUa3prNVB3MTMzUG9GRmNib0M3dWdrVlA5V0dYZUY0WkNqaXBLK2ZJbGNPQVpVLy9qNGVHdHJLL0NiY0NxLzY4bmlqOEQrQWxRVkpaWDMxRGFIRFpaTlRVMUM5enVqWmZwTkJlcHFvNW1DM3JmbjFsMXNjTnU1R3V1SkFoazZGRmZVZUhieTBoSkEyT3NscTFHVkNDKzZHRkVyd0oxUDEyWDI3NVliQ29PSnAzQkNKTEVVL1NzRXROWGp1NG5KbzlScG01aTUxRkV2MDl1Z3pMSWVMM3k4OXM2eHRGSldEZk9vRTZLV0ZDWlFNY1pjKzZIMzJiUXZjWDdLTnZBYjdoUmRvaFozdkZUTG96TFpqK1pzUGVXY2pXdklWbHlSUHpicFlrYU9Hd2h0enFWM2MzVVZGVWxTb1RjajdSMGFHdG9ZVEhyaU96Z2NidG9YbzZpa1pORGd0TEU5bnRkandoN2Z2KzdVVUZIQklodW5NQkh5T2VQRVEwK1Y4TnNoZHRjM2MxNHd5T2lMSFdJYWdtUHZHRkQ2S3ZzMGw3NVRKZnVVdEJrOVBxT2tCRzZucktDQWpZdHIwT3JEbTZJZ1JSdWJrME9qT0NHWHIrYnVma1h1MEZ3TjFURFUxVVhNemliYmI3ZjR0bXlOWkFtNjd0cTl5VjUzdmdGV055VkZqeXN0dW04dGpkc0JqWU42SGZzWEQwWDNEOThxSmh0NmRIUXFid3BnMUwwa0Z2K25HMmgxTUtLUk43NUxtRWdzRTFCWlg0dnYwaWZQeXZDTGVCSVd6c0R0RTBSdVZQdDVtUEJDMCtka1ByeVg2TFZ6M3Qwbnh0aUhnWmczbFJTejlIcUdOMlI0bTNhb1Z4a1JJV0FFbk1hcmtENnlXbXVvcHN5a1dvc2hBU2lXRW8zU1QrVTZSQkVTSUVCdnFrcExHU2x3QjJ1dys2MVlTMHJJUUtnaUJRd0pja0R4bUdJYkpGRVhJK0E0cWlJcnU2QStSMm9HWEwxWGdleTRxQ2d4YSt0T3ZNZlNnbzZyRW0vanErMjhMM2FuYktiTDV1b2RYMzhoa28wRHBCVlE0N1o3UkJ0UlZBKzNjdnIxbjZSV2o2c0ZYVHlCWDhKazBmT0orZVJoVElPZnFidXFiQkdKZE1YbDVUZzBoTmhvK2ppaVUzanV2K1dHcTAwYzVTdjMvN01RNktuT0pYb3NrNWRVeGVWYVpaYzI0a0x2bzhaVm1KQXJ0allqenppeHA3ZTM4NC91UFV2aFJiUkZnOHBPc1hJZFEwU3gxQ29ZUkVNMkRhNHRaVFNpVThUOXFVYW54YjRnOWdyVXhiQ1N3dkZaZmdjTW12TjVnZldYaVVKRi85cmZ3bTdZcHQ4enlMYzYvY2lsSHhPZkhKK0RIMmd4dWMzb3V3Tys5NEVDdCsxcThTbkc3UjBjdEFEZUNEQVJWNW9rNkExK2hCR2J4LzJ0Syt3Z0l6MDlwSW85WHcyakFwYk5yUUNzaUd4Y3UrOTNNQXB1Q2pYTDVwbW40Z1NBUVN4NjlXeTh2THdDQW1YMGN0TFMwbndaOWpZMmV6czdzZWE4aEpnSmd4c3E5S2lVT1gweDkvWk9VSk90bUl5dmZ0ZGQ1RnkyKzBlR2toUzU1RjVzcEhTNHNVUXZUV215QmlOeVE4QXZldWJvV2RXZmRYQnhhOFVUU2E3RUd0bWJsZzI5OGpWWDZ3SDAwL0V1Qis2UXcyb2pLWHp1VzRHOGU0RDJENDlOK0JlMUhGcnZMQnUyaXY4RTRvdDR6amRXWklONEZGK0RiendpLy9NV0FFYUJubXhOWnBoSnhoaUFLSEJQOTBCMEp5U3dmbWowaU1PblFXWEJGbmQyUFZtbXJXOWYxZk1kNE9JL2xVbW9EUTFKZEpqK1ZkTzY0V1dlNmJsemtrOVI0UmxjcmNvY2hwTStuR2ZyU1ZCYlJMRDQwOWtncDRkejF3cmxObE50MEtLbndGWm50aFRPVTdWSzFadTgrSzd2ai9acmNSMzNWQXdaMnVXM094eUJxOUMrb00zRWxUZ1ptL2lWb0s4NFlCcXoxTGN5TnVwY0docWNhY01XUCtjaUlqREVmaWN3YWc1czFKaHJyNjJ0Vld2WlFxRUQ4QU00bkt0K2J0UXh2VlN6c3ZXa2x6eFF4TWpNYkQxQjA2Q2F5Y2JENDlwUytFNmJoNEx5MVN0QjM5dGY1dHFwQllFTnJHQ1FWV3BpdjVrQkVPSklESDBjTFN5a3dDRkFHNFNLMFlpQy8reWN0ejhORWFCTExINktrRUpTNkdTN3VzUWZIeWI4RGV2Y0RnS2YzUjNOdFRJVFlocTB1V1ZRbTZSOFVuYjRXbUFkUkExMGRQdzdaWU5tbCtxOHZMVU92SDBxMGxtejFJS0t2U0tuSFlKeUlmQlJTMXpvZjc4TWdIYzBLK0F6aHRRemZiZ1lSS0wrTFhyTXE5NXdtektNMDd4TXZjOHJCZ3Fha3N4VDdYTnMxNWJWMEFBWnFFVDdrV1JVK0l1bTRiSG9uQ05mVzhnUVlLTzlvRTAwLzJueEVuSVZkNUt2cW9LL0dTZVk1TEY4TjZiMzRyTnhYMXFWQ3pQMDQ2U3BDblFlRGNSa0w5aVZhUkFQOXpnK01GSC9PTE9jZ05SaTBxeUpZanV2cDJmSnZBMHBacjVyTUZPZmVYZU8rcnFFNXZvbVlVUXB4VXZJc1dPTGdqbzloa0JTVlpWUUt3R29Xcm44dUZ6NkoyaU1vUURvOGZYcjE3bjBtMDROVCs1YXcvVDE2MWYrbUo4QS91dlBPUHl0ZnhFdHRYWnl2VHRWR3RWam9xbXBTUnRMVDRnSlNNSE96bzZxQmljcE5pQ09JeU1qSGdLNGJzSnNUYUZkS3dDcnFqTk1UVXo4OUR6YnZEdHNjdkR5dWdVQTRYVklBTWJKbEtiaEt6S3lvTm1jakl5TTFJTG9MMSthTDZaMUU2M3RsNm9YSE5ObnZyNTZIV0wwQlpqYWt2ZlJRa3hNREZ5OXBLbDBFSjVSZlhKeXRqV3lWUHRRNFdwenRMdTdHeU5CQzl1Z0x1ZTVrTEdINEwvNDcvY2xCK2lkU0ZxUUFkdXAvbmNCcXZKeGREeDZ6dzdWdjdmMGtnYkh2Zkw0YXN0RmpodE9JNFR5T1JTaVpTTFlVeTFGVjcrUE9US3U4b0J2SmpEZERLUXUrYmhpeGs5NUZpSEVLS1BSNC9wZHRMOUVQRUoxbHdaWXNCaTFsSE1VcSs1K09KMTU0RHlqTGtuVzdXaXNSZUUxL3ZRbkdEMVpidkhLMWVLNTFjanJYL05aTEZORHpXb1VXcDJ6R3oxdnRxZGxGZXg2QWxudDVRTE9uNEVHQWI3cEdIZ24rK2ZtYkFzSUFXNEg4eGZqWC8xY0FMc0gzemdEY0RoUm9FajFieG45V1dBN0Ztc3o5YUFUYmV3M09sbkNIbVhmM1kvOGJ2dXp2Nncvc2lRaEFCT1BmUzNOb3Q4NENTd3NnS25BNG92bHNMR3haZS9kQXVaT0p4dlpZMUlsSUVrYkcwN3BCZm9uQU5nNU9XYW9VZ1lma01IaXZlUG9CRyszODZpdTI5R3B0NjF5VkpLVGt6MHU1eXlEYzVicldpL0s3OUV2dDV4dnJDQW1PbExWS2o2M0pHMGVSeTFYaHpwdEQ4czU0bmhDMTluR3BJbldTWVBta3FxNTFhU2ZhMFBBa3FyYmZETDNxdVIyWHJqL0dURzZ6K3RqQXlKSlRhSHM0aURSb2FEYkZGTlZRazVGOGxldkFPblVhL0Z5WlVoQVlmNHcvRTB3RVQrcUJ5d0cyOU1Rb0NTbm9wS0gxNGFLNWR6SVNCU3BrUnVaZ2h3Vkp1TE1NVkNPbmdlTGZtTVFIVEoxRUpaeTFoZlhscTZCR3ZOdVhvRHN5TW84dTNVL2xVYkNCUC95Wmp2cFJ6ZXVEWFEwSjh3SkdYaVRsQ280dmpFZzQyb05vOWZhMmlxTC8yRFJQTEZuV0pCNldNYkxKYUpDRXBqSEpnYXl0MGJQVXRiUXVEcGFhck5EY01uRzBjWitaaHJNVjdQK1QreHBCbkNucms1VFkwcXRtQzV5ZFhNNDdYRmQrWUVPRFBxY1MvcTFyN0NnQUZoWlpXVmw0Rk1zRGM0WWVKY0RSQXNnRVVDNnFRVzhNUVFSRWtZM1dHakJOak1Wb1VyTUNYSWJUdG9URUsyMnhxWW0rWHcxT254a0ZLVXNvZnZ6Q2VXbGVzZTFyNC9YWHluOTFtTlYyR1luRmw2RDZuK1VzUDY3UldkdCszY0tiS0R3UXpjQm5xQUwyOVMwUlhKQndIUHQyT2VpMUxpZEhtNzZ3Zk1kVHRpWnBHTzRldi9XL3ZOcXFsNWZ0ZENiaU80WnVwSklMU2t5MHlOU0dEL1B3N3ZJMWUzdDdhdldxeFlBc1lISjZHZmRERm02SFMwcWdnSmgyOVJwcW1FU003VXdublNGWHF6UVZVQm9IN1llejRTNWNXekpaaUhIWTRIQk5VenljWkFaNllpQVZqS2FrT1ZYVW9CdGp5MzZYclVNSnJGVzdocE9BV051N24xL2JzWGVaMnBaek5jaDI5cmRRT2xCSUM0WHV4cjFNS3dTN0JGREVjcm9QMzF5WDFwNzR5WHhTWFdTbVRVT0swWG1ldVhWT0duVHVGUW5IYWlDWVV5S3Y5VGt5ZHdXRmFxeVRMZFFldHB1Mzd2UFhVRzNsZytZbHN3VzMrU3JDa29TakF3aFJSQ0wzN2NGZHhpeGtVNUNobXZLVk9naFhGeEF2OVFDcUF6Z1hXRkxpNzZHeG1ETjI3ZHZYZlNQOXZlLzlKZ0ErdFZqOG9LR0VGQ202dVFDNngwWHNzNUFuVVFObGlUbmh2U1Nramc2MFJGQWFmcStVZ2w3bnE0VEtBdFVBOXNQYnNIdVlsTWsrSlFGa0N3M3Nza1gwMnBTRGUwTzVZbUpDU0E0RWhBUWJJMW1HZFpDRTlhKy9iUWNyZEJ1SVFQeCsxd2ZmMVFXTGsrNHFQUzlhUFBaTjZYYU96d0V3cytKbHA2R3hnUUVzRnk2UWJqZ093dmNpenp6dExqL2ZpZG11dmdiTnZueGUwRzRNSkZrU21ibXc3Q0QzOWtJL3hGZGZQOEJvdTdxL0h3V3JzK1NWS25Yb01aRWpFQWdac3EwbnprYW1ta0hpV3NGVWN2RWtVWkw0bEw1N2RUbVNRdmY5Q3N2MUxsVHdhU2QzM2VBZUkvOVVRbENRTFNveG1iOGwveEg2YmZoL3RmaFJtelhZK0o0dnFzRVdiT05yalowK1Awa2tUSGlRUjNVbjUxajF0b1Y5WUVjNXNPVnRsQnQyZ2NZNWh4Z2hxTG5xSktxeTVySDVDRnBqZGxRMjNQVVJCcUR3TGdwNXNnZW0zNitoZGVhSHBvajhwbDd2N1lHS3BYazkzY1Z6WndtU1A2YVU2UGxwUmRZTzdUZHU3RWs4YnRzUHlVUmlDSmowbUNCTlRIbWMxWEN3UTBPTWZvTUpmSXdVUkF5cndvWWxXMHBRUzcvOHRLdGk0MDJWcVphS3owMUZhVU55TVYxaHMwZUozZExqdysvZi8rT1Z4YnlYRzVIMXBvSHByb3VIZ0ZZVUdNRmdSaHRMS2lYSjc3L2MrN3M0bUxGM3UzRC9kM2Q3ZTNwelQvZ0g0d3RMOGQyaFk5bUNCY21ESFoxa2F4RlhCTTg3a1FFbytNQi9xUHc5dGxXcGwwZmJuZ1hxZWtFNUxueDlDSW10OGdZZ2s3em9YNnJQdCt4dEV6NmlUVXBjQUs5SWpHRFJMcHVGWldWSC92OC8vVXArOTkrRFBtMnhtTTVrdDRBdUIxTEVqazVlWlBMVGh4OUpCRGo3MVpKMnVxdEo5NGVQMDcrcWpIWG5lME5vaWNObzVGM29nWmZPL2lmTDVscG8zRGUvLzBRR0FKK3EyQmxyb2xCand5aW41K2F1bWgvaG9lTmpSM1FyeHByTGdiV08zOGVObUFGOGJwYWNQZGZ3VEs4N3VWdWRWei9IYXZPY0ZGYjZZdmowMkdMQUVqN3c0Y1B1ZlJTZWFxVmI0Nkpld2FXZlBZSS95UUd4Q1ZFdk4xM1BYdG9QSFlPVURUMWJIS0tJYUdYaU9ERWZpYUd6eGpKd2NQakFmdzNRTjZScHZTa3kxRGlqeUhBRFYraGQyWWlCbWIvWjc3V0pyN2ZMRWNGRk41VjJYSkpSZ2NFUDR4UU1WZ2N6TVhsbHdxOWk1dGI2L2tmZWFETVdaTUdGeFlXK3MxT1k2VXBlVjEzSncwZk5neVZsSldGYjliakkzTkY5R1o4aEJ5MFAwbExvOU9ZbVpoMDFwUUJFWk04akoyZC9VVlVqeTBpTXpVMXFCdklONjErOTQxMHNpUXM2ZDViR2U1eStYOEF3QnJSYjJMQk5mUzV2NWhaOGxrYnZveTVYR2h5WDNJZUZmUnQ4WDJWa2RGbzM1NFJFdlBCaHMyYzFhMDV2cVhydng5YnBxSnR4NzRRU3pRbndud080b1pkSDY5UVBWNzNJZUIyZDZkSmJjMXVCenBpbjB0S2hQK3Q0STJtODA0c0xUMXU1MzJsRlBDb2FtdGJjdHhYZUx2RzQ4YURMOFVsQlFxY1k1N0s5QUptZ3EydjdGNWdod2djakYrNWhUQWhGWXFCeFlMb2x5UFJ5Qi9lTVRwUlozZXZWYmUyTHFydy9MQk90VVBnMG9nSGl3TUpqclVVQ2lIN3dFendBaDlYV2tLMW5UUzhhNlc0dUxncjNGQ05NRjl2MmtYL1NVTUdXZHNFMk5pTzUwYjkzQUFYS0ZiSFRNN3ZpY0h2Nytpb2hoeEhlR09JY3JEM0Fpb3lLblJuUzA5NEMwU2lYNDVyVWxYTGdSL3ZLdlNiNFBZTFpORlNqeHZBTWcrbGZBQ0E2eW1mdFhoZFJKTnpLNlh6MEF5ZTNsOHRIZkdNQUswRktQY3IzSEJnRDRHTTlqWSt1eHNmMWRqRjVUenI4U2JML3p5UDZ1a1FCRS80SDR5SitJUGlXVzgwZWFGeUZyQUx0NU9UazBBTWxwYVNpdXhablM3WE5kZFdlaHNmWml5Q3BLYWhBZWdNQnp1NzQrbDZ2OEpiQXN6bndyZmpYd1hQeHdJZkh2ekNlZUxvRFlBNUhOUXQrVjFzbHlvTFg1dy91WWg2aWU5ajhCMGVwY0I1N0ZjQk9kQWYxMWZFOHIvQnc2NjVHeVBZRkZnaE05TmJmOWltMW40TjQ0UTl0UlVqOGxtalptQ1h1Z0NsSmlDSXY2d2dxWU1ibWI2WGMvNjNoZjUvSUhhQWZyZTB0T1NvRktrenZCTDBPZ2MrKzFlaDI2Y2p5VmJyaVlJbnZ6SmIvOU5lZ0N4TDZIL2NSU1dYV3cvNEZ3NDVWemNCQUgyai9QQ2ZKUTRhMVZycVUzKzJ0M0VROE15SEh0WS9HUmxVLzhiQ3A4djF1YjFNZnpGbWNESEg4NWhCdmRTNFhWWjVJaVRFd0NFKzlsTE1wYUQ0L3VKK0FCdGJYVS9YenljbkE4Tnh5UnA1ZWRsajJJVmNkdzljOTZiTERkc29tUkw5ajhQYjJocjlMd0QzWEI1YjN1dUx3Y0hGWGZSL2ZBYUFsMExoQkloR1VyVWRhOUtSUW4rbW1JVGV1NXBHZWtMckM3T2Y2bHhZUHU5UjNUZUh1V2NlZy9ZZjlkVlJpR1VhbEl0ZTFyZWkvU2hUSzU1RVBJM1N2ZHZ6ODE5MHNyNit2a0hVWmh3dmsvODluYTQ4M0d3eER6WUNTWlBTYXpzSHlLR0FoU0xnQUlBQVZSZ3FCZzdFcktBUHZkdGc3MDAwVHlud1hPMk9NTzJMc1Z0b3ZCakxFUiszSWt5bkFJc0I2UWhJcTNjWGxmNzNsd2lISTBUZGtiemhyWnEzOTkzNStUbFFtOWc1RW9CZUVrcktGazdvMXRuckF6K1lpUE1zY1FraVNBbkRuOXNpTHZ2cmxJVE9oajRBMERFd3BIRFkveTdyWDdEdzliTXFzejlzL0dWYmhVZXkyaVAremtOUlVCYlVLYnIyc0hacDZpZXd4amRkMUZoNDN1Y0l1RzVjL3c4NldhQncyKzRQSEo0dXlsejQ3Z2NOSDJvQUpOb2F5UUJjbXpncWc4ZHg5VytEcy9mVjRjSXY2L2dLWUVGZk5YbGRERWdMMzhZcSsrM0dQeDEyc2FhM1ZWa2VaUXA2WHo0cDBmVnFGT3ZEWnM5aDVtR2wzMFpwZ2JXYnEzdUw4MjdHMVpKL214NEx3R3VQckE5SGJUSnY0MExGUk9OK2pKUG50ZjNiWUFXOEVZUG02Y3A4WWNGMzVkOU5rcUhubTRXNWhvdkRwbzVhdWNRTk00NkxwY2ZydHFQRkZtOGZuMzlid284M0NNQzNydnVvbHFwOXBiMmx2WGtJZTFHNGNENG1ickErYkxGUzNpMVVBek41dU1sNk5BUkN1Y3piZUxnZGVyQ29TcXJwRnhveUhNdDRuazg4cVRGZm5iYmFwVkhVTlloV25RRjVmQjFpcG8ybWpjdFNKZ0xTVHRRQXVEQVFhZnNYWUdLdS91SEJickMyYURzRTdDZE90Mk9nNGNyZkRHUFNHcWEwZ3BUQmpjNFZ0bTRVQU1ZclVmNm1tMnAvNHFFSTgvZ0JtRTQxVTJscEtkYklBK0NXUUg2aUV4MWpydWVaZ3R2cHN3WmpDY200cHhac25OMEE0UmVveVl1TGk4QUZEakFJaVgxL0kzbnF1NC9QT1d3U0xUMDVmeDcxVTBSN0RNc1IwbXRzUFdIUG42di9lVmZQQWFGRERnci92c2F6NGVRSkxFSFQwcjA5YmV6MWhQRDlSR0dXM3kzcnd5cXIwTVBKVi8renRDWHM4QzZBRC82NXQ5MHRCQVlHUHQyM0FZWXdaM3RKOVhoQ1plaHp3djNZOTNqVDVuK0NaZmh2UUxQVjZmQnZnMldtcjhYRjdoUlUxbmR0bVB2aFg1cS9FcGozWkJNakpOWnVEckNhK1ptSHdSazBMbHdCZ0hsalpYNW9NUUNtRnZMTmJpN0Z0cGNqZXNUbFhUb1NvT0QrMXdjTy90NUxyYjVMZ0J0T0w5VzJxakRKNUJKR1NMeVJ6VXhQM2QvZlRrN3B2MTkvSi94ZytMajN1QUF3bUh2cldRYVFMMDlPVGxKU1VwYitiWEl2M1IrNlAyNS9mZGh1ZTVoNXhER2x3QXlsWWVPWG9BMU5Mb0k1b0FKYnhtUHZXdThRSWcwQ3NnVGJzN2Y0R0ViS08vZGdtUEI3R2pxeTZNNk5uRUFScEVQbk9qdisrUDd1TlVjWWZSOXBhWWtjQ0RrUXpCS2VUY0g4T1RSUUpCdllFbzBZRmF3Z2NJU0V3a1RJSFNYVElJcU5BVDNoUE55T1BFRVlvRlBBRXZPSmlRdWNHdlo1WW5KL3I4QUljK2I0bVVGaWNYVDVFenVabVl2NlRZZWNpaDhvY0YvM2prN1VScDdRWjFNb0l1SGFaZy9BU3R6QzQ3RE1XTGJsazFTOVRuNXZQdTJWRmFHQlVPRFUrUnc4WTNCRDZMb0RqNUxQaFo0Q2x6d01lV1ViUkpPaklxTktDS29aUXlDQUh0bzE0eWkyVGpWUDBhMnpKWkljWi90aVJKODhiSGJuZGVmbDdSMFZ1anA3UGR2ZUxsS3MvZ2VuaFhuT0l0V0NEajhRaXc0bEVOekx3eDhmM1dNQ3lyT0NsRmlYV0NOMW1YZUtkc1BoWEtKZzdBbVp3b2w4RTJzZkU3MlpMMC9yR3hGaFVuMWQvVlh3WVkzcWNYMEFTQW1WQmdubTJwL1czWmU4cjVLQXRxc0R1aDZncmRTQ1l2ckErSGZLTWRIUitXckZkZ2g0ejVxajRvU0xmcUc3NmVmYzN5MGl2RHoyK3RjeUFlMmRpWEp2a3Jlb3h6dXFMVUxBV3JNcW9ib0pkQmlmdUVYQjh3aEVSeFVhdDJ5QUd5WU5xc0VhSkpLdzR1L0s3ekNsTUhTMmdmR2ZRU0lCYXp3d0d0UVdua1ViTG1SeWFqR1FtS2xzSEpNc0J3MnNJeWF3K2swazdURE9CMDJXR3FJdGJHNXA1K3pYQTV3Yyt0YlFMU1E4Q011TFd0TTZPZ1cycDlPQWNKS0x5dGtwdFU1a1hnME44UndWZ0xFYm5MY1NtWFVwK2dETWE4eWxqNURJMVdNUkJwUXdqaTZEMTluQ3d1SnRmRDhGcnhOcVVCWWVIdDdWNWVXYnVBaWcyREl6TTNOV2NoNm03b0dTK2NjVkhHaWtxYWxKaHkvN05uN0Q2V2Ird2dhb2xNSTY2YmdmYXNYVS9Xb01DUXhFOGlFOHNWWjBwQ3BNQ0JScFJmMFpWMzBIQndjZ3BoQld3Vlk2UXczdmR6V0Jqc2NLNzRxRm9WS1VjYVFvTUJFN1UyeWhDLzhUOVM3eHRiRFlQTjBZVERTUGpsNjRSclRkSTZ3Z2lmMW1hT2poVWxKU3VlUGJUeUkyNm5mNTgvNytQdnY4YWlyejdDQWllRzA2NkN1cURMUEQ1d2JHcjVqZWNMdXVGQ013UXN1ZFV6MjJjcnZ1T003VjRreGYzUEVOOVRzekxERnFtUy9IUk15bE1XVERCZXlLQkhvYXp3S3BRZWxHc3lHUmtEOFNGQlMxeXp5NHFETUd2N1VOM0dhN0pMSlpCbngwTjU1VWhPYTRGam1vMDh2SHgyZXFSS09rcFBOZW80WXBhZEJjTzdIanBWemNEeFg2ZFo2UjlmVjFvRTY4dkx4T2I1cnBaQU1EdnJ5UUlzMFFkT2NpQmRFR1VmUmhoSXB6Mi8vOVRYTGFUcWhQMmp5MnRGUUpXT0lrQkdhMUFxdFhaeWd1SVl2cVlScFVrMmZvN0s0cEU2RlcrVFNseC9JTzFBbGdEQ05yRzRlVHA5bENvMnZXemJubHd3VEJKOXFVYmxLUzAxQjE3eEk5bGtkRTJ3UEM4SEhZa0VTKzUvR2s4SEVOY01mWFNkTHpIdzlPUEFUaSs3OFA2dERoRTZFaXF4OUg1c3JFb2ZiaEJuYVk2Z1k3cUZGUTFOSDZtTkV3VUZ1bm9wM2lIOWVIR1ZPSEZMR1hrd1Y0U2pvSFEydndwa0pFYnBHa3hLQktqdFpwdXlHNTlOK1ZZQWFoWTV4VElLQkpjWTNLOHZ5NTJCdUx5SG9TaUVJV0pYMzgvN05DSGRRaE1uRy9vRk1NWTEvM0dsa0duWUFpTXVPSWxURURURTlaNk9hSEhVSlorTjZGSWVHMkhWM29lSVBWdjZHd2NHdC83cWREODBsdmQzY3kwMkNzREIxWkJINjRnb0lTZGNnZi9SMDlvU1FGdW9rTWEvMFpkRFEwd0d6NStQbUEwbTM4VUU0LzBCTkZNbE91U3hJdGhVRURCTlN3SEhUeGpwM2k5NkI0SWFlZE9ITnRVMU5UOC9KbTM3dExnSnJvRUhHTjltRkJPUkswc1VxRldLR2RvV2NrQUlscHF4SlNlYTdId25qTUVKY3RUVzRrbUo0SStKM21GUW1XWkFncVR3NEJacWlaZHRpRWlGN2dTRWUxeVhpUlZLOGx4MGRoeUxkc3F4Z1lGcFhWejZLbHQ2azJhSk1ReGNRTjZFelBXRm16SGdjem9RWjJ4RENHWCt0YzdnQVJTWGI0MmorSXRNMEttV3FyR0xYMzdPaEZuSVovd0VoQ3hudWZlcWVuNnphMDVzVzc3eWRXVmdlaCtVMHE5QUhFeW1CVWtFZm02QllRMm9XeVJzMDRRRFE4aW5rbEROZjBnTjM1Q0IzeGRFUEs5MmFrTkdvRmdHQWt5UG5xYTErbGZvdWI1M29OblN6Y3RBMUkwYTlldmNxbGI3MmN0d2tWQ3dTcjBSTjdlM21kM1RTWC9ZYWJ0MXd0ZWp1MDNraTFmbXZ6TzVqdjdrYnQ5WUI2OGFYWUl0eVhXc09wL0NUYVBYeE1Pc2VpSldnOWZjKzloTEpJM2poQ25YWjNEQVVFZVNBZWovZFgvcGNmc25EQ2d1WlNtR2pXZ1hhTWtLQWx4WVNhSzhhdDI3cHQvc21YejFlekJtSWhZTWpFa3VNUXhmcm1UQ0RtNXlNbjF0dzY3SjlyYm5rc2pNNit3V2R4RmZreUsvVVJMVmpVYTdGU0I3NFltdkFnKzFNU0MrNWQ3Nk95TWtxMnl6aGk2Y3hFTVJYR3N2RmhWbGovL1U2M01YT2dqOWJUTXYyaU9GL0d1Q2Z3ckhpUk5wUFQxZk82ditiSlh1Z2JLOUNETzV3YUJQajRHQ0pYcjYrdmdTQWxEWHBLYTdVMk15TVovRmQ3aG85OGxGK3poUDBmZ05oM3RWQ25xWXFTbDVlM0FwT0krOUVWanRmbXYrbXJDbFp1OWVVQWF2UG5IUGVpaHlrVXFrT1lqMFdDNXUxMW16dnVRWnRKVHh5VldzQVlHZlJjVlBWN1IwZE9jWEcvZURpdTRHM3MxKzhhRjQ5M2QyM0NUdGN3SHZ3RWlaME5UUVBlaDl1OUFuTlhOemU1M0JBMkRweXo5ZjU0Y1hIeEpyZERNbEpTSHM5VE9saTBuSWpud2JhTm5aMWRnYlg5WEEyUjZjcjV6a1NoVWdhSDRsa1gxY1B4TytHYmZtWmRlRHVOeUJMeFV3Y1pUSUlrVjZJYXNXOFhNVVp2UFJzVGthWUZ0SVFUelJWWDBJaGpFck16MzJzeVowZnQrVEFWTzBtL2VaSjE2VktScWI5bGp5OU02b1BDWnA5ZHhqQjZUVXdORFEyTmpZMEJzZk5KSkRsdHByY2JNNGN0bmdVK25mUS8zU0pIOWJEMXNyYWNxM0h4ZjJRaWxsVFZxN05mV0d4cGV0TFRxTGpaVENnVkdSa1pKVm1ydzVHdjRmMzhqTzNnaUZsTms5dkJVMXpIZThYM2ZaVGs3YnQzNkdoY1pHR1VjZUpOaHd0VE16T0ZpVk1hcFovNmEzd2UvbnBLZkN2WWE2eDRoOStQVHVWelhPSHEzaEY2OGZTdXdtZWZSUG5SQkJpamk0S0dOd09hdDdlM2szSHpjM084Zkh3NkxFbDRWTHhmUUkwMjkvcFV2dnZWUUNFZXRWejVIVHBuZlZEOFFCWmRvUFllOUs5VlJyQVR5Sk1pS2oyZk1teG0vdUZuVjRvKzYxejZhR29rMzg2ckg0T2cvSDZRclJDbXVhU1FqSkJML0tyMmRBS0xlRmtHQmptUS9kbW8zdnRKRGNwUitRMVIxTkJZYVFZTUppMHpreVZCRGdpTHg1dkRhYUt3b0FsNklQZ2dtajEvMHNrR0J3ZkRLcDBzTGJjdUR4Q0FUSk5HUzRJY0tmb0N4ZDBqYzJkalhrVkw5ZlgxZm4zRlB6MDFkZUhkZHVVTlJGV0dwRUZCUWNFM0dnbHZITDI4ZE1BaHRYdlRxV0hXYzRuMG53T05rUDdyQkk3MGI5M2ZHWVJsNmx0Uk15ZW4wOSt4cjhPL1VpeTJXRjdOdE43VzJpRU9FODN6Vlg2YmlpYW5wdDcySy91cE1SRUR5OWJoOERESFBWT2hTeEloNGFvWWZwZFliSW41OStEdmJzVVRHeUhyR0QxTG43bEJOclhWSmk2NWJ1VldYSXFyYnFnZ2EyQUp1Z29yTFk1aDZNaCtJZlpnNzgyWUZWdzVQVjVlMk13N0tqV2pva2VjVXhRS0dTcE5jMndnY3FSNSt0Yk52QTJqQlNIOTBvb2o1d01LNmx1c1hwNFVCWjNFL0QydmFpMEI3MHRiQVVvQVJiMnB3U0lnVVJWQkVOR3oxdThOZXJqcmpCTVFuQzZaZkRWWW1pMkVqTEU0djcvLy9TQ2NJTUtNRGJ4L2NLQllPS0VzZURIcGZkVGlmcnpjMGRyYUdoT0RxeitESFl5SzBxSEZaSUZJcE92UHBkdEp6UndlV1QrOUNjQlgveDVncloxTHJaUElIQW5JSFZVVE8xZDhobXh0L3EzWEhZaEd2S3NyNFRQV3RjUERwc09pMTE1M1Z6amx3MC9odTUvUjVOeUpnNmwyYzZRQStvajhlelkzNmlvVCtPUmdqT2dWSXZobkJaV3V1RlZveDMreHhuYjFVUFJXZDhTbVl6YUZ5bkoyVGZPN1UxUHV1cXR5SE5qVFB2UmVFMzlEaXMwQ3o1clU2QmN1YjM1Zm41bWNtaVIxdlZJZFhDWmpxN0tMeXQxMldraS9PaU03dXJuc2Yzckc5NzJvbzZWcTNuaXBzam5iNUVjdWZXckJjNVJBRWVyalJlOGpJTE83akdZSzNsMGRoVjg3QTRvY0h4OS9ITUUwR0NoaTVPU2tObk9oeFlTMkthU2g4ZTdkdThiR1J0ZUY5SlNVY1ZkOVFqcmtxRUtsRmlEcE1DVHdlUnd2TDkwdkxMVUEydkYwdS9SMDNPNndCUEMwTFVKMXlxbFlQWWc4K2Jtb0JPb0xkRW5hY1MwSWk5RUxVMUd3eENESDY5anQzbWh5LzBjOHY4ZmRoRkpBMHZxV2VES0h6VmlqOWVTNkNScDhEdGNSNzZxcGZWYWlES3ZzbW9BNUJJa2k0T0k1Mzh5MVMwclFnanRVNkNWQTdOakJDOGphTkZWdlhsRDgxL21TYzN0d3dNZ0VtUlZIRlN2UEI0K2I1VnZKUG5QcHRlL2Zkb2svb0xSOTA3VzlLVlhOMjBBdDFxTkhNZkoxVFp4QkErM3FWZ2RCdTY4WnlQVDY1RGZMc1pZK1BaMVZFV01ZVk40OVIxazFTeTNZNFJrQlJOakFjeVBoWW0vbTZkUU1NS2IyYitZY0tUNUNWRkU5TlhQN2dQU1pWbXZscUxTVEtpc29DRno5ZFFaUy9DRWVhdmdmY203N0l1ak53OTFSdUVwNnNUcERmSCtaUWN0dEJ6clZ2NFVqdnl0Ti93dE5aWUdUYnVEamQ5QnJNaVFBTEZBengyU2JZV3E2QmxNMllpT1ZTQmd6Q1RQR1gvK2Ntd3lWZngvNVp3THh3Y2w2L1dMR2tKVkl2c2ZFMGZWeDk2dlArdXRRbjVYdDhieEt2a28zRnhmYnhlWTN4RkVYVjVWS2hSTlZ4anVOTVFJZFRzU0w5aFFVRk13aEFOQ1pJd2Rqa2lqT3lQejlnVW8veUNIMmVSR3hDRTUwbklJNUxrWmYrMCtMRGViVEd4SnMwSm9KTVNLeitINGRhdHJwcklkcW9OZGlob2pXb2xZODg3c2daMjY1L2I2cEZTLzVTdUEvTi9ySXUzcmZXb3lTWEthTmlxeko5Sks0MmRsUDVtMHFlV1BPQUFieUJQUm53MmtPYmxkLzRnQWs5R0wxa3FhbXV3Uk5nNWRVVkZTVWxERVN0QWNIQnlRc2V2V09hMUxlM3Z3eUxycHdXMUhRZjg2MnE0eURtUVl6TWpMQTV1ZUhUVWVMUHkyVnBhWDdEQjh2RE5GUkF2c292VzBCU08wd2dnRzBhbWJXRFJuZTJkbFpXVm14NVNyZDgrTExpSkhLSzdEZWJheXduZ2NhYThDY2lJWkRTRWdJSXZBam9UWk9CeDkxWlVXYWtwS1V0QjVBaCtlaXBDMUNUdzliSXlJaVNJRDhtNTlrRUNtUnUrTXkwNFVuN0xNOWxtUEVsank0QWZTRkFHV2RYWm9kVG1zYkRGWUdGdmxPckQ5REpObEJPbE9mampjV2dMck5tYnFDbVVybnh1dnhVUWZyTW1lVGhMdlVkZzVPaHdreUhvVFRxZjZ5SThkS05rQWN5RVZqMENhcjExeTJzVlpJalZlRTF0YnVNZEdFREgraHppWlk4bUZIVjB5VUw4VkFaKzN3c2tCd3liaXI4NjRnc1BaUHZxQnR0RXR0bkhncWJWU2JVaEpTaVRRa2tYcXBVSHBTYUpmbVYvWkZidTg1NnR4MS9kY2UxTDNWYWVCYXJDNnFUcFNMVTJkSVFNZWM5ZjZmdHdCZ3NSWFk5VVRXdzNsN2U0QXhLUkJzRkp5QkphZTYzNWEyUStDR2Q3MVR6aFR3KzNjTlpFbER3NldPWUFBOWxzL1BmekVORnF2THFSSldMVWpTdmxobXNVWEU5SzBCS2xCU0FxK3RmY1VETS9MdzhMaS92YUFtVGh6Y2dNUGhDMDN1bGh3cEh3dVZGQlVVUUVGVi9vOFBnRUthY1hnKy9QUGtzZE5pU09DWSsySzhIVm5tNHU3cTd1WjJlWDd1NXVvYTJra2orU215Sjdmc2R4cVhuVkwrdktScXM4TlM2MHJPaXFhQjUwVjNCQUhRL1VCckFlejFiSlRFYStDekhZNWIxQW9DQjczUEtWQkp1Yy9SNktLSUdabGw4dDFQRE1zQXZoWXBrcTdoYkNuelVoS1hDWTAvYk5pU0dPRDE1QUlhVUpCNWFtU3VGanovTnlhS3Nrb1F5UGkwNDVoS0NuUm4zenFsMUpIRE1MamRxWnNYMTlDRkNRSzlDSGtoMWZyc09YY2ZldFVteHhmSEJyMFJNdzV3S3ZiUXhIRm1ORjIzUGMwWkpWbFpZZHR1KzcvYVV2OGdFYmt1Tm91ZnZhU2JCbllZMDVvY1A1aFZ4TkVxZkVPYzJOSHcwTkg3eXI4UVYwYlhRVFkzeERjRmU0WlpScWpYSW5LdFNORkluNG5uZ0NYTUEvVGJFM1NGc3RyY0RsSno2WUdQRi9KTmhaNU9WcTFhQ3p1OHE4akpVVUErbVU0MlZBeFphYlc0aEU5SWFIRnU3dVhUVXg0SXRJaE85c2JuWWJVbktzejQvUEpTS2srMWl5MHNMSXhwRURPODYrbmlETHZYcEZxZGdRZzMvSDJhS0M4T1NFVE94bHI3TWhTTHhNRC8vbUo4ZlB5cFZhNE9GM0xwZzRaMjVrMksvSnp6Yi9aaHNMOFlSalBFbjkrYnB4YlF5VWJtZnM3VldpTjIrUVhEcU1LWTNDSFJqSzZTak1QWWk2VlhHUHorUm5LR1V6dHhRRWViOExsc25JUnFtWVFQRGE1b2QyMS9FUGozZnNIRmh4TW1QVWJiQ2FNZkhDR3cvTU1vYW1RVTdDN3FFUHBJcDlQMWZoSUREK09uaSs3SDZ6NGFMYmk1OXZIRWNGd0pxcG00MytreDVuY2taSmdxcGhqSWxFa1dmdzlyL2hmcTUzOW9JdEVkYTlDS1R6aVV1REZFeiszdHJNQjZLT25CbnJWREYwd1BMQWlTWWdxVFNsK1VjRERBRU05RlAwdlFnaVhVZ1V4Umc2S2ptbFE4WE1PRWdPZU5GOWtobGgwWlpJRjh0Qnh2L2ZSdGRlMW5IYjJZTHp0ZmlFcXFvb29Hc0ZrRVVmK3VVWkFVb3MrZkgyR016QzJ3VGxGNG02SVExbVZNUGZRbWRhUzBlQjNBVSt5cTVqY2xaUUNRQnFJVzBXTmFoVUtWZTkrT0lyT2dNa0pkazJkdzhJeUR3TWd2OGRaVDlGaG1FcUVFejBYajZMcllxTHMvL0NDcW92N3NuUFk5NEd1K1NKU3ViWVc1d2Q0Y2svWm5qdjlIdzNXSHMvbC9iYnV4WjBudFdBMkNVS3VsUm95aTFOWll0ZFd1dmZjcWFwZllGTFZYVWJHVm9tZ29ha3Z0bWpHcnFQM0c5M2U5ejUrNWN1VjY4bm5PdWM5OVArZWNHNS9BNHBEQXhyTklZUDZ5aDRZRlFQQWo5L0h4cEs1bTBKWUNtLzlxN0VPNThhM09aeDk1U2ZmKzlFNFZpcXJvNUNGZEtCS2xxSTdiNUdiRzd0VWZWRzFIMC9kR1dhZDBNOFF4d2llRGN5WFE4MGo1Zys3aW5xTHhYOC9MQWoyd3ljdXVvYTFVQ0VGQjgzczBvcis3SHdyWi9mVXlwU1RBdzBaVWNCUGtPY0ltV2J4aVdMVmZOaG5hSTBMOG1vN1h3a21Od2ZsdlFpMW14UlU0bkVxMUV1M0ZaK3kvaG92bDJhRk50R092cDFkb1BWV1BCZDFRN0xqVHhMOTJ5Z3ViUER5MlAvUEZFd0pQcUhvSXFMa0FYd2RMVWw2K0NvcWk0Z0JJcHNSVVZmTEZXY29SZHplSGcvbmNjVUNSMEZRdTFXNDh5Tmk0WFhWeGNXTnhNU2RqQWpZQkM1S0o1dlJZVlV4SkRLZURWYzVlR094V2YrWXIvVkdRTEFVQzBMNVY2L3dNa1g0YjE0YnpnamVOTXNLMERLc1Y1Mm1HSjFLNWVsWjhkNlFqK0I1dUJUSmFyTHNwcFhGcEZmdnY3UXFTQzFhK0luMGpNalpURkVjLzE2eXA3YlZvUnlqT01DQVFGZzFoRmV1cW1XanR2U1MrL1BZOC92bjZ0bi9JQklrOGxYd00xZS9aUkhaQU9PQ3hBbTlUNWJTV2dGR1VRN3FSQ040R1ZRUkFHWWhuTEZIL3B6a3pNNTNQZkJLQjJma2NNUzd2YUVpL1VDei90eWdMcHdwSFZwczM1ZFhBdmZ5QzVCeDJnT3Q4c3A3TFhnUW5ScFIyTVBlSGlFSE1pUmVzOEsrY0M2UjRTTVNXSDVra0tia1BIbXZWWE8vMjc1UDluTW90OTVzYUQvT0wyckZPellOUSt0WnBqcHNHZTBJOUJMVFlqQzdSNFpWNFAvRzVnU3MyQ3ZaS1gxLzhYanlCZkdiNlZ5WFZ5QUF2UlhtbjV5WGliK1pwN3RqMWJNZmZDUnQvUkZsaDVMQ1g0RWtOSTByVFYwQmIvV2J5MW1ONk1KWUtwTUpPVUowWHlZNExpcFEveksyYjZpbDlWc0tldkxXOFl6eHJ6anpBbTY2R3BXNS9hUWpscVNDb291OHFzNFNkQ1ovaXkwZmlpNzR2RTNBK3pHMHBFWkR6OGVTYitGbGJHTWlIK3ZQMWk4Y3FNVFhNMUxOajVvWHZ1cHlRYzYwMU0vTnhlTUxlc0JIeGp0NnJ5WWc1WE0yNjBRcWFMWUIrQnZHbXdDU296ODJjcGZkVExYVTRBQVFFaGFzbTdFQVl3RllKQ0tzZk5Jck03VVgrdlJLM1ZhL1h6UlFyTjF3bW1yL3JiQVJVZHpLV04xSFZvNjlOSHZ6c0w2R0NkUThRdlBvNnZkejJtTmlsNExXTjlPenJpaEJlZ2ZFTVBtOUVUK0xHZkg0Z1o4L2Rpd1RoMmFhVVNudnowaGw3SEVWK0U3eHFOaklyZVhDQThMdWNoMGNiWExhMzFWTTZFalVXOFAra1NmREZSQUhpL2h3U3E0VGtIOStqenpIa1lRTlNLRUsvSW13ZWxJWUpJMnk0cVRXeHVYN0lXQk1rMnRoRjhuSnExRjlET1QybFIrOHRlM3dGZVRLU2FFRUZ5a0dSbldEeEtNQ1RJTlhBa1dmMi92ZDFkL0VjZmYzN1A5NjloWUdVdEwrdk4vdzNmUXY3dU5YMlNqRERJaU1jNWFxa0hYbVp1Q1hzcWVuemIxOS9LdHU4MEVoVkIvZXlqTitEYjg0SWFXTXNmdi9TZE9lbjJnUTF6UGEycDRXR1paQVRkejVSd0J4WHYwLzJDYVNuTWVhcmtuTlRJVXJDTmxGWjNvc2VzbVRvN01lbEw3am4rZERqT3NIQ0wzY2tqRDJjQlpIejhkWlM3K2hycHBkaE9iUGgyZmRJcDhKSUtyUjNqQUtCZHBxaUtoVTFhTEFCTWlFcXJGd0UvaFI0V0NQN2pORVVjL1dUMW5xT0hxYlNEYlFLaXd2bEo1Z2lTRGYrY2hDb3BmRjBSVC9wUis5bktNNVIwa1dJZjVBTUUyRTdhQkhSMmQxVC8yZGx2amlsUUdLT2hRdjNSemdWU29RNm14UFBNcktlUFFabUpWWWp5cFkxZ2crSzFJSlNwWEh4TWxQUURsQnphMDk4ZGdVVFJNc1NzTWdkVnVPb0pTc0FZSW9JNjNnbE5KS3NsNDZnOEp2WTZpczhSZzdmSDgyQVFzUDJ4ZXBTRmd0NFUwVTJ0WDRxRkNmcVBOZGRYaWMzSGFlS21zRFpCdml0MVdNemtVWEsrMmhWS2Q2Tmk2WUh5QjhuSWlaMm40d0lxMFZMN2VleGRhenJwT1lOTmV4T25GQU4yamJHS25Ld0pyM3RYY0dXdGVvdlh3cStLNm1mREkxY0xIL3p5eS9GUVhUT3JTN1FzSVBzcGxQbG1QSHUvUldyc1VZakxZQUltM1gzeDcxaitrMU8yVVNnUmtpRGZaWk5FNWsvN3N1TnJZM0ovbFF1TE9XUlk4Y3A4MVVvMUlJQzFVdDBVbFFJT0ZEMUROcVRHd2tkWDZaSFJWMS9aUjAybVU4Q0g0bnlFT1JqWHIrZ3BmcHlybmE0aTBkT21xWUFjSmZ6aUZaVTdidFBZK3VsYTk2T2o1L1AzNXpUK3VnNS9yY2lkcXA0WWxDcFBaQ2JzMERJdW5IT1NaeUpoRkJxZ3NWNXlCb0s3SXNQVHVOdXlXWnVueTB2YTZwYTN2ajUyOEdoRHZoTXVoTzNFbXlZYXFoVUpqRW44dlhsOHBmcjZmb0x4OG5rZjIrcE9PN2ZhbGFXdlZMQmlGbWMxcDJlNzgzRU1qTS9qNDk2QStjM3hhdXVDZjdXdUprWjY1eURzTW02RzRXeHFpKzNrb3FrMHFhNXJ3U2lFQ2JyVmVSSnNIRUNOaTdHN2hJN3ZTeE00MzA5eUE0WVljMUJVdE1RQ0FNQkpIaVNjN3FYakszYnlsYTBrUVR4aERCbXREZjBtMmlxQ0R5dUc2bVE3dUVVSkJ4QWdzK0pndGFIS3FuQ0VuV1BITFBURlNCb1phcVBlZ2didzIvd1R4b1RTSWdxWGZkSG5uY2N6TU9QeUJWb2xCN1R3VDdvRFF5T2kwRUFOalhNY1pFQ3ZYUktxdndaaFBKay9aYlJ0WmhvNmxobFlsaTBQZEh2ME5Ca2UzUVIyRnlrekd5cmx1eU14Um1OckdsdVpyQ1dMamV2MEV1MU9mKzdQZUhzN0l5WnFUTnJ0TlVBMCtHcHRzQWhNT2lVcXlUWjVqeC9RbWo1YmlTVUpobm41SDZ5eXVQN0EvWE1xK2J4aEJEMndBa1hIcEpVZGtCMmFaaHN2RFAyNTdOS1YrNWVyQkZRVDBEbFJaVWFJWkRTVi9CSXFnblJsVUVwMzNvamhENlk3dnQ2YXVsMnRNWHY0OGNhRTNIOVg5VUZzU29NTWlHaTN0c0FhZEtiRnNVeURHMDZBWlFvV2JHSm9ER2loSUFPM2VDTUZoZVlFQ1dEeGVEZlBoYUh4YkJ6eGFhQzFicmRlUnRnZzA1Z2JhV3MrM2ovOWVOakZXRjNoaWl6TXpQMzZqdFdqRmF3UVV6eEZvUmttaTF5Umh2UTlTT2RxUmdxcnNlbURLZHM2UWZ5eU9MZG1uUy8wMVYvdkxkQk9PQVczc05PZHVQZXlrd1NaYzc4bGNQY3FKUWRnRndiVE4yVlJDb0FPUG9hbkRLWFV5RzBBeUFLVUdLQ01BSkFYMitkVlJvcTNBTVhjZ1JpOVhSOUtNdGJiTlRKc1VPZnBzY3FjbVpWYkd1QlB6cG1Xd0N4OUJhWmw2VStEUjJwcU9EVnBpUCsyZy9yZ1NiOFV1L1NndkExN003U3c4Q3NTUS9ScVZVemY1Y2FQVFlyeGE3SDRkWGxDRVY1c3Jjd3BKVnV6d0FhNzUyRW9ldWpoeXdkOS9BSGR4TkRxUllhMlJzWTh1K1hxSEtmbTRTNHEwTy9ock9ESXAwRzZENXBhWnVuT3FTMElXd1hYSWNlZDExVWMzUGFicThZUzVuNFdFYzZSQ3Q2QzVWUGV6YTk2NzVmcGx2Wi9yRUtsN3R1UHZtMFNXK1NKem9pd2txNy9pZTNuQmxPR1I2U0RpWENNcUFNSEJrZU52a1M3T3o3RDB2Ym5DdkVVWituYTAyckNOSlVKQ0dxN3BMTTMvQVFaRU5JRmxTRC9LSGNmVkpLK09hWXlZR2ZFZU94RURXV2w0V0RZd0FneUdwY0NQZUM1eHRXTksxaWl1U2dxTUFIZXVrVWRpY0dMcHg2V2pnM2dKL1BYRDZWTzVLS3cxeWVpd0FrVDZPazdRcmdvS2pYUVBFazdrbmVQMURuR0JKaExtOVVKd1ZaNXlEQU1YMUlZV1dPY2wvaUZDb09SSUo2em15aXZWRmI3VjNUZHlTMHd3aE1WeC9hTUdkU3IwY1M5UlhoL0hBK2xXVzdGbm5xSGZuSjNpamFScldCZ3oxZUtTeXV2ODhqV1FleG5wK2Z2Ny92TXEvQm5wcFZ5Z3Y0K21oVW1qWkIrYUR6YkpFeTVCODI4aFFjNWFCQWdLNHlaY09vN2ZNRlhaYmZ5OSsxSDRUNUo0TWc1bUhtYUtUQUFCMGg5YWlSWlgxcCtuMXVIRndWbHRXdE5sWVNZZ28zQW5uMm1GQnBucUZVKzZ4b0YyRDB0aVJYd2VqbThiazZ6L3NSMjNmMzA5UzQ3N3AzUWhWS0d2eVlOaGVnTXNnc3RIWmFMSWhIUWlFM1RwaUtlc0NOempCTUtnTXFxVWNjcnNDc1RXZWpSQkVWWHNRVjZvUGtRc1ZCSWxUMTZSVGxrNkhmQUp5SG1YbloyVHJQSzEweSt5MnBhNzJITm8rQlZxWXpTdG9tVFE3Nm9vejl3R2ZGNDRvYzQxTlRVMHRMUzNOeldTcGNQN2RGNGFRMmhxWGZIa3hIcExGTUJRNnNsMGZQVytFVDNZZmZwMU1LNjNOZFphQ2hlNmVFYW1ESENaSXB5S0R6RTg4bitQWnBHa3Vic01XdG90SUJHTTBWdDU3S0YxdGt3MWhxa2FiZnBNZUhVQ3NKRkt4RFRPcFVSQW9iUE9kR05kUW1KVWIzcG1CbHBDdll4RUIvbFVxVlNxekdDWTIwaHpzUGlXdFRpV204VStTTXRkYlJuMUlSWmV5MnJHd1h5bElaVElWRDZCOWxEUzlmdmc0NSs0TzZtNU40eGhxeXU3OTM1dmxSNnI3U3VJWUNuYUpGRmcraGJkRlQ3UU1jN3g4L3lGT1VvTjVuNDdzcitHUFo0NDlmdU1odyt2OTFGN3hNb1BaT1ZvZ1JJQkZSQmxyMWpEV1I0TkxuZ2x1M1YvQWVDTlR3OXpDLy84UEM1aE5KOHUzazBzS1NyVG43ZkdMR1YzTXREV2JucVpwcTE5ZmdoN0pzL29jMmp0NWNodE9MN2hRR1BWY0xMZi9xZ2ZNc2dVcjRycXRjTnJGZHVGSm9WWGU3LzJjZGxWMDZsRG81UHE0TlFYRGNkWk93U2w2RGl3YVBua3MxN0FQRUZhVWh5cmkzdGFWU29tUE84TWZydFFNZUhyM1Q3MWtrdVlSNzk1RnNMOVRUTk9OdVFhRXd6a3dHcXU5QjRVQ0t4ek1vcm9GcWdFelJLT0phOWJneFc2TExMVHZUdUNyMGRJNWJ3N0V3WFl2R1FzMjRxRWJLdW51RjlaYS9vYjVHTC9qKzh4ako5N1R2SlpUcitCdWszNDlrUnh2ZXZkZmpBTXdoRjhibmhCODk0b3dwc2dCVzZBVmdKV21GdzB2TlVlU2VsSXpyY28vMTYyY0JiUk5qWXZockgyZzhMeTFHV0p4M0NiYyswcUFJZHV5eWVaZ0JrVkx2bHRYa1FsR3NVbzR1VWJuQzdqRUtUdmZJQXVFSXV3STRncmlvblNzMm5MMDdTeXE1QmFwOGw1WEpNYm1vVGJXU1ZCdmpDZDJKTEhWYkI0ZEtMVWg1SlVtaVJWUmd2Ulk0dTdRQzQ0LzlFL3IzWTNqcDMxR3Q2NmNxcXFaYUc1SVE0TWNWOVZtT0k1SFdIQ2s0UFZMTUpQMXJSM2FpOUhkV0MxZ1pqUTNybFB0SzJ1RTlIeUNvT0E0clhGSTRGYmM4Z2hzR0FGRjhrOGdMNDM5R1NBMmJkV00ybFFnbC9PejBWcElBME82OU56ODhyRjZvQmFZajBkWFZQUStVeVVDWnRycmIyTm9xSTlibDJObFJEZUE0VTFQVHU3bjV2YnRMbzBUbit2b2ErNGxyQk5RMXVib3c1NkNkZVFUM3J3WlZPcXVCYVF0YWQ4YUxFYklvK25wVUpVT05lK3dFWHBvbFJOY3dWNDFWNlBiMDcwb3M2NkY1UTNiWnlrNEI3cFk2TkpFNkZVQTlQR3hGd3lmaCtKZ3BoR3h1eG1UbnE1V29sZWkwTlRabVptM2JhL3J3ekl0WEwyRnJ6ZlArMVIzOWExcGEybnE0dWtDRjQwdzFmN29hRUdSb1lGbGZiZ0ZjY1lYUGtCa2FNQStJYStCYk1aTVJQU3psV2ZURmpLdzkxTHlhV0xwZE96V1ZrcjB0K1BJcHVKY29NaGxJNWJwT2RmQXpvdEkrc0hXemRVTnl1Z2t4SEVTOHlKS2VJY2pObzl5NGlQeExubTFhZnFjL3pSK2wydW9uQTRqaDNYQUNzL3VVNUNqOC9ZN1FEYVBaSFhzU2NZM24yWWxOMjJHcE0veW9JOXA3ek16TkJBWnRCRnRQaVVLQmI3aGhNYzVTMkdLTjRGV3o5UEU1NjRtZ1BQSDArWEswd2ZUVzdNblZCYWF1dVdSZVVUdU55M0RHTS9JVEJGV29KUWtraStwZDBRS25xZk8wdDdkTE9NOTduaTM0UkVpWWpqU2xzejZyQ3N0NXJkL2RTNldZNTk1S1ZwOGp6eHorbkxxY20xWWY0YVV3UTc3d1NmMzliS0lGbzQzR0JEayttVXUvcGJERWUvNnFTZ1BCcXNwS3g3WkNUQlRNZ2lkSGdQNmRneXIzL2R1ZjV1eDJXY29WOERobGpsaGZtTzZVSFZjY3RmWnpKY05VemhWWERtcGpkUE1UeGdRaVBOelZaRVVSYmI0TTBxaEFDRDBsQVoyaGR2UmJJUXB5Y3RtVDl5R3kvci9US1dWT3R5TGVVbmlmZUV0bHppWUsvSEs2NTNPZ3BTRWVSUHhWUU8vQnJHTExPTUJFdE1xdmNuakRwRFVpUlRKUlkxY05TYkJtcUlRTUZjNmVTcFNLM3QrSzF1YXJ5RFpnYlJjdXJkeEpyM3I1M2FZR0RxWWdwOHhBMmFBK093MEkvaVp0S3lTRlE4bUt0Y0JBTE52cFErWmFpOHhOVDlNbkRRVDQrNWM3c0RNbWZFM3BnRVB3UU03V1NvbktIQ3NxZ0hnbnJGNVBoYWdXY2FtbFZrZkNRUEgxdGR1dWp5TWhxRlF1Uzl3SWRuV3hzL3NCek5HMm4xblFEYlpOTnczVm9YTGd1Q0w3T2FBRkxNYkdNT0JzWHlBRCs4Mkt5bXpVT2tsVU9Ec2dDcmF5TzllWWRWdlFlWmFZdVB2a2dPQWc2TEcrc2o1dUZITWIwd0pPTnN0Y3JFTWNCNi9PUnlXMWRnb1JNZVNBL0FEcnlBODcyNXREdGtjQkhSN2VaL0RUSDF2L0pJY1RPNnNXc3VvSDNKTTc2WlIwNmJoMUxOODdOS2g2VTJ6aGZFaFJJTlFMUHU4TU9FdXEyeWxrbEx1blE2YlI5bVVEbHpTcThteS8vWWoweThIWi9YZHpUdDVlWGw0V0ZoYUJnVmQ1UG9zcFhMenZoK1JPemZuU2Q3YTM1NURPVE9iUGFHTUo0UGtKUHpwWVZucmJ2WGdXM29lUTRlSEs5VUs3Ni9WckREUUxaQktFODdPeTZwMnhaemJmVUsxVFFlQ2hURWV3ZEVJRkt3THZ0TGtZMDQ4ZVF3WjZiRkVlZ1Z4MFAwVzlQdm5JSVJTMXFhaFBsT1NUQ2VUMWY4T0N2VDZFZk5DRGxFN1lqNTRveW45eWxzcFNiME8rbzZZbGlhSm5ZUEJ2YXl1ck0zdno1dUJEWkZ4SFMwY0hWNXdPRnpPOXJ6eWQwa0E5QXdQQ2FhSS84enZaSm0xQnByZG1BTS81bGhVK1B2Nm96TzNDVE1qZlNvemtsOVAwcFMwMlJpZHBSdHY5WklMMWFlcjRzMC9lUmhGT05RZDFFLytNeDNKck5xbkpJYjJJWTVwVFlQek1vbk9ucUl0UldLYU5vVnE1TXpxTmlyMnBLSVpHRFh3UzJrSHlrMTVjQnRVK1VMZjQvdXlaelBDaVM5NU9tQ3gxVVlqOG8vRFVGd1hTaHZlY3J6LytPQTRZdUE1STlsbmZicEhhSEYxd3hIWDVmRzAwcXRJTFZkVCtMZm5qWWFSdklnVFY5ekJkTFdzemlvV1RFL2lveWVqNjR1OW4rMHptaDkzMnRvWThCMy9vUUREd2dGdUZuc05vL3RQaTRtSXM1c1VxNGhWeCs0elZSalA5UVZvbENYc3pENXdGcVFSVTZmR2QrSnNpMXQxYnF6RlBTajRiMVdDUE9MdDBUVEl0ZWRXaFhvY1g0N1hnODFSWFlzZC80Yk5BUWZMVTEwb3V0UmdPZEFPZDZwK25iTE4vMjlyYkg4VGJxS29OcEs3a1UwWFVRNGJ3UmdjNHRHR0JNMGpPbFBMU2FNaUVTdC9haVlOK3lucWdvSVFrdEJ3VFhWa3BMVFNKOFRKZjdpTjc5Y3J3d1dMWDNzV2tIcGpPUmJjb2lmWG1yOW50M2hKenlHYk5HNEdiNXQwLzMybk5mQ3REMFBRRFNLVlgzUzBWZWs0NDEzVUtUREFWQVFDalhNdjliaXY1Z3pESEIzRUtCQXhodjE3QVlnN09JLys1VXFPOWZST2JuRkVOQXFQSENBU0NORXFhWUtDQnY5V3lYcS9Hd0hSR1RBQ0ZyTEdzQjVNVTdVbWVHTEdBdUdMQ2k4Q1EzbTlyUjU1UFdHS1ZmUk5mNm9zeEpwUk03R0dMQ1Uxc2FOWTlDSVNxaDlRb1hQaXJldkUzUVZKYmdSTDFYcUR6djBtbWtseHJkVjVDNHlRZGd2djB3cFpHZXArWW9MWEFSOHhvMTlwSG1jUytQdkRvTU1xdyt3S3FOTDFRN0MrbHErRitlazhsSWk2KzBWYUxwVjMyZ2hCSWRXM3RpLytXWlcwc0xTMnhxZUxuNXhjWW1HdVJtWmlZNkN1OXVKalB5c3o0UytTemphc2RsUFVkYVhnM0I3MEY4MGQ1SXZ5MkkvWXZaWnZYbkNsU0QweTA2ZmpUU2F3dkVwS1NaQzkzRzhzMEMxaFpXVzJCdGhZV0sxZm54MEdkblNrcWZ3ZFhlbzFVYVAzazZRaTA2VGhYQUVWNk5FcEsya3JhYVRZUHZFbFZVd05ubE9nTVN3c0hhWlJqTnVFcERFNFRYUGdFMm1seDN4N0VXOVhQWHYzNnRaOVN6NTlSNTdRa0l4SnMzL0Z3YWtXSnB2bzVaMUVjMlVQNjJJM2pxUEp5NnFWTlpxTWY2MmdhNG1LRDk0RUdHNzdEN0dxeE5BYUlSbjZ4cWo2U1h5bWQ5MkxXcmpOa2I0OHo4Z05Bak8rdTU5OEVjOU9SWUdrVHZFTmlsUlcvOVVTcXBqNUZhdGQxL3V2RnV4eS93ZENhS0dmYTFBQmNGYlpBZXdFMHMzWTBPUi9tWDZaODMwT0VUV3dSNEhIM2NwUTFrTDZCRlMrR0Z3YW5ValRITFlsc1MzU2tmazdEalZnM0R3aVRVa3RkYmFNQWhvM3BKYTVsOTFVNmlnMUl5TXhjTWptMlBjVDh4dC9LbXJidjhLNXVldkhiWUkvMDFSdkl5M2I3WHJ5TnhtNlBlZjlmVGlZUXRzT1dKU2RuRjM5ZGxmN0N5SDlwT3BsL0FPV3BkcHdZQXBCaXhZR2ZESWpBYmw0ckdUam5lZjRWaFA2ZU0zVmh1V2ZMbGhMMXlRVWdnd3ZIR0Y5VzdoL3lTN3czOXB6SiszV0dQMVZxeExER3NyanU4aG5uamUwbG9hemJJMEpDWHluSnhIckk4ZmQwL3Y4MWNVc3RLck4zV20rUU5iM1lwNFpRSERxV1hxV2RnSEt5cEZ4Njd6TStlTUR5NE1FRFZsYWlYazN0TklNbmlKeW9NaXFZeEJ5UGk1My80WU5RWG5mbWpOSE4vM2tneUVwSjVZellvdFliN0xONzhyRTFnVXNWU3lQb0NHYTg0ZEhwU3NMMGlYMVc5U29jOU8vNkgvUkJ5V2luWVYyWWt2bjVicFo5dUxjb28xSWtJRHlVZC9YeEQ1K24rV3Qvc3dYLzVHNjI1V05JT2dhUGl3N2FVc0hRMk05Z3dOT0tGL3JhL2ZHZVFmNVA2Q25xQk5jVjdFdjBoS3dTUWFVRGJTcTJmVEVmejQzVXJWc0tBbGEzYTA5L1NJem1CeDYxYm1xZ0xzcStuS1RyOFhtaDB5Y2RjQ3NyU2FqeHRla0tmRmRqVGR1OXZYeDhJamhvNlBBajg2ampGRUxiMWlRcFNpSTVWbHZ6TVczOU9tNSs5bjV1Ym01K05xMDZnZ0oxRUlaMy9mNDFMa1pZREVwY2E2bkZCQkNBL1V4bUNDTmVvNmYxZU42cjhyd25RMFgycm1EelpHcXVIeHBmYW0ra2d0OWRBNDRoNncyWHdrbDlNSjNpWEJRZHQ2R3JOcTBtYVI0cGJQdEdoRW44T0lLb1h0eS9OMmZraThVRzBTZjZ3T216b0ovcUltU2ZGWHh4YjN3Uk5sYjF3TUFFcXArTGk0SjNabEpZSUh4Vmg5VnAyR3R1Ym83L1plM3d5QWoyL2tlODhyUlVNTHU3dzU2Mk9rTjZwWThhZzN3dmtTc3JkbHg4Y1RSZzcvS1N1QzNuMFpPQVAwbTY3RDR2RWV0czEvOEd6RzRYbHBwWUxvY2U1Z2Z1SGczUUh2bktGSVNjVEwwY3pYM3NzZjIxWDBqNitxOENaWkRSOGo4VnNIb2dtL2J2SnhScGpPeFlTalVnd2p5cGRsKzB2MTRnaW9Fd2YvM3hEeEh5MkhYVUZJeUQxY3dFN3FSWjR0Q1U3UWlmTGN2ODRBdE9OWVlySjc3UjIzRXVoRGZweFBLQ2lrdlJLaElHL1BWMjZuVTVCRWZDcXJTQnloeVFBYlcrTXFUOWswU3IyZnh3UDFWZFB2Lzdob3VMNDZaVlNmZHZWa29PZ3M3bURuWmxBdytYZXlJeUxRSm55UDhpcFdML0xPd09MZ0hISEJmMHczVUtYRE53OGpVQWhXbWhOZXVTRkNDWlh2Tkk2RUE5ODBCNzdacGs3V1pyUHFYUWdsR05RellSTjhHdlY4bmtoUmhzS1RtVEhuMkl6UnJ0WVZHYTVBZHFxclFFY1dJQ1hBQnNmRW9QVUt2WkdMSXlBN1gwcHBET1NvZ0gwVWZFcHduWm14Y1FWTThQZFY1eTh5c002K0YxWFBJdkJjcGdUNWpFdFpqa1FZUkg0Y25NOG9sQVhGTFlHazRYNlEyZXEwY2dIWUpvNFRDVFhTTFBuVTQ3RHU4anYzMjFWU1J2VWRmQmVEUVR3eU9JN1p5eVRJaldkYXhXT0FCbjJ2ZVh6cVhiM3VxSUFySUpJMVBKZlJqN2VIL0c3L1A0dldqV2tPYW4za0pFdnZ5dE5iMWVlZFFBOEpoYVNVTkhSK0RHN25ac3JHTURsNCtYRjB2THJSeVlidFhYSmRqbDVrODZDcmdXRlJYbCtXUmhZZUhrMzFvU1c5RGgxaUZ5cjdJeUNnYlMxd2ROUm1UbmNvY2hyMlZrN3FiRDdsWXdtcGVDalZNLzN0emNqSStQSHgwZFRaUnBQaUk3SGxPZ2ZQcG5rRE5GcGUvc3V2YUg0TklaTThxV0NrRkkzYUx4V0RYdGZwU2t6RkVzNURsenJ6c0U4NFNpSkFha1p5MjVldGxXZTFtN0tjV3F3SHVxSXNLNGJwam8yN1habXZiQm9aWHZlVU9WY2IyZHA0Vkx2VUIraS8vUjk5T1Z2VnFYWWtDQ1N1SHVMeEZVdllPa05OS20vVTNMa0VxUlVYV0xsNGVmdmMzQTdKYnJrcm1tMlVISSthblpxNExNd01zRUNiYWdLMkh0MU1PUll5cHhiOVBrN2JNK1drMDRndnV1R3hvWlEyK3VBZ0NScDZZYjFSaFUxVlJYUXdRRmJSdjU1M2EvNyt3NEZHcGh1Zi9adFh2SmJsc3QrSERrSXE2anNwS0ZoV1ZicjAwZ1N4M0pqVTRkZ2tONFluVzRhR0tWaTRGVytybzJxdTZtU1d1UGxRd1lLM3lBb0xqQXBiUFlKT29OeWZ5MTZjazZqWHZVZ2I0QWtKekw2c2FEUTVmTnIrMFhvcVBIWVpnZ3F6ZHZwT01MMjZKTDdldmh3MjY1TEZMZUxiWEdkVE12Lzd2NDA3OXZUNVF0K21NVW00eE00VmpHclVBVnViKy9YeWhnakNSejN0N2RaV1JrM05uYkkzL2JtNmJETGthb2hXRjVPbXQ3T2Y5VVkvLzlRL0lXa0hKYzBmQ1BrU0NNOFZLYi85NzhtOXZUTjdMSDY2OVhqMXJzTTdOTG01cWIyU1JkbDgrNmJrNXVyOHBDMU1EbnJiY3JJWXFzRnJ4L2dzek00VEJ3aEhEdmNhUldvZ1dkcWpoWjcwbXNWV1pjVWFiWGUwckgvRDBhZzJSQ1ZYcXVYZDJsVTVxVWY1Ty9yVisrblBrM1I0cEd1akN0N3ZPVC9mOHN3QmZSL0JlbEJodjBTS2VGTmxFcEJnT0ZXdWRHR1dmU1p6YmFOTUtPazU1SnE5a3ZQWm5meXNjWGxkUFlXdFczck04SGN1blVwc0hDbmZRZHZWQ3o4N0pVaUthNTF0aURrTnRMWTZTVGhTSENDdDdIRGd0VXBQNlcyYW42QjUwSHJ2dk0yN09KZTB4SjFsdFpTUU9Eb01MdG1IeTdUR1pxRFBpN0RtWWNtcVlzUVJrak9vcmtDK1Y2ZkZOR1UvVXNLS1FBU2xSakFlbXMwdkZia3Q3cW01dlRoTWlEZUdndkZuOWJXYi9HR0pJYXNxdUJRWDFuVDJHOGRLY3BYRm1iZnZKVWhHR2Jmb3ZRZUUrK3ZSWUtXSGxWVmRYVEJkWll4ZUo2WHdqandlNnVnNk1qdmdPYmlnMWxlVFJUOTlzeis1STNsYzFCNGV0QmZ0MW5UNk85MThEVlgraTZVbzVLeElDK2phU3dINGYvL3JWd3FXS1pOZzRnWE92WU9jY04vZnJjbnZXV29sZ1lLTlplZUU3TkhteTgxbVFKamJMcEYyMTZGcWMrWVhmS3pobEg0N0ljNjlJU2NCaGZFeTdqb0J1RzFDSVBDcHhaYm9QU2RPRlBMajVVV054N3RDaEFiMTcxYXpmUWVTRkhlalFBVTlQOElsY3laWFN6UGFBdFAzQjFxTFpXRUJaVGFoOE9oZ2dJWHZlSDNMNDczdnp4ekdvY0cyYTdjKzJ2ei9hZmNrcDUvLzE3K29kWkUwQmVMaG5PV0hIUWZqNEFIZDdaMlNFVjZqaU1ZTHY2ME5oNG5CRzhuZUY5c0NpQWNoZk1rQXErK3ZkT3FNdDNZempMVHZSaVhTams4Y1M0Tmw4NjZIVjBQNXllYXhSN3hqQUlweXVlVXVTbTc0U0l3cmhyaVVsaEdrS3Q1TlNYNlRUd1cxazJPMU50SXVEUDA2Vm5mVWNwZTB6TXZSZjVaUldGSlRwS3oxSDV6MlBXckpLZVJMT2s2blhxSEtpOS9oNVZ4QU91aW9JVkNhU1ltVHdBTWtzRy9KbXNYV2pmclZ5Y0dWZHlLTldWV0hWb2VWb3BjN3FzRUhMS2NLdWZWdUlLRHZ5NzhsWmM4S09YeTdJY0FOUWRSQ0lqcTAzWE9PY0VvY2VYYzZxSFF6SlF1cnE2eDhmSEtCUnF6bW42V0xvWGlxMHlObG00ZFhrUTFVSlhjSjdhMlYvc1VadzRaR2VyY2FQUlVqKzNQMWVDbVVlUHBVZWhFRHBhWGV2K3o4TjJYRHVYTXJaUTVWbW9oaHBBbE9ncXNSWkxLZDVTVzByU2kyRnE3b1VpeUNOaWVDMmhsbVBaNU0rV3JEcC9TdzBMd1JKNncwVDViWllNUml3TjZhSEQ4c3lVZ0F0OWZRMHVtc2gvYlJhN0M4MmJtOEg3ci85M0NabTB1TnBmL2J5NnVzTGV4dkZTa0V5S1NueDgvQytmcGRyQ3drSnMxdWZuNTN2RmJCbi84cDhvYVJPV2NYMm1HYXk1NzE4SUVDYXJNdDVJU3VxODZHUXcrOVg1K3N5cUlNQWs3ZVBVbEw2U2diV1NoYUczcCtmZmtQT3oyeHZabTdlM2gzdHZidk9zNEY4dWhtVXRvR3RTZ2lpM0dQL2FiYXFDUStrRGVDMDdJR2FOV2o3ODQ2ZVltaG1OalBVSDRVOVJHdC9RY1ZGVDVmU0cyV2JNek1EeWRNZWorcjdmNjQ2SkZsNmxVZ1F2RG0wR3FxZWY2T3lWdXBqSDhaVzRTek9PMXYzK1dxalZhYUtxVEF2aFNBVWJseVk0elJ5YlJOTVd4ZGsrTm5BSnJtOXNEbmlja2Y3VmlBL2h1N1UxdnYxRzZPb3dpb0h5UUhac0NsdHdKbGhJM2lvUlZuWXNLaXVZYnBJNjVwMHU2NUNKbEM3UFdOYmJaZk5BeVlRRUJSR285VUNRR2UrZGtZY3p1dFJtRmlFbUlUdlFVTDBtV1ZyWW52K09Ta3hqd3N0VVh6OEN4VGw1cUM5TVZveGxpK0J1Szc0aEhVbm1EYjlYeTM2endNZFlERUg4Nnp1V252SGcxaWFaUDVCTXRERnNxMFVqVGZscU50eGJqV3AwS3ZTb2kxN1d2UXE3Zm12aG03Z3VwdkZPMmVySXQ3cVljMkpwNlV2UTVlbnBxYmUrL3NvMEV5ZlRnWGRuTXl0WUlpQkljekc5R3FQc21TUGZhbWhOQm9vTS9kZCtUZ0w2dkpGaDhycjdRdzVabG4xMmhwRFpUYkhzUlRHMlNOWUZydk1udXhaaUxrWnk0OW1VbktnS2JhZDNTMytTZ2VUL0tDY0xvOHlqVi95NmRBUkhSMGRmTnhwcTAwVTgxTkVYYTJIdi9VU2w4dmEySndlQ3d2T1FUT2FFYWpCV2V1SFB6SmV3WGJuRGsweEMwVVNlUVd5SEMwdHNjN09UU1hiS1FkSy9hei9oekR5K05Wb2lJTVFpM2JKMDlaU0Q5R2pCRTYrZG5LVXIyOWV2Ti9PZkJ1UUgvaG5TNCtORzBUQXJoWGUvNUV1WFdBcHNOS29JdnFrWWxiMFlMQjZ5RnNsejBlU2lrUjcxWUdhQWJHcUkzVWpOR0w2cG9qZEduSHhqZW5PMWZFOTJDNE81M0huNTVZbWtKRmlWNW03clNRWmI3YytXUW03di9CNDJDMEplSWRiTmJwdk1qazFlcHE5YmRsR053MXAxRUFycWlxUitwVFh1dTJvV1lpa3EvOXFhSEt4WjBMRktWaUliOEhDSGtrcklVS0tOYWdjVlJWVmJiVTcwaW44aVJOVmY0NHc1UThISldIb0ZTK1hwS2hBT1EvQWNiUW1hbGRrcDFNc0RkR3RqZzlIT0FVWkk5eU9KenRCcEhPcDhNYkcySDlQWUFCRWNHZlh4L0R3NlBQeHh3ajYrNWFrQytwNU8xdkdiZ3ZrdXE0SDk2MHNhWjJKWFdkSnduSk94UWdTUmF5ZDdKQTR2Z2RjZTh3QXVNaFhMZy92Nys2T2lDTkZJa0RiNXQ4K3Y2aTY3S0pmNmdUNmVudkVKQ2R6dnNTYzJoWjdKY1hMVXBYdE1SMkdmWFFxTzZ5YUZvRnpseG9ZYVdwU2VPWWJudU1aUUV0clJZcW50MEVoTnAzWmJ4RnFrN2E4NmFwcU9wZ0ZTSzdKWHh6eXBIaE5GNmhJNVpKNTcrSTVDYjNER3F0dFZHcFcya0g0bkVxOXNuV1h1MFhPV1JOb0k5N29XSnRQL25FUXFGalhYelhoMENnV3VrR0xSQ2h0RCtiblpIWjVIUHljbko1bmVNSWRzNWpYZlY3SXhkRG5iWDlDVVBsSU1DUW5oZVkvbElGcFYrT1dPWHFadm5uNHpLaTUxVmZtQW9IWE1NMXRlY3cvKzlkNzQzYk9PS2NzajQ1Q1RsNnhIc3NlSHZkZjQrRlhuSGFYMkFLdFEyNVphTkJwOU9WVVhmRUo1ZTBoWkVISnpYbk9OZis5MHlhekc0RUVjOTZ2UDVMcXJoQy9yK0l1R2FZbjhKa1hWRVRhT3lnOEM4dlVyM0pqTFpzaXkxcDBYMVBwb1BFNE05U242WVNsWHEyclNOTWFHSnZ2RG5xWUYyWXhkYjJiUWRaMUlHenZ3U3pBWkJabTZTYzd1VGtJYTVpVGJtYmlvNytKenBsQzBBaWlmM2ZJeFNNbk5pMVpxZjNqeXQyTmRGODJMZmg4MkdTMys5TGMraWYxMW10RlFzeXBNeU9HWEd4ZElIdk84Y0hVL1IxTHcvdEU5Q2paaE10TmxRcHhZTGJWQ1psSzlCbUwvNHFtbUEwa0tQZGVqSU5rTTFNaVBIOU1PVGU2dEpoVjMzYkh2MzlVcTlFUTBKcUJrZ0d2VjFMNmo2b09BRS8rOFRYais1Z1BFa0swSDl0UVRsQzJQeWl1L0Y3cEtNaVpFOXhiNlNoZFdPb0RwU041K2R1VWlnSktvMUNKc0hsVExSTnRRNHpuU2dpS3BTakl0NE5IeW1XSHJNVXh2ZEg5eU9SQ044Y0xLWDFWaDJyUnI5ZHpuVEFxMTRJWkRHKzduc0M2N1RGdTNwc3dSRzJLUVZvZmV4R2RYeVY5emM2M09hQ1NXd25uNitQaDRleXNYYTZ2eHBvWDNBWm1pQ3l2NVN1aVdyNm5FQ1RRa3RwNmdrU3Y0WVhtQkdMTGZtcGxPbGNFZkNqalllSk1ORG5xZmZEbTFaWGdqZG10WGJLbXl2UHZ4NDduQXY1MExXRWdZeTVZZmErNXlPTHRrWWdSVktsZUZpV0JWNVhjMzdKMjB1SzZFWTU4ekNDN2YzYzRLQ0NUTW5zK09jWE44WmwyMTZIdVAva0FnUDYySVI0SUpCbGhUWGd3dURpZFJ6cFNQMFlxa1ZpS2c3cXVQVDdLVDAzc0p1YjhVZkZrejh5b2dZVjBTRmpqajluUzAyYWw5ZmJwRmxWd09mMVZpY00zM2Q4cXpmTjlWWW5rcTh6MkNGR0pQemhoejA4NkVBbVZ4YndhNUlpcnVrUlJiOXN4WWFoRXlXaEJaTGdEamttRHNXdVBwTEd2ZklUZFNDV3JwbVIwbFNQeUVJMFZsRnc4QVpWSlNHVHFQQ0pFVDdMTk8raWtEV210Sno2WFNkTFFrQzUrNlVyZndzaWUvUVU0djVuVHdwOXZtQ2Y0TmJscEJPcmNmb3hmdTB5OC9NV3orRktIMU01My9wYldoak4rZjM4ZWpzcmUvMzJ2YWltU0ZoWVZoRS9kUGVacFdFZmg3MS9YbEV5bXBnRXQvcVNkUEFrZGYwaEYrbUhWY3pLVlVOcnJIbmpOeVp3RzE3bjUrWEhBckRlWE9MT1dOczVSbWxTQXJycW5acXlqTHo4N0tPa2Q5dVVMOVVOOFlMT3h0Y3RCSGNLMWVzbXg3ZXZQeXUzMTFhQUt1Y2hQWEQzcS9aTWk0OUwrc09QalhscTdGV2JMTDUvVzBFMjRCUFRXVlpTVG1qQ3R5eVBUTjUxTGpXRGRCMVh2cHBwU1U3TklJbTA1QXM2QjhESEg1cFJWRnd5RGxWZCtVOWRXVndhYm5HYytlUFh2SXd5T1NOUXp6dm11M3JLNVh6WlRWc1YxUDRzZTYybmxiNU12L25yaEhjV3NXY3J5VTFQbW51TTN4aFBMdm02VXVUdGFrZ1RVM2M4M0N0UEJuYzhmU3FBWUVBbEZhV21wZ1lGQnIwb3BYY2hwYVIvajlIaTZlSWxVa1Z1Qk5UVTB0THVhcjgyQ1BBbHYxbmoyN045bjBOa3BBbFdiQURjZ1ozUTlCZlVYU0xRdmpGNWdVYnhwSEwzK2pOandZR21nNVdmT2h5aTRHaUNYRkdiL0kxVWpLelFsYXRtWDRLdEdPeW5PeXlORjBVbjh3cWFMNUdxaE1GK2txbWZxaStRQTR0eUw1NCtlcVRyMmVkTURwTHVudDRkZXBLbHFrODVlYkMweGQxOFhPNE9CZ2QzYzNaNUowdyt2UmZHc1J3Nm9wNkxkUFdkbWxROGNkWEtvMVo4NVJMUVIwS3o3NEVWZFAvVUtpcUVqZyszY09NenhCU3o1UFI0K0RPblVTSW51eHFqUmRUWmpzenJCaCtOSG8xWTh2bHdXMyszTzNRdWxxWnlkLzlVaTVEVk5UTUplSkQ0V2xEMzUrL2NQUkMwM0U5Tk02djFDYUVTVnZqU2tlRkhGcTF4bEFtcG44cU9vd2VjWHJXU1pGZW40MWRzcHkwSEhxSHpKcTd0emt0RUhTNSswM3JKTzBOZVZ2TEszTm15Nm1WS1BIUjdMcXNLNzI4dG5iaWh5WlA3emZhbTJzMURGTmJmcTFYandUbTNXbWlUeXIrRkxJOVpjRzFxKzBIdGZEaDd3b25jOFQ2bTRhWlc5Q2JuWW4rNC9mVDh6NEhDenVCY2h3STlja2dWYUhvWElDQlVZMXRtaWtmYllXaktkZ3RLNzY3b0lJQ0tTcmNmZENBYUMyV255elJHZDAyRFJlbWprQWhMQkJ6OCtuRGlHUnlFaDJrcjF0VDhucWZ0b2pWMGs2RWlVNkplSW9VVlY2NFNLY0NXdkQwdGFQNEY0UjZZRnc0cmZDcTVLdnFId0h3NGx5eXc1bzQ2bDZHOGp3djR0R3lPZVlTTUZWUDd3a2ZQdzgxaGZ2RVJrMFBEVmFmOUNYdFNLTi94d1dIT3dTN08vdjcrSVNIQnlNRzNwQlNrbzZrTVMyS1NsSVIySWprbFZiVzV1U2tvTFZEaDkxZUFjZGNYektuTkhMeS9odGpHQjZQRHNkTU02NzdOMEdKazdXczkrZHhMdHROUnQvV2FxK2VDcUFxMDltY3I1aDhCUzQyWVBjVEROMGR2eFkwMEpGeURnSDZ5bTdDQjJlT1BDUUJOdmgxbTVZdVpCZDFPQjMxUnJHQXkzNlBuenpsd2VBK2o1QnJYaEJ3UUVCRjdFUEN5UTkveVdYT3RCcEw1M3g0Z0pHL2QvSEpvdlpVWDREamkzSEZZVTZSR1kvYlIyZjlpL3d4NUhIZFc3aCt6Y2FKaFMzNlplNFNlM3k0djZuRU9IaWNqNXVPb1NyWTYraWR1U0lBTHNud0h4RlBraGw4alBaMDFGU010bXg1QlUvNDVycjdpU2M0WFA1aVB0S3hDNGt4dmVBQ0tUem1pMUZ5cVpmWE5FWVFsVFF2SXJvbVFLVlorZkRuTzhMUDZWNmVNSmRGRlBDMnJZbFh3aG1ORUl3WnlHM1o4U2dMeWZHWDhSRVJQQks4YjYxbE1RSnJrb3VXdjNxNnVxcU1XNk9DMWNCMTZ1L1cvTmJYcm9kZThHZ1ppK1lrWk9aR2RwQ254WXVoMFc1OXBZV0FPRXY1V2ZQUXRaZkJxOVQzaXhUNWdmc3QvcENrRGF1N3poVS9adHFWVWxHRzVEMjU1RmJUVTlPcjNaL0ZSbFdianZFeXJjWThVYUsxbVFMZVBwNDZadWEvU2FrREpDMmNVSTFhTHoxN3lxbm9oYXVUaUxoSnl6aUMwK1NUT0taaEk2U2dPbEFrZGdvdCtVcDFkUFA2M0FYWUgxM2dWUXdwYnlNbkJWc01rMmhydGd6ay9RdzJIaWMxWnRkYVpnK2I2NFowcW5IK3NWWCs5biswRVNaV3YvUEZNNW4rWDRiV00xblZLR0hSWlhhVjUxUEhqM1NoZEFYR3JIb1JTRWhwTENvVks0U25RcXNUc0grWVN4b1VaS1R4eFlCRTVRNVV3REFnREhRSndPMzl6NjFqK0ZwT2cwL01zN0h2OXVPZERjLzRqNnFTUlkvMkM0OTZLa2hmSnU4QndlQVluYkp5Y2lzZDRjUGtTdXY4OC8vOUpNeW1QbXUzTzFjMmpZWkVlcVVyQTBrUFh3L2RIMTVGbkxhV0xDM3N4UE84UURhb1BXR1hLOFpvYllrTVRoaUZLd3BrNGhYdkRXUDNHeUxybjFlTkpzMVpQM1NnRTVKbUp5VGtiaXVscDViRlU4ekdlTzM4UFJwOGRsZWg0aVkzOGJxdVoyMHdSUW0wNkplRTN6aVIwa000YmNTWkV3d0t0MmJKRnRVcWxhZ0t1dzZVRW1yZVAxT1c4Q2tiaXFBaHJmWmxxVElib08vM0xUTXk5anN1NUxrRURqTi8vM2U4L2NUMmkreXUxejluSnhlVjhDeDlIQ1BQVDV3OU14UHZseXZVbG9vTXpvcVJnZ2dEZUppVHBBZTgrbFR1c2xxMXVSQTJCOXNNKzd1N0ttVXZIVG5mLzd1K1huZ2pVVEljZk5OOCszYTJhdUE2NU5BbVNXRWlpVFNDaGh0bjQzVnJGRXdDMjl2OFF4VWEyM09pQzBEQThPN2ZnNENJa01Fb2EySW5Ham9HUjhkU2I5bGZVOVBqeUlITmNYYnd0OFFka1BKUkpTMXlJb3JQSTFnNlV4NmRFM1NZUGx4VExFSVdhL2JCejdxcGJPZ1ZiSEFuUTgzVUxJK01HQ001RjQ3MTlYSFRKM1AxQnpqd0o1b28yZ3FqckJnMUtkcUxoVTZiUmdZcEVpbEdBbFVwTGFGUjdxS011NXRiODgxK3hSZ1d2MFh4cnlzTEN3c2JHeHMvUHpPTDA0d216L3lVT3Z1ZDlzMW50cy8rZXM2aWlvZFJCbFpHQmtabVpqUXJSNnZYNzdNS0FJZitUSmYvZjFncDZOV2FNS1ZHZFVBYWI2SU5ackMrYXU2OUdReG93ejlsdzZuVnF4RlpuaFVxbFhIdGNlWUdWS0Rtenc5MnROQm1BLzM3WUdxUzdPK2xWUVh6Mm1DOEM5SGhOWE5JbXZBSkRDQUEwdFBUamVUejcwYTAvYUR0bzNGank4bHBHbWNwYmVkaTBXQkZuRzhiVWZ2QVlsWHBYUHZYNVJKelVzNUR5aU96RElvYXM2SVZmdTFSMHZRbXloOTRPbGh3Qjk1dlNaOG9UdVl2WTFxSUVPSnR6R0Vod0NvSTJNeDgva0RvYWxmajZWdG9lSEpEMThGT0tBYXd2bU5FSVNoQUZXSDBJUHU1YmZFVk9EZjNaT0Fnc2huVlRPWVVuczhiN0pCZEkvN2hCY0x6VWVMREVEK0U1cllibEtFemRxUkpOUkhicDQwa3EzYmprQ0tYcWRpcmxRbGxjQld2TTIwY3VlaDZ1S2UxYUlBUGZ1Z01pZVVtV0xHUVd4QzlQYWk3dmJpMzlHYTJlWDhEQVdydEowaGZXNUxUK3RQZjJwVkhhNUlrNWxUNmFRMUFxWHhzUkUvR1ptWVp6aERtOWpBQURGaXMwejd3Nlk0R1Q1WW5SMU5EcmdPMlhnZHZDRjdQVlJBUms2MktORTIwWlRuWHFFM3ZINHY0Tjcza2dZZWxPMklpbysxUTlUUHhCNkJFNlBPbXFvQmNIVWJvdW9QVGIwcHJzZmd5ZjFYcmhwTWovTXhmaThXL3FvOUtWSlpqc3BrYmxCL1ZCb3BnRWJZYU5SaHFEWDQ2VWpneWRYWmkrKzM5WHpIejZTcmFqbVREbU40cTYxOUV1Skhmb3pzUFVCN25mejVaenlRZE56bnQ3b3R4S2l2WVBDeDFyTzlqQ1F2TDZ2ejhsVHp4WXVubDd1TkE0a3NqOGlzYkd5VUVEWURicDZtREFUeUU2TExsaXQrTnplWEI1cGxFM2w1ZVoyZG5SK0ljQlVKTW8zczNyTTlFRFA5VWxQTE9VdXVqUjhUdnFSTGRoc0JQOHhoZE0vSkRORW9rT3BjMDdoU21NOW5YQ2FQQTVkMGJlb3Fpb21weHpSM2RQeWFtRGkrc3pzZzY4MlZDYm9veVhqVjVycUNGK21obWZmazVIWEk2ZXNrNlQrRGQ5YmxjM09QcGFWL1RVOFRtU054RW9oR0FTNnRCcTlLS0RjTDk0ZmVjZ0pCQTBoVWY1R2pWTmRCMDBOZC9uZlBBODUycy9MeW5pdGFsZ1NHclV1dVhvYXpnK05FT213d2I2N202MjR4SWNkdmZ1USs5dmk5WEdnSGVmTG9jYkdhKzVOeFpjam96MDQ3c0Rya21aeDZQWHhhYjZweUI0Smk5SHFhcFE2cC9jMWRBQ3BWRWpZMkZTQ09SZFlpVDlNcjVrelJ5dVhQa0M0TFhkREhEMklWRFVpT2U5Rkk3UVdhUUlpT1V6cEcySkEvQTVWZFdWdHQ3WXlpSi94U3k1VE53ZDlnY3RhcEF2a1dlMVY0U1duUzVUODFOZUxmQmRSSmcwc1dnZFVDQWdhTzFnWkMzSGYyampDMHBrR2R0NmRMMThZYUJ1U21XSkowNHIvZ3hxeWFLajFhcGNkM0hzamFrSzJrSGQ5dkdhdklrYVdPYkdyQ1lyazZ6OFIvMDNUWTIraWV4ZGNuNXV0QlJuOTNSdE1UaEZuVVczRWE2a0x4NFlRN3RMQ1lBMGxCbUFvZFFYUVA4RkZNQ2E1bjJFODV3dGZHRnNzUVd6aTlXL1VTZTU3Wm01dnhwcngzNGtGWDVMNzRMbCtWczBvcDFJSmdjRVZoVytrWlI4bHRZaDA5ZmYwbUpGSjhVaFNIckJmKzZwV014OGJ3WE9OcnpWeEpiY0dNdXhkanJ6cisvZklZeGEyMndtSk1iMi92M1N3VTBwbUo2NXNIY3htWVpKZnBRKzQ0VTVhU2kyM0lMKzlINXdOV1Q1RGZTKzNlNVJnRzVjdy83dEdlb2lGQWV3TEVoOUo2QmVTMERvbjg4Ky85M2FBcXJ6Q28waUowTURmSFljYXRvVGVuTXFKMHgzc2o3SHJ3ZmEzMXh4T2xtSzlSd3JiWkFtYTM3Qkx0T29lbWRKRTRQZXpXUURYZWlMazI3VWRrRVRad2JackhDQ3ZmNko3Y2RTUE00QmZoYjBDTGFQdmM5RnJNazBUOER3OGxoUTBSVWE2R1VPK2NoTW41ZDlOZkZodXV5KzFuZEdPc3ZpWXBpNUMvRFNvb0pBRGhrTXAxdjllSlM5YU1OWnloL2tvMVRSb0Y2MUhxY1NBMHJ0VUNoOEtNYXd3OFduTXRnQ2VsY0FTaC9laC95NFYzKzhRRVp0MXRZOHl6d1llMFBBcVl3RzV5bkpwN2x3Njl2L2UzWXZvdHgrMUVCK0d4L1phZjZnK2xLVXQ1b0l3RUtqZm9rNm4yOTJmWDRXeXh2d1RvelRIN2xNZWhOb2JhZE03b096OHZpUy9uR3JEQmc2c2ZCN3ZvWnNxZnF6UDZuT1MxRWNKRkNSeEladGprV2VmR2dMaWh3TUhsWUJPU1FFM0dycEpIdGNnZTJHWVJla25MTVJQTzNtM0M5dURCWFB2cmc3TXZ0OWY0bHdkc3V4aE5aSlBBcUZBY3M1bEhwMHJEVTRrdk5Jakpjbm8zZ1dkMWt4VlBhWW1mdVo5UGFZSFRUT0gwaE9OdVRtRnJwZ1BhaW5QMVRocDZ6QXZ1VG1oNUF5NUdZWk00NlZWakYrRWNIMmFHZGtVaC9VQVVLTEZkdXBrcVFkR1dwMnlmNlVIQU50dXIyUzl2UW1ReUdqRkVhN3BSR1RKQnYzdEtXakVaUHdvdUp2RXBlVGdyU294cStmUGFjbzIzN0VZelMvMHUvbTZybGVDTi9jS3lFUjZhV0Roa2VtYm1YbHFxcWFtcHM3T3p2UGU5ZVBzcUt5S1ljbzNyclRtN1VabjhjM2lGVy9kNDlLcDdWWStqM3lXK0VjTEgwMUNOdC9Cai9WN3h5YVBEYS91QnZKRlhZR1g1bkZ2b056SWpYUVlJaWkvanBiQ3R6dmJuZzNQazNyK3VrSzJ4d3Q2M2xDLzUwbU5qWTk4RVlZd1poRjVCNk45aHd6VW5PM3ZuNENDRGEvdFJ3Zm53L2tMN282emg3OTlKSkcrTWRZTU9CWVo2c0xKS0p4djE0cjErdHNyM2pnL29GOEYrTm5hdU1jL1VPK0UzOHdmQjE4UGJFOCtTWkZvYU9waGpGWVBQTTBMOFZpN1VGY2U5eVp3REx2L0ZzbEdTaDV3V1BxTVo5MVV4ZUlyeWNpNVl0eDV3LzlOcXdzVjgzMWViUmhFTnZhLzlFelhsVUVHVDFHY3lrUmpGRVczaDJlU2pycUh1WmZ0RUtQL3gyZUNtaklUYjBlcHlOMDVUWi9KSHZvNDBZeFA3ZDhnOEtTOWJhMnZQMVhsRnZ2US9MQkkvV1huOVNwQ0pCTGJ3c0RwZ2RHME9vamFuYUhCMFpOakwwMmExTU9iNzRaU1RmUHJ2K2hXV053VlNIanVURmRZdTU0Y3B2WENhSDJaZEgzT0lGS2pSbm4rZWNhUWtKaVphaXp3Z2lRb2xJVXhkNGxMOUtVcU9aN2o4RzF1dXJzYVdIOWpyNTJpOSs0blRKdlJWSlpVTHhsc3lXQWJnN0RNbmFpVDc4Q1NJeldJWXFwSFhsTUx6UzIrVzZWM3JVWmw1VFQyazBiNzdMVkh6bTlMSDFKSGdiMlFEOVdTMjJsb1dySnpSOHN6b3dYaWRLU29ZbmRWdVc2MjlVYVk5am1WUE8xdlNnRzdGWk5EWndsdXF5aWtIRkFwVjlpSXZPeTh2YURQUFoyTmo0OXZBQUdyOWo4K1hTMU45ZmV5VENjTy9kN3EvSUNVcENRYmdRY2ZrYnJ0ZjlZZzZRcEVmWkxXcU9MZW5Md3d3S2ZVdlpDcVlxRnZRNWczeVFtRU9GbWp4WGloVkxuR3B6V0c2Qm90SG1vN2FVQUlSYXA2Tm1QRFBJL28xcG1Hdlg4UHFFWnlYSXhKTGdkc2xHVHc4UEh6cGNiVVlzbDVQVDAvemVNY21JOEVNZnZwM0hoNGVkdzdoVzF0VUJDQTZrZ2ZSdUdsUVk2VFQrWjA3cE1mbWkrN25DbTNtWSthZVV1ZzNlYUJKQnhiQ3huQ09PQ1ovRmRmVHNBdHFYeVh3NGJwbHZDRjlvbE44eW9FdUxIRDBHQmN6cTJWbE1uTXZtM3YwRElMNkRSZDBkZURzMXVmQU0vZzFqK2NNTkVpb2pRb21EZGNMYy81MWlIUVNuekpPMk5RWXVURlhreE4wYWZRc2k0RFNFT0phOVpsSFFvazRkR0d4bUV1QTJNOVRxQ1d4Zk8xYVcrMEFhY2ZCZWFqN21mUlN3eTZzTUJtMVRzL0FvREV4dkhtTU16RGgxV2xVWTRSUU1pWW9aWE1nZ2hXMmljZ0pyK0NQMjZXdFNSb2k4SjlTVmN0blZoMTJqQWtjS241NEdhcUVZejdwM21vQ29jZWNYT3p1UWlZVm91OHhFSUN5MUwxOWZDakp5TGhvWXJGVkI0MG1GUWRkUmY3aitreStEL0RTY0tQOTZ2K1dxVjlaU0IvVEV1ajZyZjhlbDg4N3dsbStaQzRjMEo4TXMrRHpnOXViZ3p1dmg3SjhmNzY4Ri9nTWhOVlpHbCtZSWsrRUtmQ2VzZTJvL0RMdlphZWplRXRuaUN1clZxSVR2Sm4zZnFaTzA3VFZYVWw3Y2cvOU5tU0ZvWXN1UVptQ1RlWnpRNGZuNm9pRWxJNDk3aU9zdkhheFVmb2RlYVdHZkpxZW5aL0x1TXVVMlJyY1dWZm1ZL01ZQmZvbXFoNjI5a0R5bEpqR0Y1ZDZwMDJ3MmdudEJsYnF3a3hqaUU0cXJOb2h2UVpWK3FOZW1DWWpNSjFSWnM3Qnp1N25uZWhzaHd3L2VWS2x0dmxIekxhd2hwMU1SQjl4MVp3SmZQeDBiOTdyNnVIU0YvZWoxY090c28yeTE3VDFkdHQvV2htNnpqcFg5dEMwc1gwbm1CbXIrdG5SbTkzUk8vZXU5ME9STUpBS0dlbG5Oc21FYmpaOEdTNDEzdXJYM2NHZnZSbll3MTMyQ0oyZThPYUVsREJkK1pLMzh0Ty9XbFBwbDNBaThZbVZxNEg2Q3FEaTJBSFI5cE1PWXRwMmRFVFZlbnhEMXFrMmMzdm81cEExcGlXNGlVbmc1VjZ6V2RESjFQSG1hT2ZwUExhR2plWStmdnJraWYvZm5udVVMTkxBcElHZGt5Y3VLUjkrYys0MnN1MzFMcjR2Z0lscmR6QVBHRmpIYnJiWWNUVTB0UHlkZTh2Nlk5Tmp3T3lwdU52Tno5dkxnWkJLWGhMYlE3YmJvNEtybnR1YkFMUExsMmJvNlMvcktaeVVONHN6WDRKWFp6VXBEbjVoREJOTnF5bE9Ud0s2WHQycE1MZ2hGOW1xWXFGSkZVK3FjMnQ2ZFRYZmxKcVhuZmx5WHZQaS9uZFBnNm9wWCtueGhZV1Irc0NRMis2L1U0NFZldjVYZjlMejkxMU1KUzR1N3dtYWRzd3U1cS80OVlnSURMZ3gwTk96RFBCbVZOVmlsRG1wNDdQOFRRdHk4aDdNaXdDSjMycWdhbWQycXM3REhlZExuSUlQdWpycGp5clhTVkJ1SUlIZDJSL3BSNmd1ek5PajM3UVJDZ3JVQXBNcExnY1l6UE95aVNOZkV5dzV2Y0NYRHFscUkxSkNVOE9rUjkvQ1FQUERzVVVDbVlKYm5RWWowVWl1MnMvWmNwK2l3UzZyWXFwck91WEVpbzRtVkd0aVJxc0dqb2NHQ3FwTUJseWdOUFpoODBRYjRhOEFNUWRqV2pYcEdlZjlYdlZraVRCaFcwUEJtRm4yeU82L0pRS1NGSWFJdDlIUklsbGszNEJxcVhmbWhYY0dxNVBpdVptWmtqNzd1UkFVbGhKZm5oMThPZWk2eE9JVTA5aU9TdXJ2TnNIbDltbVF2MUg3aGZqN3BncUZZdVB3Q3hsVnZFelZMUXNvTVpkcXVBVmV3bVB6ZWJzczB4aWRjT0VKU3h0YW1HcEVZUHZqMVJFN2N5by81YTR2M3k3b3llNHhZMXd4UVplbnpuTU5KU2FDRWFZN2tvbnNnR1R5eTg2RG9JTUIyWnVqbm9oN2xLelNzOVBUdHRrOFFMNzh6WFRVT2hiU0Z4ZGZ4YnhmSXFzNmNYRU9hTmlndHB0SGtzRmlhRmJYbEhVQ2V3ZmtxYmxsR0g5NU5mNy9MRUM5MHpzTElNTENFTUVaNmQrRmFhVUF5ZGhTb1VTWUI2RHF4VTVBa0NJZElSRXBuViswaGFnblUrU1l3TWlrUmdGQW5IdysvZ01SOTlwTWZsRnJ3R2NqdzU2WExsZlM1TFc5YnBBU3ZSbE1jdnBBQXdRMktTb3dJU0k5V2poNEhEUjY5blRtcEx1Qm82dGdsTUdqMWJJQ1hxbFh5VCtYdnVwQUhlOGR2YjdUaEdWUVdyMzRYOU5MN1hsb2lGc1krdXcvMURiZExXVkhiL3JKaGVFR3NIV0w0ZXRxYWFjdGl4Rkk0Lzk4NjBVQUxkK21KUG4rTENEL05kcTcxWVRvSFYwbEc4TTdwWElmTVZsWk0yeGxQTDhhZXYrd3gyQlN0S2J4MGNTU0xGUlNWSEpNZG14aWdvWGlHWjNTOUdjcTlnVGpvMjgxN1FONVNld2QvK0FIais0QWErY2NCL0w5NnVvcTY5SHJWLzdiSldaWC9XYS9PZ044SVBUSDBwcDN1OTFHRXdyRzNMTm5Fb25yTlRYdktHR1MrYS9oMDk2NVJrME9RS0t2V3o5TG5qL1U3T3Iwd2t5YjNhU2I4WFRkU29RY1N6UVo3VzJYRmR4TWxySCtHNzNkRFBISDdEVW5Na3RIMHQ2WSt5eWQ5QThKZE9KSGxlUXl4N3BsOWtSK0FoeERIc1lXWWRxTzRHU2d2ay9WTnVnR3lJeFhYcy9zbVhRS1F5QlIxTHhsclkxVkpBdUszbnBJZEFRdXV0T1NPT0NCdENHV0xsRGo0VXdCdUQxZGNqdHhDTEx4LzlIY2FZbGs1Lyt6K210MWNHdXc1T2o1Q3J5bGlsTlg0UDdtYTl0bXA2ZGM3eG9jRFVINjNBQ05GeS9hYXFYRXhVOG5kVFZ4MlpMV0pEK055MDJ6UVdRSDk0dlQvUE1aY2pVLzZZWlM0UDRjZG03dHlabnk5MnphdUJkc1ozVTI4ZHhWZVZGL2hHZ2taZVVCaFp0cjJ3eEdMTm9DWmdRb1pDbzN3Y0pQR3IyMUliSzlYU3J2aGV6VlllOGo3TUhmbkRhUEZzZzJmL3JrZXJLVHJsdW1lYjFVNmY5M2E3enN5MkYvVHhpdVBGWEVXdHltWDdkOWlPZW92eVlWVERZQlAzelJIRmU4cmdjcjlCc2lJcTRaaEV3Ni9OY2JEdHJubkU1L3pubDByUEE4TnJRdGNTajUwNzIxendaaG9HUHdLNW4vY1NQZ3BtMmFaeng1M0g5VDJ6VVZHT3ptbnUzTCtvN0tkZzV1L1BWdmgzOG5ZblE5dWR2QXVaZ3puY2Rmd0pqdm13N3Y5L3BxY0MzZG54aExOTitBemxCSmYzOGFSRU5kOHhKb2x0UENFNnRUcUpXWm55UDA4dnViQXBtYUdReUgwRzkzUDNrNlA4UWpUNndhRTZCVDY3TnlIaEkzVElWR0JGejYxNWwwNmdpa0YyVlB6eUZxMGJhS3BQSU1RV3V5d2NVQjVVSlRFOXNOTWJTRWx1MjcyU1JUWTgzTFRnNDJZcUVGNXZSZnY5M2Z0Y2ZzSmhzazRNcXc1ZnFQZE04dzRsQ2VVdndiSjhuQVVjdmNZRE4raXpsVmNzRERBS3lpYll5MXp6U2lXQnZEdThYVDE4UnFtTEx2QlFRa1g2TS9QMmZDYTkzL1FFVWFQalkzMTRxTnR6dmJ6Z3doczFjbUpoMnVLMS83K3ZyVzcvcVJYWUZZZ3UwcUtTMHBLUW1GdWk1M2g5MzVqcCtld2w1SS9pWXNiSGRDZDZDNE15TzdEakJ0THRrOGtXYmhMU1F1NFNKQUl0M3VjNHVmTkpMdHNVRlRYM1BrcUUra1p4cWM1STRJRFB3eHY3NEI4V21Fd0l3Vjl0a1dRT0JhODZJL1ZwVW1KQ1FFYlR3cVVDM1IwWHBERDdMT0xyWFBycXdNRjF4VTQvaWo2NlZ5dkRsdlZFVHVPUFpRQmthM1FuVFRpcnVsR0xQcEN6VnhSdU42ekp3d0w1MTE0NEFtQjRBZUkzRVVFTlJRQTk3OWw5YXFvQmhnNmNwc29qOXRwK2NFRVZFY2VYZWhCRXM0Mm9TdzNJNng1WVVhOVIrVG1UTXNsRkREaXNCUEVQOE5aaUpzOENBZWJ2WWJGMy92OTRxU0taaVptSmdZbWZ3azd4MGpOL1VwSDNXWEhuWExCY2YwZkI3L3JJVmxORHM3SkZFdzNGOTVtMzZHaU40VlY2d0NVT1NRYXhRQzRQbTZzZ3VRNXRxWVEzdC9FUDlqenl4eHZXWW5tbTBRcXJGSitiQnhDblFkVWtsVjVHVUJBa054OEszYnNBb1ZFcUZsNnVUaTR1THU3bTVweVZFd09vVTVtWnZMcW5wWnA2Tm1iWmlvK0g4MFhXVlVXMTJ3RFU2eEJpbFEzQW9VZ2djdDd1NFV0MUlvN3U3dVR2RUN4WUlWdCtJT2haUWl3ZDNkS1ZEOGhlKzlOMnZsL3JncnlWcjNuRE43OWo3M3pFeEJPZVJrdGJtcnJRME53N2dZWmdXb1F5Z1RxMm51V2d6NnB3TmQvb1NBaXNoVmJWU2RrSkR3dklZbTR2bHdQdlNhVXBnc1Rock9OL25JVUtFVXF4bGg3ZnRTd2cyb2hkbWlxcEp5Qk8rY1hySVluRXdYMHlxYnJEb2ZYclBWWVpHY2tDWks4YWNxSDc4bDlkbmVwaVJmYUt0dUxybXB6L1AvTnpxYndLWTgyaUNYZnlHZjYrU2JpcTh0MUZXbnB6aVV3bnlwZ05objJNbEg4VXBHZnRzWnJ0bkxOSlBwaGkrakR2a2dwblhFR3ZKdjVNbzBtU1prR3d3cXkrdnE5SmlvNVRGdnhXVjgyamI1UXY5MUhyN0JxS2pWT2VxUGF2YWRGUXA0UWh6REZQRzlUVVhEb2N6OHlUT2ZaTC9MWC9XTjdUWk5mNFNJT0RyNXZFa1NiRDF6bUtuWlpzUGZlV2dtNzNHNjhuZzdGdUMvMkdTMzdxaWpwU1hyK3VwN1pROUpPQkU2dFdockllUVpLN1pQbjYwK2ptZDlTUG1rMytveFg5YUdsTEZHVjBQODFUdEhRYWJvWG5ZeThWOTFTbkpmZ2IwMXowelJpQjlBZEF5eXlVV004Z1Vzblc2SGhEQXduQkFORFJuNUhQZmVZb1ltRTNVOWI1eHZEc25JRE9HUUMvaitPOHYvODRmMWpBRFZQeWhocCtYMGxmamVEdUdhOUxNNTF5QkZlNXQ5aU4xRGVXbWR1VjVoWVNIYjgxa0VuSEFxS1NtWlNxS2tqVGE4cStlNlBMZjhHeUh5Yi8zbzk0OERya1ZPdjJucmp1cktSNDIyNjJ5STArM1VQQ090bERoMWg5R05ZUUl1eXZMNHFGU01aNmZkd3BYZThVRnF4WHp4dGkybmxiNDdkVHJsQVNrZmwxQU1rS0xMOVpVWlJKM0pKdXRqbGViQ3hybHppem9qZ1RZbUNrWDlZMGZIZ0szcFdLNFFnL0szZjFOQnRHV2E2dFdrMDNxak40SzVtMitrY0tXQ2RsdXNpNzhaRDRkTDZISENoSVY0KzE3NVFpcGMzTDNVNG1YK3hCci9UbzlHMG0vK2UzMTFqWTJ6bjhaNmprZ2ppeE9CRkFIZVkxN1RRRHRTVGJ4Q2RrRDFJejV5TzR4YzFtK3I0OVltcENZZy9wU2RRQ1grOWNlN044MVk4NE9teTY1OXVnRzZTN0szTGFZaEdGUFZINDMvU1ZQT1NBL050SDRKMVhxZEF4aGdldEZhOEJDeFY1amduZnRTeG1tUTFDRTJJWUVOQkFKay82azFHOEtMa2d3SWVGNkJoOGpUbGVYcDZWVDU0dTkzRDRQNnlCNHR1a1AraUo4MzhkZXhhN3EvNDV0a2g3Mk41QWh2K0EzM2o2cXFxanBRUlRuYzFoMFo4YUpFa1VuWkU0T3BURkJkUUVTSlQvVWdUTmNKNGhDUndIeVdTMnpxMEQzc3BjZktPS3ZITjg0TmE0MkxXUFFTbDFTNm9scGF1YnRJb2VqaTZNSGlYOVZOc01QTUc1MmdHQUttR21oaWdkUTB3TDhTR1R4bW40amR1U05kRVRGWnFkRnBOKzZGOC90dnFCRkc2NDY4TzR3cXBnL2NPbjdxL2Q1MmFUSGdTUjhseE9BM25GV0NpaEpFRlRCQzhjWXc0VHk2OWJrNzZPa0pJWDVYY1hpRHV2VWRuSjJLSTgxeVU1TGd1QmFNYnRjVEltM3g0VnlubVNBaTU5ZXNjZWdYRnNJRlpkVHViZWkvVUx5aEpyOE5EWG55SVYyRGw3UXJ2UW80RmM3YzMxZHYrVGEycTFDc1hxblhTRDdrWkR2TDdXZk5EYldxeGVvN0V5UlY2UTlIWGNRL3Y1YWt3WTJUTmp2WDRTTUk1NGN6RldDVVpNOFZVZ2hLSDFwbFdKN3F6RHZIYzZRM2hCbGFwZnZIdmFPU25TYTdvY1RjZ21xSEg2UDBveFdSSFlMRDV3K29FWU1xVWUweGRzZ01XalNaWmc2NCs4YUpkb2dnSlNYVktzWmQvbzkzUzBzRzVyVVB4bXlHR3pxc1pEak56Uy9OSjQ3bU9PcHNabG1WWUFJQ0Fodm5mSHc3OXBDQURjTFk4d2hwMElYWUMwTDFtcUE1cnF1WEZSM2V3VlJFWHByMHdkazArNFBlYlBmZ2FkVWkyYXhkRnVVM2dSV1NKaU1mL0UwNDRaOVlxYTFyMEt6OGVGaFJmUEs1VlNPR2xRVzBWV0p4dXRqVzF2N1QrZmdvVEJHY2hDTjFyTzdXRUFDOW5WMXQ5ZHlZNnZQQnVYMWpaZ081V2NvK3RYMUxvcGRsckZuZzIyRndmSHBhblZvTzZrMFY1M2dib3gxVHpDU2VaczZSZ1N0VmExQStsNWFhWWk3K2E2dHgyTHVTL3F6ZFNtZGdHczRod2E0aG03cW9Fdndva3Urck5Ka0thV2x2ZmFsVGxXOXdzRm0zbmYyUWtLcE1QU0JjVmZZTXZVN1pHYk03REp6N3NmMHh1ZVp2N1VkL2tOUXgrdDJkRHozUGl6enZSa2tpQ2dyVXhPcGYvbmxmWEpPckQrTVg3WGJ5aitobzNmZGNKdWVaenBFSEl2L2JRMTQ5Szc4bDdlTThDZzlqaTNMZXJGWnFWKzArUjJISHd3QzkrUnBLdTE2UzYzOFFoRWJodVJuSHE1SWo0SFo5Tkc4Z2ZKT3lLWEk3Zko0WEd4OHJlTDQxUmliZ0thdWxkVGJWelFHUVFmejNjREtBS21KSnpUdGpKVG5LZ1NJVXhaUFA3V2lCeGp6clpnaVBpcmRRWnpLZkVLN09hYjR0T3FsT2h4dGxzYld4bkEvYXJLbW9kM2ZQMDEzLzBsZWZLN3A4MWx0T1M1TTVoVGk0Njl5R0pJd2Z2T1lIUW10aW1Qa05tajBUK2lXMVJEMGZqbHBpaU5qcXlOSkh0M1hEYSsyeXYvQnJxZlZsZmF5ZUpsL1VmU1ZEazY5YXFRNnRjNVo4UlIzdFlVKzU2Y1dhS2s4ZDJteS9MUENCYTNGVkpCRzY4OG1ha2JkK2ZIRlpxS3Rtbk5BaDVZWUNSNFltZDUyNjcxVXRUUjh6Q0hwQk5rWVQzdW92T1VHUXBrRzMvenVUQ3haek9heTU2SGQvdzZyNWtXaGtQaXJWSzhVN3orL0NwZXk2d1M0ckV2ajJNaFJZQ2tEbFVUbHN4NWJQTkkyZEZTUFVod29Wa282VnVlbUxNWCtOVjhkelBhVkhCWWhuREdBWkxacm9pN2hFY0tEOW13cGZNOFUvbkhWdWRQdjlyZEpqL3U4Y3RsRTNVUWdOeDdpWkNWZGdtdlI3Y2xMU1JUajhsR2xtNWVSMHVPNVBibTF0d2NuUDdzNk84amUrbDNZSGtqUWNnb0lQM1VpdlkrUGk0SUZZTjYySDQ3VTVIYUp6MG94TFVmSHIvVUY2di9ZdGl3aVVaY0F0RXIzZ2Q4VlE1WENNRHVMTno1ejh2THdlKzVQRm1FU3NHUkM1OTI2R0VVU2Vhc0NDQ1Vzd1NTUElCaDdLNmtCZkJMaldIVE4yK1dOVnRUMVVHSXVrYUV5MXRQeFdOMG0rVnViUzhVaW5tTllVbEVZWFZMbWdOZndCRXFjSHp1QUZmdS9HNHhVUlVVRlgwOUlDSWxNaHZxUWlmMENrSlJ3aytrMjhsQ3pkcWV5RldTQlI0OUVqUE9qMHpTb3IwZEZtcjVVcUNndnEzV2xjUFMwbEpocmEyclRaVW1XMldMWEoxMlMrSndDdFU0QXFiS3Z6NTQyeHNiRVJmZFJXS09ZOGZ6VW9DNVE4d0krdFpjUVFXamJzUXdySmdzQjVRMW4wcDczQnY3Ly9EbXVVR1AzN2MxbmRlWEhRUGI3RzVydXZjSE84RXNheEtWQzErUk1FNWN3d3plWmhGNDk3Z3pyaFZZclU0MlI3QmdLaTloTzdrTTJPTkx6OU40SzBWbHgxR0c0cW1qakM3cnJZaEJuMllGMjcxM295Z0Vua0t0R3NhT052S3B4dUtFYWNLaTgxNUNZNGEyV2pJR21HbTJiT2ZqaUlYdzRwcGsxUzVVeVZwY096aTJyU0VVUnRGTUkvRCsyMklTdVJMWmo2UmJXdFUzTnJhcUtmVGt6M3RvRFFmZlQ3RDB4WlZlYWZxUXZreTN2NGFGd09oUjZlSFlUTHdSakl0RFU5OWZMdmp6cDZiSURvY3pTaEJST1JCVXo5TjJob2FKVCtXK3ZXalhvZ1Fzd3c4UlpOLzhlcjJWMGlRb3hiM3pJRGY3Z25Hdm5mcGxxQ21hQVg4ZVFmY0NpRjIvM3UzZFBNVTRZL0MrU0UxK1Bob2IraVRoeEZ0cHR6emZGWDNQN3ZUS2FuN2FKeUNVd21uaXhLa2lZdTl0YkRwV3lHaURJT0l4NVh1alRnZTRDajVkbkRmRDFVQWRvb1B6MWRjSE82Y0granpUQ2trcHZUd3BsZkttOWw3N1hhK2RoZzdYN3o5ODh3OVVyeDdlMUExZWY3UmdWdGtKaSs0UjhtTEdQV3RLUjFJL0l1ZFphMGRFS2l2dlZmQndjSEh4aFdKalduTHdVTlp3MkhYbG5sZTFmRzQ2SmlYUGdLVXlZTWdQcW1wbFFWTWJGZDNlRWczbWtPVFdSRW41Q2RBc2QrMXA4RXN3UVIyUTRSMGcwMzJRMDFOT05nc1NpT09SR1FwcEpVWThCYzZobkdjckFqL2xYUzBsYTg4V2xKWkRtOCt1eHpmM2E5RGgvL24rZkJqcyt0L2s4L1pjNVcyRm93WTd1dmdtZTUwanN4dGFKTU15M3A5TXJTY04vQnZWZERKZUJwYjBMRk1EdUR6Ky91cno3RFNpdVAwL0ZSUzcyR2hzWnF3UG45U3lIWkpGb1plTlQ0ckV1L0ZmNkpnaGNhMjhwd21vNmNRVE5lTEZ2UEF5NG1HR0UwalEycWU4M043Q0VHeU5lcnlJRDAxTm5xRjdDUTRUU1N1V0ZqSnRKSWxzVUJTU2hXWnFhWGgxVjNaRVM4eldkbm42NlMrUjlWQXE2MEZSUjBPL1JpeWswTEM1b0g4QlF1TWZNZEdkdHFOSFgwckU3Mzl1VGRpRk1GR2g5clN1a1hraGU5bTB1ak54YVVCVko3MFljS09XRHNkR3A2QmdaWU50UXc4S1NkbFZ6eWx5OFdINlE5TE9xWmFRdk5xcC8rRFZtMEhNd28vU254cmwyaXQ4YlYxYzAwakF4dm1MZEpLWWUwaEd0VnpHb3F4WVQyRmN2ckFqMWhUWUt4dHJNVDR1V0hYdHpRREgzZEJ0eFJyR3RhclcvdFRZN3VCOVppMVRnSmNZSlBXL2gxNVF1NWhlSGluWnMxV2RGWm5RODM3WUc4NVZEUzFIeUlWeE5xY3dqcHA5TE9PTkxuR2FBZE1iVXJLZnJ2T0hHSEMrK1VNZHZZZzZXTnFCTkpQWlYxS3ViM2VGRzI4M1htczFXR0VDdGxKYVVjSVovcnJlRVU3V3FqMFczbjZxNm51MnlIemxlaGZUSUpGTXN0TGd5ZjhWOEZteXp5Qkk0R2hxSldkWEZZblcyeVpnOEMxR0Q4Rkl5RllnLzhzcnpZaWEwUnJ5bmhOT3ptLzlxZ2FodDVGZXVBMkxINk1CK1dsc2pZenFibHQ2ZktVcWIxbElESWFzZ1N5YWNIQjE0UHRVTzVENWtNWmhPaFNpQm9IVitheG1jVTI4QzhpeWoyd2ZKeWFScGNSdHhYTldPZWdoU1NQbnEweDBHUGdEVFV2VWNFQUduc2J5bzU1TjdZYmtvTnBsU2dlTEd6YnFKa0g5am01WWgrb3pWTDNxaDVlaG81RE96V1YyczNWR2NMSGRsMWVhblBuU1hiRDl0MzVTU2tQRm1kWEpsSWtxZVh5RmZsbkVBOVVWaXMreXhYL2hIT0JjL0l4bHlXNW1iSTg3eldZRi9HOG55dUdzMTJWNFJUOWZWdUo5UHozbExNVHl5dURwMExEcDJoVStmOTdHZFljMEdSWHBuNXFqZlpPNEkwWTZqSytocVZsekVhTUUxd2VPWGRZZ0FQWXFyMjRIVG85dVd0Z1gxeDFheFMzMTlCN1dRNjlQYkRjSXE0OEVYWXNaRFFjcEpsYVZlWE1lenI5YlVtVFZKZ0FXajRzM3JhdTE5UDV2eUV0SU5PNUxOT0tHSW1iNVBVY1doajJTM1lROWl0OFpBcVlZU3FoMnFkOXRFcm54QWZ2bXJzV2N6TzcyRmlDdE5HMFdnMnlVUkdTUlhDZ2RhQ00vZlU3eTVmWmZmeTFtYTJhblIwTk8rRGg3KzlPNDczUy9uS29YaHl6SWcrSVNFaE5CeXl2Wk9UazRNREVoSVNqSWcrazREZWFBa1dIdmE3c21UUUNXRUxNMGpVZGJNL09IVjFaYVhUcXYvWjBQRHkwWGFqN1NlUmRDUlRPU2M3Mzl6S1JHM05pd0YzK2lzbEpKNjNGTHAwbUxXckRGc1dpQnhPdlI3S1pDajkvdDVkN1kvMFJqZnE0YUxIbDVtMjJWdE1rZ2Zjcmo0dGNmeUFPWFFxK1lrTGtlQ0VWUm5ueUphb041bUdOd0psMUFRSlR2WVBDRkhVQ0ZDVXBnWEhLbWF0c1N3MHRReU5qT0pseklyVjVWSUo1SUNGU1h1cU1rVEZrcWx2aHBvMkp5UWJWVWVLUGh5NENVR2swK3VaTTB3RkZoZm8yZUppZmxDVlVmZHphTUEwV2hhc0IycGxtbUwvYk5lSHByQXFHckxxN2lRdDV5MjBlU1NVTTVITjFnQ3NVdnJmN1lXMmphN2RsbTZaZlZsZkd0WXJETTFvS21aMFRsSERIc0kvdnplN1AyMXoyTlhJZTM3UWQraDRIRWt3YWhIMDM4N3hXR254UE45NDZVdFVLSk53c3RMUjF0Wkd1dFNSZUlsTnVpZFVOLzVhT1pqcVRRZEhDa1V2SjRLRFpJc0Jxa2FOWHFVNHptT3hBcEZLanZCdzdWSmhndkRkdjgyRVlsalp6anNyVWRkQURuY2hYakxzbDlTNTFhZXJWYU9mcms0VzducXdxWmpOZElHQ3FJcVUyWGlLcHlucmZNbTN0dlB1eERKd0ltMDRlN2gvc0g5NGNtVW93aFRXN1A1YVhaNC9uTnVOUzkvUVNRRkNKNTg4NklXenc3NjhNSzhOcW5MK0JuYmF2L2lUYzBNOTYrTFdWejdsN0hMNWl1V3o5c0crbyt0QnJ5ZUlJTGZkMCtwN2MvVlhOc1k2emZmdzBYVm00Y0xEd0pYSEtxVEgrQWFLUWI1Tk15T0YyQytFUnd4SGFUQ3dqU3BSK0cvQlBsd2Y1N0xzbEhmNjdWd01XTktjSHhyZnlxc0VzTVgvRWllbmZpbGk1MFRNVFZzV0ZIUk5ZWEhVK3JsbDBUQ0lFMXVRRVJ2Umc4VktpV1hVaTgzbXk3SWJ6NVBWOGQxcCtocXB5NFZZS3RwdWgxVldBV044Zkx3OVBGN3RCanpCRnl3OHJIMForOGJQeGZGaTV6bW52cnZiNmNZbisvc3Z0eWNLWlpvZFZuRnVJMEJRNnl6Q3RSSFZHTHdtMWsrM3IvQi9OYUVuUXdLdHZ1MTZNWGFobXFycnB1WDdGcHZyNXF2dS9VcWkvYS80QTlmQVJubGdxSFdIdFM2ays1S01VazFyL3ZLaFNYSmpMZisvdldyZmY3SmdraFR6Q1laY1JubjArYzVUL2JUMzBlb21yVXUzdzUxVnp6YU5DeWtxd2kwQnowOUpTYmlsZFBGQVp6SzBCVkEwalNDQm5VVWE2czhaMGVQd1J3eWRFVkhieFhCblNSTXFzVWpGMlN2bkZvT3FqMm5wMmpzN3U1L2xkblErYnFGb0pZTjFveXhOdGRLYXI2OUtOTW9VZlNJWU1jckw1WktMR0RrSGYrU1RDbzVscHcyYlNHK2hTSDFVaERXUTUrRVQ0MTUyN3Q5T3VYSDBxVTVCQm9UOW50ZXJKSzB0VEUrcU94K2JWLy9kbmI3R2Nuak1lOXJ1bXVNVWpBV0dsY0wxbkdwVmlyajhzWVVoMmw4MWlCVkpPTUt5ZnBubXlQYkY1T1RreFlWenJRNklNQVp1ODdaTm1reGl3NUpVVDNEbWw5eXZLRU9QRjRWZUFNU3dLaS9IZXYyYUlXVllFU0lFbTkvM29hRDJGOFM5RVNJeS9jMmU4VTlNSjhrazJqZTJKa0VuRGRjemM1Y09sUXU5SjBDMWZxWEV4akd3VWR5Z2NxVWlUbnBOaHRFbXJnZDlVL3BUaVlyZ3hwM3crU3ZxcjZxTXcwaGtvWWFHaGprNU9WK3BiaFJXRHY2em82TWp1RnkzYmlSSkhQRzlhVnRsU1pWZlhsNHVMQ3cwKzgvZ1g4ZnFLeTNITU1MNis0cUozYk5aSjlBeXBPdXNyKzRkVHdlVUJPZERqU01pbHRZWjlWbTNtSUduaEUwdEZYcE9adXhMd21uUU5wOThFb2paVCtoeDRmdFBIMHNaUG9MYzdHeGFidjJCWU1uYmpVKzVla1k2R052cGRabXU5ek5CK2JRM2xPMmVKd1lndkdrYmJ3L3QyYWt0VFQ2eUhSMGVNcHdFVzFMV056Rkpqbk9YZ2tNTkZoL3JjaktWY2JnbVpQdHY1TUFFRmtEMWQvTWVRdjBYQStJOXRYYVNwZDJPM3BWVnNoZEx2My8wWTFZTTBJanJKQlk3U2hhQ0dwT1lSeVkxM1QvaWhjTHdpUWJUUzRiYzQ5eGZ2OWJHZWh5NVl2NVNNb2p2WjlqMmVtbDFZa0x1UGZaQkVPcVhzZEZTM2RYNzBuYWJJcGhRUytVUytPL3NRVmlIbElQWmI4YTZZT0NWNyt5Tm56d3V0V1l5bmFRYVRaTG5nMHRDUW53OGhjOXg0Mng4aHpBWDErVk90a011djR2RmFxZGZndEQxWEpWaEc1d0xCYjRpT2FNdUtrYTFoMTZkWXY5dFM3MWFKQW9MVGNmTy9JdE9IVzVLOVFWcERRbjZuMTFlWHU0K0IxeXZmSkN0T213bkV0eGRXbXJlZEQzSjNZL0tBR0N4QTZKK29lTlNTVVUxVGRZckRxZTlxOVprWFR4TnVHcGRtYWxnY1dCMG1BNW5PbjI2Y1dkSno1dXRvOHYrYWpsY0lLa0dIcUNLK2lUNURXRGlmSkw1cCtWK3gyZnN5UW5DUm9JZmlJQ1FTQlgxV3FzME4vTms4U2IzTElmdG9YT1ZWMWlZbTF1TGtZQzlCZ1NObGFTNXhMeE1sWDlIZ05OajB4WCtVTDNmT3JRcDVML1JIOFBXemdkL3hnZVYzT2RCV0VDZ1RyalRtVjIrYXEyNmsvZVNWdGtKNWo4R1ZtT1NMdkRFenVVN0FZR0wrVzhRRXRZSVdBL21sWFdjaXdBZkEzU0FXQ3FaUDVwYk15ZWZXSVAzYlpJYWVIcWZnUGI4MTNhWkFtam9EZE9Bckl5dGxWMXhjL01YUHlFcFdtc252OXU5aWNLd01PZHV5d3hFRUttYnl1L1Y3dkp1akcwOUN2WEVndmNKWXhvcDhoQnpCRlExK3hYMnVJR3RCZWQzaXgwTzNhU3Zpb3BIRkxxOHpDc1QzY0lYT3ErdnFrV3UrNjMwWEFIa3RHbTFJS1JYWklEbUxZejVmZUUya1Rwcy9kYVRYYXE1cXNPRnhxNzVhMnplZHZwaGlwV2pMOW5wYzBINS91bDU3OWpZQnorRFpabGVBMFFQMEg4aGtNUU1QUGcvOTRTZ3BhZW5FeEVSZmJHdzJOblpTVXRMZStrai9kSXl3OFRFNUhTbEE0NWJSNmVuRFBaSWxpUmxUU256V1lmaHM3MjZJcWk5VGdiTXFxcEFaQmhZVHNNdGxpTi92OHQxWDcxWXZRd2VOVndGc2tjeGdvSG95TUg1MzYxSTRxVDd3RXJWUXdwY0RXT3poRmlvbEh4T256dzlQUjB0R2Nrd0VBQzRCYTZqN0lvaDR1Q2hjeEQwb05XSjJhZGIyWXZqdjF6dHN2THlRKy9LajdUOUNhMVZLUjk0c1VMV1NPMDYzNkhuUTZ5bXJWT0xldUVDcU1PbyttTkZQNHlXRmQ4MEJKUU9CWWltdzNUTFBzclpFRFl2SGhQa0lEMGlkVjFPYVNoUFJBSCszdnVhQmdCTXU5V3haR0NnQWxjdDg3ZHdjSnBNek1kV0hTYWtsaVNRZ21JWEc3QzJHYkJPbHlJMUJ3RUhKQ0JxcFhVZzV1Z0M4NHh0OWN5Q011L0cza25OdWZWajRXUjI4OGVXdk1ldDNyWmRmN3lBcDlkZFR6SitIUjJSNG9UZHJhWTBVNytMY0t1MG9KeFlJV0MxUkhOZEdGaEtyVzdlVmpodmJOczVkUHlsRHdubjI5NGNzNVJTR0hoNWVucjd5bHNpUHhHMi8vZld0eCtHaVl4b1ZKMXVZWmxtVGlCMWZ1dExOcVNPcmp1WGJCNW0vbGJxbzJkdWlTV0pmZ1lrQzRBY1NZMmNlTFpxRWtxRkNNVDFmbTlUNkVmVVRVaWZLUnFxV3FFVm96ZFI2WkhaclpTaGoyNFpQWWhPbmNLcDJOZFA2aWVUL1hBRUVFTzJSS2VHTDM0NE1pZkprZ2w2cWdKRG82S2l0STM5M096czRpRDduemx2QjBrZDJ1OVAydXliMjZxclQ3dURrT0F6RHY4K2Ezck1Mbi9hSnVEOGpJUCtLZGhLcjFLSVJaaHB2NmZ0blJWTWIyWGNPbnpCMmk5OXRtVlliT2lEWjJCa2FKYXNnbkViWWxEb1VpUXJFZ0JPb1FzcWo2NVJmODRqSXlLWlpBMWVqSXcwUCtjOTN6UnFHejJtVlBzL1R2UU41VnZVRVUvV25aakQxOC9obFlDNEpqdXhnTWQ1cjBmWDg2TzN4TjNwMHdXYlJMN2orS214dnRFS2JGckkzOGxWUmNXQk01UHVoMGFqTlRjQkZrU2o3T2twcUxqNFhmTmljVGxUY0tsZVdlUHRBbFVvZXE5ZXh6cXczN3I0Nk1wVENXWjdlVHVUYkJOZWRWak9laGFjVHdvT2N6Vk1MWkxPWGpVR3BldEVxUDVJdys4d2pHRlc2THQvM2U2enMzdzFkYWN1c0IrUGducHo0aFp6VW5hN2I5enhhQk5TU1Bud0d6L2dvU1JnNC96K1BRYnVGVUJ2NldyUmYrbWtBU1NDbDMxQXkrQ2VmOXRVcHZEVDlNT0NjcGk1SGlwZy9FUlFtaERPTktMTEdlc0VSTHJPTHFCc2NFSnNiMmZIa3FQc0k1Z0xwM0grdDFCamlyZHZvNlFMQVFDOFBSUkFaSUdseGlmZnJUb0laY2JjbjViSDdKM1l3TW9EYUIxb0V2d042MzNaMURRNExzUDR5cnREazRrRkJJcU5pNE5mQ1dLa2VuOHJGMlFYd0hEakpGSFI0SE1sd0Njb2VPVGVOc3c5bkc5UndaMVZvS1VyVGZ3MEpQSjR5WXlmM2w1dytIeTMrcXp5Ujd6UlYyM3IzOVgyMWxQUCtqNVU0N2gyYnZYeHVIbG9hQkNIWFBEdndKaWZNRm4wSjN6T3lON3dzaklCYUExQllHdjVOQk4zdUtsblBHWllTTEg4S3dtcUNtZWw4cUhGUW9lT3k1bk85Y2Y2ZXBkMVIwOC9QeUZpRERFTU5iRDFGS25kVTVOekxRRU9zcmtjVFlkY1NVbEp4UFh4Nkk1emEzNWx5VXlIY0o0OUNialB1bndta1c1MHFuNjZia0NkdGZvTFN3cGs0UnUyN2IvZ3A4M1h3cDUzVSs5TFlIS3dCdk5Nb0ZnMEJNc1F2dXJWczVrMzNGczR6d2xyV3lTYS9lNUhXelY1cmRLTmhUYmRuV1lrMnN5djdYQUx0R3lYUDFIaVE2endkbDUvZXB2eWdPcUVQaHlweFpTNnY3L1A5ZVdQb29wS0NXeGZ2VXp5VHV4MHVlMW1Rb2J5K1BUMHhsUFF2am43SzduOVFPNzNOSXFRYStEYklxLy9Qd3NRc2p5NDIrcmluQlBpQUo4d0lMb3FnVmJGTkhHNGswQk9kTUhjeWZqYzNOelVsS2Erdm41QVFBQ1l4TTdCd1lPUGJFenc4bmRDd0VPaFhzZElMWmtrZTVMczBmNmh6MWwraERST2JNUHRJcU5rYTZDSmVyL01CSUY0VWQ0V2oxTzNYYlBvNGZKR0drNVFQMnRkam1nV3hLYVI1TndhWFMvVmxGZzNEVmNjZVUrbllwb3FOSmxPaStuTnBFYVZVYlUyVTZvaXZRWnJPbHhwNWh3VVdTMGN1Nk1oQnNuUzRlRkU0QmIwcnFPTGwxWldzaENqTTc0VUlPOHdlbzBTRWszSG5JeXNDSDBYT2EwK3o2bUkxbWNxNVJiRGFnZ0RTbFcrU3pGY1hzNVVoUDlET3ZTTk16SUhtRllCYnhCZ0lxdlJZSzVUSk5aU2RSQmQ0TGwwWXQzWVM3dGwwdktwMExwMnI1algvd3BtL09UVHAvbDhJZkpja3NKQTZjWkhSaXltTlFzSURhK3FxQ3NvbFcvUi9LalZxQU9Dd1BZMW1ScWJtajVXVEpQRURkN2RDVmdPaG52bU1yVFRCMVA5TktoU1paeWFtTUNOazM2RkJKK0tMYS9jbDFlWHdHQmkvVWh4c0JRdHhuNVdsWFY1OTJVV3BCNkVSRDNsbHJQTDM5ZGc1VVAxNmxrVVBRcHRUcE9LdEI2Tm1xcWhOTEZCcG45dDRlUGdPTStsdXg0cVpWVkRqYlhwNUZTUmw0OG5OTTdvOFpXRHB6MnBTUEluelE5MEhDSWlBZWNiVW5nVXFTOVpobkE1TEV2bnZPcDM4OUxKeGRHUml1eFY4NjB2V0VJQ2dDdWxDM2tQNVJ6RE5LaDNkZWVWY09YRjJqVDhpclQwc1lucDVyVW9XQWtGZ09lc0g2eFBaVDRLRjlZcHd5QVdsdTFMci9oTkhFcGhRWFoycXVoUEZhY0xTMW9BR3ZpRG5YY2p2ZjdtZC9xN3hXWDNyb0Q4dUFjZDZ1UnRPSURPYTQwbjRRTFhrYTQvSVF3bHRWSDNOMzhqUWt6VDkzNmtqb3ozMjBBcmFJYWdWOUtDWk1NV2RaMDhBUjBHdFZoY2NIRG9FTTZDdk5HYXhrWlNJNkIxVEs0YXg5S29ua1lJSkVNaExwRVlSQzFJd2xKRTBXMlJEOW9OYzFhNjltNnZWNGhCQ3ZFcGQyNnBGOUtSSmpsMm9uZFJ3SDFkWDU1cUU1UCtyMnJ0VXNTSGZnRTNSdXJ4c3F4eDROYUR4SnA3aXR6bkRGWkMrVHladnJUQ0k2a1dHVndaL2ZSbnRIZUlkTnBGVzg3bUFlVkljSTNZVENySkt0elVraEFRZWk2ZFNHeW1BQU5ERzREaXdWU3hzYkYvcjY3Z3VQTnczZHpsZDMvY3ZMdXo4M0pLWkhoNE9JVkJSZmhxU2tOQ1FnSUV4YXR6N2owVUpaeUUyUGs3VE5yMWpBS09DUm5lOGc3LzV1M3dRbEtSb3RsRFhwZHJkYXV1cm1aalpTV01rUUlBeWdiMzkvWWloemFSa0pEZ3Z6OCtkcHJZQndER0NaVFV2dWE0ckhuOU9TbFNWUHRhWlVNMlJDc1o4SmpRZFI3d1VQMnNYMm5nZHoxUCtkQWNjRTFaYTZWWFRoRVphcTdrY3Q5dWxrNmZYSGJsNlhNZmhhYjhzNE1peTR6RVRWZWRybXpDeEVxNklwMnNQWkNxUUloc0RMTzFpdTN6UndLbEZLMkJobGhGVmxxSk9MeGJWLzY4RktiTUsrbld4RUttOTdwcDN2ZmUvUEU1R1ozQXYyalNERHRVZ01QRFE1d2VEbTd1cTVPTE4xa1E1bW5PSVNmTjhMUTN1cTZSNE5FYUVDbEdSTjg2TXVUOXhENlpnTy80TWpubTZUNEdhb2g5TTZscE4vdVBBa2FzUGlxTTkrVzltTUZWVmxnREt5TS81bmZZYkpNL0I3NnVZSDNzUzZ2MGVTc3VxeWV6MTZwTWhsU0FoaTV2b0tWVlBldXowUitWbEpSa3kvT0JuNTlmK0QvamVyRVg3bjE5ZFpWazNaeWJTNkZHSU9kUnFvUXN5Mk5TTW0xaDkvaGMrSTVPRVFsQVJkN01NZGlmazVHWnllOXpEVktDMGRMU3doVnV3TXIwdEpTN0VMU09pTlhBODdDeVdSRUdEK28rRWRkNFpCWjhlTmRlZnFFaWc4b0ZjT1NFZ1ZsZzRwR3RxUk5XU29FTmcvbS9mdU5oWmdNaU1jSjZmLy8rdmJYMW1UV2RtUUNqdGFvYURqYXNyR255eGZHU0JmQnB4SXZpUTg0dmFXTWd4cEttTVUyWWhUcVI3YlBKdEE1V2xFZHptTHlOdDlnellFV2pUcWFMTXRmTjNTU1FnK0FXeTJOZ0o4V0RFMkNHNzFNbDQ0MFZJQjNmZEpqVGtJSkVLelhWUXRRN2RKelkyNHNQQUlDODJkblMyZVYyblRMTjJqQnVoUytNOForK1cyWHBjS0ZFMTJ2MmlUbkZpVS9BQnBtSzlmUUZIOFluOExHVjdsZTZoTzhUbmxkRkJudHh4UWhjYll2ck1uMkY4MFkvMTJVcVZ1cGw1K1M4aTJkVjQ4U0pvQ1hBUUVFTWdrdnF5UzRPSUxxciswdm02b3MxTmliMUpRV2F5Vkc2eEhLSUFZRWlhRFRvQUI1c0RWNVhQT2w4cThFNmRqcnExK2dJb2l3b3p5elBabk8rSVhHSERqUGtEdTBscjY3YTA2aXNGMmM5b2d4Y0ZFYnI5dU1vcTU2NlJrdXcrdWkrRkUvYk9zdHlDaGxWMy93NzM3eS9PWFVBazhDVk1GeHFodFpZT3ptZGI2Y2J2K3pQTHl4dW9yMk9oNHZnbTcvWC9aODQwbUZTTTNTaDJoOEF5MUNFbFc5SG53Tlhqbzd0UHV4OUlFMWYzQVZvYVJWYW9WSVhIWHAzR0tuUXAwaHl4Q1VrN0RxM1RFOVBPN2Nzd2ZGbm15M2dkcGdoRHl0TXZETHZIUVNNS3FyMlJtbDY1cU4yMTMzQ2FxYm56VVBmRGJuUDN0NTU0bEFKa2ZYeHluZklXK0xOVDdXbCszY0ovbjhMNVR1dWI5bDhxU2tTSXBCNlhFNDdQTGJXOHZlWnRhK3hjVWJIZm9lSFVFdXBhU3JWMTVpYkdqaUFKVXVJMFZGbTFkK0x1Zklac2pZdjJ1bEFJSWRscmxubS9MbEVJRnR1RWp4VW5iUnQ3OEtrVVF1cGlUS3JWZ2tDN1pRSyt3UU4ySlRrbHkrZGVucXkxUmpDNlo5TEIvVEM4TWxKZUhiVDB5M1Iyd3FkaWlFQ0tNYU1LKzRQR2hGMzBqaVI2ei96OTVYalpaVGtRMlpLcnp2STFtVDAwQWt4RzNSa1Ayd0RFQURFK3A2YjR6OHhQR3Rxd3FnUUFSa1E4eXpDL2RNZmgzZGhtRVQrRnlsNUJ1MmVUbjUreStEUm5oNnh5ZFhpNm1vVklISWZ1NnpjMkl6bEk0TkxnUjMwVlVNc29JZldOb3NFblJxZ3JXUzBkRkd0WGthSU1lQXFrRE8yUzBSSStGRmJlM2QzdDM0ZU5KaHhaZzJQV1piZ2hZa0pEbmIyOGNWRlVpelVWeHVSOExBMHhhMWs5bmFtZ1dldWxSb1EzSzBCTnE4R0tHbTlqOVFKZjcrRFVkMTFzWkNRZDl0enNkVGIzUGswNUpkam1OOEVBRHMycW9vUmVwN01VeHEwOHJudmRmOGlFbjcyMGxVanc2bGRTYlRNK3FpbGxVeVNaaVdPekx6TkNUMXZweW90WjJMbWhJK2VvblR5QVpaRTI5SkphbXFxZUQ0d1VpWkZ2dmhUdWM4TkRrVDlzTll5dGlDeHlxYWdUeXk0dXRaeWloTTBRWTBlYkdMWnloaGQ2L25OVE5kV1R6a2R0dTNxUkxacmI0TUV5QW9Yb3lZNWEzOC95VW5UWjY2R0NxSG1WRW9SOVZTRUZWbU5jTExzUE5JczJpMmJNempvbDYwMGR6NmFmVU5hMmlkOXRZbGlpbHN2dHk0R2M1NTBXNmJub3c3ajNYYjJzclkrV0dweHdjZkhUMGxKS2RNY09YYVhLWndZb2d4b2g5TS9TOHVYc2tNRGt2YkNjdlcrU0dCZW5DQ1NCYjJLS3grSFRZM1Y2Q1B3cDM0dCtsY1lnTzZSa1pHOVBVdUJISWlWOTFpdVVGSFhXekh0NUVJdlU5UDE0blFqUFVQRDQ0TURzcFV1dGlUWmhsdmZkcW96c3RjQWFRSXBhZ3d6eFNiKzgyNkVwdlZlM3Zoam93Q1dwRE44THlXOVBpNHN1SXhDcjBZdEMvQzVudjlpN0hQY0NCZFZPQkdiNTU3c3hQM0VKVnlaQnNJeWFsTkp0RElVUGtlMXVWWDJHR29Bc3o2d0NWZVk3RVo0bXZuN2FKb3pIR2l2VVo2SHVibVdLeC9ZTU9WZDVpYWZ4SFRCdXF5NzBMWlRLMG1xdFNDZUVtdDFmOGg2WnEyQ0VIbk92RzFUZllXR3RTeUJsRlVXUFRNRzI5bXRyL0RhVFRyR2dDeWZldlVzU3U0czl3L21PVEEyY2xEVllRRmptc0s3ZEpnWWMrdnFkcTZ1WVQ5T2srV0ltK1hUb2dMYncxME83MnZLem1wcVh0ZEF6RzA4SzJRbDJxM0x1M1lqdGo3Mm9pQWpQckpyVDBHNkNEbEk3TDhHckQ3Z2w5ZmM5OWJKL1VoT0tNZDZkQVhxV1dTR2tzOFNoclBFNFZ4SzVIQ2FPZzVXV2d2YitlZFFHbU1URWpFSzJHaE1RWlhEWFc0Y3ZHaDZ0ZDRtcjVlMm9aelJlU3lsQmk3QXQvMEZlSis4eXhjL2ZwWW9tZ3F4bXJkMXQ3ZTNkM0p5OHZmMzkvWVd5QnV6YXJWK2FjY3Q3TDIxNTNlelBQdGYxdjJKY3d0dVFSTjNRVk5xbTZuSktlRnI0RkhpWlV2WjR1SmR6OHlTdUEwcktYaHhXV2VPN3N3a0ZDZzV6bzVsQ0hzbk40bk5sU05mK2VNSFBGS0EyS3FCb0dpckxQOHVFY0lZbEpDZW9LQ2dsMTNyeFdZVmdtcDF1a1ZHVlVDZ2xXNHlDQUhXS3VpMC95SGd4bGlEZVJndG5rS0V2WUZ0L1c5SVZqRExiMmN5SmRqTFc2Q0s2azd2bzMvbk1pckNKT2pJb0w1dnhLUWk3bHVPOUttRTVEZ3dkdWY1YjBPYnVrYUc1NTVDaDRkbG91dzZEbE9GT2VUN240eDRzZUVjV29vRFM0RXJ0cUNzdlB3dHhFb3ZyWUNwRHFSZDhXYVVIUVFqeUdGTk04V1Z5a3pUclo0VlgvOXVTc3pkVWtWTEZodHVGWC9WNElVcjRiTzRVSzR1TkxmamNka09YWGVQc2x2UFdGMDNkVVBYa29VQm5iQ3dlVGp4UW5jeDdMc3g3Vy9VVjl4WFRzT3hMMnUvR25vR21raDBpS1BETWJLQy94QUlFTTJhVkNjdzE4MUlsTm1rZHlJYzlMU3kyaDlKWldicitEdTU2TkJseUpxK3VMQ2duQ3Q0dTVXaWNuMXpFOUZubW1idWxKSmZOTzE5N3puRy9kNWpmdXZRZnJSL2dkWXFXd09kMmxreUpmazFsQk5YdkJVeVMrb21icitTV1BSU0Q3SGx0cXdNem1zWjVEaXBOMXphbHZzblNjaklqazVPY0NMNmlxU0krVzlsOGI5RUZ3QlI1QkpNKzlnZDY2M28rc2FCU1dzY29vSGxDbTVvWTJiNEdnUjJWbmRkdnFmMzFSMFBVUGw4QW15WmNMUWJjU3l3WERIdTFXbVhaNWxSNWZYTjFhckhuaXBURHNSU0Q4WWR5cWliUkJyWE9uUzg0OWxKTFlmVko0cnNObW1OUlFNSUhOcTh2bDhVWDVmdCtQaUZlR0YrWjBBNUh1K25LbDlST1Z6MEJvbFNFV09kQ1E2eFkwRnJzaUFjWUd3RUUwdlVTWUwzdndIb0NGREVOQlJHNjc2TklIUVRMRVZNazBqeUJnd0FvaWl2SzRuYUhQdmJjQTRXZkhGUldua1lYSEtPc3hDSUxXdUt1dURYMkVjbzlKSWJyZjR6MGpNNkh1L0Q0R1h6dER0Nm50bStHK0tWVzVvL0h0RGpSUlFMTFMrM1h2eVNaZzZYYXBwTWJ1Y2JBeStkMHVHc2FkcGFhOVlOVHFxMmZpWDlyLzM1bzR4T1BYYlpYMUdyYnovbmZqbkRTcTZkZDM4QzNBRGdpNUswZUJuTzZxYlpnVW0yYm9yVjk0L202K0dBaHhOaHR0cnBkMzk5ZkxpM1I2VVhyRk5CdDg3RHpjM056eisvK21KalRpQXJSQVUxZExYSTBGM1p1dERRWTNiNlltUHREL0VHQWFKSENBMVJBcnh5ekdiQjA3WXoycFVmNVNSYXRyZTNLWi9PSXFyYkwwYm02Ny80ZUh0VCtQMmRxS3BpYlI2Q3Jhejh1WHlZdkxqWTJ4dFFGSUJSSklqNEgvdzlXK2t3U3RCV0k4RFVwMk9BV0Frb1RaQTJwWVVoQU1pZ2FkQTN5Q2JmUjd2YTI4bGlKRFZzRHYzelZMUTFjMDJMclpjUHo3OWVvSkNJZnRhQjJDZCtpUm5heUhUTm92cjk2UDk4Y0JEZGpSbjk0OS9pUTNrQkZmcjdYL3NrTXdSU2ExNUtHam5LWDRUVGk5K1A5RG4rYWlCT1NnZFZsdktBY3JPTTlaK3VSWjVtZlF2VlA1SjBTQ0IxZnMvYjVoY0RHdUI4S2VnUUlva1R5UGtEbDU4WVlYQ1cxYkh3Q2xhMjdESDdKMzBCYytXa1RCVFN5VTJQVHIzUEtBRVpDMDFFN080bFJrTEhXalloVHZzMmtUMGxkeGhWYjA1MHRJV3dJdFZtcHQ4eWc5UitkNWlUSERES2gyWkxrOEUrNzhwRGk1dVovdkYxOEI1MjM3akcvdDl0aFhRTEN3c0loRDQ5UFYxai8ycytLV3Q2UmNEMzUvVUl5aFhZTEdXVUpQb3RVeDg3dXBvN0VHZ3JZKy9NaTNWa0NQOW5RaXU3N1ByakNZV21QRk5yQUZJV2hOdXdYaEhLam8yZVA1VUlqKyt6R29laHdWYTJycmFtcHRUWm8xNGRuWmJnZzh0YmdROHZGaEVSQWIrYTFSSWpjQVdTLytISDFJZUVCWm5MWGQzQnZmWnl5V1ZzOVBkdm5MOVhBZGUvSlB6NzczMDdpNHVMdlR1ZTRQZE5ZMVZ5Qk41Z1JEejRCelRxUVhlZGhZU0U2a0Rwekc4azg2Yy9KNXZxNHV1SGJzYXNYU21GYzNxU3FNdXFFZWgrMUVtNzhSUWlSb1NCdmNTQWttaERsOEVoUkZKSnUzemg1bElUKys0dFVmVWp6ai82MW9GU0NOVGZMY3Y3cUFWeWxLUE5RWDF6bGdRNENHR3k3Qm1CR0k0S2EyK1JZcDFTTnN0YkV1d0hkQmJVVHZKRlJZaXB6eGRtTkFMUTRGaE5adGFXbFc2NWpPbCtJVDk3MWRMU01tc2M4UGpTdno2Vldac3hHbzRVZ200SFV6QVZrZU1yNzFjcVJKWldKZTdINlN0TGlEOVpTb00rc0xqdkk3NmFTekZ1V3VHdlJZb2tWeHdFbXNVaWhBT0lJY29MK05wTXFiYXMraFV6SDE5TUcvNkJsRUF3dzRKZkdqUzNMVlhwZ0ZkbW14bEk0dkQ4dU5uWlJXbEdLZ2VST1dLYXNSQ2JGdkZzZWRlVkRER29SQnNtUzZzWlpsZitYWkdtTTdDYWM3MkZ6bGtDUjhaajF4dzloWVRsMGl6RG5Wb015WVltc2ZxY1FkQTZuSWkxYTg5bGltYjRRQ0NMdWZLVEY1U1drVWlxRWtqRmI0T3dxRUlKZ2dtYkFFdFVUQXkyRHYzbVZqeCtnNlRDVStGTTR0MUdNU3pyOWhkYzlqdUxqaFZXcm5ZUGYzQ1NWMGZxNXI0T0xEL3Uydi9zc3QrR25Hd05WTjhQOEVZZkx5aG5WWHJwSVh6N0xsY3E4UVNQZ0R6WjVKU1VYWTdydlhOemM5dlFkTG5pUWJqUEsrY0prMGRKeXNaOFVWZEhBVkRkdzJldnpVbk41cU1qckhJRiswdGNlWGtSbERWZmdicU1hd1BBeHNLU3crOUNuNmxJOGNIOWFFS0cwcTNGWUd2L2lCNWpDNk15UHRNd1JIN3dUYUNTTEQ4OGNCOWp1QWRFWExkYlprbXJsbVdIcmhFUDIyekU0Zk1vYkl3K2JUR0kzQjUyUGRsc3ZNMFY5aE1naWZ2SWxGcThiVjRDblYrWmNMcVlTRUhvZW9ZVE1CSC9FMk55ME0zVUYyR2Z1Nm4zQ1VNaHdQTFp3M0RUR2l3WnJ0aDhVc1FoY3k3ZFpxaFdwU1pmT014OHV1ZDhRSHhpOXdvUlZxNVZubS9pS05ReU03dGMzLzZUT0U3eUM2UkVSbHA2VUdZb0hEVWlqWkNvTHorUkJnb3VVT3liMG53aktzcU9HRjBVQ1NlVUFtRTZTbHpMeWtSRGRVV1BBdXlqamFtZnV3OVp0cHduZEJvMFdXQTRWWkFwTjl1SDFkVW5OaUx0WGQrYzJxNEh5cWQ3VlVHU2FPbU44NThHRG54U3VEcEtsdWIxeXlqdDlrNHdTR3l2MndxQTU0Z2RFK0I2akJveDkzVHZMcm8zYytoZ2VFbjVCbm1UdnNYaUo5WEtPc0pLYytzaXNSRldUVUhwdnFhMWxaV1ZzL1hGUmxnTUhJTG5EZExNV25RRTNkZTY0ZW90cE8vKytoMWVqbjlBWUQ4SU1GZDYzZkIrL29SaTFLVjVGbUhsSzFBNzk2aGh4bUtvY2lqSzZpM0VkQzljV2FQQkt2TktyOE9BdFFTMkQrYzJjSGZZejl6L2xKOEkzYldaSm9IV1JmMzVReXNUTDBXVDlQVDBKRWt6TVRzckU1a2YyWU9oYi8yNjZROWxHQ09nRm5KSU5rUXA1QjI2Q1hlaisrbit1WDhKeG5lNkRrWEx4ODV3SFd6T3VZOXFUb08rNjJKajB4ak1lem9OVmtyYllocXZtQzQzelFLS2lSSHdwNmZzOHFFTmtnM1ZnWVl1QlRmWFVLcGpOdUUrNzJuazJMYk0ycHh0b1dzNGl4Qk1OalFCQ3VHZ3QxVXZLbVAxeW9kalBBeUlxL0NLT1RvWWlBTHNud3NtRUorUkxuck93dG40cnJVY2FDSG1sTEpIdkRTZmVxODJKVW5KTWkvZjVOcUdBK2cxVXVyOTV1Zm5WL1J1QXE0Q29RcnByQytid3hnbzBRVVV2bWR3K29WZ09DdW5zS29TZVFRTVcvNkhmeXNrOThqOWZvRm5SYmRDdTc3RmxpZWxjdlpRUVVFQkxrLzNGZTlHdHBtbjlhYlg0UjY1WXNKSUhETzRjYTd6M0MxYVVNaVZKQXUwRUVuV21qdEFXUEJ3UG81dHZsczFXZXhtQjNSenNvUUMyS0xKYzNLTWIwT3FJVE1hMjg2WmxpWkJSR1FGSWJzbzRhWnVTaklFQTVoa1NocEE2dWdWMFEwMXNOUkVnN2x1V2hqMWdxd0hBSUNPUk5FVWFLNzdrZXQxeTN1YWNldDJZeit2Um8rVmFkSVYxMDF0cFNKeSt1Mm1YMWNzN2EvbG1zTDhsMW1jSDNzWTFyMkNZOHgwZVVqaXBBc24raUplSjhUSHZ4UnY3L1M5ZmVsNmYxalpESUZBN3U3dkdSZ1k1TGdtZFVEU2V1akFENy9qejQxalVGc1A0NG5qTjBmZ0VxdU9Ea3ZTOGx2MHdNWkx6Z2l6ZHBXcm05dEw5ZG1Eb3lQazBhcU5TcDlNMjYyUDdpZUVueEg0bDg3dDVDNFgvaUJaYWFKWHViSHJSWHhsUkVhMC8wd01NYXArcWZOZXdNakt3dkk0YmZ3NGphOGl1TzRxZ0N0ZXBubFFuRzc4TkYxdFpKeVJIYkJ4UHBUSDU2ZFh3ZTEvTzluMS9DOWlER0gwMys4VUZUaVlGK3VoQVZSQk5YVFQ0OWhJUE1peGlUOWNCQ3hBZldKT1YrS05INGdOdnhsSHloUm1XYWpWS1RPaldwYXFWL1hmOVJsSkE4cjNQWDVhejR0bnIvM1l4a2lTQmVkQjFTS3R2ekoxOHVSOTBoRlVJU1g4RElpck5TMG53YmJDRUMweklpS1BsNjYwdDBZRnMyaE1JNGV6N01hQUpaZ2JCWVpnNkNIeHNrZEhTMjhpcUFRZnp2cHdxa2tuQ1VJc1VZYkRUUytVWEdyZEFBNHAwWUdqenh5b0g3bVlwRUgxcENXbkowMnBBVEdUQWtYak82S2R4NnVJVkVPMXg4Zkg2N0tlcDUwZFEvSGsyUmtaUHgyZmVyZTJQbk5tS2xiUnMzM3JZZ2VERzU2N2Z6MnRQMFpKRmxSV3hvM3ZMSlpKTFlIeVcwa0huMWtGUzkzZkxmYmFPbXBFemt0Ky9WNkpNUHljWm43UStyRmlPbnJnRTFNcXpmaks4UER3YlpqWFpDUTlNYm83bmNEQzVqRjhQWjk3Q3BMRURXd2VHMVhQVm4xckt0eHhqM25UcGpER2paaVBVbE8ySDE1T0hkMmJsaXIzQlE1ZmtHckZWRXdwRFY3azNGMStITUIzUm5rNlBGemsvTkZkbUd1T3VhNmFLN1hrQkJaTEpFNjQ2VGQ3b2o1blpCUXhEWUpSZGxLbVhORmNSVXlxVUJab2pTS01VMDRXU0ZWcVEycm53dEdOanBobUZoVVhSb1ZDdGZUZGJ5RSt3QzBkWDFRWTlTU0R3cXZMNmErUE0zNGRONExzNTRvZXBSVi9EWDVSVW5sVFhqcExNRWs2bTdIL2VoalI0T0FnWnliVzJLVk1Bc1hqQmxHWDU5bWFXTmRxUXJOcCs1SXZWNXRYd1hLWDErRkFkZjJCZmJwWkxBZDlNWWhITFBJNGZQNDduL3FseFBmMzRhWUVHR0dhVEtuRFJWeVp2eWN2Tm81KzJ6S2xNcVZGb3hmSTB0SHdoWG9LcnNDV1lTOTc2RkpJUWFKd3RmaFRpSEFRYTdTOGZLRzhEZjEwdzQzaU02MjZCVW1hT1o1MnRJVmxRNk1nbGhtMGpqR1VTZ29Kb0NXMVRreW9pcDVCMkNrUU9BN20rVWhVQUF4MUovNERab0hhbjJObDhXMHBmY3RNUTJGdlF1OVlwRmRxbkI1ZkVrekk3cGdoMzdhZlpQY1FVR28rdmpyMXhIRzgxNTkzRG00K3FWYmlGMjNMZjJmcGpzcndubE5MeTF6WFNFK3ZGUjQwVzF4MldRMWJOU3VtQ2FUbTJ6elkzdFBSam45UWQ3YVZDUldETWkwMEpKNkVEMURKcVRQVHJkVDl3Q1JpYmIvZHlSNzQ1UFQ1ODlaVW1VYStLanlxcWpNTjFvSGV4bFdlV3k1U2RRcE1mYUNUWHBIQkdlZHBzTDIzWm5pZDZGaU96K1FXWGZEU0xmYWxKZ3Jkek9YRDVWaEUzN3AzaC9Lbk1LNzZlaUlabWE3bmp0TzdwZHpuMjRDSHZGNjdvTXZUbk5zQlREWng2TjFPd09Wb2tORGp0UFVidFVneExHemNwcG9wUytURmg5WWY3QVRZaWpGU3J0NHN4NWZlc3lrMlVkZnVMYXdjWUR1UzhLcjlORk0rWkFRVFZSQ2hFSVZLNWNlWW9jM2h6NXdUMDZsakZscGFwc1NFMUtWd2pPWUFqWW9CdUEwMUNPSjJ2ZEJOQ2lkRWdicVFNdWJ5WDVpZ01DREE1dkJRdWJtZVRzc3ZuK2VYYWhmL3paL1Z4NjE1Sms3L08yZzZZaTF3MUNYTlhEZXJSL1ZyTitZaXpnbTJobS9iTDRUZ25maEJZak1ZSnkrWktFQlU0ZFdxc3NDbEdVdXpZYnBSQjF5ZmxrTSt4VnBsV1ZoSzgvN1ZaSUxyRHJlVGg1Yk16TXpwMUdtOXlzRWFnMjVLUHRlOThmOU5SaEdrdVBFVXJIekZOQWZTcE44YmYyMWpKSnpNMzYza1hhbUZNSDlDYVVueUhUbGEyZ2crU2E3MGpVMXBpdlFwTmpZMkx2VXV6TXpNUmRpV2ZHUVVaTVN4UTV2cmpobHJnb3NQZG5POWFXRmVSbFNmeFlxd2NXOHg3dm5tWnp3V1ZHT0E0K0E0SlV5azN4OUNxenB6cTNKUDBDajk1Mmp5L2JBY1lZT211bWxiYitUV2pHZXgwOHl0MG5xS0NuR2d5WFJkcGhtT3RHc2gySUZXR0FCTVBXSXFkRUF3V0FxV0dPWStqem0wc2JQOHlUWXpMWXdSR2RlYUNRdEFEVUR2M1ptMEgxQmNub3RkMldKdlQ5QmQwdFhyOHRQWGZzNWRZcDEzTHpoR3luMzRPZXlNYUFMMWJaNTdreTJlelhQREN4Q2RkV3RlOUh2NGQyNEp2bnZwNlQxWnJQQmxMTmZ2dUhHV0tYWGs5SEhsVk9qZldraVFhUGNUK2tQM2ZFT1RvVnVsZTBhY2V0dEFHNDJZOTRibklpdlFsQThBY0NTTDRLRFBLYnk0ZlZoWVdCZ1pHWUZmSnljbmYvOVdGTTVyQk1XYzVaL3VyOEpGWUhoNE9GN1VIOGtDV3J4NElBYUMrajBhNE1lc0RaQnEwbitVdmpqVU1mdWoxV0xtWmplTjl4dEE0UHFNb2dncVFPeXpMakVBU1Z3U1RJTFlqVHdIeG9xRzhPcndXb2JxY1NnUW13UytqeTU0QzduU1EwL0c4NVk5Q2QralJVWUlSRGVSbGEwNSt2emRqN2NtU21xMVBIQk5HYlU3cmVRZisxSmV6aGJTejlTMlBhc28yME0vTzNYYW9qSzVRd3NFQUxDcVRKV1JMbnBqYlcydDc3WEl3MEZGOVovZnZ3MStPcjYwSGNIRXhFeG5OU1FoSnVaejJwQTBOalptSjNibEl3c055UENkWVlXMllDYThTVzdRMWtvTi9mMjBUdmxFVFJJSGo0VEdRcDVuVkdKL0UvUG45SVR0c3FVWGZ3Wm91MnhsYnozTzlUdk9GaXU1OTMrVEpCM0xFeG1yZ3lPUzk3LzFDQlN4WDl2T1JZOUlmWEJpNDMvaTRjL1FrZlZ3cTJMcytXVDhmSndkOERldU1BS243ZTM2eFQ5a2M1T0ZiaU1qU2FCMTNhQXFVRWMwelcxOC9IZDQ3MlZ3dm5VZDY2dkFLZ3NNM0lTdXJ5Tk9XUHBKVEQyaUppd3RuSHpzaVVZcUxRWi9uS3ZXWEZyZDVNcTJGTEJFcHczRXZyY2M2UWxRSkRCSHg0SU1LcjRLc1NiUURlTkVJQjNRaDB0M3FNMWlTMmhvUmxCWkpwTTUrMmpwN3VqTWJBS3hSOWZlUXpKR01aVnhkYitQYnVaa3QwMG1raFFVL0VReG1uVU5NcWZ1SERtNkVpNUlhWHRDUndZa2ZrVC8valp2YUc3aDQyTEFwOC8zamtOMkxlRDNMbFQ0a3RSTUUwbDdlM3ZFL0h6SkJrci9qYXlucWJXek4xeVBtcHR2Ynd6RXdPTVRIT1RodzJiQ1IwWW9OYkhTUzJ3RzhjTEJ3L3QraVBibE5OU1hUa2pVRWJ0cG5ZUVB6ZHJkaW1HenROeTZ4Y0FJUGhNNk9venAwRXhGK2xROVk1MXZZN3NYNk5ROTFKSm1FejA5UFVJKzEvMW10ZGZ4OFlFaWE5Yy9kZE9rZ0lnL0o0aFN2dkZtcTFycis1QTFycERPelVVQ0FOMk9JSzhvRmt4UlM1cnZtWVNCeEdvRTRtQUF3RVJoWUM2WUVCbklUbURDS0NyV3pVRVk1dG9YaU1VWkpPZktXNVJ0UkRvSVFNTFhCeUtLaWlFVzBwQlFiTkxQdmNLZHhxRXVBSHdINUhzR3N1eVRBSGd3N29ESUFEQm1CSzlpNXpMMDJMQ21rdnZuMmdMK3RrVHNWMS9uenhYTEpwdUVBTUNpL3RKWlZzSmlMZkhVMGF6aUhXSktqZEFnSDBWQ3dHWDJxdTltSE8vSTlzWFIwZEh0NWE1Y3psaVpSc2szNVYxNlN4Z2FLTnUzcTdKcEN0dkJsdmNMejJDR1pJOFlqSmhiU1NPNTZGUHRuQ1VZL3B1RGd3TzRyOEd2RnhmT1BObnZpSG5VQ0c2T1NVK09EL2RYWVpUeG9mamt4eFRWREdRNEtZZFVrZXcxcm9hYm52RytyL3JZUWRERS9aYW5SUHNGODBCUmptb2g4aVpmTW9lZk5zVDZnQnJCTDRnbXV2U0JnWi9leHRiYWsvUXJJQ3Y1eldGeDJIVy81bUZWZUJDNFdMMFcwNDlrYjJDMzdQZ3ovU2FTdHp5MStzbVRxeTYvK0pTbTJGbkdZZHZlKzQraHJhUFBZWFV2NjlEL253V3dNK3pnQVVTTW03VXVuL1QwaUlrQkQ2N3VCbUtJVmowMzR5WW1KdXEvakNtcnFLZ29LbUpoWStjSXVCMzBSK0VqMThrcTJ4V2txeXFvM0g2NEt1V2xMVnBLZ3M5YllGbFptVVBBL1NLRDhqYyt2enRYQndjMkw2T04rL25tRG03OHpoUTJ2N1pjWEI3TURONEJqT1lPNGRERUlnUUVRSFJCYkh4OHN2aTJKdE9WeXZOZmxXTDFLTUNXZ0lBQVlwRG8xbFlKaGFEL0p6Zjc4K2JxWndnelFjREYxSDVQN3RPS2pyZ0pIOGhxcnNFeWJVRGdPeFowQ2h1M3pycU1sVDFXcnh3QkUrbzJ2TzBvMTFobldxQXVRQlFsYVJOV3ArM0lyNXYvalNYeVI2TCsyTjF5cHpqVEVMdXJ0L25vNlEwUkYwcjFVS0VDMDdoU1IvNGtGa3RkTUhYRlY1UXQ2Mld3NHZmczhCOGM0QUhuNExLM1g2TlNXNHVHOFN6QURLZXlYeWFmZER5dC9RZmZDV3huVFpYT2VNVzd0QmdRS09HVElmZlZsSVBNb252MTZjMXZKUHdlZWVkS3NFMHZhd1A4Nm8zLzFxWjgrTGNXS1k3MUdjQ1JSeTFhcElXSFNwRXd0SHVKallXRDlmcjEyQmdiL05Iai9rdXpwRXNaaGhNRytNMkE4eGpqOXRQT2UxbDZPYUJ0NThmdmh3STk5MER4elE4ZXUvcmJoUWNJVFJodk9aUDNhREdTL3E0YTZPaGtaR1hKdytVZS9Ibk1pM1ZBNHVoK3d0Vmp1NlJreEVkN2U3SjBlRUVtMzdrbTltL3VjY1ZCUTNwcEE1d2dLUTA2Ym8rK3M3blJQNFRJZ2NHUmhaa3p4dXFKd1VEMXZRUHFJVldDUU5WWk40bFovdHptWTNKMGhINzNKQWZvS0hlSENJQ1hkTmN6QkMvcWg1WjRmczI4ZkRCTDEwK01tN2F5a2xhbFQrazF6Wk5tdnNHTmMrVHBTbXVKSHpnV3RvSkQ4K01iQU9GQVZNU2dJUXFmMk4zYkwzbCsxMGZ6OVM0dUxzOFBZOCtLc0w5UitBd1AvZ0UyTStlc1NSOGxkc01kMnA0K3ZIb2pyTHRldEtvb2tHT2tyNjl2YVBpdUVSbXVlelNaa3A2d2EzV091b09RZWt6WUtSSTgzTjNwOGNnbmRQcFhkNFlBR2dTY1NpR3EyczFUZ2dHT0pjSXJsdmlyV0lMY0d0Ym9OSmdaRUN2VFFPcmxqYnhHeHFvS1JJOThPNkFrc1M2a2hmL05QS0wrVHdaS0JlcVlUTk1xZmc2bkZLcDB1aDdaZyt5Q1VsRXFZSnowNXZtL1g3OSt6ZGQvV2ZVK3JJVHJ5cmk0T0JZMnRyRS9mMTVFMTlad1NrNU9qdUFZTHdtMmVwbzBZUEw2U3VUdjVxQjlvcG51VExGQytrc2x6cVNrcEpJOC82elBGMUd6M3VTU3E4ckN4RCs5UEIrdXpHL2kzK1d2aTZHL2ozWmU3dzNMekh6YnRVcUpqand6a3pJbWVLOElKdkU3NjBGTEh0N2FWa2duQ3daaWhudmpHZDVRQ29KOXJBNldmRTdkWkRaenpuSFNKVUFXbHpocEduVERtNjZYWkFtVmNibG8wOVp2WDRsWDZoVURwV0FOWVlGckJPK2szTHlYQW9OL2RNKytlVStXQUplSkorUUwyYm01Z2s0YlFWRlJVVGdCTW8zVVplSHhDTC9lWU5RVkdHUitLM2kvd0k0VmFWcHNFQlhhS3pqRUwxVmlua0VtUlF0QUVTdjlXSzY4UXExbFE0QU1WQVBvbHYrZ3d1TEwybm1iRnFSWmJIQjkxNDR1amtFdHdXc1pMZzBnU1d1eGk5eFgvZ0grWUdnNkJoVmEzRy9DbkEraDg1U2t6U0l6SVd5aUNnUXJhVVFpQW83MlQwOVBLZm1jdC9ibTV1YisvZnQzV04xbHhFaGc1SHMrTUQ4L0QxZTBJbkMySWlFaGNlNzVqVmpxcDl3M0hQc2IrdVU0MzFDaDdwbkVkb2hWZE1HdnVtK2pGdW5wNlY4c0xENXFhNmNNYjkzZGVlZXJzbVBSRXNaY1hWODNOVGQ3ZUhoZ1kvMzFjSE5yRWJMUDNiVVRWZ2xFNkdPUExzK0F5RTBRaEtLTFlRSDYyeVR3ajQwWUl5MjlrUm9UenFYMVVjUmRtazFYVFV3eTZVTXp3Z2tnN1AyazNRd1hUaHRYdUYzMmZhY2hvdzJVVGtEZWJLbEtEeFgyUEgzQmJuS2pVM1g3OVBqYXZ0WTFIREJ4TzBQYjF4emJtT3preWtFRTJ3c0QvSVNCT2xEZW1FekJoVHY5T0R0Vy9LWnludkNqTUlDTE10cldCbW4rTDh1SFZ3aStjTVhYMk1pTmVBcDNVaDBqb3o4dnRTRjc2a0RwMERjeEE4bzVBaTg5RnVDZ0NvUGh4MGtMVVNSUW5SVzU0b2hiWnFDR2t2SlI0b25VU1h6NDUyM2NxZDl5amhqSU14TDBTMHV4MCtJQUtBcm5WZTF0Y1FhbU1mVmZJaHJjL1Q2Zzl4QzJMd3F0bnFZd3UwY21zak5UaGRxdUFjWXVBWURtUlNGQlFiS1lBVGlQZTZsL0NGOTVMUzB0TDRmRGxKU1VGQlY5RHpUeVdwK2Y3a042cU9UYWtRRHUwVzFkQ1lpaCttTk44OVMydlhuOGZIei9Xc2I4L2h5NzQyL21KdEkxdXFNMWlqajNzWFhjNnJmR28zYTJUTUFsWnpLZGxGcm4vZklwSVVaWTE3K1lyak5Qb1VLend0WDdGUSswY0ZUL1UyaVhkcVZtd0ZNOWtkSEQvTmp6RlpySXcxakFiWjdBNWpIYTlZbCtWbzVLSmIzUDVxc2ZwQ0RKQmhRK1dZbGxNTXNiUkhRV3pBekMvcDk2WldmdDN3OWI5NXpURk16VkNHemlwT25JakJTcUJqWnJ0N2ZOcTd1d1ZUVUY4aW9xUnZSNFVvYUo1Rk1QRGtia0svVmlwR20yUDZtcGFTckJGamFkREdGOGFYMzBxc3RNWTQ1cDlwb2piOURHc2lGbFU2U0NReTRFbGRadVBkVHNrZVZmUjVSNzhxSHlZT0lxUW9VQlh5TU56Wkp4YVdwSkRmQW9lem5FT2xhT0M1Uko0ZlBnRVkxbmovTHB5SC9rRjhycHJROWxJQkFaZ2I5SEVSb0tvRUhHbFNRMlNRN1oxdm5UQUVJM0VhUjRqWXg0cyt5eG1pdmtJOHVtSWI1eS9lZkRxZURGTDlxWFVwWnJhMVFBVVNCeW1ubno5aFFLYjZHNkh1NWFwWWZQbzhweUI4WDNSOEhzMys4TFR1bmthQTV5a2FjVWlpY3p1YjRNRGcybHA2VmQzUG9LNU5qL0QwMW5IUmJsODdYeEpZUVY2UkpwbEM3cGtrYWttNVdXN3U0T2FlbGNwTHNXQVFIcGJwRVNGbHk2RzZVNzM0ZnY3M3IzNGw5MjU1bVpjKzdQUGMvTUdSNVNoOGJXMHRMdC9BaEtqREJKSVBOTVdQSGdncS84UHNVUDl0YmExWGt5RitHYXYxa2d5ZWorbW1CdTRON2lvY0QwMnlWaWZxN2FqQXMzakdPQXhPZzlEYWpjd2lVL0xQOEZNdWh6R0ZJQmJ2VFhQKzgzUGtnNjl2N3JyVFNjK1FGckFKMDVhRUxhL21XS2VkVzR2N2I3RmVIT2tNdFRVNG5lRmhiclA5OWZwNkQwUTA1V1Q0OU1TVDVEOUUwb0lPTTBjcFBMZDZQTFUvdm5nQnM3OU50K2x5aTc4VHRmS3ZRc3ZtOWdKM04zMUg5ZWE4eWRMNjR5dys1S05OK1JocDUwMEJrR1MvcUx1bXR2VURGTlRFeHNZV21KK1BNSEk2d0g0S2ExTlpONlhXbXdJSG1jT0xYVHhrKzh5WXIyOXZic0xDcnlRVHlRUFlGSG5PdytBeXBlMEZjT3Y3bTlpdlRPNWQ4TWhPY0JVN2Z1WEdpViswZ09LY2hKamo4NnlVR1laU1hkS1B3SnowZkY5TjBmN1F3c1VjWWJBMmFoYjJYQXBpOGtRZVhadlZJWHBSNHEzbDRxOElYVVdtc0tCOTJFU2pNZnZxUzZWSU9oZng1VVFtNWw3ZTMzUjZ1OWdNZ2VzRlMzY1ltSTNNOHZQM2dBbkd0aXNsWXpTRW4yNmhVZTZtZjlQZzVNazgvSHd2R2NEdmFEamVmempqdnN3Wm1leit4dFMzbGp1WGw0ZURnNFZseWFyVExvWjhjcXovRThWL0xzdWg5UnZ0bGJjYUNaSm9kV1lzSGZPeFVhWnh1VGxEUkxySVJtYXZiMjFiNStZQjdTeHNkMWJOYlB5Y214a1QwdkhJeERrK3FXWlQxWml4WXovSnJwdTEzWitOajdzdk5IaStNVmc1aVh3MTJQRlgwNktlWE1PK2V0dFoxNXk2b1lBMUdQbFlEdTdpWlV0WElGNUY1amVJSFZleG9ZUFFMeE1aazlUUS9PRTdIRHVuM0NYcXFud1R2OEE2TzVqWjBGY0VieWhjZjdodmRDaEpqbE1GMDJMYXVvc2NvaVZqaHpxcnhvL012aDhDRHRaN1VVWHdTQ2ZqTUplY2NsMDgzdXUwaUJFNjNscG9Wa3VLRU9aYlV4Yk5HbjZyVlZkYXlGTnN6OXYza2hKUUwwR2t5Q3dtTm1vdTlhMjZ4QWQ3K2xjRjVrcmF4NEJ6RStZMmt4ZG1LdFMwM3A4MERXZTBtQ0pJN0gwT2tPd1cxK2VHK0lIdWM3bnRLaTVPSk9ndmUrNlVzUVdzTFVSd2t3a2hRYzBHak0zeCswekxwTy9UaEloTDFQTnJxNnVrWkdSZ0NwOEQxczUrZmxoVlFqQmdjSDQ2bkVIb0JvK3J2WWl0Zy9aNDZTVlBZT0JqRzgxZTFXNWRmSFBIenJFSUR3RHFyTUFUVTFES2hBelpHaGRHQmRIYWhyOHdJZ05vQ015M1VyMW1pekVtS2dvS0JFWUZPOE52amUwdHJxNitPVHBjendTaW56T1lWcEZ3ZHIrZGk4Z0RVSURVSDRydjRyUG45bldJUHl3SFFsdG03UE5sdE1SdDUwaXlSNFhpU2F6MkdIV2VnMHcrZGdDN3I4NTM3K0F1cmhrNFZqb0pGQWRvVnIyeVZhNHlKbGFwSm1iUEhkL0hHT3lyRytqREVxeVh5MmxsVUMxeXBEMUgxdjZ1N3U3ckx6MGIrWFl5eFg3TEV1OTU2Vk12N1dUelNtcHNTNnFCeUJUdTIwN1VKOSs4UGh2c0krNGJQRmpTNmNwL1VmaHAzNjZWQnQxcEFaT0g5NGJXMXRZVUdmTDVPTkVBTVZ2T2ZSR2sveGp1Ky9EVHI3bDdmK29ybnoveTU4Mm9PcGNWT2xaU1g0NTFBY2ZzODYvaEFPdzZWZVc3Y1A0VVFtTWRrVHlwazgrR0FLZCtTTGh3eDc4ai9PNlZxM0hYdEgya01pOUlUN3QyUTg5a3NsSXZQTUd6NnQzQnd1TDVvZkRpMnlOVkJadmUyMFg1ZllXSEhnemZiT2FXU05WbTExZDNNRDZHMzdxV2ppN2IvR3dZR0JyYTB0ZWdhR3B3c1dHWEs4Q3VycWtrdXNrWlVhNWVhSGxtZ0RqUGJ0RjFRYk9nSXYwMS9wRFJuRnZBcnZKbW1zcjdjbi9WelpzWng5Q3VMc1F0WHRyLzFHellGYWkwclRNd1A3WTRNNmlnU3lTem9UNzBtcTJtK2hsZk80eE82cEhxdjlCdkJzYzVaRFk0VnVwYUtTQ2owaW1YVTQ0Sit0b2U5RnV1WERnZU5qd3lmbXQyTmpwcjBjRVBzQUMvWURuTVptWWNxSWlvUXh1VlNoZUNhR3R4d0pXeVRLV2hEVUJITWRWKzQ2SU1RZEN1cUdlMGdrdEpsU3BicFZSVE1ycDIxNEpOa2prb3ZUMWZtMmlkK2o1VG5SZnNyelR0dEJoVzdpa3YvN0xNdUJPNldaWFZJbTh1VlRRUldSdEhPclBtL0xMKzZzZ2wvc2FRbzJQRlpSWEc2eGxpUndEbFlsT0ZiSVpyT2RLTU1lVEU1cWVvb3poQm1tQ1NWVEtOL0l5ZS9XaU0vMUFBdkhNdmJ6a0xlQnFEbllrdW52c05ocWlXZ2xGOFRJakp0dWg4SkcwUmorTEM1dW5walNzUEVKV3gwTVlybjY5YWJJN0RCTDBZSysvc1Z1bkdlTE1ubWRLT0IzZFFUQWNzRHQvSExINVpLdnFhbXByYTN0OW5odTRObUVUSzdmaVp4a1NLazFxZFhGRWUzMmc3SlNVbU5uWitaNDlnSWI1UXA5N2R0YlRqQjVjTkRQTHhhSnROYjI5dll1TGljTHpVK0xYOWQrb3VtSzBHRnpkWTQ2ejhPbGpvNk9uQnpLenVWRGoxYnZIRXVTZ2pZK1pFMnExRkdqNVcyc0hzRUxSNDlqYmNTWGcyV3NXZzJqOVpET1pKVzRoVjA2NDF5elNzUHVweHN3U1V6ajFtbmw4S1dQV1F5dmZ5MHNMT2c1dGhkYnoxVlVkd2h4Y1oyMGR0NjIwdUo3OExPQ1hQcVNqdHFxOW1tWjBCdGlNck1UTlNDOHlVT0EwN20rdmo0L2QxY1BiZXZvK01TZTlrd2ljbkQ5NmVBc0tyS0JnY0d4bHpBUUovY0JjZXV5TGZINkdIeE1KVCsxcUVPdE1uNll6ZlFyOG5adk5ESWlxSzRwSHVZd3pGcElNeG9PbzFrakxqM0Z6TzZHNUdva2VIeEtZMVo4VHhKZnJuRWxFb2dSWWp6ZGZIaC9mMzk3ZWZoNFhoMTREOGd6WUxlZzhzWFQwOU9sT1Q0Mmp3LzNvZlNFZlBQODgxb2dxcW05MXlWNkZhS3pHMElORDd2S1VGazdqQnNRMUpRa0hBMlVDYzIzSmczV0VtblhmU292OXZKbDJzZVBIN25TUng3dWI2bjh6NG9Zb3pMSlNjS05iZXBKZXprYzRyZFhJNml1dTNFQ2owNXpIKzhTWlNoMTlQVVp0MDZuWGRMUmptVEVyb3dyTmExZHZWdldLSVNsaDZkOVpIaTI4S1Mva2JWOGMrb0lvcStBMFZZay9UMzNNcE9iNUZHQ2twYWZuK3ZXYnptZW1yNklrS0pKWEo5VmJXS1BwRGkrMEczK2UxbWZxckQ1MENFeTdaSmFzaE9uK2tPdHV0WEFRUWVhelo3R1hLRWMwVlRidHJBNHpkdkljWGg2elRxY1FxU0Q2d1g1eUdPZzRmNk0rcHVlVURpeEdVanlweVRVQkJidXdLbGNWVERGWS9RS3JFcjRUa2lJczQ1RGozKzYydStnZkRYa0RjOXdSb24xSzdUeFl4TFFOQWZvaFRoQmc4TmJaaTc1U2hxVTJvOTZzVmVMRVRoZEhveXd5MVdjaFdTOUJBcW0va2piM2xNL2Fsd3ZZR0pHaElmZjNONHUrNTJPZWk1NVcvcjQrRmhiVy92NTNmM1hHMjlrMmo2OWxhdDBKVWZYdTJsZEVHeG1FUlovRjZha2ZQbFJMUGJLTVhTdml5TUc4RjJKckh0bloyN3NhZXNDWS92bmxQOXRZdi9lMnBwNVJKY0FGdEs1TC9LYU81Q2JzOUgwVjl4WXIrOCtaUHFHSTkxdzg3blJSTzl3UzROOE1QR0NBVHVpOEdPRmRPSEUwKzFlanAzM2ZLRWN5VU50ZHlmRHVROW5wWEt3WmI1TE1hT2F3YjY0MGVRZlFFZHd1T2xBclROcWphRXcyR3NNcHRyYWpnN2xxTTd0N1cxZUpZVlNlQkl0RXNnckovNzk2NmZEZjU5UjBBc215dWIvZVRUcks1Y21KMmovdDc4TTlkYVluK3NaZ3JTV1JBOGhpYi9pRVVDNThGbjlGUHVYOG1rc0p4OFdpbjZza3NOWGlVUGZ0RGVoNElFWXI3bkxJK1RMalhESjc1R0UwdWRuWjZqSW41ZisrMmg5OHFaTGxXOEgyZ2dFcUlybzlVYXA2SG01TnVzSFlpSk9SRlVJdUltZ2xzamsrMjVGNDliRzhuTGpYN2Q3KzJVSFVqUnBOVEF5Zk5MTkFPNnVaQ1BiN0JmZzRPRmc3Ky92L2xUOW55NWRrUmxXc084am11dm9lRWhDU1FrMG1jUlVMa2sySitIdng0d1N3VGpmR3hZVkxkam1SRTNOZHM1dHZubkdlbUVoOG5EL08veCt4YkZ0bDF3Qmw3OWRTeWpIVHBwcHFkL0ZaSTNMK0dnVitMT0NDM1haVGVFcDVxK1FJbkhkb2dxNm5yZkFoRUpXQ1dUaWRsdTJuSnV0STczaUJrdGVSYit2Mk1TUVV2c3d3a2dVemQ3TnljL3R1NXd2dGVuMytYeUNUdG9qQ2h0YWpBVS9hL0FtYzhuZS9OcWlhVW5TUW9QSUxpRGdralY2SnBlTUY1eTBnRXNlekNpMHdGN0tPaVRkckE2RGlDQjE2cGRybVRIcE1VR0xiaHlYL2ZYT21nSWU0enN2cGdLdkpQVVl4WDlla0VUeFlWSkkvcHgwSThoemo3V2pDSFJwQ29KaXJpclRCR1Z2VmRXYjQ3VWFrTjM0dXFDak9ualg2QWpFdmFreGJmMzVlRHhJdGR6cWVYaC91ZndZYlhobkFtVEY0clJQOHZUSnBTcTVEeU9Xb3NteXRMSzVaT0JWWmVpNHZhWVNWVEI2SkNkOXpFQVJFN0ZhVTRrMWZnOWp6dlkveXplaHV6RFkyTmdZQUk2dGFXOE5sWXZWZ1p5Y3JraVAvNFZjTE9EdTZuZ2R5RGFBcFRVbVVTTnMvMVJ0WHp5N0xPMnlYOW41NDlFdFZlWVowTFREajJnM0ZweTBGNW1laGZ2TGw3R0wyZktyUWlyK25rdEhneDg4aEN5cVRodjJEU3ZkWngzbHpaUEZFakhFYS9ubDVsa3lTbkNvUkJjUUNINU96bFVuQVhiOUpnNUJRZTlsLzh0ajRXcnJPZlF0cElQUTNCcmZFVlhDQXNaSXBIb0pHWWx1eVE3VmFzUWZoQVljcnJHK1R0Q3NEM1Z6clA1akl6eUlnNDJOaFluNWQ3bXo4K2tJRFdaNHIzSHVPT0xYcG5nTUxmN0c2NTNxeXM4d0tLVUVxdjJrN2xxRHhsemJPUmJWMkVWTnlHKzlsOU8zR2pGNXI1Z2F4enQ5TTFaTm1lWjdmamI2YjU4SE9sWVQxRnF3RHJzSWtQdGVIc1ErbGFwZnU5N09WYUZQTGl3c0JHYnlydHZOQzhNclNSNVNYcVhrZFFFbHVGZk9zbExiVllrVGk5N2I2WlozRGw5ZDJ0aEt3RmJQMlQ3YlFwN2VrNXNuaGJPanpneDgvOGFxME94WHI4MDZOdjVVN1FiNFZGZFdXazd1eXRjeksrQVB2dWdXZjdvMGVGVzJxZHBUaFllVXJ0c3orSkFhTmxMTEtqbHRxbE15di9ud3A3RWpWYjc0OGQrZzJNMW1aK2UzS2RxSjRYUDNDL0xidGNOVG52bnB4QzdZN0phYmJSS3lXMiszVThIUEZ6eTIxcVFvaVhKdzBvS1RhMzBPWENOR1VtUVE1M2UzeFhVWElla0pMclk0QzBVRHp5WURCWVhvZkhHT2RNVVBQYXMybGFUUkE0cG1rOWdmK1loR0pIWE5iRXYrNGx4Vk5Qc1Y4WHRzL2pMekxUQzE4T0Jib2tRRUdhK2dvUkVycVhHcFk4TExZRVI1eE01RCtGNmltYU9WdEZxL1Vwbk55bUZUUDFNVm1EbldGdzF3L0M5cVJLUlFCbFZFeVE5MnYxdUYwZ3pnYWlSd0tSRm9rMHo4L05CbGFDbkovNHpjUHJ2ejM4bThCODNzOU5kS2VNdXV6ZVZHQXhnVjFEWHE3VFhENmpLRE90TmdpQXRqUG5sVGZyV3p0N2YzNzUvL2NmL0xaZS90Yk1DbzJmRzFOalY1bld3TWFaUXE0eW5pUHNlWUYxZTlmYmJBUzNDSXRkbDdETExQQWttY3p4UUNFbGZBMkRlakRvRkFON2t0eDdKRWZEMXNiR3pNellzL1ZkL2VQOFRGeFExUyt2NEZ6TkxpNGlJZ3pzTGpCQVBQd0RTN2RSS29mR1NKbjRrSmJFN0hta3RZaXlFTzR3N05xYzNYcUFjejgvaGJiUXlOcnh1ZHAvOXRxZE9TdkdmMFJnSTl1ZVNORFZxUU9IUnpkM2QzZGRYWVJHNmhTcStGcVNadDdTTkZNRnVGYm9VWjk2eEp6UldnMEt4c2JOUDc1eHU2WEtueWdxZ3lQTVFpUG45M090cHYwZERRcFNObWxwYndZai9Jc1M1Z0g4K0pWbExVOUxDTkdxL1dteWMzZEdIMUxGZDBOazFJK1ZrZFVGbDFWMzk2eE9KdjNkQXQ5RzEwOHJ6Y1lFL0tIbG5RMDVJaE1WWFhSUUZSUDdNbVdYLy8rbmgyUEtBQjhJRmhMejk1YmFacVFhSFFqdFBzd3lMMThxZnRFdi8rL2FQRmJDK0g3WVh6dS9abUdWY3MxKyttWFJCMTNTNFN0cWI4OGJXQ1dHMjZwQitONG1aNVNObG9za3o3dERkazZMK2lvREQ0YWxpbXlZTDZTL2t2VDg1MmEyc3JHaHJheGRuNW9FbU50dkRCdVpmM3B5T3ZOZy84NllhUDlpNHZZbW9jZGtTcjMxSkdOMmVQK1RGTFpYWnAxdmZQWGkrTDNKdDV5aFNJNEZPSWlSMjR0NmdYNytsMUJoUitaRDVzZmJScVlsTmxnMllyVzhvbHlhWHlQcDMrMUJ3MnQ5TVZqWS80QURiNkpvdS83YktiTVhEclYyTDlNeXFVaGwyTEpWaEJVN0hlczB4TWk2WFdZVkRlSTNaMTFxYWVObHdFbzNJNDVkTnZacno4TjVEeGFjUzBTLzJrRmM5ZWZVWUJVN3BkdUlsMTFBY2VLVmR5aFp6Z1RRSDJQZXhRcVZzcG1wL3FXZkJYLy81R3VydFBDbSsvZUFaU1NGd3FJakVGY1R6RG8vMzdsK3hOd0RSZFhha1gvSDB5N1ZMRHI4Y2JoVEN2b08vUDJlbE1MdjhVNk03d09Od1czTHovRlZmMjBzbGVNK3h1eG9xSEhCdWR5ZmpOWHRoVS9iT1E3c1JFUEhXcXF5YzBBT3pGWGYvYkFFNSsvclR4YmJISDYzRmZZY3JKdlE5SnRIQWVFY3I0U21QUk9jR3VTa2w5WGtEMkVsdU1TWURjQXBnU1FONHZlbm9rNjNVaEVHRENVQW80clh4R3B3UUVUNWtXLzFOMW1qRUpQbGNqNHI1a09DbWRXcGFtOVhKTnBEbHo4OEttTEx1SGx2OTUrRFh0TDNUaU5sWEMvbFduaEVnVlE4TmNBM1JENXRSSTVTWUR5cFVHWjNqMmtsMXVYOTZyOWpwV2hhUWkzY3FXQm1pYjMrWkpYOS83Y3UxSjkvdkpUWVZVbCtLS1ZoYlMyQnlCZ0xXdXp5aStONWNBdEU3UTFMTHV1elFqelpUdDJOTFYxNGJVUTgybjk5M0RqV1hyK2lwWkx1YSsvN1NISGQySzl6Vjg0ZGRoYnJRZFhKeHZwa0xwWnB1MElWaituVG8zK2pmNUVsZUFIQlNFR3pESlV3bGpIblF1SWthc09qMnhTeTFyY281QjRBbERJQmRnLzZ4NDlObGYwcEExZGg3NG95ODJqbjVlbm5xelRNT3BsUHlqZ0o1UUlGV2VMbG11dXFxS1Bya0N6ZzNmMzk4UHp4OGZVVVRZOEpiQ21jQTlPU0srNFJFUnR6YzNRZ1RQSjNZeHd5UWRHaU1ZMlVFZ1NaNzg2cGt6TmtMcFJEOGo5clJUSDJIaGNZUnR2VGJQVGIzWVZlL2o1a25SODVXMW5yWDQzRnRFMVVWY3FlaDllazVWbGFiTHY3djB1cGRqT1lVY2YyTWFUekUxR0xVRW9PWWs0UlpmMVp0UlFRbWtzV0hYejhCQm5hT0dUR2xZYWtXNDVsOUxQbGVhMUgvTHVMR2gzM1FTcUoxV3B5WVpRY0RhZlc4c3Rpd0pRaFlkTzIrVlZURkh0NUtHNisxcU5HRzhlN3VLVzZNczIxcEpjdkJhRXVqbXN4eUxyMTYrYlkzdkpvbVBYckRMY0JDQ3c0T2Zsam4vclR6RG9JbEg5TDRJTG1LTXpOZEpTOGFqeUxBMkl0MEZTMkhRWUZLSGcwd2phZXdrVCt5dEF2YjFIWjhONHlyTWVFdzVhaC9ON2oyM2ErSDZQSk1nanJiVXRiU3M4WlVxd1M1RHAzRmV5U0pVRld1NFZyRkFMWW0yV1o4OWQvd2xKdG96Q2FkbS9aZnMrcktsOEhIaFUwWG1WSitiM2RMNStmbm8vb0xlMVNEY1g3VitETnJIQnhnNENlRHgweVRhVVlBTUhtNzJpK1RjeWpWUHJ2MFNaVGY2dmhBQWVBRk1TVlFsU2t5MDV6ckNBMDBUVnBFRk8yNUNFZ3ArWVpFVUw1RXVQejZLSUlFVy9zd01pVFN6U2ZLVkZ6Q0dmcEpHdUtzUnVoc3dlSDNKM0VOeDl1M25NMWVFMi8xM3Jnb1FWOEFDNnVubzhDblZmYXg0VmJKNjZ1UGIwcXFTSmNBcHdKT3lzM1BrSmR4R0xRN0tWbVlZZndFeWtrdXl0L210aEdnOHh4K3VwZEpLR1lPU2J3MGV2VG9jcWdSL1dYS3d2M0xUWTNkQTE3R3JDSnBDNWNLVThoRno4L1I4bktDNlR4emU5QUZFaER0OTVQcDBXd2wrTjhEZjRmeDNoblB0d2I1bHlyNjU1aVBCWm9rMmxhZjNzVUh3V3g2bE54d3NFQWlBekdsUUtEMDl2WVdscGJ1QkJpOEVTcXVrd1pRQnFCSEZLOEVtU3hWREdabWVRMGRYb1d6a3R3THZJMkN3MEc4enRhd1pGb0MzSW5rVkxpZjdUNCtYMHRwdUp0UktJalFCVmpZaGU5YU5UbmtIRjd1SFA2MmFSS2N2K0FqVi8vamUxUFI5aG1oZnR2SmJoZnZzNFhFRHp2dEZTcFVPYlNPQkJ2MksxeG1UV0NGNFRTNUFvaVMwalNJOGlQUThPd2RsbEpDM0RmK0RJZmJIOGxTNHo0eTBCaWQvMVNxdTkvdlpDTFczSk9rVERZN0hHZVpFTmd4dVFZbFIwNlM0ejFWcE45eWFGNUV1UDM5bXp6Q21QQk03c0xWOUVSb3NQSDRhdkhMV3hKUlJvcDJ4WmhWSkhRNjBPN3pFK2owTnlGMnA5SDNFTUs2NVVySmliQ1BKMktvcUc0cDRrQjdzdTJkRytINlJzMjZqbEsya1k2bWMzVG1QTGlMMW45d1N0OWRCbHQzMGN5ZDBRckowR2Z5dEJzK0lxbjMydEdHT0dKdDZtNHd0S1J5UnFmbjUyN2VQSjI4N3IwY2RYWm9YOXFzN3EvWnYwanJPaXR0OUw1Tm03U3JqVzJOZFNqRlpZMnBnTU9IeDVBWXMxR0NWbGF1ODJiNTQxZTFFZFhFZHFJeU16TlBKb0pxYUdrMW1PcmtrYXZEVEZjQ1dZcmV6K2ZuNVZWWHM2bUttcmp3RWNGekpwaUcycGFHdEdldS9Cd3NYVjEyMWpKNlNvbWRrVGU3VzBtMC93dUhnUFJJLzZyTE1lT2dDVktMcFFkcUk0RmJKSmdnQ29WdFgrZEhkMXhmNlgrR0dYYmVXMXRaNUhpVUpYTm11QitMRFg1L1FLaHNSUXVkSnRJTGsySk4yNGJoNW1TVTZyTVNuMTNmTnJwWkFvN1ErUXV0bXMyRE11Qks1Q1A2MlFLL2xEbjhwcVJCQVhqK0xCNW5ydEZiektFMFFLcG5hSVlFRTRzSnc2M1B3OURyYlU2OXM0TTYxNTJtSVQyYWxadFFMSjJ1OUtmdU1xNWtHTHBjWHU0TXFrYkcyamhGS3U0blpHemNDMkxmVmxVRkNNVFdMa1BnWkhFSnBPdnd2WW5lOVlwaG9JY3VQRDVmUi9XdFRVMVBMai9mTGNCNS9ZUDVPVmxsVUVEMDhyQXhteHJqZmx2TjdCeDM2aGhHNExtOGhXL3NyWVRLWW1PTVo2RElTbHBTVUFOTjRhM3Y3OU5vdlh6WEJ2SG5DcWd5MmQ5ejA3dDI3eTBPeEJGazNXdngvQVoyZG84c0R0WFlFRloxcVBiMm41TkkwdmQ4MUlmeFlML1JJUUZaZjZhWGZnRUVEeEtGYTJlSlFjN3hRMXQ2dkpWOUFOcWYxdXpEMnlMamx4MTl3VUpDUndObEFkYUFJRDhmNzJ3WG02TkE4L2orTDNuK1A4SDRoVXhpMG45dE1jN2t0Y254LzdnYnZ3Z1ZqVDh5L2ZOVGNjS1VmaUxJMnM2MmZ0Y3ZuMHBJclZzL0lUNU0zVjBKb0twa0t4aFV3aFpzL2l5K3NmSGV5VytqckhYRTBhOVJGSTRTcWxtY1ZaVXp5Q1JkVklnaHNFaU5DaWJQdEJCcm1ZbnZ4K3VxeDdyS2syMTBUMFhFMTE3b3RtbXd4bE1RMlREQ0F3cGZUeFllV2dLbXUrLzk3QVV5cFp3Um94YWxwaVU1TzloYjF5aTlGbDJCNjVUNlBqcGY3N1lZbk5KRHlsdXVFZkZsMTcrZTBtSjlSVGVsRDdEa0cwTWhNUTlCakdPVCt1SlhrdEY0K0JHcVhOdXB1a3dQZkg5SnRxV2F1Nis4ejB4NVJqempTczBYQ3pZdHNXWW5oSGhCUXBrY1RwL3VDaENTdFppWjQwc1podHVLdFdZQ2ZHa1NBTE43SEVUVkJxOHBiczQvTlE0cWFuRzVFbjBrQzRSWVdySVpCMGE1ZFhFbjkxOHZsNFZYQmYrbkRNSnhaVHpvd2ZyOEdVYy9oZ2JqU0ZRbWxvd3JNdU5LcEhxOEdSVVJFd1BLUCs0YVBOdk1YS29FMzhMQVhMNk1XTkNHeE5BUTBmRm9TQ0FVVTJ0Q2Rsay9zYWM5cHZsTFBYUG9ycmhPalNyQ245WjdsZ0lPRm5OZjZxZ3hhbHdDUUhoZDdYSERPQWp4ZkxCbC9sVjZqdy82ZlNvQ0RJOFdwUTZsVHlPVlFKMm1qTC9TbDMxZ2VScE81cmVNanIzR3V5Qk1pSEg1clNTT0RQMmNoRmI0ak1YWHN1QzRwc1VaQlFmSC83MU5pamR6bHJvVFNLempvUXZqMFB0QjhaQ0xZb2xuTDBQOGNnT3ludTJjT096ZXVxMkJsRk5rVWpjc2RQdE43RU5zLzM5TEZBZ1BZMDU2TlVTQ0dMT3BDRXhoamdrQVdtSFR1QlN2MFJWSEtCL3ZjRzVLUWw0WnF6KytpeXJ0TnlkeWtiMXorZnBmREUveFNiZXZvMlBuNGNBdkVndGpEY1R3QmcvTEc2WFdhWVlCZzh0QTMvV1o4MTQ4Ry9iNmxIMVZ0N3dPMDJIbzEyeldMOElpZi8xQWxPdk5mYnZqbjBuelgvOUt3RGZqdkNCeXFoN1hvdHhoaHlDQnRLRkg0YWsvWWkwYjcrUWEzM1VrOWgyYTY1S0d6c3pPenVsbU9NeldOSkRwQk1Bb0laTlRWZmE0dlZ4Q2pNU2JiSHpkT1FoK2YvK1BHbElXWkIxY1NqSTVHVHN2czJ6RXNhR3RqNjN0M3U3enNoZGhLVkY5ZEw2UWFkOTVhYU5pNllDUGphekZ2RlVUNFhaczhHZ21LQ2ZHdENjWjlZOHdvSWFvODZkcnM3azVjOVdzMmE4Vk9MSjZRZkRqWmlUUW15WFp0MGRYVkZXcDUxNHBnN1EzVkN6Y3VtclJXUXBoTE8xamJ5eFZyU094d0Q0RHpVL0Y5dXN6bG9PYnB6c1JYU0VxdjlLRUY0SjVJUEJCMWFxaGVpbXFlWmhMOTEyTVM0Z1EwWmZObm9DQ1UxZmRycUNBQk5BMlRucXIwK1RWWjhqZE8vZEpxdkphaHFYVVlSc0pod3pVU0NHWElUYVJBK3NMYWNZWlovanZPWDFZbEVpaXhWZnVOU3o2MkFEMEpINlpiNXRUWTM1NGpEUGt4MTJYRWJ2RFFmazZkeE5xVzd1K2dzQkpIUnhXQU43RmM1NHd1VG10cU9HUEcvLzkrNVArdFRCSmpoQ25TdXg2Mlh3WTgzaTUzcnNlOXc1MzUwaWhGUHBETjR6eXRLMFB2MnNPM3MwV0xsRXpObVlOTDBOdGpONk5QNXNaR0cxNml6NzdmVWdYYmV4cGh3Rm5CZVFZSEJwNk9nZ3E2Ym5WOU85Q1RHOEZVN3pkbkdDYWhDTldSRTN1NFdrZEJ4LzY3M1BrWWdpTXFQdSt0b0hDYVFkZFlyZHR1YzM5ekh2MlNiY3lNTytvYlk1UWsyREtMYzB4Z1hiT2s5alVEcGErNXpNNm9PSnpUbDc5TWdyczJSRDk2VksvcGZkSTNjYldVcGFXbDNMc05CZ0RJRVowUDd2bXFYZ0E0bU9zTS9IQ3RaVFcxdU5qbFYxbFJyaWc2S2lmeklNclZ1TFVaUHkxZ2xEd1YrampKVEloeGYzK2Y2Mzh4TzBnVmVIZlFldmlwdzA4UWpLeFc1bisrTjIyTEFDTFB3OTdWMVZWRFE0TStXYUpiRVdvK2xtNmRrZVU2a0U1MWhRcjJHUkJ3R2hNb0pSZVF4YWNML1dBc3l3UUx4aS8zWXc4VGVHZytzV2JzbDhNdm9hUEJ6NmZHaWNka2FmRVpydFY3dk5YcW5Mc2RXd0o4M3VxbVFYWGIyZVF3UnFxUTdwd1Y2Z0pPOUhXYjZXeExpWFZMU2FuNnJqNGZmR0dxMFV6dHNxMFptRlZDV3hkbFRBWmZERkphcXJqSElKRCtobklZZlFVKzF6cGpUQk42RnFjTzFGd0hEYmxqRzAveU9VMktoalJkcUR5TnFWcGZrR3FRL0ROMFNSQzRIMmtEaEFxMkNVQU5RdG5PVXRPaEY2ZVZTeXI2WlVENy9JeDZPdVJkdi9oNHBBcUdXTkpQN1V3M1pLblJCZHVqSlIyR3YwNkp4a1hLbFovZk4ycGhPYmk0SGRHQWNhZmQvYnVEbnoySm1ibE9BTUNkOXZNQnU4VnBtcEQ3WFpYQXVjbkoxeTc5bzY4TlpLaW9vV0VTVUxNbkcxKzFEMHdoeHFoZm15NjRxRStuU3AvTzM1MXVqeE5JM3R6Y2VCd3NBTm5NMDJHaHFhYTBGSjFOK3lzRjRTMzJhZW1ieUF1aCttYUpaUTc1Z3pQd3d6ZFlJenh2WDhuZGsxY1NiQkhJbERZTXltUDgxUjJDL3JRblNUYUpSMWg0WVhyYS9mSCtVa04rZ3RiTlhROHhaV0tpL3RBTE93Tkc4K2xsNmxLNzc3THZvVWpmcG1YZExLL3Rud1dYWWJiaHRMZXQ5dE8vNHVLd2RaSk1RenczYmtXTDN5Y3hEWVRMYXNvTGs1ZVluclE3NkowUW5ZMi96U1h0a1FteFNOdkxjQ2xSZ1RDbkg5NUdGZnlvcnhjNSt5MjE2WEs5VzVvTDBOSzR5S1crak15Z2hvckk5T1RrMm0wSERBYjNqcmJTNWtyZFNlTjRESnRIai8wYmFYSzFrYXdpZXJVUzBodUJreXZzUGRsZ3orT09KMG5NcXUwMGI5KzRDRHcvMEJ1T05qWko1czJGaFNnZzNBY2prZy9TTXNHL0Rwams4SjJNc3ZCQTJLcHlGb3g0bW84a0ZWZjNqUG5penk3d1VydU9SYitjaTRPd3lZTUlKSm5zOTYwOHlkR0RTSGFuUW5EK2Fmc09obzhyKzkxYzczSXJ6MktRRzZhbHBKVHdtOWZhandJQ2tSMXViSmFaU1NqRkVFV09SNG1Fd0pRYS9rcHBHUXB5RXFkQ1lXNU13WlV2bzRWN0NRaW9tbnd0T2ZTdWZUMmNoQWxLK25Za29JWUJrdjBhR1kzN1JaNW91dnFYbkY0aUF6TXpKWG9YVjQwMkkxUnJxbzhrU3hENzhZNExuQmsxNTJ1UVdyMkswa1pKKzhQaEszaFE2Vk1RZXJKN2h4SGUxMHZzZGRXNXVibU8rMytPdVlCbVhCNHM3anpQRWd0OE1JMFhJVTU3bGpPYTM5YWh6RDErNnJlYzluVDVZRitieVo4SWdEQTdBSmQ1MkhZNjl2T25MSHVhWHIzTjlGTkpSdVBlY0VYNlpMblN6N2pkNHYyRmUwTDNwRk41ekpLeU5GdGFnR29wS1NtUnVFV0oyeURjc1hxNy9qb2hJbk1kZmhOWmN5MEZXMlJ6WU9LOUVCSVcvbS9OdjNrN1IrcCs3NGxET3gvMk8xL1hTc0ovdURSbkRXOVczUmN6Ymh2N3d4aWpUcTZGZzhWd3lBV2NybzVXQVdWcTd1enNWR1hNRS81aE5WSGdlOUJzT1F4bE85MGFOV1ZWSjV5OUZKR0cwREU3cjFqcG82K2tnTGFIZlB4blFMaTNEMzJ6N2lKdWRVS1FFb3RiSWl5YjMrZkZSWElPTnVGWnFNM1RxZWhWd2JuUnNLS093MEFnZUI2UHFSNDVoWVJ1QUZFYkFZeEY1K050cDlZM2JScWJQcFhqS04wR2pYM0hyQTdIVW5hNlhJSndtbzhLeEYyTXJGMGNmSHcrZDFkZlBKZjlMd0dQejZDYzFlUzJxNDZMdXV2bU01WWwyTjdlL29UWUo1dkR2ajQrWE9reHhpUVpKVFFLNzYwVVQ2WlQxS2VjKzE0TnZITENmaDlxaS94NlhvMGJHVFB6RGUxRkVNUXIrOG92c1k2aStOMllJTHJ5YzJOeXFhS2d3V1lXbmI0ZzV4NFM4enhRNnZQaVVPUjhjUkFqcURnTHVUUlVvNGZ4QzVpanB5WWRQN1dBVVowMnZTWktqLzZQREV0czdMUktDbnd3MjczTmhiVHZjVEJRT3JIRGh0cGtrVVFrUlBpNFlLNGJHU1NVTENoSThUbUx0cUF6eWZvbytmTGsvYzV0bXNXWEptOHdrUmllWHFpR1oyMUFEc2NyL0tvZTJQT1FKR2JSWDZkdFFJdytJZ0x2RWJiVjdmVERKOEFqQWREOGVGL1ZlaUM1TEtvbzFaaEZieUJEV0xZdUFJT1pzRWVvbDRlV2xITmJqZ25mbjhIZnRoMUo0cUptWjJlVDhkbk50TGp2WC95YjN4NUpEK2xQTk1iUFBUZWJXNW15TC9QMURlbm83aE5zdEwvOW5TOVZ0ZjkwM0ErelY1ODlZc2xVa1I3QTh5azRQT1RhbE94aEE4ZzVDR29hMnR6eHhvWUcwdkRqclV6SGgxV2NRSy9UVVg0aTZkM2RYZStkL0lpQXUzVXFscWdlMDRXNzZlTFA1WkJEa1hFcGEyc25KMXdORGlwaHJ5T3R6cHZwQ0tvQUwrOGRGOElQcDl1WFk5bXRhM0h2K0o1S0w0OW0xSWNiRzVIUjZpVFRCamNqU2JQNUxsL1N5WmUvUmxtZEZucVp6aXAwNlBNOUQwM1A5dmVvYkYxVHMybTlrRnZlK2ZuNW91dTRDS0RMZnZUSmdnRjNWeE9GTXEwdExVQmNsYnhKMDhvL2ZEOXYwVCsxMDFJbEFEWEZDTzV5Ti9qUGZzVlRpclJZanVja002aDhhdk9hcVAybVhrNG9QVkVnSFExMHpYZWJhVmdxaXhhN1FRdWhNd1RveGI5VUFmVlc4MjZ2S1FtUTJRZDFQVUhpOU51U2NyRVU0RlZVZ1NNTVBueUZUYVJWOHJhdU5GcWRhWGZrdm1PRGxTd1hWWENxWUw1NEVNb0xaSVQ3cTJjZm5yL0J4VnRKNFVDR2xReEZLYTZWT1BYVW1IZXhqRmI4SUtLK0dJZndhQVdoSG00UTJURkVSak1JSEh1eFJWY3pKaEtJaVFwS2Q2QlNyVXhKY3FWSGRrWDQrSnFFVklXRm9ueXZndlBLd1hudUkzOTFWZTJyeS92NitoNjJIbllBR1NIYzJPdmk3eXlndzJ5R0hXMlZsZlo4bmFzdEJlS2NpU2dsWkE0Mk5xUVVGSXV0bm9mUmJ6dXVsbndQeTJGelMwc0JUOWh5MmJwc0FDajVKMGVTZ1dscEE4U2ttZGZPd04vSEFRTG94LzM5L2VpQ25iTmRPTURodWVTRDNlMUhUNm9QeUx5bnA2ZXRMUXQ3UTNWTERmOGJtbVZOaUx1WjJkUGVvcWRWd012RDVVNGdEMVJWVlZIZHJhRFBOOWpiMnR2M1k4Q3NpS3JraDBYaG5sL29xcTExUlhObGZ0eDMrTjgrL1hiNzlWYW12WDNseTdlZm5nNEh4RkhNOHpzcy9BRDZmZ3Rxc2FJUDRaVldPemJSU2FJWVpFNGJEamYrR1RYeUNvRzF5SUZKV1JnUEpEWTBneGNHem9aVnZ0MTIvN2JBL09Kd1grWlUzVmFQZjU5UjBFK3Uyd29ZQVFUKzFPaGc0T3Y3THYxRDFPY2hmSzhSK1hmUHlEYXk5S0RGK3o2NHFQMG16djhyRy9sVkdpZkV0b2ZEenNHaDQwa1BnVDlJeGNmUmRHNzBiTFNNa3Z4VFhBMm5ZMVFsOEV4bUtET05nNGErNUY1WjhIb2VyM281bEUwNHZLd09UMTRnSWlZUkk2aTU0MlZ0cE95UDJuZXVSdVJCS0p2aWROTy9DVC9RSUVlQ2NWaFVLcTVlTWFuS0J5SExpak9DWGtvdVF6d3UzSGJrdVQ5MmlWZkI5MHZSSTIxbDJ4RHhxRDRFcjM1Kys1bHNadkp4WTdwQzYzQ21abjJsT3dUNFBCWGo5Zmc3MDM2NTlNNUJQUjByNHhuV2QzWkdLbmVPa1F1SGpLMys2SmNBYUhRK0FtbGIyUHVreUZ4SElZM2QvMlNJZ2NwcjVYTkRBNSswV3BMRmc0NUVNYjdrZTJkMU15Y3M1MGQ2R3RiYitmbDVNdFR1S0NLVzM0Uno4L08zZGJuM2RydVR4WUE0cEV5K2tyN2czNW43TWppYm1ZQ0dqbTQvLzNCL0dQaVl1WHhIbnpiTXB2dkRhdk5YNnRNMk9Ta2NFYk1NaTNMTm5sOFlvYmg0RmlLampZck9TN1dzZzg1TGdZLzNNK0Rpa1hUNEpucjM0LzNqdytHTk8yQzlERjlLSjFidFFzM042M1NrRXdzWk5TSFBDblUwSWNPOFE0VHJCbUFRZWd4S2luazUycnpPdTJwUzdrb0pyQmExTW1JUmFYQTNCOUlJMTNlWFRYbkZRY1RDZ3QvZUZCTnI1cWZHb3UyMFdRdENuakNEMjd2cjA2OTFlN0g4U3lTa3BEMWNPUGIyOWhVZksrZWFuTmRoa0FxQUhZTHFtOEEwTU5oclpJV2ZhZUJXb3BYNVYrQ1VkYWJZc0hNV2J3NmkyTloxNWdSRlozUlhGQnd3aEVpYUJxT2lTRmNDaDhhSnRUWkNoVm9jakR2RzZJU2RoU0licWs0ZGlySXFMcmRaZytyRnh2VW1RUEl2eWthUFFvVDFPOXNxd3N3aFF2WXh0TVd6bEEyR3VvSzJ2RlU5T0k4TzlOMjdkNDBPaXo3L3E0L1YzZDBOaUUzZ1lvdjdhOEdlYjA1RnRwT2dDdjJSSzRiZ0xjSHRUWmRYMFEyR3dIeXZEcnpmQjdyWWQ3NEJVS1FjcjdVdnQ0ZWRnUURWZzNIN1Y2aWNmYWUxRElabE1DcXJhUTZXaFdtSGErM25vZVo0a2s5UjgwemlOeHhlNS9GdkRpQTJJeHNaVUJNbFUycUhjUXFtWVhyNWVXZy83UW1mRHJSZlVJdlEzTXBxWjZIWjFiSHRlQURnODRHQkFjQjI4U2o1SG5XalAyMEdtbmRveFRwVUtvV1hYUjEva1p1dm5qRVN4aDNCTTFZbXdaWm5FbkZhNlhvNnJCc3ZlbE5XVWFHZ1pqWllRM1c3ZFBtd0dYai9Gb2cvZzlKUW0zRDZJZlc2T1V3UVhqUW9xQ1lTRjAyY3NUaEZYbzY5d0ZvSXRKNlZIQldhRUxRc1BtMkl0UVhQUTFPU2hpL243YmVJbG5qN3B2cEI3d2hZaUFvekVFdExjZVlWMzFNRUg0Ukd3dzBVVHQ5WGhKcDJ1eHU0L2NrWEhLbjlWbE5UOC9EdzBMZ2NRSWFVSzRITEdEVzV1Tmp1ZGJ5bWxNbG52OVRXM041TzRja1BnZERKOWRnTWxRbjlZYTdoSHF5RXBMVFQ5amd2ekg2UWxkUWkzZlk5TG1RKzRZd1YrWUs1VnNUOFBvbk9XeGhPRCtxNzVwT1dWejVXVFE5Q3hWZVFmR3RpSHUra2pBVGV4bGZGMXRqOXNaYXVENUlxSlNta2xlUjVLSGhMTUMvWWlnQkNRYTZNK1RYdmk1emNPSHl2L3VPQ2xJeVMzZHVPdzFzREF3TUtDb3F5RThHNEVCYlMyUW03WXU0c1hxcTgzMnU0T2V4eVNURFk5bGcyM1AzK1plZFZ2OExiOXFrL2YvNGdFSjYzL3hxZkxoUDd5bTBaVjJJZHd5bXRac05pM1dXbmFJdlBFR0QzVzBsNngzVXI2Nm4ySThBcy8vNzl5eWdST2U0ak1IUnY3YURVL0RLUjIxVEE2WXl0dmhpV3Z1RmpUUEpCTFhRb1YyQmJHdzBOOUVGR0JvZEs5TzVtdnhyNFYwOG5wOTg4U2dZSWZzZWx1eWtObFVyOVpxNXNaWVpjMWlnL1pXNVY3dkpxRTJ0MFoxL1JYREdYalorR0R5ZHBnRnpvUWxPSE45ME1BcDF1R3dOT3hCNEdrK2dVWkQ1RXVCbG9tZWtrYmM0d3MzYVlMeXhRVUlGWlBFN01UdklrQUV4ekw2MGd4a25LaXFLZC9CR0pNbHpMUVNYbDZucTZzMU5tbldIbzhxM0pmdDdxaDQyMTlZUzd2NTBkYTZwOHFud3hNSWltZzNILzVoc2RBYVJOWXpkNEhRcTRnMHJ0bWpWQWZ3eHF6WWIycGl2d1lGSEYxQ1VoZTIyNnNHY2RpSWtiK2p0aFNtNHRWN0w0dHl2clZYdzl0a3NKWHRpa2k0eTVUcDlBQ3J1cFgxMVNGeFR4V3piUHlyc1B5RktLWmcyc3JFQlJCWXlwOHNZbndack14ZFp6S3lzcnhRcHBRTC9NejgyOW54MjNEVHovMW85VWtJNFJxMzcxdHVUejlmamozVGdnajlZWlVPWFNwMzVLenIwcmFtMGxNOUhSU0duSkpYcTBEaUVOWmNwbkc3N1pmQnY0U2xxdFhITU8wS2hhODJIU2t0cmRCSEFhVVRnSjBzbzNYLy9VS2pBb3N1bkR6aFR3Nk52ZTEzNFA5NWZMeTNXVzQ2VzVBWHN0N0taMlFKYjBYUExlcm14Y2F2RTUzM3YyZ3ZpcUk1NjkxZlo0Tk9xRFRjYldyZWkyTURqNDZaanA2ZGc3SVBvTmNTaUVlRHdQRmdCWFhtK0xFTDJaS2R6L1UvVkZtMGRnWnZuUFV2Z29ldHp4QXZlNlpLemNkQjZhLzVCYnYvU2dMVE9haWtjNjllY2FIc3lud2k5cGJ3M1JRREdVS3FYd25oZHBJNjFlUkZpWjJEUTNMR25EcWZJQU1HMTdTMGxKUFZWek9WaHNSVWREK3o0RmVOTVh4RzgvdFprRGtLN1g4S094TWJORWpxbmVYaS9xT1RlbHltTngzZUNnQlM2S1RpcE5NdTFLdmwrNDhwUXV3bmJ5NWkzZjIvY2xSMTkwYnNtRTJ5UzBaTnd0eCtwVkdEQmwrVEJSOG5mVkNHY2JZcGtPSm96RFgvL0Iya0JSVEVvQUk2Mk1wSE0vVlJ6TkVmRWxsSllyaFl2ZHJlSlErWitwU2F2SkYrUDdnQ2MwMytiOXcyb1pzcTYxNWhncWdKbnlpaXZrclFzNHRwLy9BZnJieDlkWG8zeXFGMGVNZFpqcncvc1JsMmhIVmRoOHJCWnhwbEV3ZHlYK25BU1lJeHdaVjhuaXBWUXJHMmdiRk1QSmV0UzFQbGNTdDI1a2M5NjQ1TE1Qak1WZzBVWkwxZVg1T2R1bnRxc2N3SThBb2s0cjE1TmN5L295V3RyTVNldTAvamxJY0x0TmszbW9WcCtSVVBUaGF2MEpXeDZ2QnNWcVorMDhQUzkvcGJJQWJaM0FJdU16d2xZZmtQeUc4Y3drbUc1TlV2WTFwbG1KaURmV1MvNHlDY1BuQmxpRFRaeHlWbTVYRERZT2tKZGQ3eUUwbUZLc1JRT0M0OXVuVHhmT3pxMWtabVJBM3hyR21jZlNHR05uVm5yOHlhRUpOU0lWbjI5NFpRcGtCMS9BMDJOVENMbHRqYnpDck5yZDJkR3VNZW4zdjF4czlEN2RjaE9pUUVVS24yeXFpajRPWUNTTjh2akk2d1dkRTBOYUY0MWVkWUUzUCtvV1ZESVdDL3pHbGJxcU9oQUV1bEJ1Z3h0MnZ3bkxaYUtNSk1kMEZ3T0JnL05VR1VIaWZKbWpGblZSQlpHVGYrb0srQTNncEdVbTdDQWdBUi9lV29VL3NjTGQzN3B4WGVqMHdzSmQ5cUdmNVdBY3hhemR4NVZXM0JvbmcxRU8vdGkrUnl5YWhXWk9Jd3JYejVHbmE2UmNWV0V4SWRJRDdoTFlTYlE0Mk5nUGF5ODd1eXJ2YXdZcFd6ZWhlaHlORzZPY1ZQVGR2MEdLQXpsSkRVZkhFYmdKakhUdmtVRmlSMFh5N0hUSVhTVFJBdHVoNnNpNEg5Ukl3dFZJbmtuc0NHQnZsYnp6T2R2Smw0cFF6aGFDc0FPZTlvKzcvMUliOE95ajg5K05lNEZwMmRMYTZ0cE1UcTkvTER6ZVlBL255Y3pNdEordit1RXkxMHRMR2xQdS85Mm1qbGJ1NlR6N3YzcEV3R25tY2t4czdHaXVtRmlxL0wrWm1xZk9YVnhjbkxVamR1d0hVMldUZ2pEcDBvL0hHUWhBZVpCcUJaNURpNi9LV0RjREdwTnJHdEtHZGEvWU1YOUJtQk8wNnlLUFVtamx0SE9sdjNHWkFzcUQrT1Q3YjFyTGtJS016RFRtMzBMektlQ29ldlRSMXE3TnR1Z2U5aG9JNkRPcWdxbU5ZcXd6U3F6blptWm1kbloyWGdDTzZ1NTBISER1T2VvdEZxTVpEUTBOUUE1eUFKN29mRzg2aVRaMTJIeTRWcjFja3lROGliWlluUWxwV2Z4U2E1TFk4SHhQTjM3V3phbzJlZ2pWM3dtTi84OTMrSzkrdVBVcXhMUFZLOERBLzJFckFaZVU1d1dQZThLdUlsT3pybHpXQUJlbTFIeERQSldZS0FkSGwrQzRSUjFnNEw3V2t5d0cxVzlWVnVUTk5nWWJ1VS9naUY2dGhMMzhCUEJRQnBEYzF2cWpxUUx2anFGUTRrSG4ydG0vNXgvdlNNL09pemMrUmFOcjVFblFheXN4VXpLQmUxYWV6dndsdnBIUmhCZ0FNTkxZY2M0V1NyZThjVzNFd093MXZiMS94cmNkdzhtTWhNUXNsd0w2VXBEZ1Nsa2pXNEJ2T3VKS3NYejU0cnBuWjhjcThMRnJGMjdKYnRoeGQ3MmRDM1JBaHlxalZjYWZ5VWt1SUo5cE1rL1B6L3NpRER3WFBlYnR5MElWa2tKcnNVRWNBNW9RNmQ4bEpkYmNYR29NbVd5L3NGcXJuZ3BmYlFOaGVvNHdIRFRLMlJ4T0U3dmVTRzVjY0hteEpkdGx0NXRSVXFUK0NyUWlMQTk5SUhxZkozVFRLWUYxc3pVWkt6cGRXdTA4emZXakNEMStjUGRUbjNuSG9lbkFpVWxOVStEamcyV3VmNE0rKzIxSEorQWhaQ2k5ellCeEtHUDhJMDMwYWYwbEhhODR6L1c3T05ldGtYUkFCU2hFL2E0QXFpNU1xVExzcEx3UEFNaGliMy9mMXRxYUtWVmVBdGNvY1o0YS9QNDk3bXZOZmo0R1N0SG9nT0ZxWHVPSVNGem5yL2FsRGlHa2Jtd3BoQlptT2g5SWV0SzVMYkhKQlZhOFA1R0VleTQ0RHdMSlkyS0htNFVWdk50aUZaU3pmWDhjSHlqc3ZOWUhpQWd3cVovU1NyUHJkZ0d4N1R3ZlJpQkVmb1UxUUQya0E2bHZQWS9yYTBkeEVNcjJIVENEMzdhZkpaVllBeEFnY0F5amRCSDVHdkR2Yjd2RUJaR2lLZkV3c2p1eVEvSkFLUzNsT3hOajNLdXEvWnVjYXBnTlNWalpPOEVHS1VZbUlnVVVGQlRBeklyNFh2eTFaQkFqSTIvNjIwS3Ard2RJUkIrclA3VURsaXd1TG81T0FmcE51NmFndVZsSGpWRHh1UlJUZjYxbTFYNUxWVFRkWEpoYmYybjJYZDBleTFFVjRDRW9CSnhXMGkxelpoc2REVW5DRmFDczNrL2JOQUt1VmdHL1lab3ErMFBrVlRoZXVHZ0hldktmRlNuWWtUVDgrSnh1ZEFiTGVJMGx2K0ppUUwrUXJGVENFSG5hM2JpYjFsU0xUdUdJRkVRYlh5ZVY3eGFtMkh0NUw1bnZ0Tm9UZG45NytaOW4rZS80OTNLMjU5SlR0VG1IbWU4MHU2QzJnRDdCdDZueXBVQnk4TDg1QTZoVk9VZllldDRESUEwQUY2aThOeElCNVRvL082TzJTWFNOVXdzRUJWSFgwR1lSaVdGRkd5MWVQWFBzM0hCbnVBdFlVMHdOdkdMSmI0bjd2YUVDMFh3UmJQKzl1dnFsMG10VHhhWWdUb3Y1aTlrNlMwTy80LzQzTW5HNGtzQ29lUDZkK1Z3UGYyWm4vREU4d0lPbkMxWXQ1SDJ5QWNnbGQ3cWlhTzdURFkwb09NTFV3N1hiM3VXYUdEbzJ2ZWd6ZVV3N1VkRkZTUWJmVEg2Wk04NFN5UHVOKzI2bUJzYkZZR2FXMUt6R1lYa3VlRWZBbUVINmlQcW9GR3dPUFRSSDlod0drNjA5ZmQ3VUUxVlA5SmExUnFuWU5UeXF3c2hlYi93L2RJVGl5aVFWWmxzYldUSnFoQi93TEVkT2haY3ZXUkpRQmorSXZNWG9OYW14MHZsWW8vbkRmdDQ5cXhiQ3Z2RUN5Q1QydzVmM0U0a1QrYXY1SEdDZ2hjeXBlN3U3QnpzN2RvNk9oazFXRTBuQUFMSHJ6OHpOUlIySVNxdnBqNy9vRVljUVFpQmdtcHh0ZkVuT1RrWUxGQStETk5lNEw4UFZ2N2Q1bzZqUUxqWGtCd2NHZ0FsOEJDakN3WEtuSWZ6SCtUN0NFY0FLUUJUWTJOaktiRjQ3aUFZZ1ArOEZ0WG9GRjMwRlAvdjJ6bU1JRHcramJzVUNpKzVvWDViL3N1dzR3MVQ5RUxGN05uNytPOFdyUUluSWcwR0FZUXI4MjUzM0E1NWpzSitLR21IaVpiRTJhODQ3ejRQQ2VGR2YwMUgrcDV1bnFjSEVnSjgwN2czUGZ1ZFpwVjN6R3JQWHBUbW02ZGhzdCsxVmdMZzBCZEU1U2QrcjFWQnlVbElocjZPVkowdDBkV1NNY0M5azFBV284ZW1hSVhRcVB3QjJZNDVkRGJRUTdwZ0YzZFhpd2lRZDBuNFVRcmhWQllYN0UxZ3RqRGIxZWJzYWszTUN2bXdaVWZTK2FpY3NUaDVLTXN4VjAwYVdsZmxZTFZ4S2xtTlRtK2tFTTkrdVFxVHhldEpVN2FUWVpjRE81TnQvWit0YVBROERMbVl0RllyVkxTMjNBYXY3dzMzL0k1d25oUG8zajMxRE1NajQ0eDVTVkFsMXBnYkVIWURhU0ZTVUlLQXRxZ2gzdGMrYTN5dXRYMzhuMDdqYkt0cDE0a2NPcmVHSTZXR01vZFh4WU51ZUdSek04WDFvMW1kbmtaczB5T1EvSDhza0MvOWNza3V1YmI3NlpmRWxkWDZuOHdxQks1cis2bUpSZ2ZZWENIdHRJZTBjVHZJVTFwcHpBZktZdHoxVFN0RW5tb0Rza3RuNEdrWk1LWVQ3cStqWHhHRVNLejRPdUtFa1ptdENuem9TUEEwUTdndnE1UnN0N0tDWW1EaENET241V3ZMQm1tKzE2MEpROCtZNERWWW9ZeXFoZENLUlRrR29hakNVQWM1eFR5MWJQRnBWbGVxNlBRb2ttdXg1N3NiNnlzcEd6d0MrWkY3TUVIVm1sdHIzZE5SZHJ3Y0VFSnBoS0U1akxQSXZnMWdWMWxBRXQxdXFWUDQySGp0K20zYXZZRGVLdWU0NGJEbW9xTzY0T1lPckJCNzN2d3czL3FaYnZ5Y2pkak1oY3JsUXVOK3lMckFESXNUK01DWllyTzQza2hUakk1eU9oSlNqaXN4QU5zanNLQ1gxL0k2cnZJcWZ6UHBHWFhNNlBkUHU3MVZmNFBXRytndS9JZms4MWFRMXNjRXdVNTZibGVzaU52MHlLUWlIYk9RYmphT2lkUUdvK2VicDllZlBud0ZiMFg1NzBEb1lUM1hwMzFsWmFUOVJJTzI1Nkk1b2NkOEg1bFdvUkQ5dDRxTUdJVlAyUk1RS1FROEhackE0QktLNEVWUlN3WUVwTXY3RUhrK04vcVBuQ0h5WG05RGkzRnlML1h3RDhHMVBSYjlUNVpGQUdRTy96eU1FeG91V1ZYN0lGRUVZZUllbSs4KzVjNWNNdTEyK0tyK3hQS05KSmtsa2FFS3RYdTVSWWI1TENPS2w2N2VRd0dXQVY3VzBOM2hEV2xmUEg2SmFIS3VMSFhrZU4rQXJqaHBISTMxZXF6TklsLzVVbFJ2aXNpUm9YMjNHVCs4SkJzWDhINjYzTHcrWHFhVFZ0TFFRZ1BCV1BoV3JyYStmUGhYV2ZEUzZhUEg1bzVvbjUzQTdRT1lJRXRmUTBBQ1M1TW5tTUs4U2dQVWsyOGx0ZEV3enZHVVNjaGt4eDg5TmhFM1VDRU1sQ01OYXFqVGtVNHFUMy96L1hnQ3hxNVVaeDREYitlN3U3cXF4S3FWTWZ2dTVIMTljNDV3ZnM1ekhCRnVHZ2tCSUk1dUU2RGd1WTU4MThyNGdqdWRHVmFpWm45T1FDeUJKeWhhVENwalNnS1lRZERaNll5VGhoMXJwb2NuWCsrOFpFcG9FTUxmQUF3bEVQSmNtcU5IN0xSSzRWeDFVNForM2ZlUHNzWERpcnpxMmZlTHM1OE1rdXh2c0I1MzkzakxxL1puWitXby9YK3p5WENPaWRJVHdJcnlBTWVvMVdYaFZtVHg5c29PRHc5N0JnVnd4bkcyVUxWMVJLRm5KTnNNaUE4Q0NYYzA1eGZSMFJmcTBZWGQzRDlMdzhuMGgweXpPS2tabWtOTVlNMFUwUlo5T2NUeVlSaFZya0loQy9lVW9oSmNLTnBJN1l6cVQ3bnQ1Y045TDlSRFVuZnUwN3UvWmVidW9sTWxuenZWcUJGVEVHSFY0TzdRZ2FSSXRmYXJYcnRiaTRndWJ1NHRkdW5QUWJ5RitkUkNsdUVXZlIyWjdTdEVJbzExM1lxaWEwTVg2L2tlQzRUZVNsVnRKU2t1VkhpTWh3RGJDQWdKZWdHUTk3ZklINVBuKy9yNmxpcCtYTi8rZ0VUQjNBTFRtVjlnVHJ3OUlyN0pzckdhNW5rbGRYRjVTQ2Jwc3pGcm1McmI3ZXJLbjJkcmF6Z1BUTW83aUhaUlZaM0ppNHJQOG01c3orcldYQStWUSs2V0Y1R3VGZ2xlN0JpWi9uYkJYaXVTM2JNTkNhZlZiUnlFVXRNL0NCN1FES2I3RUYvNEFYWU9Jajh6VU5pSld1N3E2R0hMSkE5ZGorVVh2amdxQktBQll3Z0ZJMVFEenZpQm1qU3lRWFJHelRMVGd4azV3alpPSUtsWEpIZWc3QUNqeGFVT0ZIUWVtVktTUDNPZnlmSFErUnJsNitwR2JORHF6czlYVlZjbjhweVhkanZ1TGVXTmNnVGo0N0VTNmNxbjkvRWZOTVBVOWdUZ1k3TFVlSmpPRDJkeDFSWDhzWHJSQUJaZ3haZklYZ2RkZjZRMEN6UzRtVVZVN0ZFbDZFSWgxSy9xcm9yQUgrYUM3QWFyTldpZEE1Z04zNlZYN2N3MnhxY0hEbTdYMjgwL3paQjg5Z0ZEYW1DVFVXSnhKS1owSm9nR0I4THBKZlp5eTQ1dWZuUzYzRlNyV2hOZnI4NVh1WnNCZ1ROem1KQjgwTlA0b3BwZHIvdUtJZ1c1OVZJSzdHMmhwU2tNWmIwQjR1VUZ4b2tnMkdEMUJycjgxVVZUdmU3T3RrYk5xYTVjR3RVVHlVU04vci9WcHI2UHNud1dPZmdBZmo1R2lkZ053OW1RQXVTM0hHS09BdnEveHY3MEFUSzhSdHVmWkE1MXZnTzY2U0d4ME12bTM3dGFPdUNtUytuUlZpbWp0MFdlSUIrd3hrbWh0V3RCZlZObHB5UXFYWUxxd3JZMnFmQmhzMjd2ZkJFOW44K2ZQbjhCQUFGMlBUU1hxQjh3TDlmTFFhWm1Yck5yZmdla0FlRVpXdlFhN3NTeEJnQlZlb0FHK0gzUmVoTzgxamN5L0Z5Q3NMTlZEQXNSdkdydkJYTHZ2SldEQ3RvRUJnRUtoUkN3ZmhTOW1UTW40SGV4c2JBRE1CNG1IM2pxWE9EcVdvY1B6MHkvVS95bTJGZ1NtdXNaQnlNMTE2RVB6T0Y4UzVMeVJ4d1lkMGFKTk1sQTByOFZDUkh2Si9KeklvTHhmODM3MG9vWStxNWFOUVExU0xmaGxnNHNXdDU0eXZGbG5tTFZZWnptZTZkam12Z1pYcVVzSFNPSFE4Mm5YdFAraHI3MjlQY2xDNW9ncGp4N1BDMUxxYmZJSmZjYm1BbjJXcDRYR2xpcVdxS1R4N1FuUEw4b3FrV20vbFVTbFNUV2xJWEdFbE52OEJKMXIxbjJLM0dOK3kyLzE2QVpyeHJQZlhjNldNZ0FHYUJuQm42c3VCeVhTZ1lvS25hanAyZG82SHZwSngxV01URWR5OXBDOE9aRW82SXh5SlQ0RzE3KzNJeGgwRWhwNFpibnpYSk1vRmNVU0w3cEFOb21PSm5wRnk4Z3NHN2EzcG5la2lJdXF6WTVUcnNrc0dCZmlSQzFNekV6MVZBTXpYeFhYeHJoRyszMGgzaDlNYVc5WjZLYWJrSDFHZUVuamZndDAxTUpjUngzUy96dldqdDBXc0dZWnMzYnNtYVBXR1ZENVlzekZCRE01TlVJcGZrSnBtaFFRQ0NrUFg5b2ZpaXY1NVgxb1VmOHIzTHhRWkNRNGg3azBjYkc3dVJ6eE9uNDRUYjR6dXd2eDdZNkFWR2dscllMNGV4eUc4THdCVVNIZWZGYTZ5YWI0dUxqL1ZzUlhRbkMrSjUyRTRJaDZYUzU2OHZQenI0c3pSZ1dUYysrQ3ZtVzRhZm10RTVVYjk5NzQ0RFdIQ3hRNE1pck5rYjJPSWpIYVErN1QvOGx6akx6OURibElXYnpKbE9SWjNxYytJQ09DY1FuOThQUzZCVXREdWNZRzZJeVFVMktpc1lacXBPUkkyU1RpMXFsdHBjbG1aMmEwQTRHZlhERUtWQVQ3L1RUakF2RDgzKzZ1VHB2WE1lQXFBTG1iV2xxS2MrNXBTcEQyR05XVkNMekJWMGhsaU9oN3RYUzhLaE5IN3IyWnFuVnhzRGkvdkx5OHVOZ084SmFqLzc0ZUdaL2RTbFpoUHJtQ2piRkZHc3hyblRuanI1bHB1S0hZYTA3U1Y0MlZ1ZytHbTVuOUd5L0x0cncvMFptVC9ocGhYTTJiaVNtRThqalI1dElYdmFEY3Jzdis1ZzJSRXRzM3VaalNpQjYwS21GeTR1VFAyQkNiZlRuZEtCUC9VbEw1ays0MTIwT0VwZ3VYWnNBbUtBdGtuQ1dYaElvcHNCN2pLdGwxbkZWVFV3TkVvOS9WYXNUVGU0MkFPNjltL1lOc1JDdGdteU1vZlo3ZUwvUkFzM25jRTJkUk9NWWxSY1FuU1B1VU1YRndBTzhZcHNTNWpQTEhoN2dzM0t3OUE0MlhVWTUyTEJxTGMwNkdvKy80aTdJQUtJMHgxUXlqcTVCUnNSU3U0R2pRc2dHbGUxcHlBckxQdGs5TGZvUkVFR25rdG5kR0ZkMXlEOHNYMFVoUTZNY056THdhUStiVnIwbDB5TFFBcFVXWnlRM29nck9jQndvNG92ekdjWUtEWEEvUU93NXZQMU54alBWd3NCSmk5RXR5UmpYdHQ4aE5vQklKSTl5aiswM3lWYnRHMWlWd1UrVHA1aHVjeS9kYjRoWUlMcC8zY3JnQkhFWnh6cThFZHpQUWdnQklwUVNCQ0M4dkxOaVIrRENid3pKZUQ5ZVd3Q3grdmI5OVVaeUNyM3V0TDRwZC9qcEZzeTNqT08wWFBoRUczblpOTzRZWFZ3ZWVMQjBsV2hnZktFSDJXYVEwRXhIT2RwZXpGa0dUenJITkZJY3RlbnZWVGRxQ2ZwaXJBQmc1c2ZjVUFPcTVSc2ZjZFlFazJrcTl4b1BWQ0txRHZiMDE1NkJpSjJIbElYc0xTLzZXQ1k5NlIrRkUyK2lXTnU4QjI4a2hxbmVUOUMrY0pUSzFXTDFpOU5ac1d1TmNsWm1Ra2lMZGFWSWZnU2VYd0c5endSUi9ycWFaNmpwV0VMVkNWaFBKVFN5TkNlYm9FUjd2amU2bHh1ejk3UzZ5aktPUGtFYW4yUFA2cVRaUnE4K2NHdFZmMENXRGlZME5CTnJFaE5wd3JadUJvNE5ERHIvakp3VUZCVS9QeStCbkx3RFplMW9PK1BQbm8xMWJXUUY3aHpRSC95ZVVpNXlBaUdoMGpBZ2MzZnM0Y3NHVHg0Zmx4NmNyL01BMFQwdDRXNk9aVklEWGpJdkRodk93RGVPditwWGhnM010aVRRcDhmVnJIbWFXZU9DM3cwV3dJVlhlMzVEdFpFU2h4c3VJV2xYR21MZzRrMmtaME05Tmw1eHQ0NEkrTnlFUng2VzJyUzBMV1ZuRVVBUkNHVVZDR0U4MnFlMWU5K3RHak9ZYlp3VjF0WEo3SEgzcnZZQWhUVTljNDZpcTNtRUczVDR3QStjdE5YazdvZDJkZ3JtT2lmQ0p2eGdZQlFMUjZldGh4T3c5R3RubERna0pHUlFWOURpNkR3RzRjenZyOHV6TWJ0Ymw4dWFjN0tCcFBXNXNUSG1EVEZqWmtsZEhvenJNb2h0ZGxrbWFodVM4blFOemV5VDk5SGlReWpZanZNZUJQbGtDQjAySVV6cjMwL0NVM1cvK2VLZEdnanBrQmlGVDV5VnEvQkQraWRlajZlK3QrVEk1TmJZV21rL0I1VHM0SFllMk1EUlVZWVNHcGhLRVorQTF3bldRSnE5R2h3ei9OVFp1UWxrZlhSd1lTeWZwT2QzUHRPZTRtRjJuZm04eGU2akIrdVBuL3N1MXJBam40WSt2SHQzSkI1bjFHa3g5YzdUWVUwK3YyOWFiVXVTTDFabHl4K2NiS0tRVFliQ3lUbU1uc1cxOStBOTk5b2l3RTlYdVlZdTZXYnVQU2JRUUNIejNoM1dHa3BLUzE0dFAzNnd6akVsZ01QV290bkNuQVZDUXZHWVM0L2JJcFFnWEhndmtlRGVma2tTdmdzTklCYnFCYXVJcXpJYnhoY0tqZnNUQnI0MmVoUk5ILy91VmM0ZmhCQ05MZ0hiU0RKTzBOM3gzQkpjbmV5MzMydTlocFRza04rQ21uRllPRUNEQUdPclhtajAvRUk4OHNTSEpKSFhqMW9pRmYvT2djZUlwNncvRWVBQjFmYzR2Ym5udEdVT21nVXZLdWNxSnlwaUtKRERBdXY0S09SUWxyWXl3aGpGR2NvQWttc1RrSGNyWS85RjAxbUZOdnUvZkgwaU1FRWRJUzBtWGRLTXdTa1lJZzlFaCthR1JUdWtHRVNucEh0TGRMZDAxUXJvWklTVWdJUFdNNys5NHJqL3VQM1ljMjQ1ZDl4bXY5Kzd6T3M5aEM3eWNQRks5WkJqS0t1RU1lcWpnV3NNNTBtQlhGM3NqelNQR3A4ZXREOHl2NHNSRE85MUQ5TEMvZVhxT0JpM1cxTkJJc0U2TFo0UWo5bytQanlzcUtrUmRkbDNkM01ZeXhSdHJhMnZyNjJISkZpb0lIblFXSURwR1ZIVEVKcnZHREN3Y25ka3J0dXZ1dHNQL1lLYjQzZjMrQjUrL3Z6Y3luazdNcjNYY0IyTFQ3TzN2LzlUWlVXWitIZDlLTjRwR2llWW5USVBqc2F3Y1hIT2FUQWZFRGUxK2FxMTBVRnFKd3NTbkRsQmlLMHRMclZaVGVhaHZiMmdRbWdFa2VPUTZmckxwd3lrbmwvajI4YTQwamQ5dEpiZmI1Zko1eWhCeFh1SVpmaVRYMnN1RmVNWlcraGd3S1lxbTVFMEVSTVE4Yi83c3VDREhueHZSU0tDVVRYSENEeXdzTEUyVm8rTmpvdzdUbTViNnc3a3l3NldwVmVzMFp1WjhJa25tMFFXZTBoTEU3eHlwS1pxdkVpUXVaNi9FM1VldjdyOTkrM2FPbkVBbGNtMFlMREdnRkhTazZQUkl4Y1B2d0o3MmphcUZXNk5JQ1R4ZVpCZVNJWjNSRVFyUlpJRCtUdDJVQXNMajhlblUyWUF5NDAwbHhUV2NHcEhlRmFYN2FTZVlHVTRxL0VEUVJ2cG1ESjR0N3ZpdnFJeU4yd1l6Zll0U1RlNmJyQk52aDJJZDl1U28yQzNQaXY5MGs0OSs3VUFYcmxBaHBadTFqblBFUlZMenBwdU9oTEp3MERGMXlGSmZYMDlmWDUrWEFnYzlMaTB0aldkUzlTc09IdnRnRGVlTXhNVTFYaWw5MkF6dUxzMFZJeG1oUTBZdEhmNTcrRlZSU1VraUswQWRoTlU5TkJRQTI5Y0JGMWRJWUloOG9MTlB1TE52MllnWERObE1mTzhpOGJEK2l6aGlUV2UrVk8yN1d1MUx5SHF4eGc4Q2FwR1BTKzVpbVViMU5yTW9UZ2ZaMGptejlONGpKZ0ZVRjVjNUhPT3pxY2Z4UWZNcXUzdnBlODhZd1RqYmtZOTBnZHV5Q3JTS0IxRmRnY1FEOVhUMFp4aCtmZEF3ckJwd3g4Y2xJUUR3eGVyZ0lKQ3krL09FUXBOUHMwR0RIZDVybzhuWTNkdTN1UmowK0RWbFFHcFpvWFRVdlpHWElhL1I2RTlCQ1I1WHNlOGp1ZTlmaFptZ1h0L2JzN0t4QVpkaDBHTTh1Nk9icTV4ay9ES0U5ejZtbVE2Qko1dE5nUFB0MVQzL0Q5WE1meVBHRDg3WHB4dk96Ukwvaldld1pIbWFvdmdmcGVLdFRvaXYzVVBLOG1IdDlDUXJWcjFidnk1YnJpY1dvM1BscjYxdGJVZk0rVUxpbnNxVm85OTA1Q1JXNk5YYklBcFZTclVyNVNub211bVozVVRwS1djN3dEb1R1VFJZbmdlUnJwSVN6dldPR2Y5dTNBdy9hUmhyTE4xb24rSFUxazhUajIycVNiY05WQUpvL20zczdlM0JINVI2WkhwK1RHUTgzSTBpRmI3U2lONzJrZFV3anRTMG9jeTUvcWtjdE5IOXBtYUhxNXdycWd3UTg5KzkzRHFqYWpQanY4WmhEYWpYemFqUFI5SVNhYUFzYVJoTGFtRXppc3FmeW1BenpsRTJlTExVZU9LemRwdkZrNno1c3FaTDFEQ0pvbGhhK0MxT0tBYXpjOXhReGo2UGFQNEd6Z1VZaEZHQWp2SDgxUUJia2xKUFQ4OFAxYXdNaE9SL0s0dHVHZndNejdCVmNmVDB5YVhnRUdseWVYejJLb3ExODFmeno3c0gzUXdtemluTVVPclVpUnBmSENjWWREUmdVUnBqcXJCdVJxcnlRNGQ5TWRsK3FjRkN0d0laSnIzelRoa1FiT1N3TXFsUm5HaWRzcS9aZ2hMbEFzb2tFRTJZQ2x5anBlSy9hV3ZZTE45Q2pIVUI0RDE3RW5nZ2sxRlJUNW5jbldFT3ZlSzB4WThuOTlLRWJLaUdKRDBWQlR4RUYzRENTSWhtSGdicktscEkvcWhzZkxmQjc1c1l3MkxpM2liSXJtcnVIZE02MWRiZ2xDTGJnaDFCMng5Y2dqYTdwQUg1QVJMWVQ5eEFrWnJFOTRrUTg3eVJxNmpFWlpLejY2ZHE0OSsxRTJxWlJrMmZUQlFVc0pIVUM5ODRSeUxFaTRJWkhDYUYwd3IzbFI5c2p0Q0xrQkZISHpDbTU1UC9sVzltNTFFMkFZbUk0L3BhU0REZWFrWUJFYXltSnVUb3hkczVlTDYwOENnNklKQXBrUWpDcFB5THFqUE50TTZJSEFzUTRrSVQ0Z2ZDQ0R4WmFuZ3Bid0xDeURvTVZkL3o4YXZXQVNlK3RseTU4SjI0dXFQRDcrL3ZONWl2NXhxNWxGZ0h5UkhPblVoemVwQ0hka21yazZDSVIwWlloVmpGTXExa0tLcXNXRThzUVJVK1hXaWlSYVRCRm1XZEZtWkM5ellJR21XVE81Z2ErVlNVZ3VLSm5hK1NwQmhKVUlGQkg4emZHbmRVTGovZWU2b1BDbUlzTVg2NUFzYTN1TzVQMjFhMi8rMm5jc1NRbnB5ZmZ5cGNmd3BVcWZ6WXdiMGl5RUxyelNVcTBsS3E1UGo4aE1UL2JMUk5uVUY5MURMdmVNYWZqOVNFaFlkL1hqczVPbHFwTmh0QWNVVHRBcWQzN21HSmY1QU5KdGZ5WlluN2RFRUJsNld6SVZyKzdvOENYeU4vYnRYM00vbzd6NVZjMVpQK2lVMkZHSjZQUmg1bDY1V0VLSHFUTTNmUHlKbjFkZzZOZmhveXh0eEw2NDM4ZHpvUEtiY0dzNWJYaFRoaGRaV0NGcEswUDYwRDFFa3cvYnBFUFF3ZFBjMDk5LzVNaHVLUlRSaUwrRy8yUnFJa0Y4SEZpOEdhNVpsRWxDSmMrTE16MGlyV21seXAwMkcxa1ljaW14NEJJTjFpN1I5dWMxdDBncmlDRnVwOTlycWZDOUtCdUM4SjdFOFA1eXVOVVcvWkdmbithc0RyckkrczBYR04rdysyMWxoQW1NNWZOOFpxNS9paWkrTHdlbmMyWmtlUzgzQ1hZNUh4dmIzQlZQNGZFMW1TS0JjME5qam94S0NtOGJvZ25MZ1NnRzFJb1JqNHNDWGtORUpPWFljdFVZMHpFY1d5SUF5NDZaQzczVWdOOVFCWDBqQTQvOXozeGF2UEhVajk1QjBVOU43RUhvckU1ZzlHbFEzaUpzdkdtZXNtUDBlZ25IMndnQjhWcVpKVVV3dFRVUVJoQ1VFSTl2RHc3U3V6Vzlpa09aRExNeWZ3S3N0b0NQYW5saFNsVlZpWE1KdUtNdlR6ZXJEMkVsVHI2YWhEcTBxWmZrcWFrWFlwOW4wV0RqUldJbXFSZncwQXM5RzQ1SzRUMHZsU0Z4RWt0RjcwTjN1Tk1TRU1mNWc2ZHBHVWZlYzJXcXkzSllOZnJOcGZjZS9wQjlUSFRIVmpJb3dlWUZUQmRLT1p3V0dQS05TS1VMbk4reVV2ay96UEVsRnZSMnQ4TXhlOGljbXMydU10bEtENENNdEkrSUJQdE9VMFJtNmljUDZaRmpDWmp3bEFSeFpiVTI1eG5qNVRIaWZobGNjQlFZSjR0ak9lOFpBNnpaL3p1QzVVR3k2NW84UXNLUXJzZWZGN1dIRzVXcW12QXc5YlpHU0NLdzc1K2cwbW1FS3UvZFM0azE1dC82am9ZWkJuVlRlWGkyY0VSK1pTN1NzdkNvd3FNeWVvL25CUmFUN3oxYXg1SW54Yk5uNkxRbVdFZ0VxUEFINlBnTXJLSkF5T25xNkE0VE9OWWVTeFJzZzRLclg1b1k2THdlWDlXMmxXYTlBSnBGN3JieW9VZXQvamRDWngwbjYxdXRUcThjWkIyM2F1ek90MzlVQkxhMnNDN3J0c0hacUdrcXBiN2JlR1ZKcUNpSkRsN3EwV1daaXVqYTBqR1Y2YkRxZmZ4WlFDY2lKYm0yU25ZY2xocWNFKzNUcE41NmpjUFd6K0xZK29rcHpTQVJZYXN5QXI5Rm0zY2tOYlNmWFcxeGF3OWltamE1c1dzT3dnanIyZWE2R3RoS2FVUTBZcmsxNXdGWE03WElTYlU5MU5WMEpGOC9sTGp3MnVvaXc2bWY1UFFoRzZBaVVtSU8zTXlQSWx6bU9YV0xNUjhuT0pOYWRsMzdmdkJBUmNON3BEQXdNRG84bTRDWjQvLy94M1lRaGFITU5hQlN2VjV0SnJzbHI0WXlHNUlvbEh5bWxsNHpCczRjSlpxUE5ZMEMyaUExZjlJRXBxM1BLaUtsa0VhVUxlME5Ed05KcXg4LzdJa2ZENllWcnBqZVREOVJZWEY5ZlE2Z2NDeGRrUWg4bjVvSGhxRlRWbmF0c2pLQ1BXcnhsVjIzSFJYVmt4Rk9yOHlNNFM4ZCs0TzUyYzdGcVhXcitsRXJibi9BNXg3R3dQcng0OE4xaHFRR0dRNGZ6UFViMm4wZldHckNSY0k1c1o0ZzFiMkIxSUwybVFkd1VaTDdONnBOUGM2bXFGYlVzcVgzV2RvVkM2dllPRGtJcUcra3REaEp2aEI3aEdxckw4OVo2QUN2OXo0bnB4SnVZeU41cG5DUUdnZUluK0Y5OFlGWnNXR1NFQld1UEd2QVhtdTBvZi84NVNnZC9iVGJiMFk4T3lMQXVWMzUxZW5TeWQzRDQwM0RaY1hsd1VJUGJwZ0RlQ1BaMjh6UVJJQ1NCNnpCZVNRSC9nOFV2Zk51bm5hVzhOTDBNeUNISFN2MCtpcVQwVWJSSXhCcjdmNXQzRUNwejA1Sncrbm8zU1lrMjBTdXZYQ2VsL000OUtYMXhKa0ZqNzd4Q0xwZXJvVVBCQ2pkMUlaQjVQRFBxQVUzaFkyTE4zcDUvWHpuMUhhcFRnUkl1NkFBRHdTdkpETWhORXNka0FIYjI4M0w3UVdraFltQ3BzYW5XMWtMVWtqeldlRVZtakt3ZHpVOUhXaE5mRFlZaDZUWGI0WVl0MVdrdmhhL1lzVU5DNmN1NEJDTXhqVFkwMFlLUzFKTnpkUVhjRng2ZlpnR0N2OURsWVdYcGliSm0rbU0vUEhtdHBpN2JnZEFkMmZOcDRPcVBNYmRSV1ZHSmpiTHcyVjY2UEhFc1BwK1hlemc0RFh0Uy9wcEdKUUFzQThkV3pSdHVFbVpDYm1aazlQUVJkYmZkUmdrOW5pTHJRZUs0SGRuUzhuWGRMdUZMMTU0c1RFZXF3T1RBNnd4bWtsYVdjdHU0NFppK3FhTk8rK3NLLzA2NllyL01uNFJzSHJoRjduWFI4RnhWenZXbWJ6bktzUEVQV2V4WWFPVUxBVi80M0FZZE5OOTBwRnJwYUN6Vy9hdzdGc3BETldUNWVuNncrZmZwa1pXWGw2bm94RFg5QUtkUnhMKzc1R2ZIT3h2eDJzN1A0UHBSdDdoM3FUMDR2eDQ5WldzZ3hBMW9jMU5qbE9OTjBBajB0WmJ5NEJHd3BjMzQ1aXlDajhueHZsOWJldXV5T0xqbDJQZ2M4SFNsV1VCaEk1dElYRXhNRDBzUGtSZFQzcWt5cUhzV2dTZkxmeTV5NU9kTkU5a3liVGIyZURUang3TkVtTkh5SmlhRVdkLy85cTlvTUpTQmp6VzREYVVOTlFGanhzdTl1dG45MVNYVXlLc0toMzZEeEVQaS8yMXMyZUZvaGJ6OURQMUJOTWI1bXdjQldTVWtzVThqMWRjSll3YWltdms5NFNWR3FuVHhNVXdEOGc5LzZZcDd0YWZCM0x0V1RZbU55dmFlUEJacW9ENVVCWGxZSEUrbVdNT0orNVdlTVdkcXkwTVVNNFBtVE1Cb2I1M1QrcTh6ajduSVNnRWJuY0Nvb1NUMzFvNlRFM2QzMStGZEhNR0RoL0c5VzRNL0F4L1BPeHc4dUdpN2xHeDl0U254NExXR3picGt1c1RzZ09VcVBpTkF0ZGgrazV6bGw5OXh6UlZQdHJIR0xCUFh5STk4RGJLMzJpeWorODBXV0Q0Wm1mMTJOdUhSWWd6SjRBeWhXSUEzMlpwVEtNVFU5eSt6SnNMKytFMjZaenMyL1JWU3JVNUFaMzBkMndMbHFuS1FXdWdSQlhRMlpQQkZBVEhTUTNHakRxNVZKbFI1TjJCY1FCR2lOV2lobGFHdXI5RU9qaHJPK3ZuSFhlWUh1RkFaVC9GRmJVeVlndUtNSkd5dmdKdzlXWVlPUmZNbmJaVktQaE5Sd2xxYXhLemtiV0lmMTk3c3hLUEpGV2FTNFlaM2ptQlUxTUNwR2xSSGh2TjRFVkdaWURoZXhnem44b01wbFM3T0lERDl6Q05CcDlrTWlkS1NHZ1BidDNSQkw5c2VJUHlzZWErMU9XL0tLOFdxcEgzYTlzc2VYcUM2U05KS09pQ3l3TWxMTjg3Ukw1dDZxc3IxNjllcnp6YzczRHhraVV6TXpycmRIalpWRzdaU2JlZDg0SzJyU2ZkVlhHclhWN1Q5SFhNKzJRZEFWMDhMak1BcmEvb1RJMmhTeFFRRWc5TFo0aVkvZE41UTMyS2JQYlpZWlhDU1pSVC9RdlpZZEU3MWpvN0JnNW5Rb2FvK09VOFhZOHpiQ1pBc1Q1YlJmNnZmdDNuRmVjTXZrd1RlWWtIT21sdjIrWUZHNjdhMUtJcWRPempzK0RPZkRYcDFkcUVleGtwMFFTa1F2TXlrbEN3Z0xlN2k2MXRYWHMwWFo3TW1EUWdpamdTQTU5U0NlOVZHV2tJK3ZYaGtOMVdMQ3ZPbVV6VHlheE5KQ2JVQTgzOXdZRHRyejgvOTM0ZzNwaTJMMkhlZWJHMlQyaTU1UGgzUGxLRTBSTVFCYW9LeUNZSFIvckxqM2NXQk1zK3NxekxvL016UnQ0OGowRmJTVnI2STNJVkVFWnlUNGtXZTlSeWEwU2QzaEVNOEx2Y1gxMG9xZkpBb1RiVFdjcitlMHRiUERkNU9RSU1iNGlaSkZ1OU85STlRREZGUlVJd01GcUlCRG1ZVjBIdWZkZ3R1TEpwSzRHZ3JqdTV4dHlwV1hsOGZ3S3VjV0Y2ZVZzUlpyVXE1NGg1bUE2RW9LNGREQ2tpSkxkamsyR0F5V1IwVGFrVkNFZ1JGZkRudjVVandYR2hqMXJOZE5oWDNETVNVNGtTZ0tpN0ZNSStZOUlKNTY4MWNCQ1JtZmF0N3J3cHhVRnhtb2k5cFZFTTV6dXFRQ2Y0U3ZjeWkyU3F1aWhCZHJDeWI5NzJqU04vK2tFUzlRNllMZ2xkZ0ZzdlB1eHY5aDI3K2gwYU9wUWdINDAwNWJRN0tSeGdxanVjMkVITFVocUhzZkN0NUF3ZHpyMTY5VGJsNkZtbUVFUmZFRm1LS3pQTm9COVlYUmNkNzJiS1hGYWV3ZHdGclh6WjE5VjFwdFBqQXpCVE82S0JtOXUyUlU5QWFvUlJFWnErT3RFeHBITWNyeWFnYWE2NnJDb1NtUHo2YUlFNkhxU2xnY1FWalNBWXJiWENQc3BFK2pXRDNmNG5OVWoxbTFkRFAyRjRHSTBBbnhldWhpOHRRUWJtRDJjUmNZckxVRnRSWko1RkM2ajBlRlAxT1ZJcXpZMnR2QXJEQytaRmhnRE1Va1ErYU1rVVRvTFJYN1lUUmhnWXpxdWxyNVBGREJKUDVZQ3psaXA5NmsxZk5uMmRDb2hhUjhPb1pFelJvcGRYU3BQRmFJWGdhUG5tNlRZTkNrUWxjSkhVaW5ES05BQmY4bnlhSFlUY2dRODhRRkJib2lvQzRlcXJiQ2NuRjFSZnZXMTlQVlZTQXFEeE9QZE5scDRKWElaTk1HODJ5WUk2dGhKcDFyajNwNWt4THdaNXdlS2xNbjdWd3VEekp5NjBaK0l3eEg3YS96OXVEcDZXblVTNDZuc1hJb0RLWi9OcEQ4N1orb1pXRktOc3dsM1NtTUk5RUZ4K3dHQ05BRSs1WnVWWlZjTUsxVGIwYXB0R1dOU2dXQXdHaFY3UHpSZWNOYkZQOUprK051VktGL0xWdndQZlNMMXBrQlNMRmRib0VzNnFDNXNYcDkyRHoycmV1Tlc3bkNPRnR2RmdmanpreU5BSW1xWnI5VFFtTm1uS2dUYWFQNjh1eVhzcEM1ZTBHVWRFYTBjdlJ3eHQyVkdGQWNrMjQ4RTFnS2xxVE1uSzc2QXlXbzAwZDI5UFQwdkZ0OFVOZm4vTE56YzRzTEM1SGN2YXhSQnZQOHJzR1FseXJocHVqZTNXZjQvMlh3andkK2creit0YWwxTXhTZkVuVCt1bkNHaHVzZU04aXgxTkREWTFCdDJ2YzAvT0NwT3VydDUzL3JQNE1qR0ovS0VXc1dPT2t4WHB2SzhYRi8rK21vdGVqU002bnNTVnU1L1pjczNXU3ptOEtuSDQyNXlMNzdIL3BseHU3UWpXWmtxUmsrcHBWQm9DZGVSZlV2aHMzRkJrTk9VbFQyL1BWTHA5bEF2anBmazkxa2xwbHo2bEJFdGRtZy8xK2JsZjFtaGxtemZsMDkzU2Z3ekhzNWdidGZLVXBBdFVpOWh0bXBWWlFta2tHSkVWUjBuUklRbkU5OEhrU1hQclFYRnVnZ0JWTm5VbVFPMldRSC8xYkRKS0RoSFJkMXoySlVaSGdXSmNzVUNRSGhVU2ZGUmltOUJKRlAvSkV3a2dsaVZKQ0wyZlRFZGg1bmQrenNrQzJ4N04vK0RqT1VZYzcra2lCcElpOWV4Nk1EMkVpaTRtalRUOWJUMTMvY01YN1lhZXk4UFhvNkRoa2JPKzU0NHRzRWgxdjhLNjRyTFJRWU4rL2hRVW0wNzJPV2I0emEzck5KdWgzTVRFNU9CbUhpbldvbnYvL0NkVncrd2tybHZmNUZxcHVCLzlVcnh5amp3eEtNSVRPbndJOEtnemloRUhjNVlrRWxSa0pDVTRVL0g4N2tFOVhwQ0lhSTBWaXUzemkvTnkvUVdlMnFLZnYyalZEOUFNRDBZc0NKYzJRWWVUNG9XbDJCdnpqKzUwWUNsd044MFF2RkJycWU3TzI5LzRGb05zQksrSzhReWtaQS9lMm9KSS9oTFgrbUlqSFlZS0JjU3NCTlp2NzVkais0Q09KTENJSVczN0VwRXRIVEtlR2lRWXBEYU5yTzFIT0tOdFVCazRLdlRGV2pIeVN4WW9oS1dDRUc2OWdBL2oxZUd2bmNFNjlyT25xVStNT1hFc0hPcFpKaGNLNTBSMmRVa2VOUmI4cndmbENtejUyVGZNTmM3bW40UjhmZ0hRL1BwODFlbkpuWnArclgvNVVLVjVhd3g2WWR0cVMwRitaaXJLNXJ6dk1sWVVqT0JyMElyUWpLUzh4anpmWi91SG5xZmlza2xBeUJ6MVVhZDVyMFlCRlJCYWpKcFk2eWUvZDlobndTR3VlOWxkb0JzaSs4dEFZSi9QOWFnUFVBR2RtQVhtODZ4bm5DeUtuZGtEakdOaXNpV3Jvb2NBei9PTVVuN2hwanJXc1d2bkFkdTgxdUVhT1Y5L1RlZlp0TTdwYlZPdmhCZ0ZLVFNIM1psTG9jeGpnYVNVOFRjckZZRFZZUzBGYUFHcEJFZzJzRVhQNENydUZrdHlTVWJDR2tRaXhhZnRnU3oyamk4RTR4SG5Ybm4vZFlPVGlNVy9KblpyNUtJZXJtZVk3Z0VUUkVDQnJHRjVld3Azejd4Uk9UcUl2REhLV0RlYkx1MWNHZ0pBV0VhODRMRUVqaHdQbjZZc3VLMXJyeWVkRFI0emtKd1hMMnRTWFBuY1NVclFzRmZGalZpa1FJWk44endTOWl4WSt2Ry8xdkc1OEdhTkw2bnY1OHVMOUZ5OUZrWC9sOHRZSmlORUlYMWQ1Y1AzNTBkR0srQWVXS1NzOXN6MjRBLzVZZjZKNk5obU11NWJRVnR5Qmp6MnVtZDVJK2xrWlV2WVA2ZSsvcEtjL2NraHo0VWNTWlkrWmZ2QzFScUI4bFdYV2ZEZmJZMkZoN2UzdXFNcGFHR3pFWTlaTmV5amxSWS9NaWlvVHpLQ3hSVkdudUtxdGVvTXdjcktzZlMvdXU0K05HVUo4UzZWcU5PVTVTeE1sdG1NbEgzd2hHUmMyOG1vS0k0eEllUHJvaTdDQWRtb0swVEtkeDI4T1c5YVJJR2FoYm9UU0NaZlJMUDdrR3pPSjR1Zm5ydTRmcnlaM2NkM2NQVnk0K3U2cytKMElYOUZ2eFNFVHdnWFRaZzlONE1GM0tPLzhIbEcrZ1VHVjVldG9aUlpPMS8wMXdHelRGdVhBYitBdFRNblZ1bHRvUFBaY0wwbVdhbUxINXJVZ0J0cU90SjFNK3czVUtxQkZQaTNONjBjK2ZSRmZIVVU5cS85Y3FEQmdFK01wYm5OOEUrQWxtRGFWTGdzQ2Rtek1ta09vTTBsTUZCdHo1VTg5Rldaek5OcTVraXQvSE00NTZSbEtMSnd6Vk5UYSsza2FESnhRV0ZocHdoODkvRktYUXhFUmxZaExmQUZrbUc4cWtHZ0hBeDZVR2h6MDJmaWJGNloyUjc4V3lIR1RxRklKU1V5dzRpdEhRU0NKd2thd29EMWdxbm1sY09ua2J5TkEvUUt5dUJpbGQ0TnJGVGc3b0U4SHIxWkFhTmVQb0Yra25KQWdsQ0lzTDM2clo2N1VqcnFjMnc5MHdFUnNwaDl5bngxb1lqazRYSEd0ZnNvNTc1YXFSazVOTEpYalkydG9xS0dCcjhSVWs0bEpUR3RSeWRVclBCeC9Fdm5jdUVLSFY5bUZXMm9saWRsTkJRT0RUS090NGQzY3FNM0h1Z1BJd0JSb3YyWG0zeEh4bFJCMG5Ic0RWc05NMHdhWStLSzFlclJqU1IwNU1YOS9GemxINXQ3WC92NDk1UXNwdEFhWHpCTmpBWitxZklTa2prYkpTaEZoTjN1TXlXV3FSNmdFa3lLbjRvT2dnSnVpaXJIcklORE5sRzBncmpKVFhsZi9qN29idjJ6ZTk3MzBwVzJqVmF2b29lYnFOZ3BNYU5XRW9tQjNiY1VaZDR4bnI2K3IyV3JKVWY3Z1pPcUorZ1kzTnNEbmZIcVk2aVJ3TUZ1TXZMMmdVKzVqQWxBb0NkSFBFaFpOam80WHN0VENyaDU0UE5uQUo0MW9veHIvVVZmLzB0Y2hFZ1pxQkZGYlZ5L09UTDB2QVpONTl2eDd4MnlJb01wd1U4VWtkTXJManpQMWR2OTM3VXVPRDVFdTVxWi9CMkcrTU8rNEczajJjTFRlN1BEMXFhWEV0cmppTTBDTzB3VEZ0dE5SK1FaSWc3bVVwTmxIWjdpUS8zMnN4V1RnTEhxZUl2SklDeEJXd2kxKzRMcjk5T1lRMUR3T0hiSUswVGNBalozdDdSVlh1SXJFYW5LUUs4dkpxOVM3VUNpSm5wNlJ0ZUoyRWNzUUdMNnZIZElSVmlBbFRVQXlIOGgyVUxwbXBsOEZoU3hoS0tZek13K21PNHJrT0JBVTV4eU85ZHB3cERFTWpLTG0rS3dFa2dEMGJ1Ymw0Wk53eHNWODZybzU5WkdSa0R1Y3FEQnY5N0JVVS9tTUtBbmVEdlVEVnJLbTkxT3laY3NCTXRaWW1QYU1DSFUzVElFTmM1bnFmRlUxWExrbWVZN3Z0REd5VG9rRStNd1AxUkZoaitXS0wyNkgvNDRHMlkrZjVlSjVjTkNxWFJ3c0ZXVXNLbVB6WGR3WWxnVmRXT203MWY4RW1vQ2Fub2Vud1BOdDhLcnN5N1l2Nis5Yzl3M0NvVGVQNVAxenJ0RHNocjNhUm9pUzNDdTRZeG1MelA1RnF5aEgzYmpGeU9qNjFCMW9CVHUvOVNPUWlQS1NhR2ZGN2ZOKytFeElLMC9wdnU2am9OcmNnaUN5L0NoMGdEYUlUSVNhMlptZ2ROK2RqbUNjWnBrVnRSNG9RYWxzS3JRc1IrM1pDU214eTZXbUYxaldjK2JTS1ZwOFZjMGkrcW45SUpCcW5RRXBFTVNnbXM1V0hiTUFSMW5ZeGVheHBGVU0xWmF6c1RJblZVU3o4UUhUNnFGeUNJVThTTFBwY1dlWWFXU1p3QUJHRUtWYU12Z29uSmVMQWlGR0h2aU5lRUU4aDZOUWNaMW9SVXdFQTdJN29tMlA0aVZaQzdWQlBOQzJ3d2x6dnI2cGhwdnp2L2FFUURrN2ZaSUhSRjB6ODBBMDZDaDcvdml1aFBhVjg5dlJFRVZYY29peGtJSkNxV0VIa1ExaFlXRXZyVS9mcXY0MmQ5Mk0xbkNvSWxMQnZkTjJIR3VpR2dGd2xOOFlGTVh1MmNZSWlkM21jRkpkUkNUVUVJR1dSZG9vRG9vbVdkRnVGcW44SStRblA0Z2dLUHNHTWwyWENjVUt2N2djSDlMRUQ2T2s0NHEwbWVwOUpsU3RmbjRzaXdXTFBlMDR2OWhFNkhkRWdWRVlMaXdDREIvdWl5YWFrU0RFQ2tWNVczVDM4UVJiMHBOb3dXRjNzanJNb0RLYWUyY1BPWjJob3lCckxIalU5TTVNNGVzY3lXVkJTa2xiSU5zS25WOFJSamRQVncvTlJ2WGVTbWxSQkU2MVlNMHlxMUJXeitRQWJaV1VTTTJHTXV2SHNTNlJvQUtQZ0FZYkVvcWhoMGEvZHdJQWg1eU1oMTNZclVvR3VnbmpJWmsxSmhvdHU4dFN4RzByVTJhYTVINVkzZHR6c3BnOThwWjFBbnQvZjN5ODEyQy9WV1d2NCtJZ24yN3dzNG1xVGt5Mkx2UFBiZktraDhKRnZNekxLaFVkRy9nMEplMHBLam01ZGJkaldGbTdHWkJjUGZoNXJQTXB6UDcwb0Nwa29MZ0VEUDVHaW1UbmhnTEF5K0hNMDQ0RndLU3R5akpveUhwb2JhUUM1dTNMb0ZLWHRvUE5Hck13OWwrazMrNFg3Kys5WTJOam5vVUVuOUdtRDlad2pUaGsvZjBwL0E5TjlIOGxsSHhSdDVGUjZMOWRrdDdpNFdIWHFJSmJaMzczRG1yaWV2ZTlLK1htbmFWc1RKa2ViWDdVRGZOWncya2ZQOUxPbzBCcGMxdlFISW0vNEF0RE4wMlZMUFZEOXV3YlcwTTB6dWxzVDVrQkVweG5QMGVvb0VVZG5OMFFzNHVabTJwNjI4ZXBOcVJUd0sxTUNCWUtSZUYvTUhnazJUOXVjYjNHOUI1VnMzV0tnZ1V5cGtjckZwM3hnTnRZbzUzbEQvYjhuL2g1cnE1OVJybnU0djgrcmt1QnkzTUtkTjJEYnFtNFgzc2E4STBsanQ5eDB0amVWLzNpSGZKZlArbFQ5OUgvZGFNSldpZHJ3ZVVjVjYxWTFzNTBrbWFyWXRuR2N2TU8rWnR6UGpVUEltR0FpNzYwQ2h2eERIMTVEWGRlVlFTRFpNd3g4OUoveEM3RmI1clc2Z0M1V2dtWGJPTHIrLzVpZm5aNEdiVk9ZaXl2aXVaS0VacHp6NE9yMmFzS2NEQ3MxdWVuRjN1ZEJxM1hJcWR2c2RDM1dYa1QxZ1hQVjZqaXB1S3k2UjJONmlWTERRVVdSekRaeTZxRGJBR3QrbDJicWJvYTRid2N0V1NNN2NmVlFpRVl4Q2J0YkhqNEpIK3didjRhdm5iTnNDUlptVW1QVEVrNHVFUW8ySU1tZVA0aGdFVUVWd25KVHJQUVpUdkxreUswcVJWN2NsMWdFR0VCNGlDWXBDUk1BUS9pMWt4TTZuN3B4Y3hEbFExTFZwUFFSVVFSMnJITXh3N1hXRWZQUWlzR2RucEtiMThpTXRwRlR5WWNCY3ZxR0J1Zm1HRGl3K2hvYnQzNVB4RFRTOVc2Tmt5bHUvazdwd0ZETjUwRSt0K1V1amdWZERkTkd5aUNWR3ZKVWJzY1RBODQ5SFJjL3laRDBTUVk1TDlrMzNwK0d2NU9WSUFIUTRXclMvY2pwZi8wRnUrSXd6M2VueFlGRURtVVd0U1ptaEY3NEZSdlUzVHdST2hoZGhBQlFkWVJhWE5Hb1NEUzQzN09YWXNBT3M2UlFYcjJYSWRDOFFuTjhHMzlsTVJFVXg2aXJiZzQ0WFhHS0ZMWW9KTWNMNXBINlZhSUdvVkRJSmZHSnpOVUtBNDZ5bWhKR1Evcis3TzN0b1NDcTBFOEswTFlsc3ZleVY1YVRmQ0pHMmM3VlZUUFpvb2RIRXphR1BDZVhST21xYWh2V0ErZEJiWDA5dmFvRFBuUkJ3aXZ1R0ZOZ3ZwVEtod3pwSFhBVm9aMU0vQmM4MWVoZ0J2VklvbUZSRUhvSXJzWlYwd1diWWhmRitUMG9BTU1QaEVHUFhWRlN3amlrMkFtVzY4dmlnYlAvVHVvcEdQWS91dEdMM0dSdkdyRFRDaTZhRG8xYjJOajlqTXowY0hkMy8vdjM3MU5udjZmLzFmVWQyMUg2b3ZqcjIzOTdxQzB6cUxlQmFXdVRrUkxKK3RQVnlHV2djYXJqVitQU1M2cVl0THNIWnp4OGlVdkJBQVNzUDJkTTFFM1k0RkFuSVlTUTZLSVhmVFRFR0l4N3hwTEkwMCtCRjhUVDFlUUZBWDZLNUtlNU5pTEhTcXZBT1F1Vkl3eEJBM1dMZU5nSm01WnBjcFBoWWc2NERjT2RPK0lVUU9wdnMybXBYbzBneitIT2JLZkJkUGlRdnZqRGxrUm8yWFMwdWs2WVEweHNMRysvMDAvUVV6bUNnb0lDYzRLMEpOZjNFVUZoNGZ5TjV1SmluTkNYQm5wNTdxSndrbTl5cHArc005Q2pWWUVHTkNjcmxDdE5xbGVtOHpoY2hDdkJFWkVLWnNya1dESGFKVUF6dldhSUVBdStVdXJwSjkrUHM2QVAvb29HK1Z1SFNvWEZsMTJWeWJLT0lMUkxjM3k3SlpRQVJHMkpQYTIvcjkxRWxtVGppdnRTaHFnTENJdC90cGJvSVBzNllXQzkzZXQ4OTZtTHk5TnBFdGU5eVp0ejVOTkJ4ZlJDcjNsRGoxejhvOXUzRlZyNDM0bGV0RlhRK3R0ZnZHUU5oRkVwVHA4enQzanovV3c1Um9BRTFheU5sVGVIR09XajE5RWNEb0NEakU3eFloSFllaVFTWFlvTUkzeGlhd0JVV05STlp0ZUMwU2ljS1NhQ2duQnBLQ05ETndCajVnMzJDdzNCcHlQT3pTaDNYYW91ZC9heXN5dDdlalpyMkRBYzZwdUxZbE9YVWJkbDM3ZVZWTjdzU2ZGTUMwN0xnWUZvQXVxbXg2UTlQS0RyT05VZktNTkNMZnllcm5lSWZWY1hGLzYwYktlc3JmNUF2Z1JHUlJHbEpQSmlOcElVOWxRaVN4SHIwaEthcjQ5eGczKyswMEdqdFZKN0RhQk82NFRvUSs5ZlNqbEltTmlHMlR5dnNzeWJxKzZmL1JZRFlMOVVMWlh1ckdmZ0s0NEV0T0c2ck1iOGF6N09LNklVQjcvWDE5YzNOcWFORXQ1amxmOU0wN2RNd1ZWUlNYK1d0cVVYUFA5bE1LNlVlY0xjWDB1eGdBRVUxbGUvQXFUZjIxM3A5SCtrY214VDV5UnRiV2w1NnZUaTRlR3g1ZjNCZElxZXNFRlBzSWN3Ly9qMjdXS3d4QVN4bDlvcGFYK0toVzVLUlNSUm5rM2FpVmVNUXVJMDNXazdLME1pVVk0ZlNDMW94MXlFbms1Uk01a0pZdFdiUndmTWp6UHBKdERWSXRGRlE4L0F6bkNKaExBdWg2b0RNWHpYOEdUVzNGWjQ4TW0zWXMzMGs0OXVLazU4YnFxcnYwMTltNnErMjdQcTBPUnVyckRWZDYvV3FiTWJhYkJYaG9kRHVmdUZYaHZoSi9FYTRLR0lSVVZGWlJBVkV3MjR2OHMwV1NvcDRaVXM2N3pSTEhLSjRaM0JFa1UycFVlMEhZdUFzclRQK2lKUExhdjNNTFEzbkRTM0h5ZFdmVEQxb1lZZVc3Ymg0ejhtUklVemZWaGU4T0FyTWdESmVRT1VFOHZXd1QrWjhQU1o3ZzM5YWgrelIxNXdOOTladHV1ODhGTkxNamFnalIrUi92UGZUY0oySnk5dXNwMjVsRGxtSEE0WU9EbmFWU0F1bkRYakZQN1ljN0RhK0tISjR6Z1Q4RG9TMDJCOEg5SGU2aE5lcjMzSGhUajNqbUZKanNzVDhOMjRvdnBvSzh1UGk2dGlyWWRHdjd3Wnd4dXRqN0czNytIK1hLMS9JcnRhekFQTE5mWVFUUXZIQjZIVHpOMnlsNmRWZWhucjBiYmxzM2E3R3Z6aTdmVXdSK1ZUTi9CbVpGWXJLbVNzM1I5N0dIdnRKSTFaRWgvVnd6U08wNXljSmtVN21IWmo4d0s4U2dRenZxcUVzRkJZaHlWM2plMEZNMXVjTmtZYXl0OFBpTkNXaUZxaW9qOUp2UytiWEVYb2NKSldTWHRMR2dsYXFoTzFnbUw4eGExNlBHTmwrejhiRXJrVm96ZFJXNXhqY09oOTBmeXhhNDBBR2RqY2l4a3VPL2piWURzUnVsUkQ2TEhrOUdyaWlrZXFhTUZLOVdtcHpQWDh1N2pBUjdjMGpiQlVIMjRqaWc0YXlCVXdvTmhEUnlpbCtGb3dnTDhrTkhqKy9QbXE4Wjlid3Ztdm1EZENzU0I5cklRdzhXVW1ibkx5c0pxaFN3YWhDYzh6ZzE4SFA5L3dxa01RQXBjU0o4bjZEamR6alIyWHZjUWZudnBMa2Z1K1NOZVBkSzB5RjFJMUhMOXBYYjJzZU9GLzNRTWR2cm01ZWFvWkdURis0SU5mb040amJZejdyNUczNVFTZnNkdEZ5V3duckRFT3Q4ZSs3MENaUFN1Yi96VjBNMUNhZ3R5TVBNS2FRcFFuak9zOW0rU0VFb0traDA3Rmx6blJWeDhpRFJ5U3MwVFpvWWhlTWVkM1BWdUd5NE1EdmxVTnRzaXpiYWY0OTJ4eTNLUmtaS3BjbkhWTFI2eFJtNnhSZVVWclgzRVRYSWc4eEZjNEo2UU9HUkxmYjNzbDQ5RUhTRmxiNWkwMW5sUnhqcmd0ZStlL1hVckxURTIxVmhWNDFpa2tMaHlPKy9Xd2haaVkyRXBKUHB5bTVYZUo1SDVMUmFvUGMyRkUwcm9QN0szdXZmaWN1M3MvNllRTjFhRmhYV295QjVkZHY3cXZnK1UxRnVWS1Vacll4U1pWV1UydGNRQ1ZqbENwSlFtOWJPM0NjcjN0Zks1TStCOEovOHZacDEyWXRhMXNKelZjMjdzVFBXb1g2cUZaSzNSUnRRU0ZGNjU1MTNKSE1SaXNGS1h1OGRuVHgyNTlOL2E3c1RXK1hmemc5NGNZLzd4ak53MEZXOUxZbEpCQkdVVW5MSXJCdXVDWER1cG1pVkFhY2ZleXRaTjhITUVSdnRGS1FqREFxcDhWVUtESVhsQmw3N0RVTUJpYVNKUkVCVStjSWVMNkhjUFBWcUQrR3JNUXlZWkdXYWNGalhKdlhUbTVFczkwbURsUnVQY2pHc2gwWUluY0VsQzZ2WCt3OGNHc3pVaGdqTng4RDdGZTBrcGpkQ0w2THhVRTRTam1IS214dzlOd2xwaDNvWjUzazlUOEZVUm5KVUJacm9XMzRzR0VVYzB2S2ZuRkFaQmZZcEtqK3kxNG9Ia0RYdWlpSFBOaXN4Z3N5QjRJdXNESVU0NzJWOXozTGljNGpyUEpnUmhrajcyUkJBTXhTNHFaMDNxZHl1cHF1TklCRzZScjVnNkVDM3pvYXd2VFhqT0FYRk9BdkJNWGZrOXBSVXZKck0yS0swTGxxVjhJU2tJYy9jajIrM2VEelBiZi9xWlEwYlFacGUvUXZMT2I3cGlWbmk2VCt6eXpvZWpuVjhxN1QxL3NIM2lGZXY0YmdGNTJKeVc5OUgzVlQ3NUpZbDArNVdXb3FtV2E4a3dlZHdQcDd1Tm00dVRrWlcxdDRRYWZQNVJYNzF3NnVyeHRkL2lCT1BrN1NmZEs3bk81NEtLT3owb1dpT0U3R0Znc2lGRWZvSjhCZ3VJZFhucTNMOWkxWk5rdS9kM2UzcjZZY1cwM3V2S2RjSkdjZDZNYUN6dHNnckFOT1BGb0laeGVsUXNna3kwV1JHNlZxQ2JTS2wrV1E5UzRjVmczZk5XOFMwazVTOUIxdnRwc1VlSFNIazd2SGF1T3RLeGlsWDNRVmxzSGR1Tm4rQlczTGRqdTJ5OEdUTExuMW1kbFpqNGRUSHI2bSs2cC9ZMjJvUnVNUEN6ZHpzVEtuYUsxK09UMmFiNEc5Y0RqWDhkSDk0dTlLUVhhenlULzdhTTB1a3FzeW16VnYrUkJxR1B6SDlFTGZQa3FvVGxlS0paakpUSmcwYnd6MWRQdnp1YkN2ZFlQTFdmdGhPcDNnazBBTnhkQ05BUVVFZ0NsM0VLK0dqQXlNdEl6Tkh3SnBSWjM1NHhNNklQMy9iVkoxMjlEN0pkVmxMbTJyRGcwUnJOYkVMRzArNzNRa0syU0orNy9aYTVibU5SZ2orZHlJN2xXR242cFYrNCt4UFQ5NDJEY29mZFlKSFAvVzVFR2ZuSGg2S3F1NWMxQTJ1dU9DUzV1ekVVbVBCbG5RZG51UWR3U0REQVY3cnlBZnVRY3BiQWdjWmlBZ0h4K1ErM1lSUGFYcEx5enQxMWNJTkh5Zng0UDVDZDcrTlF3OURYbjZaZm9nUDVmeTh2THNhL0VQM1YzM3YwWm1YajNlTWYwM1NCSXVwTjUwZUpaYmJTMS9mbS9vMUFGc21IeWNtRjlvVWxrT0xjd3gweE1wU2ppNmpOVW5oZElUMHBLdXVxNTlTWDBmNHNsMi9kUEg1bHhCc3BnSXM4ZWJrODZVVkg2RGVwVFUxTXBFcDFMMjhEYXA0U2xMemhEcEVSU2s1S1Nlc0pmK0YrMXJrbitYME5RTmR1MDlQVDB0TFRGYXJQYjNtMVpTWHdjdElHR3BPUVZCMjNiTVlxSm1oaW9wYTRXdFp4VC9MYXVQTEF2NHVybXhxdHNldm5JbFl5TUxKOFZNczA0VWpPYjVKN0I2RVRDcElnT1VXTDdRMzIyTkNYeC9ablZrcnZkRXZoKzdDclQyNVlaMzFhNmZOVktlYVlibEUrZjlxVVE2Uk5JSzBDcE11RDB4V0xONmpQejhHaE5HYU5pVEY5Y2NsUDhua1lmajlTV29KdzlTRWxoM2JxL1Y1NmpldE56OXBmZU0vbHJnUTVzMW5JM2tkNURUbVgwMTZHa2VKZmxvL2J5R25RREYzWjNHK2hibXUrUk9zK29XK05PNlppMTlKS2ZLdXoyOS9mdmI2L1cvRzZQMWg3K050TDYvSzUrclJCTExlYTY5M1FFNzZsVm1ySExtQ0QyQzVxMmkya2xlQ0tMYW9hVlVIb1dFbmF2emx6Y0U2QmphcHp3YzlUT0lFUitTeGdLWkt2ZExoMm9uMk9teEI0MlJWaU5WSE9PZE5YY2RIeWRvN1JqbnppZm5ZVnByRWxFNWUzc3dGRWJ5OFgxaG91TG00dWJ1NktzNHVOdkJXbzUzV1QwcVpDOXAxYkFpVVJnUmZJWllJRG04S1p2bmlqaE5YbUhRYnFWc25lV05wN014RlczZDc0b0w2OGt2MkhwTEhtampmVFl1UVErR2ZmcGtqSXJQOWM1RWUvWWQ5TWlOamJzM091WWpyZU1Xc1dwWVhnNFg3ZlNCQnA4WldZdmN6am9oZk1aOE94TWZXaG03M01TSWJPVVZYejBJWVI1T0NZV0lTenJmemp1VG0zOXc5UFgxdWM2MlYybE8vTVZ6NEtnSmpMS2k2MG5IYmRVYTlmOVQ1RllHU0NGMVI0b3hmK1hKZVBHcXZNWFNzajdySjdUOUQ1UHo4NSthalBIVy9qNDc3QlNvWWx0NHR3Szd2QkdFMlN4aWtFNVc3eHFYckxxemFxcnF1MWNNRFllWG9IVGp3VnRHN1V1Zk9iR0pOOERPbDRvd0wvc0ZkTXV3TjhVZkpjYldMeDB0Tmh3ai9xVUsyL0pzclpFQzkwZmlPTXJIenk4NkJXanhyczJrTnczaXpOT1ZKajJ5MWYva1VqenpxOU5RSld0UERlT1JXTCs2ajUxcnVEa0pndXBvcW82UGpvNjA2MUhIb2JRUUMzRW1DV2lnUXNPUU55L1dqTEp5UC9ZU3k3RFN2SjZpWjVNcnBJTzNSMHZVTDBZQTdLTGszU2pXeDlxdjg1TEYxS0dIYUJwRVlrMDZjNGdmdXRsY3BhQnAwSkl1WGdwZ3R3Nzk5cU1aREh5M0FoTllQbnc5dTh2czZjT0J3LzN0MDZVNUdvQy9UckpGdmxkMkMyeWtCQUVCU1ozWFFXcnRkM3ZNNi9XaGFidG91b1JtN0pKS0Z3ZHJiQ0VKMGJJNnJwZ2JyR21US3YwSmNiUG1aa1pPVEpEMXdXTDc3bXIwNGVYbHBhV1ZaUVllbVU4Vi9pcEJieGQ5STJ5bmJTRkdQbkdqRUQwY3JmOEtjOEpuOVVFaXdYdGpqOUo0YlIrVFlqOUhNcFVDOTNhaFpTc0xBYU13c0lmRGZZbzkweC9IZ1F3YTlnU01USXd5TWpPL29CNG1pY21aZ2pYL0lIWWQvTkIwUnhmY1VFaVg2d3BBSlg2YTBTQ1ZFVmorWG1uVXJMU25PMld6ZzBHcWoyT2Z4MTdPM0NkZmw3TFRrc2pDT3B5b3U3WDVjSlhEQ3lYNGxxcXRrdm5UN2JVVGJOc3NHK05IU0VYeHUvOTlUQ0tQMkFrdDJyVmp5a280MEpKSThDenRjc1BJQit3dmxTR3R2Z1BBbnNKaW5zellRT0orTk5pQ1B4aDQ3bTh0SHAwZmpKZ2JyS0Zlbis4aUdVTXIrcUFiUGRYejRhNVc3SGtrb1RUbVBtSDlQL0FHa3pLVEdIL2NoNlNHWWNPS3p1ZlJ1QkovTnZMZjlOK01iMjVtV2UvQkF4ejM0ZC9OM0tiaGZsY0hmZHhUdkRnL3lncy9CUlRQeGRCWXE3cGkvRWFMWUExYXZTSUIyL3dWRU1QM2QwTTdaa0IvNkNYZGVSSVREOFdDWk42VXk4NzVwRzcrTVE1Q3NuNit2cTJCcjVXVmxSQUlhR0RTMGQvaDRkdGZpQyt5WGxCNEZQQkZiQjFiR2tRb3lJUlM3VVdlOUZOYlMwL1A3K0dOQmN3S0dlaGJQN1F4TlliQ3lHSC9xNG8vSG0wZm9POS92TG1xR1dpMHhKempMeTZ1WGdzMHFmaFNFcmRWL0VBdDJyTU9nSzB4VXVWeVFSYjZDdFlqcHVtK3VnbnBuSitpTEMwSk1zSy9vVlR4SmhDaDB0OVhPSmxGOEZtWE9TenVxU3BCbVBXWW5wNEM3Z2J5cjRiOHIrZjkxL3hXUHVNQ2oyeW5yOXk4VDZJMXpSTjhmVXJ3K2VOS3ErMkV6NzRuVVViKzI3dFVlWFFsNFhUM25WaG82TFYxOThyUG9SaHdXbmJqdVJ6QURldkNSZUp6T0huMXA3MVdnNnlXTFJtU3N1ZXRlUEpsd0s0MEdKZGJFQ2hYa3p6OENsR3ZvUVp0WWlmM0NTekhhbFozQ2RPVndyMnI1Z3Y0Z3dyeThwRy96ZUdKbHZzU2ZCck9GRWp2ZVpPRkdLMzZwYnM3VlJNZHd5WWt1SVZNOTZ6RlJCQmlvZUdoaVFtZk5kNmh0dGEzVThXNjEzK1MyUFdRQ0JRVy9aVVI1ZVNjdHJHTUxYbTFwNG5sbkFJbFo5Nk1NUllzWVp0eWdWaTVTU3FnNmRzWWt4RDVuTE1BeEV3UzF1eWNVbjRsQzZFVlpkZklhMER6TnZuQzdPd3ZsWS8vR1c1KzB0ME9YRnROODd4TFFVMklRQUUvaU5oYkdCd2gvUi9RRDUxMW96ZDhoeUlmWFcxNm5OeTh2aHdNakUyNXRacXFPdzFlRTZkSHlXZnptZjdhZEJRb29UWTZLT1pQWHBZcVowOTU0allsYXBaNzJMb2RFQmZzMjZ0aUZnZitUZm9XOHBHc2hnZnB2Wit5THorZkwrQUpZYnJVb05QdXhIMUFEbmh3ZTFidUlBaTBTZ29yT1pqVHNWSGt0ZTVPcmI0R05acDNOemNEQjZTN3I5MVVJNTV2UkdPK3VaSFB6Ky9WWkk1eXhpdkxNU2hoMXlXVTdRd3BVazVLVHVjMENnVVFBOThwMlNkdHROd0pCSWJyT2FmaFp3TlNqdTVyWFdwVFVoSTBFaEl1SlEzczdHWmRxT2VBZHVQMUhBZE42R01Lb2ZFb3BkOWszMUVDZ3VjZTFvNUtFSFdyTm1rd2pPTUF3Y1BTb3prY2hKRElPRXFzL0VSVkJkeEhIbUxOMVF2eEE1SXJpbXltMHUyZmpieDVLbG5Wbm5uVjNzc2YreExOZURaY21CN3ZVOWlsdWlFNWMyUDE2QkRrRzR3ZnVnMnd2em1YYWQ2RHF6RWhxU2dERE1iZWZNVWlQcGVhaS83bkxSUFNGNHRiMzE5OXpDajhhSDlySitxc3VQZndSdVVzYUhRczJYcHFLV2kxV3dnZG1GQkYrT0ZiT1haNkdqTXllMFgrV2UxaTZNWWxNNzYrOU92dnlaaG5RcHdqcGtUTUVnSW83ZlNod2dQY3pkbG9GU0plS1lxOVVBaXRKOTFNUjJIUHZaUURSelBxSWdZdlhxR29XRXRSSldRUVB3VXFSR0lTMi9KSXN3djh2a0xWbk0ySFVpZmpoUHZEZzBzQW1zSTN1b2c0VjhORFh3MFRMcWNTQzFBQ0dzNXF4bUFMb1NFanpra2VjRmJmM1NXN2FMcmk5OEE0WUp6cWY0N2t6TERMNXAzMWJOeVBsakNuOU81bGJ0ekNPcHNqMzlWOTdpdFBNWHNyc0JuLzJWNEZvNU1TdmVDU21kdFBGYmN0TG5LUHUvVFBwNXRoTlBxR1JoY3YzdEVqa3c4YktkK3VCcy9XZmFhTjR3aEpSZ3FZZm1VNEtVU1hBZmZGMllFMlB2dXBrdDdnN2g2ZEhTK1lGSTI4aTZIVmVkYndUOVIvTk5jT21wZzh3eVEvcTN3bGViSVZXeGtaQ1JURlZ0NnFXcDQ1TThmUGl5bmxBTjBIU2EwYU5JZjFnYytXVnRONVBXcmRrSTlWWE5XTXoxVlFvS1NzQmM5dTdMNVduaTd1N3VUMzlJTEZVa1Vhc3RUVjN6Y09lRHhqTHNaTGc0dmlZRDBNYnlKeHp5WXRGOFV2TEtRWHYza3RWeXFiSzlEK0xyUklyRGdkYW9KK00rT1JaR0pmSFJTYlBBUXZRcEJ4blJuNXNScEdEMFcrMityOS9RQzVGOGR6MHVOWFV4alZKU1ZxU1U4VHhmK3kvNk1raEZQQjhlZTJoZWhuSlgyMzJTNFRUM2xvc3E2NjVBZkRJRU1GY3UvQ0ROZU01KzIyQkNQZzlxVXMyNmVFVWQ1MDJZVjFHRjlJVitIQ2ZCOUdRMEJCZVZKMERQL2VlL0lUdEFDdGtJSEFEQlVCOWlCNUQvM1JBamtKWE9ZQ0Y2U3oxeUIyRjJjbkp5c3JYRTRHSEpteTVhT3ZMUElCczVRRnJacVUxODNSMjZoVnpsL2VObGlvYXRtK2tLc0lqOVJlYnEzNGNqU3hmbGtWUklWVDFhYnpmNHJKeld0ZHB1L1RQc1NxYWRqTzBQVllFYmNKYUlJdGdwTUdCTE4xN25BRkxZcUJ3S1FKSDAyR0xuekVFVXVnTWgvMUVBMEZTQjlRMStUUlRNQWtBajRtWU03WUJsN1JBbXloT0lzOE4veU9Zd3hmLy93blVLcWtFWDQyR2FVc2ZMdjNTN1RVSFgyMEQ5MU95cUpHSG5hdUxsMm93OXNzTXB3WFc1Tjd2cTUwQmhEMlVyN3llNTBZeGlqMVArdkJXaWNucWpHRXBrYnRYdUxJT0xGSE5Cbmc1WE9nblo5bkozL1ZMUWV0eHhXdEtKNDNmMzZkR1BlMlA4ZWxiQzgveTc4eDZ0dDcrZjMwQnRKUENGeGprOUtSQWorV1AyenViblpzdGJhWmlGM3ZzS1RkMXh5Z3FOR3VxQVhWelVpSUM4eEtnLzQ3QnZ2eEdRaWt5eTVjRnNVYjVpSTNKaWx5OVh4Q2pHeHlydFRydWpXaXNQbTFZdlJpL0ZYNG8yT2F6UmhKdVJ6d1Rta1lZSVhITkJldmJ4RXRieWtaRWpRSEVDUFBUY1JlQmVnWGtIL0hhSUdac3NGa0FUMHF0TUdMRGIwaVh6SUMxSHZKMGYyNXNWWXoyVGowWWR6Y0RXSWNhZG5LRGh1ekFWeDBNNTY0dnQ0SXRvUWpzUmRneFh1cWl4QlV4eHF5MDdVVDRhQ2lscU9iV2RoYUlITE51bUR5bFh4R0dLVms3UW9qU0U4WS9Pd0d2MVg0dUhYRnNvRFBxTitzMnFXeE5rdnM2LzNVN1QzbmVWelpXeVAwdnR4VTJRbGkrc2ZZL3d2RjBZZk9sT3h1VjA3blY5VENHY3JYcUtOanh6dzArQVk5cFBCTkM3Vm5nbGdqWENPVlBIOTE3aDA1TjVhdE1MRnlabllQRHcxbGErUXp3ck9hbTVxaWxqVmhpZWUzT3BJay9SNGo2MDRhUmNtZW1jSkN3cUtpb3ZiTHJucnZFRHVXdjZuWDJzaXVaMHhNVG9hWVZCbnFmOUZQdUhqTjdROEJPZXMzc2JIaFlaTUM1U1V0RTRqUXBlcU94UlRqRmRXVmlaSjltVE42K2Jva1FIU1FZc0toWkRML1kzSjBHZXNObWhvWENFazRFSnJyTFJQWTlMQld6emJOUUJ6cnJNVTBBVWFoTDRlYS81U2VjQlVzM1lLSGk0a2poZ2lLeGw4RU1yMDRDTWFFVjg5aS9VNWJrYk9haHRMZWwrd3RtQUUwMTJ2WTcrTDJQQzNNcEZPVVh0R0VzS0ZyNUxGbjZLRWxNa3ArejB1OHlXN25LYXBHcis1dWJSKzZ4ZUVERDZSQklWQXZ1RkJST2tEOUZRdTBjdnJzR0FtVTMzWUF0eUVHcXNOZDdCbmlXMTZYL21PU3JESmNRejlJMG9tajl6UEpkNDVid1BwdDFINXV0M29CSFZGQmFCK25NQlZjRzlrS04vclNKZllzN3hrQzVTSXQ2eHRka0dPQzY5Nm1qazRPTXhYR0ViOERuQWpFVUYybkJCQnVGdXNUbzQ4bHYrdXRwNnNldXpEczVCTHlhR0FTL0NnZ0NJRnNtR25xU0o5cHhuODM2djhHRDV3WkhVaElaZzNROFcyUEtuR25tcEhCMTRBVFFOMXB6NVh0cDFNNUtFakJhRGxBUUJBTGxzbTBITXBRWnV3eExoQXFVaWJyNm52aVZrUjM5NVQvR29lbW5vaitKZjNiOU81dE5tOEpzeE13bmw3VU9sTmUxMVYxYnJYNnFWd20yM0RMSGlOSDVueGNVYzRTSHgrYjJuZnhtNzNabFY4M0lMRUN1YjA3djRMOWdSYlBpc2VIMjdYM1ozdkQ0U3VycTRvQ2xPZVdoV3ZWTERaaE92UkhyanRFdGxoaitGanJXQ01jZlgvL1FpTVRza25VN2UxMTlVQ1lWUWNPaXcxY09ITHlPcFVpM2hJemw5SlhPeTZSSnRGMWdaeXRrS3ZpMnFlbFF0U2FxcFZNSVI4R2djSXpKV1JlQjAzR1JHeGtOOGJsMktHQk1USGcrTEF1V2NwWkgveE5Xb2R5cy9RVno4aVpJR3ZPSXdkM0x4aC80MklacWVSKzBjRGpwbGRxYkErWHptT1FLa1NhR0lDakNlRzY0KzNLVmhxYmZpY3ZYWXVlTDk4MThRVTdjckFubmZqNWQ1TVg3dmJSYjY5YW42R1RlQjc3SktORXRqZDU2VmViZW1wMXNGSWt1d3RrUVpPRHNVRVdvbjc0TXJQUjdZdi9FNStpa1JSZmVsZmJmZHhiTDMvKzB4NDlYcmN3OGl3RkRQbXZHanRBNkp1eWlvbjh6c1Vnb01kRnpvVVJyS3NLM05tUDRhVUFhSk5lbWQydkhMNmwydVhXdysxV0NiVTBndGljREZRWlB2MHdZS2tkallTNUpWc2tXeXZ1NHhGQjRBRU0wc0praExQUXRqS0RwUlU2TkdJZTJNYnVJaFBvdWE0d1VBYkJ5ZnFIOWFMSjFmYTJ0b0pqUHZ1cmF6eGY3M2IzVnUvMEwrdzR1TTQzUndXV1NMS2dmUE04ZlVmWElyTnJmWjE3dlhhQ2xDMnVoK2xwYVl1Tkx1d3pCM0xLTCtCUkZyb050aW4xaDNWbkl3K0RsQnpQck9xZmpiU2FRdVRVRXF4b0NPWFVhY1dhK2RXWVYvTW95RWlCK1ltR2NiRUdJaGtqWFpUNERKNHAzdmN0NmpEc0tXbzBKQnRpUDF0cjRmcnJhK1BXKzhldGtvck8xcHFhbXI4SHgvZVBaNi9lK2Q1U2djSU1ZbXd5SWhUVFB0dDlacmdweGdLZENnbGF3SmRQZnBybmFyR0JGOXI2enBxS1RLTndIRGcwdVVTejB1Y2dSU0dLbVlXZ3dmL0pTaHI5b1ZKM2FlNnlMK2Z1dGtEYWtBQ3NZYUJOWVFRcmtsU3RNa2NITUNXWEMxNGtGT0pqY3RWcHJoZzhOeUFaT080Q0k4TkxsSnJOekFId2FOWFMwY0hRRktIeU1INEwrdFEycldocWNsenN6ZXlyMDlPd05YVVRXMjdZbEMxdWt3VXQ0Z1psMlNEcGFUcVNJZlFaQ0pMTXRsaWJIUVVGWHpxOUxqZ0pNN3p0eWVkL3h2UitRTWg3WFMxR2YybVpYOWRwWEh0SWV2KzlnMEIrcHFUSVdBOXhoWXd5VHlLQ3huS1RwempYMzVnbFZzcHA4N0NaU21YajkyRFhuTEorOTRQZ2RrZks4VDNxQ2IzTUZhNzJJUUY0S1h1RS95VzNUS05wYmdTTUJpbWllV2tZd2ozdlVqc1U5V1gvNzhmL21KLy9uMkx0T1F2dXZsdTdINlQxZTd6MTdqRkg0WFVZNUdGSjdjbVhJd2hCYnE0bENMSXhDbUhSbHQ5QWtzbXpiN2Njd1hrS3JiSWpFVzZGNXBoZjJpc1VmM24yNytaNGg2bXlHbGNGSDBEMUNEMVMvYjVZcWIrRklneU5waTFXbkNKa0NFWVNMcmRGd3lraWhnNHIva3JCdGNNQm5NUTRSTTgvanVCQWFwNTVCUGpyZE1XazQ5OEJObk9XYU5ZelJvczhPaERBV1NvL0EwZGx0QmV1KzV2ZkxIczJYNXkrMVRxRE10QzhKVytIR3dpZ2RKNUs3R3Z2K0Y2bnVxK1d2Z0ZCOVAxVG1JN1NPU0x1Q2tQVFBrNWdFbTc5MEthS3AxbU5KTFdobG83Ym9FT3hSaTZQL1lFMDdLeUNsK2VLaHFhNXNER0JOSjlqZ1Q1eSszMWRiSnV3NmdxMWpvZnA5ZDhIeDBmL0IvL1ZUN2VUOHE4dWY4TlI5R3U1TU8xR2JhRHhLZkxXZTAxNzhQeXA2TXdUSEMxNW5pb3pXU0Zma0I4N2dGTHlHQTFOM3lIcEl6bUpMY2VKZS90K3Z0SmpHUU02KzcwcW1tSmM1aUN1OEViR1FzQUVpbG5TN1RYMEVqV0E1UnFYQ0pGa2lMbHBKVGVIZURTKzA0b3FGbURjZDREeWtQVjlNaktQaVFYSk9ycDZYV3ZqNnIrT0QvUGZ2UjFjNnVmUDl6eDZxaXBtVDY1V2pvU1lnOWNjU0N6NzdkNlpMOFUwT3NITmpQcjRiaFVlZnorTldWVHJ5YjJrMkVYeGRLRmxEVDlXaWtVNzRjeHZ1TCtod1VHSk5ucmZPQjVwYjRLTkxFNG5aWHlyekJVdTNBa1ZGVFBxTkYxTjhHL2FVbTBHNWVvOXVNbnVsbTZPSlR2ZnhrejN2NzBrQTF5QTMvemVYL251L0hUNkkySDN4TVB2NzgrN0gxZGZYeTR1cnE5THk1bWt4MUJNUEgweHpWNTlVOThHajlxU01LcW56cmpLUUt6czRVQ0FNUGs4QUtCNksxSDRVdGNHK3Ird0FVTFRaejR5QzQwNExvbVdNbGNxcTZQcXovTzVVRGdDMEpnTm1jeWZ1ZVhWaFlLWENIMU15VnJpbXhvdzZ6d0VENWNQYk9GRFltUk9pMElCd1JubFdsa21wTVlXaUtndUhqay9tUHB5TTJudExSMHhjSER3dUp5cGhnVGY2b1hDaWYvRmZudG5GVXhMVVRnbkRza2pnN0kzYndkejRQZnc1T1JucjZFaWoxKy9SZ012UTFTVW0vTnV4dnN6UWpvVFluRllva0h6bDUvbGZoemdmamdJWmFKc3VBVkZNSmdFMUNMZUo0V0ZoY3I5dE9QbUE0WDlZbHVHVUJDL3pEUTkrbmtkTll1WitDMmxmSnR1cFVKSWtSRVlvNWlBRlhTWVJMSmN0a3Z2NlFGcjVuck9lNVRiT0M2ZWJMbWNqc0pNY1J0SHpXdVpSWHVmNzY2UDdtNXVSbm5PTXB1dnlCQ3pnMFBROHExV3Y4TWMxejlYbkM1ZWZuOXBOVjh6ZUs3b2FVdUtTbHhqZjFTOVpHRU1jSnEvQW92NjFhaWkzOUpYSUZKNlM0S1UrcFVlNlJtR0ROVk92TE5WNlh1OTFRRlFmWUJZNVNwUkI5eVhMbGV2R1QzWTZuTHp5Y0pIUXdrRncvWXpTTkN3alJNZjAvTVd2UDJ0OFlqUlMxNlhUN1RuNnYrbDhRYnh0WU1qcEJJQUhoYldNQlhIQjYzV2Q3ZExFejQvYzErdkZtNVBiNWQ4d1BsRk1pd010VU5paFpzdFp6UFN6ZVFwNzNzSktqMFZRVjZ2REtyOXNHN2ZiN3krWnE4Q2R5NndtMGFiZEtOa3I1RmVkYmF3ZGNiTWRkdjBjQVV1L1BzQTI3SW9JVVh2dXYzdDM4Tm5lZFhQTzZSSG8vbk85LzlIemJ4M3J5OWVqY2hTSG1aN3ZEVWpPN255SnRPTzJSRlp0TzhYZ1lUVHJjN0x3Um9DalpSOXVkaytsdlVaKzlBQTAwb3FRS3oyK1dhbTBLc1EzTlVJS1VDS2pIdHl6V2NjTm5Da0xtNFFvcWFWNUFpQzMzZDVGMnZNSzBsUnNWcFJuaU1XRVB3alZ1NzN3dmkwenpXdDM2L1BWdFg5bDNGN3YwZVR6ZDYybzFlYkwzVzB0SWFmVzFpSUthbGYrQXFGcnZWVkhGNCt6QTZpcC84K2tVUGlIQ0k5NEFlUlFTWUtabVptV2xwdUVFQXA5WEpzckEwWDVpb3NMZTRWaTl2eEZJTHhxY1MxWGZsOERsYjU0RnJ0T1dQZHVGbUZTWHcwUW5MK000eG5kWENjN2s5NGk3d2FnenZ2TnRKMHhiQnhQbkRydVBEN3E5cXN4V0hxNmRXc1NnMmVYY1crY0V6Szd3R2U3Y3ZEamNNeEdieVlnTDZjbGtpODJkWXFXdGdIZ3ZLOTlWMU53UFVsTjFFbDVDOG14U0pWRkdSQ1BrNXpjcndESDU2MlhobUtORHdYMkhkSEFPWmJwcUZ0WU91YW53VVkyUW9xT0pRa2EyNlc3b1ZzWC9ac3VMd241dWJoWWxKN2hNd0h4bFZ6bk94S2ZLVnU2VlpycWl5S0VJQlFZNjdZa2JKT3hHTG15SUV1R2NOOWlmTHpiVUxkdU9qb3puVm5FRDA3WXB5clZLanl0Y0JtR3hiYkpOTUVkbG5xU3JJL0NCcGRzeFVlQ0llSGw2OVhqbGluMXJVdVdEVzVyN1ArSzZ2L1dxVktzeUVSRTV2UkVESklrT1EwaTNtMXlnL2NXUXdWbzJObFV4dTRuZjh6NzhqWHVBMmJyMStIVFl1RVBOdnVXcHVMS1ZxZ0hKOVBISlp4LzduSHVIc0R6NDFtNVRqMlBQL1I5TlpSYlhaTFdFNHVCZDNLQVQzNHQ0Q1FRckJVMXlMdXhXSEZuZHRjUWxTM04yZDRsQWNRb0hpRXFSQWNTdHc0Ri9yWkdYbE1oZkovbWJlWi9iTXZFWmczZkw1NDQ1emxjRzk1L1Q5SlBJc2xiZCtOdjBSamt0TlNUWDZjalQvd3V6bHhnKzI5WXUvTzYyYVQyNjFPN2ZLN0twYnIwYlpxeS9FL1plYmpwd3ladTUzZ2IzMkNXRmUwQkhLL3Q4RTBORVlIbzdPb01jMnR1Mk15TzlDc1JvU2UxSUd0RDh0QXpGak9KaUlnSVBVWFBJVFNsc1p0bnFvOUpYZndrYi9JSE1uWnJ0V05ZN1d4VUFnenhSblRCVHdFV1h5T2U1TG5QL2tXN3VkOE16MnU3T1pQSy9xdWpzWUtTMmxMVUVJMElpQ2hJaWpuSlcvWXVDZVM5ZjNlT3hRcHRlbzlIczMwMWxUUlZyNGozZTlZMGIyVHh3TXlZQk1rSmt1OTVSM3JPNDl6WmVMNXpqNmNvOVoxWG1sQjdaSnNhanVmdlRKS0xxL1Buay9LVkdsakowaTJNTmRuSVZxdGdORW5Edi9qTXNQR0pjZEZlaytlSTRTeHl2M0c3N3YvdTNseDM4NTZlNitIcDAwOW42R2l1T242M3YvbXo2YXR1eDJ1NFdKNTV4dDRMMlQvTXpMR1ZBb2VwOGVIaktBUWNGMHlFVjhzdGtoRTJJcEN0NUdnWloraFNqSTRFODFIWDJrTnBvZDhWSko2SmQ5SFFvREsrQ0F5K255K0JVU1dLS1NacnBvYUFXSjVXeUtGQ2lZWFpxWDlYVjFqNjd2T3YyY2JHeFk0N2I0RmVCd3VPcEV6czk2S0k4Y3l6ekZLQlZPYUF3K2NRMTdWUXRpb0tiYW9sbk12RzNqeU1qSVNydG51TWt2YS80YVNFa3BadkQrVklSWXVLRDdoeUpjY0xzWUdMakh6VThJaUY1S3h3LzU5RUhEclBkUUtrZlEzaVNyVnpCaFpPOUVINGVMRi9jdmU1OVJVNW04OFhCRDc4VU40eGQ2N29Cd2xuSjUxajd1anFPbVpZcll3WVh1eDB1YWg3MzN6Mmp6c244OW5rcms3RHZ1bDcxbjRwYnVGcTNxTGZ1R0lyZjU1dXZFdkp3SXcxekdrVmtTaG5ib2VpT0xHbTNiTmhHRWxSVVpiNFRNVEVta0NXbnY0NEpNTlN1NWJJRk1vUzRMSmRXNXZaNGRhMmdTQkYwM3pJMTNrQVd4a3Y2ZlU4S2dPblNMV25URkk0TkpJV0hYbSt0TVhHV1RKZXJNZ0lPVDAzMHBLM1JnNE1yMithbVRVWjg3Y3Q5aUFjOFNtWW1GRE9mN0pSVzRKUFFEMW9XckhKNDV1YldLQmxrMnlaY01kbWhDVGI3ZjMvK3NDY2xJYXUwV3VOYXVhME4weU1MSUJtMjJGV1lUV1hvMy9jSm5rUklMeXcxak9VaVpzZGtQMCtnZG1RRktLaW9Fb0NhbnRjY1hhNHBydjVQckJwZ0pXVlZGUmIrTHVKQ1E0aXhaUktXQTJpaEhkS1lqVTBHRmxySlNUeDl0Y0ZXY3FnZ0hmWDV0N3pmZ01WanVYVXpuUDNzYkxCNGFlS0J6Z2RJcU9ZbHZuMzBxUzlUdTd1NjdzMi94UlRaM2w5WCtSME1Tanp6Tk4vWjJNSGZEdGZQbm4zTVQ3UjNNRUx2UDJjWm1QOTBxKy9UTDB4MmxvekRTcFpQWnBSZVM2QkJUWWVVZGw5QzdENmtqbkQ1NHVwUUQxRnZYMHB5T0piMXM3ZjFqMytTeVl1ZHh6ZE5RZDJFc1plMnZNVDlYOWlnbFg0N1dpVThtejFpL1A3bjBZVmFCdnRSS3U1OGVUaVN1ZjdzKytPVzRIdDgvMGp4dTBQamR6ZVpnSWhvSHd5eWdTQUM4VDFYOFBjcGdlU2UyMkdNSHRWUFM5SzM4bWUzbGh0ZXh4S1FOc0JoMWxvZGZ5SDJpUEdTcXhGWkVwNTRVM0lHdjhaMGFJUlFBcGF3UmdZNnRIOThzSEp0Zlp6T2ZEUlZuK3h5OHFLZnV0YWNldEhmT2g1WE5FeE1UZnJ0OE9kNlB0L0R1djZGdi9peldGMnVWTnk0ZnFSUVRJdmMrYTNDeU1HdHRTcnRYT2xZVTFwOEZ0b3oxOUdkM1RtTHFIWnNwTC9OdlA1eXYzY2FmZkg2YVBubXZQbWRrV0JoajhpN01RVDh4a2JCRU9OVEU2M1luTmR5azBzaEp1RWthM1oxcTRmSjN6elVQYzM4ZGg2T0xYS3VEUHJwL1haTzNYUU03L0tWMk84TVJtOGN5TnFOUzNET3BsSUJjT1hia0lUWjJSbHZ5TEp0L2ppSUYwTzF6RVhwekZTUkJSa1lpUjJwZWc0R2ZnRWthSldFaWNmWCtUeGFFaElrNnR4L3ZyNDY2VHZMdlh3VkhxSkZJYmJ2TW5YSzdJZUpNb2pjVndNb2NYNm01RCt3bjVOTDFwNDE4dkd0Yk9sSGp3ZE9RVStzTDhCS3lYQU51eHl6T1dYTE5CZk9PV3JNTVRTM002dmF2K2N4c3RaMGE2SzJ0TWN5VTRGZXdSMm00T240YlBFUGdlMWhkR2plVlpBQk1XY2lpR2FBM2NLUjUvL2xWKzNRVC8zUURhKzVxN09pSVFjMTk2VzE1V1JicXZtQVlydUk3UjROSHk0QXRyYVhGclJXY0xQTGU0alhaOXBNWnphY3RRcVh4NDdLM0UxRGptN3NDRFRBQlJPZU9KVDlBTndCY3BKQ1h0SmtTeXVRdW8xVHlDUi9BS2VOby91WVBDWWdWSWU4eXdCdmZqTFZlWERFUkdmOEw1MWdDcEZBM3c0b2NacXN5d3hHM3VUVVV6OG41eGtQTU1DWjQ3L28reTVINTRGbzFLME5iNzN0Z0RKOGp3ZCtEV0RrTVNpQWc5elVzazNCY1Q2MmV1b0xMY3Z4bmc4ZWZYOGYzTCtzVGpjc1hLQys1WmI1TXVyK05TVWRMbE5aK1ZSWEorOEhpa2o3UmlGOVVhWGZZMHJLQ2k3MlJBSlNTbXBvTVNVeE1MUEZOTTI0Y2RFTnlocHBvL0F1czlpb2dXTWNZbkdtS0ZEL0E4ZGc0ME4zaTczRlZvbHlzbjZRa1AwVUVQL0VsblFNMDNTb0NRMG83dkxNL2dCOTNudngyVGg2UFQ0eWVJek10ZWxGeGNUMC9JY2c1K2dVaGFPNzNobDQ4aHNwRFl5MkRDWmJpNllaYzhJY3pIUGNRbG5ROGx4bHdPNXdGZW16ZmFPK29TTE13dlhyN3RNZkw5KzZpN0pWdXAreWxFVDNiKzNsNVhpNU80cldXbjFoTWRvdTFBVk9xNkRmUnZKdlBBc1AvM3hhTnhOOGVwRGZkL3o1MXI3MC9zVWl4ZUQ0czkrWGRkK1ZJSjEzVG14MDExa21laHFvMXE2S0dMUlM1VlI4ZktiNFRxcktnbVhKOGFGczNnbk9VaW00SStUL3U5WloxcUl3WllFT0xaTmt5bUFZL0ZSSUhNRWxLbWdrQ2lCemhoVHNXeXBqc2NtSDY3cTJxMFFreGh4Z0N6ZFBodmVQUGtRN1lUL04wU3JQbS8vU3czT3pVL1ZJQTdUZ2JmYWxZZEozOE43MTJjSER3NzkrLytzbDNsTExUeHl2dFRtMzdSVWhvcjU2cFY1TDhlMlhqNnlDdjE4dmt3UlRyemxaMDcxd1RHR0w0MXNvUmVtYk9mb3llaldLOTZmcjd6M1d5ZWZsSUtLN0w1Um1ueFZVVEdhUjhQZHBubXppWFBleFpOWWlHVWl3V1UySy9pNVVnN05KcFExcXIyQXVHNjMvL3pnelEwZ3VFZ1ErTnFzTlQ3QW8xMWJBNEp2Q1Z3ZXg5NHl4bU9wcVJyaE8xYzdGbVlsWHcrU0R1aXZETG10ZGhKanE0ek14TWxPT0QyLzNtbmVwT2M1U05OVXlmSXJ0MCt4amxoR0xLYmx0SGtkeHRpUFNkNkhCMDhRWnRBNHB1SUplNStHRnlHU3Z5L1d2T3prTFNWcmtJVlo2djdMMG05RWM5THFZZUZnNGhlV3N5SGlLMkE4R2psbTFkOFhWbmlxZEcwcUN5UllnSjV3L0xodEx6ZlhJeFBvcXhFWHh0REFBMzNkeWMzTXNhL3E2THdqZHYvLzN0MDAzSkV2Zis5RXpnTDhzbG5WbzJ3cDdGOG1kVDB4OHVVTG44d01oeHBuNGZlYVNRWGhUaGkxa21nWjd2RHd0cEt3dDh1TW5pVWtoUzBQY1o4TmF2UVh3cTVMSlF4UDVnS1pKK3pva1NsRndzTXZiS0JJWmVPd3hKS21Zd0t6QlVTeEpkOXFOU1NDOEh3dE9tWTNWOVhSM0IrMU5iMzhzOXl2ZXFuTkRSZXZHeGVyOXFtcUZJbUNUNnh4VUhwVVIyRk91L255ZnJXdURlWFNjTGgrNlRyblpTZTJoKzVmTzIvQlRQcUVtV3MrOHRTNjBlck1BVitsTVdRZUs3Z0xPbFM3UWlNUGxIVmhMdjRDZGc0MHgrWit4VU1Fc3VuUnhXVDBCUC9hcXp2V1RMNWJwU1JKNjhIVFZ5WUJsQUxOTlpCaFJ4S0Jxc3JWMWdDS2pFaE12S052d1F6am45QWR2TjlxaUl4QkVjZ2s1K2RkczV5V1RhMGtyRnpnQXB3Zk1NQWRHNCtlUURUWnkwTlMwMWY0MXhIeGRJais5L25FOUtTSWlKalFrdnQ1cFprWVVOeGRHMFAwdUdsMHozcDl0TkF0aC8vV1hvT1ZIM2ZvU08yd1hrSzkxd3pnS2EzUjVUaktydjVuVzBjdk5vZnFDclZoaUp1Wm52L2Z5K25Oejl5cjcyMERZZzlHL2s4VjVqWGJoT04rTllYV2hvNk5CcjN6OGI0VFR2UG0wUGp5UXlZd0RUMWlJc00xOUt2S3BQRjZxZVIwc0tyQWZRek5pZ1pjeE9XWXIxbW1IZUc3T1IxaklJazhZVlgzNElLVWZwMGxOSUpYbk40SXFwMisraHh6YllxajR6djRZWWdtQnpSTmxLNDZvTFNKSlk3UmNFRS9zN1BnZ3pnVDFyeHlhbFVEZkZRdVR1bHNnYUdFSkVOeG42MWRURld5UzFsUWpDZHJuMHhtZ3NWTEtkMWF4aTRaRGMrVnRwYWVuaTRtS21ZOXQrWXM2L2JXdTBESk1qTjlHWDFhZ3ZCbGI4eXFrcEtWZkhLNzdidy9pRmMvUGF4Zy9SeHY4UUs4dGVEcGZFZWZva2Y2WXlCNkxkMldpWVd5U25UVUJZRFkxenVTQW45MkJCd3JQRUtqRmhVamk3T3d5djdZQlVMeHhlMzlta0ZOa3NIVjFwYVMrRjRJRWlpZW9XVHI2ai9qcTVyS3VMY3lVZVN1RDl3V0lSQXpUZ2JtNXhXSWJ5TGJqYkQzbFFrMkw5elAyNElYeDhjWUZOa29aeHVMRzl6V0JiSHFOdmpjNUIrM2JzVG1PSmJEMzA0aUdnTmkvSldKUGpRL0RIR21sZUEwM014UTVVWWJmUEZUYzZibzJRTU9Cc29PaStrMTBBNWFyclZoamFYS0dBZnA4WHJGbkZ5WDUzZWpLQTV4VXJickNxcWFONGY3RkFUNFN4VThtaXNuWEEvSWh1RnB3MENGWDRqaHk4RTRVWGhFaW5GY0ljOG04ZFRjSnI3M3Y0eXlwYjZmQlgzNVdQWHE1cGJuY3pYeVQrTXdYUnFpRURrZk1SMXBCeHBvU3JzYVBKZkVwbm9NaXllOFZjMGlSWTVzU0lGTndoVXV4WkZyclZhOUZiTXV4NG9JOVhzUkE2aFFTL09kV0VBc25wUDFkNUxIRmJCVkVsa1FRZUtZVVBKYWtXNVBrLzNRMjN3M1hVVjY2RGUzQlpMQUJSdkVzbFFrek16UENtOFZDVFh5VkNRVDFPS3Z5Y0U5UUxwK0lMTGxSZ0RHRE1WNEo3WlBTdm9PMCsrcHVnc0hqeXhSQythTHlFSFhMcm5zQ3BnQTlRc203alpPSjgzQm9LQXRWUk9xK0dmZ2xLNmppY09IdHVveHQzKzhyUWIrV05YS09MK1lqR01uKzdLaEVjTjRxSUY5UTE3ZmtVS1ljb0JQb0ltUGlmRDhUVFg5eW52N0ZPZmx2d055KzJ6cy9nWDA5elY0bjcwbU9nS3ZIUUFEbG9XbmE4NzJkK3h5TWd3aGp5NHUvV3FVbVRhMFFqNVluVXRuNEdtQXdROUVpcXRNcWtFdTFTOGRmRXJXTHV3djVqMXhZUzFLTVc4bkxIRmNuOFlydkZiT1QvNEE2bFM3R3cwQ1VaNGxseXFvR281YXUvb2ZsNGRMTCtyYjZnV2Y0aCtMSWRoM1BlVHRZRDB5R2pZdWVFNUh1a1RHSXZHUkJIVXRMT1ZDYmlZS1lhdlp6K212S3QxVkUwQkhOZUU0U09qZnlrbGF5S28vWllnc0R5VFhlUUJRa2NIV3dlaTFXMXVGSGUzRGNKem1kOGxjVEZObXVqSE5MVGlnUkdRbEN1VVNXYXgwU1h6R1l2ck9NZllEQUQwNDdSQTNsQjZCWWE4b3hSdzlJcko4emVYRWt6b0RJL29pR0ZtZmc3RjJpQmJ0aE9tTStLSTBXeFN3STZhNTd3U0IyMnAwUkQwMVUraTNLOUFhWm1seXVSYkJWY3RDcjZsNkkxdTRDRmh2TzcvRkJmamJXZUdGN3dmdlpiM3pOeFl4MmRkV2lPdURjdnRqUm91UFJEY1I1TDI3K3pNZjh0SWI4dDNNZDEzS0tpSWp5Qi96WjVDNkovb0hvZm5LK0kycFpGTUNvc25lUmZ5dUM0WVpNQ0J1cnpjVFpBd2syRStmaGlFOGhUR0g3WTFab2o4dnF3bWljd2dOa252SWhrUWFONmVIaWdHdVdPTit4ZzcwOC9zWnBiZHJ5ekxmU2wxdTBxa3hNQWVMQWZCaEVjaXNrelZWdjRvQmc4N1JJcnliODJ5VE02aVJoajNkYUY2azdiZnVwOHJ2Si9xYW1EMUhraDFLSjBFN1JUa3ZFaGxta3A1UzVxd2FRT1lhay9SS0cyaEIzWC9QeHQ2TTFMUDBnY3VWUGtzQm1JTGJ1OSswcGhSWks2TGh1NVJwcFFmbWZqdnZBR1hTcTdWQTBOUGtNZENOc0NpUkE3WTNZdnBhWi8zbkFvVHo5Vk9pMFFTUnVidnlCU1MyMVlxTytrdWlHeWxDZGVibmgvU2kyc2FCTkZ2azJHbi91ais3Z2w0WHlsdmxQbjVUTzVpN3Z0VFFsMTM0NzNoZU4yWDh3b3ZuaXV2UGl1V2sxbXY2d2RSM3RGOWF2cmkxalJaWmhKeE1aMS9saVRMWFpaa0VhbGxSUmZrRnJqeFk1YXNGeWJBQVcrWGk1NFJkcENsMG1HSytycGpPTlpXTStENlVsbHMvMFA1bjZjYmcycFpPbnR1WWw1TTRVTUZ5WWRYWlY5QldHeUp2ZGpPMDlKc21RNWpMTVZGaVRFMU1wMW1wRCtHcVpLUEN3cVlxYU10YXdrNGFlSTllbkV2d20wMElYcXgyMTVaVWZIdlp2dy9yNGtkUXFKMkJnaVN3WEw2N0pZeHJoQURaTWdjcXlBYWIza3pIYVFiZzgzUHlOeFlRekVpRVJNb0l4VW8zM1lMUi9mVE9uNytYU3RNRjhaQlkreTNid1VEZnRhUnZscFcrTmtXOXZQbjJ1elhIbW5kWE1rdjBwZnY5V3Vuc1FzaisvMFNKM0ZTRHRjOGVKd0NIVDYycHZXZU9CY1VsY0R6SWhFa0FTblIxZk03aXNwajM4KytKRFR0WjN3SmVmK056eXV3Mjk3VjkreGxoUHUvMUF0MFhVazVQaVU2bjg3S3ZUNlJvNW9vUHMyczd2MWFlWWh4YUphcUo5U1luN1gyT1NvckQ3bkd6d1o1aXYrbHV2OTdlZmZ6YVpMSE9iMzZuekZXa2hoNU51WjUrZm5FamU5dUVhZlR3ZWV3NkxMUkhGeDhmM0Q0M015ZlhHTGtNRmhDcG16RmFpOGxQalhKOUZ4djNMUzVOQk9oMmJFc3Z1VEQvaTI3cU5RbW1uYlZHakRvQkhIRVVTbnQyWmRHVG1tVVQrVkltVVRZSzkwVHgrS0cvM0pveThlSFJDZ2dCWXdVNU9nWjJOK1c1QlVoeGs2NWV4VEdVVWZZczBhZWRnRVYwV1I2akhFTmRNTUpFQ2hGV0FwSkFPZ1lWSklzbkVXc2luT0xtRkdxTkVXeXRjTFI3NmQzQXF4TFoxaHlkTXJ0cUVZY0NrcUJIRDhZNUx2bm5XdVNFNmVaMUI0UlMyNjNhWlN2ZXhPM2RUbVk5L1kyUzhDajZPMlVtaGUwRGN5SkJhSnBPK3NtMUdZb1dMUkRzRXFiWHRnR1hHZHhFMkNQUGdaNHdFbUV2amREVks1TXdwSzg5YnZ1dUMzSVdxRHJWdHRjZkM5R1dFOXJMNTBtRkwrWWdPSDNjbHE1N2lscTQrUGo2MnQ3Zlh4U3RlSkdaQWluYlQ5LzcwQWV0alo1R0FySVI4aTRIWnBjZmJkSHl1Sit4OVliM1JTZHRxNExCL0d4OGRaQzQ4N3IxZFYvZTltbjE5TW1wYm1jZmJBR2dPN3hrY3UzcmtJcnNrM2I2Z2R5Lyt0aVRacUQvNHhsVzZtaXQ0V085T3dHN000d2hkY0RWdncyYmUvNmN2dHRjaWZsY094bWkrSEVmSUlXWCthTldzNEhYRnV3eWR6a01LTlc3YnN6NXJPZk5YOEN1RGo5cWp4WnRiT0xJemkzY2YxcFJ1bW9aWGNtd3JNYk4yT3QySE9xUklKRzlsMEdWOFJUNnZuZWxFVEQvZ1JhSk9JaXNxRGlIRlhxZnlubzRpT1NMVXFlRDlEYWFXUmFWRUk1NURsMVk5YlB0TUZLUXlVL1NuNHNRUENNQU80T1FRMGFPbXhUNVVkdUVDaUFJMmNsT2RNTlVGVlhNRjlReGx1YjBLVVhSVVRrcjlSUGY4UkRUVTFmOWVlSHRiaTMxNzltcG1CRU1tV2w1Yy95OFFGSTErSFNxMW5PbGpiU1RWK0p5QVE2dmREcnpJc2hjbThvNlE4bDk1NlRsV24wRFllSDVUQXdMTkVYVW9rcXBqUS84dG42bDJFSkNrQWI0aG5VN3R4MldIdW9tM2x5dGFYbUs4Tkg0OUplWlovN0ptTTNSUllRNGl5RDJHVXNYcDRBSVFHWnRFNFByNjNoSE9JRlEyL003SXE1NFBrOG8zSzUzL1VITGRXMGR6RWJmMUs2ZU1jWkFrTjVBekNybEhySk1ISUczUGFXOHl6L2lVNzc5d2pxSDVFYktySGlNSUhJM2F3TVN6aUtaREFsUzFNVjQ3RkR0aXJNQlRtcDZPY0xVbnBHc0VhdjAxR0l4T1NyZTBXdk1jKzVJRUh6Z29kVjAxN3FEUXo0cGNra2ZENDBQS3c2cGhabTVtNGxiZExGcTY0bTJLWDA1eUpFNEowVWxZT0w0WGhUM2ZWeGsrRFFsMjNvVzgrQitJUklIZHR0WVRqMGp5K3pKRDBJRDJ0V2dzKzVUeWZrdWMwakJ2VXM1ZG9mY3dqWE12dDJOTGNoVUo2b2JpUEpGN2R0cVlWcWZFWUhHVXJLaWJtZXo0dXRPYmNoNU1Fa2NGOGZQRkhrcENZSkd2L1V6ZVcvZVZxY1dCQUZ0Z3ZzR0R3b1ZxYk9vQjAxRGRMaEh5V2dGeTQ3blgrRkRJL1htZ2NqeXNLTU1vYVVWSkFEU1Y0MTN5YkpBckF5U1JtT0V0NCtiR1dKOGhPV252bnRmTHdFdjEzZVdrQTN0aFNIb2thSWppWUtGU3RXS0FDZ3h3QVlRRVdKb0RsdzJFR1RPNUxvZUtDa0VJbEFxQk10cVZvcWxJd0FhL3FyUGg0QW9QSzg5dFVuaThEcTFDamVzR2hlWmtFbnRzd3pKdGxybEV5c0ZNWU9qQXc3NmNkWUpsaTRkTG1kb0dEeHY4anRQUHF3RTczT1JsU1R5WjgxWGwxR2Z5eGNObkY3cDBhWnRMRm5UZFpFNU5kYkpwbGxwKzlyc2Y2UGZSTVphNWE2TUFsUWE5cEo5U2tmYzFKamE3eGs4R0NpK0dZdS8zazVjUFN6NTgvNTM3R2JJbk84dkZkeW4yeDlXa3pxaFppWnZyWGN4ME00THViSXBSbkZiRGdVOTdzbnhwZWFvcGRyQUZGdlBqNEppaHkzZTZyK2gvYyt5VXd4TXJSVDU3N2RENjJkOSszWC85MmpUOXNlL0JidTM0NEpUeXdKL0d0ZFU5ME9mdjFsWXFiSW9MdnpQUDNDZVhLdndaVm85NDRpczhac1RxOXJadCttYVJpZ241aHRXWHJyZms0djRZV3I2VmxlOFFPdFRCcDNzVjh5NVZUdjBMbGVuMnRIMHFlQWllYkRrcnlCTXF5cVNiTEhWRUpjNEV3eWFqcFFRRzJJQXhPVE4xWHJGQ2thVncxNUFmaWI3ZlBLcHZGektLRUFKVi9QVW1PczVsS0RIUXFPUG96aVU0R3hBWW9CS3RHYVVCc2xFWE1ZbGdyOFhFd1pwTkRHYkd4VWVWUTgxQzlOdVFScmFRdEdWOU02ZSt2anJRTjNlZGZkaGNNMGZqL2cwczgzVTdudjlmVzBub0orQ3hScjMzMmdKUG5OZVpqZi83WWw4OWo5bkdqSXlxWjlTVUVEK2RNYTFwa0NCU01aV0NtamNXV2d2WHNLclRqTU1KdjdMTGhpb3FLYVFuaG9rYlBST0FtNmtKRmY0Znl1ait3eHVHbGc3aVJ0VENHZC9JYzJyTkI4cXhUN2dOUDBDNTlWcTRmNU9peCsyb1c3V0UvOU1ybjYxcENHMVh4SDRrODhaYWI4SE9WV0RsREdFTFVvaWlvSmxwNzQ4ci9xdUprYVBGYVk0cVlqeC93OUErOVQ1Yms5WEoybUJ3YUZKcHlDMlA2dm44QVZGNytwNmNaMk5UUDk5N3Fmbkg4eVFVV0tLU0lYRm5pbmFsT3YyQ3pUZlVXQ3dEZDRjcEZQZFRSQ2svak1mcDRvSDV3LzNpLzloVDRqTkIwNkVIaWt4amZ2Yk5WVlZUOC9walJaS2FsdFR3OTNwKzBuMkNsV05DSWUrRk5MLzE5RXpRSzlTalRjR2lzRVpIZEJ5MEExdGdldTNxL0NOMG1XdWk2dXJxbVRjaWc2K3JvM0x6WWM5LzgzWGdodjN5YWg3MFh5Vkw5ZVlkZDc1Qzlxc1gwT1VIWVpKQmdTSFFUaEdEcEplZGdVYkR2NEYzVUJDQldBaHE0YWp6bFJ5THRRU1ZzcWlpVkF1cUZscWd5ZVF4MHhLS2YrUEdVeWRFd3JTdVpLRXJrR05WWWdWSklLSWpJbU90K1JCVmdoSEFiMlNRQ0YyTlcxbk1Ec0ZRRDZoUmttMjZ5bm4vOEhJcjNGZEZ6bEQrS2JzRjlodC94RGNkaWVrTVNreDVoNlc1OHp2QVdRL1NtdUVKa0VJZkNKb3RLb25CY252amttYmdtS0VLY2tLNDRTZjZicTl3NXgyVGRUOElDazl2UzRVMSt4bGRvRTFNbGh4OVFRY29xeXZNR3FjcUNwQ3FjTGU2VFY1MDZWdTF2V29kUE80d0lCblIzUTZVa0l1R2sycDBmUDdVMVZpNUhiMGZlYXRnT2xwRGVlSkFwTmVsbEJERDFuNHFEZER1blMrYjc1T3BGWmpQU3M1OERjSitlVG5Xb2lVNjFXTldXOEt1VVNNWVF2SWs2aHBFUTJwQ1BsODRmVWhYQU1ick5ja2NaQlVIN1lGYlp5UmM0bElzVmpYUHR3eEg2L0crTHB2c1NwazhaSzVmQWdEcjdoMnFHUEUxalFXU2ZTdnhuRzZmMmZCZEMrY2d1VGkwOFM5QzcyaGpINVhNaWZ3dGw5U0lNbzdURXJlMlQ2WUJheTZDM3ZNdG9qYzNhelo5Y3QySUVJc25JNUQzbXhNYjYzU3JhajMvSFlqN0tza3dEdkpscU80NHlla0xqR1JoUkJ0RVJsSE1sQ1ExOHpURkRBSXlTckFDVXZLUTU4R3dqTTYyR09yY2pra1YyWmtVbk5aNWIzaGpWU1FVcjQrOG1TWVhRSGdxOTlDNGtjQU1FZFRvSUFrSm5wcGphRHFIREw4S2tMN0YwQjZ5RE1nS3RMRWsyb05jK2J5ZlByNDZXRjJ3Yjd4NzhxaGZ1bndQTjNVdC9oNG5KeHZaSUlqcmZyeU1QWTcvYkhWSWpMeE52NzhWMStlOFNOV1VJUDNJLzJrSXFwalBaQ21VNGxMR1Z4cytwWnArbXNpSllkbXd5NU5RTGttd0ZNMHYyVFFMVkdDNUU3N3Bva0tYSVlCU3hvbmxsYzRmdWs5ZmlDNjZHQzlkSVF5NzRLM04xT3FYUHpFK0VFRFF5azFSbllLNW5NMGlPQndodE1xakFLMWU4SHhLR2E5aU1HeDZhOC83RmJYdjhHWitzd0xzdVFQN1B1Y2wyd0lieEJIaSt1SWZ0N1ZyazRoN2x5RHExYXpDOUhsME5SSHpsUGt3aURwMHZuN2phRjFUY1RkZlViWCtGbXBQT2s4S0F3ZldUUVdGM2Q5ZlMwaktCUVdxZWRveDN3WjB5ZHZDWkxiTVlScEJ3eGYvT1Yvdk4xM0gwSTh0eHZDVnFFMVREazQ4a01ILzlNWEdwUDdRS3dVaSs0VFJoc051T2ZYVDdGNjNwYXJ6ZlJmNkovOVA5aWM5Qys3dUw3N2lHejRIcXBiMTdjM09UYjFMY2RiMEhnVC9BVUZoL29UVnZKbGpMeEVOV09BdVZ0c0cwclMrSkQzSHU1bXBrNlpiV090MmhDZ0Y5T3JRTVBVT2VObGVxV0JkVnp5eGF3MFlsWW9DRk9RU2ROVUZwUitRYjJMdzBKUXFSbUM0VllsMVlRS1JBRlMyZUNtSmhyQ2VxVlUvZ1Y5aDBaSTQycldUSVo1aWNFWTdLODVPSXkzTnNKaHhTVDJCb3N1RGs0c0pEakVsb1dha2wzQUNVY0ZnQlhKcFBQbzJacEF6b2RDOE1wUkdPMVNHdTFRT0VFU1pLOGJ4VHJNWXRFMFdNVWhoS1V4b2pMVHRKN3VJeU1jaXRJZ3RrQ09UUERhelRscG9jWEN3RTBxQU5Ea05oU2pMVXE5WjZBbXM0Qm5hV1BpYnVqUFRiallSRHdTM2Z0dE9QRmdyR1UwamhnYnorQzFjWTNTUnpsUFhMelpNL0d6bUdhdTN0YkgxRUs0UThqcGFvWWRLZzBwa01mYWh1eWt3R0QxZkJIQ0RGZ1owMU5BbUtWMHFNWmlrV2g5akRKaVFzT1d3OHd6OGZQRVUvanhHZ0NOaHFQQlB2M3N1TGZtbVRJRFgrUEgzOThPTG05U0huYnE2eWVUWHExazlIZXYrMzExZDVBWUxqQzZNMjVVYVIxYWVHMW1KcXhBN2ErWFlDUU9YNzJPbHVFdjRtdUJCWlhMMTVQT1YxWFJXMGlaWENPWWJZQlRYZmFxOE1NY0xFcHRCZVBvQ2tqSkpWTnFMUmt1ZmlGUktyL09XaW0rYTB6QWJKQTEwYUIyYndPWmFaOHZRSE5HVGJxdkNnUnRUaDVQNWxHMFRNaGdTSXZDeDZyK1E0bldVeVFXSFMxeWpyM0JCMVFGbWdxNG9JeWxRdS96Y0NGaFRHNkFndERXSU00QXpWOXhEWEtRQ1lzRktFZFU2UVZTYkZDbHpPb1p6SWp3K0dEQllRdFNaUk5IeUZ5THM5cWdITlV5elVKU0NRUUZpbGxoMTh3bkRZVlh5eXZFZzdGanpUWGFEUHhpc05RcmQ4d0FjOWc3cmZZYk5mK2V3K0J4ZVhoMmlXWDdlRWhNU0xONEZLY1gxZFhWQkErdDQzU3RMQWxNeFB1dWhnRzkwVVBNUytuMzhYNVBJRFcyM0pSZ014R1dBSlVrZzVjTzlLTGF4NVJlVGpIMlFhQys3akkybFBZMlJXVU5iQ0FwWlIyWllxcHg2b3dQb2dYU01iSG0rMGpqSXR5N3NQeWhnQk0yQXdoaDRoaEhic3E4QUlJTXVIV0JIc1FvVnBFR0RLODIyVHh1eVFyR3JuN1o5R1BuL0ZieFpxbEZRZnR3NG55bU12UzJvelZ2WHpmSERlVGc3eTlGSE8xS2g2L0ZiTmQ0aWJiWWlOOXppMGhmTFl4TzVzd2F0ZEc2dTR0MGVsK0Nya1JQb240N1p5aTFlYUhHSmdneEdvQys2aGVMRnlXMGcwTndFV3VzWlBkd3ZQRU83VXBGY1p6ZFdHdm5FOXhYa2lQREg0V0R3ZExzTFpXWW5nR0RYcVIzUFl1RER2R3NPVkRSY2hPWjNUcTY2b0VML2RUbHh4dko0UU8rbllUbEJFQnhJU0V1YjgyMmEyc3JUazZyb3haYlZ3dC9iWHZhcVU4dE9ieW5obGdFeURrenUvTHhBWGJ4L2ZrNkZBeVpMcnI0cWZTOFZTWmZzOWVVWlBnVFdVSVlRQUpFV0tudzlXQlBJQnp4aGlaeGtpTi8xSUJzcUhWUFhBdmswN2FrV2JCWjAxdjR3ZENJRVJ3N01zdXpHWHZwMUczZXlmZ0dmMjNpNnN5bWJmZGtBUkRKSDEvRksvNUxNVkUzYkFtSElZVmtSSkJLQmhBeDFCVCtwTXZKbTBETXpVMUZuK2tka0MxTzNOZEFmbEJVVzNTVXNENjVtU1VKbmdMV0dYY1hqVHlwRTdEMzRTN3lDMUlrdHJRMGNhMXNMMWw2R215cEVSQm9WWkRrVVp1cFl6dThES0lMK1ViYjFDaUdqMkcwUS8wOUsxU1k2RVMrM1pWUmZ5b1ZIWFJzM3pIMFlrMHo3cnFMMER5M3FKbFNrNzNpWm1RZTErcnArS2VIaEU1cGQydzNFV2NQL2xXdW9yalJwZzlwSXJ6a0lCQ3BGTm5JUENpWHB3M3VJa05yVVF2aW5SMUNCWExsbEgxNVJCY291WWxCMGhuRG9zd0VkbmtEc1Q5amlDVExzc0Zucmh4WHB2c0tyNHFVeWwxa3ZGMGgvdTZRZmZ6WFJTbVNVNmdsbGJDbGIyNmxZRXVYd0gzV2djS20veHRlTXU4YWg0dWpES2wzckZqQTRnb1hGOUZNV2wydWZZaWVIcld2bDF1bFIzcDkycWhHdm5sTHgydWE2ZStFTjhKaWNrUU80Qko4c1NKZHJnM0svaTdVZVhZZG9XdTVoYzVqUko3YnNWZVo0MUFldlNBTWc2RWJxNmpXNTl5RmZ4U1R3a3VRKzVVSGJkWEV4Z2xCbVBYZVNNSHBpVEZSaWpMb2RPVDlTZ3dhdE5wdzJ4TGFTYVRGUklzQ0p2Rmk2TXNFWHhUaGpPK3dnOVp2Wm0wc3lPTnRoK0tKa1VIcXVyV0RpeDhtWXEvT1BXZnFTaWI3UFRva0wwdnZ6SUE4b0VHalZBQjlDR1dPZ3VIYm5sczRBVDU5eWhheTFIVGZGZkxzekdkNUVMTmRBRE0yWWtQWjI0R2kvSEN5cmZZWkFRU0k3Z3VoditKTFRocDRpVlF3S1BVWXpHUGZoMW81OFMwM0dPYUtBQUFOaHovWk5GMmNpQTNCVnlDWDJMalhkSStwQllNeG5OMys0clpYWllFcytKTm80UTFJREtTZ1FNY1IycjQrRFhxQkNSQzNBZUZORW5GRk9zMEI1aEw2d1Izb0x5WGFEbnorVWk0RERhZXNrQ0tqalJlVmt5Y1ZBZFgwV3lGOVlKaFFFMUxJbGlkakRNME56a3IxKzNBK01LcDQwbnIrZW9mYTVyMzlZWFhvM2lTcGN0bzdaaHJub3FMN01qZFdNeTl5N3hMeU9yd3BMOW0yMjF4TFhOUmV1WGZNTklnY1UvQ3NNMXQxd1k4K29DTEVsalNPd2I5VTY4SjMxVFVsUC91eTIvbUpLT2xUTXpOUVZwVzd1NWxXMEo4d2RsNGhldXdnQ1QyYkRkMnRjY0pyZ0FGNm9QNEpkbWlDVzc2cU9WOXBmRzBVSHlIckpuM0tiUnV1OVZjdFFKcDhteUVwVnU5dGJjbzBsTGJkTnBiSkJwcnhpVStZYm9RM2I2TFFRV3hXTzArYWE4UXRJWWRhd3V6UUtyVXBZTE5rTmNBSjdsaUV0a09SNVNUMkpjYVZuVE5UVGM5eEJUbnpQV0VYWS9tUHNNT3h3WlFCRWJhMFZVdE9IU2FKaUIyZXhDbkNQK1ZISHAvNTRCZjVLVENqN3hWcUNLRkQ4M1dERDVQSFB0L0k5cTJkRXJNRDlDaTJDanFyRC8wMjhRYjFwMjFqUjRRSjFLTDBXL0hPTWIzR1htMDUvRmtVaHhiSmJ2ekNyUXY0aFc3dTZOaVZlN0hrZk9uNnY5eGFObjNJQjZsNGdTSHprUVZwcXB4ZHcrT01xQ25KVS8vZURESFBKbFh6RmFVSnh4N0thSkZGOWdJN1cxYmVmVTFrN2xISE1RN0t1cGZjbzYrWjFWOEhJenovLzhWVzRHMVFKQ1E5UldQaDZDK041NFlUL3JBajhWS25BSmVQN1dlRTR6b2lwRnNpbFkzNnlVSUl5YUNRVlY4TjFjK3hweWVFYkExeDk1TWNsVC9pQ3dwUXRBVGUveTdzdUNpM05TYlJveHBwRjNOajI5OUdzMEFBdDdqTHYxY2xQbmwvc3JyWEwzSVdyUGYxZE9UMWZQOUcybVMvTHBiYVVBdklPdDBjRFpiWEJwRDkwRXdnWWNGSHVYTnR4WVczWW02QkEzMkc0LzVFZmx1bEtFbXBtVXNEOG83aXZQMTErVURDTXpNYnFqUTIzc0Y1QWlFYkZLNTBVYlVMWHJOdDNNVnFkb2hBR0lBb2pCdEFDOExDd1F1VFVpQ1hNcmg2YlladGtQTlZESWhOaVhJaUtBODJDc1ZxNW14bGlhUEFKRUFVakhxaGs0bG1OaGs4SGdrc0dneDc3ZzR0T3BNbmRpeDNMRE1EankvbVhzL3lLdmdkQWlmUzZkaFY4eVJ2Qm5JVUVDZ3dMRmtFdEdZUXpoc2p1eEpOR0FRZ3BrRUQwLzBOaE9NTFBxRUIreEM2NnFvalIzZUprbDVrbjd5RzFQOTNNL2FBWkpTQ0VFandveGlhNXNwaFgvTjg3dmpsNHFRY1B2bzJ6YlppN2I2clg5ay9tamZLWGJ4UnR3OFVtMk9CUkRUY0QzUDBaOVIwUDd1UG9ubjNrWkJsT0RMdlVpK0dJV3NBWXJwSGx2N3VXdzNEVWM5TzEyVWgwd0haSi9VczF1QVN6OVc5RnZIY2hSRzlUUExta2RDcXF6ZCtPMmZnZk1HMy8vbzhPL0J3allFbVk1eWpXaHpzOXhTMzlUYnpZVUozYmNzcFdzYmVUOXR4Zk44OCt2MDY3clRseHQzVWEyczdicVduZnFSd2NjNTdHR1dob1NNSXNPZndjUS9MalJGNjZhTGU0OXh0bmNvTWU1M0xRbFBLaStWbXNXRHZjdUx5OHZkdkErNStjbkRXLzVONHlVb3pYeis0NGVXQTZUeE1STDNid3FxaFdQYTBTTit1b0NNZmQremF5UVVXaVRiUVV5QjZFRDY4UlBydTVXSEt1WGo2N3UxVE9zZEpsRXMxU2FsMlB4dmxWMDU4MDRaaFRwcHRCdHV4V3ZZSkN0ak9TV0pyOXZSZmxwMXBRVFJlRlpaSHRzSHN1MU45Zm9BSmFmTzlHRlRvNVBzTENTcUl3dkJPV1N6TmxQSkFwUGd3VU9Mak4yYjIwbGxCbTV4TWRicHZpWkRYN05JUkFVMjlES0ZqWCt1UmFCaXdBTDF1RGpHRUJacUFYN2lpRHU3N1RodENqcG93ODRnclhnOC9rR0IybFFmWndSN0p2cFROa2lwc3pxNUV3SENZeHpqQzRsVTZVWmd0b0lVeXE1UEU3WHFseGtnQ28zNkhYZ0V5eGtwNmZqQkMzTnpTVWRDc2VjeWVrVWh3U2pPaHVrTS8yOHRtMzlHTWRleHo4WkN2ZmhKeVJnc1FwWlRKbnpjYkhaanhXSzQ1aklVZko1TUdxdURqRlBLWlI2bVpyM3ZUNTJOeFNhZE0zRkR1Q1dZN1ZReU9BZFpOamIyVWtXV3ZYS0F0ZzBMLzgzalVLTGZuRHBreitkbHAzOXFnK3ZtRVF2cUJHbU0rTG1KV2NkNjdPRkpuSFR5NDM5cHYwUHI1c1BtbFNBWHFHRnJ1WS9maS9DNjVWem4vekxKaFNsenlDVUFFQWx1cUFjc2ZqNTIzM2wzRmtLMHFFbG1jbWgyRUVEeUsyWVRHaTAvWHFTaVQ5SU4zejlJZ0VQZ1J0OVFOOUxuSCtIWkQwanJVd0Rsc0NxeXUwRXd0c0JwMDVZSWxyWXY5VkNZLzFOTDN1akh3a3Y1ZXVORVpFOU1MQzBsa29Fa1gyTytWQ3NBbFMxQkkxNFNFUS9QeUZuNHZHSlpHdE1xU3NzUnNOMS9PTjFESEd6L09QSlJIcXk2a1RNTGt4bkJ1YTZLVzFWMUVNdUNZUHFWSXFNMDRwYkxSNEVRMGNxN2FUTVdnNjh5VitqRFZLU0swSVRVajVnQmJFVzlqWlJyM25hQ1ZTdjJzT1ltY1RmMUJnMms0UkpjWmJNLzVBelE5emdvalQ1NHRFMFFPNGttTmxGZzY1T3RMVDB1Zm1KNEpzNkluNDZJWEZIV1pMTlB5ZEF3SlR3cmw1SUZpV3h3bnZaUHVBS3hDN1dKcVdvQlBkN0NNUVVvTWV2VjRIWnJMTUI0NFBqM3FKTzRuK2dOdEl5LzFKVmN2bXhaVnBVQmx4bUpIengvVk0xNTN1YngwK2wwZlBhcncvQytYenc2MTR6VXlXOFhVQWNhQUloQlY0eFpncFd1THhGVzE5Q29UL3FTRThUS3FvaXBtTTJJYUJ0ZStTbW92aGdINExYNUhEeW5HKytuUGl1clQwZXJmbmRMNit0Tmp1dGlhM2RxaGhZRjd2amE2WnVNTDMvcTUwWTNoVWFzbVdlSmx4SVZQNngyRWFVaHdjZk9SQVBrYWRkU1lkNkFxQ3psaXp1azNvcDUzbXhQUzM3emhtWkNDSFh6ajA5cWcrVENDV3ZJUUhzYXNrNnBXZWpVcXFCR2NBTkRwbURnQ2ZJdmhQbG9NeGVrSEZxdFgvTjRNSEU5dWtjYm5MNCtRNE5CeFQxY3JWcmhhdjhZNHg5ckR6TG96dUhxWFQ0MC9TeFJ5RkVuWXJaSmdGdWF1R3VDYllSaXp2MGdaN25haUdCOUpZOVdzM2pJZ3RlaDJYYkZhcy9sVExUK0IvN1A0Wi8wTHVHa2hRckw5anBPQWJydnZ1S3NhQzZ4UDZocTg5Z3pkMXcwbjF0VDVhcm5vbWFOQWxTNWNSM3pFTGRMS1lBeFFPMWdUQXR4OFJKYVlVYjZ6Z3NVZ2FvdW1iMk1YQWNRVFBpOENwRzZ1enQ5SzlzS0tOVXFWN0hFQUlhWXoyOTBabGI0WW5rcUUvQTlrNks3eERiL2ZBWVY4Wmt2QVFoeXRnak1WN2FwTHJXeUJIRGwwYktZUDBVemVycG5zenM5Tk4vUy8wWFNUUXdJcnhSQndlUkhvZkJ0QitteE5Cb2hzSVlKRHpKUGI2eEQxRzh5MmkwTWUyL2l5RGd3WmFCQ241Uzd5UzlKazNQenptTDJUdHlkZmYxTDFPSTZWYWtxU25vaFo0djI4YWZQN1lDa2Npc0N4b2hHZGFGM0cvZktCQUFaYk4zMk5uWlgxd2ZjM3dPU2kzcnZlRlpuc2VyblpTQVIvK3IxWWFodW0xUlBESG1wdmJ1dC9XOGR2dWg5b0twam9JSzZua0ZSU1FKZERneHNlVFJVNUpmTDBiKzluQi9wRFFDTEQ3MVpRZSswNkZmbmlHMWtjUGovUG4xamp1b2tEeVNsakZoYzJhdUpseGY4NDFtY3ZMeThnbko4bW00MThsT2VVWEZRZGt4blN6NFM5bGY1L1BWZTdwTldhaXd5eFVmMWF2OTR6MjRxMmI4RHlzMUFzSnZrSEpzN2Q3cUw1bDVEclluanM3M2ZsRXgzVmd0a3N4ZnB2T2pIVmVKKzRrcDBObkFZZXNtUnpjRTJVOVRyd3FhRVVsNWNaeHBsR2YxUHpLdHR1U2Zuemk5NDdvYWYyc1hCQUMxcGpieUVRQzNWblVIeVpHeE1CQy9Nd05RT1RwT2Vuayt0ckFLU010a1EvVlQ4U3l3eWVuNnZxcW0wVzlKblVSSERQK1Q2Mjdmbnd3V1NPRkJsWndRNFNKMlJzMGUxaDNFUSs5cHhSTkRXNjJlUnVwZDFPdzNOT1NqazBNZXR0ZWxXS0V3RS8vV1dGVEJadmFudzhBbmI4QitNS0JPdUN3bHVxbHN0ejdkY1psZm9lUGNRWk5tdFl0VCtCb0dOcjkwMDBxMTBFMXhXTGF1REs1cU83MnNTRWRtSGROVFJBWXBjTWxpOVp0YVpCRkM1RmtWWlFCcGszQ2x2MDAyVy96QVBLUHV2eTR3aGJQQnRyNWJrR3hkQlZXZTEwRnBjUWZ6eEszMXlkbkVveWFYWmdyOE9TYkpGZ3VSdWZrKzVNMnlpMmF4eEcweDZHcW5iZytTTWNwa21BOGUwTjQ3bFBmUjVINTVPalVkYWtZNDVabytOTWpvL2Z1ajZVOHpoTjBlNGZmNHJKUHFRS2hqZU84K0ViNHduRjNWSnl5b3ZCSmhhdkNpdWFtQkZtREVndkR1WnFqeXpkNGYxS3hJRk0rM2JZZjZwQndOMTM0Znh0RW1JL1psTzFlM3NwdGIvU2VRZmQ3ODQzYlpENGRObzFZM09RUmtCaW5GU3c4MWZ3b1FubTNPbWk4TXJKVHAzZUJCblBLb1RkZmNBZzZMN0xWbzRVd1huU2RqRW44RHJSUTJ4cG5teStFc3ZCSVBOTWExL1BMYkVVZ1ZCajMzeFBoVy9nb1FBRVZDM0xhbjV3dHJJSUtlcjUrOTF6L0htMk1CaXZsd3R6bzV6WXlyWUxSVE5vOE9vVFVxMXZ5ejByMmFsWGlZWGJzWkZIcmNWbjNjbm56Nk43bDJHdWNaUXFVQ3oxZ3lDaFdxZk91dmovajVwek5YRVFsK1plUDVMUldnamdOTFF3elB3R0RCVVF2c1FEOHE4c3RyeUtFQTNJS3IwS2JkNC9zWEM3bWZQRGhaSmIySmludFlsTG4xcnd4TVpOQmlLcEx5cEpONUl1M1NQS3NacHY4ZWhFNFhQK3kyckFmdktCNHcxZFdhZHhQTUhOOWRXdHFhVFpTWDNScTUrZnUzWm5aL3RkVVY3dmFwck5GbWVWQkUyKzNNUXBlcnJQQ3Jib0ZvL3NwYk8xbXQ3WlVxTXN6cHcwdkFNMllSeTlva2xBZ2Z1N1hyTmZmNTVleERSSSt5RkpLb2FGYU9pUWJzUldNcm05NmpGYzUydmlOUm1JRlM5WU1nbVJtekh6NFppbVZEVWhibHpPYlJCek5QTlREVjVWR1FMWFVQMmhTMlpOaDJPc1FNbFZxSjJLSVZLM0hlZjZ3U1VPNmoxbzRxNE9oMFdGcWlKVVBPSGszVW5XMjRmSTdpWmZwZjdIanhGY1FKZi9NdE9udGNSakxiOWs5UEhLK3VHcVdFcnQrQ2NOb1hIMW1pRW9WVk5oa1U2dmdWWFlHTVZsRFh1QmdrWG5nRk02TDVhMkc0U0M0ZDh2cDZaQWNLM3I2aE4xOG9RS1k3THdzcVRvc0pEQkNQbFB5Z3J6OTg4K1hrYzhycUpRZHR4MzI2VmZIV3lNYkdocHZnL1c4cmllc3NKLy9ybTVzTE01cW5YOGNUWFBGME1neXFNSDFrTlloaHA0KzdsVERtZk03alN6T0w0WW5QQXJQRTdRaTdkbFcvUzhjWFZIdmUrclZ5L3BXL1BJR1oySHE0Qmd1ZXIzUXhRVkhkOXhpNDhXVVJEd2c5b2I5SEhnWmRQWnBXdnVRQmUwWjVVUEFYV0VXY09WRWZ5WnpMNGVqRGxHZG9nYzB0VThDaldqZTNNRzU5d2xoOThRRG1NeTd1YXVCd0xBb3hOMEdRc1VWaDNZUmliNHdnS0dSV2VDNy9ISGxQR2dlSjlwQVRpWW5NcWg5R2ZEaEZiZ2UxQU9WK1hSLytab1dPM2F0UFE1Q0RyRUFvWWhhRFlHYWVkVDBoUnZOTGE2SzF2b2xOc1crNWhoVXFFTDJmQkQxZnVwTTd0RUJaQlhxZEdDN0R4Z1lxT0VnVHByUndydnRIUHRnVmh3L0pyTzdCS0phYmp1d0ZIU3F6RXBOWDdEOTl0ajZ3d0dkZlNBTC9iV0tybks2RnJPZFcyallJRWdSQnFTOTgyaHc2WFBjY3VMeUtQNFRJUEhHUlRIYWM2NldRRHU2MU9lSi80NWtneTJ5Qk1SNjRpYnRrbi9FNzZuTVcySDd6TmdzdFhsRlp3MmZkVk5BemI5ZldUR21UMys2c2lqS2RHSEE5OFRWQ0gvbDY2ZUc1NmZlK1g1MklFYXBBeDZVcEF3akFKcjl1c0p4RGoraElnamliWk9sT2s0dGloYlNycFltRUF5V0tQdEd1YmlWNm45QXZSZjFyWGRPd1A4L0NUWXVpZFNBOGpZMW9IbGVBbGw1OXpESUtaVEVuOXVuZmYzdDlKc2YxYSs3Vjkzc1U3VFZGWUdURXY3SVU5RER6OXkwcXY0SzhOdTdoUkpyTGNDeHhaNy9WbTNERGdwYmZmaGYwaUtUZ1Y5Y0hKNitWbG9Vb3d0dlhDbUlwSEFmZU96N082dXJ1T21NU09KYUZJUUtFNFFqRDlJaFZmT1QwcUszYzJ3NjREbWp4MjdGT0QyMi85aWx3cE9lK2VObG9oaWVoV3hjeVNCckVvMm1IdXNHMmRpVXhKK280Y2pLUnJUajBOYmtNMlNteXJsZDVKT0hRYzBkNlJVZGtFUjBzUk1wM2NPaWdTUitXQS93ZElFRDVYWWY0cFArVmxmOFZ1L0h0S0duWDM5RDR6OXYwTkRjOWFJS0VFek9vLys4RkNNczdDbTN4ZEovZy9FMjV1YnBNc0w0VjRxcElnUGdMeE5PRFIwYVQ5djI5YU1yckViNTdLSEFINFUySUo5a1c4c2ZLeTlYNnJ4SGtFZWdWYUlQVDlPZDdqWjRoNjlCTUZVV3JXb2RMMDFZaVVJUGVKUHg4MGI3TGdHdTBEcXJFTk5HMmI2K1Y0ajRyV0NtWXVEK0g1TXdxVEtwT1pOeDlPaHJ1ZjlabmZMKzAxblV6SFE5VC9rRExZTE4wZURYRFFhTmFuRnB0WUNhK3VyaVlOUUczeVhBWmJNSEx5cU1Qc1Y3V1lyT0p4UUVoNG91Y0VTZUErUml3SU5ETm04VjR2ODNJazA0STllKzJ5MUVjdXlVR3ZuVDM2TFowYWRkN3Q5K1JacnNydkhHYlJrNjIvTmhveEhVam43a1N5QmhJSWFZTStvekprQUNkQlk4cXVwUnR0c2hVSGM0TUg4RXNjcXRFT2pnMDg5UDNMSUZWV1JzQ0MxYWVDbUhWZGlTMGl0UWkxZWMvTkRncjY5ZzZ6UU9Ubk5IM1hoVzlWSFRGc1hsQk1VRUdYSmlIVG9jUmlaazA1V09YRmZ5VkxmNjcxVEE1R29DQUY0OGJlUmNEWHp5YjJpYmVHY3FOR3NOblZjbkRVQ0NKR2xOLzNRbnZUSlZyLy9ZMVZVNU1jK1h6ZVdIcWFGMkhLM3ppelpkL1c1TnZyejhiYldmL1pxdFo5UVZZTng2N2lhYStNZDZGU2p4Y3pMYTN0M3RuOStrSjFYN0JGbDhuNnNCam51eThMYnJVa1dDcUVjMEhUTHhyR2hqb3RxcXBOUE9MYVkxcm5zK2hsQXNSQk5GazR6SUUwVjRHcm5sVXJIQ2pBL3JUejQzWUkyVzQ5bnJ4Yk5pLzl2UEpoTVk4Wi90c01tbkh4c1lsT3ZVZjVEclNjcjVXeWl2SUtRWFFOejBpSXkyelJXVnNjY1BDZHU3NjJwb2xWYkNtU29Gc29GT0dwV0NtTDl5dHZMeXNUbmsvNWNOdWhmbG5IOTRtNVdBWjlPM09XWWNQS1dOdGVrd2dYamc1QWozb0tCY21xMDZydGk0TGJZYXdIcnVyNDE3VmUybHAxMEJsZ2hqRnRZSTdISmR2VFJmM3IzWktEaXZNb09SMnFKMWRuaE02NVpVb3Zma2NtWnlrUnMwVVZJZHVNc1VmT0VuRzJoaFYxNStqamRteVhuNXE1V1ZJWFk1bHNLSnM4WEtyWlZUZTdORlZsVUZuVkl5VlRVcUI3dlNSbkc2R2h4aGI1SDJ3MUd5RFRVYVYyeFcyVk1UWHFFRVJwOHIzSDU5elhpRGZLNW00Q0NBem5WWFcxejlVeC8rK01MeHlBaXh2L3NZdG44UWF1U0dKN1BwN3VrVytRV203cUlWTGJqVThFWHZSUmZFWHJmRUNseUJmMEZIWXFZUldHQTBZNEwrVmcxMWU3OHQ0aUhMUHZjazJJOHhBK2txd3NXWkhPMnFxTW4reUdrWGtWOW9XUUN0b2JVbk1jcUN0cWl3SUFmRk9RR1FON3p3NXlPbVNQQ2Fjc2xDUzdEVWl3SXo5TEs3bHJBQ0VIUUx6Z1F1bFIzVXdtMkdUQnZFZ0gwWU1pOXBsWWJXKzFyNWxqUkQvNWk0b0l4enVsWExxWmFBNWYzeDhQRit1SFJ3SS8ySFQ4ZlVESnJZRS90djdQL1VTbHg4a0xsc252eHhIRy8vYjlGMDl6K1pYUGxtWTBBOXNadXloSVpwaUM0NUlobmlJWm4wTmFyWEorRGk1NGl5THk3M1lLM3R4d1pPTklGUERjWmlNaU5SclM5Z1VlajNYb0Z4K2FjNUxyc29jWFFkOXN6dDdheS9xTUZaWW5tR3BtNkpPbGVxdW1UeHZMMmpudnN3ZlM1UzNmQVNzOC9OWGErcGFwbmJMM3p3Z1hJang3SnVPZzV5aUdidHBWeHUyLy92cDJuMVRheXd1L2k0dThXYmJ2S1BlZGNTM2pKTGFLcjJXSzhyTWplUGdJc3ZkSUdMbU84aGJOQXZEaE56TUpxK0NSNTFJN0tTbTNsVkg1UzdyZU44K1NFeDdVS25qZmlCZTFmRnphczdyZE8xdWYxZmVuSitwMUwwV3pWc05JaFdIQTZiNGhmdXM3eDNVTDl0MjZneDhqRk94d0ZzNnVRUmxVb2l6RkhhazBRTnpXSWVGWjhQbS9OK0xVdGdPUERiNXFZMG9FS3pFeFByeVp2ZXYybnp2NzNraExnblk3OFVxQlhuajNod1pUN1JSTXpGK1NJaEUxa1h0SVRkakwwYVNpZDNUNG5vakw1bXRZTXJ1SkduZ3pVRmJwU3lUV1kzU3VTQmRkZGRFRmhZUkUyaXNtd1Y2NENSVTNJbEJVS1c1dnhtQ0ZsZC9lVGowZlBYcWNXM3k4KzdsZ3RIOXBmSFQ1Y3ZBU1JCVzd5SlRjaE1SSWdDRXJUcE1nWFpJUnZ3TEl0R05JVGI1OFBXSjdtRXpYdXhmNXkwd0huV2lkVjN6QnBiNmlmTlBsazMxWkIwYThKTUx5WmUyS3pIUjhrNEE4RmlZRzlPVDJjTUt1OUpCbGlpd2RzTk92Z2NHbGVObThZRlh1azZJbmtnMkgxL3NiZSt0eDlsbDBzV1Y3ZVJCSisyWCtjY0tIVzNMTXdlOHFGeS9zY3duN2V4dmZKTmtRamJtc05Tek80emhHYVJZYU5DS0dCWXhUaWwwcldMQnJMejh0M2NsK2N2Z0xHdmo3OFhmRW5rK2JBbEVlVytDQ1k5QXpHOHZsZEdWZlNZRm9WZWIrTHhTMndpc0tsdDFlbXpUUm92VWNkN3pHdThTUUVLVmtra1BtejM3R3pVZjdCd2kzTzhlbGhwa2FxQkNzRGJZTDFnQWJEelBvVmh6TWJjYlNUREhFM1E3NDlnc1FSVUhHS0NOcnV2TTRqZ0pFZXRjcFIzRE11ZFFnQlRTRVErQVpYVzF2T2kyT2hnbkMyUHFpUUNmNTJDRDZGeWJ3bFVIYktCR3lJcnI1QlFTSFMzV3pzWTNIc2EwNi9WT09NanJCR3BsU21nWXM3eGp0Sm9tMCtGK1BoSC95bDZmNE1kQThHMTQ4KysxdDdIVlA5OUloSXg4M2pKQ2ZKeEtDZm43a2VRV3BMaS9GVXBEeXQrK2NITXJUMFpNOEFORjE2TDg2NXRiVFpNM1FYamdLR3d0STlLR29oRlBtejNCdDk1TmJkMFl2a2Jkd1hhbE9GOWhSU2VOUXVOTFh5eDN1QVAwNVFrTk9FSE0wRXFpcFY1SmRNazlhb0NPZy9aMlZvOXVlYU5qeHFCMWNJOVc3UlJNcFlnUFdIamVWVloyYTdyYTVKQy9ySlpucVpzTUU3RnltQlZVWG03U296UURuVDF0YlpuQmY3KzA4NHlvK3AwZHpKZkhoeEJMT2E5RFQ0Nk9Pdi8rd01wNStHUDE0bzZaazUxTkluc2FCc3M5aW50ZE4vdjhXQS9oWm5JU2paYlJtVFl2eCtaWmkyWUpLcy91dXduR0MwYWVuUlQrV2E2SlRNQzB6Y1I1TFd3bEZObmR0TFoyRTFzQlFEZEpGdE8zVTg1dXFLMjBxVHhIODN3bEF0OGFjZVBOV2hVUnAxSmxncnBXWHBxTFprMVl5dmpwYXFaOG5oVzAwSXlWMDZhZnI1OVljS2ozMy9uVUxFRnhCSVpETmNET3E0ZlhlTHJGczBkRTFPOFpDc1ZGUlZvYm1yc3JSb3ZYVGllMEhUdmF1djF2Ynk2MkgyaHUxazlIZE5CSFd0SHBIWmJhaHMvYlNzbTN4azFmdTVKZ3FTbmtOWEtsS29hVEtXb2tGTnJZTnFTUEQzTEZJZkFRNjlxemVuQm5wZ1k3K3Qwc0haNTBYczJObDRGWG43NC9DV2V1aXBMZkx4bXRzTVlJdGtKNi9zSk0zNDBTSEJ1WUtaZVp4N1lBb1B3WlpKaHcvTU95TWpLNE90RnBRNTlvL2tOeHpualVENi9yNHl3cGZ5dVdwTitMSy91WHZ1b0ZkOEZTQkVQWUpsTW4rZzVuS3FRSlJCa2tlRkxncjBFZGZLdStwaEVKUEwxZkVRQzhNdHZvNnhFeHRjQXd4Sy9UNmUvc2R3Z0l2NkpQVXBrSnNweWl1eUhqazF1RjdGVVVCamhCQUlHQ1M0UU5TenFIZnJ0V2ZydTNwRVkzNS81UE5JL2ozUTlDQzlYR1Q1dWszWHRaN1M0UGQ4WHZMa3NaVkZBZkhwbG1oZkRITGZtV3dCZDFHR1F0MXpvRDBYVHN4NTN2VXU4czZsMjR0bis5SGh1NUV6WndlNzFyMFhGUDhjYm5vbThqN3pVdTFKVzhiVXFqdmJYeDNmNENsOGgxQ05mditiTXZsaHRHODc5UVRacjYzcnRrK2FZQVlnUTQrcmtSaEdsVnR6dWx6YUV1ZExTSWNDcHY5RnB2KzloNlpNbWVSbEp6M2RtdlNUTmlkaFdYcTJ0ZFh5akoyNzhjd3R4RXoxYzVVOGRPOS90MXhkNmxhOHp1Ny9jR1ZvOGFGUmdZSnRmejJHVWlvM2N3MnRGUDNIczdMbnY0aU1MY3N4aHRzcGtBL1NpemVyNG55RnVwczZBNnBxaThNREZwUzJZcDBrZ2JWa0xGL0k0OTV2MVBWZ3pJdUsrVmUvMFpia1FHWElJQUJzNjlLRUJoZUtlblRHKzBhZ25MMmFwQ2lvYURiMXRKVVNNeDc0SU1qaFR6VVpkZ2xsS0Q0OUxkTTE4bVI5dmg2MnZNZS9GV0svWnAycFBQb3BjdDc3K3Q5YTlNSEZxaG83a1N6VExxbHBDZjVYZ2p1ckpLRzBVQVNXQjBJV0pXVDVKeG9VdEdCSnlNb0ZpSkR5WkQ2aGZwV3F6ZGZZUGJIR0xDNjhyT09QaGV2ODI3akZEQ0I0ZEZZTXZxOEo1MGxMNE5JS0lpLzhSVjRWQjV1U0VPa3V4dCtqbU1LODQxdVhFa0V2c0xhZlVKb1pjZXd3YnUxUkwrNy9pQkJTN1M5QmpyL3k2YjV6ZkFVMkhwVUYreTNIT0N2Y2pFcm96R0o3dVoxRzM1K0wxbnEyS0ZXT3Q2OUtGTHhlY2JaNEUvM2V4TGQ4SnhhYzFMVzlJZXpVY3hIdFhwRzM0NHFIRzhjNExvQmF3TXJCZ2NMTklkN0JZY0ZmMENjdkl5cnllMnp6VXZJWHJ2TDRGZWNESTYwbEVicEFCeFBKdXdBRWxZSlpXd0ZyNWlReW5XRDd3QUhscEVWV0FRQlVJZ255TlZjemJVSFlZZ2JlZWdtZXIrZ2JLeTBSRko1QzExdkh0NXZLcEtBMHhHamF2ODlyT1JWcktya2QyS2JYNHNINnhZRjBiQmx6TkplaDdLL0taQVpzUXUvN0RJQk9wOTBnanI1U1liT3JYbVAvQm9sK0duZWlWZDhIUHc4bVNEbEFpL0Q5dTQzZU9vdERpN3pmMFE5dEpSc1oyb21xMWZIVjZNaXh2d29pRm83VW02WG9hR0w1YnNxcFdaRWxkV1Z2N09rZFViS3FMQjJ1MG90UkZuNjc4QitqN0F0ZTZCOWtqbUFLQmc4bWM4d1JpQndiUWRVMTB0aXc5Q3lyTlVWTC9KNDVtaDU4dk5UbllPUTRrajlqeG81dlVEZVJKa0tacUc4OHE2bXBBWFkxb081Zm9LKzR2WkV5OGYwbytlVHBQZjdCckpZNnZRMVoyNVJzc09MdHBXSExWWmlYazdFQ1FUR0lxWm1SOTZuVVhURFpmWHhFVGZ0bjYrVkFCYUpPMU9CTk9udlJuYjJwb1ZWbEVaS3U0MGFxNWlLMThlMlQvMUVuOFcwTTJPS3hSWDRaNnZqcEd4Zkp0bjB5ZmhRZEZGTnNPdEg3L3dMaWtObW5GNWxic25GTWgwY2NDTEhNN2tmMysrdkhzOExzbUF6cjJ2VmxWaGNvMW5vZDB5RmM5NjFaWWxNN0pRRkExRW1yQ1k1VmRZM3RZRmVuaVFJWTRscm5SMlprMVhSZVg1VlF0UnhZWDFaYlY0S3JoN2JuSmNBbks5VnRrVCtJa2h2TGs2cktnbGgwdTI0MG1JdHVnUWUrRWFxSGc2akowRXYrcVROTElxZWxPY0RjWjdNdVp0V3B0Q2t2ejFCTlFhUVJYYUtSOExHM2Zmc1c4YmdlYmJxL1UwMHBiZWRHZEdkdlFodEtvcFZHWUdsSlR2UjhTeS9heWFsOXMvNzV4MTM4OUtQUHg0UWJzM24wOG5zdm9PRjZyOUR4Sno3cWJRSkhTSUJreHIwUzlLSEphTnFsT0w5cGtHOE8zVExiaUlmdTBkdDBSaklRUHl4Z1ZibTB2UnltVmZ2eGI4TXkweXZUTXVlRThTZis3YU1SRXZhci9yY0U4bmppa2NZRGMwbHZ3bjNLNmFLdUNTM3ppWEthQWVwNWFScE5vRDJmNjZMaFprSjRVdWlJVHVIL1o3Yk1JM1BBYTBEZldjRUVFT2E0a2FoaXM1RDQ3NDB0WEJHaXVyeXNxcU1oYy9kVldNSm01dGxaV0JXbzhXN1p0ME9Ncktvclp1MnRjZXVNeit6RXhVWFQ5TzlFcFJsVzZKZWY3NUZPbitWaTJvVGtiUGdiUytuMTlNRmpZQ2VSMnBrc0FXZG02YnpwY1RmNWNsSHArMEhZTi9zKzlXOWorYXpqS3FEUzNLd3NHOUJOZml4UjJLdTBQUkFLVjRjWGVYNHE3RkhZcERzT0x1RUR3VWVFQnhiNkFVZHgrWVdYUC9aeVc1Y3M1M3J1emRmTGg3TnVlWE1UNm16R3l1YUJ0bnBJb3RuSmQ3Ny9PWFU4MlV6cmJFV3VXd1QvaDhRUmdhcnFXa0w5MXlGVVNPaU5CNzZYdWdqRi9KR0RQZU1kT2N3T2k0MG1MclhqTzFxbUZIN2lxZXg2SG5VRFJ1SU42eFI3Q2hsZ0xSWjNaZEp2SGNNMEtaMzJNNStYY3ByNUh2dzZSVnZoOFhvZGc2U0l1VWpGSnFsR3daRk9jeTFuWktJWUtERktuejFiTzd6VU5iVG1PM3E5Zk4vWHoyMDhaL05RRlBmdzQ5REh2UC8xWTkrRDNZWkQ4UFJZcGREbUJ3WUNJalZNWFRwaXFIelY4anJ2c1ZUL2ticlF0MnVYR0wxUnphYXJEbnVlV3AxbTBjTnV2MXdwYXNPRTZNSXp5NHFMMXBzMC9MbHJZcFAzcjMvV3psMytrR2s3VHA0OTM4WE91bi96U0M4RlY0N0ZrL1M3c0w5amRYemxyL214elJldm1VT09vQVJNbGVaZ2hqNUhwUUp0U1A2VGZ0dHhzVjdEUjQ2VE5neTVtRDdGSDRtaUhqVjJBUzZPOWt6OC93Z0g0cW5DL3ZERkF5SEVFa2JqTG1BSmtGWFNlMm5WR2tXcElQbkNYOW9iaGZ2OFVHN0hWTHJwT1lFWnZKdlpKamN6L1dYUElObE5Tc3htYWxnem1ubzdacTNGWmZSOFZ3RVlDUEUvazVrU0hsd0h5WnQ2YStaYjZHTDN0MDBlRzl2N0IrVGMxTmVia1pUR1FuQkdPSjk4aTBmaGZrRGYvcFIzTVYyV3R5TGhhb1BDUUZiQXNjWC9tS3hFZHZXWHRaQ1pCZiszYUxUUHQxRzlVdHh1NElHTENVU3BXMjluLzltZkN6TkhJamp1eVBiV0NnZUNiY20wVkRZdURqRGxGeTg1SGxCaUswaXczdW1mTnJZT0RMZUJvTHY5TjZsOHNPUkZOTnREUjFWaTh5RFlNZHRFS2ZkRlNEQklpeXJwblhFNGJ4TFhGM2VUbXNFSnMxemVnZGdxdmZMRk81czFUTEoxd3I5V3VhalZpSjlocXF3V0R3WVFmWXF2SE9tamQ3eXRJbjM0MzliY2Z3My9sZVZmSGFwOXdMQWRXbVpxa1lYcFU1MW8yMTF6Z2sxT0Y2OWRkZTdQRDZmdWZnRmFSYzZlL1hCb1JRakZvbjdtejA3V3BXeW1iME1peElHTWI4eGFZYnQwLzM5MmRMUDBXT3lQZERQcVNSSnpLWXdLQkVGMnNtTC92WExINFpjbk1IckNySkhiVTFNOHVaWU5aWTFqcndPQ21DaEUvNkZDeVdWMFhRS2plVzB4Q2srRm9uSnJ0QVVSQWtlUGVLOUV0MFphWU5EcTJpVTUrZXB2MFBObmhjdTU4bVRnSTMvRElhNTNxZjduVWNiRDA3aG84ZjhwZFdWbFpJamtwMHhjamZ5UmV2cWJaV0pkT2RYQW10dldtcnNITEVzSTc1WkNNazlsT2p3cEY3clBFdW1Pc3VDSm5oNUtwRDd5Q3RVaVhwWDNMTFpTcmlKWkg3MmkzaXZzTlpWVW5BMk5ib2E0bUpKTlQ2V216OTF4eEVDeHVudFhsblNTNGVuZi9tOHpCTEFFRXdwTUJ2a0MvT2xRMExjRUdwM0FMcnhoM3VCNW9Gai85Qm9jZFFLTlQ0ZWMrNDUvRzh0V3h1N0xDdSs3bmdwVGp3Y3FMM2NhTFFYdHB3Y2VkTVFHV09UakVNQ0NFZWFtUjFKdXY2cGdVdm8wOFF5Wi9abThSQ3NXT2pvbi82bSt6bEFVdHlyeWw2UDVTdGhlckhaKzhEdUkzQVFYYnJOZElaT1UrUnhNT2N2UlhWYklMYVBEZnFoWUl1cjAyMEdhRk9BNkxreXNNeXgrd1dHM0JEYmZxZTZadTl5VTZLaS9ZOGhIaG5kY0E3THBtTTMvR3lvN3ZNcGtpQnk5eGg3bkZJN1ZGR041M3k5b0RGQmQ5NGZZUGhwQlEwdHpQWSsvanlmSGw2ZjdQaU9kYjJqMEgyWFFMYURNS0RPWU5LcW94YS9mYzkrOXJ2SHNVbEtWNHhJamU3TlIrMTUra2dWMFh1NWNMQUZpUFZkOXNDcFBGeU9MTWwyVExkTWdSY1hnME50VGJOMUhWb2JOd3E2elJxNXlKc1FvMnU3ZmFrS1B0UnVjMmtQODQzcStpdjdmbU1XUWtuRkNvYndIcW5JdEZ1dkRTSjJucHRKb0ZlTDByTFIxaHpqQ2Mza2FHRnliYS9LT1BrYUttaUdrUW8vNW5udlJzZlRmR0tlaGNFek5vYyt2V0ZwZTNVQUVCRmZUSDBPVllKa0YrdGI1RW5GWUVyaURCQ2JKN1U1dXREQkZpMmZLWFUyOUs2Z0x1NncyeWU1M21PcDNtT2w0emV4MmkxUjFEdklnSmtRZXhkVUZTdUd5NUlpVUMyUHZWY242UDMzQ3J3MmNvblAvQ3lXTHdBNWxQT1dNUW9OQ0had0tYaFFITEREcWthS1Q3ekVUbjl2QnNzZjdSdll1L2lKQXZ4ZGo3WjJsWVpMWEJhdmMxbXRWOFYyd3BHUGYxUmRnd3Q4NFpPTnYvZGM3R21vSHk4M05xclJXbHkxOERvOXdQQWZUOHVNTERxN0h4QTh5TmFYN1ZVYi9XWFJDTnhXL2hpMW4xVFdJRktRemZVYnNWeW9rNGRwTUFMYWNZNlhRQ1pOWEZCZ0hldTdkWGp1S0l6RGZYYW1qcmFLN3lOQi8vcE5ScXc1allEMW9WaDFXNVEyN1g5Rm9jY0NHOThqYTFkMDh5eTMzbCtITitvT3FUZXhaSFVmMG1Fa2VDRFRkSDJiNWZxK0dzWkRYeHFzNFgyMyswTHlWenM3TGdVWEN2V2h3YTR3MUJOYVVjcmR4c3ZwMTV4WW56Wm1ZT3JpTkIrYTg3VXRiZzl4WHlZVFhhWkRTbm9zZFNHMUZsczk4NCtHeG1RQ3BLS2tvL1pXRmtYNkRZNmVXVXEyNVhycTBYanVrTWhtZStpUnQ3NjhQNlBQd3RaYzFSY2o1YWJZZmwreHc4Ykw4OHNkVjJneFdiUXVKNWRuSWFTQS9jSHgwWmRTR1p6Q1N3eEllSFB4WjA1dCs2YlkzcjZubXY5RjNiQ2l6SHpMdGFNaWVFR0cxSUhkOE5GRlVNeU0yQldUQ29JekJpajdobkNzMzdnWHFJMUxYSXhhVnEvZitVcnFUMFlucTE5Wk0vWHVnQlJYRzNSWXhiTVVpWjFpQ3FNb2FISm5JYjVNSWlMaVhGQldHRjcxajgvU1hobzg2dVF5ZFp6bGMwTHFlQTZZQnJydXY1WU9leDluS29qeUlPYTFrK2UwMHcxRmhmdmZNcGdwKzVmLzhFeUkzWnphVEZzdzBISlhDbEExdVNRWW1GVGtqclRzWEZJclU0KzRrSXVEQXVKMTVBRk13cEYvU2lLY29HR1UwbElFWmFqSmRGYUVZQklxd1JBRjB1UEc4ODUwd0x5MHdHbjBpOFRMOWU5UmkvUHJTK3dsN05BNjUwM2ZhL0tncGU3UkU4aDJWN3h5WVpjbHlSTEVqT1I3OGpVZEVEaXd5STZ1TWhOdU04SENHamt6TFVDZUpNODNMOUNMbkNSWURSUWZOUkZVaHpGTlc4S1JTbWFoTnhpWXlSeWF2aXdVUUlpZTcrMmEvRFNiaGJnaS83VFFvVmJlaFV4djhha1pEc0NJQkhzOU9FY3FxdG5SMElNdy8rTDVHZTdUUC9mSlo1VTJMdjh3T2QyRmgxMmNaZWpaY3JIZmtwV29nbU93SU5QWHUvZWhRSEY3MUxFMnpzN1k2TlN4a3BZSnphZkVxUDBEcjlEYk5jV2FmMkVIRWIzK055dTZjL2x4RUJlaWExN2xGN2VBS0sySjJ2TnRjc3VSRlNXM2t1c2lGcEgydXIyWmplNW5saWhaUU5xWHlKWDU0aGVxdE9qbjdic2JYYy9qTXNmcjZGcVpTbGc4SitMVjJ3VGVGL0FQdUhhL3VXeml1SDhsVG0zbU9oN2pvelNCWWd3VExUWjRWRDA3WUJVZytIRTNDWjlMMXlwY2MzLzExb25jMHpHMnlPcURyQ1hsMmZIV243amRTVkRnZjlWbXM3NlE4OU5Ibm1CZTR5cHY2K3ZqZE5KbWxQdlkyTHM4OFpqcFBqTEh5SnhjVkZSTVhxTzg1SnAzWmo5UHltekhTS3FPMTAvSFZZMFhCeklGL1dJRVFDVGVIQVRzVWI0OHBNK0VpZy9vdnN5WGJtTXpXMjB0R01Id1drYVhrWWZrYnVpYUlHelFVNXdaQ2VGRGhkREZLempLVXYvQVpxZ3plcytVTzlxY0FjN09wR3M0a25lZzVyb1UxTUxQWWtuU2dhSHgwTnhGejhqc3ZEeXpsNlZXak1GSm14dFM2Rm90SWd1cVg2eHpJQTFoV1l4Skl1eFllSGdNdzhrcDB6U1BJVE9XMTBEUW9DQ3ZWRDdXL0dTNVlJUzRJeEkwMUJ6cys0Y1RkMUJIejIvMTczVy8vWDBQenlkd3c1a3UrYzNzWmZONjVxeEE4VnVBM2JZaFpyL2RrYXQ2QmxpYlJkVzBpakNqeGd0bEU2WFpJTjJYd3NSQ3J1YWk2N2JYNUZpM2o0djNFUWlFOXlyUCt2MWE5V3hKVFlkOG9ZM2F2NUZIdm9IaWY5aXA0aG9jempaZUpnY0cxVEdOMkwwZVB3UjNGSzdIMzlJTEc2UTQwUlhZc2hhV01OeC9LM2xvOEs1U2Y0SmoyNy9RNUtKczhOcVN5ZHkrWHZVNTFTQUY5NWliSFk3akNLWjRWUW1qTVdDeDF0dk9MTnZXU1RtWjBLSi9rRnU2MSs2UGtIaFV5VzJicHU4MFlJRFVOWlhTYzVHS0svS1BKL0tYSXVLb1k1RlpiUGpDaUhzNHlTNG8zS2x3MldCMUFIY3dGb1Y3c1pqWnFVeVoxMVR3N1hYWUw4czUvdnYrOWQ0bTVVRmF3ZWRQMktmMWxtWVNvQktTdEQyRzZpZlBOUVZtOHRNdzVsSU50MVNkL2JFNytUVG40eWdiL09OVDdsY2NIM1Z6UXNQNGExMFFUeEpKVFArUFQ4OThJYnJYUkxjU0ViT29GRFZaRHBaRFlOMi8rYTVveEQxd1c0V20zd2lINXhTUmZ3Um0yUlVTTzUyVjRvaVU2amFlQm43cDY5cjB2akdDZ0RwdzY5WC9QSWhSWXpMS3l0azd5SlR4bmIzOS9lWG0rMmNpcEpRQnYvdk1Dbk1XMW95bWM3blQ1WlZNdDNkU3UvVHlsdVJzb2xBaVZvdXRWbG83SHRRdW5udjdlcnErcittZ1NzdEl5TWpXMEtwRmxXSFF2K3F0Y0dPc0NqL3VkY3U0WlFwTGFubnUwMVZvdGJDWnlyOTA1aVZHdU1DSWNHTzdzcHJCRGo3K3ByR05TL2djaE9VSThZRkljSVVrODE5eW9CdDVnYU1sYWx1TGNUdlp1bmFadzhaRkFjRU9XTGdjYm92b2pKaFBtMGtNUVVBZ0ZtY1d4S3NmVUZJRmRmTVFZRjgxamFGSG8yS21TbllnUERUQ2FZVkt5b0FraW1RSUxDei9pQ1E4RnVvaFNGTVNRaUdLcUVVSGNXNnF5MS9tWjk3RStjR0FFL2dqdTdaMk5iVVZCMUdHU2hkRDJCUWVpOTJicEFOdXh4bUtuVG9GUGpleFBhZUZuQkJrWWppdU5TR3ZxQmFZbWpGd1JXbEFuSVJRbFh5V3RMZ0VxbmxKUUhNdUpnQzhDNFM2aUVJM3ZSQm9WRWtaaXpZK0FOcHA2aFZKWGhrdGhnL1pVZHNhT2ZYWVA1Zjh0Q2l2QUpQNG1kT2F1VUFxTCtFcktxMWxUNnJIRlZQTkxpTDVaQ1ppZnFZSzVNTkVtdUNoT3h1YnE2ZkQrb2V4NXVyRnNWZTdxWmZ0bnFmRit1NnpzZFBudFpQdmoxZkZMekViOXpHVytYNzBCTVg4WDljRGEwZ0ZDRHJaVTkwY3dUQVJ0d1NsWXlZbXQ4UDNDdllPRkdpclRjbERtRWpROXY1dW0wKy8yT1QvUEx4UzhaaGtKK1dEaXlHTitJL3F6Z3VHVlI5N0NCQWRCOFhmZHpjb2ZDUFRIZ1pLUml3ejQzbUY4UnNkS1ZQblpOM3ZSb0MrQnB2cHV3S3pVTmdha1A0dVFDMzJXQUFoVjIwekd1UUYrVG1VNUNUTzFNVHh1N05uTTFNNWJUbVhhUXNWVHRtbDgxQTcvWmNENkpwQ0FSaE1VVUlxRktqNEhOZElkS0VtQzFuL0JGRjBHNkNDZTRJb3JPTlZTdHJWVjdlZSt6TjlyL3hudXppZDAyTm5nTGs4WExDeHZlSHZRSFBkekExTmRVQy94czNqQjFHSmFieGRNZFpLNldKMjBwc2YrZkt3eHdHbEEyUkxodkxlNjJKYnByU2dJVVdzWmpiLy9pR2hMOWJOUjZzRXFjUTZFNFUycERDS3dqNXpMVzAxQlF6MmxhbFk5OWs2Rkd5eGJ0SWthVndHazIwV2JiRXpQZzYxK2FySkpMNzdPVEJtSXROaHBTS1RkdjhhK2FPaG55UzNHTm0xbytmNTZ0OFhsbkJ0ejlvNGNBZFRZUGVKYldNVzZrdHJpMm1tcmFTeHFFYkNSZEUvVVBpR0U2VWlIbGFFajBCRmNwMXF1UUtJYmJpNGpZZkhjV0Q5YUdoUmhWakl6TGhyeTg3YjhvTW9VcE5OdDVRbFRndmUzVFN3cWhWWXdJQ2I3cW52MjIrUEdhOHFIMTJMOVZDaVJ6cGZRcDgyZ2k4dUhKNm5ETytTeU15ZnRTRmVHOFdwY1pVTitmNzR6TkpmQ1IvaDBTa20zM3Q5NlE2bzVHVUxJVmI3VHFDd3ZRbllIdURMMGxRSit2Z0JPak13dlFZWG12Z1ZEdmxwaUlxa2VOMmpIZE0zN0ppTExPNjJ0dnJjc1YrdHVrdi83T00rb2JVaHZMMlUydmxkb3VZelE1TTBXcGFwOWw5WDlLczYvU1l6L2U3dUoxclo4eFErRW5kazNOTFNUTVFMTW5lOWtPWWlQekxsOUh2N2Mvb2NEWm1xYWtXaGxXTTZMcTg4UjlCaWt4SVFWZnIxRVZ1WXZpaDhJQStkU1Rlb2NTdm1hcmhYbWQvb1YvWXcrYXplZjVVYitXaXJKSDRTSDJGQ0VEb2FQZ2M4b2dxRy85cmlZK2hwVkhiL2NDcE9hL2tvZzdmaGV3OFNpSVlPcXBBNW80WVZ1YjRwNUVFU0ZwekNMWTlqRURnVWRIbnFDcXJsUzdEZzFWemVRcmxSSnhESVFzV0h6K3E3TVJSSDNaeG1iL1h4WWlITERqTE9MR1JGQlByU0NVM0xueUdMS3c1dGpKTmdGa2JXVmNvTDZzYUdpem1EcTlmSVpNRThzVkpZTHpoMytrcHA4cXN5UFRncXRMcjNQejdXdjFtTTdYSE5GSTdCMkhZTlM5OFFzUFlzak5jOUNqV1p5c2RiMkE5OUlwcG1uZ3ZveUZDbmlER1NicW4yOVBZU1FhVDVkMlBGUmk3RUFGcGtBL3I1bjl3Q1ZHbTBsbkg0OTZONDJFQ0FMdHVNRVhsNVp1MnRBYUxuS0hod0lYbEZnZitHMzdHSmhXNGxxZDhkaG1SR2c5VUpISk1aSjA2by9lSkk2MU9Hd0g2OEk5Y1FROHplMjhnT1VqNWZHcjhPR3pzZjVHemdWbHBHS3JsOW5SLzlmYWsvV1g5cGllajdNQzAvZ3NyWWZCVXRtcDU3SEJJbEc4M1JXMFlEYUVzODhTY2dpeFp3cERtbi8rL0N3Q25xSkJrWWFPeEs3bUFUdXJJUkVlVTZ6YTJ3R1h0ay8rS2RmTDFXcllwNFJtQXp1NWdCdlJuL3p3YUhTV2FIMXh5NDJudFBpa29JSFFtT2p6LythOTlWMGRGVFN2aTF3TTJnbDZ3WExQMTdtUzNmUnB2YWtkeGVKcDNWT0dvWldoamJjQ2s1djk0Lzl5YW05WWttbmxjTGVNRnhVVXJWUHdYYk0rNm80R0NFK3FEVFZJN204a0orT0tuVnh2TzF5YUJTUTBBeG8zOTlEUHhrT0tLQnZRaFZqdFY5M1JmNlVOdDlIVkM5cFNHV3oxT1ZpY1JqZXdJYnM0LzQ5ZjJEeW1ZUzNPalJTRCsvTUxhNUJoYkZKVkNGK1ZBTGZ2ZFN3dzBNLzN0c3ZqRWYwUjRtL0YvMVE3aW5meDNoRGZ1b1BaOEQrMEZEKzA3TzJZMDR3MllnSzZiUXNDbW5CYnExaWIyTldzSGtUWVVwejlRNFNmTzAxa2sxYis4MEo4dXprY2puZTFxK2d0cERzY09PMzRrVVdSbWNhTzBJUjdyQWl5STB1WGRYZ2JPVEFJSXh4Smtka0RKOHpCaXQzZGRYbnAyZG15Rk41dGhYK05vcmJwc2xodG1KeHAwSnlkYTVsTU8zTnNOOGhNWXZONWhUelNRSm80WVJDMlpGdGJrS1pmWGNBa0xkN1k2cmlWemsyTEtJMWJQSGJKMXZ4THB6WWFnaVAvejNVM0doS3VUVXkvNEwrdUVVRjZDMTM4SG5vQWZjd2U2Wm5ZTkVaTHBaUXZ0SXROcXFnbmE2UVc1dWVZdUxSWFovZERTQTNmbWJYd0w5N3V4Y24zc2JQV1NwWm1hRloxYUF5NEkvVm8rRVROWlBHRnR3RXVzT05sZWt2cnRXdTlkRlcxZFJteWx4ZFM4MXVWMkpxbW02Z2lhTStTN0xKaEdYRXpVY2NYUzZ3WkVPcll6UFBuRnJYSkRXTVJJVDIyRVlXU2gwekdRTTJjeHkweHZVN0hSWERFVlB4ckUzTjJ5ZUhpRlVtemk1R3pEMlVFL3AvV212NFFmR3F5VXdxaW9jYzZvSXBUbldFSnpNdVlITUVmRWxQN21DeEVOWnBCNFJ4aUZGc2NudDlaM3doMlJkQzdCeXNvQ2p4ZUZLbldhcHZSdG1CQ1Bpak5BMWFFK1JHSkd3Sm5tRDVZekRuVWo2QU9FV09aMENERHMzdkpZOEZ3VnVIQnk4N0tmK0x6ZnZHZ1VhL3lzOXZMd2NqYU5mYng2TjJ4OGU4ZWlVK2Q3MG5VekNrVFRyd25mM0IwakphdHFXenk2N2xoVFQ2VFlqTVBZK0xvVGV2WTRFdjZ6eXlaeTBrK1d0VzIvb3JzZy9GVHN5WEdqZlZNZnRxWnhHdUlUMEppUXVvSStNNlZHcXhmclMyYjRGL3pFci9mQzcvMVBGSTdMdk9tS2ZTMUZ4Nm5xbzBGMzlNLzZWUzd6UHAzb0tRQ0FaQ2ZFYlRkK1lmVExid21LaXFzRUFiMXpaU1UxbzdMNkd5Z2NqcmM4SVZ4TmF3aGFvdWxVTWxBU0NGUG43azhpYzViTGtSbGVGN1NMMngxb3F0bk03YnFBWXJCMzh3RDZMTXhYK0pMclhYN3gxbmdkUXc5UmtubGdSNzk1SFF4OTdOeW9xK2JPWFBtTW9LcEVSN09mYkhOc2hVZzR5aTlvRktzT0Jsb2hKUG9aOC9aQ3REQkJLbHBlN1IyOVE3MmpPSWNjWkJJYXMvV0hNZlBrUFJLNHBxT1FDaW1Za09MQ3hFV2NtK3FRQ0JjVk1oWEp4TFlBQi9jV1doNlJjckJDTzM1K1JacGlqdWNzNzlyU21vT0gzd00wVDdYVnJEc3gyVnQzNGZVVEFabjBnM252NGFrUVlXTjYyRkNkQ2RzRGR3ZDk4MXdYeTdpYWNhSGZVdjdpRm9PcUJ2OTJOZjQ3OU9RdzdqbmYxVlR6OUJ0c2F5MVhCRE9TWWtiNHBDdVdiak5hS3QzSkNDQlR1eEd2L01oQ09lOUQ2N29Kd2l5aEt5YXJXOUZEMk5uU21mdmNyV0xuOEhWaXNYeFg5eXVkUTNocjJLRmZGb3hndlM0SFBrZ2dJYlpvMzdOenNjNjRRTFVjR3dMalIzSDZGSlJJNmN4U00vd0grdno4SENuK3VGVVgrSFRJNzdqYTVySURlVnZwckJQVnpTN2t2YWNER0s4TFlLeUJsUmowNXVmekh6RmViVGhRa25BN0Y2MC9EZVJDVGl0ZHJQS3JrdVhERHVPQWRySXdaREdvejFxN3cwTTdOZXMxRFd6Z3V2eHk4aGFHYkROS3lSUjd6UEhhWkNNeHlUcHZkV052azFiVHJFQUJ4L1JuSzdockNGUmRRTS9SOXR1aUtWbnJsMXhjcjRmL3NJbjBEaGxqU2xJdGRPSDdwbkw0cFp0MlU5VEV4b2cxbGE1OFJjMlV2VHZXb05lbW9uKzNlNjY4S0NxVFdyK3dpRkNwOWNIQlZsL0xRRUhSeWlvaHhlUWZIMUZqa0tsbGt1a2FsMWdUZGw0ckhydmVhN3MzVTBXbnB3V243c3ZaVDhiM3N4bnZzTEdOL1k2YXU3dTdpeGpoMDlkWFptalA5SjBzME5ZaldsRk5OdGFxU2pDZFQyWjVWUm9WKzR0U2swSEs5SGdTdXlGa2RnM1ZWalh4V3R0akpHWm83cXkwSDd5TGMxb3FTUVk3Yk1mQnVjcjBjd2ZWNFBTNXBkM2IzZHVyUmVQR0JSMkxOVkxqMWovWFI4S2pBa1FEUGh0TlI2YnRYYTU3WUsyLzM2WkZHUzRzWkZ0ZUx1ZldIMTd4WTcrcXJ1dDZVcmhBVUVTb3A4bVBLU2JsenI3SHl5WlFLRXZNNVdoc1VEaFNNVHZkUXBBMFhnQUcrZElmM3B6QTlLRTBOMEV0YTNPK0MxOHFkeEw3UW9TL21RSy9XMlRDa1pJOFR1Z2JwVldaYmRtZjNZT3FOMW5sZVZWU0RnakRsU216eTBhS0lrSExYcFBDN3N5TUJ2WEZqUFB0djg0TnQ5UHVrNithSFMxQ3JEbDZLeWJITnhHMFpvOU50bW00Y1p2V1hEWWtGU0tDbFg5aUIwUEJOZ0RKZERlMUgwVVZDYkxaTngwWmRlNkFmTi83QStqUGphWDNFTjNsQTg5R1ZySzRDQkFURGhPOXEzbDduR1phcVlIaTVtcFM2em9QdEVqQTFDRGtabDhFUmxZUStsVUV0YW9UdlMrWUxjSm5hbWd1aXcyYnFRUWtZMjczZ3VKZm9xSmtsK2dJeVd6bUswSGhnY1NON0FnazNGeGZpejBkcUoyY25MeDVnRjdYNkxjZXJ3cmVFcjFzRnhUa2tyL3NCSjZyc1I4WjJSSTI4azRVS1lSN1EzL0VKeXNwVWFOVmdKbXBTMEJWekVyWVpUd211U3VTVitJMHUzdFQ2TEpPbURuSWxKdzhaRmRUN1FpWDlZUGRHSmRsd3N2WHI0U2VZS1ZvL1ZsMmVHTmNJRGhLcXQxNWxaamk3QmgzdldxNnVjSFJVRE1YQUlqbS9QMWY3Z1VrdVRsZnhGVjFJV1Z6NE01RFFHZC9rZ2NnWjRSK0VFVVhrNjU3anZ5ZEV6L2J4aFlJSHlaRExRQUxRcFVKUVVQODAvWFJLSVVXZXR1UXpXTk9MdWk4d05zc1JTQTdZODY5dHFSNFF2NSt6OGZGMVZrZ0Q1cVFvUGI2cDFoaGJrNlgvU3o4bDY0TDdFVHovdU81Mm5FV1FVZm1NUzJ5SzUvTFhQYy9TRkF3eEI3RUlSVGRmSDJQc0J0bnQ4Wk1mY0dyVWlSUW4xREhpT0d6bDFTWUNvL1RQUDRRS2tZamtHZFpienVCWGgwZnBxNGNWdTI1UUFMTDgySTNxU1hpK1lNbUFtYk01NnpkdWJ3K1dvbXIzMW92dFpqajNadjlrbUswSHFuQUJtc2sxZmpFcGMvYXRBQWVOWHBQR1FkemMrREY0YWFQcXpkQVZTNStYamRhUC9KOE0wYzF4bDlqVENnV1lQSkVIcTRvc1BSSkxnRlZDaWp1MEZGREZJY29rSWlrWkhGUTRTQXREdm9rYktKV0JzN3NuLzJGYXppSGZJaGt1WHl0bW5BSVJYd2dQcWxEY1c3c0FqUk5OVWF2WkpXelBLUVVOaEFrT1lsaEhYZkkrM3h4SjZLaVNmTktXLzBkYm5DV3VPR2o3NzlnQkhzWUZwaVpVaEoxc2NHSlVRakliNXhSZVAzaVZYbFRXUDkzZk93cGxNZVE3MDBUVTlSUlc5TXNxL0VtSmFHanBNZ2tIUkpQTllzbzN3bThiNzllcEtGRzByYzc1cWZEaEFQcUVIZWluKzdrdXFraTd1cTh3KzlmYjZPWXpkb1diK3BLcWc0RDVsTFRNSDdnaTJqNzhSdjFYQnBWSFJOK1VFNjdoYTE5Qm1HSHZhVWdZbG9sdlNUK0M2bytYNTlLZHE0ZkdhWXFFZG1jWm1iVm9uSGdtdDZFNE1iR2hyd010Y3liR041bjdlYTc3VCtzL2hoVlQ2SGhJMjJEQ0dzNFVrME8rdWtmWUNJeE5IYUdWUjY2YVI2R2tWOC95VFF0UkVqTVVhRy9peHlrVXd5NDRBKzhlRk81dGhLN3lEcnhod20vZGpSampIcTZ1MW1QSDR2NHFYd1l6NE53T09VdHB2M09uZVVBaVJsbzNGazlQTDdsNmRtU0kzSWFXQkJubC9Ob1dzOFlBdytJTFpLSVlDaG4wTll1eUUvWVlSUVVGZTMyZUxnK0dCc3pGOHBYcGkvZm1SdnpkbkVYd2JpTEc4TXptL3p5Q3QyNUVKQlNRdEhLa2RkOXNaM2F5ZEd4S05meVV2UDZuaXdYT1JZYWxXSWpHSHdmMmo5bVh0M2hNenRXQ29KMnpKUk82S1lYeDd5dXVHUVFscGRuVGtmQWRmZkpUUHo2VWlkdmx2S3N5SVZFNHhqZG84UkpaZTJoeUVSVWhhYTc0MXFYSXFLOGZHUm9RR0M3UVlLYzhPc3ZXTEsvbnUrOXIxSlByV1BOMEUxUDExWmNYK3Y1VnVVSS9qNTlkSHVyY0ppT0lTTFVsY1lpcVlMbDBWN04vSjlEeU9ydytROGhKbDJQM3hSdEhkSGZUN0M4L29LRkROaXBOTlo0LzdwM1BKWG5yNnJOOWp0ekxpKzEreDVGMjcxbWg3UzRiUUdsV2JDTko4Y1JSQkcza3RFYmhVb2FQeVNxaVdlQmlkNlhXMVdtSzZaTDlueWZISjZMSFE1SXpIa3FBU0E3WTZ1bXI0NDFyK254YUFXMlhZTXdBdWUrNWVGU2tNenhhY25hZFg5aGxScnlTN2VndkJ1VjkvVHk2cjJmcjNzK1BuaytQakEvUjNuNWEvenQ0SFhNNW8yZjVvMXZ3NDEvbGJGVmxhWXFPZGZHZTBLSE5WakR2bzZlZDFFSm1mMml6SGNYanhNNmowUllvUlgweWhVMXN1MWQyL2tEbFN2MnJhMkx6TXgxS0Y2OW51SVB3cnI2L1Z0MC9aVGx4bE1wUjgvdDhBY2E0dW8rNjJlYjROTWFXNFZGSHhrZHM2Nmc0Q1hQZmNIQStEZ3V1YUJjNHFSeUtpSm5DT0lTWCtheXRMb3grY2pFSG8wUzNrODVUczZXYmN3UUJpUnZEa0VkRnNOZUtnQ01HbkhaeHgxMUNFaThNM2NuTXRGdzRuL2o1MEt1cG1vMXQ5Umxrek5zNnVNTU83Mjh2TnpmdmIxMHQ2K3gwK3RtL1hSaUkvQXZweUdYa3BKcFJlcmpDdHU1STUzdVNzaU5yKzU0UzdmSVAyT0thdzM4QzFlNVpwSVBXWllON0ZWNVc0RGc2dm9rMExyK2VUNk9zem1tRGR1a0w4RUlWUGprL1d0ZEJJbnpndnFxeFByeVQ0eHlXOW16Y2xVbkl6RVZWenYrQllPcnQrcGpSTnJIVEVXbU9yREt6TUpZVmNDOG9wbFQ5b2F1MUtvbjVPNSszVXVtUm92Tm03TkNpM3dPSEJvdEdZUnEvMDZPanJDUWkybE9JQzRpeE8vOGhHbVZkeGhWaXdSd3VMZWw0Qm8yalNoa2s3NmpTL2w0VWNQOXJMUURKbU9nWVpLZHpBaENTT2hjVW9lQ01JR2lOVm9tVGE1WHB0eTQ4WTdZN3h4N2ZYZm14OHhKNVhITURKaUhrZVFoNjFlMVZoR2hPQURFeUxhTzJ0QWwrdE1qQzEySzkrL3o4dlBsTklZV0FJQzQraUpHb2J4M0RrdlkwNy9pcmFYRnBZV3lxTGhJelNqQ0lOaUhkdDhvMXRNQkc4eTVPcHFHTXZ1aGVscE1WL2szWFF5S3lTcTR3OTlQU2xhT2tOTWVJKzZwdHBuUEhhcHVDVmJ6NXRCd2NJQWgyVVJSY0FoaHdDVGt3K3p0SWFqUnVuK3RDT1lpd2tvQS9wZnVvTG9jNC9yb2srVjNsOHR5cTI0alpLc3YxdTBGaXh0L2ZpeVBCdmVQT2V2ckRYWTZnQ1d2TVlUWmxJbHcxdHBjcEpWZWdlRDY1bWFPZDIxbEpRWDBHbjQwQ25MSjBFUVdFRzdsc1ZyT0dFb0tQa0o0VmR3dS9rd3QrYSszcUtEeVluMVVocU5LMkFIKzl2SDNyMjZHWGp3T3Y0TEhKb3A0VzJmbmczRHZoWERLV0FsakRKMmlsTW1ZSDlJdHlzUUxOczkwb1FoOU5kRWxsK3B3SWwwdVUzNmd4TTl1a3U2YmZtNjhTeGtXeXZNYTRIWDg4NnhncTAramczNk5oK0VpSkZPOTIxSW9qejFqSW9mZmlUMDk5c3piLzNDenBma2EydStTZmgzc3pKMG5wK0h1N284STBNMi9pWlQrMnJEQ0pKUUh0ZVlsUFlycnVsbGZFVWhBZnFLQTBVUnJtbkpQZFc0OFBOOW80N3N4emZKK2tGSHJBWU9YN0xkelg4bXo5ZjdQeElacThwdkxBZ1dXM0lRcldoUks5L3BOM1liQ3RqbDMzcTZ1aTYvdnVDQzJUd3RoN0o0OUgwdU1nZk42eTlIWmpFWjZXWWhMZjNoak9oZDkrQ2xVeCtNak1XWkNZbUpzVjZZcXc1b2pCejdNbkR6YUlCK0dndElxVjd4MU5MYjFzSDZ6bnJ3U0lENDJleHU5UnA1M1Z0Wjk5WFFTbjdXNEx2S1FiL1h3OUZpYTBlTmE3WkE5Mm0yblpyQys5dTE4T2NXRi9FcSsrUGluc2J0UWQ0RDRsR3VsVm5LWmJyNXdVTkdLeC9xdzRsKzAzQnNEVkNnSk56TGl1aDk2RGtZd0hCcW9qM3U2emVqQmlhckJZL0tYYmVWMFYvU2diLzZlaXFEVmZlZERvc3JISTVYK3JNWWZlL0tReVI4S3k1dEcydHB4OWF3VDhKOVN5dzdTV0hSaWl0cGM5OUFCMzQ3VnhMemMzVy9ET2Z4TjJnMWUxN1R4L1JBSFFkNkFIa3NiWThhOHFTNjlZcG5XdjBWQkJyNmZOWDYrUHdkY2VNRHlUOVNKU0MySncvRlZFeTA5SGl2czhsN3lVNktQbVNkVzByOE5Ca1ZOTDZSejREam8xWnUwQStGYUJJTGRhSHZWblI0NHhhMG5SdkNrdzl2N3B2b2kzSFJYckJad3R5d1pFME9hcXNacHZGd2NiMkord1lrZytrd0x3M1RTeHp6S2M5ME9XVG5qWXZCekwyVGliL1o1VDV2ejgxRGg5QjF5VVdEMXRUa0NDWWc2VVp0ajg5cHIxbmtXV1RjL3E3RjJBdmlNbS9Ud052T0VJMGRHUmhnWXluZk9Tc0RaWkhVOXBMWUNKSFlqTzVVZWptTEdNb3JWUlcwcko1U3I3U2tsTnIyQmxWRTdCWDRuZm44Yi9uckU2UFE4blMrV0JRcm01UGVaOGluTld3dGNwaWhHUHY3ZytRdjRoSE1QSDZ4aFhDbHlkTHRjd1d1TTYycTJUVWVvVVZKeUNlWHpVSUV5S0RaOW1Vd3FkR214MFhjZ3MzTkloK21SOVFzS3dzUDBxejZ0dEtRTHdzYkxsSFNWVUVmYlphTzBtbmg1WFZTSWRrUmlNbHA4bmk2aHBocWZ5M2tnYmUvVmZwdVh4Uk9DQ1BOK1g5NmYrTDg4M0pRd0NxMng2TlQrMFMxTHRSV01XUXZ3c2hJZ3hreU5nU1Bla1pLTFlkbkRnU09oeHVVNkdSVTZFYVhlb1FzamdrL0NnNlBDcGZxRUQ2ZDN2dkRGcnNZcm40YytiRlBLR1FMNE1SOGhjdmExVHBxdXFFRVhGd0JqVnJrb2N6d2hYNzM3dTloenZYYnlqV05xdG9qeHpadGE3ZHRmVFRYUksvZlJLUnpvcjNoWU5wZmwyK244eEpzNkdiL1QrdVB5WXMvQ2thZjRkWDFpcVUxSFkrTkZVcUkvWFppQUE4OEszRmlvS3QvdWIyeTVER2YvUVZtOWZMK2xBL2xrNUkxMEFDVkMxMWFjazB6UFY1RGRDdDlFZzBDQ0NadXBnekJGWC9xc296NDlwc1hhZ20yRnRzdzV5ZGlneDlmNUxGcFJJd1hnOUZxSFZ4L3MyUDdGUjN4aXVsMTZMMkI4MGNIbVlsMnhVOGZCcHhmSDhUaFMzc01RZ3pwOVlpK2VqSi9Zek0vUFR3UGZnWnNiaWREejRTbFE0S2RMYzU0eS9jYjlRbXV0Y1crQXYvL2orUVRITkpFYjRMWlIvS0dSak4veDMvL2Q1aTJlWWN4MXNNbCtoNHp3QmVPN0MzbmcvVnhCL3BTbDhlTTJrYlJrMUs5endmVVBCbDFMbXBTQVRRTzZyZTVhZ1VES3JVZ1RoTlZjdkg1SjM1VjhiT29oblhHcXpXYUh6aStzcW1wdkRRR01XQ001S3V2djd5K1NwOXA5NDJHSVVwNWF0REoyL2poNzdKaC8xZEMwai8vMENwVHkyV1d4RFhFcEFpem52Qk85VnpVWkpGWUxPLzY2SkY3MmNTN3JDM3NHaDdQRWRuRjJlcDhZMHkyR3cyVmsxSXpJYUdtMTJZbms1ZVdqcU1KZXA0d0IrMzMzYzFWZGorL2UrZDZCdldYM3AwYk03MHlsUlFJSlJRcE1lMk1ZMUpoRU51UVRqcmt3bDlZNU9OZU1TSjlzK3J5dUtHMHQvSENlbG8yVGNzWFpBM2NCV0JJb1NFR20yNGdqcHFqRkFTWDAyWlRyNUxxand5RUpEbGJOaUE3UnJkS256bXlPYi9SMTlUM25DRHhzclgwcGY3blZGSCtZZTNrS3ZObFk3L0s0Y09wOVdVdlpLVllMdU8rOWRYbytERnhnUWpkVFRvZkJaK0Z5eDlEQ3V2bllWZkVxYVJ3d1U2VGt6dnk1dkliQ3RZTDI0VENENWo0N1U2ZVpqOFkxSWdJd2c1bGF4U3FYRmw0OFBFMkVkdjdqcDNNelUreHZwdDJYN2grV2g1QnQvNzZmSUU3RmdEdUU3MkVqZEN2OUR3b2R6WHdwNk9iSFNEZ1VtcFo5YVY3STk1TkJpTThDeUR0VGZOQUVWYytFa2dzM0lHK011NmorbytNWDQ1Y2VUc3NReVh2SXZ2Mm9mYk1MOFZDcmRXTlJOZTJzL2kzV1lLN29TVGNSdWl0VFJCOVRyT0NDcUFnWStyWHZNMjFYODNEcTVXVHZIa29sRVlTcnVNVkNXRlhmZWJOdVY5Y2Q4ZklnWHdBYzkya0xlRHA5Y3lVNCtWMy9kUEo4MGl2czhqaTA1R2JWZS9VU2NMamE3cVltZHJjN21sN3pta0ZhTkpsMHNzVzBWTVNBRHU2eHRXaEo3K3EvVVVhM3VyVlB0K0UycVJkZlgxY3JwU2prckdnODNzWWJCZlkzcHVObnFTNFB4T25YTmZ6K1lkL1Y2Uk9qNXc3bkVQSGVWRXFkZkl0dFBMWVVnUEFQNWtXYTFHRGphTi94YlNCM1R3MmRIUjRxaUsweVo1N3FBaVJmSTJNMGlTa0Mva1hGcGxPWFFpc05VKy8zMlVUSnhaQWlnUDlSOGJuOUQwbUhMdk1pM0s2OUNlU2kyN1RTL1hwMWFZbUdzSmFsTTM4NjNOa2cwTmIzL3U4dWZqWUs0eHppZHkyaHdmRFZlcmNNMk1OblIrZWRNcFVXc3hzc1RHZW0xamo3dk13dUlVNEJ4ckJORURvVHV1YmNYY0xxWnQrdnI4WW5WUnpQdi9OTFBEYnltS2JvdmkwMnhlV1dlakdSdXEyRmJhS1hnalIxcWY1MTFDajlha2VGbjhieVY3S1p1VUFscWpTbk1kRVRRVVdZM3FHS0hvZ0xzL0NydFNUTlRlNkE0VXBwVnVKclVpRWU1TmdhS2xtU2Nwc1FvazBTZnBLb1ZPdmphQ3QxWGJvU3pZdUVEbVVlSWZiMUtleWxhZkVWVEZ0eFovV3NyeGR1bVl4L1VUTjI2aEV1T0RtdWY3L0NxU0xOcjlGeEd2V2ZjR011TGxRUUpxV0pOVUFNeEIxdmp6TUhhREdIb1ZKSkthSGxjaW5xdWswQ0FFRGtWSGdrcWtLbHFHMFg3Q0I0RFVadFJza2w2Vkc1TWxRNVZKTTRTKzZJMUZuZWFudWhUOEdwNDN2cjZ6MUVSdjVuTlY3cjF5Sk83cGV6Lyt6UDZrY29WaHF0c09sbDhLVit0eGpXZkdhYjRNWTBHNHpBQ2cwTlhXbDFldHZVOS9yM3UxNmV3bWYzYklSU1Ivc2o1cUE1TjBtN1pyTWFIajdrVjFGVVJKRkNld3VWb3plWHJsbFFWYWlzbGxlRlVxSS9rNGVoL0Rpc3c3R3Jad1RFeWxBdnptbEFLMmZqK0lIYWg4bUFaUnVUVGNZMGFZNW9ReFU5Zk9EMzc4d2lSakkrKzY5eGhXUTFGcnI1TUZtakgyY3NHKzFkUlhBR0JyOW0rRlBHWHIvYnpOdWIrRk5IWjIxc0ZUYTdYRVg1SW0rTlhnMDZ0YnRoSWlveGRjbHJuT1o0M3VhZytIWTU4eGJoeW13R3BnNDZSbHRKL2x5a3R5RzZqZlEyNUFTM0dUNjl6dWhoVXh5dnl0ZG0yNnpIbkFhQlFDd3RMYjl2K3VRVDdhSEtyc0YxTUlTWjdIZXdKME9vVUYzYkRaalRrbkVIT1AxdlRrMG1sQyt2TDNXcVBsS0hnVzFTNjEyYjRSRm5EOWduL3FKS1VZUVZGakZHaDRWREJWOUhXMXNjTSt3a010c3l1MnhtSTZOY1dmR0RwaFNxbElTR3JwVVZReWxkeGlHbjhpQ3ZzcHlOdkh5TEFaTVZqeTVWMEZDZFVYUHdkeWcwRnhpaXppeWc4NUdnaEM2c0xiK0tFNEtmL2xPWjZRTTE4RDRZekJqSHBXUmQ4MW1GUGptN3R0QkxyaG4wa1cydUFWY1MrTHNsNVdROGZZSmtyaWxUeXJhWkZGbFduOWtqSEZPV09LenM4TDgxMzNsUDhvS0wydldlYjE0YnRBVE5YczZoNzZXbU8rTHZDdVBUMC9ydTByU3d0aU1saWJNamJIVmppQkNEc1NPU25KOGttRHZLU3Faa2FERGI3WDB0c2tsM0RCQURxRXExOEZPNGxCalJnbjk4SnZGNWovUURsMVNYWHYzckIrRFNxZDdUZjlud3JOUVlncGMxeU50NjRsREJodjBLZ21GVEx0U245WFVLYUxzalkwY3RqbEpIeDNtaTJQMytuNm1jTjNXbWw5MjdnbHhSUDgrM2JGVTZZWHcvKzlJUytCSk1oYXArYktQRHpHWVlLNTlOQWFSTTIrYVlqUjIya1JOVzdGeHllSEErbm9XZkhXcGVubnNXTjBoY2FkVy9wVUd3aUt0anEwdWFFaWt1RVd3OUxUSS9EcG5xY3NyRm9IREZpWkJ5amx5SjA0QVFGNlpxa040WDZudEp2VjFaUWFlV0lVYlhxUGxjbFRaK2VhbGNhYnNvb3N1NnBTUnN4SndHelJmRlErdzVGRW9GVGE0Q3dyNUV2NDdyZ1R0ZmxtcWpESmdqcS9lbFVjMTkxL1hiTjRUNURrMnZYUHRhdHhhdGRSSHU3U0lSYVVXaFBFOVJ0U0NGM1FmdmVxWHF5NkhmYWZuNStYZ2pDZTlGbkwxY0duNkp0Z25tS2VQMWIvZzlFY0UyQWx0RlhFb1ROUXpwV0pVOERHMExPVUorZWZ6VEt4MlFXT0xzbXRsWnhZUEhOeXY3Y2hyNjQzTVZDWGpkcWxTcVNNdXdsWjdBMGxwTFV6QTg0Ym1mQ3BNZVBSeE1kNlczaHRwMjJQRlJxc1pEV3Flc0xQZlhOZUxOQUNlUVppV0xSNU9KTm10L2ZXRm1ic09wYkU1cjdoNEZwY1ZwbzVDQk80Q1JwUEQ5MGp1bGlwT0htREltc09tSGxCOWd2VTNOOFNDbS9ZSkthYlBxQ3RMNUlEajFNVmt6d05mdExtc1BPaXFiUVNubEQ5VDQ1cHBJOUVoUjZxYmJJR2k3Vk1XNFZuZ2xlbWtjSCtnSmxjYWFCNnNUT0hEempaZk9Ha3lLdkNWQjA4LzQ3ZVd5MHV0ZEwwdlk3V1lvOW10ditqMC8zcjJaSldDTDNYNVZVMHNFZzlNdENnT3gySTJsb21wcmE2RlFWY05GOFp2MmFSTU5SM080Zk5qV3B0TlljWUkvOWxnSXpNZmEwTUNnWURZVFoyTHhxcHFyTDIyN2c0VzFoNEFjajlINW9jZUpHTGxzWU1TYjczRnYxb2pDNWdINDRqMTNmWmNUSkhCbXQ4UkRxQTFzR2VCVmdmcTBHM2dhNm1qUDkvU0lLVEVoNzVCR0JMOWZEMWlRYi9nWWNCdTFUYWN5bHdyNjR5cG91Qmc3WEdTaG0xMm15RlRmUUVtTjJEMk5OUmhGZG5tS2ttNXg5QnBYbkowNWV6Q1Q3RVoyaDJSYlMyK2NlUUc3ajh4Qy9LY0pldi9Hem5Zb0M5Ry9KbWwweDhSSHgrYk13S2hRVlF2RW52Sk8vR0ZIclJ1UVptdGJXL1JtdXBuamtFNGRmREp5SC9ZS2NJd21FN29PQlNucGRpNVArTlhWVFdKOFBCWW01dVhWVlh0dGxRMHpVVkZuZWJuallxZWZMK0NTVXd0ZlpkSDlmVFNKWmlZK2Q1NEc3OGRmSHRLYUhwM0hsZG1GWUZKQWloUTZ1N0ttbDRHd3lZY3cvRElUeEVKS1pHcFhha0IwVm4wSkVBUy9nSzJGTDZ2VW55bkZoRFlZQkJ4QXNxcVdWZ3BXNG1lU0xRVzFzQktFNFhOUGxzd2RoRUVHMVRYUVlOU0ZYUXdGR2dScEFBKzRhb1Brb0ZGTFpTWnpZdVQwV2s3VVlPREtCWUgyVnZBRWFnbnVRdExaR1FZUmUzWTBuVG85RTE2ZlFZR2FNdUVqTUU0bUhjejhZZE9uNXhEajA4ZVBtbkNBTFNRd0dKNWFjdlRqbENremduRllqd3hlTU9KM2VIZzRnSmFHTzIvQWQvcUp3WDVKU1Z3bXNyMWIwcnRUaTVLdDlIZ2gwNkViQkdwU0RxTkZqK1ZVZTZMNnRPOCt4MFg4QW44SjhUVUhPQ3MrczR5WlMybGs3dnh1TjNnbmNSOU1obXhpWlFVcmVMb3JlTnV0UGlndm9PaDJQMmhlTkNJakl3djhXOG1ob3FLQ0kwVnNKaldKbER6c0ZmbmhEL3hUUlp2eEo3TGR4OHZrbVdxRHRCWTJ1MklEanliV24yeTJxN0txMUdGRC95RmVLRkNsajlvMjJrejZUVm9paHhFTUEvaXFZNUw1L0ZYMVgxRFFaSGlaNkltQVlUUzczTHNnN2VoRDcxTFhkcjBhSVE4L3l6Sk9VZEdqanVQOS9WSzltcy9zT3ZZcm5nWWpGeUtkaml2Qm1KV3krUEdBTWN2R0RwUExXc29aOTNoZ3NqTGRLNXhmaUs2bDJkYlUxYW5CejJEeDdLNXlzaG55SjFmK1oxLzVYOXJKZ3QyMTBJU3Jmd0Y5Z3lmcVdFS1hXa3lhN1llQzQweUt6Z2FmdVRLODh2V1Q0L2ZFN3d1MFBBNW5iN1hZTjRnVXdnK1lWUGZtbDVZSGU1OEVTam4xMmRPc2FyVlcvMWF5OEFTd1Z6RE1LaklsZzVCcnJUcURVNFBGZVF5cnRlYmFWLy9iUmVUazR4VXh5Rzc3cTg0blBWcDl1Q0JTVUtGbjFUTkN1RFY4ZGpadVhtaFFwODA4RDYyRitxNHRpTlNDbWZueEJ0S1VOazRsMUx5bUpWNGlwdlNUbDl6Wk4wb3JzaDMxc2d3aUhYVW5PVDlPNElKZUVVR0xCazFxRW9vdnBWS2VHaDVtZWVFamptbi9uUnUxc2dna3hWUUk2Sk5tTCtYMWlBM0JseHFWRzlaZFVJZmZOTGZ0RXNCRmlzU2QxZktMUnRZb1FVVDlnSzRoQlU5TkxSRUZCcU1YeDVPU0E5QXRwZ2J5Y0xPakNXWVE4T3dvd05tV0gvQXkxVXdtR00wemVQLy9Ma0E2bTA2ZFViZnoxZ0NaVTVmTDlUL2RSWSszb09IaDZXbmE3clFxOFZGbGpoZUxUYUpaejhIYXVzS0F2YmdYamZkOVhoRnYvSXo5Z0hEUnR3cFE1ZVRrNUZlWHFOdUlIcjB2WmtFc1NOU0kzMHAvZlk0Vi9LVnVCeVd1V2p4a2hCcTFPY1BsVlJvc0hoMGQ3ZVU2cmJiaFBCR1VsNWZYR2JRM3VNR2dGZWY5SWNLSWNBRGN4Q3JIdU11SW90YjZob0hIWmxmcURtSlliRlU5MnRxcHJEbVBsZVBENTI5cmR0dlJDVHMvK01MZEV0clR5c3JMK2UxL0F3QzVic3FWeS9QejRSOElrMkF5b3F1cTJKOXZCVnBKOVZBQjZXNHlsdUVXVDc4YzNxZHBBNEpZY2NJSnlDSGVTQWJSK0xLU0orcldoMFZsdVd3V1BFUWF3cVhHUmZmTTdPaE5xSGlmMmdlYUUyUVcvdHltT2RsemRkZHZ6YmpXWGFQMTZFbVp4TG9hb203NVVBZ0Zra2E0M0t4NVliOTdaMnJ3dWR0SXJYenV6TjA4M2VJREx0cHVwRUROeitKZkFWRnpLTm5uclVDRFJZOHlUcVlQcFlnWThWU25QSVdwR002aUZJaHcydmpTaTlxeUR2Yi95UUJ4NGRYaFMyaGpYY21UQUZRUzZHaUE5S1IzSVVFaG1QNG9FaEhCdE9GRmg5bXYvQUZYVFBWTExRTDFLNEFiOEZvcW9oZUJsQmdaNDZoTCswbmVTVFJVWWhiajA5MEdiQzVSbUNrWHhxR3FvNXFoSTAwS1NncVlJVktkQ3lQS2ZnamIvUGNkdlJReHJOSU9zQ25BcDZETFR1RG42M3Y5YjAyZUVZRXF3akVtQ084ZDBMbS90QWlNckswVkhpTGxvbElXRWNNR1Frd0NSUVJVTU9PWDlNR1hJR2IzNUVoa3o2emV5a25DalRtYlpNQ1hESGtEb3ZnQTVvbkpvOGhvUXpoaXhwbkQwN0ZZdFdrSkl1VE1ra0NCQkduVUdRKzJQRldmL01PN25qSnd3T1luWVBBSndTY2tRMzdXT1JBQlFXeC93RE9HOGY3eDhkMnhWKy9EOVlwVGdhRGJkYzdHbzZYTy96Ym1yRm1QdkVpRHlRMnE3WVBZWmRnRURkbCtpTHdZNGlZNGlpUU5NRmZ6MGVyekEzUFRKV0ZMRGg2dFRHV093ZUp3blhOU1luSVYyNkdjOTdlbUYva3FhM2Zkcm5PUWdNK2ovaVFidWF6eWNLSU9NOEVsYjM4Tnl0TThsclNUYldzcEZUemJDcndNcldCRjJCOHgyZUs3Mkk5T2JkYXAzVGEzbVVQTWdNN2FuSis0aGEvMUNEd3dyQkJjMFhLSUs4V3JmZUcvZ1lXZ2R1NjdKdVoydmJvL1BBT3FOR0RPcUZOVlRaK3dXT09zVlZWTm05alRxMUZsWXRFQm0vUUpkNTVuS1h1K0JIZENDd1RPRHRURUF5NS96OFN2aVhiZS9FTW84M0ozQjVWeGFndDZIYStPamlvVWZpRW5KOWJLSkx3Vkd3bVpycTFodEZWemNxclVRcGMraGtNeVJnWDdHc0NiYVdsYk1qRDRQdmdlZXI0UE02N0JuenU0ekpvN2NWcnVXdUxGcEloQUwxUmtPZkRKSDI4cTNObzZxQ1FCZm4wd210NUVCbWNWK0c5NkpmdU9ZRXcvcnZ6WGJtWXIxYzJjWnJ0MnFFS2ZkVWljdlZVaE9lV2gxTmQ4REwyWTQrRnAzRFBvS1JiZythaWQzVnd0RTFtcEZxZVNqV1puNmVtWk9UYWhBL2xMWG4wYy9HOHpYVFFVNGU3NDJFRGUwWG50cTVjYTlnd3ZUNDZLMSs3c0VtYmhKTFkwZS9oM2JobXo5NFZoWEhMNHB5UklDeWFlUlRNMXd1SjlxQi93V1dPZEpZTVlxVW9SU1Z3QndMSkNoS0FCQUVEZ25sY2RIV0NhVVBFeG5YM0pRQ3BubHF0TVFZWk1lakQ1azhKZ2h6eWpPdnJvSUZxL2hCb0FBSi9NVjBjWXJ4aFIrUjhKQXVseTdWSGtsbjBsWTZsTXo4Mi94dW5uODR6ZWFpM210K3Z1cnkyajU3TFVYeXd4RkV1WDNMRk1La3FMV1p1VkVDOGEwZEk0QTJTcXJNSmJXRFFXL3ArR1V2VFM4dUdWTDNmV3BEbTN5N0JRMDlROTJTQXBnZ0hTRDFzRHBVcEdkR1RISXNzMWo3V1ptWm0zcDlmaUwzZlQ3MGQwZXdPZUlyRElsT2Y4ZCtMNVZmT0UwbFRMbVVvSEJ3ZDdUb2pRdzN1ZlZucVBqbytOTHNWY2hJam12ay90UlZKelRVZkpxdlkyT3c5Mk5nQ2xiRDRqWVliMHRSeXg2TlJpWW1GdERmVTlkbzFhT1FzMXI5b1JFTlMzQ3B5UzJGU1RxMkJnSmJ4VVB3M0pCa1IzaXNISUNUcHdUS0tNWmRpWGVLaFZkWjBZbzFlN1ByRUYzTS9xTjhkRThjeW0xMzJ1NTNKaFVvRzRYam90Tjluc1FPS2I5ZGpTbEZ5Z2gxZEN0b1FhNi9DQTVlb1BlRmErd0tyM2xMMWlzTUxhUXpjMCthZzREaVZyRjFBUXA5eWpCQWpDR3crS3d2Qlh1dWovSUlrZStvZVZXVktKK2tNWkhHU0ZwR05oTXpNNTlFY1k4SHNJNmp2Z05FcWlnNE8zbGxRbzBoU1dGaE1BVVIzekRBQlFKSTB4dGY3akVaVWJzK3lMbncyMlpHMHFyMXkyTjduK096L216ankzdUppaFFJYzFxUHdoSmN1ZC9oUyszTEY4am9tR3JoZ1JkU3NwcE1QSFphbUxnUlJXTlA2alloVGhPeFZNRGlHZ1NFcWlNWU11cG40cTVuY0RDZThIMGd6Nk1DQUVGVkRvdnA3QUtUOURSTTdQZ3FERUpoQ1dQUkQzSTFXTGVjK2MyMmJGWTBJWndJdHVnbFRJMGJZckJZUmZVdjR6STAvNW5tVHAvazBlNiswK3hPV2xlN2ZSeWNIQmx0Ui90aTJ3OXV5eWoyZ1NoNzk3cm5TY0JDbmJIdVdRUEQ2ekR3NHZUbGJ3cXpkSGNzQVQ4RmNVOW13SlEwS2JkakJQSVpmV2JmbWo0YXRjenZod0FOdDVRZGkrZTU5UHhRRnpoN1BaZ1FJdkFqTjR3TnFzQzQyYXRFRUVic1F6S0FnTWpuQUVoclFuZkFBSTVNZjc0Vk5ybVl6ZlhSRDl2Zkl0QmVYbDVtS0cvalJxbmM0VjFXY2xaR0FvTjFoazB4bzM0OUUwVUpoaDNDemJ1N2lyOWVkbitBODdMSHY4MzJyWEZPZmtXdWNOS2xxbEZuMlNncEppdFV5RDAwN1N4aFBIeTE2dEcweW9zOE95REtNVzVwTmZSNW9OZXhDK1B1WlNpZVVwSTdXMEtaTkI1Y0trelZJMkNSaGx5V0R2ek04NTNGZGd3Sk1FMG1HK2I2c0Q1dit5OFpLZnJjU1g0OGh0WkdWSm1iSlUrUU1HQ2FVMWpuQ2sxUm9odHpKL3dMZTBzbXUrai9iYXlPMFMrc2paQnAzbDdkUmlOYzREWHZsYVdJNTdST1dQK3FubnZQc21yNms5ajI5VTRieTB4SS9hdy9PM3Zldnp6Y2VhZE43eWNRS2V6Ynh2VDl4SnYrN3YrWncyMWhjM0NxRG1MUTRyVVB6aC9mMXhwMlhrN0dpank0UkRrQnlKMlJmVllDN2tHSGlwRUZnb0VJUUtBYUNXcGdZaFV0T05BUENvSkpKaVFoSGRJejl3NlMwNlE5UGkvMEdtYm9pK3hTLzB0Ty8xMmp4Yll6SThxa21aZllpbktVUWp0RWNHcHVKU0lLZUN1TDBpTTcvT3JlcVZoSEZpT3ZQamdJQnkwaFNnOGRrc2QrYThnTTErbEZiN3BRYWZpejg2Umo1N2sxazg4Z25rYjFxQXo1ZHFMNWM5RDhleC93R2xVT05LNWIxK3lkQUUwNHB3RXpWWHFHN3prRFl5dnZtUDB0TFNXdi8rUXJCQU5QSVdENmdJemtRNFFNcEZUakNXdXE3ekdxZHZkcjYrOS8wb2xQN2IwUXd0OWt1ejgvUERncjNlWjZic0djSytsL3R2YjZZdjU5UWlUVzVIYVJObGZPNUdQMHAxNlA4aTU0M3ZEeEEyRFgvZ2QzVGEvelFsZVBMMzczS1hUK05oaC9qeldhS0dzZXZWMy9rVUJyVWlFWnoycHJXZlp6QlBtYWEyb1VZc3RxcVZNVmRjTktxTkw0cWswMGhPVGE2Q1R1MXEzeHB4cGk1ejNKOFV4RjZSeTYxVnEwb2I4a1ZlWHA0N0s2N2FIeU9mdUE2SXAzRlBlUGVSR1Z2Z0pkcFVud2tBY0dieUdVV0NqY3FnMmRuenM4MGxLcURKNEpZRVNpa0JVeFdVWEZvai91UWlzWWNOQVFPcFN4R1pGTFVhSFd2TmVRRzh0aEU0QVBpU0pKSlBxRXpoQUxnd2RjaStBYmMwV2lZcmdQU3hhZ3packNablE1eXE1RklrME5XVkdWVnFva0ZJV0pqRWJNbStwYkdSSitrbitVanQ0dUdTL1djbEprVEd1TWxlaVl0dS9wcjhJTUpvdm1Ua2kyZEliZFF0andQNzAxUTZ2MzA2MWlkV2V1R29HU2cyUWo2c3NJYTQyWFhldGhSVUV4WWN1UCtMTExzMlh6elFjd2VDZGFDbHAvQ2EwR0ErSXJ2UjVqUkpDdkRmZmRkZWE3ajdGUEc3bEhneS9wN0wyVStSMkpTMVdzeFUvWnp1S3RwY3dwM0FpNmlSR3I3aURBdzZteG5ONmwyWFpTUmtPai9yWnVrTDJ1UGtwSlFaVnh6ZGR6dVhaT0tib0o5ZnczOFREcW4xTnhaWkpYcGFNWldlUElRQnEyUCtDYno3a3llbnU0UnRvTXhwdDQ5TUhhWUFZczhJQjBhWUVIZFFsMTRpYkx6WlRBc0xDUTF3c2s3aTI2L1VybmgwT21Zb2xlcDFYeS9vTzkzMW5BalVuanpVN3VTSmZWdm1aVnVwZlFoUXIvck1WRnFXOXJ2TkpjVkdsN25pVURqeTNicVhzN04xbnNXSDJheW1BZncxenN3aW0wcHluYmdscWNMT1RpdlRiVnZ1TkhhQ1Q2TGQzZk8yYks4VjVpYkM0WDFWczFJaDUzdkVkWHNYejhGN3JPSU11ZmZsSWx4Y1NWT1c0YWt4UmJtaW5yK0xTSlBVbVRQWUpuS3pzN1h3K2JpNGpuMG9pQXkwVTBIdHV4MnF3TnRtdlNYT0swNU0xL1lFcFZKZVlXR3lDRW1odk5jTzZ5aXJCQThNcWl2WWtFSjJkK2ZYMTQyMCtWRzFWWHYzOE5EUXFabTA1OE15eWNrdS9sNlZsSHBkTzFiZ1krRHh6SW45dHBrQ0ZocDd3SDlNTXMweWNISTYrZU93MGlIVVNTY2hYK3RtZnJpQWxjTVhValpHQlpDS0FnZlhoaDZHSTZacUxTRGhoTUhCeURIeDhPbVphSlBWMFVBSzdQRDk0VDhBQXB5bzFHRWZpWCtrZ21LK1hIOUdDMU9YQXN6clRaRGx4dGV6V2pTQjRhT3JWZ2pUejBuOTRnSDk3VCtTUVpLanVSMCtZaVFJUUNyN0VSUDBRV1d6TWtkRUUwN05UQmREaml5bDdMSjJseDBJUitEZHhHc2U1dWk1M1k3R1kwZ2dGenpQQ0x6TENIeUdCVDdQMXdVUUZEUHpxa2lUL1lENUxObS81cWVxOSsvZjU3ckZHZW85b3Mwa0hUMC9uSXo4ZnBDbFA4SDZoRytINlZ6NkhXUktMMnBBU0J2d0FoVitPd1BiNkgwdGVoakV6cUlaQ3Z4ZEYyc04yK0RCNEE3SHRRNjltaGEvbStQQ3dzTE9rNTRIcCtjL1RqUlBxODNKRGkyclNkL2xSbEZzS3J5THozbzIrM3JqdmNhUmx2VG9vc0ZnVW9LWHRTNmZDencxa2JQdWsyOG5TMVlGZWRuWnJvWTNqM2NYTVVVaTU2TzB4azkvZFhhaTVmUzQ2OWJQcUxnNnlXMHV2aGtxaXNzTVVSWGhIYUhYa1BYYzJwcjBvM1FSa0xaSU5SMCs2MU9GVlh5dUdqUEg1WG42dW9BWDU1aUlpZU15ZzFVVHFPSnczM1VidHQ4TWNWUXFyRzhBQ2s0VG9nQnJKQm1QdzNPNXYwdEIwemlpOUkremUrMlJyekNXMnppanJ6OGlZUUtPUXpsMnU4aUd0Rm8wUUxjS0hITFpsZHd6QU5XZmZEL0t3S2thazF1TEM2U0NMOU8zclcyVFNrelVxSS9iOXZXZ1NrOTM5Ni8rdlRDZlNuZWhQRlVNNnBDK2tkdEJUa3c0T3Vva2NmcDdwcVRiZUFYYU1LZG9QR2VqVDRSQ1VVUDh1TlVabnZQYThFTC90SmtKUmx6WWpicThueC9iTVlnNC9nTnJHNVFhZTI4Tlg4QTRMcSt1VG43WHU2MHMxQnk0eTVuWUV0OTdkTVpjNWRrMTYvSGxmSHM4RzRtTWpBeDgzTEZpb0lkZ0RaNktxQzFlZ2lvcmJMTnQvZ0prWWp4akFsYW9hcldEaVJQMWF2SVlPNzQyNitXOUtUSC83TzJsSE93dHZoZGxzZkh2cXZTbWRYZUlqK1JrS3cxdnN4aVJ6Yk1tb0FrampnZ090eXBKemZUTTVFcFhwZy9ibFFTaVVzT0xiK2JhZ1pFQlBiREZ2eDgzYmhERU01a204YTFpNStibWhrMWQ3UDJyQmZSem1TYTF4dE5zbThlUjVJZlR5MnpCWUhDMjdiNmNsNWVhVU41NnZabHdxZjFLUzAyejN0cUZ5Q0FuZDViOXl5YUFhTUF6ci9MZ1FJYkdwRk8xblpNdGpBN1JFcjB4WDZ2RTFxamJWM3V1NmFEU1pwQlRvMUtqWmtHNFlZa0tFNTBIU1hzT1lZTWZjODN6YnltbzM4VkJXMXQwZXA1MzdlYWJYR1VwYWRxQjZVQ0RBSkVrTUNoMVRJc2JFMkdTdXRJbU8rM25GMkpQcnoyWnlQeXhFdHVydi9kYlcvNWVSTERDVFpPZVJrME43ZThnYlYwcmRwM1gzT1RXem5tS2dveGkyNUtpYklISnd4U3VsZlUvTkoxbFdGVGQxOGFISHBBWWFXa1FrTzV1a0JhUUx1a082ZTd1a3U1dUVKQnVFSkI0cEVFY1lFaEhCQnpwN3Zmd3Y2NTNmK0FERnpPY1dHdmR2M3Z2dGM4cDAvSStmTkI2MnV4OFBQa2RSM0MxRWJCSi9YZ1U0cnQzOFhSLzZQTzRsTDNkWDN6M0wrSnFjeE1HSzV5eW9tZFFnWG9ZKzFYVmZTVUV2ZklmWUJVQ2NXc3FhWXRnMHRxSlZJUFloZVRxbUh2SzZ1T0JZRUlTQXNzekllbElRZHc1cFBHalhzYWRjN0JZckg4V1IwY0ZYemRPdmxXenlKZkw2TUFpUzBlVHdoSXV6aHppejVxc3hEbVVieGo4bzA1b3ZyeU14alpwWlBjQm1WWjJBa1dKSHE0Q1ZndUxOdC95YXpUUHJiTC8rWmQvU0M0azVJbGs4SHEwcUtpSStuNEw0N2wxS1JMeS9GNVkxOE8xN3NIYitzRmhUQXVEbjh2THBEL0RBZXZkMHdqcjZDZWNpYTU5cTFtclRiL1RLUEtUZEVzNUxQZ0Y2WVV0VE9DN2ZsNVZvV1RJNDk1OHVhSUdoK2tBa0pwL1ptYlVWUHBEQS9MTlNmYzllNnFyZDd0M2l4SkVVVWNDRzB6NFpPbkc0LzUwMXZ5eG02bWR3QTJ1UHM2VGsrOUx6Sno3K2xza0dWNnh1RDhiOG5qMmROdjBoQVdLL0pTYW12cUNoS05Dcy9ieDhSRUZBNWZ2K3pWZmN3YjYyaUVoOTJxbUVpOEVPYVVUcjJHME9NTUlodDIxUlVUc2VXVGc3NWg5ZlRmYU5EY2o4OEVuRmU5cWgyTWhSbkN1aURnejVOc0lmRUNuSmdjNGxVWkVUMk5DV1NaY2FBOFpDMVRqNk1LTWdRYzZNU3U5ZHNNL0E0KytqR29SY2t5c0gwdmoyOTNEa3NMVXlhR0xMRW5rRnRsMUlxamZYckw2V0pGYVFFbHp1MTZna1JxQko4VmtIWm9xR2ZwSEhMK3ppVi8wRTErT0pSelduYkEzVmpDZGprOTNMREd0dk1ka0RkYjNyWmxnVWhVRGM4aWFlM3VmLzVKYjVNUEF3TGk3dlNQVStXL0h2Y3ArdGFPaExxL0tQcU5NVFJZNTlGUFovSy9sVWFVUnRNeVM0clNDOUlCZlYwNGhaMGxhaGphWURrMjdkanZLa01GVC9FWkNRUnlrVUd1REtuc2JubHpWZkFHM2wzblJqNXRQczArSGZvMElFV2xJVnpKMGZyNlVuTkV5SHRGZFYzZXFydjZkVHdmbEJZZ21WVkhzK090YlkrT2JkOWtjUUhWQXFiei9xSURCWTRRc1JSZ0ZpbVVNR0NTTzZQSEtPaVQrcVpBZmVuT3BvaCtjRDdkSzVQUHcyVTdWcWxaN2dFcytXcEpHbTk2dFFpOFBZREUvQnpWcnJReDB0V2RzZDJiUlFJbk5RcW05aDYrMzhPYVVVUFZLc3hxbHlHbHNsTWV4MmdhT1ptZG0wTTFkdlN6NjlGbjhHMjFobDB2LzFldTlhZFIxMUtrSTNGRitaVzgra21Kc0h1MnMrQ2twenlYUnZpZExrZDVUZGJmZzZ2SkNtVFpodE13SmlyajRpMEZkUUVWT0hZSm9lSnVoT1h0MTBHUE1rYjJZMjFabG4yZitBK0ZGODFVWXlxZWpwNk96bUJabjFXM0lxOEticVl3V1hNS2lqQk9xNldDL09vVFM2M2pSWTIyZzlhcTlzL285OUNKWFJocHFieHBpUzJkZlUrZGdnS216dExEdlNScU55VXJiL1c5dllqK3ZTTEVDVk5PSXlLdTZHNmkyNzhsSTA0eHVyQXZlNHBVZjRWTFhsbWZHREV5Ukdpa2d2NVpnS0RIVFo1N2d3amFDWGlDYmdrN3VhZEwzdVhEU2tRdTdLcWF6YkZBekgwWWlSQytQOGxtbVdXcC83NDIyeGowV0JhV0lsZkJVMlVkblZEajNqdFk1R3Z4UTNwTmk1dUpTSVNxN2VoZktBcUtoanpUZ1paYmlLeENoSkFuYVEvbWV3eGdHMGpJWVVYaU5yNnIwMm4zeERKbnFORnJ0SmYzdHJrQ0RkNUtwbHJMMDkyZ1BScE5Lcjd6MDVhMlluQmNLY01YV2ZpaEZWaVRFR0FydTd1aU9Bb1hLSHNqenBLSWloNzlncmlUeFgzTGcveTFXcUZZT3BkSlZyTXJZQ0RqcXp4ZHdJbnYxNm5uUEtDTWpZL0JsYTdHcW1scndBOEowczllSGM4ekFxblhGVXlUSmlqYStMdllJZWkxNWkvZTNKOWtLU1hEUGUxSjk4dTM2RjdXUUpLUkdRdElqaFR6ejZlczZiWjMxTCtZampjYTl6OThydU9GcjZlbDVQcEg2dXRmblNNTDMyTXpGeGFYZjVEMDlmbnA2dWo3K2IwY2dlTG85ZGcwckdoMXA4UWRCQ3BKaFZaN3V0cjhNQmFSQVh6VXhydC9NeU92b0NPOTJPRDFiaHVlZWU1UGdtNTJUa3hNZ3dPV2lCT244ZG5yd2J5aWpLNWV6OUY1UzF3ODgxTXdkcGtZTlc5UExDQ2RIOEIvT3ZVWEtab1oxcE1LM000WlVuZU44Q2t3SEZUdm1vc1owVTBxZG1Wb0kxQWtaSTJXSXh2NXNWanE1OG5tZjFJelZmcndqb28wVXdFNUpuWUF3azVXc0VPRVV2MTdnVzJuUG5TUnJRYzd0YkdUVE9hSmhZSXEzSUIzYnEzeVhETStweWxXeVJTVXhoNEFnVUs5eTFFMXV2QmxpY3N0V2ZrSXYzNHIrc0RPcEw0SWtaNnBKeHBLYXRTRldyWGpadXBNdDJxb2FSTk40UmlOY0Mvc1p3NFNZa1RGR3J0dEN1TVRXYXBVTFJVY3g1ckhoR1FqL2pDL3NIK1NmRjdJY0hSSVVvWjdyUlBTTXlCdFZzYkhVVTNyWGpSQmZTdFZGaC9iVnBYbzl4M1l5ZEJOQUdWVVlzMy9WZHh1dGdkd3lwejFKNXZmbjRSNHpsT05Lak9rS0tWUkJ0L3ZWbk1ZOTJyWGFZck5hT3RiZUhWdit6blNwYzE3OXVnMDNBOFVBcUtxK3pyRExxMktwcTdLUEwyTnlLUC9OWEo3SXJHSWVuNEcvKzdtdWpwZVh0NmNxdnlwWHVkSS9JQ0NjYSsvd3NGYVhaYThoRy9FUGxabElaNTdmZUxITlNxVFNYZ1JFR20yK2wyZFBXbVVQQ2owS2lLNUNSTThJajUrUEptcm9MR0d2dXhxL1gyeDNyMHhUc3lXU2N6UE9adWJKL0drTS9ZbXpEbUNYSU5lckQxc1lValZnTk5vcFBqYW9uQnMxNFZzVVppTFYxMUpjWUhaelVoa3NWZk93STB5T3RDdzBVQ05DRWJQS0hGVFphTnlreTVJTS8rMU9HVitIcUdLUWppeTRHOUNydjhuSy9meWpmbkhVQUlvbnBVRlBtNXY4NzFZVnNWNVNWVGtkK2wrUExRS1VXQ3VCMU1na284UFMrRHB5RHFmZnZNM1I0UXVab3loZjRMTEdiRlpMbXVvZDVkWjdxNGl5YVkwdmlwS1ZDQkhTMUtiK2ovY2lBdGZNU0dITXczOVloUnFGQzRqMU4wa3drc1ZidmhXL1MrVFA4SkJoUkpldWlTOGpIeXV3VG9mSUtISmtCd0Q4Sk9pOGR2MjhLL0RoYXBPYW5Qd09NZmlJaUtIeTMyc2VwMklseEFKd3VHaTN1ekdCbmdzY2p1Wmpzc0QyQzQwNm50SHhPVzMyOWlJZDJGV1U0L3cvRjRyNkJOOU1tdUtPSEovdkwyWnptZ1lEMmZqOGk0MlFwNGZpNjI5dkJGdzIxdGJYMTFkV0RKcWc3Sk9yZ3lGUHlaU2lYKzQxUEZldVVlMGtXeVltOUNONTFwV2tlQUVJRjdyeU5PWWt4SXJCcFJ5bUVPTWN2T2V4L0t6UGhvdUg5L3dLeS8zTlg5RzFYU0orUkoyL1V5anFULzlLdHAxNDdPTDhRR3YrbXhLM0lGK3FYcVBOc2p0VCtJNGVmOGU5VzUzSjAvdDVHR2ExTzYrTHlHbGdSUTBEd1hmVWcyaThlU1dhMVdQUlJ0K2VJbGMxbmJ1bFNNOVIwb1QzV3VWbEJyZnlNbitzN3FJUStvRU41NzFIc3JxR3NsU2FZci9LQjJhNlcvbHZhbS9PTUdVVEU5dTdLZ0RvZkxpaXEvd01SVmhhV3ZZMDJ2SWFxRUxGTmw4TXF5dExnOTJNM3hUOUdkaWZJanlpZXlWSzZLVmQ3bFZXR1VPMm9QQk85VW80WU5jb0piVkdNSXY1WlFPNkliRUs0ZERJVnlBb2dPdHI1THFKUjFFdEgxcVhWMWRMWnFsQzFxTE5vc1RNcjFydHlhRXNESTZJekN4SkZHa2s2VytXZjV3YW95bU5YQXRPYVAwb3YvemRSbTNtbXZERGYrRnpqZFAvRGcrcEtDZ29LQ25ibmNqYkplMm9SK3g2OEtnUGVLYmFRNTFmSk1OcFR1QUZQajQrZU5qWW5sNWU2R0ZIZHhMVzJocUV5alhtcEN2Sm4rMXpaRnhwdnZHcDBFY0thYXNzeXQ0cU1DOTVOdVRXUnZKOHgxNkVHQWtsVHhOV01iR2x6eWgrQXNqWm8waXRPbWoyZFlaL0VlSU95YjhZR1RMcmdVYVNWOGVDUlJEK2dxTkVRNzFJVTZZU2RZeXBQQjRpSTBpQVgrR1FrOEdEeEpPdEVnWFVtVnBJOWxzYTZUZVkxQlRLY1p5MHBSOW9JOFYrMDlwRy9vMVVaOGFzVkVFR2NXR0NJalVaUTlXUkNhVTBHUm5BbVBHZmFPSTRwS00xYWRNMDJUTW44bXpra1NIL3hWcDlaWUs4UWgvR3ZlZjZWUEVuYXFEa1ptREk2eTBDRXdJYUFqZEI0NWYrc3FrWC9mdENPSXFxYm9Dc1VvSUt6cWJOVE5QZ1I1WE95eHV3ODBzRnplT3JoTW9tdUVZczhXdUdqekxyZXZ3UzBCM3AwS0RaS1VoTGtBcjh6MlM0cjRzYmR0TlNUVTZMdXN1V0pqaXBrbFAxSDZsbHpsRzlQZjU0V2loZ0RaODNoaldGUERqS1RMemc3SE85UGQrSGo2ZFVMKzVyczBRWnRNTWxETmkvMWdSc1hwVlAwVXo2MXUxd3ZuNDJpelRUSC9kQkVGUWs1eWR6VXNiMC81NVgyYnVORHFjRk44VUNyNDlydGFxQmtQU1lGYis2UDV0dCt0RFpPRGo0VkJwRHRkcnBZaXBSREtnTUtjWnlXZHB1Z2VrN2U1ODNHaG1PNWllMmlmOThyNnZMbU1aVHFKK0c4SUs1aElYOXRyNkdBU3daZUFmYkZNQWU0VW84MjUzRnc4SHg4dlllVzJwMDFCOHBSQ0prdGJXMTNRdzhtelo5UE0yR3crRmFXbHA0a3ZkZjdQUHNNSEx5OG5wY3QyVWtpcWxmdmNvdEtQaXN6ZkwyN2R1Z29LQ3VWYlpKZEZJTVdsbGxubUxkMFVFMEVJMFVhV2xkMlV0bEprZ3pCT1Vqdmp6UDA0K3NZbG1mVkxkS0YxaWgwaUlwT0czQ1Jyam1FdEV1WERwam1aUVFCZ0xQSkxTMmltRjdVRkltTmhzMk1FYTZPbzE3VTZ4emNiMVAvSlJtWGlxSFBLMGQ2ZlIrelRNN0NiRzgyOTY1eE9BNTA5VUQrbk92blgxT0F4M0hLWHlmdDNQMEpicWlFUkdwTGw5WlN0NVR4VnZGVDhicTEyQTRhZE1pVGNxbFRDUW5oOUxlNkpnUm5YTXRwME1rYjNDMi9Rc0p0M05uekVlcnM4Z2JQZGs4TitjZlNRUklqL1Z1ais3SytQdFI2YXZabGkwOVJkMFJyc0N0TUF3cTN5MGtveEtoM1VRTjFVWHRobTM0MjlDY0xDWE1sNXJYUlVmK0hJcUFYeXFydzdKVTBRQnZqWng2ZjhBcXBUOUdrWkVLdDhyd0gyamlpdDRuWnlxTkx3TXpZNC9NOFJmT3lRL1J2eFZrcWhRRHJudEY0aXRkTEpDVU80MnMrMHgzU1FhKzNNVmZMOVhGeUszNHVtaGF2T0c1T1ZDb083TXErMzZVeVhBYkFHUjVJQ2xQTkhwVmZkMkpib2lNek91VEZucFpjeXlTY0pBNlZwNXloTHFtak5CdWZKVUdjdEdSQjRlbk1Zck1NQTNxZk95cG5hNWlkYUttOGxjOFpGVmVURXh4VHRMaW5KcVZpNEdCeDRFQms4VWZSR09SbjZTL29tRXdTMmw0Y3RDVFNFQVk2Yk5sdU1iQVVUMTZnbnlGTDdFOEhpa2hlc3VscnpnSDZnU0Yxd29jV0x4UjZVTS8ra3VtZFY5WDJxMDc5SlVyRHIwdWY4cHJjaTZsNWI5S0gyVmM3bHZ4TWFiTXpRRHBxeUhubFRFT0xTUFIrazNJVGJ5cXJDdFRqeGZ1SkpOTTE3UkFpNzA3N0hXWnpHTGZmTHpzRERsTkw5N3JTZTdKdVVCQXkrUEkrOTFCN0dVdjJ0cTRGU1FvL0x3QW9VQUcwOW90WkdyU0RXWnJXaXpVQmQxZEhpdzN3NSszL2pSYmpnYy9uaFZUaTNwL1ZtY3k2bmEzdHJENEJhU0hTcVVtRUtiSDFaSVArLzBCVjR6cFNzOCtkNFFNM1E2Y3pQdVZPQ1R1V3ZwYjRUZ21pYUFYNEhyOGRpc3k2dXFDei9JM0EzY0xmZVRsNVR1Y1lOSGsvNGtlOVowQkVQZXdLUG1nQllqYzcxUUY0bTdmM2d1dkpGYU9sNTJHQ3VzT0IzRmY0bkVTc3BDVjdmdE5pbk56L1E2N2Q0T1BJNmlOZWp6M3lUZXZ4NFlpTU83dTd2aFY2N1ZaOURHZVo0aWJCbTcvSm5BTzZMTmtBbjlacE1LSUFxcXhOdXFUV1A3bHhCZ3BrSVNYbXYrckFHR1pIdlJTMmVEc1RFWmJhd3c3K2lSaEJEbEVpUmxrZ1piYU9ML2xOMlVmcGtBalpZRkV5ajJ5MVY1elhEQWhsV3VkMXk4dUx1cnpqMjFtWnVCeERQR0E4dEF2M3AvTlllcC9OSkZxeGRMdUJmdXBvcUNyV0t1T3BkbjIrZWNaMlRLazVrL0RYL1loeXZrNER3NWRxTzlyVkRDZnNsWFR4eHoyczMvWGpUOE9meXFDTXpXbEZuYzF2bmV2K2Z4bmhRL1Nsa01EMFFyRmI4MTlsbDJWaFhmdmkvMlU4Tm1FSVZzRkN4aXp6WFFiL2pMdWJZS0FjcXBXWUxBWElBSUNnbVE0Q1BTemR2aG00RFNmWXprVXJia2tBU2xQcUV5UWlqTHhVVUdMS2xxdjFDZWl6bUdBbWdiSzQ2a1YvcnNBL2xXVFgyZHhTWmhNR3F5b0dIeSsvLys5QVBQM2lzVGd4dFNTT2hhdEhFU1g1bmV1TGZPSmVjZU1GME01dzRxSi9sTU5PQ1UxZFdWMUlGbXNEVmNGWWlObEpUQVJ2a3dnblV4T21TSklUb05JRHNjUGJOZWFwVmxPQnFhaGVhVU9rbklDazFDQVN4UHhsWGNMTE9Pc2tzenMvdU0yNEZhVVp5SXBRRkdYZjFXdTZmN3BLMmtvaENaTW8weGpDczdBcE1nc1RldlFydnV1U2d2QWtOd2MwbmYwbnV0bUs4bmFrQzRRNUhxTlowSDJyemUvb2lITHlBb3o5dzBQQXo0WTQ5MThybFdTb1g4cXl0dnk3TlNIbHlCaHZUQzhVRDdqVmN0UmMzZ2h1UG5lUEluVExmRGIyOU0vSHUxZFBTN2JxWXp3VEx2ZG9MZXJFbEpyNzM0YnZpVnB6VlJtcnZ3a2hvMHlvN3FJSGZHMXVaQUdYRlZkaGJqb0djN1FiTTQ1K29lRk9lOUYyVjBNRjhySkpUNzRMK2YxK1pLZWFkRFR3OVg3WW9ra2syQkZIS0hkLzZ6Y1gxWkx0bUcyYjZGZjdpRXNuaE5HM1RGVHJkb0oxcWpOa25Nd2Z2WEFoYzArdWVBbG5xa3NmajczTnVEcXNEQTNWOWovZksvMGJZeGFrZGkrbjBtMzBlUGoxZUFUd3ZUcEZ1L3BHTzlvOE9rUklESmtVQXRaTE1PRXd4QU9WNytvQkVlOVlVT1dNZ01iWGNic3JxMk56ZW5OL1V5aDZJdW9ZVUNIR28yNmtia2RmSFkxZHZnRHNjTXczNmd1QmlJYU9nZHVwbDNRcGVlZzBLdHZCTy9ObE5QOCs1UHIxUm5UVjNwOVhFeE5UWGx5NzdORGJrallqRU12ZUxWcWY4UjhZV01iVnByQUQvWkk0bTI4MkZHbTJ1M1pGY0JTL2JqYWRmTjA3ZkowOEhSTC9RVHZIem5TWWVVZjk5TFdZU2ZFd3NEYk9QdUtnbWZOWThCR3g5YWxUYmpxdlpLL1BKeTVNS2d6Zk5yd0hlb29ZQkI3dU1sSW8ycTJrVUg4Tkt2VDk2NXRranc2ckJzK1d5QU04RDJ2a0ZEcytkSGJaUFFVaUZOWHFoeEhXUWc3YmhtVFVuN1ZmZy9IdHdyenpTc0RnbWtDalZlb0lOU3pPOEZHbEhlRjVvbmNyeGIxUnlkTS90MTNhTVFZeVNtRFI5U3hrUFl3dnpNbHNUQUk4S2hQZDQrTU4wVjdWKzdodWdXL3pjL3FrSGZZNlpaZXNKcW5kLytVNFZGME5rMHNxT3FDZ3k4UFZxVlBTejdvYVJUOXdQU2pMbE9iWlI0S2ZSMzU1WE9rdVg3SGdXNzlCVmZHUlU5RFRWM2Q5SklyM2JUM2NNSDNPdnVjdDVaRjlDMG5TMGFzdStLY3VoOFRWZGV1RndpdkxQVnpsdHE4N2pWTm1ITjl0c2xqTW5DS0Q3aCtYL1E0NWFCWFRyblZXMlkzcWFpcFVVbDZyelhDZXFxb0piM0ZqaU1PRHc4REpXWkozMGJKOGNueXF5SU9EaDRhTm04YlNrdExxUi8yRkFCaGp3UzhYRzlQejF6S09mRkxXZWp6VkJhcjZPM250eDdUcDBFaEZoYkRWdzlBY1g2RGp6bEZ1THEwQkFRWHRPSEQxVjU1U3BHd3g1OTJxRW5BM1VIbmJLR29IaHR4eUhrNTlaSkQrL2EyK1dUTDNBMHY5a2dzMXBoWC9jbnNpdzdibDAveG9uR29ZOFZSbW9Zc21VWlFmbFVQT3p1bTlQOHFOSm5sTkFDY3oxS3UvQWlUOE55YmUzNFcydWRYVno5ZDN5QlJsakZWWmlwSGVTUUw0ejgvYzB5Qk9vZ3dBb2RRcnBudEJjR0kyU2YvZmhQSm9GdStJaXBvOG5paUFOVEF4UERMNTVVMkdrbmFTWE4ySmcrMmgyUm83dy9rbU4wbjV0MG42UXBJTWh6NTB3SE1KL25qSytIN3c0QjJ3NE90b1lCbmY2SGN2UUNEQ2dvSjFUQmhLZjVRRUpTdHRmazMyWjU3TEpOVmdHaDNTcTIrVm45SkxTem9rdDFOVkhRZS9USVhxWHdZVTNDZjR6cU11OE1OUGpZME5IUzFHZkkwSFBVaUlpS2l6ZDdpdG9ZbTMzNktObXVwNzhFMkVxS2pZd3dsa3NtcDJyOGJRUFRrZkVORGF5QkZvY2VIZjlxaDJEUlVpNURTSUdTdVJHV1RpN0ZwUkhCeWFpclRZZEpHYWc0enFCMTBqNDA3UlU4T0JWSjU5Y2ZFdlhsNjNhd3luUE9LQUlSSzBnRTNqSXVzWTZHeHF0VjMvK3N0a3Z2ZDYzZEZSaVErcjdsOXo4eklweGp6UlRWWUcwcUhwSXRqd09xTkkreE1GdmVHZGNuWCtPbWZkVzEvRnMrZFZTc1ZQbnJHMzJpTmVwM1pJdkdBN2JVYmgvWThSZnFCNjFGT2kwK2o4K1VLR09qb1lOcWJRQWxOQjlrSUk1MmxzTEN3Z1lFQkl3NUJQajd0K3FWaEx2cElRS05YUXAyaitKMytaOTZnTDZQTkczUkhFajlrYU1JNm5sL1MzbW83KzdoUy9MRHlzK0ZERkVRYXN0ZHpLSlJjWlY5WVdOaHQ1QXdvUFo3RTlkYm13L3BtLzltTTZJNzdEV0FXbTVZY3VvMXdNVEIyalRRSXJTSk83UDBhcG5COFdJaWhHV1l1TkNpeXBrYTBzbnA2MEI4L011QkN1U3JvVjNncm42VTlXVlc2K1QrYjY5QUFEcjdWcE1sbGN5RG82bkFkME9wa3VGREkwMVZJeU9udi85NEgvaUlBRUdGRXRzU2N0SzdPZ1JUZDhwOVc4YTAyWGFxcmNUWTNjV1dSWVpKUzh6SFJCRDU5NkFjL0dma1g3OWMreEhEck5qMDNpa0o0Y2xXY2w3K2NER0ZRRnhRVlNZUTg5dFVCWGxmemV6ak5EeTk1OEVzamRSazQvNmJleTg0UkIrOEdZaFBPdnQza3QxYVlmYldkc1lITUdCZ1lDdkx5YXNVUzRpSWkvZ0NUNjJkRmNYdWxvcmxMNDdYbFIwNmdaUEZacGxSbTdPVmdxUTZhRWlaenArWm5MTFN3d1RxUVFHY0I1VjZWRGFlb3E1TldyYWR2Z3VlOTd5NWY0eHZ6WWw2R2dXaWw4VXUrb0tMSFhxSEh6ZVFuWFlta0VMS2IzWDBRazIwdzE4c1hkWFc2VVZPR2FFS1l5U2dJLzh4azRHVC9GNTBIbS9OS3BBSU9mTUJ6WDVNdWRlL3djTXkwcnU0N2FmM1M4NFJHdTJGRGEzMENQOFZGTXpzMytSNFB3WFNucDJtdmlGT3FDMG5mYWt3S2NWQVdaTGpaU1g1bElpdlZXTlJiVTNrK3NMcXVMb05IK1NHV2wvWFVURUZMSUw0cXZ1emphdHYrVmZEUjFVZlk0ZEhSK05lQUVhNDVtMlhmaFJSbkJsUExVTllvQ1BLQjE0VS9KZWhMT0U3ZEdvZFIxL0VseklVMWZnRUtIU2NkRWZ1U29jbW05a210R3JoSzBkSFJqSXlNZnkvOEpZcFR4Q0xncFF2c2ZUdndNZEEyMmVMcjFiK3VkRXNJcjdVbmJaMSs0Q3g0Y3RteUoyOENxZEpMbWVQRERWYTV4MW9Lc2NiOHF1NnZsK0wxUnc3QWljUzZPbDVXVnI5cnE0dGEyQnc5UGMrdlQrRHA2ZWxOL1plckEwRjMzZ2VyN1Y2SW40ZlB3M25OMTkvZnY4ai9MN1BZaTRTbG1haVJCczgyMDNUVWplUllCWWFoUUxkWEhuNlczVkFhY0tOSi95M2dwcWdsZ3lsZWpGZ1VhaHBsTzI4TmRNTHpDR3dKWDdRLy9jdzRQK1Q3ZHNXbWJDOVN1QUg4QThlbWZ1L3p2Zm4zd2FmcEl5TWpkdVd4YVM4KzNUQ2d3cUVHRjdweWdsZ2pFR044UXJuY29xSXhuaFVtRlF5a1B4c3FGaFo5Umh3K085OHpaZW5tbDVZWUtvMjRiT1hoeEdmajcwV2ZETC9LeTRJbWgvaDZFK1M4djFUZWtvZFhKQ0paMHFDQlhrNXYvZGIvWkRBMTMxeFlPR01yODl0ZjdFV2hkaVhxUmtrOS9oY3VYQWp0cnRYb1dNb25YSUp3b3BmaW0zRHo1Y1hGUlNnMFpsSmlsY2pUV0ZCMWtXLzZVd3hmUlYzZFZKUzdvRWV4bWRSdnpRZHBNNlROYWUvOFBmd1lxRUlYayt3TE1rczJFMGxlVFN0WjY5dmo4Uk1zSnczVDdacG9tN29PVDVIQ2FSdjREKzdnY2ZKMEFUM3J1a2J1cjVuSVJLQ2VSdkxvbDVtVWdxb0VhQzNVVDlmamdDMjgyZ2pnOUxjdzgrZWpZSzNVdEE4TURBVDBvdVZ6VVZGUkRKVS9lSjFxbUlzUEd3VW5sTlZuYlpCU0xyNlM1bENRS0hwN2VWbS9RZmR0dXdWSE5vR01pcXBxNlV2SlZFV2pnY0NWcTZCN04wS2N3WW5QZDExdS8valhrcVUwRmNCSzlQZ3A0cGZMaCt1OW04RjNCeVNtZ1lBdlZGTjlEK2lXNVAxU1UvQUtGTnBwUGhJZGNOanY4M0RzNnVLeU9UY0g0ZlA0S2pYRmoxQXpadEFsNmVvUVRmWTRYT3QrL3FCSjA5WGw1Y3pVbElxS0NxcjAxbDF3cFNaejltU1d0UnpzU2VFd3lLZitsNlhJaHVId2hqT1Z5cUtZNy9GV3ZzdkFEUkRFMUJLQlhkWFZHSVZVSndPQ3J6bjMya052M1pScmQvMFVmd05CN3Zyclc1emxlTEp3Y2dUV21pSXRHcWl1cnV6OStnbDhuRHI0ZXBzeitDUWhOY2s2T0QrZjJsRDBWRjdFZTZVcFl1cnVmRHZKSnM2WVpwZk5tL1JhUWRFSzlSc2JvemtwQzhzaXp2cVpHS3hEZGZHSDE3cVhzWTRPUGlacnFvcTZzbU03MmE1WS9uL3lidEU0WkNwbEdqMkpSYWx1VjBzd3Yra0VTZmR6WWV5M0tvdXh1cEY3R0tsb29yY2REdzVNVTY5ZE9kaWFiNjkrNlJPeGpwS2hHREdYOVJWcVhHYnYrWEprdjZ0ZUpPRTBLU2dvK0lkNEhpTTVVbklhZFV0L2YvLyt2YnhNdW50L01rNjkyZXR6ZEhrQTB6Q1NZbmZQSVBIc1B1ak9DbmhRTGo0amxpZU56dVl3bGtIdnNwN01raW1GdkR6bHduYUN5YStMdVE4NnB2NFY3VTM0NmJvYjVrSEYvQ2dxSWpJSDNmb2FodkxtUFpWa3dPVy8xTmNLakcvZUtIQWE5N2x1MzVQSGJDaFdMd3hlZkNoZUE1UWlEQVVEMElrWUNUMTJiTmVrZXJaWTMxMHdyWExsUWxQd1JmM1RkY3JUY3AvZjJlMEZZbkxIdmR1SU1aSkMxUHZmUWVmbTQ3Ukw4Tmt6VEg1ZCtDdTgwbWlPTXdueXI4TEJ3OXYwMlF3NkdyZzdSRFFOU3ZEd3RBQUc4ZkxITDJwazlUcHBMMjhJYW5sNU9XZmY4VER2ckZpNmNxWEVWZmVzK1BGWEZFcEt5cjA4Q1ZGUlVRbUp4NThmWENpQmY5Qi90ZEhxZE5mWWV5aXpXK2lvdzBOZlB6NllOVS9MTGxpb0VFUXNKZFk2TlV4VjFDekxsOEEyeksxamZKNEtvazBUd044MjQ2TVdlTCtvRFFJSHZvZTJmMVR3OW5lNG5VaDlQVEx5ZHVYam43MW15eVBLWUVGdytNYkdnQlhQcTlQb0ovWWhOWm96L0hhMkRRSW9hbmUvRWsxYlVrenN1bHlXbEZoeUh5NEllMFQvbTFrRUg1SldRTnUxWlJPcVhiQlJ4UXIwZjdlUVRpYUZBZ1ZReWNEeFpFcUEwS0dDTGh0c2thVFV6d053bmtDQklaYXh5NHVtS3ZWWjk5SUwrZC9NcUtkeEo5dUwxOTdIZEw0N2wweGRFMnRyeWFOdi96Z3JzRjBMYVpTd1A4WmxmWklwRFExWjdlZ0hDR1orWG1QMkROQTl4blFnRVVBbFRNcmFyNWkvcjdReUZqUnNYOHJ4YlNJdVJGcWtSK1lBa1cwTnV2dXBYQ25tdjcvd1gvcWI5eFNTajBPNXZJRHAwOUpLbjVWOFNnY1E4Q0x1VGRIMXcrYlRRMUdSaVpISnIxcm13ejQwcXlWcDhJbllFVkNYQ3p4R3VQei9ONnFxcXpYYW5udTlWMXB0WDZlUDFqSDV2ell6NXdQRkp1QTZzaTZyanRLUnp6VmdMN0N4OVFIaUhvR0JSeVVSZUowa3VFRktSYVZXdlZoelN6dmRrbFRqbUZ5Y3dCR2U4SVBPaElPcmdiSkZhUFlzK0hheCtQR2ZyYVNvKys4SndZR1RwTm5BUDd5d0RxY1JUODZWangyZG5UN3dzU1FBQ1VUOXoydmdRZ29wVktQYWY1bXNPRE5rYmFrTTdHOGNIb3NudldTTWNCWEY0TlpudUMrbTc3eDdsUDl3ekltMTdOR3BrSGxSTXBSTzMxZnpuTnFoeFM1NDRBUFFqMDhUbVpqNDhlWmc4L0hBOWhINmREdkthU0ljOG1qRVVsalFKK0xuZHY2cjBWaFU4bUgvdlplWGQvd24zcWlYTkdtZzFPYUpRUnViZ29seFQ1TXZ2N3lZTjRiZis4UEtkOUJLU2VQZVBZVEwzYXMvaEtFaWhienF4aktaTkd3OXQ2NSsySElmWGVWSDc4S0tOYXB6cGRpeThIbE9LQXpjcmNubFhoOU9FS28wQkJXSkROT05iK3RYQWh3RlQvN1ZDS2hrSFJScktsY2tkK0J5cTVhMmJSanV1Z3FuTFkrclJvajhHZkF4RnN5ZTlDdmFGVklEU0tyeVhiWVJkRFRIbmUzYks4bXJhRWZ6Sm5PY1RyRDZ3M254MDAweEF0b0VzRlFBNUxhdURqemswVzFrYSt2OE5OQ2ZucTVGWFNCOHBrc2d2Zlc4alFzYkcxdnM0b2RXdEhuSEM3L09BYys3N1JJR2ZLR0J4dHNCVTRBRHVRcHljNldMWjJYcE5GZ3lYUjBWaWxtbk1INWFHQm1iYjJMUmNnMkxGVWx1L2VUbTVSajU4SG5sendlL2VnYzgxUDZ3emhVcUJYK3RUZTFKMTUwQ1BCd2NvTUpiQW1MeXZPcnVmYlFSQkVDVUZDOVhISVNIbXp0VmtaNUxqTGtIek1JNUoreXgwNUNFbXI4SFpKbUNqWTJOZXplRnZ5cDhZRXA0UFA1N3hvSUtvOGZ4MXBCaGd5NUxKcUZjM0RkNnUwd2tNakZkaTRrUG44bUpIY2FReWRLWC9JZzBpanVwVE04cjVFSzZGRjJ4YUNOcnNVQ3hOdmFxTW4rVXJmR2owWlV3cGNEbDBxUjJQUkpDWE5kZkg0cnZSem1ESllTRjk0VUVhTG1FK1ptN2xqdGROZ0YwSnBKTHhTZTE5TldibjJKYzdUc05uKzNKVU9pYjBkcHNvWGszZ2ZUeXFVTTgvMTFnaTRLRncrUytvRzYwenhEOFJPY2NuZkZmSG1vZm5XeWZaRENFSCtGbUJ1S3I1QVBPS2wxcGtRL2VNY0FreEJYUFlQenJ1bGVWUDJOU3BvM0FVcStjVHV3MDVPMFN6VzZmYnIwNVA3anRRa1BaMXRiMjd1NE82U3RYb25LbFp2M1NjYmJ2aXVqbjdKL0gzS2lIck5LUXZ0UHZySno5NXd1QXNnMjMvTDBnbzVVQ1E3QXkwb3FLRHU4T2U2K3VuaEFoRCtXU3QrVUFENm0rZjQ4UjluUkwzZ1RyaUNDSis3anZxRTlCbjhWWnJjK0dMbTJXeC9qbmtDNlNLYjZNS2Q2Y0ZDQkdmVFo1WE1rdmtSZUJjYkU4MDFzV1lFZVRYbXFPTXVmQmk3RHY0TS9TN1I2N004K0p0dVJ3MGIxYkpPcnhCMXU1V0Yvb3FqTGJSQ1Q0dmdzdXhDNURMOCs2bnBnNTVGWXdOQ1J0REkyQ3pFcmMvZk1adkZzdmZqeXZybFlySEhiUmVCeENMYjI3T2dyNVcxc055QUdKa3RhN2diaVA4cE9ZOTIrKy9SM2tYN252L0N0cFFsR1I2K1BwckFTY0Vwb01QZkF6ZXhndmNMeDVudnZibFRqVWcrbDFRVXppUElvUHBlL3BmMjk2ejliajYwb2tNOHFZQ21JODdPdnpIbXVzR3RsR2VlcllQLzlLM3hpSzdValRXU0ZSeEJaMHZjM0RPWmFIYkdLWHpiNHcvTDJLOThzdzJwWTJYZG9OeWNzc05jdU5JUUt1VmluWWdnbjZ1bVZvMVAzMzR2YmZ2ODlIZHlnb0tQcXFUSVZxcGoyZXpQblRaZTZwSGlhMTJwL2l4M2t2Z3pQd1dxUDVQMk1uTnRPQXYrKzRsNnI3bmswTCtoeXVTVThNV0xFb3ZjclVCQTlGUVFhb3diU242OGFBd0s2Mk8wSlhlRzB4YVhNOXg3aXcreWJ5WGdYdWZ5VWFPZXR6NzA3OHJ5ZnRQNnNHWFE4S1d4c2JkR0Z6Q0dyUnJ2a0VBWi80amQ3T29ZYTYxQnBWZXpRZWhsdkNEdnZTMllFMEhTalVRR2R1RmppbTUvblRncnk4MjV2WmtNZnp4ZmNoTzZ5bUJvUEI0aUFLeWVEN0tCSVRVakl5dzA3bjlSNHZSRmxZL0wwNjFFdGxwcnVuWWNucjRZWHB0VXl0ZGw1dTdpdHk4dnpDd29ldENMem9tSmlyZnl1dDlvdFZCN0RPWFhkaDdZcy9aemVjZ2RzdnVyN3Q5d3g4azFCdzFDOS96OFViVDQ5S1lOVzQ4U0ZCRWRlKzN2WExCUE9jMkU0MDkyd29wcXpNMjhPUC9sYktJTHFLNDNzUUt6R0lhK2J0ZUhPVFVmZXduOUFIcG9LYnJUYjd2QjMzVjYyamYzc08vWUpKb3gyczBwRHBsTW9INUg5c1dPdDg2TXM5N0hEVUQvck0vVlZIcWxkUXpjZ2NtenRFYmEzN05YNnNvNmNZamEwQjRnZDdPMUdEQ0IyNS93dnFzZGxsWTlKR2RUWmlJREdFZDNOVnh2aFVaODlFUkVRQWEvRVJKbzlpSmxITVNad3dsMWdacDNMbW1GemkyQlcwTFlSYithUGxzMFd6NzgzcFR2WFR3V1l5bGJqNzFicFAwd2ZCNWN3ajVjcTB4SmZLVWZBdTNzVW9IN3pCQUlBWFUxTlRJNjRvN24vQlRkdndpUlZqK2RTcEw4clgzR1BKVitoOFVEeUhkd3V5bFJsQVg2YzBrK0VsVFdSVUoyS3paMkt4N0VmMXBDNXJMUTNmOEJyTnZlWVBLM3BrQ3YvVnhSUnkxZ3g5aTdEN2hnTHkvRU5CUVJFSXNOYTd5b1hlb3dITHZMRmR5YWViMHRKU0VwUEF4K3NUeTJ5T3BBMmZ6ZjcrZnZGRVpobXdOblpEbVhOYkpUbS9LZ3dJbXFQSHc2UERsZFpkSUwveWlvcW9LQ2tCaDdSUStqWUdIUjI5d3duV0FTUmpFcmtnTGphMkZVL3V6TXdNazZOYmhzSTVtVGprSlBQNjRNLzExdlRlay9VMjQ3cXZCQnJEbnBraTgrdkk1MFlPVDRxcmgvUnFFNytkek5wYWUxVW9BR3BGN0ZuQWxhaXlsd0hQZWlCVldCdGtNQmZNNmpTbDB1Um5TZG5kaERDckd0Nm1ISUhXV25wS0dTeW9VUHE4d3JHYzNXU3pST3crd09tSW9TMGZPQmZxZWJLdUdJS2pSdC9mQy9VeExoQW5FVHlrREFBK0hJdTJicWtPTGdRcXFYTVF5S2VrcGxad2VhOXNEN0JLSE1HYmo3REdKUWV1VGQ4RXhpRitwMXN5WnkxWk5YakIyWE5keWFzckhIVGQvdnQ3NlREUWh3T2ErbDhWa2R3T2JSUHNjbmw1R1VBUVFhZTF0cENueHhocVAxOWZPM0drY09ZdEd1TEtWb0dYeExLL3c1T05qVmt5Z1RJcFVpZ2Y0K0hKcWxpcG1XVk5oQlVsVTZyZW9NdE5LTFpLcHNzUjFQR1J1N045eW8zY1BJcERtTjE5K0c4SHp2ek1UMFhlUS9CRmZqSWNUQXNrd3VCcFpoTUVxK25oejVLRm16ZEFFNUloTjlaUXI3cWw3MmV6VDc4Zjc0NW1kM3ZOZzd2Z0xBSkNqVmh2SW9Hc3NRVWtGTmJwTXVpKzgvMFpSYm01M1M3L3JjelB6MnRWcS9VRDlSbElmaE1nRDRFNjUzT3d1Z1NENWMvdWFzejJtZ1VRUzRCUnBmaGtudWhsWnk4MHB2TVk4aml6ZytTUWFjai9rOE9FY0VTaGxtVHM5OUF5Q0NXblQxdFZWZG1ZQko1VXgrQU5WdGZldmprRVBtYzAzbzd3TnU4NDNnZzRDdm9GVlBvalNaQlVCY1FqYWdmTzdreU1icVRiMnhqeFlVTzU2L04yOC9VdmlDbVM4eGJBeGNUSHNYZDJtUXlkTDRsMzdkOXRCME43VnNrTTV3YTh0WlM5akJVd3NRbnl6RGU0UGxmdENTVS90MVJaK0M5bGZYbjFPNWhMc242RDdLZHJBSktsRjZIY3pWKzl3Ujd6RWZSRlBySFp3dHpjV3QzNlpFUlhvMjN1ajdNZzVwMHExZndPb05nRXdTNDlHZGMzb1VjM0F4QWN4T2JxOTBFMnN3bHU1ZlRuclZvUjIrUDZBVldHRFZtVHdQWFU4ODFHS0dOUHR0aC9uaC9WR1hMNkVXQk9HbTJ1WDZ2TllkSzMxOE9SWlpxdCtieDRIM3kxL2p5Lzh3UTRBRjVoNFZwRXoyNUF6RWJnMlZ5cFlNaXVUL0E0VjZKdkJ1cGFBWm8wT0ZXRkVXQld3M3ZBL2ZQejgzc0I3b3pYZHFaQXpNL2R3ZUV2d0pGQ25udnFFc1diTGRhVHoyL05lMU1jaU4vNm1mTktmdThOSmc3R2Y5N2hSSEcycklFbEtkaDd6WEdSOFI2SEdBTmxkWW5jWXpYbWUxaVdVaFBuNStkQTNFVkJqSTJmNi9obDBLYjNSNmpIL0tIL2tmalY0ZWFnS1JnSnluU1hiT3hEbm5UL2dlQUFGNjBUOStmSDBQcFFuZjNtSFo2eEZPR0tqTDBQckpGZm5NakxuWVYyUnkyNHk2S3E3Sk9Ua3BTWTV4MWZoSW1vZWFZWXJIc2VPT3FQeEdDMklaRkZoNkh0a1FralY1d0hiWHBSWW1ycUxIR0JtYTBCU05mTVVGZldrWk9yYnZyZ1o5dXpCT21tK29Id1VsM0VIdGs3UFB6Sng0NzkxaE1WdUIvU2xuTDBncHZhOHYwZHFvRjJYUWYzc25RWE5VNHc0Q29BbkhvUFpCeXBaYTZLZzd0RGl6cVRieEZKcEhTbDRYOFZ2SzJ0clpMMzIzaVhSNXVEZ0pYTzd5ZlRac2tFWEJvdURrNmxaaTBYdHBmeDVoZnprZVBqNDVsQzBlcXFxckd4TVlucnJZalhDc2tGSWw0T0ZoWVcvdjQ5aGcxQXlmUUEwbVR5U3Z0Tmt0UlhHNjhJNGtGblpGUndmOFBHWDJTcExOYkk0OERacTZCQUFXWE15a1NlT0c1T2M0ZzI2OUxqd0tNMmk1K2JaNGJIUEF5Vy9aOU4zWTV5djRuakQyNG9YN2ZacitLdWNxZlByVCs5a3hCbGxiM09LMmhXUlFOdkhtK3luRTdZdzJ0Q2lBdXdCWmtManVDWG1xdGFHM0xGelZWWVk1Z3FhbW9XWmRtTmpSeksrenVUMlRIUjBVWlE4YURiTm11REhKYzh6Yjg5alJBWjZJVXZjVEdhaXovTTZjYnhXcjkwdEM1ZGhWR3AvSHNsZlFacGRLb0tBeEpJaTBaZG1aa3hnVUJ6U1Z1WnlWSzVBdGxGNmZLTERhZU1VUUo1akxsKy9STFhRYlY5WGlQaTh2emNxTnNkRFo3QmtobS82NmRSWldFa245V1ZhL0t1eGpBT1k3NkJ1U1pWZi9tZVpXeTFRY1M1ZHF6TmNvaFdPVS82VkNaV2xxN1pjanc1VUVLU2E2NTQybWFtUU54aisvNUdzOWFLTk5vK1YrcHJJeXdabmhOOWN0aDcxSGVacjlmYmU5YlRHRkQwRGh6Vmtia2RUUnZwU29IQis0WW9ZZlQ1VVllbU45LzFBRVoyeW1Pa1JUMEw4UEgwckZqY3h5RVgrQWV3eGRGR3Y4dkF6Wi9PZ1lzR0xteEFkMCtCeXVDMDBiZkNONDFRaTh6YStJUmZnWW9aT2RHdDM5MjlDYUdocWFEbnlqNTNyNldCWHZmUnNkM0plS0NqTUtORlAybklNSkJvYW1MS1lFbUhSa3B2K1FWRFVPdnFmaUlFR0g1NEZ3NnIwT2FxRUpSSU0xSE1Ways5VTQ5YXVHSC9KTlFEcG4weEYwYWttdlRCWDVlZC9FREREUHJ3b09vOGY4cTFpMFptbXBHOVkzWEtQWjVIOWNCWVd2allEaElYeHFUVjB0TEt1U1BWTWp0WTc3MWEwak8xVHNUQnhTMlNEQm5RWjdOcE5ZQjFjSXQ2aS8xMVY5MHdIbkhDd2Evbi8zRlBnMFQvT2lraUIrKzlZaWtMaTcwK0pybitPNUNIY2R1NG0xK1J6OFZmbmMvLzhtWjMyU2RGUWg3N0doRjc0WWRDYXBXYXVlOGFxSG9ueUg3RnBuOU42V0h2NUY0TjRGemxteC9lQk1yeGVpR1EvNHVQRDNkajQrT2NwZ09Cdi9kU3l4VlMxQkpUSWlJSEJnYjgrOVZlb1lVKzNVZytGUVBsWWRoTmxpVVRtU1laN2pwREVQZnQrNDdVVEhlVi9mSVhtZExqMDBuT04rbi9GUlVWYWJOVTJwUHArc2V1RWFUOTl4c283am82UVg5eWJZRVUwZFlaeFdKcVJIVFloaHYwdVpBOUNmcE85VkVsaU0vam9GY0cvU2ozM25oNHBjVkhrd0hoYy9qKy9CU2doQ1NFeE5GZ3lPNlVnZTFNYmlidnlDc09mSks0TXVKM0psWXJiaFF3SUd1Yjg5dVU1azBxd01oOFV2TWJmeHIxMFB6bm53SVdlL3VlVU9YUzZlUVd5dEEwZjhzUllDZ0JCTUwyTHV1YnpscjAyeG5YeTROL2lJQ1R5T3B4WG5vNXBReEY1VUU4ZkF1K29wMHBnK0JkZzhFVUJDVFdqR25WKytNa0Y3OE9Uc3pJa1BxY2wzRjAySFlDN2x0ZUlya0dRYklxZTlyd0w1UXhORUVYb1J4VGk2R2taUWhudFpxeGYxUG1SdE5maVBlb1hFbng3cmZMb0RvUlNFWjVWY3p4N3ZBeG5FaDFJWW9aS3g2MnlabXBLV3c4UENqQ1N5bE5Wb01RVlhxeHphRmRHUkxwd3pvY2czMTJIRFo3MHp2YXd2YUowc1pBRnhMcDMwK0ZHek4wa2lCZlhsTHFRb3FlRWJIUnZOTFcrUjNwc2U2SCtJM1VWTmhvd3ZwYnNRa3Y0eEUrbGNsL0NNUzdxclEzYWdXK3YrTGUvSVJDU1VoSXFxcXFkdi9zNnVycXJqWUl2S0twZGxicGYvZ0pleS81d0NkVFk4UXhrdU5MMmhtUS9RYmI4MDlUVTFPMUpqTnA5RDFzOC9FblYySzJhZkFOWUNKelZhSnB3SjltNWNDcDlMV0kyL3Y3d0FaZFM0UExaeTJmTGJvNFhPMmN6TnFZak5EYmF2WHJNaDV2TmsrS1dWQ1gwM0JvTjJ4ZGlyek9PRmp1YWRRZ0hHMzVXRDRmV3NxUFBlS3JmTkcvSlRaWDVQcnBpdllTeEIyRDNWWHdkZXFYSHhVdDZyeDB0RGs0L0pOMUxsd29qUjQ0WnZoSmw3V0JXZGtTd3VzWWhEUHlGWWtkRzkwRHd5NnZvNmNIdUVoTThXS3pyV3lzU3ZnalhLbUtxR2xoTkxPTFM1NmVUNTBFMlpWcmdyaUd0SEc3MjEwaE9kam1hQk1nYVVpSDlUeGZvU0k5cXJTUWlQdjVjTlJ6U3hCQWdZM0dneDF0YlZaN1kwODNJWSt6VHc4aFR5NXN4QmdwOWJyMURQaVl2b0dDa2tsVjlzWlE0ZVJGdmdiTjJrZ1oybkUzazVDSEM1dFdZUkdSdkdtYjlQK3M2RkxORERvVzkzKzdkM2R1QnZlcU0xVm8xajQvSk8zWllWNWZYNityTUFiNi9pWUNoOU9ERmRlNzZhVTFDUzNKcHBYYkxXQUMwcCtrSmZaRU9NYlBNdDB6NmYrVHBadi9LT0Jsak1ITy9mRWxwZFI5WjBydkVUOE10dzdSNnQveW0zUnFZRjRIL0RkbFEzcGVzWFhGMDFpd2VIWkVsUzUvV2lEZnVCcHo5Lzk3QVZURGFWWVB2Sjg3Tng5eWJZdHVka01lYll0Mkhkdko5aTYydnhELytkSnFxV3dMaThZSlhOMThSWE8zai9PUWJ2Mkt0dUs1UE9kVnlkR2xSa1doUWIyRWt5MUowV210OHFyMFNuRGR0YTc4SEFPb054ZHlsdE1DL0lmRlFMYVc3K0VyRW5ZRExsZHlYN2pOTm5teGs4Q3kzWVJoWUZnelNoaG9zbGxhWWhrS0ZYU3orT1ZvK21RSStEckFMTGlzZFoxczNCMmxwRkJIZE5YUlNIR2VyTnRNS2FacEV6SVFKMGk3WG1icW1UejNFZk9wT25iQ0tqWHRnUUg0dU1oZWZsVXRuUXRBSEovM0QzLzkrblZ2ejg3VWxKclBlVzFJVHZhNkxmbGhjQmd4MDU5UDdRV2gzWHBDRFRNYWw0dXZxNm1ybW1DUlJvMzg1UHJybTFYckNodXhnRVd6UGhCbVhVU1JNNVRqMHVKT3hjWUIyQjlVWWR2OGMxNXV0cjMxVitYM0FseUJlbEFHdit6eG5SQ1BVRHdUZDRvenMzSjdzbkczUmdSV3VGUWFZQXI0VkhrcGNBTm1UR2dnT1lXRnF2VDRwZXBnbzI4YmswVEZaemtZdUlIS1I2K01vNnppeTlqWTJVL0VxRlBHQ2VKa2E3VTFDUm55cDNtd0xXSGUzVVkvK1ZUVDZKbjR6QXk4QjdPeU1lYStpdGRRdEZIUXJGSmt2ZkNhQUk0YTZtYWNMWVVxRGRFT3BRUFRiYUhheGN1RG95TFZ4WWlwU1VrbnJIaWV1M3hFRDlSb3BGNUZoMEVBRUE5bzRTNFpRQzhNdHJTMExGWGYyNXN2NTNvcjkvdzJJQ2tXZEZubXQ2VVErbVZ6QVhHbHRNZUtXK2ZsRllyQmRab0oybUd2d0paQzhEeGhFcVM1V2NQaEIzbFEzTUQrZnE2blNOQy81V1p5UVdjK01weWlYVUVCZ2I4WC92Vkw0VEpHdHF6czZpRXlkcWJJRkJnRkc2UnpWSWU1amVBbTIxNXY1bzYxblU3UFhSQjNUc1JZbHNPN2FQTlFCZHM4bS9KNWRjSW8rdi9VcWduQXFCYk55OFBEdzZtdkZScE4ra1g0K05xNnVwYnQrQzVkenJoSnAwcS9KWFRMaEs1MU9JMXdxU3hHbnNjK295cFQvSUlkbjZ5R05tSGw0cjZVTStSYkRLMkhMd2FSN3JWM1lqZjUvWEN3T2pIWVhkMk9kdzd2a05vellhVmptbnVvZEloMnNpT1d6WnhVWk5LOUVVRVdQZVMyWmx3VUR4SGY5dHR3bzhncFJTYmdKNGlMcktzTHB3R0hiL1Z3cU9nME81SFRBdDlQQXdIWUVUOEgwbFBKNUNCNDJTaXAwMUpwaXh1czVvSzE4NlZ6d2w5eTVRNnp5bjU0TFE5UU1GbTZrNzN5Rk4zNnBZdUxpNkVoYWNWT2VicVhSYnRPc0o5OFRvSUVKSGhITThLSkgzTnJ1a2lJeEx2dVNUeVlrREs1bE5KKy92ekprb2tsRFlIRG4xZlFlaG9GODZlZmQ2UlpXek1RWXAySXVaQkcweXM5WG5rVEtZdC9laWtORkt0c1g5YTNOSkJRb1F5NFVFbFNxbG8xRkFvRk1tYnZ4NHR3MS9POWVXMFd0QmU0MzZyMXMvcG5HVXI2UTFjSEVKWWhuYnVQVzVkZk9EZVRMNW5YQ1FHL3M0R1NGZ1orR1pJVEYvTXBnZVlWNlJkS2NqV2JyRzNQdCtYMklvU0VCc25sVEdRRjNFMy9icHlQeTk3TXRVdW5XYkVSUnlRSFpWbHZJODk3cmJldzVWVUpKNS9aM1BnbnYxSmRoRm5YZE55TGZPMXdjaVFJSVI3ZDMwYnFZcEpBSEwrT2hGeDc4YW5xc1JDTmNJa1Vxdld1ZTFPOEtWUURGS21KbmFDT3FJKy9JWHRrd1BaUXNwLzF2VXZSTVM0eEE1UDlaYXNlZVdLbUdSY0d5WkhBMWlDUm40L3VaSXVzeHRyeU1vMFMvcC9INmVscDYxWURIWjFOZjBSRFhGemN5c29LMURSRUhEK09DMXVyQ1pvL2JjTkVpQ3hzOWFTd3ZVWDhoeXQ4RmhhQXRWeklwd3Jyd0huM3lkcmdKbkNqNDhDL2Y4TzVjM3g4L093bXNGWWJYODR0S0VpOGVKWTgraVUyT3UzZExnTzN0MStPZjNiWHhxN1BqWERqKy90RkYwci8xNjY0NjdtdEl6TDk3OTcrZGZiZTkvN1l6ZHViS0RtYnN6Rnl0TDdUNGZTNFh2Q1htQ1lWMFRVaGgrcWVpaU5Qci9TSncxMVFZYlNMWG5yaGZNTVc3U3RtcEFzOUdGbHo3eGpJcTIzWFpaaVpJc2ovS0p4eXIvMnN0Q2hvT1VCL20zMEwxSnQvQVd2a0ZJd05KRVk3V2RtMmpibGEyTHQ5OHc5cGtRL3dVREpNdVNxbllrMTFEa0ErOVRrekVaNVcvQmdpdWtxa08xOVozNkVNdjd0cnhSVi85TER2NWErNytyZSs4RXZ1QTNzb2pEMzYwMUxNQW1LOVlPcTZ5d0tYU2JSNEFQS25qYTFlbldtaWhTSmwzRDR2K1A1a25JU1ltQ1h6Ky9OcmhKVXI2WlFXQ042TE5mZjBzQ2poVC8wcnMxK2xmam5vTW9nV01VUmhRc05zRHZNdW55K3g5emN6MjVwWG9BWk1sNU5BZnE2S2piZTNBRmtTWUp5V0hQaVYwbWlxa1hEVTdoeUYvYnhISWw3T2IvS1VESXl3SHJHdERienhQUEJyb3o3Sm0rYU1jY05GRFFPSDA4Uk51eUdoMG9GbHV4b1RIczJjOFl2WGZ6K3RuNHAvVzZjWWcvVVdpdWMvNU9JczcyVDVOcjVZNVN0LzBPM2FUS0lYMExyRmkyYVk0MjlEc2ZoVnFGYXR6U0w5V1l3UUM4QUUrenhFRC9aSVRSMHd6RWtodXp4QUJCSWRiMGwvVDkwUTlNOHVaTS8rSE5ESlpKQ0ZCbytsYWUvTjd6VERnM2pNcmJoZjZCSEtRYjFHdU9xV1dMRHRPdGdjcmExM1ZteUxLY25KZXdOdld0Z21uenY3dStmbk5XQWQ1djFuemxPK0dpTm1YS0p3T2FzaC9CYTJlbTBXRGNLbGZjL1RtM3RBT2VqeFUrbjNnWTk2VWRqYTI4ZFY3VHUwcjlyeGxkRG1MbnRkR0I1ZEhjWmg0aXBYbElDUlU0NmlERUtLVDdLUEQ2NDZQaUkxTTRNUUJ6Y283Yk9ZNFRTWDJzeC9CN3BYZWxlU1FsejlsUEJWdGpmU3Z4MGxVZGZBM2E4OEMrM25NSmpBTWp5NTJGRXkyWnltM2hReDhDNlpVaG93TXIzaFVDd3lIdVNTbEpBVHBDLzBnSHZNRVJtMDRyTFIyZHZvbVBmSG1VUHBINUlGTHNNbkZEN3MxOFd6UGlLVUJsbkZnYWRLSTF4L2RwK0hsN0ZreUtQWTc2SHM3R3l0V3UxK2t5WnRscDdHelJiNHE0Z2hzL3RRU25zRDNRWmRMUjBkd2xIQUd6VTBOb2F2ZUo3OW1aWXZSMkloMlhZbC9kVkU0OXg4WkJLL2U3ZHVMZUJPZldiZm56Ky90QVorcW1XMWJqUE5jdlRCUDVCd0hpdWtLaEhkSEVhQnFlOGErL1R2c2pjYjRQYUhmUENaZGFQQVVQNEo0SlpvSWU1a3kzdUptd3EyeVNSNVN5c3JxLyt0UStYUmdJMmhzQU9CVTc4VXZCeTlRTWtUNUNqajk0ZWZpUHAyR0ZyWFgzUUVrTlJZZmpXTkRWMXpiMjNHaUJYdThseWZmM0FrVUtsRDAyR1ZobnlFQWVnS3ZYRHZwa2dZWldSa05BazRhRGZpRU9UaEtiTTNaQ0pjOE9wZjNQOHFaUGlrSjNZc2lBSlV5MTdmVGdlWEZtb1pjQlpKbHZYcjFGZ2E4THpkajQ0RE02NjlIbzRScm0zWG5GMC91OEg1NTJYZmllNzFwNlRObVJ5RWw1cjMyQ0RyZlhGclNtUEpMcEovTU0ycTNxYkxsZWlCU1d0aHc4M0tORTNITFhVUDc1dTVkYmJXdFlYTDlUU1l1SWhQSUY5cDUzUnZkNERDZVA2c24ydkJVbS9GMWJtSE1iVERhWTRCdUpHN3o3T011Ym12WUIxdlM5VXJOZit6NGlrdkw0OHZJOFJDQzZjcHNRa3JZN0liUHIvRVJsMmhqVHovK3E5UjNEekdzY0ZIWVdqN1dITFRxNzhyMzBBVTFyRzlnUlMvYUFKeW05eUJ0bHB1RzI4b2cxOFo2K2dBWlI5Z1hUeWdJZytwMEJwaytSWGhvVWNJT3E5dCtUMEN3Qk1sWTI1dXZ2MHRqdUEvcTFQQW03NTVYM1IvdnZnZVNJNkF4bmNraE1EdDk5L3ZPVExNV3Zvb2tEQnFVVDZ2YjJwYW5KZm5UbEVOYUpkRHU2OFl4NlI3OVNKU045b25UWG9sL01PZHUvYUhnRWxjeHBtSHlMM2FadGxpcjg3TG9CY1BhN05KS3l2WUY4MkZCTDRCMStuQkdNS1JQYWFsWVVIalhzWTVIeXhoQWhPNmNXVVRaNEVzbVhsNWVTeVp5Z0JRRCtzQUY3ektYa2ZIUEEzblJ3aCsvcTkwWStra0ZLOGdTb3FPM2xzeHZRYldEN2l6b2JaN044SFI1bnNTQURPcEVqaUZCUG5wRlE5K2k2QUJ4NWZwWjYzdlpMbDhlQW4xeXFHdVM4RHdtSE1OWXFBNEJ0RUZ4cGY5UHJ1UkwrY1dFaExpNGVIaDRucnVmZ0VNQjlRcjVDeC84eHZjRFJ3TnlMRmZmM2p3TkNzMmVzUUtMbWNWYmwwUkZ4N0ErQVZDYnIrZWQ0TXQxZXZKYWFqUTR6L25Eazl1NGpnYzJtVDZScW5GcE9sZDJ1OGVqbkUzUEpYcEd5UnVVTTgvMzhITUJmSmpDUnBZWU1qZTlOVkc3OUhwWi8zQkVLK2pnY1BrRS96UXh4RGt4N0s5aU82VDNtOGhtTmRhaGFqUzJpeVp1dlZFU2ZLQWd4MGVEbmNDMEZSSkkwT2ZUUjZDU28vSm9JUmNqQlRVSWI3UU80ZDdNZE50Nlk4elUwZ2J1SUQvMlBtMStiZ3EzN2ZwWE9Geno4ejdKOU91Qzg4a3d2QW4xQmw2L2RZaUFyQ3B3aUtmeW8rMTZTeEptcXMzVXlQbzlBTkFsbDM3bGpISmw4OExidmpDZ2JzdjZMS1JZWDFUVzExVXQrVEFsZU1JRkc3OHVMMGVOY2kzdy9MWHBOaC96TkVyemwvS2JDRzVVOFJBMHF5N2RldjdMMWNkYldjS0RFeE5tNVljL3JNQ1Rod0RPUXlJMmtDSjkya1ZUakJVNmREdnlIMklZeGtLMHZYUEpvNmZIV0ZHYkVadVJ5czhMOXBHbkkvY05RNlhiTXo5NzRrbmtMRENBY1NVZW1wZGQ0NGdERzlFcE5HZmlLVkF3bS9mSDgxSjBWc1BzaXpqdmVoZk9UcEltekpKclI1VWdUNWhVcWxEdDU2c29JSmhIUWplb1llSVNIWVpKZ2hZblhCSE9HekwrL0JQakdkQWFEOUR0YkVrYVRGeHpsM0VrOGkrUHo2dEZVeUFVS1RUa0YyRFVDbnRZeWZzK1hrdytTNEQrejJOWlV6cTJ4QnNkTmlCTjRENE1qV0wrNkZzTGZaNWp4ZU5pTTlqdGtMb1o1L09NS0RoTkZLczFIWFQxZ1lieTh0ZzlBZ0NBb0xuZFRHWXkrQTZGRHJPTmZYdjMwZVJ3ZzYyZW4wMmJ4RktDRHc2enFvVElVRTVOVnFOMEZ0N1NscmJKaGZYc3JlRi81WndPVU5hazd2YXJWOTNpcjY2ZGRvVVh5czZrSERvbFQzQmRSSEx5ZDdBOVJ5Vm1MT05ZbUtmcklNaWt1RmZzWCs3Q3ZWMWRTbHFBTUZncUsvL2hTM0JuTFRHOFF2YkpLdU9xK0M0bDFnYjV0Y0RiTFVmcjNIV1JjTXNlNWMyTGxUelVYczhkVEhEUTB1MnExZ2ZZMUpPNGhWN0pYNitHdzdJN05rWTY4cDNpdG5TM0RpOTJ1akJtek9GM1VLS0lEa29NbEIrVUhxMmw3RXRLU054Z3BjSVpUTGN2ZHRJcEJBWFBXTEgvZVpIclZZMmh6RVBOaHlBZmJQT2wva1JGdHhBREdUNWVoTnAvMkNLUi9ZeG1teXArdC9FWWtsSG9MdDd5NUtERGtzbXdMS3VRdGhhU05JUzI2RldzNWVmSXV4UklCK2FOOG05YUpiUEhsdy9vTGtiSjZOS2NGeGhRTDFFQzlXYTlTdnNBZERMVnE0MDRpQ0prM1h2WGx0WXdNLzRqQkVoUFlGNmFUTnpZcjZLOUhUNjYrSmlYUk96OW1yUW14OG4rQkx0UXpicm5Ta21ibEgxNXR2TEw1TnNoK3kzb041aDdLN3Z5SzJjbmxINDI5ellmelIxMnZYWkFOb0lPMWh5N2l6dFFQcmJRcS9rd0VkR3I2U2M5bVBmODlKSGloYzlRdGpUVi9EYXUxZFZJd1BSRXlkTFI1VUNVS1orOHVxQndHUUxsM1c5WVVONGkwejkwaStoNUtwOURIaVZIMm5Jc1BuYW4xNXo2cENqb2Y4R3FMN2lkRldmWTNsTHhXTStSbzlzeTVRZS8ydWRwWXNzMFI1NjdnZVdnNkRXSkFvbGx5TkV4dDNNeUxiM01MOTQ1S0JjWnByK0hIMnllTUtOSERkdTJuZS85L2FJMkdQUlBJTTFmMkRjOVM0ZTdoZVB1QjVLc0xQQWZmRW9ndEdFTFZJOHl4cVBUS2RIRXdwemFCL2VQZ2JzZTdzalZGNWVmbmpidGQ4a1pkU2lRYmQrM1ZueWs0WWZObnJyN3ZXSEEvTUJYUUM3bUZqeXB4bng0OHk0bUNiZEJmS0o1SnFYSE96emZ0cnhzV1RHbHpFQk4yZVJyMmtZUzBHTkd3OWZWQlR6V214VG9RLythNG5pejltTjl2UEN5MDhvMUs4SVkxb3B5M3BJSCtDamZJeXVUVmp3M3NyS3ZydGdOZFJUTlZvcW42SHcwZkZ2bGtDZDN1WCt2T1BLNGFueW1oSW1PdXg3emtObGZjOTZpRXo0dDNmMVMybjB0VVljeGNJZU5uNStCdEFMZ2pkcVJuMis4eDBISHdVKzFDOFJrNUNVejl2VmFuKzM0Z0hUa21hRkgybVNZdHZZbXVIVFRJWEVZRXhPVGw3NFUyYTkxdEhoelowS09Pb253WXJDai91MnVtcjQzQVBhcWM0VVcwWUtSalg3cGdzd2JjekhYaVBwUG9nNUxtVy9kNTBrdkZrU2RxNytheE5tYk1BSTYwZ1kvUVhrSWhjcEgzYjVrc05RSDBiT2tSNUhOa3FZRkQyK2hnNHd2c1E2MTNkZElZMTVGSFVHU0VNYk40Wk9FTjludWh0ZmpJU1ZyTXdlZGZnMTVQU0wrNGgyWmRSVWF4UDBFSFRDUXRtSEdpWC9RT1lDOE1tamtWaEsyQ2JqeTNJbWQ0eWdxdFdMckt5c2dPc0NsNnBWZTl4Zm43eFdTQ2FOcGxYQ1o3bzJ5Rm9pR2x3N1BmV2RJQUZjRjhvMFVja3NPbzlqZys0a24ycGUxZmpZbUJHMHNMaVltb3pNM1JqS3B4cGZabU5yeTVxSk5lNDJiVVB3SSs1MTZnUUtMdzV5eEQ2eUhqYVZ2aGs2alV5c2VZNGRueklFZFlTcmpFbEdDb3YyOTNPNUt1RzFKMFdYN1QyZTd6TTJTL0dxaFBlWXdBSDMxMGRZWVNBMlBpVkszSWd3ekVKci9TNjFjZWE5Nk9KVDBOanJoQWQ1Zzg1OWxjdXV4N0RYcys4cEVsOW1seWNnSkVTYUFpZ3VOUVZGQmowektiWkljbXRibTNiOVVuUk16UE96ZFRiNHBnOTZMUHZuWHBpZ0FqbS9TcWhVYlErdzF3Z1h4WGdxZlp3NUtYaEhKRGw5Mm1aeWgwY0dIRDlWaW5pZlplMVMxeks0aGRIRUFsUUlrNjBWOW1BdjVYQWFUMk5xVWxJaHY5TUtlcVVTQzUwbUtKRHlYS1RhT2tSanlXL3AxeVczWHVaTCtTanBXVUNTWC9pR0dpTkpEMjd1MWZvNys0RzlaNVJ1ajNnNkVTVk9DS1REWSttdVhLeldGTjlxNnJhOVNKbFNYN0dpMlYzbWVDejBDRWRIUjRDR212VVRxL1pQVHR5a0ljVEV4SXBwdi8yb0NELzFTK2MrVGs2dGE2K1BtbkdSdHZudG92OGZUZDhkVC9YNy9wOTk0dURRaVVPSDBLbWtnNU5PRXJLSzdKQzlkOGplTTV1b0NOblpiNFNzWTJXRlpIWEk3cENzanIxblJzYnZQcC9mNDN2KzhzRGp2TVo5WGM5eDM5ZDkzUXBQaDdFQVV6WDUwUGdkOGMwR0FiZzJ4ME5mSU9hc3E5aGl1N1MwakV4TUNOZyt6QnZQUm5vcVNVVHZJM0xQSzMvcENCN2NYcFN4L0hnaGxVc0ZsbnBKMS9GQzdSaG9PelpkeGNZaVFpYkNGQU5BdVdvY1VDV0RPTTJieU1iTFcxa04vdUovcW5nRXpsZ3BoYmNOMjlhL2RQdmxGYjV5dWQ5Vk5rR3h0eE12ZHE2L054NnRSWG8zc1FYdUdhbW10cVhsNWNsNHF4Q3UrSjcvekJBb2hhK3RYaE8xLzQ2UExmVmlIdk9FY0tuQkFYYUJ3S2k4RlR5NmYzUm8yV21LTVpKeU5pSjRKRm54NC9XTmpUMlJUK0N5MGJsb2ZJamQwNDlUM0JBZWtDem1kMER1UW9naUROUkpHd2V4cmFaL0VlYTMvL3JsY1JxYnRnMTZjSnlRZFcrQ2ErSnhiMkRrOVNDZWRKTVNyZW8xaWg3bkRacGl1akhLUUFKalZaTG1CUWptSm9GOVoxWHp5K3RQeTQ1TmF0UDd0eVdYNzVGNU50c3ZxdXhjNVdvNXB6SzNNTEMrNTluam9Cbjg1eTZGbStUNGcyMzZBcTBhZlhwS2NtVFgyOWhZUE82M3ZiQ3N1cUdlbmd2eXVZVUZCZmVJRFhab0dlc1BmLy9HOFpaZmVJQWtsSHFZN3ZjejI3U0lYNnFrbWI1aGJKK0hrY3F3MUFiVjE4cEtYV1VZcGE1eEt4ZUZ5dC9UTXlvUVNUbXRCZzdBdDQzYWJYczNUVHFXa0RhUVh3eTVzTTJuKzEwa2hpNWNCc0xkNWRKMEdXcDJMZERyZDUveFRtTzRGNHZVZHN2WTlHZjM1d1kxcFRTZjgybmVFQittaEFhdE51U29kZU0rQVVFRm9jd1dVSUxMVHRTdTd2c0dCZ2JtRFFaeEcrSFFBUHdISkpLczlMUkdwelRzdzFnbEFLdytqQ0dDd1ZhSWR6ZDZpbUkrUFQxVmV5UUxDME1wRk5qSzhHWVUyS1lWbURGUWhzMDFUMXlQdVdPR1NmRjduRXhHSkJYT1E5dlY0RUMwbWFGY3NlejhjTnFaSFNBdmlvdHplZU5SYmJTMTg0dW1EWityRkN2WGg2S2FzNXJhSTUyT3Bob2xqUTM4Z2c3Rlc1RklVNFFPNFVURmlIQmZXSmc4T0toc2RkeWVoYnU2c2xKNkdOdU93YUVqMjgwVTRxTTcvblIzZDYrczhIM29UeXNBaWx6YXQ5eVI4NGo5NVpadGJKdHBVTm1YTk5LeUZMWEtjQWpYSEdrdk5HVitEdGRjbnd1eVYxc2Izb0ZERCtnRWFWbEZsby9oZ2ltVDh5d3dLUVovVEc1RFFySjVhZTN5ZEpQQ2JXRjBkSFRRZGlubDc2UkNWaUR6R3ljZDZ5YmFUR0ZKOTk0RmoyOW11VUtXU3R1ckhTWXdVQnNtbWhNL1Z4cUxvZDM1a3lkYkRFa0JMYk8wY3JpNmg0MlNCVjRpOUg5K0RDVWplaDNJbnJPK3VlTWhMSjJ1bFkzcDYzdzJoYmNVd3FGMVNyU1NyQWdFQWpjTnI0SUdTUzhwRFdPOTg4MFFaYXRmZjBYNmYyL0twSG5WSndnd2szWjVodXdYcWEzOWd4aTZ5SGFRNG90SHdESTcxaVgwb0xwY1FyaTJ4RTBFa3VuYkwxeitZMTAxN2xobmhoVGZtWnowQ216OFZnSURJdjE2Smcyd2FJOExUTlcwK1JKbElJTlkvbWllWHVySEVDcHlNcFZoOFhWemdvZHQydFNtaWJQSTFqOWJqR0hEaTdEUXVoK2Joby9IOTV1bTY1cEtFNjlDZFQ0cjJLYW5GRnhVbUp3VXNSSFRDcDdhWVFOcFM2ejdjS0pEMTQ0aEZiY0t1Q0dUNVZIWmxPL05FQ0ZjamxOTnFmS29WMzA5bWNpdVNqUmRxVmdNOGZEZThXK1Y2L2xsUzJMQ0xSakVHNXBld3YrS3N6SVhRZEJoRUpaNnRZTTJyUm9XQ09xbDI0L3oxRi9odjg2d0lWRUFxdzdnNXMvTTRya2dXL09XZW81WTlqWlQ0RFBDMnMyMk5KQmRGeW5KMzEwT0UxSjNadWUrOFdWYThzOFdtVmhDTHUvVHpvU3hqUCtLbi9mNWZzOFNTNDYyUC9vNzFlWFZxYnByZDlBMEJ3K3RwMmlJWDNoSDdZNHMxQ2p5WGswclcwVXBDRUVUNUZGU2J5ZHhhSFU0U0orcWNTUUNBWkpyaHZaWThwSUR0ZEhmdjdsZlRUR016R1dyMmlXQUxKdFgySGx2UlM0QzlrU3psR2p5VmJDTTE5SjdlWkVmSUVEdytMMnAreHAwR3pLL2hGS1FrZnErcTJDcHgwSkp4djJmTGZ2SXgydGhwaXJ0TDBZRXRqZDVuYlFIQkU0WCtSUHN6ajdKRVJaL0MxMmtPYWRraFRQd3B1RGdzdXRmQ20zcENKZXk2SUVJMVlteTF1azBoSGVjbmIyMHNRR1BEcmcxSUNCZzF2bXpka20rUnBFcDVuTlQwd2Q1bEUxYUdXRTFSdzBDcjh3K3ZCU3l0MVIxV3BQcEV5bElCbDNnaml5d0hjWWFFZWlwUTh0V2EvWDViVExKeURia1VlU0ttclBPdXNEMVBlR0RBRk5SWVB2MWZXblp6L25KZ1ZHSG9YMUU1QXBndG9FWCtkNm50bHpQb1BUQmFsZW9IcDN6eEVHODZUQklHYmhzbDB1clR5cy9wbzV1N0swbG81aEJySkdaOUhueEY3ZSs3aVE5MnMzaGJJbHdLejE1cFEySm9zK2x6TDFKODhXSTNvQzhnNjliZ2hvUlpoOUVQVmJHS2kzRSs2ZWJmTng4ZmZWaFlVZEhSekk1clRoNzBxS0psN056eGFqZFBYYjZBV2tKdjcvMnZIRGFjSm15VlY4OXY4M2NEbUVXNnRCdElQTUxiRk0yYVk0RnVISXlleXg1bytOUlVTaUYveTJoZUFjVTJNYWpnQkhralFZU2NIalptK25QdzAvOFhYUnc2bEN5aGpkdS9WanlVWE10TFpWaEZDVEVEREdNemJsUXJJdG1wbVNDVWh1VXNqVGxHNWV2TnNSc2FDN3RjTGROOURjekRLNDNLQmx0VENlcFprOTNUZXhRK0dVMWhZWm9WTHRkNXFWMmd5M3BFNUZkWk1OOHFjb3YvMDFNMXpyODI1bkhrdzRHdUhuekpyZ05UZWszTVRGcEJUNjdDMzJLK2ZGOTFnOWkvZzBsZjluNzgxb1FjQWlNc3Z2QWc4ckMrUTFGYUp2N2JQZ29zRlVsbzlGZHhCQ3VFYnQ3cjhyZGtNL1RDb3FMdVNUczliUzVZRUUvMlowMHhGbllBTDBkMEtpSmZ0VGtLMXZWZ0h2c0xhbkhFTFcxdGIwejY5QWxHa1VWYUxwZy9oaWlLVlZqNmZ2QlJ6OU9EWHMyKzczTUdHRnVrS0RMMytueUg5VlhyVGFRZWtBVURsZFZWWkUyN1FKZjErUHlBWTBIcXN2bFEwM05QVHd1MDMrblJ6QmdXUWxJaHNLbldaeWNuTnBhaVZaNnpyZWFuN2IvWmFOMmUzNFltdnl2OGJvZmc2ejZ6TmMyLzViNitnY3F3MFBMMVVTUmloOFY2QmRwTjlveElWek95TUppUG9YNGJNazFLdUt0NkoxZjlxOVVISXBQejZ6cU9nMU1HVHQrbW1NWUh4ajd3TjlRZmlTc2l2ZTNmMjRCVm1oN2UzdVZVQTQ0enNXd1pKU1pWQWY4N2hHTjlQNjZnRnVnSWt5UTZvREJLVDg4dmVQVXZaczBYYlhrZlQwTndsMWVRUnVXb2p5TXZIS2xaTlF1d214TG5MR1cwTnJhK3VjUGo4d3JxM0ZUalBmRzczbzZWb0VnNVkvSng3c0Zpb2NKYXlMNnNXMXI4WTE3cHh1aHE5NzR6dU1NTW1uV2lvK0dCQ01EZzlYTnpZTW1DVVFaRmZ0dmFQczM0clpkRFcyZjhKYUpoMUVrN1pCeGFaSFk0V1dqOEVkZWYxOTdSaEVhWDYxZXc2UlF4SnovQ3VPUlFoaFIwRUxHN1gvaVB0blZpQW9MSi9VdjNsTzV3czVlVEpvRmJDd3JXUlY5enpkV3UzNUx4NEhtTC9VQlM3K3RseEVyblA0aDFmSy9lamFSbzljUEtEK25QNnZQSHFibXBqekhRaTE4Zlk5Smg5Wk1CNTZmZW91ZkpaYjd6MytMdW9Uc0NqakNtOVNpYjdPOG52enNRcndwZWRUVGRUVVFHdXlQK1RWVHZKcEJNVGhxOTZyTjFMTmdsZmJYNmV2Ti9vaWpjRjNIQXlXSGlZaW5RY2JzS3NNekRJRFkzb1RZMUUzTWJGNm1EVmZNRDRFTllla2o1RWdiMkJnZVp6aXVLbmxOUDNLbGFiRTU4RTdRMmR4bkJTVDlrUEpucEYyTmZza29HazhlN0o2NW1Kd01mRzlzRi9HdDNEWE8ySnNKQ2grcHJrUElPMTg1SGRrZXVIVzhGTm1PSHZ5TFAvejJRS3FYcktPUmMwMmxTWmxqekd6Z3cyN2UxVk1iRDQ5RXJsZHhjWEg2cFN4Ump6TmZIaS9ybUFUc04wNmZPdVpycEthbEhjK0VNaUs3MklEeTlkM2o5WmNuSkM2TWlzMTJzMUM3TmRwN2RhM3NhRFgwdmlvVCtQMXdHdldVdUJGejIwNVRhOTRuTTVjM2hzaitWZzdOa21EMUFBWUphNS8xYkh4NDcxNWlqK1hQbno5WDluMkYwOWZkUlR2TW1hSVpzQ3F2NWZLd0tpL1NQRDhtd3cycG90dVF6aWVzUlhXdElkREw2QUJnSXQ1TEFwSnBOcjRKSVI5NVF5V05nVko4dXZXYjVuT3MxUGhOK2VIcDh4MC8vNWs3Tkt5Q3NocytqckFQRWEwZ0IzVEtqVFBTMDIvRGFZbEU0Q0ppMzc3VlM2cXBxTmdhTFgvcDRlS2lEdTk0bnVsekF3WXhiSGw1S25sR2xBUlAzTjJZVjZvOGxGRm5kbUNHUVFxM2kyc2VQdDFmVi9YN1hDSmQranJaNzhuQmphbGxxL01HWnIwNkpWNTRTRENzdUxpVHVPM2tUN3lDVlRINTRuOUVPbm41eWRVQTk3OXI0Nk9qV25wSnNWY2xRWjV3UWlqamV5d0ZrZzFNVEc0cTdMaGwvZnQ5ZUNnQ2NjdHI5SFEvdGRwQ1FLbUpzeVlzcHBQWElETHFjR21ZVEk2YUNKSWhYQ1k2OXpFUEU4bk1VUGVCdklUSm9CVFNDbTdoY1dhSWZ3ZDBuSjZRNmVxcWY1dlJSQ1NYZGF5TEVRR0g1bjFCSGZ2YURLRnJudTNEcURnNmFOMGVSVWloeWVQbjZGS0hVNzI1YVVRZzFjNnh3LzgyalNjRHBsZzFHd3BkYmJoMDZWSjBycnRvaGliZjlXanp2TUZYajNrS2JBRTM0bkdXZXVCWlhBV1Mwejk4b05UeUd1UEVsSklIWDNoMXVOeWdDcVBzY2tteTRnN0xkb1liejV4aU41ODcybzc2ZUpaSzlyMGlMcVhReEphcFdSRVV2a3lPemhveEhUVE1tdDNQUy9XTXlPVkZiSEZGbXhjT0g2VzNIRjNKWENSbHlzRjBvR1NxY2hMZVNqZGN3S2pCRXRHNXMrTktzdGUycHFZenBDWHJvL2xraTByRXArQXpWYUtCNDFNbmthdmNjLzNQLzNSUWhyWjV0OHJrcklxcURHZW8zbVIvYTVmMjAxNllTUWJaZFprMGFVeE5RN080c0pEdEgyQnRIYkY0ZEhaMmR1Vys0enNVRzIyNFdpeFhDSTJ4dzhZOTQ4czJoSVFEQjRvS21sZmpTazN2TXhZZk0xSG1yRFp3UVNEY2VGeGFYMEV1TC9EdkhrWmJlOUIyTGtpSWxaNmFvU21DbWsvOHNxd0xNaExnYVd0MklLTzlVSlgwLzlVQ25Ed0NkNXgyUThIVjJwcDZvY1ZMTkVNdXorWGswRVZMS3prcDZldXNjK0h3b01kRDVpanhzME9pVHBsaHZmL1J6c2pJU0wzYm9wUVM5UTRGVnVVWm5Fb1ZhRzJzU21qMUl4MVVwNGxnUS9wRFo0UHlMbE9HZTQzYkRqUFJRU0l4NXoxKzdzRnJDckwzSVg3c0VlQVdiZE8ydlUvOHB2OU4wUWsyYlptYzc1dTAvSnZjRkRENTB1dGlXRGpjWXltVXk4dENHdzZBNXFUOC9MZzh5MmNoRlJqM0FTeTlURGJtcGZXaTBWeC90bStiOXhJbXJNc3JvZWNia0VLWUN0OVdackxvYnlVbEpXcEhSNzEzK3o5SUJQZzZPRGk0dU54aGp2cFVYcTRVLzE0ZTlYM2VGYWk4eHp4QXRhRHhNa3Q4bkxHYkIwOTk1TWROeXEvb0JKdi9aWDV4NmVNaCtXcVh4NlJjSGxsZUFuSGJPekJRVW1XNHVEaWtrSlVoa2tvNjZJR3cydnJGQkdVbW1hMVdITnFJY0ZtMlNMc0UvSFdUWUZkRG1zdStDNmUxVGF2OThtV2pZV05nWUdCdnoxMEVxVm80UEdxbkJhTWNnOG9yblowc1NwWnJsOFFRdTNISzhmOXhRZUN5d2E0VU1wQXZJVndRK1FjaDVKUU56NWJEeXphTVNYTzNLd2JaRTJTNHdJT3lBcGYrY2hHQ2gxNlNCMm1COWRHcjRrbEhKM3Q3M21naEVaRXh4enBXRmhieVlDa01Bbm4xNnRQQ1lhQ2c0QjBnUmRWNDNmR2ZPTUp5bTdTZkIxelNoWEsvWDdqSTZuWGE3R1dmQ21zMXhkQ3c4SnBvYU5VWUNqeHFkT1dDalkyTnZiTjZnR1JnZlMwYlF3UkJWekxLOXliVUJGaENvenBEQWFYNHVVUyt0WU5ZYjhUNDlNTll0NkNVNW04dVNPZHorNGtGbjZrUzhua2ZCbTd5SnNFbFNlQStsdDNaemFkTU9XUWtLZ3dGdW9ndVFOY29oS2o1Rmc0SDErZmowUDE5ZlhlZ1JKSzl5bEJkN0h4N0pWRXhITlVEa09WOXdUTHBJUERCSjFmN0ZuZkRaYmdUZWdhd1JyeHdjQmVSa1pFZzdCQVJSWVJWRFBVVFdKaHFZU2pNWEU5N0dQdnhWbmpXaFFsR0h4a1kvbGMvUjNTYk9PeHcweTFienJuMXhYL05id3hGa05TellTQlJUZzY3SkRNek0yTTZ6THRpcndZdTV5ZWJyaWlMYzdiNDdxK2NuSndJdnR5bWkwZGwrVzA4a0w5QXF0MUFIVHBObkNxSGNHVWJmdjFYZURDV2RieGIvTDN4Tzk3cm1hUHo4K3NYYWY1K05zV2s4Sk85RGdmR0lCZWxvSml2QVo1VnVjaFNxTDZoWVVYa3h6YXg2N20xTlcrMHFNL08zRHllbE9pVTN3LzhKdTc4by9oNzRZN2ZCZFQ0aVM4anRCM0VyY0NIWE42QnJ6VGEyYm04d0MvK09rSkVCSk9ySmxrdExpNWVscjJWaksvUlYwbXlpczdsUzZTRjhsUDFOVC9teWJIVnp4dDBSdExJalFlOVNlU05kbXJlLzJrUis5RHplRy81TmFzZ0F4UnErTmw1ZHZwc2ZWbzBROVhFWkJyRVdvMCtFSnJQbmowTFBDNE10SnY0T3plSENwc2lib3VnMDFLVkkwakZRa3l4WGFGdE13TURhbWdXaW81QjREbjdJdUd5SHFJY21ZdmNzVzBZS0x6bTY0amdPekxLMHJSVENYWkU3K21NNHdkSzN1b3ZYbHJaWHVmYzc5S0lJait3ZlZKY1hBcERwTWE4eHMyK2lXWXBKS3BZN004Nkx3U1hCRG9IRVZGWlcrdjU1MXRVZUhnNHFUdGZRSUNSMXFqa2NaNGtlUTJmWUZrMWhWb3l3MFR2N3NtUEwwanZIODFGSGZ3Rzd4czF3dXZzTGY0YWg5YVEzVWw1UkdiWWJScTIxUENETk1OQmpyZno5UlZONzR0SFhWVGZVYjR4YkZmald2K0J0TEMzTjVTdkZDNFRiS1dIWUo4ZHpRclZDRDF2djhPSU9haGdwOWw5ZCtFc3BXd1Z3aDJkbTIzR2VCemZQb3ZCNDRxTG1TbkowalNQL0ROelAzWjBkT2lYMXVKd1FtSmlKY1YyemNaWm1aa1IxVmY2ZDB1MWdiSzV6aHhsWFpYYVk0bUljRUhlVEZYKzBkY0gzbWNYcDE4djVrMStmcjVuWTZudHI1a1pVeEhreTlsdzF1L3pPNzkrL1ZwYVd0cGZKWERmUHB5TnZGcXJYK3IwY2plOTVXUmVVRWRiV3o1K2JYT3ozMUlJc0xzbVg0ZjVuUmppcjNYaHc1SjlYdzZVblNIaGJZYzVYRFlxTndVb2dLaHZXMXZPWUFEek5VNVBUNHMwYVQ5TUFGc1ZqN3F1QUl4R2hCa2lndXlaOXFXb3g4a0ZsNHpsN3FRWU0zZ3p3SmJjUlFmeXhlL2ZQd0NrcnpWY2JkRVZjekZrZ0VDNGYrZk85a0s2RStjRFYwdEx5N2tNcnlsYkxIdUUyWWhkRGF1Si83YlQrVituSjArZVhKYWRKYzE3Vk9kMWpZcFZWK2lZRkNvNWVOQm9JUUxMYWtvc1I4NlBPV29YYTQxajIwei9NaTNWU0VQcXk0Q1N4dU5JNFVUYTl6Ly9QUkZjaWtQTUUvaDdkMUVnZDZoY29YQlphYnh5eVNoNSttTDUyVXI1MlZyLzJSc3JQVUcreGVkNHdZNlNOZ3FLSDJUbWpuMC8wdWdIaEdpTTNETHRiOGhBaXVrQTRxMU5IeDhmaTIwMnVXMy82ZEFvY2lkMjBuZC9EYloyNFlXemMzQUViSGV3V3VtVmpkb0I0UzhBcDQxSFNmTXdkTjVlYlpBUUZWV0VQYzdYT0pwTGVKcGQ2bU5qQTZ3WTZTUk9RcG5SSThqRDdXK1hXczcyeXkwcXh3RG9Uamkxa0hvRXJJMVZranE2K29MY1gxaGNERHhvbkM3OTlPbS80ZVdvcUl1UUtVRTBXbGxadVhwaTNicnFWalRQa25taTR2VVVyQzVmWWxxZmRiUHhjOFFOSk1PVkNDWUlKVzdjSHNzZVhoVDZKQVlKNkFqb2l5bW5ycGlyQzluQkhsRWIxTHJIOHZHVU9UTWdyUmdpSXlNaWNPTnJYNzkrcmJUb0FqLzgvdjE3ZWJqd3N1elJJVEZXTDZrWlVDV3ByM3pHcGovTnlxalhFZi9ITHJQZDh2em04b04vMGMyeG05VCttYWFZeVBBcFROOWczaE1Ubi9sRThKbWZuMDlOVGIyWjZVMWUwS3JEZC9scFFZNXgrU09UM29NdkI4MkxtWDR4Vm5vRG4zNjFURzl6T2ZPYXB4bk5JTGtXZnY0ZW90RFUwaUxzUzNGZFlGNTVSMEZKSDZwZFVsTmIrNWZVY3VaUHgyc1FnK2w5MU9UQllBeUxpdmtnWHduZ2ZSMU0rY1dhcGV3dTlwczBlVE45RjNyZHdTTmo0K3pzYkdGeExhR25Xcjl2Zkx4KzI0S1lWbXoweFo4MHBZcFR6QithbTdNME1jbmllclh1MlZndXlBMEpLUzRldEVGbjlkK0Z0dStlckszWmcvZVhrdUs5WGtQZ2lldmUyNnN1c0FVR0xsWFpPaURnWVVKUEJicng4MmNSTFBhYnkrK2FGd1J5MGpTRm05RjlCUFNyOEp2WTJQSlBud0NmWVRBWGlBdDZTZnlKaWdPcUhPQnU0cnEzdHJaMHZ1d2s5dlQwUEN0VWJlTnNEUmhOQ1cwUDNyK3dPWGpxK2xTQ1pZV2Z2djJDU3pqSVRvQTNwSWJDOGFpSHAzdkRqeDQ5MnZkOXlCbHJrSlRQcXlpYWtabVYxVzlkaGNhL0JHbWFaQlVBTERLUXhtZEVvQ1dBVmIyNjVEVG5KaW4ycmQ1TGp1ZmIva04rdFpHNzduRmJiOS9KR0NSNk9SYVoxT0NSTTBuOVY2c1RhRUxidU1Mc0o2amZXaEU4N3FsVW9XOGpHUURqeDBvYzI5alpyWXpxbUJqcDYvTkF5TU1ZTGZVaXlwSzh4Vi91elBXd0dudlBIaTFtUGMzWGVOa2NPamtTVFJ3MVZXTElvMEVjTnJiOGF6eWRvdTROenNNelhGQm9XRGNmeXZRZ2w0c2lGREZEcWJXQTB6MjZlalo3MVRqd0ZGQytDUWhmTUVDQnkwb20ra1pHQVgvSG4rY05Mdmx0TnROTXpheXRyVVZkdW9sVk1kRFQ4MW1yN0ZMTVoxYUlCeEY2MzlIUVJGLy92NCt0dmIxNytiR0NQYmc1a2I4ek02MUFvYk54OVdjOG5IQ3NVOHgvT3pzN2F5aFFXQXdnZmQ2Vk5LM013NVJXY0ZuMkRyVGQ1WU11MnBQVTRrUHlGRkN6UmhIbHBUbUtZQ25SREVmaDlEajV1YkZLQ3dCWlBHWTErZzdtNWlGbUthUldkUzB0a3B5eGRSUHI0QzUxU2tiZnZuM3JGTEJxa0ZiZ2dxU2hEWFp6YzNOcTJ1NEU5M3ZRY3pOTEtySElTaS9DN0pCZUJHck5PSjZmT3JXUEMvVjgvaXVCOTZMaFpBVTJPQlB6U1pOTFlmNDBYTWpqUE1WN0dBdFFEZHVYcnN5cndJeTltNENxcjYxZFdQNXNiMjhQZlBIMDZZYlhac3Y1U3l6N1E1OGR5M3JEaUpWUTRIUm93OUY0ZG5aMmM3Mi92MnBlak5yVkRDK1AxWjUyWDR1MUpCV1Z4WlhYcXc1am8zT3hLaFNNbDI3RXlOQlRxUXdQZUM3MUZYSkRaQWo3K3FYVWdxSEg1Tkc1cHIxY0ovNHR6OGNhL2J4RXlEd3IxbXZuQkJndlVZZldzN2JhWGRCU0V1Ky9Gc1oxbUtsYTZKTUpOTnp1N3E3cFJ5bTFpOVpKWngwbUp4MEhMZWVuNEIwTVk5ZjVvNHhXMnhsMEhockRUdGJleVRhV2N0UUlWdXF2QVNpa0gyTVQ4dzQ2RzJlc2RiaEdDRi9wTTY4OEhNNDYyeXV0bStLRDArYW9MZFV2WmhKRnluVFJxc3JLdmIyOWtKQlczTnJLaXAwNDU5TWJDWGZ2M28waFFoa1pCUVVFb25NUnJ6c2tRSmlmbldIN2Q2OEcraGRwbEQ3T2k0dUtJckptTmdRWmp0alZ5VDE1Y21WZlRweEpFZ2dTZ0VSQW43alZmOUFweWk4dWRwakFxandpS3l3dVRsU2NQem5halVjdE56Q2tOcFBPWWt1dUd2K0V4dGNicWhJOFlvaVFrRmR5ZVlDcmp2KzdGZ2ZwM3gyWVJrUTlmcXplTysvS1pmY2R0d1pReWt5M0F5U3gvUVJJTFhBUnl4c0p5OFdRRHRNTkNySHBCNXdWRThKN3pVR09aSWZCcHRBNDFFWGpxNVQvSVNJdVVwSURkUXlsRUcxVnd6RVE1YVMzM0d4dEwzS1BMTHZySnZIRGFUdk1CN0Y5MWxWNkphTXNMQ3pLdzAwdXhNNis5UHVTSjF1UFlvaVUwdkkzRWlpbFIxWTl1bHdBaDFhZks4Uy9WeTAwS0dWWjBwZW1pVUVwbEdyak1WQ1Nud3lXdXZCZThyb0MrU1ljOXlxWDl6c09EWkVoTFJqazF6cThTQVBCWVpQMmQ2RklwckJ5RWJleDF1RndkSklVZXdmUnkwMWxmeGRtTWlNQytNWUZXV2o3SzE4cG1kU2Z1UG44N0I4c1RqTGdlRzlyQ3lNTjIvYjJEd2dJc0xLaWVzL0FIRVhadjJ2YTVEUFpVV2VJM0ZxcFZQS2NVcWZKbVNFL0FNUGJ4bUJtSGJzeEIrUThkenZHTzdQRmhTaVhOMWpoNEdkaFFTVHRRVHphWFJ4ZTNnUFB4VDNDajk4WkcwdEJLUUFQQWxqL3lwVXJFV2FQOHdiMzl6Mk1DR0FZekpaU2xSZnFGN05NVEV3QzF3YTc5TmQvcnZXdWRTOUJaR3g4Zkh4c25EOXE4Z1VjdGtXU09tTlArYTZXMnBWNnpuNTlkdFYvSzZlTUJQVUVRZU1teEZzNUpwbDF6eXZjSk45dUtNRDZWbzY0ZmRqYit3YWxNT3VNa0RsRWRyRkZnTERuaWRQVjA3TVZUcmV3c01Ea0dKTjJDWlRaNm9zZ0JaTHhRTjhlYmhNQmhDS2d2Mm9EOWxkR3RVdW85TE9WbEpUQUY1Rm1CQmdERHg5aDlqM3pLRisxL1g3bSt3U3lkc0N5empibEZLd1FHbUVtNVV0ZkppYVBBM0ZWeGk2clhsenNhRzhmVkc2VFZvQlNBRUlDcThMNkdnZ3d1ZUU5b0p6U25iNndRYW54ODY1QTkrWnJWSmkzL2pjZ2oySiszZkZuKzNNdWI5bnFqWVNlb3FLaWhKdFBoN0FaL1l1eTZwKzBTOTc1Z1ArV1BCNk01WTJPZnN3RDRjYlVVa29IalRVUlJRRE5JTHNBOU5STXJDdmZvRWl3eGFwY2crUnE4a1hsUW1hRkVhT1hhY05yb1l6VHVOTk5hZEdmQ0dnQks2UW10SktNU2VBZGI0djM5aCtnRnZvd3ZidjlrdFBnWTFjakxDeXNtaVZCSC9OblpXVWxOdkRFSW9UcmYydXNrU2p1cjY5N25vL1gvN1BGRTlwREo1dnd0ODhPQ0hxL3p6UGU4R3YyVGc1NWJQZytkK09DemZoODBlU3JtWEJ3THRQVUFxenZtcU4yU0Ryb0pEeWNLc0tNMDJlT0tjSU1tQWRlZU1pZUVZcTVTSk92VWhmS3M1Ums5WE5GcTh1VG1vWWFHQy81K3BRSUJkaTN3MFB2eHNrTnBiMGFnM1d2S1orYmsxa1NiZ3U5cEExWGtaRjA0VjlKT3JNdzAzZGxaeDdmWWI2OW0zVitRanJEWXFOeGs0UUt3SnBYT3Z4N2JYTHk1L2hZVklZM29lZFRhZWtkNlBEME5PUExaU0JPZ0t3a3pXMlNXUy9ySmxFVklQQzRXV2NRaUZwYXo0cmcwckJnS2RPQUFBNlVNbWtoZFpjazhybHlJeVlsZTV2YlY5bDJJKzNyTk04bEt3S0N2QzRhbXF0MUtzVC9sOHNMNGU3T2JFdmtWWWhINDdOM05kRXNpd3NMQlFVRmRqVnB0bW1ycTZ2UWRzQXJlSnh1RWdjbkp3Q0t5TGxBOEx6aE1vQ2RsOTFGcy9vRE45eXlYdFJOMURvRTd2VGNCRmQyY0NodGFibktVc0lvY1pqZDBoTDR2NUtFczdNejEvcGUzQnJRSFVDSHhmM1hZNGxUNHgzQWN0Q0dZMVZDK3lMWXc5cmEya1pIdGNKZ1ljMEE5TXcwazNtam44UnlQblNkZTJXbFY2aWFFVEorZCtERFdoOGhPT1IxeHZPK0EyR2tPU2JGcjQ5QjUzY3pYYXMwK1RzdWlGNVNqcFNwajgrUlRzdnhaV21ZZVAvQi9yNUNQQ3JhSE10ZTQ1RE85U280T0ZndVQ3MmNFTGhmWWlLYk42aGo3QU04Z3RSZGJzMTByeHB5aWJBWDNaN3gzWTArRnBzSkJpOUQ3dk41T3RWUDluWEs4Vmt6QmtYNXdJYTJ4Szh1ZFFJbmdXUzRIYjBEZU1nZktOQ00xTlI2MS9udndEUThpS0VRdThYK1ZwaWRQb1lvbEFydDN5M1NMQjVlRHBQaGxvYkJaZU9zYnJIRXJxUjlxYTBWOXJjVWlaT3YvbFY2cmYxSjhlakswSkFHbXYyRjE2OFk0b2NIYmdzTFgvdDhtN2UvMGdtZXJPaWNtNVNNK2g3Tkp4Y1dGSEI1M2I5Ly8wbjhIQkJQaFZrdmZSZDYyUWdlMDk3RXQ4bzM3Z29KNFNvcm1hSWVyK3lMWW5kRllxb3FLcVNHcTIzVE1OQjNLQVc5cFBaWlo0SGtCS3NIQ09oUHUzc0VEOG16UXlKSXA5TFFBU2JLS2tvYWF1cVpyMVBTM3hsRHh4Kyt2QWpiTEc5WkdxVDc3Vm40UjdLRXc5WGsvdkdYQzBYaWtKZWhkcStKSXZrYUlMYUJzSWlWUFBQMjlOUk9za0pvWGlPdGNieDdyNVN2OGJ3L0U1aFVNTjdPemhWcXZGRHdZV0RZRVQvL2R1a3BCbnBYUXVJTVdDbHJvZFFuVndQMmtsdE9yQ3AxMTFaWFh6L21BYU5LdGYwMGhranFCN1QrNjk1QVhGcHFhbzkxVlk0YUJHdGhDdnZSM1EzcGNxbDF5QkwxQUlJVXkvNFd4TTM0dUo1Qy9JOHNTVUhTVkIxNFdiMEFlVzhuMHM0eEVnZ0VvTmF6L1RDY3NidmlnU3NqUldDVTQrS1kxT0YzVTZHYVA2NkZaVGVNR3RqN05aNEYwZXdQWEdWaDhCWVVzQzVmMHM5M09oS3FMcnhKMGVWQ2FpdEdQMG9jSGg3T1VIMENDd3NPSm9zaEZvL3lLWThKUWZNbUhZZXhmYnZpbWdMK1cyMDBUeC91YTRvZ3FSZGgzQ09yU2VKaE4wdHZkczBIN2lSZHo1QWlhUHorOS9UY29pVTBJUG1mRC81d2sxK1NoVVFnOUIrVUorcXhtV1MvRWdlcHgwUFB6emJQazZ6WUJBb2x6M2NsczFKU0RuZVNXOFNGaEhiMmhwOCt5UnNFZ1MrWEJ4UzRiVnBhZ1ZaSjRsSDYvZGZoSWJuZE91VXY5ZEVzSWpIZ0ZZZkxrREh4SXFDTzluQ3grRytZTjZReXZiWjN6NlJoN2theHNoYVVDZ0w4L0k5cy9TU3lGa1hLQm0wb1E2VzdYRURlRWtXSVJPS0xGeS9vNk9nQU1RM1FwTWgva3p5YWkxNFZEWmFhT2Q1L3NlMzl3U28xTWZIeXE4YjJRMDA4TGlrcENhVVEwZ1dFQXEwaFJYQlFMcSthRDJNK25GTDZtM2tsU1FSR21BMWczeHFRM2ZFSzlYcEdGc2dZZ2piK1NNWDkyTjVPWm1vbjd5VHFtR1loaGtINmhUejFFTllCMFVrRENLd3E2M1NOZERqSUZhY21NcjNHSjV3K2xxNnVRN2hQYm9zL1NLSStUaDZWM3NmQXdHQ1hKaGVQNnI3WFFYVDV5RlJLV0MwdTdqU3Z2SzFUOWpoUFhVc0xjQi9reTd5U1lQTUlnYkRZVUliR094dmhjY2lveDdUaElRVzJtQ1o0azRwZTB2QnlkZGtxYVJvOUpVVk42MTR5L20xczdPTHUwZjcrL21KVzRKZFJ1MFQ4UExqeWYrUDJTZmg1VWxlR2QrMytJS3R5dXJ5OXZVV3krb0ZQcVVEL1d5N00rbkswa0U3cW8xSm1XQi9mVDlvVkE1TWhMVG5SYko5TjVZM3Z6eVd4ZEZLNE1TQ2xESzlDTnY5R1hoU1VKOUExemRTcVJ2QkxGdEtGY0NrUFF5bkpNZkY4U0liVmhqTkEycjUyZG54eDhrMTdRMHJybmhQWVBodnNyMlYzbTdTTjFkVThXMTlYMTNoVVQwZEhoeFNYTXlEenRqYnB1YnR6SjlNeE1GOUlYd28vNHppSFNkTUVoL3VmS3Z1anRJbDV6L3RYL0lKU0RLcXFhSllDVTg5UFFzUHpkTkY4MFR4NDE3ekJ6ejY3QzBCTE5rNUtCQnk3aTJad0FxTU5QSU5xcHZoUmgrREw3WkdpaExoWFkxazlVRVo2emdlKzFZWUNjU2pwd2IzajR3WXpSSEZCMllJMjRTZmhQOVVuU1pmMTRpWkthMGxsRlN3LzZmQjRmS1d1L2N1WEx4MGRIVTFOWnpyZjNuSm1BSWdCQ0ZNa0pqMHRUUVpTaWZZN1BkNEhEek05SFhpME02L0psOC9yV2xRZHQ2VEVpek1zR2VWTjQwdFdmQ3NYeXRWVGM2TGZiQndwd3FaY1RhcnJnZkplQ1AzTWNGaUcyU2FIdWlDdW41OXVCa29pb0grQXd4VVlGNkplUGwvdEoyTithSCtVUk5OSlRkV0ZJSldKdG1NeVZCZUJoajRtSFJubE5SMUF3SDBDOW9ZMDZ3R1kwWjh2a1VkaFoveDVsa1BkUkVOWjdKczM3eFd2djNwMU8xcG0yQjJETU5UVkRSck1HN1hiQi80WUNPeDFUeURWU0ZOVzhJNHVUajkwZWw5MDdwaTk4TVVRU0dRN1NBbVV3ZzNtcUk0TzJhWHIxQTl1UjVqdEhKMEFTOFVMYlN3ektCbkZxbHhCSXJFcVZZWUM0QXJBeU42N0p3c0RndTRkYXBuVWw3amxURlFoSHJ3cm9IaS8vYjZkcUJnWUtObS9XK3ZRWlg3blhaV2RjSHBWVlJYd1IxTmRWd09iR2hwb25XWkZ5dTVUVmx4cC94UDhnSjZCM1ZuL2VQM2wrVU9temI4MG5JRmpEQUcxaDFVdnFMNVlxZmJRL2ZXUmJqV1dvcUZyeU9ib3VoZ3VFNDg2WGJqZm9xZXJLd1ZSaDk4VEVRRjNUcHJIeGR4VGVRWUxBOUxJdGQ2d25IQlpsbzJESTd4MnJxd3g0aUEvay85Z2ErYmdwUk9ld2wzU3dNM2wrZFJrNWlmbU1ZcHZhMlJsZ2xWTlZVb1U0eGZQNzlZNjBJUktEeWlVajlxSms0Si96clYrK3Z6c0lNdC9wd2ZvbzUwZDhLMHhqM25tWGZYZ0hiUFgyaE51M3VqcUFrSDFRYmxRNDlMTkd6OHlIb3E5dFBlM3RMUjB0OFFtOUlUSjVLeEpKVm5iVE9Cb0lxbWZGV25tNno5d25RT0tMelVyaTVFNmRGYmUwdGRYTktISFV6UmpkSFFVZVBQM2VLc3Q2dHVKMFdnOHNtdjB5bjVOalQrYXhRRzdrdVJ3SzNySXRrNUw1YnFDa0JRVnVXYXJoMkZhUVlmekdKWitHRXRPTm9SUjNscUN0bC9JWVZmVG90WXJsVWVCOTFLOTlPYnQyd3d4cjQwT1ZwTTkrTXFkbE1hMnhuQ3B1dlR6elNUdE04K3JJUXhWTkdOWDlBNnVqR2RER25DNEhkSlNBd0FqNlh5TktMazhFb1B4Slpvak9qRlE1em91QzJDVHVKV0hiYkNkWFYzWEZmaFlYZ05XS3RYa2cwMm5abVpLQUsrMXRvYTJRZm52cGsraldWNmpGSGJFR1FQTnBtd3hDSHZoZEZORWFrRVBEZzM5WUtySG9za21tZ0Y4Uy9ZUUEzOUlxYmFTMWloSWFyMms2d3FpTG4vQ2lvdm5YWDI4dlQvL3J6eWZ0UERtNGhLMzZQTXVsOHdKRmxaQUtaMXRLOG9jRmRZK3Excm9CbFM1b1VDeVBDb2lJc0xVa1ZJYTFoemVaZ1FUK3hIWnVuWXhyUHo5ajRsbTd6cEpxSGZrRkE1ZEVkNkV6VGkzcXJCcFpmdHo2Nk9mSUhXcGFkaTdBKzZCaGNVR0Fmbmg0S2xFTXdRZ3N1RnEzMmJqY3NKMWhlSlJPM0J0NDNLZzFPdW1YMTVCbGYvNDhBQ01sbmVtbDFHZFJwRVVPU3crR0pMenYvdkwvcHhCMnVCeFdaYnNBWnV1c3Frb3c2Y3JVekIyWjVYQkJkOC9mUmZkL0lTbXB2Z20vYjU2OFMvWCtjbCtybnVtdkxxaG05eTRPM0ZhUnpCNEdYZGVOcExJVU05L2Y2aEZiZE8xMzUwcWZhRHNvVlJ1M2EvTG9jdWxsR096cUloUnNnZ2VMcE8rQ3piYnQ2S1pJWlRhT2pyUHJhMGxqdVlTNXVmbjArODdGUmQvM3hXM0NXYWdwNytSRUREcnJLczkxeSs1K3dhbFZHQUxiSEo2Z1cyYXRpNjBUdDhoYzlFMjRxK3JJMGpnSHN0NFdyVWpmMlBvNnhDdTN2Nis1emcyZkhXNVliM3I4VjRxK0VidEVvK1R3MjBnR2xTR1NhZzQ1YmNaTHBQVDA5T1RuMzhkTC9RalEreGdlejZXdUMwaURRTzIzK3dPbE1FT3k1N1AxcUJSOVBncjB6QVdaTnFKcis2ZFdSb2dyRk9seWhHeEJjdEFiRDE0Y0ZUZkg3QkJrdUxBTXZ2UlZXOXBSZFQ3TlNRZENsQ1lOOVlocDNZSEFpM2MvQ0lLL2JpM1RESGV5MFA1TFNmNEZrMHRyZUZxYi9FcEFpRlorY2JUVFBHaTRtTGVhTmluSEY1YU83R0hzVDlxMSsxcStQQkMwckFrcTlMU1VxMlMwYnduc2NCaUthdXFoa1E0bzVnSFBZQ1p2OEY4Y1F4S3FwOVZLUndHcHUxZGVPZ0d1MVBDWS9WUGhGVUFjYWFtcG1abVlBQ2xPNHE0SU52ZVRXcThHR2c3cGhjWVhSbmVMTksyNkdnZWY0WnVZYWxIZVZ3UTJBaklUR0I5MHdxa1k3RzZmcVFpZXNhWFc2RlZ6L3RsSG5ISms4dWdweWVDall5blBaTXVxVDVkNXo1N050TCt1Z1U1SlFXMXZxOUxxc0ZjZ2dSSmtHTTN5Q21sMWVCVUxyZEZubWJuc0pJdkRkQlJ2TkF2R1hWRjByQmd2WTJUcktwdlhhZWlZKzF5QVVOa2FqNklOU3JTQklKdVpBVCtwcDUwL0FGZllnUHcwVGNTelBSWWprMWtjbUM5QmovbVhSTVZyOE5wQTg1MlNhY3dxREgzNzRyMzcrYW84Y0pwZzEvZFFkL2FHc1AyeWFQSWUrVFVGR3pxSmdadDREOGZ2ak9VZzlTWDBSR2ZtdkhvRU93dCs3WCtsakZGNTNvR3lycFB3aHNrUE84N2JUWnpIMmR0K3hXS2lUa1pLWlcwU0ZNYy9UU0dET1VZb2F1TXJvN3QvekZ1OTRzTTNCaWkrS2FJU1psMHhhdlJINzQ4YXkwa2l1VHlEbUVETm43WFYxWldMbWI2TWNESGdEbjcvdjE3WjJkRWNmRmJPUXNQRHkzMXkwbFdUbE1maGozZTVuNlVhNzRqTE1INVZrNG5TVWRWV1pXNlc2cHFWTnhqNTMxdU1TUkhPZERhenU2N3gyK0FleUEwYnpKSERRNE9rdFo0R0JtdmlubjZtNWxKQTN5ZG5WVktGdGdXRHp6ZVd3WkJtYm40NU1tVHdzSkNpMHFibWwrcDZlbEFXUU0yTlZzS0R2NjB5dE5WK1NCRzZ4NFZOMmU5d1BzVS9hVExFRFZqVFVidFhUWGU5L0lvZHlNd3BqMld6REkyQ1FrSlFLS09EQXpBMEV1WjZqR2JleWwrWFFJVTBZMkIyOUxVWlRlZUZ2L3dNRElpU0k5VGZaTjBtTmh3RnpXRlVwRUhwNmFteGtvY0w4MzFKR3g3LzhaOUFpcFV1NlNtcVVsY1FvTGhCNmV1YkorMUc0QjdUOC9hY2Z1WTJOam5WZVArRXBKQ1FrT09kZmRVeER4V1JrWkxkTmdpZ3RuNVlvZ3h5QWNhYUJaWmRYY2pWc3E5eCtxVW0wb3dTdEltQTRiK1hXQklTZlVWTUJtZ1FPUGsvOVBrQzU3U2FweXNSYS9HQVdGMnVrLzRkM3pjMmRrSnRHZDB4eDlpckNSREhvUmJ0TlBGME1URUpGOURHdUtDckt1b2VDZVBRbmFCVzgyeFRiTWF2M0xma1ZRUE1WTDBERU1lbDhzYllZYkcveEtpV2JxdU9wdGxIQjVTZDVmUkwvY3d1OUpvakdvYXpxa3BIbTY4OWJ5VmVZbnZUVWdGeHk5M1JxNnRFV0JXTTJMS1Z0L0tBWFZQV04zWEtQcVBWN0ZxL0VONitqV0lUUHgvR2tXVTRkU3cxVHNxbDhKZUFWc0JiUjhiRy9PZWkzdVM3Zlo1MUc1YnZOL0ZFR1FsVmtWTEs2MUFLWjhaenVvdXlqRU15QkRsN2JqdTJUaG9jL0szcmlYOEYxbVlHaGNzaUJEV2J2WksyUVZKczNxekhWT3F2Ym8yWGhYQzFmcGhEaGdhaGtqcHU0d2pWcVlOWEhnY3h1d3JEajB3dXZ2emFvb1hiU0w2Yk5LVlJ1eTNDUlEzLzNXKzVlQ0krRjlqRTNXZG40cFR4ZWdFZFV2OHl1U24vTHFhREFQSElZRTJUaTdyZmk1aHY0UVpNc01qR0syNTNrK1BTV2NScUhIQ2FzTmJPUXJ1LzFhUHg2ZjRsdjZ2Rm1ERnpyRzU0a3VTaVVOdFdpMmczT3JQbjdFWXpNZFYzM3dOcHNleks2TzN1MlV0Z3o1a3RkaE9DRi9PRm9taG9HKzlyVk5PMlgwaDdEZE1obEJtNHNYaFpmN25HeUF3eTRtL1MwdExJQ2VBKzVKVlJ5ZmpFMGtkd0lCeHN5M081WjEzVFNYcVRkUituY1ZRTGxPUUtRNlBzTEJWOEtmbjJnd0xrV29nQnJIWG9uaytSY3c2aTdDL0xkQW9zaFFhbjU2Vy9GLzdoR2JaQ2lVRnR0bC9EeGVNWGIwVC9MeUM2cHBhSmJuOXkyelRjbmtybW9BSy96SU5Sc0hyeTI1R1VWR1J2MFJMZGZWN1V2Y1MzNE5Kcjd1cHZlQlBtNEhuLzJ5d3RNWUpEaE45MXNOWWxZOXZBT3RSVUZEZzBDL1NrdnFzeFRKKy9QNzlHOWhuNE5OOU1nUDNCcDhJR2pXOHg4L2p4dTJMTkhFT1lnazltaVZhTm8vM2VJN1JlQ0VvaGVlVkxoZGtWMVF1cE9aUHRzR2wxeDIwNFRJQ3lhKzdpTy9VUDJueW5YRmpFeFdwclBXN2NaOUlwY1dZcG1vUTBBOXBtSGo3UDhoQXBKdFozbkJQcW9iYUtaMjZCSEt6Vkw0dzQrNWwyT3MwUEZFZlBCMi8wZHRNVSthNDVkQzBBajBmcFdSbGJZSldHK2lYYWt0a21SZ1k0T2RkZ2Y3R29aM3M3ZWRjSDZRVlZJMmpSN1N1Si9SNGl6TXNQQUdobEdTcXBmWDBnOGdkRVpHbGhnMWdqcGUrWUtCVjFkVWovOXVnTXZ4VUV1aHNXWFV1SVdDTlJHSkNLdzNFKzNYNExxdGRqc0FCaDAxTlRjMFZacGwyb3h2WVo4MXl3cjkvL3dnL2Z5b1BoMW54TVVlaDBlaVIxWDEzVWZyVmllN3VWN3pSMldIZ0c0YVdxM21qd2NzcjBveTIwbnNWY1NXQ0xFT280cjZwZlBPMGJnUFJxbXZUcWo1OXZzam8vTExFYnhOQ2Jidlhlc0ZKL0ZqeEI4N010ZVpXUm05S0Z1QllHcWwrdkF6ay8zd2dYbjlSQmlMZ3JZdmtWcU1NMXowOXRVMnlBcWxYekZkZ2hZZ3c1a3NVNWFnZnR4RTJVTUhqaWtlTFIrSU1DWW1YTzRSVWhxc05DUTVldnlJY2x4cCtWRUNoWkM5cURDcHQzaE9CdExxTmdMSkhxQXNrYzNUbDJPcXJ2Ly95UllLMHg0RXhuREthRm9hS1U4elhUWm9OOVJkQnhuUXhCMHRKd1dSaVZqWGdsMmtqWkVJdWxCVnd2VUoySGV6dlgyZU8wa1hmZ01pSUlDUGFCa3dkWmZvaVRONjFUekFhV0pQWEtmMjB3S1J3TEhsNHRWRXh5ekw5ekFKdlBnZXB4djF5T1Q4WkV0Sk5xanN1TXhTb20zQjRseFBkUld3b3E5UG5WeGtHdjJ5Yy9PSTgrNVZVSG1oamFRbkFRMHFVS2JwODUwaDh4RXc0dlUrTmw5SWtyWCtSU1FhanlFbDlXcU5mcXNack9lRlpNaXFrY21rdUpFZmswc2hSOFNnZmFlc2MwTVpoN3dwc0c4cTZ6Q3Y5SlJndlFRQzArRHZsRFFaSlNYejZDTUl0ZXZSMkltMUtZa05aKzJhNHZEaTg1bXN0RStXczRJUGR6WkoxOHFGbWRiY21ublh1NWtZdnBadGJuaE12TVRTWFBoTkM0NGhXSDAwTjZhVmhCYlpmeFo5RzUrcVgvdHpiMndNSlFOcU83MW9QblhWOWQrZHB2c2FUR0NRYkFoRVUvOE5TNktKK0c2Q1JYNkdBaDVLVGtuNysvRW1xVjFwY1pHVmx2UlQxclREckphMURNTEJUVVkvSm96dTVYUityd3hFeVdCV2wrRys3NHRLd2RjLzAzSTlBdWJDOGx1M1d4YUh4TG9iMWhpeVVPZVhsVGxaV1ZESVQ3Nmpoc29PWU4xKytmUEZzNUlCU201MVJ5bndjdEVFTENCalh1NFp6QVgvREZuRXhzcDFJSk9ibDVmVll1cnE3dTl2WVFDemgyV0cwdjFHUThVdFo4NTRIdFFjQ0xSWVh6M3RXV2FVZ2dMYldMUk5PYVRZOFc0NDk2MnJ4d2hzMUZGNHYyNUltS3F5RWQycUZMNE1JZkJnMHBsbTh0VGlmRXpxT2dZYTlLMXRGZHQySy9rT0ZkNWo0NmNHUjlod1c3SjBaMjJGQkFrSnhFWkhlZ1UrMnFWeE84Mk14UkZHVTlGS0RtVjdTK2xpR2F1R2tveHVTWUMvc29lSmxTTU90ZVV2SGZtSkJKSk9yMjdmWmNVSllPUW9vLzF6SGhySUVWTTh1VXVVWmhKdTFYalBvVDZqNG83dHdsVHRZRlVBUmc2U3ljNkQyTTRsNk1mbmsxYmI2TVVRcHc2dmFiQi9kdHRqemJOTWlzcG95THZSNlhwNW9yUDh4K1B4VTRWeWlKZUZSK0lOZWNYdWE1dFdEWXpFc1RNYjBhYXZzK3o1ckUrOVpLaVBDNjQ0L1EwTkRwTmJwY1hGeE9UazVGbDB4R1pLQm5HODRFV01YZHBaV1YxZUI0LzMvYSt6aE1tYmUzcm9FRDE3V09vZEc0L0tucXFvTHV6NXBCVzcxaHBXNm43UkxJc3pndEZUdEdOTlAwek16MmJ6UlFQK0djR0dndy85cnRVRGZycXV2ejg3R0pnMlozL1d4V1V4QTNVcnYrMmwzcngwREhKSmJQWEtFYTZ3VzZEbXAxUTRjV3ZlSzJVc2RES0thdE51ZUtoUTRucmEyMENsdWhIdzdibTFnUUkwbkxpaSt5aWhOcmZuZjhOMmNwcTZ4Sy9WS25xb2k5bDZLQnhFTWR5SWhXM3RON3FMdG1DM0VHOHFKV3U1bEdoOXZXWFZTZnpSU1pVS0w2enl0ckRxSUJoQnRSWnEwcm9jREIzUXFRWEJaTGI3TENPem9zcnNwOURKQ0ZXTjNtK1YxRDJtM3k2MW94UnNKbHk1ZEV1OS81S1p5SXlINFI3V3pDTERHSEYwOTFsVmNMWXNlMTU3d3hKbGlJRFhNYmFhWVJNWGduUWV5NmtsV3NqeE1tR3FidENRck5wbDF6RC9hNDZUUU5sTXMrN3pQRjBPQlVBbjZwWml5VDUrQ1ZMeUJNcnNKckhIcTgweTJLMWNvYnNKRUtjd1cxZUR6UlduckwzWCtzZDZXTk1hUkpRMExHTEU0WlR5dVcxbWEyQzBwdjMyMVlqNzVMdzYvLy92ZmxsaUpZQ3ZRbC94YjA2MG5oWnVlaE5pRFB3TGM5b3k4R2lGVWc0RnRFN1VPK2dWVzdMVVd6OGo0WUZ5MytHWjRMQTBZZnJrUFFkc3IwSyt0OUI1ejRhdnR1NnpaV1B3eEtnUjNvK2RzU1l0SG5vMTlGWjhLN0xCOVVnR3lnWUdTWFM0WnFwSEV6L3FsMUxJTVFQR2pIUXlTYkZPRHBZSVdmYlRVamVhRzRDcnhLQjRZcVpFRExQamRhd0NIUko2OUZvUFh3cE5HTFlXTGt4MkRmK01mVEJIRnVzbk1HV0Z1MHlKcXdrdEpPWmY2ZThrVHlOT1UwYVE5VGk4WE03d1dGaFlLQ2d0emRwN0JPM1RSbm10anBGNXMwbVNYSVdHS3BEVTc0SkxnSDVQeFZyTHFBTlVkSmpyTTcyU29saFQ3cnY4aXRia0ZVRXZxV1d0eStKVlVXNU92bEt5YUlYb2Q3MXFwSys0NjF3MEV0Y1BFbzBlUFNrcEtjR2hHS0xSNndnR0VnVC9RMG5wSlZLd01LQVZ1T0pWK1lKLzFKV3Z4ajZSZFI4K2ZQeDlleG5hNTdQdHljSVA0bnFFSmFkTXAxZVpHbUpTTWN1RlphY054NDJ1aytnZW53SDhUSUdncUJDWXJ6Zjk1L3V3bmUwRERjTzFjMHMrSjNZRGdrVUcvR2JBZzl2VERMUWJtb3A1NGRGUTBhZ0xIajNmN2pWTGQ2VlFKRm5RZ2trdFBYK1ZYeXo2NkNvY2NsOWdFeDBpbDEwckZaZnNRc1FyME56bVp4ZUk0R09QUlNyazNYbVNMSkNUUFpVVGV6YXBxdWZyYXkyLzN0OUpPL0hzMG40UlNrQlJucGxsV3dOK0t6SnJNR3UxZDNsK2hGOUtidmlmMzNmakVJR1dYenlYMThWY1E3SStQOFhBMXNCY3Q1LzlhSkFPT3EyM1R3R3VnWWVTRXl6STEyYzFJOXM2N0Zta3FhbWtOK05PR2s0LzlaOW9UM1dFT1pQMjR2YWVaR1hjeWZuNzNpTitnRmtJcUQwcFd6QTlDWkNuZklCMXpPd0hNVWxiLzYxd0VReVRnaVlwdkY3blZ2dEtTMjBHNDZlam9VcFhsNGxHdDNqbHFrTjd4OWZYMWNYdVdIU01ySVRhcE56ZWZadm9memtZeXlZemFhV21OMXRZS2Y2eUQra3pPM2hpMXV6eW02K0RnRUN0NWRraXExVEJxOUNSenV2cG11UldTcDNEcDUrREViZVR6Z0NBYjIzRVUzMXA1SDFkcmpZd0lIM1puT0k5TjRHQmd2blltZ2g2NHBCR2JlVDBmazVtVzNZek5RL3hid2R2eXA2MUdIcTBEdzFKakg1Wk41eUo0SlVpN0pPQ1VVeTVHZXZGY3d3VzgwUWp2Q1FFWERnS09uK3ZtNTIrSmo2TVdKUzlhelZKeFdyeUJ4RnZwRVR5Q0xITk1FZHhBcGdQZWZpQVl6U09PWlk2Q2hKaUt2U2E3ZTRINlFReHhLM2Z5RlZGRUd2NUtxWFV3OGs0bjhnYUVJaUJFUUhmTFhac3QvSWE2NE5KM1NJVlpWeGxhZ254dmZqaE9aZjVjenlPZDV1KzlqSGpBTlNBTi9RNDJKcjhFaUlrc2VXZWE2T3ArOXQxZlNieXRJL2UvbzBsSWE2VXlPYzRySTBXVmxYY0lIay9rNU93bkdDakpBZG9Bc3c3d2hPWDFaT0Q1YVhSdWRXMHRwNFMvU0p6ODV6SXhMUGE5WXY2dlg3K0FJeG9hSHE2eXdpZVZsWlhwb2tuZFppMUpYZU5wcUFFYkxnTVJ2YjRlL2crVjBHT0tTWkZIK2ZyNlN1V3hJNUhmRUJUZWJramdGMG1OQ1IwZEJUaGpoOS9adm5HUnlISnljS0FTZlNHQ2xJTklMd3k1MXIrNUV5T1h4OEhCa2ZYdjkyS203MHJScFp1cTl1TTRLaGF0YWpMS1YyemJTSk5wK2dBeTJ5OFVwNW5uUnN5R2RCZnpoaFZobFBJN1BidE5ab2o3VGxNbi9lY25UOXN4WDJjcnlsYVAvS2V3S3BEcDhJVHJDbnh3MnRaYzhscE5MbGozNG03Rm5oWmZvaTZhV3QyL3VibVpuNTkvb3M3cFpoZ2xPVmtZN0wrTG8xaCtKSU5ZekNYYWNQdUp6TXhNYWl4a1dWUmFrSlk2RkdhQlpJaWtDTDZncVRXS3BTZi9UMHhNckUyU2tpbjBZOEZzMENnVWtoK2tuL09ZNzlzbDhqeXlOQ2JTbWphSVQwRDVDR0p3TUZtRlExdXA3dWJYZGZhdE5RM3Fabm9acGhuYUYwYnR4UDJzeS9lS2xjSzBxei9nUW9PbmlsTzk5UGJsMjB2RW5TcDN0RjQrbERMUmpqK09HNEdlNUEzM1AydUV4ck1FSmRKeFV4NnRVZ1kvZ1VTRjhQYndkQ0w3ZDh1SU8wMVNBenhGcnJjKy9hRlVoMStQSW5xSFZhRHh1YnpCdHcyU3JMcU1sWHN1L0Nmb2ZaeDdEdVAyRm8wWWFVZFM3NzJDa04rR0s1dEtoU0lzWWd6c2hWMVlSMVd5NDNQVGZDNldoYmg5WkZCOHNUQnl3RG54QUgrYUdOMGxNbmROeWtTQ3FqNVBPYVhtZXpHVUxTV2cydlFPV2hBa1pLb3lxWUgwK2RrcGNDa21nWUhuUHpMRXZEYW5NaFR6dVdyS3JmUmdiTjVuSjBjZ3h6N3Jva2s5ZnB5YTk3V0xOTm12WENIVjFtUUwvU3NwL3lJcUluSzRhbkxlb0l1V3lmQ1N2M0QzNGNPSGQrNE1EZzZTTFV1MUlSZ1RqNjJmUCtlbU1oSE5vSzZoMkJIZ0NyTzVBQjBqQUVqK3lJQ3c2STZFWGlqWFJZZVVjZ2lRR2RIamJvVzF6MjVzYkFUOCs4dngwSGN2Nm1hbTkwTHE4eGdPc1ovVDA0eDdHSnd5WDlQYmJxT3JGdzRhc09QQjlFOUxKTWVjUlErbmwxVHhEWTBaN0ZiT2ZmdlAwd3E0SUxCTDNnRFpUVTVYZEQ1MnJsSnZpQTRJOGVQVDB0SytJVjducW1tVnRIS0VYOXhvY014NWwyelY0N0xtV3E4TXNYM3hJZ0hGSk1SSXFrTHVxclRCSnVPRGZTWTlPS1JoM3BrbDJyZHplYzNmUUI5Rkp0NU02QWxyNTVaVmorNGcvNVJmNjJERzRPWHV5ZlZHZVhodGVUSzNlK2ZreEpBdkVVcEpUbG0vNitZV0xNWEY4cnF2dHhmMTdHS1h5L2Y1K05XR2VkZHhsN1h3OFBDL2Z6M3hRbFgxbnh6MHhQc2ZsRkhjNHc4aVJOL2hGTVdPVEk1MjdMN21ZNW5wdGM0bWlGSVNlanFkeHJaRVhsdm92UnZmQ3B0M2wyU01OMlJvbVJYdDUyNzI1K0NuMlNaZUNMRGxjaC93OWlmdmE1V01yYUVJSTRvTUJMZW1VcitzQi9waCtGRWNWUWhFN2tNckhZUTdoc2drdzN4VElmY3hUUHA5aEFMbUpPek9BaVVuOTJQRE1OZ05Tb1g0TnpDTjl4ZGtJR1BhOENocGZ2YVpKVGNremZPZllaKy9lWEN3Y24rakU1ZUJ5TkRPWmtMNC96eGFvcUhkbmRIK3FHcFJzRnVWYXF5ZlU3SWFYc2FsZ21QdzM3WXF4UlZGL0hSOTIrWXhhK2VlTnN5RkRJTkpGWkJPM1BoZGYwbm1HZUFFNGZSU1RiNTNNd3dyWjRsNEsva09BY2pYcFNVYkRFSzVjRGdNSmcwRDRJWEdwMlZsYlM0dnAyWm1xcUtZUVo0UnlveEMzME9CcWhxNE1Jd05ubzJDNFJ6OFhGMkZFRkJ5Vml3Q0tvQkdTekY0OGRLUnFXT1RyUFNTdEVxMWdibUgwNGE5VTh3bmw3dHRHdEpCZE1IMFBNbFRkeGEvd1J5bHlUYzZOVFUxUGc3QXJLaU5jMVNUeHBQZXRyTzFXc2JwWC9hZjJ1NjBCaWJCUzRUcTRrK2JmQ1pwNysveFIyWG1SNTFpVFZranVoOXlCWU5nZUZPSnhyZVpiclVHVXdCY0FVaWFxcnp3dTk0dEh0WHdyZEtoc2E2UVVPdWc5ZXhTMUdNRGczUjlMWlYyNVJvVWtLV1haUlZRekltdStXcmRWT1RTRTdXc1FuSUhTV1c5TWdXNmZOVzFCWHlqZk55cTRreFhybDRCZmlZZXZVQlhyNGI1NXZMQmxoM2dZNGNHZDRMUjB2alF0VmYrTmNWdU4yNjgwdncrcjhuSHB2WmUzRFcwTGNoaUFzZWpFQzl5UHhsZ2VweU50NnNyRDJmc0V3c21Jd0pNSnVWUmp0bzdMaTl6YzZRRmtwYnFidW9iczZXMDFWOHgrVVZweFVVNDFPdjRKWkZhVy9ZWWk5RDZhUmVrV2pQR1RySEVmbXlpNUdYNXZjbmFubnNEdTRsRlN0bG1mMmw4bnhjTCtOcXdjMDQ2YVFuK2NTVU1TWmF1dmJUaEJUeGtkZG1XMHh0TmN6Nnd3K213TXQyT1VCKzFXbzVDcjdLUDNnL0wwSGxCZUFuWmxtQmdzSGg2TjZucWUvWXZtUXFKNDkvSDFWZ1QvL3BITXNMUDVLTHBOVFJtK1JUaWYwMlFQa1hOYkVJTFFCdnpyaGtMSklQOFI0MkJLTUNoZGZnU3Q3ZGRYdGtHbjlBaXU4ZzRSckI5emlMUSs5S1E0SWQwT1UvWEhrdkpCYUd6dDczRjRiVFNDbEtteHRKRzN0SXdZRWJmSjVFNWNjK3hKYUdLOHZPcGFIbnhPR2hOTGFCSkZQUEZjQm5ucDVwS1BnVG4vTW1aZzUzWmI1UE1MWXVCWFdINVFVT2haYXN5RFhCQUM3NS9STXBLUzllL1JWMTZkLzN3ZUgrMTNsQmJxK1R1M2VGbnc4K1FYWW5SK1FDN2ZzU29hajNqNXVBZGNiSnhjRmkzMmRUdHR2dzY2eXlsTGlyV0NNdzBMNXlQNVhYVjNTcFM1ektIZFVLWnlUT3RlekNvSnQvbEdDS0VwOENLSndUOER3WmhxTHp4bFc3V2VVeUlYeDBXMnBaZHR0elVXbGRieTk3UXRvMTBVUkJPNTA5VUJKYW0wWE1UaDM1aDU3dlNjek5UM0dQbHZSbWlPYUFaT0tSYUt6ZWtUamNyc0RQM2pOdzRDQmpvakU5cXhNVWxIZTA1UUhYTFZ6N1dkcHE5Z1JVc0d3Z0xyR3EzaTkvWG03YUYwd3Q0UlNZRzU5OE0rbWlzKzUrT2srTkhyN3ZDdDBoamVGMnZ4TWUxOUpDR2tFdjVRajYyNGwzNTJSVG5nYWcrSWZ2Z044czliNVExWTZreTd0ZG5xaGRhN2pxYnJuc2R5V0tvZzF3THMvb2lNb05ydkd4U1ZXUTdua0twYTJ0cmxJVkkxUE11eEtQTDZJK1hkRXUxd1JCdXZZZHdKMW1sRmhUWnN0czR2WE9JMWE3aFM4YTN1Z1R0Y20rSHJqWkluUUZFckZiaTNvZGpScm56UkU4dVZ2QjBJbWo3MmptQ1poVkcyZldmRmZxVVNTZTQ5Z2M0bXZpUDkrSSszRUphUU1jRjZ4d21QTTlQRDdMRXZGUUorMENLNkNXTlRrNDJBem5mZFRYd04vYXRZczBuMjEvZGZVekRXSTZ1bis0QnZuYWlDVDNkMGY2elg2bUNXVVBhWm9COEY2SmptNml0U3Yxa3BSZXp5c0RJR05rK0t5OGlMdG1TZmNWWEJKNlprdklPMVlPQmRwL2hNQzJ0ZE9JdUNrV2FkcmEyVVIzbWlZcmhyTjRUT0llSmlCUXAwZ1lTblBJTFY5Y2hsdy9PcUE4OVFBMUI1MHgxN3QxTDdsTlJWcmFzMHV1ZHJkOERGdlV4eEN5TUdPVjlJNEhwdXJxMjVlUUFrelNPQjErQVZoSmFxRmh0VUpRS3pyL2NUV2ZqTXQ1V1IzZDI1K0JFVTlBeVBPUk9iTVBubGI1bE5UM3BMZ3U2V1Y4a00xckljUFgxWVpPUWlYRHNKMUg0NXJzQ2pYTkR3UitHNHI2Tld2bVhzVHAvYzJCTVgzUWZFR1B1ZFNiMzQ3Qy9temYrSUhaVHhNZUpyMnpYaStWTStqZms3ZkkvdGg3SnFTTTdFWDhjYkVKY2VZMG9mTXpkalNKRDlHZmszMXVOWTZCYVdtU0gwaGpHL0J3WkNPeUNLa1Myd0tHQWo4djgrNk5yWVpUU3B2aWE5b0NQSm5GcERXa0s2UnVDZEMwSnVOK3F3VmZ1dUovY2NUYXdESmN3MmZkUHkyU1ZnSDI2VzQwd0ZVNS82TGJRbSs3MHhRZm9nYUtpVzlLd2tEYlRwMCtmQmdZRyt2a1pvSmluR2p4dUx6anpJcGl2TTEzN0lEaDNUK3MybkE1NG5EWXB0YVI1TUk3UzExT2llaTRHazNyNk12ZDgrM29TWXBzYUo0L0t3ajhhL0p1YW1pckZOVEE0ZnVlT2hGbWFOWmFGQ2duSmZ3UEEvYkdDMXFoZERUdUUydDFJeC9JNm5MYW9tTzlWU002VkhHZmU5TDdhNm1vcG9TSFNRcVcxdGJXbnRYQ2lZbjNaQ3oxdG5yaHUxcDFFMSt1cGlpdzdWTExxSVRtbUF1bVhyZzhLOFJzUkhzM0NMUE9PT3M4UDNrb2VKVWlTTlY2UnByd0dSSExYZHNYZVpGUy8xMkxZUzV2K2dwN29yb1BYZG5TSHJnZi9MVmJkYjJtR3gzYjI3ek5sQzJaWjZRMGZ0alRmZGFicTUvU0RvWitURkhwTWRLUnlpR09vVjBEZXV0NnM5eTdrSGEzbXE5emxvbzk5aVF2MEI4cDNJTCtLdEVzcWRYdHJIZVRuVFBWWVVMOHBxRjd0NHl0L1NkMlZsUzVxVlJGbmY5U3NsN3hQSTNEekxHMnJrUzl6YzhwNTAvVG1KMGxtWVlFcjBrRWY1U0NVbmxjMTIvK0lNQ1F4aGFrVmFhWUJlaVFkOHNXUUpSazR1ek9QYnlpN0hjMFRIWUtLS2txQzgzek1xN3FXVFltUk02aHpYRjFiQTlaTXZQK0poVHFEMjZqZHZVUkZma3VXaGNVRmkwcWJJc09mOXpLNDRqTlZEdmIzOVpMdVBYZ3dQanA1VDBpSW1TR2NnOERHd2JFT3lBZS9jM2pvell2a1MxUmNkdmY5TitNSmViY3hOV1NFaGorSVdWMVphZkJjMXhkT0R6aU1peXczYm81bVNySjZrTnl2RUErUDdiaFplTU5pY096a3hKOG45YU4yOFl3U2dIVTFyeWNFRDJrNFR4d2twYk00c1pnTFlsQnJ6NFpFL200SlBILzI5S0hIMW95MEx1Sk9KeVgzWTFoWHFjYkhBRGZGMDFaZG40OGpPcUc2RzczV0c1NStIVStDdnZnWC9EK2F2aklncXZaNUc1WmFlZ2tCNlJLUlJycGhDZW1TYnBEdWJ1bnVFQkJVT21ScGtPNEdsMjVFV2hvSkNRbUI5K3p6ZS8vN0VWaE8zRE5YbkRQM2pCVVByZVNrOThSaEk1aU9pekxNWjJzQ2tRVXRQdzNCdFk4UmQ2VUxhcXhhS0xySEZjaUhLSUVqNkNYN2JkU0lRdXl3anlUNW5uMUN4UGU5a1hQVGIxeFV2M2pCV3pXWGh4YTMyL3d0NFkrbnJVM21uTGQvUkpqZ2lTazdSZ09QUFVzdGpoRGtCUkVQV2dKaTFFdmhwSGRrd2tNdG1xOXNYaTg3TEZhcnFLcFl2ODZPdkwyOWpieUZGcVRBZHgxWGRJZ2o5MjRCQ3pyeUZsQVdKdVZhM3NkTGJoNi9yRzNlMkJnR3JDQ3FJMnVDZGlvOFBEeGdNRzlBSG9iRkRXNWxzaHV5cmNBK3NMWVZ2R0dZZGkrcHRDTlhwNFpBZHpTWG01d2lVdCtKcUR2V0duRzhUTWMwRnFodmRRU2kxOHFqa05uYnkydkh2UlZtTUFoT1RrakF3Y1BUZ1dXTVFhTzJXOXhMS05WQmJRV3M5YUJmdDNxaU9td2tzbEk0Yi9ycTJZWUw2ekl6TTN0N2V3c0tDa0o3UTNQWnhRRC9ITWJzU3ZueURGcUYwcnFUT2F6Q0FkZi8vV216Z00xSGpRYjViZ3R1bktJU2hpUW1tS0tOVEdjL0F0enFueHJsUHVXcnE3Lzk1bU5IdzdTLzRYei9vMXdSNWFnNTlja09GOTBmYjI0RDlKMlpxNjVnaG52dXBPZ3ZNb1ZFK1U1Ukd6dVYzdE9KT09oZkF0eDlIOFNaL3JEVndNT1ZZNE5jZVQ5QnJVOEVpaGhFdm5hT29ZOUt3MityZHFPTUVoU2JCVVI0dmZLczkyZjNjcHpidURkdjNnQktaVnN3aTlPMHlkSEJQRWhLd05ONDFxUDFaNVBUU3Y1SWUrWEl4azhpUUtjZUUrcG0vdklWcmFab0s2Qm9QMTE1bUY1T05qQXc2RXQxcmRORDdiTXBOOW9TVk0yMERJdXgwZ2R4eGhSK3RTT0hqbkFsTEY4NkJnUUV0R3B4Wk1aMWluVldIKzFpQTh2VkpNOEk0RDJTMTVvNUxxOHlBeVdXTGd3Z2F2ck5tTW9ScHlxbkI4UDc4RkN6djVrblZVRDZyTFJWZFhhS3BjcWZpWExHZ0g0cGs2Q2w3dmxGRU1pbE9KNnVlU0FWaXFTbjlnSjM2K2JQTXFIbXUveTZONGNab3VSdmZoVmtyc1lybFhGKzBnbFoyQmZFWXk5bzk3c1JndE1WTXRVWTQ3MzJvOHpOVFJlclZOSlV1bFdpbyttY3VnRDcveEdHNUErN0hOaXRvVnRWQlR3dzNkNTE1YXZwdnVyUS9jVi9XSTNiN3JZS1R1bUVrR0FzdGR1NTVpdFJEbnNMNG5sUU5sR3QxRG0xY0E2N1ZTdkZLQUZCcUswdDREbnNwamlZcG1UVUNDT1AwbUFqWVozLzN0Y0hJbTRDSU9mQzQ2TFU3a2VUazRFMVUvb3JrdmhwVzJJR1pYQ3NEQU9nTlFwcFdlSTB5M1VvVi9RdGhjOG9vNFd5V2lpSDNUNm1NeXJNOGtrTGdPblRHQW15V2dZYWxaWFNYdUI1aUU0QzVoNElLOFVTUWh5MDlGRkxVWkxvUTc0cXA2b0M5YTh2NXRPVW1jSUx6R2doTVRMMGFjeTlrOGd2YU1HZ1ljNC92L3lTZkl4OUNPNVh0OEZuUGdxQnFQdnhuRDV2UWd6a1Z2RXF2KzlQcXlpd1A5K3dtZjErQlA5Q3dpVlhDNFpJYnF3Nkx4WTZvaUlYbHNqWFBFYmxibHNPRG5TUGkxb3hxTWI2djVnQmJqUXREVEkvWVhLckpZT3gyMHVJMlFQOVcwTVRDRFNDYTNTU1ZFVStBaExCdFV0TFFGVlE2UjdCUFpSVFRaQjFCcHIwNklEQk52ZzlIY3ZVMlNCWkVKa1lKUzN0OFIzM1FzYTRzQmp1QlVUREdwVkZ0bGtvV09yZ1hSYmJFSmxocVpVSVAzRjVqVTVGOVJGV1I0b3lFNXBVaXVYb2EzWXBDSDFxREtNQ1lzK2w3YklPRndRbktxek90dEtnaWlVT3RKendRbUZMTUdsYktJR2I5NWs1cXNvV0YzQURjYThOajlOTENmSW5mVnBtdDNURHp3YXoybW0xRmk5L2hmYnduVHUrZlB5ekI2Y2lQT3dyREJ6UjNxVFJOMEFoZWgrMzdVR0ZiekQ3Z3VKdjRGcG05ZGxlTzJkWHBjS0lOY3U3Qm5xUnJEbThhZlJ0V1V1dCsyZklJRTh1dWpNS0xQUXd3Tjd2Y2ZYVjB4Zkpua1ZjUkhZd3g2UXhub09TQ2FwMUtzQjBJeGQySDZQTXlVck5RUzV2aVFkbEgwSDBZTHBaTHFjVkVobXBEZElHSW9lMlV1WTRLLzE2UnNPbUYxajBreDRSdE1DcTd3cm1Fdm4yZWxFcHBHRWF5SlNKTmcvb2dDVS9RS0JjVW1EempWUXVMcGRSREZCdFM0Y3ZvUVg3YjJsVDUrUWI4UjRWbGl2cDlZc1MvaFZlMnlCYXA2Yk00THV0Z3N3NmRDak1NT0N1UWR3OGZ6Mnh5OUZvWC81aW8rZVpIQ2xWQ2UvZzh4OUxJNDR0NHdFZnRYQmQxb29OWGFwZU51d2U4azJyTEhvK1lnbVVaMlZJdk9FcHEzSzkyQmt3TmVkSEhNQmZmMkorb2JqUzM1M25vbVFUcHVsQ2EramZWMGdCb1F2ajZ2dElHMEZnM3BvSy9oeFJyV1RrYzA1bFh2Zk1GOW5qSTJSTG1PTlh0RFFZR1gxYk1JR3J5WW1DenRLUTN3eUtCL2pleFVhaEpPa1lEeU9seGF2QlRJWXhOOG9iSkFJb0tvRzBRQWduT1E0cTFmQ200QVFYcmd5a1ZrNktjcEhBdC9kRjlUc1JJSjRJb29WQzNDL1hDd1BTTFg0TS9vV2RDdU5WeFFEZk94TjJwY0hIc04rcHVkRFBKWFVncEVGMkZ0YS9qVTlwYzAvSnM2WVFUVFpjM3poL2FTTnRsYm9xa1ZuVWVRdWV5bHBoUFRaalVKR3AwUkJCcTgwUzAzT3ptalIvRU5NMWxqeDBNK01CdTJyYm9TT3Z5ZDN0NUJnTVFoZVlRazJsOWQrNDFQaGptSjVrM29CckMzNEs0VVp3SkRUWFJiOENvZnBHa0c1U2I3eW95YXEwempUODU1TEtxM2crUno5Q0gwT3J4V0NxMmJKRG1BV3FIYVNnUmUwTjVkQWZFd2x4Q0dTSW13TFRmZXdmOE9MZXpiZGNmNm1BZGJiMTR0c0xEamZTbXNwVml6cXZZMm5NMlFCY1Y5cklkamlXMXJRa2pvQzluVm8xWTk1NStYVHhEZHVVQ2d2OEZra01lNVlLZEhZc3JhdlRjVWpSY2Vqa2N0L25QNmx3Y2Zxb2YvTENWSnlxVi9ublFZNW4wYzdDMTVWOUZFdmRaK3B2TWxHeUhXUkRjRU5KS0d1Q0I2dy9SY0dGNUtlcDFQVUVWdHJ2dCtEb0pkbWhuWDMrOVFRMTJ6TXJvTFIrdHE1MysvbkYzbEFWTjVCV0RIaEgyeUxDK0JlOVRCM3RoWFJWT1NxQkRManpNLzhOa1h1dGEzWEsvOVVDTUVtaExwNG9wRGlKY05SbDVrc25DQTFNVjREZE1SL1E1ajkrYmlTOVFjV3l1SXhWY3YxdHdLSmZWWHVJUlJOem1QMzRveEYyQXo0eklVenVYYnRBeVdnMFNOTGxxbWdBZVRsbXRudndwRHRaN2Q5a2Y2bStFdjdaOW9XaTY2WWVUNS9HMnJCWHJhWHJmdkYwK1VwcDFyM1o0Ty9oTk9UdldrYmpWMVVwd0FoWlcwVTZ6YTJiVTJBcFdXRGN6dDBOTjN3Z09CNlVQejRsZnVSenBEVHhmRVVJQmJzNWNQU3FCVnFiTkZNMGQ3ekZVODFrdEZQZ1FkS3RWbHlRakhlV0t6WFBreHlmTjNwZklTOG1aaitiOUN2QXVmb1dmTGFXSGlWNDFnUk9NRWpxVjY4a0Nvb2tIdXF1MktLSUN6eTNvcW92MWQvT3R2SkphdmN5SERDRnBKd2kvUnlZU2Jpd1Z3bHNuY3l2bFlueXI1Z3RtN1lqcHVIdTZtS3EwVmZNclR5SGdaa2E1MTZSdlpNaWRndFBwMWh6MHNoWE10b2lYQ3loelhEZ1d1S0N2WW81WXlPOVM0UDBFU1MwN0o2dHNielVFSTRhM3NhUVVQZG5xZDZadWJCNnYwVkJKVkRFOWxjRFRLY09SYXBubElxMG1PWDFhRFVxMXpyYzN3ZWpoemM1eFJlQzF6eWc0TTlzY1NDb2ZHYUplNnNGQWhKN1ByNmRaeG1pN0pNbkhKU2s3WEVEMUpHUDBVdkNKTDNNS21Zc1JJa3BFWk9ZLzN2eHRHYy9maklXVlc2NitiTVhsOVU4TFhzWk15K1BFVFlyejBhNFYvejM1citmQ3lEMERaMFN6VmZraVRtbG1Oa243UEN3ejlISFlzczY1Z21JQisraDI0SS9Oa3Z0b3FCMHM3eXlHbk5leG1tTU4vU2lrMGR0MUhqUm04NjgwYysreFpFOEVNbldQYTVTRUo3bGxNMEIwcWFNeVhNZ3pjQWExUFo2TG4zbWFCbjFNczNxZUhhdFlzcWVxQ0Q3VlVNOVMwS1dqb2wrOVVQZUR5TkRvbDdIZVYzbngxanFXVDRIQjlNVHBkdjY1OFYwTkVzOGNUblp0bmxkUHpPbjJ4YytCVXlVUytBMkhmT3A5SHNwc09OQnlNUElrT1NML2tEb09EelFadkhVR294YlF1RXdvclhEWHFYSVZ0S2hHTnFFNlpmd0hzMWtxdklLRFp4UjhWYlpPQ2E1bURsN1pVaUNHRitGem42SGRpVlpmbnRjSWZpUUNIdE9nUjJMU3FwRUt0ZlVMMkw5T2xWSDdZZkI1aXNLdjZreTJpNzhzelVpelFyNmZEdHl5UTg4TmhPQlQvZnJMazVPcTgwdXBseGt4S2hTeExJcXMxeEQwN2E4bEhqWUlOUHlEeWloSWN5eHFhNHlhWXdScVU0clRWYlJmWFFJNlg4VmppL2U0cjZqQ0NnYm16dy83NVVtWlBrSFZFR2kxUklwblBUMUppY3BDRklySGZyOXF6aUxuTktqdHYrYXJxMDB2VkNvZHhMNW90cmMyQ2hiTkIwbzdrS0dEbVhPZ3I5SUh3MFVOMlhKNk50MFpTUU1EWkxtdzMrcFpWekcvOUo0a2E0N0U5R1dEUnJzVHZsU0ljMmNySzNhdE1YVjNObTV1ckdSTDFVZThSQ1Fqakd1RURGS1FUS0lYU0dOYThpVnB1VW5vbG5Rb1NEZVA4WDc5UGxjZ1F2RnpYak95c3BSVFR5UFJQY1JzYS85V1NyTWZ5bS9IRFF3VktoU2tqVGZOemlxYUs0YisxaWJEaWx4bVg1QmdYeG5tV29SVHY2RXZWMlNPcWJNa1AyazYrenh1MlpNakh6Q2E1TE9mb0tKa2dtVlhZNkJVQVkzc0ZwSjBxdlN1SVh1QTFxckpDbXIydGsvQzc3NG5GeDB0Zk5sTEFvQ0d1UzFmcWpmQ2lCbURLcFUxZFNHTGVyZTMxOGpEeUVweFpxVFpWb1prNGsvSFhJR21TOHY5T05MaUFvS2dubDBQc2dzZWxWa3NFaFdwcjlVNi9yN0dDQm02Qzg0OXJUK0pDS2ZOL01MdGQwWS9kbTFNK1h3emdYQ0dVUGxsWlNVREEwL09hMUVtZmZjQXdycS9QeTh2THpjVlpBdHpxSkVVMTlQejlXNHVibjU3MXo1VzdKM1o0c2xtdVVXZGJZcjNnWHFINzk4U1pTaGo4YW5XYXQ3OTBhUUV0MVh3UTh0QXFKQlhDRFFZL29TRFBvWEI0RnBzV3hjOXBOTmpvMzl1eko5NHFQNzFZdEJFM2pTdWhjVkZRVXRnTkF4RW1PRnBqZHBsdE5HaFBYbWJ3dkNZUFFSbHZwNHFLQmFkLzFNMlk4ZDhZNjZ0VWMzV0EvYmdDelQwUGw0WE1rUUpqYnVScGtqVGx5MWkrbTRLNldTMjNwSXhmOHNkbVR4UjdEQXJ3bWhWTDBzc01qN0RZeEZMNEZZZ1hzZmhRVmswQ2RLSk55RzRybU45YlIyRGI0RVh0amdqMzl4R2pWbSthV2tsR1MrU05lMkp0WCtNV0NKbnlTK2NsOUN6V0xlS05ubFhkblBHTk9zK2F3RkJINENUTjNmNGg3ZXQ4Um9rRlEyZUt3TWZkNGtQZzVPNEMzY3RQU1ZZWTl5bjV1Umo4OGl4bWwzWHE0U1RmRGxEV25YRFJvVVRNOE13UmxKVTRiVUtWY1ljYnpEQXk3OWVMbGhEOXYwSmd6UkxoRVptWEIrZDlPSmNxcFlSMjFNK2lXS3VlNDMrMGIvaDdzclFNcy9qNXBlV1FtNE9kc0VoTDA3SlNrWUZUSGE3TjlaUHdCV3lremxBVndrOGNhdDdyS3ozNHpidlkzYlBGK1I0VXlNano4Z3RycDRIV29aR2xKQW1ja1RPZGpZd0dGVDYrdHFpZHExQS9rNXVWaVAyZ25jdnRkY1E2S1RTbWxhTEJrV2RSOFJ6NGpWdGVlenM3UGZEU2VOMXVQczZNUVAwcmYvbzR2d05JNTIySXpYeTdUS1lTcDMwMEYyOWY5YUFGRE84NEYrNW9zVWxPbVpLdWY1UWVRaFVkOGZCNzEzU2lmZk0vVnJoSDA5OTZQYUJxbXVsZ1MwRG5KOHZzK2J0cGVXOXVWMEtQRENBalF5VitZV1BESG01SHZSekx2eHF0WmlzMW5xazdaRFVnbm9VQTNIN3JyZTlZZk9qUWxlQ3Q2S2NWMjlKZXJwaDZ1NGZydjBzdjJVMVM5L1ZDdm5Sekphc2pmM09zQmZPTHMyZm5MckM1aE8waWZzN1Q3RzFiL3VMcUgyZ1M4dFd3SXZHcGRJd04vMDhRUm1lRVkxMFErRXU4VExNUU5xQ3c0Ky94QS90Rkc1WU4weldORlpqOW94YUxFREZ2R1RoZzZaV09YT0pLSUxEVzcveUk1N3RuSVVwSkFaQ3dvZWlmNUE5d3J4N2x5NWJQWTJrTm9jTlpqUVY2b0tsbWxWRHN1SmVTbWpvRHhadXJlN0srNXo0L0YzdGZuVEh0cmlDOGtDWXRrNkV1V1dpVVRVQVI0Sy9adm96T3Jhalp6d3ZQYTJ0cURUdjBHbmYzYmdpSDJmVHllbmo5VkF6dUEvYnVBbjBVZzQ2K3NFQk56SGMzYlo2bWRhNllkSzVxc3pkNXdQVVpTcDVhMEJGbkxxdjAvZHUySEVMdFVHbTBrZ0F4SFcvRTBTNWNIaDRZeVhHQVRzNmUwZDFvM25yWWpsVnVDMzQrNFhGQ1JPbnNoRWlCbmlGTUxsWlp3c1E3L3huVFlDRlJUYUdmQ1hXanh3aVZjRlVXdE9nRW9IQVg4c3RjdXhMbERmRU9RZ3cyR0oyMnFycmo3YVVFVjlVK2kwY3BiazQrQURTSWFvcldrRFBYM3ptQ0JOSWZ2eW5vRTZKNG93WWJQdm5DV1lWUndVM0QwQ0h1UkRIMWM3OU4ralpZSVR1SEV4VGZTcmJMVHpFc2RzZnhUdlVOY2RLaFVJcTN3ekQvaXFHNXFyUUxCUitpZHByWDJtMk5BTWJleVU0TWJTazhLZDhrMm1sVC9tRW1Ydmg5ak10dVNGeGQyNzdlTW42c1pQMnN0aWs4YnBGZmJoME4vd0VPMURpdGpNcEVEdkgybkNMMWV3MVBRMzFiNnhva3FGVUhVSFhaMzVmcU9sVG9ZMHkrVTY0Z1F0WGZlN1kzVkR2VkdrSUF1V2pJVy9peDMrd0ZnVEVMc2VOSlJRWVg3L21IR2tFMFJ5dkxYU3QxTnk1V2FaZXh6Qzd1WmN4U3JYQy9iL3JFd2wxTHVKWmI3LzlsSTVkZHprd2k0eW85bzBFTlZYRFdzTVF5Rk5rcE1BdFpjTEJ3b2VHdUZWV2ZRU3hLc01qNEVzMW84RjB0VXdLem9ZVnZSZ3QxWEQwOWdVTGNUelNHVlQ5MjRVU3l3TVNwbGp5N1ZZOHBsMzNJV28xUnc3VXVGT2RzY0pUcjdrckRDWVJRSml4ejFVdmtEOTVneUE0NXVOOElLQ2d0NWVLWlZaYTJ0citsUjVSTzI1TWZIZ1pQRGpSY0QxOFczeTAwMHlvaUdEaU0vSkI4WlhFTERvbnhHRzROdXNZSDJPTEVORHc5NVdqQk1WUkpmZlFnY3M3Q3BPNDdiTElwb0hNTjFsRHdwK2ozYitpSEJTRVhOY3FWMFdwMmxVbElxS2luR0xheS92dUI2Yk5aa2NMN2syc2V6aWxVWGR6ZVA5cVdtN3Q5UGZrOVhoSktxVkJoczFadUl3RjVubnhIQlpMa0R6R3BONncyYStkRzNpdFlGazZCcEZGU1FWdUhDa0lhaUthbWMvZjNOTW9Ia0xGWUtNa0dBVW9VUFMwalYyTUhiQlZtb3B2N0dMM0diRFo1aSt4UGtaSW9HdG55b1BDQ2QzcnFnUVV1YXE3YlZJMmI2clJZYmp0emtsRkE1eXNBSVNydm5xdU43SkRaYjhLSS92eU91a1JoSDJYRzM0YklJLzVkSVlMa1dYUy8reWlxN3FMTzl5bVlDajVlKzlRWW81ZktScjdQcFR0SGdXdmIxUUp4azZxNHNMbi9sUjFhZEQvYVJEL1dIY0tsVVZDd2tkVWRNNEZsVzROcmk0UnRJR1F4L3JkUEZIQ0I5ZlkxQmtkRFJVOWo3SzFUTTlKaG5wVkFHNUpBNEN5Zy96LzZxYUoyN01rZVVyQlk2R2h0Rk9mUXhORnI4RGFMUnRvRFBvd1Q4Z1FJVHpySkNXUkVrV1htK3B3SVRJb3ZMUlY3TzgzTU9wYWpxRks4Y0ZCbmgvektONnR3aEduQTNLdFg2c3JPUUYzUjFrWm1aU2lYZ1BXSERyblZZYnRicWZidzJHaG9hZW5EalhRc3RoL3Y5dXptOXZiNXVCWEFaQXYwKzMrMjcrK3ZwNmVWbGZQM040YU1oNXRZMVBYSHdOd1BsZkl3UWJTVFBab3l4T0VTbXBxYWtPaTlYbE1LeFJyLzIydCtWYXhMTFBuei92SmZQeDhWRlRWdTY0bUJCQkZObHBjbVM5VUhpdHdrT0dvOE9TOFhTYjl6UzZkekZvd1oydExFZWZDaHdiQ2haRU10ZU51bXE3L1QxTWFucFN6ZnNPamxwQ0ZCUzFLY2JERTg2ZE5MeGR6emJML256Q3JzVm43VmtCT2ZyN04vRDZ3dW12MjRJZUhoNkRGZ1JreUlpR1puSlhWWGZOUFdRaVNTZ1VFckFyUXFWNXcrZjNkV1lVU3pvOVVQeElxT3NFN0gzalo4MFRlTmtyQjlsamgyZVR5cFplcHJWVVU3MEt6UlRrV1R2VHlRSXpTTjVkYzByU1gyNU9WSy92bWswbVlyWmJVNzdvSEJ0S1J3dnd0a2hPaWlSSjJ5Y3QzL0Y4T2syUDRvcUNnSlpmZXhsSFB3dmZIVE04eVlXTHVjMXJTSFVMR2t3SExZNjEyUCtwT3ZoaUx0OC9BVlZ4eWMxOU9iNlQ0OXlWT2c2K0o1N0UxZGNjSGFMeDNCc0F1RGxOdlJqMVZvbFJJYzNxdVh1aVZrV0dQR09IemVUNys1TjFtMzNoSVRMejQ3WWtKNUhxSS9Ud1VGZEJaWWdVV2Ntc25iemJxQnVsS3lsOHA1NFduSjZlSGtZN2tsYkpqRVhIUWFkMExHQnJ6Tm95RE5GN2ttajNtcFloT1BhZ0t3N2R1d1ZXdWd4WThmS3lYQ3owOEh3eUFpaUhTY2ZONmRQaktaQ3VsT1RrOUJHMk9TVEppRGxDLzFVODUzejhLT2h6OHJuNnFOVUlqOFVTVWJGTzlmdzU4czFmSUZ1UnF1S05KelpzWFBHYm1wckVIMisySjhYK0d0R25obXpEWVBZNW1mS01qNEE4dXNycS92ZGkyQzBaUUFERUVUNlZBdWU2SDlua2hBRUtiVzF0QlFRWm9rUmdkWFYxb3c3MWZaSTRpT2NTdnk5RmpaOWZNdkI4NXhxOGFtRjMyVzFPQm9nemd5cjZpSytzeWJrb2pxT1N0TFJnYUtOQmlYU2JIbHV1V01DQzIyZUFJVTUrdHI3TnRJbzVpTFpzSmR1MkZsU2lJRml3VlNGN3dyVHVZSzQrc203UVQrQ3UvYVQzWU9mc2ZES3ZhNHA0aGRMVDB6T3JKdEhwc01nQnI2ZjF6cHBwNjBISDRDRW5zZW5uNGxWaEpZa0hGOWp5a3NjUDlsaGp2RFNMc3RzTnhmSVVBbDNWR1hHb3FhcEN3WjRBMk54UC9ZVW1ITVJweS9DRFFlK1IvRWdqNTRzMVZwdno3WjM3T3orS3RhNnBKSDZzR3ZaZ3I5WkllbVdYcVBqK1lsOWx2NmVJTnJyendqMjgxaHlGbjdtU0h2bk5QbXhIQ3NTVytva0pwZXh0MVB2Mm5keEloNTlLZHhWNzZRVWwydm0wWVZIVlhvNFZYUDJYMXZjUmFMcXU0anU0ZEV5M1dFWXZFRzN6QUNXZnlwSWpTS1haMG5EYVYrMmJXN1BoNS93K2E4WWFBa1ZLOElQZ1ZiVDZtWlJ0WmxuVUdFc3RYWlEzb2RkSXNwTi8rM0twUnZiT2dDRHhnVGMzNlNwd0ljTlFrelAzK2E5Ymg0ZlowNGlVa3JqTEhBdFdTWUE5a2pHcExtdS9UNUZqd21CeTlKc0FBb1JqNEpuaHdldC9DVllmdFgzTmJKOTU0VXlmNjN1ejFDOHRMVDF0NitrY3hFRWRuNlZZb2lkcXZlSXRuaFY4MnZsWHRldTk1Z2NaL1V3NkltNFRlNk1JZEY1TUxYSm51bU1DZjVBeDFxczg1TGxYTWFYaG93bmNVWnBZYVl6YUxCbVN0RWh1c2E2dTYxM3ZPYnR1TEpTVXNIdjZBSHh2RHI1djV1SGhHVTZtZVJvUzZOcHNjeTdSUkI3MDlQVnRxYWlvS0NwNmQ3cldtY1pZRGxORXlWSEFkZTNMcEVWMERGWlZZY25BWXVQWVNDK2V6bkJ5Y2hLZHhBaVg2dWRpeVlpenk5a1FtT0oxOHZjbkY2N3Q3cVpocTYrVmJCREZWUXZtWDI3dXVuSGZpMkRCK2thTkU1RlZQSHVBTDM1ajV1dXJCNG53RmNYYi9xd2pGcXJjMGRuWkNYQmkzbVQ0ZWxCZzRMK2hSSXBJcUpUR2gyaHEvMzNFeHE0QzZlZ053bzBMeWRRTWtXOVM5ZTBNVjhvemFFUW1STHYxNW1SUEQrdFBUbVJEWGUvdjBURXcydHZiLzl2K0VDb3BTVHpvS2Z6d25iV0dVc2o5MTBBczBRZGM1NVdtVXJ0YWV3Sm9XQzh0R3ltaVplVzhNdFBGK1RCTjk5UGp2ZWlreE9XVTlLVG9oWEpBUUx2VEN1VXdjZ0JOd2pLdk13Yjd1S3pqQ3YrKzNzWEZ4WDl0cm5iSEVOS1hTaUxvMzdKTlhxSmMwWm1tbVdvWWhhWVhEU2ZKZ1FHRlQ3aFlORnZHeXIyc09FTzlPT3JKTWhwemZTRWRpbm91S1JhZVJzMXIyS1pBakk0c2VMclMydk54aHJBbDl5RVNUZjVNVjFpZ3Q2M1hBb25jMFJxd3MvcG1yS0huY29ieXBoSFZkTGw2QzRrSlg2TVlscTBpR2w5TUwvZGFHRVNrMElKelNrUHZVTDBweVpuQkM2N2ZpRjlPK1p4Ly9YRjFnZTJQUHQ4bEhpSVdBYm5aTnpzdklFTy9TK1JRdVZ5ODQ2RG5DL2pHQm1jcnRna0kzL09UMVpCVUtSeldKd2ZwNVpXanhmM1dUTDZUT3FlamtzMFZzQ0xxbWVJNXFQa0FPNVFLdVp5bkphS213TjQ0a0ZON1didUVQaVRCMWxvYkFiMWhyU2hLeTJING9BcnBnN0FlbG15T0dQbU5HeEg1RjlmTXVxb3N4ZFR2NlJjZVlhaWxDL3dsMk9oODZmbUpreVNlN0oyc0JpMlZiVUJBQUMwWnJXV2RJUGF3ZVM0Um1KN01mS1VKUXZkZmJjREF0Z0w4TlpKK2JHRU1lTXRQL0w4M25yRnBoY3pWMi9XVDlBbG9WS3Q0czFRaWVnZmpRa2tvVDBncUZ2eEFtSXFKVmNGWTVqUSs1dVYxKzEreFFHMFhxNDB4OEtrVDVJcFN2cUl2WEk2T2pqcnlZNVBhNS9Eejh3OGhhdDJwbnordmMyb3ZLU2tCOEVSTmpSUXJFb0RCbXFDcml2LzZYeTlZOXFsU2M4SEtZY0xpNGtIWHgvcjVackdGNEVTNmlMR0pDYWlNdXZBWGNRQ2pYVVVJb1BuZlJ1dEZoWVNFK1BoZUtHaUtVa2VMNVp0bjNXM0JtWWcxV1Z0UUZ5QkoyNHdLaHljblFmc0YwZGZIeTBYTWlnQm1MYjFqZGdXSis0Mk1Sa0FJWmJuVFJ6c2U3NDZhblZkWmlMR29xS2grLy83TnpzNk9SSncreXZqMVRTWGEzNGxPY0lWMFBqbGZ2RFplQ01SdHN5OXljM01URWRNUEFBRUF3b043Q0RCM3oyUTFJQkh1cllDanRySFpDMFhCRUV6NmxKMHRCQWpBaDcvcjY0dUxXYXBsNjRFWGdOTHpPVjJqd29xMHRySHhhRFZxTkVERGd3cFNKc2tWUlVMcHZxZzJmL3VXWXFEQU9uQkRFMktxNlBGTDh0cE0zY0pTSC9qdFZBaHczeFlXZEE1OXJCamlrSHZENnVFTEsyYzdITjhOcFBKdDFHUndtZ28rSXN2UDVkSnAxU1Q0STRrbUVNSHJlMjZXdUJLd3BvcGVFb0RqZzc5K0Q3WG5rdE9lOXhVMTRjZ2lRRFFIWW8vRXVoUm45ZXh6ZWw1aTVrMGdTOUJrZGlmbyszYll6ZFBZaG1GZmVmYUQxWE8yYnE3RnZrMnVTa3hYOHNTODRwdm85MmhOTm9lbUdKNG85dCtSVmRBVGpGeWxKYTNNZGpTMHRTR29zaHBjUXlsT2VLcjlmTzZRY3UzRXdrclZQa0g4QTQ5eVV6d2tNbHFCQlZSSlA0eXpEREgyc3ZXc1BvMjdNTjVGN01qNnkwQmhzNlg3bnJlME55Tk5UdW9CRys3WHJjY2JSbDQ0dFdWMWdyREhvcW5aalFNT0ltNjlkZlNtOGVQR1ppWFJNeHp1dUJNbjRyWjRwMSs3NHFDT1lkUXVZYktDOEY1YTZJamJaODN5RDVON0RhM0h4OGRqbWV6R1pBejZtVGo5OVU0VUJCRmNPVXBsVkl0TmJFV2FWV3hzeGJpempCeklVTjFXSS9UZlZVWUF6MUhpb0ZJdGJyYXE0WXhleFUva0dDZ0ZYeXZ6RzVINkQvL0orYjd6Qi9EbkhFWXQrVEQ3MTlsQTRQYjM5OWQwL0FHQ3huOHprclRKZVJYZ1FrWUZRQzJVMnFtcXFlV0orQ1JCNk9IMWlKNFNnRmRBTk4rK2RBbStOK3pueXIvTVF3eEQ0Q2VKRDUybnRMZ21CeUs1TWF4UG1KOGZQU0NCRmp4b29USExtN1E5a1N0V0FiUG5JdnY4MzJSN1NaeTN4SkY3ZnZsek9hWGxNSHRtWXNVU1RmV3lvSG04eXl0K1UvN1lqWnhsTXRIZktVS3Z5SEN1cjY0TzJ2QnlXYzJlU3hXYUdTK0tpQUJKMEZaZE5udHd0RmlUSityM3AvUHZXajlaOTFrZmRqUStEVFVscGFPREEzWWtsSmNyS3RPbGdMWG5TeEFEakVhZG5Hd2ZLNFVZaTg1U2Z3RkFidXJBczE3Z3UwODN3eEpCZjBaZjB2anYwdzI3RWNhaWZsM050RkpSVlgyRWQvK0Q3Ky9iTXFYN1hTL2JhR3UvMzA0VVFQUWYyUnFJZlprWCtKb1M3L1JISXl0MU1rWjRyNnNnemtLZWUrdi9hbGx0UDg4cG9nVkdLMlZ4TkRZaFBtSDNrVTROUjIyREZuVUdWVkhRQXFlVnB0OC9XNGw0WGRSMzh5bGtOY2IyTGhvYUdnRHYzTmpJUnhnYmNyRmdxbnpTVnJsTlZEc2s1ZXF2eFpMaHlHOElDUFFmUDVEZTFjNkhqL3dSRjJPWnQzOW1OdWxlQkVxSllsVElyMitRVExvcTBJQ3ovV3FYQTRmeUpKYk9sYjUwcVNWYVlPeEJMN1NtOHFjME1pbGs3cE1wR3NidFZ5ZEd5ODhwWkZibldxNTZGZ2FTUXhxalRVNy9YbFhSZ3p4Y1hqaTV4U0VGMGRKbXo0SlBTV3hVZ1JqbGpNUG0vc2xza3B5QjlBU28vdUg0bUhCOHcwOUM2WXRtUEhNbDhvWGN1QytqVi83TXUvVGFZS3EwbWFtQy96dW9rOXJJVVlJNGd5YTAyeVlXSmNBMWc4UkpEdFR5T2ZrVlFiV2hEZ1RrUFhkSSt2VE9uZE41ZlVyZjZqWVY3UTlNN01JUExJdlpXeE5uUXp1MSsxZmFHaG5yV09NQmN5TVdlb0JiVVd0T3hyVXIyZDhTZUFzUWQwUkxJYk5lNW0vQmVMWXB1RzcxTHcrMEZmZW82R2diYTJ2dW9RSjE4Sit3bk14Ujg2VHQxdVhMU2lVakRXSkh1QnhvNjNaRmdsL1VBNS85QzRVWk9GcWZHQzg2bVZyc3JuWHlQWjUxcFpVK1lvNTJtandqT2pvNllIb0lvRG1seURSbXRyYjdEcWIzNUdRWFpxMkJSMVhOcFdWbCtEVGkvOFo0SnZmYnFISFF1WWVBOVpGNFBFOE9EVUJIMXpqN01wT1JHcWFwTXV1NGNuSndJT1MyTlJDT0x3NEdRMkMyU0t0Yjdlc1BKL01WdXV4d1llRG5RSHg5TlltMzc2Z0VZTEx6N3JBaXY3Tk9TYlI4ZXY4MFFtV0UxTlE1YThOQWkyS0liRitneHcya2tzcGxCeHpITElTVEdHdXh4dlFKMFpJRDhMZnZFbWlBQUNWNnFVb3A2c3NGSkZRNW1vWFdraGxaa2tMVDdTdGxqRHNqV0RsdFJJOEJEUTQ2SnAyWW1CaFNNeEFsajF1Y2oxdUc2M2NMdWwxL25xbk1TbG9aNmVuNVhzM3JJb1lxWDg2cTBZajU4NUxFSXdzWmFYeEF3Y0FUZmZwM0lUbEF6NWYwUEdRSTBEc2YzS2VpdjNaUE5Ebk44Z2FmaGRPQXcyb0JWUTJBQWlqN2N3VWF2VUZteHVUZXk1Y3Z0YlcvZlBrQ1dNdzJ1NXdDZFhuRWk0Q1V4ODJ0d1hpYnlWd1ZSa0pBcmtYcjlCWXRPalVZTm5kT2tpYjdFanZIUFIyMVp3MGFIN3R4c2ZWRlYvOHQyZGdSUzV6RHBRZUR6dmpObjZCOGk1RDdnczNkdG1yZGlubFh3VEg3TVRhaURPZUZFRXZZdkgyZEhpVUZCVFlxQ0tDbWlITGxEYmVRbjBJRnVacTJoTEJ6MHFWbFhHelMyaHJrcTNOUlV6YVNVQXd0Wm1Kb0FjVHhhRU1qZWc0bDEwRGxtR0k2eUV5S1FLOVJlUllWYllnclFaNlJIZ3d0MFN4b0pPSWFPalB1dWNmZ3doVEdwZjlyK3dzYmxzcUMrUmIvaXozZThYRnBvSzU5V3JnTDdnaUpEdUYzNDdKT21aV0VqeHFLd1U3Z1RHYlhFcVNFdTJVekJyUHd3Z1BxemRmbUZkOG9YaWxEbGJDSGkzYmVXMFZBSXNERDV2QjY3cUdtN1Q4UjByYlQ3QW9hck5yZklQM0lVVFZxOXJIbEIyVFhOMXhIZWFwZ044cFBkeG9FZ0lXTEFJTzZGWXVtNVUycnhFZi9VZVVRT0lhTEJTNWFTK1lER2NCOS9sWGx2NEV3NWVXdmpCZmZqczcxTklVNkdXS0UvTkpIOUFXQTBJSGZ5ZFJXTXNmS1FJbGY0SGxFUU9EZjJDeWZZYUhwK1pOWTc1SHVrbHFjZjZTTmlXaUpza05IQVprWWJLQlZEY3IxR2Vnc01mamFIYkJmS3k5NkZYU2hzVEZ6ZmFHdDFOZWVCMkNXamFTOXJVMnpYRXVRc3JRQURDakxTYXdFcDFwbnFEeDFTUXlTSGZLQ2pzb3NMUk1HTmNiZTdKL3dzNjYyYXBTTjRsSVZybGp6QkdTUDBsbTdxZjRteDJWUXhwWUdPd1RVRVJrQjBkWU8zVVlPUWorMFA5TUxEN1NDWjZtODhKelE3SHJ1bVBjMWt5ODBwdzA1dW1leVRDM3Y4YmRMY0FBZ1ZhRUZYRnhjWnp1Y3dYNVBqdyt4TXFDbzVrTG1EMy9CM2ticUk3YTJ3MS9RcWI4OWdPbGk2RUx6a05sNloxSkhMVGVzaXFiM1BRQjdpZWdTL2w4TGtxQzdnOWpZV0NPTzV0cmFzN1dBVTF4OC9PQ0hJMU5BL3ZxYW10TFFXVnBibzV2Zy9wSG83WXUwVnhaQ0RJTUtFVFFYeERza3Y2VHIyV1hWcmJaOG5RMThleTh2V0p3a3ZzRGdoSldjSDBmOGM2QzRCQThQeW5MVXBscjFrUTdMczl3OVRwTU8zL090UVhuR21jWEZaaURDZ1FobDhUdUNHREdFM0NyTnloV2JiQmFkSlVOQWh1dmZGOE9PU2pzN3hjZ1RDYUcyTE1hUXRvQ0ZmbmJOQ2dGV2habXhzYkVNVnQwL3Q2SXBpUnJqMm4xM0g3NzZZNWt3ZkR3TmxhU0ZnRU8raEwyV3AzT1AyQlpVbWYxeis2LzhiUm1IY1J1dm9PRE5BSkVhRGk0dVlIdnZtRmFuTlM1anZVMGFPc05NVU5PeHdTSzFJOFR4ZzlmWDNyUytiNG8wd0QvRjN0OWRSdE1FTFUxUDEzbnNUZHlmdE9NemtXclg2WFhUMzlNMjZ4UWtFWHB1VXA3UlFFZGUrRG9vbGN6Y1h1eFZ6TE1VczBZL0Vzc1NGRWFHY3NVNmRDaXFhMzNWVDZ4bS9MYUVJbXVyWlN6RlY0VWlUQ2thQjRDZWVrWmNWRlM5WUFyV2lyc20wYmNQQTBwT3lNVzdkVEpnNURMTWZWMUo2ZkJVZEt2MGd2STVia044ZlFWMldSWmRwZHk5NldkaTI2M1hQSFZPaGg5UVY1cnlrUWNHbXhob3c4eXBwWnA3aWpiYlEzcFRLM2JlV0FtUVorWWVUbXRrMFRNUDgrSXFwRUhrcXJkcEkxQ2xQSTJqVTlRb0dSMGRYaWlBS0U4SWZ0U3g0dS9pWWltYmVOODc3N0xRSUsrOWcycS9PSFR6TmhhZ1RxWUJyTlAwZHJMb24zMEdBQjAyVUR3cHlTcFFHZjVkanpZRFFGZjMvajZwNkUyU3Q4dEI1b3RsTDJPRnpPODc3b3lVVW1ERTRBcUs0QnRjUEk5MjcxUEVQaUhjYTdmbWgyZjcrTWZpeUpZOFlMZFFORFJ2QnF4c3JxRVBmY2pwejlNOFNMQWlIUmFyelJQZ08vVk9LOEJoWm1kbjI2cHRYbWYvWFF1WTVCMEhWa0JsRmxBRFNFcDZ6TVNnYS9MNUpYbDJQUkNKQ3EwM29yaEg2ODl0aDgxcXMxTzdGa3R2R2lDVzR3ZnBJNGo3OEFwZ0xGeXFCTkFvOHlraFRKbGd6UXE4dVZycHdIT3JCa3h6ZDQyZW10cWpUNldZMi8vdXJvNnlPRTBSMitsbURqd0JXWDB4S2ZIVWc0THY2ZTBOalFOcktzVWh4VDlMK1diK1RvNnZnYmNOWlhrR3pPQWFrUk85YkViaFN3Q3ZCNlM0REUvWWVGZG41d05BYVRtTUNzYkd4bVpDN3BRQVllNEN0bENsUkROYnViU3FDdmZTWFFwaVlHZ0lxRWtWVnl3U21rV3ZVTXltMmxva1ZVSjFQTm9NN0pWbXltRkFyaUFtc01USzlPa2JQRmJ2WXY5ZkxjRGcvVUtWWWNnK1FLQkpWQ0tJdHByL2VOQ1ExdS9YL2s3a1NlQXZWN1cxdHkvcTNpWm1pR0FOU29qVWY1N3ZMdlVwakhvL3BvcEJuaTVYa1p3di9MQjBVYktodG5HSkVtRFZhalJoM2VEaDRkRldIUTJsZzBFYVRKOUhOWmZhWlNqdTJFamNaenV0dkgvLy9rMHlOY0FwcFhZZ0J2UkE4a3VXWVRmWVBLelVEcmlrcEcxbFpXVWNQRHltZElXbTUxZmpodFVDT2ZzVFZweGxrNFc3ejhwMGtpSkJCOHBNSGtjTDdDdE5iOHVKQjJ3aDBOZlpZdzQxbmRlSEZUVW5QMXN2SWtsTmxycmV0eGN5bDlyMWdkQ1k0eWVZRHUxaytQN2lPUWs1ZFZjZlZSOUJiWGt2S1ppUkpHNUgxWVNGaGZQWlhIbkpTN2d5eUQrOFVBaXp6RTFSZWo0ZmR2SzE2bk9rRGFSM0pBa1pNZTRYd3V0cmJyNzVSdUl1bFZFQkJRVWxQRHk4czdPejF3eEM4bnlXdDlkM0lJeDdFcjl5dzRBTmljMjJlSmYzblpodi9tUlBuQlpIMXNXdGFLVUdJR011ZWFlMmV0and3cU01T2o2c3hoMXUwUHcyM0JWME54NzJhdEZzblV1engwUkhxZDQyS04xcGk5ajJQU1ErUDJiaXdqWnJOemNPeStXUWhTZElKMjMzYUR1c1pCNjFVZTQ2RHZlQjMzVUl0OWRURDZ3VnlHYThoOERoVHU1S1YvODVYeDRraHplTWhBZ2hDOGlobWU3R21wS1NRVjVsRTZSNGJLYjlkRDVzd1pOcFBTMWlXZjFVcGNFMDVyZzZ2YkU2cDF4Uy80Q0E3b2ZmTGg1a0dHRlNXWkE0M3FPczFveEJuaE9LRTdXdjB5ZGdmZ3BhUTgwL1NIck90SXJJT082YnJtUk4zUGszaytQam1HRzFBRlQrWG1tRzF4dFY2WVFHMFNwby9sZTNmbngweEVvU1g1c0IxY09yZWdHT2V3VlhqMzd6TG9HdXI5ZHJOVFdWNE9ZdEl5RW1LZ2lDUVlZVnVidTNSMGUwMGVxeFYyM1NTUTVHRGZGSHJvS0NkOXhiTGVxWTRhOGRsWUFGNGtLSHlpOTZKZk0xMzU1Y0RXYXA2Uy85UmlVR2tXMVdIeVVsSmVXS0JWd25DcXlSVVZPTHUyNzB4SE4yK2Q2Y21lZmJZNGRKVmpCSmRybkhqQ0YzMHloTlNQa1F1azhOdlcwWGg5M1NsY2NTeDZDM09TODFVY1hLeU1uSkFSajh6ZXRvZ1VyRW16RjlGREVyWmp0WkF2Q2pnRVl2S1pIVm5zOHlEUkxLVmtZMElzTEFvNVFFaDY2K0I5WWU4THNZcTNpRXhQR0Z3UGxYRzdXK0ZoVUYzRUF5OEQ5K2pSQjhaWlcrT0Q1dkxQN2Rhc1JCRW4vUU5sRXZLYlU5eDRzTEFoZE5NeXMxaHIwZ0VKY3BVSStSb1Fla1ZhMDNzcEJGVmVkQUhEN0lKWjczNSs1K2RSdUxjaUdNZi9pWExWMkNDeFpuU1hydGJ2QVNIQlRhYzdMYTN1eXludVNnUlZxcjc2ckUwS0k4bXlCRG4xT2FtSno4Tkw3K0w5R2NERi9zY2dxYnN3UHBrUFBMdlJsUFNZZTRabEhNM29WZmhQcnI3TXY4V1NZckJ0b3ByMVhBU2FxVzdlM3RFVUEzN2xEZXNSYXJoeTIvQi9oNWVYbDViVzBONE1jZ1YxY0laQU5nc2JNekx2VVdmR3BSTUMxV2svV1BpMHNNV0hwK0R2dkhQMkRiYmIvY2FLaGdQUnNwVnFRa2JZcGlDUjYxcU8vdG54M0VFQUxFY0oydWl5K25sRUx1cUZoeG9CK29EdVFwb2dBUkxTMlIwUlVYRmFHa3NPZ2JwRVVINmJ0UzkwbjNYaWhJQTdpSkdQTmJmdVRQU0hnN0pOQ0YvRmNLTEpVV2R1Y3JlczJhSXB4SDluR3gxNUUwVVU0cXRNQmFaQ0RCRlNvdm5oY01TSGJCcEtQVDAvVldEeHNIQjFiUFNPWTRYanNhN1A2UU1nTUpLYjFKbGdlYWQ0d3hGcTJhWGI3bkZtOEMzdnpOUEhGbEhsdE1HMm80VHpkaUoyVXVuMWEzK3lXa1d6RXovV3MvYkVmZzA3aGVFeFZlSk1NME9ObFhBeUowa3A0VGdWdGpjUExLeDFOalVBazdnZTgyUnh6MFUyYW1lQWRuY1dRaHBXaUdkencwRkhubFJKc1k3VjBFTjRrdjlUdFZZcjhFKzgyRzZuZkxKSk1YSUU1SUdCdWNSQmJUNDdQVmNpSHRudzVhQldmTlRPNGh5bDJqeFJmMDlxVXZydGh0a2x1VWlNeXEvNVdHSUptL2t1SGJ4clVzQ0JIQ2NXVFdrN0pGRW1BMkJOQk94UHM0cEVkZUVKelIwdVN5SG5TNVAyMVJSd1pHWlZSb0E0TDBiOWRmc1JFczZTd2NSYTM4OGg2dUljbkg0OSsvZjUrZW5wNmNSS25UbU5XRVlsR0FVYlcwblJ3YzRtWG9lKzRrK2J6MXk3VUlaZXZVbWMwU2lHSmxnUHUxUk92UityT25CMGxRcUZjMDZ0OVhDbFArdkkyU3lBeXorak5SVTVZTVlsbmtUa3R6YzNOZjN4c0FscGNUS1FUU1JuODFkMTBoNWlKVU5qZnJhaERucS9Wcm9YV2lFdXQwTVYwU2JCaHVaNUc4a1dxZXREamtqdFI4UUpvSE1jcVBtME54TFFHRFluYVltNWVuUzJ6bDdYMmQ5M1NiTjN2Z0tVb2QvUzgwVzluYXpBeUowcTFFVTBGN1BqSVN6U3lnZFBaQXNhVFA3ZWN3VFhEZzRWeTVQS1A3MWdCbTBuYmFLQ09xQ2pJbjBnS1dYcVhaZEFPYmc3UHpDV0Mra0U2RVAyaEhhSDgxNGlERlFvUFhBMGdmaVUzYU00YXFyL2RDSVkyUndKeFhURXcyaGlKNU9Ld1hTUllMektjMVFQRnJ4MEQxbit4QkU5aUVmRHNpYytqVWo1SXFOMC9mQmx1UGYzbFdaMHBjZzEyV0NBcTJaM3NWOTFwSXlHN0ZtNDBrL0laMzZkNXNzb1FBeTVsZGtvcllaNGxTS0NuY3RQYzN2cUZsaWFhRzlyTVptQlFsbGFudXkveXV5TXJGNlZrem95ejk0czNJcTJIdW9VRUxOMHRMMUtVMGRVNFdZaXp0Q20xYWpsMzNWc1ErOXd4RnE5TzFUa0RCZ0gxWHdIUTB3Zis0R2JGOUgyLzM3dS92ZTUza3MzOXZFTE5uS0lwT2xtbSt5aFJNR2JVY0drYU1HTkhTUnNNVDJrakp6TXpVTEplQmQ0YklpbVFvWmlpV1NOSnlpWWpjVDcraENYMEgyYS9QS1pXbEp4Z1J3a0RMUnZUUGxvSWtBYmwzYzdaWlhjMnhjYVRaanY4TlYzTUt5SFc0WWhwQVFGSy9OejkrRTZ0bk8xMXRGMGlWUjlxSVVGTzQzV3lSMjQwTzJES3daanZETHlJL2VrYjRveE5RbFJjWEYvZC9UNU1ITFFCNnkvZnVFOVlwMXdycnBkVWJTeCsxZEhBNE9xcnBmdnpPV2lONnQxOWtldnRkVjFoRXhKeWhwL0VyTktZRzJVSlVGUHlkckg1WEtPdVY2MkdiMlJuMHJNRnBaY2ZkNzZiUGxabTQ3YlRyL3BwbWlRWXJ5bWlSYnVRRkNTWnFHQmY0bFIySnZPVUhOS3p2eFhZNUd5a1JyZ1ZtWFBMdHBFeG90Y3E0c3h0Q0ovOU51WDlrK2pSK2ZYbE5MZXJxZXRSVWxlb3FrOGt0QldhSUM1SjRubWRtWWlsMW55UEtmSlRpejBOa2dGMDI5Q2Jrayt5Q3BlajJSMThIdmZ4ZTBlMDJ2SUZjb1NaMmNCaThIVXdYUWFDWGFpVXJSNlpVYUptVHlRYlB0T3NkallEa21pcFBTa0w2UGpxTVdKdThoUi85VnFpY2U4SmMvQU51V0FSbGYrY2RkK1QvQkJpU0tqNlZjQ3MwYmpTVFVITjhCK2M2UFY0Vm5teGxFTUhSNFh5RitwRFlGOVYyNVJDUk1XMDlTcWthVURQMVVBdWd5S1lLcEtQeGFjUzlqL1Y4ZkFTZzRFS2lnNlNiR1NWT29TUWV3QXJ0RnlXSHpVOXhKUUJHWEk0aGQ4L20vNzlVRi9LL1pLYXo5UGUvKzkyOC9qaVQxVFczc29MdC9YMVhGOVgwMmNYT1d4SWpiS1JTN1NySld3OWozZGx2OGFTY2lDN1FMdDBQVFhZNWlLazN4M1hEa2tJaHY0a3FmM2dpSTcvRE1ESEFmZjQ0d04xNnNMQW5waWNGcGpzV0t4ZjdtSGlHTElrR3cveGxGaU5YQlBoOU1lQjRYOW1lenZDZlV1QTdJYmhyczdNb0F6QmYwUzRyT0VrL2w0d0c0TWcvZmZxMEFpQVBrSGszUysrU1EzZStxak9QVFV3TWJaL2ZuM1lIRHlkUmVZNERORjZjaWZvc2szWnFCYWQvcVROQXdCTFBreEpEVDN0RERjbmtlWXBTV1ZrWmdUU0tOUGhWbkNQWjNlWGxCNWdPcnZRaWI4WmVxeG56UnR2SmEzREsxTWZuVGMxSHVtU1RXWCtzcXZxZ0lrMFVSMkxVVjNveG5aaDhDZlVhWWtic3N1bDdVTyt4OEFXbDdpSnpNa1RuNi9rSzNmYjJkaUIzcEo2aXpERS9zZDNrTTcxODJldVNQcmszK1ZsSW1tZ2l0SzJHR1l1TWpRMk9nRXlBeTNwNmVxYW1BQnIwdEIva0Y2TjFqWHpzeFZFaTR0WVl2bHB0Q1hORlRBdTlQbDVHQ2VJWjZjWnRndGszWWhXMGxxbCtRY3dSNFZVUmNmODFBaEJ2NzgvMGNldjFvSHVubFNaRFEwT1ZXZFE5aXJtZnM3eTRwWnVYbDVlRDhhVFNCWWpDRjhBZ0U4WVBtaEdFODFVWmNUamtvQmM3SjlUQllMZUIxR01tbVZidmJ6YWpUN3VmdXRqZ2lFYmJhNnVyRDIrQ0w5L00yL05SSjNmZkhWYm9WaHM5SnljWEJwYmprckhZczQvTUlZY2tmcEJ5K0ZVV0hBWUxNK2pEZTVhMEhUZTRCU1FlZGZMd3lzb0szWGZ5K2gvN2JYaWxOcld4V1hDcmplQmRkNkVSQlpUYnRWQmtFUUVCQVRHeEttYkY0T0JnUTBPS1NxNXZGM2FFV25wanlJdUpTVW1QSzkwUGhxTFVOT1RrZDdzQzNYWXIxNDBPaXh2NlZWVlY2c2lBV0pNcXladWUxcERWOFA3OUF5MGNTM1JNZEhMUHZWVXBpME5GVmJYcDJ6ZlJtNDF3UkpmZzlQd2JaSVh2eHBxTHFTMGNicU9GcXJiWk9zekVkejhMSnAvRkQ5SThkTk1ncmpSWlRTeG8zeU1hc0FkQ0F4U1pCRGhveUFlcEJsQXA4azhvK25TU3hxaHdoaHV5a0JrMG9naXJ1TGJxN2JZa3ErZWtuSGpkMTNjT21WYmlMRmdCSnl2aFBhM1JCRzZyUHlvTmNXU0twZHZXS3Z1VGJqT0dMKzRpUUw3Q0Q1OU1lOTZqK3VKalc0TitpUXVCaHpBandBYWZEVExjWHpTa2NIdEtiNkJ0dFZXKytEaERwaE5pNzJCUDJJN01admVNaC9YUVIwckwwQTBwdVRjMVVEeHYzSHA0YUdqbWdEZmkrMmRCTnlqeG9NLzZlMTN0K2E2dUxrZCtDanhFeWxMR3lyQmtZT0ZxTmp2ZGw1ZmxLaklTUWhJc3lZWnVibTRRTVgrK0phdWZLU0lpWW1oZ3dNd2RFb1c5blFPQlV2dHVoQUxhRC9CczNwNmVybzJLTFdiUDBZWmtTelI3K1V5ZU55Nmp5S0RHLzJoeVdua0UwZ3hpVW14UXBjT1NBU1F2b3FFTndKUC9adExHdTI3cU1kR2lCSTdqMWZubE5EN2MzdDRDcC9SM0o4czBOeWNId0wvRjgrMWhRRm91TEN6STJXdmNmSHlGMWZFWmlTeGNCb3dVdDJTMXlUK0I3Vy9UMW9YTW5jSEJOOWVkT21vSjZNTGg3WkNqL0lFK2dCaTduaDVPOFhGd2xGVlYrL3JjSC8vZEJvclQ0S0RqVXdwT3JheFF4QS9TN2d0UTR2bDRlVWtKUytscDhxcGdvNGZIeWhSV1ZTVld3Q1ZVUDM3N0NnbkNRU0lVQm9TdHRHQmk5WkdBODArazhHa2dHWkpwSlBDbXA0MnFPc2gyVTBwaE5oTENEaUlwWDkrbDBrempaSHFUVzdILzNVbkNXcGxrYzNSWXVyMFVQR291bCtndWFNT1VFY3pSaWRnV05GNnNNZW04QTBEd04yREw2b2FwSFp5Y01xeWVmN2J1Y1VxMXV0MGRSOHdtZ01HQVVCdllQZ2M4Z3F3R3JjT1BmLzlFNlJnSll6K1c2ak1UTXpFeFRYd1c0dUhoYVFBY3g4S0NEbGNhZlpSNHJiMkU3OXFIaVZtK3VxeE5Rak9KcHVabWFUSXdGS3hjQnppdDF5OGJHeHVsWW40QUhvSFd5WkNaV0RqNDhSK2dhUURGdXJTd2dENGZqdHo2UE1ydFluY2NDQXJGRW1MWjV6UTBwS2gwR1lyLzY2dzJRa2VlZUxMVzJWNVR3d2tCTThkdHRaMWNIUzJXbFpZaXFlUGk0SmdsVE9aSlNQRHd6SzZ1dnQvb0NaVm5CSWw5QnVBblYweEVYRnhjVVBBR3dIY1lES3M4by9kaWNpRUpJMFoxWEx2MnRhUmlCMkFtV2pYTGtTcEU4eWFqK3pjVlMxNi9mZzN5SzRCQWx4MUpYdU9idHJnaVp6TG96ZlpVbE52OUFEQU9PRUtlUENOMXdIRWRzUDdBTXRWZGkwdmVmN1YyM0JJOGlYMlp1d1FZSnAvdSsxV1B2UW03bk90eGx5Q2VUK01tM1VFQUZRMWIxTFcyQ3VVemZpd1ZFaFVWRlJOYkJkVDk3T3piY2kzeHUzMkdtSWdJVGp3aGJJQndaZzQ4R1FsVHJWcUxpc0xySzRCNHY1TFUzUFJEcG9OQ3BGQUpRci9tNUNnejVmbi9LVjgwRFhqNDRyTTJ1bmN4cWxYZlhaTzNMWVQyYXVBRjd5bXJpZ1lUL0hVSG4yNUZNN0tRdTZRMlNnRHlyM09RQytQU1BZUStqZkhML2Y1TVRmREZKM1Ztejh2OTdVbnhDMlVYVTRuSkN6QkJBcGVjYjUxMmpMb05iYURJZmsrN3JaUmh1dEQ4bTVCdTdEK1lFZTllSnl4bjRyb3k1MDA2dERFcHBCR3FVdzZiai9lcnNqdHhkT0lIVENieWpyNExyK2sybEY3QzlEdVQwZmo4NmRNOWNORWVoM092VkdZQm9kd0ZzSmxOcnA4Y0pBSzRXc1F6K09zZkR1cjNCWTJOejJEOWlIb0ZOdlRXM08zekc4QWZNc1BkbFpTVXVNZzZBQ29CQUFxQTlkK2JtNXMyZWUrdkFjWUdMTmxpdFhHRkZnczdPenNWRlpVcjZ4SktpTVFVUUlzZitNY3NPV1FiMlNtWFNDbUh5Mkd3STM5QVRMTjltUExObVVSZkJKWGo5bi84K0ZHK2JMYlplZlZIbTVjRGZlcVMvRENpTHA0Mkh6OVVsdVJzY21CZ2dEUG9QRDdMeFA4VkpaN0UzNThlaUZmOHBxWTBaRDRGWEx5Q00xbngvT1l2UlNZdmdBUW90VHRaNzZhaHhDN09oTFdQN2xaaGtlcHJLZERnN2xKb3dydWhLNWhZUks2RGRGRjdQMXM5bm02U24xcDhUdGNRL3piNFNqZllpbXhvWTJQajhlRStPanA2UGZCaUhERm43M1l2NytsUFZqZk9xeUxDV0ZUaXdHaGpHaTR5MjJqSG45am1XOUtTQjhpMGl1YzgzMVF5clZyVU02ME1GSG4vcThaVWYzdjI4aUJlb2RFQU03b1BzY09zbzVMNWczU2orNms1MHd6bTRnZ3BjVjZsUXVpWkZacitCRkZNSnRPWWtaUitzWUZnNGtjcmlYSDNDVU55WnZubzU3N05aZzRCdjFMZjBLWlhHUkwxWUs2dXJpNDdOalUwdklWRUlJb0ZBZDg3ZDdoNGRYME5UUlJwTVM5UVIwcURoNkpnQU13SjlYcy9GV1V0bDc5SDVaYjRJdWx3NnZoN1g2NFJTd2JTUXBnTGpUL09USlJoWnNtUlArQWdSTlhtN2E4eWRFMjRjYllQeXZJQXk0K1UwbWErS1A3K2puZGcrb3VnRytoN0JXMEVZQjBFZjNJTnBWQSsyLzl5Vm9yb3RwMGNkRm1FZ055ekhoUkExN3E0dUpScDc4cHFSQnlqZkNBaXc0czJ0OGNBaFRyeUI5eitzWUxLQXdRUFdBQ2NFakNkclVRNWQ4RStQVTR2SjltN3M0MFhpTTRXYUthbytReU1YMUVtYllDUGowOHpERlk4RklmNk9SMitvNlZOUlVHeDdTY09vT1VQQ2x2cXlsdlA0bDUvUEVoelNja09vamdTdVBTODA1WG15YWJmczJWcTBwR2FVSEJsZHJieTd1WEJMQ21IRVhNVy9QNzZONURudzk2bmE3Z2hsUFBRUjNSMGRDRHh1Ukd2cS9GUlFlZStsUDRvSDl1S2lvb2dpbGdwZkJCd1RPR0lXN3c2TnAzbGlqZGdwSmpTU3pUdEFPd2g1VFJXTHRHTTllMXJjam8yQzR1cFBpcHMrVGc0N0dWOHhqd3hQbzZMano4NU9lbXkybmIxZUgrSzBVNEJuTUYxcVYydStIdC9hMnRyd0p4TTIvSm1LMXNrVk16RFlEcFVpMzRYVlFKN3U3dGRseVdjNHVjRDIwNU92OEhtb2FRUUtCZUJHWlM5VHpJQ1RKZWVucDZ0UE9TMWVuM3R6WHordzdYU21jWGpVektTUVB4R1cwaW9OVHFXaVdMTEhwY2EyRDAyZnNTQ2kwSktaakhSeVJCanEyNWdvOGRiSDVNMndsdzJmODE3Y3ZzdzJMWnI1OHBsVTRpSS9RdW01U3RXSERyVVVPOVNPNUo0MlpXbTAvYlRMaUFybXlvcXNEUFJZeHk2M2JhSEFGQUVUa3F4UkpNamk0S0NBcVVGN1JUTmlveFhwWjhzL0RZUjhscEU1TlBrWG0vc2VTOEdUVVQvSnNESEljKytFekhqSER3L1hBY3ZFbko5aGYxWVhuNk9GdzJzbkduUTdRNXczaHJFZFBmUVZpUDA4Y2ttSitiNWtZdC9QMy8rcEhEcDRCWVd2bHN3ZEFGUTN0UExhMW5KQWZkMkM3NUxURTcwR3ZnNXdGMFAvL1lrOWdSUHNtMXlieEVLZlhZMkhCSzJsT1lxcU14blVLWkQ4VDJkQ1hrUkt0VURjNzg2MUY1cDhqbGVrcnFnWExCQjA5UE9tWTVhTmwwMUVEYTlZNFdDTmFsK05PRWU2R2xwaS9uOStZVm9zdno0K0NqeE1DdUJpeDRPa2U4QWRDWUtCcDVrVXdiTjQxazB3SFZVNU9UZkxWOG5iWHY2K0x3cDBwakMzaXo0eHFqY254VldxZ21sZ2dKV2VNOWQ2R3dlaVpJOUMxNXFCK3JFMGxJNEUramJxUTJCYkdYQ2R4RFRsK3NkVitxb2h0Mk10ckE2a0JReFRVclhrTXBUTlphRGlpYWtPM2dWeDdNUzRkL0ZXa0gvTHY0bFo5Wjludm55b1diZUJtVU9ZNm1ISzhHTWl3d0hYVmJERVRCOUJ3Y0tKWnExQXIxbkRXeHczdkdrcEtUUjBWSDd4aHhGeFBRUFh2Skl4ZHdVWmJSOWp6UkcvVXkwNGsrQVozMS9mNDJMaHdlUVlEVTFmMC9CMnNvQmdmL25tZ3kzaXFkWm1MSE1kaUtmU3NCMm9nRHdiVFUxTlVGS1BQVHdERVhadEdKZjBTRGd0dWxuYnA4TFhnVUduUWFzQTh1OFV2Y09ReERkcmpMSGFZV1UwNFNOR0t0Y3l4NElkZ0R2SXlWRmx2NXFqSThNdWxGYW52NFNQUG1ld2NyWmVUa0R4RTNBL2xSQk5FMFEyUWZrbG1kNmNVWFR6RWk1bXVXb3hjN2tRYy9qQi9zMno2b01FVk96dkl6VlNqUkZ2SS8zRHc2UUczTDJNcEJuSUZESjVvUFQwOU9qby9BeFRVZy9KbklvRFBhOTNwRk16c1ptcjlxNFBjVGdPVlprQ0JvTU1XYXV5KytDYVVpUU92bjBSMk5GUXdPUnpyTmEwM0FDU3MweUdBelJlR1YrSGkzK2V1S0xDT0JUQUhPZ0Z2U0hTQ0h0RGpBc3JlN0dQb0dCL3dEOFhxd3hYZTk2SDZDbU5qazFOUVg4WmNIUHJiRXhaVGFTbzZNanhCRHBadHdFWlZvajI1eFMyT0grL2o0Z1ducitSSEtqb3pJcjBBOTdKRGtaTnUwc0paWGF0UVp5WkkycnFLazU1RFFoM3F0WmJ2M0pnTDk5K3hiTWdPZEJCaXhGUHdzV2xVV09kYXRSVjlDRC8zL2JBOXFxQVRYbzZlbTUxSVJiaWd3ZFdXNndXZmZiK3lLdzVydDlQa3lEVVl3TEsyWEVCRkNtenBhWXp2Tmc2OFdzOExBSDZNTnFsS05ocUZsSVArWHdPZVV3eXNFbElOVDJKcjdBclJ2VXhHOS9JU1o0ZEhXSm02M1Z2MXNwdW5SV0YrV3htbGZRNVVROE5hdFBPbzNPZE1hY000bmhIcjRBc1ZYVzZmMTcrcGRYY3k2NnZycjZKZWFsM3NEZ2tFbk5jYjFEMTg2eHlUeEVtWDhNRXA3dHVBZ3VBR0lMTVFSNEpKV2hsa0lqUFpjV2JHeHNETkRJU3BOVHVPK241V1Y5TGoveUtJMXlIVS9qNkJ5SkZOSzVKdlorTHMvVmtCY3VnUG8yTjZjamlmKzkxbmtQVUhuS0dsWUxDUy9lUjY2K0g0TUVVTE5rVXRuenpXaWFhc1NrbE0xZm8rbFI1dXBIVkl3bktETm9NcWNoQVFOdW56RUFGYi9SRzM3dSsza2N1bm1rMStXb2lzd1hlUmdqOFhDZ0Zud0xONTJZbkh4YXpudFlSb3lPV2wzRlBhUzF4RWJDamZWLzVzdjBoWlBNeUp4Nk9uR3F2cks4L0pVNkNDeE44ZTZ0YWI2Y2MzclVVdzB0dFZjMllhM2RJd3FXT0dzRzFsZTBsMnE1LzVZbmc3d0IwVmdUL0hDMDB1eUNjY1dkb1NoMUhRbm8rN0s4b0xidWJ0Tlp4SGFhcThONXk5ZVlUWXpEYnNTeXlPMzQ3K05ldHFKVlk5cWlBMUt4ZzJqWjhYcW1SQWxRQzRESWhiNmx6WnEvdVJHTStQdXp3KzhDTWRwSWhwa3VRakFKR3hVVU5tTHpHbHZBWmMzSU12MEhpWlJNRmF6WFRIMnJlS2Rpbk82RzQ2cTBUZHRZczZ0U210emIrdUZ1OHZHNHpvajNRblkvb2FkeFNsd1FENC81ekNnVUEzT3hNSmRXbTYveGp6SVFwcE9UZ0k0Q0V1Znhickc3aWUxb2Y3cm8zTGVqcWdyMzQ5ZDgzdkFpekE2OUQrb1l4TGJmUEdkdFRNMWJCU0x6eFB6bCswOE1DakEyMENSdU5wNWNUdUZoMnkzVkRhZS9uZnl2MFhpV2ZBZ0hvSmlNVXRCaXNPSUgrdXkwcnpFS0NodzYraE1XTDFXM2ZnV2ZTNmZCQnFyZFMxalVSajNTTUVSVUIxVy91eEdPRWppTnBqRXJHakdtMDcvU0xHd0pRNVd5b0t2RHN6WnRDN2g3eEtmWmhYSHprT0gxeXRLSzdTSHpBUW5kOWY2ZVkwOEU3cE9Fc0tOQTZLeDArRFdzbjc0cGxYdWQzZUY1UUtqbC9jR2wxZk5nQmlINzV0NnF6UzhzQkozMVlrajJTU3JHeWxqWTI4ZHBBbHl4dkxJUy96cFgwcUZWRkJPV01maDdMSnNIRVF1Y3htM2ZIQmFyZFUzOHJCN3Vyc0F2a01RQU5jaVJoZTBQYmpIeE5NN0x5WUUySzZYOXVyamxkL294TnpmbmlXaUs5blMzNk5KMXV3dTR4eWZBRnppdmQzWFcxRXc2TnpPNDZVS1lkWFRZR2pibUIvejVSRVN3SzQ5Y0JUZm9sUmdKejMyTnRPZlZtU042TkN5SnQ1TTJUdWtpUXFLSXFhQVgrcFl4dWlEazQvL040VTZpRm10elhtMmJtSmlvcnE2V3BNMW4vZzVZUlR3cTRjdS93VTkvVFdvRXZxZ0NGZ09leFprbjdNVkNuWXlQaSt2bDdjMHZJTEM0c0VBZmhNcklEYVR3L1VZNC91SFJVYlBqOHN6YVdwS1JETFVEaTBKYS82YXRzelA2T0ZsTmRDL1p1NGdkOTZoVytaNFVIbzlTcDVucmk4VmdjVzd1T3ZQdHFPNmI0T0JVSHB6K2tWZjhrUkI2ZFRxYm5BL2dDRWpaYk95TGFRUnBMTTNNZ0o3S0p2OWZUVmNaRnRYenRtbVc3dTd1bEFZcDZhNmx1N3RUUXJxUkJnRnBXYnFGSmFTbFU1SHVCaEVrUkJyZnM3Ly85ZTRITGo2Y2pUa3pjOGVjSjQ2R3pQanpNTGVMeTFqL0s5dXJsL0VKV1BKZzVRd2krZWExczNIYjd5ZmVQMzRnSmE5YkZ5bzB6cklrNkRBWEVGMlpsbU4zUi9FcGtNaVV3RTFKaVltSnZYNzlERXlQVlFReUQva1Vhc0JHaTM2VGltSGxHeUw0RjN0bCtHT0VEUGhQL3lVSTliK2dHcHViSjViQUZXVWIyUnJ3Mms2Nkl1cXJnV2svL0VybUs1aGVYRmlJa1JVd0RObHdGMjRpbUxJQjVnNlpBY0hWSUJxWFZCenJEZXBTWnNOcEN6MkJRa2ExclZoMkR1T0t3TFFhODU1M0o0aHV3TEtwb1FHN3h4WnJmcmRXODFKM1RpS2lsQllFR0F2azRPVmZ2emhsWmJ6dkVlYVQrVGpmOFFwRDVwMXlKMk5vOHhvYXVIOFVjYmRmZ0N2WWExVXNxd1d2aDdVVkZCUU9qNDdBNExQZnZ4dHJhNGYrb3Z4Q3VxNzA4L2R4UnVYNFdVN3MzWDV5NHBSbDFPZTVNd2hnS3Q3WTF3U091M3ZiRXlST3NqcHp5TFArUVlaaDhyRWpVU29JMlFLQlV3VFdDTzhwN0I5Z1lPNEE5NEFXQ2ZlZExkcDZjQUV3WWZnSnBWN21YYjdWbFpXb3JvL3JnY2tuSHRBMXZMY0dyaHBsOTd3enJ4eG1BUHVzeGZvSFdIa05ScTBqWi80TWJHUEFuM0QwUE5tMnR0TDI5a1VJUkVGOTN0YW9URy9PVjcwa0N6Y2pmaFRQaVJnOVJxK2d4dVVoNGhiSGRlVkxSWDM5V2Z1bTRMU0RJTW1YeUovOE4zWm9XeE1jRWpOOVRQZlZjZE9FVmg3cFNvekVTZWtodnNJaUVwWjZNU2FhaE1NdzhzZkJ1YjI5L1FmTG1MVDVCZUJxTG8rRmYvZEdnYkRIK2ZuNTM4Zm43YWwrTFR3a2VBM1p3SlM2OSsvNUg0UHpoQnJWTE5YbzdsM0hnWnZTdDlWbk5SUXJUZHVQUnlzaTlkK1JUVGNnLzJEVmpRRUFBa3g1c0szdFBpd3BCV0JNTnpjdWhIZjJEZzZBVy9ab1hYbDRlQUJXVFRoNFd6MEdpaTZOcmRDQUkvVjBBWHZDREhHcWlweGZXUm52T1lZNGpWanpSVXZLVXNWUnpBbE1Vd2k3aDBOeGtoaS9FNzZteGtHUWdiVis2M2w1Y0VuT201NVc5KytlSUgyenhUdENLSThTTzJ2ZnFsRjV2WmNxMWI3aUNzaHh3bkJMa2RSaGErQS9PWkU0YkNvVjVzd3lWbm84RFZ3a01CaU5ycXNCRVIveE00TjNSSzZtVW9WT1YwTnd6eVlXaFJCcDdPV2t4Y3ZWUnNBV0ZTbnAzZVp0YjV6UHkybmZpNHVqSTZEL0MwVjlEbit0dEFMc01IWGdIUjRQTUY1WFEycHFxcWE2ZWdTUEFINUN1TlhwdktZVWN1aWYyc2JlVlVCYmVJNWhXZFhVSUxTZ1I4SzlNVG5IK09HZ3BSTFVRRVdmTm4veXB4OFNVWHIycHF1aFlNbzAyYmRFRHA5SkZ1a3VESTNPc0N0OXNELzB4OFVjZlF4cVlSU1pGYlNXUXRqTlY0UVNnZWlMdVNaejVqZGY5WXhQcGhxak5lZStYZng1bk1UN2V1ekRhb2ZYOTZ6dVFyLytQeFpBVHZtSDRCQXZNYlFQdUdkakxldXJxMTF1YTBMVXB2cmhvK2NuaVJOUnBvYTlnWHRjRllsd0J0V2NSNXRjYVFnWHNRazJYTHZWck9oVDFKNk5Xem1odCswb3A5NFE4VEMyMnVmeWJkdGVkM3pacGtINkxyWFBucVBYZjMxTXl0TllaS1lQTU0wczZud1psZWxMcCthd3FveGdQUU5pSVU3eHVOdTJFMk5tTTBha1UzTW8xR0FMblkzbzdqZUU4bzFMRk9neGxtcURtaDMyYVBBQjlOYTNlSVFxVjJDeTByZjZtODNnNm9sYytwQlRmc3p5MXRicnAvdHJIeDhmV0ZDZlpxRlltL3VHV01kd29DVUxNWm43YW5qcFo5cFdtZ2hid0lwbGFrcEdUSElRb2k4QW9PM3JhMGx4cUV4dXk0YkE2U1RHMVNybVpVQmhaS3lLRlV0bm1LNjFuOGlYbzhRNHVPTXBRcW13T3crb2dUNm5lZVk3RmlMNXZJS0NndUppd0sxNVVtaG9hcTY1Q3ZWdDBhUW9wRktKTTRNR2dWMjd2THJxbk05YzF0b2hneTVQNnluT1FZYjVqbnQ1RDFhZEZWaXpyNFAvZm9aQzQyVHBvR3RjSUlRc2cwK3ZDUVkvYWpnb0tqNUNJbEtTK2VUMWJlVm43UGtoVGpveWhrczlEYVdsOEdxM3BhdXc0UENnSzl0Z2swZDBYTnAzSjNkYW5TZ1cyZDNjazBGVDdDVEpZbDlmQnI0QkcvUDdpUURLcDJuN0tBb2tjWEs2L2RaWnlVZEFmUURiKysvNVJyZk42SHZnZ3NWRi81ZW5lNWdHQkZSUnFWWlZZK052d0ZtZm41ekkvTUNFWXhTUzdOWDFlYVhJVkY3VmYvM0ZlbnJadVhQTXZyVyt2cDZLaW9vMXlyMTFCWGVRYTlMYngrZjYvdm9JR0dvN1FFaXdGdlYvQXlXQU81NGd0d3Q0NzBmWWcxMVYyRG44MkpnU29PVCtucTBGY2NuVjRkTWVJZGtteXRIRFVqNEFiRnBkWFFYZUxDWWlFcytyK3FlekFWYXUvTDl6QXgrQVFLUFRBQ1drQWErYzhSVDJMamo0RVNEemJVL0V2aXJXUkxjenQxbXBmeEowKzB0OUwzUG5Xa1FGYW14V3R0K3E1VUdsa1VyVmFLdjRxYU1FbUNoVzlFdCtyMGt4WTRlc3BBdUJFUWYxYk43ZjMvOVh1a2xtZjVCV0JvWHRhN1hlVDBDUUEraDA0bHNXK0ZyaTQxM09rbnQ5WStPN3A4dlJnYnVXcGlhQVdnY0hCd2VpVVBjdTcxUjVldVRZbm1FNWtjOS9kUHUxNXdVRzlEQ242bGpSNnpaYk9JTWxpZ0FwbkRycXN6K1dEbnlUbjY4dmJlREMyQkl2NGRYWGRrL1NRWFgxSzNob3NuTGdDT1VySm1XSmdKZVA3c2ZteGREbWFqN3lGRy8yWUU5S2lrNVRldXB1ejUzSWh0UFR4ZnJhK25yNUhVcUFVa2VQOUlUam5VZm13SVREdHBEWkl5d1VGLzRUVEdlTjQ5aXdnd21pMUxXTnhVMTcwcmN6aGdLNUlwVHY1U1Q0M3ZvUnpuMDd1bFhPa0tzT1g5UlJJVWlJbmp5UWpYRDhhTUZyK3BzS1lkOVlRSzdweDJ2MjYxcDJCRk0vNjdaQmZWWmtCUms1QjY5VXNqbGExT2lENlRqa2ZKVUJLSk5KOE9UZUJ6L0t3ZXpQTHQ3Sm8vWGZRcmJSVmNjYjd6VXZmQ05wdFZTUXRFdWl0ZEFuUlVyUks3TFE5V2lqRTh0Y29UWWZkZVhUeVZvNUVwTnBqUEdZNlpCY1dLZFpPSW1rQkYxVmowMmVjbWgySE1vT3FpU0d1cWxtSS9zUmkvYk5XclpxZExKNURPcm1DY29OY2c1eXpkOVdkM2NIZTN0N3U3citBcmhRMkgxOXJMS01DMFhqdW9xQ2sxODYvSVBST29GN1BnVGlGR3RsMmhjV2FtOFBhV2lZMmZIc2wrWFpuK3pLTW4xWFovNjJ3VzdURzhYSWdXazhWMlBtb0xacWlQVy8vTkhYWVU4aWtWekNyc3Uwb0VIZ1l4dk51bEhlUHdaS3dCNWZDZ2dLaWxLK0IzdzJwWWhuU1h1Ny8vWGhOR0I5QUQyNEFnczhITVRndVF1Um5Da3BPUldUaVB2d3k3NjNQOTh2bERiSUxBalFrb0FaRVNxb2Iydkwxa25NLzlGRVlBVXZZNHBvQXhuYWFWbzc2NlFFblZjeEtuZVZUbWJvNmVxMmV1MHBhT09Ed2RsTVFVSjh3ZGNqMDNrcmViNWk5YXRnSXgxU2puaFExL0RNNE43bHNRNStYYzI2V2VmQk1WZG5jODdsQzVFRldURFdDTFVyVFRRdWIzNkhLVGZtSzFJK1JVVkZpK0N6Tm1DVEFFZ0I4QVRxY25WcmF5c0V3a3lLZWI0Ry9kMGZnUWdZcGt0Z0QvNDdUbjJwS2k5SHpGNUVvNk5rdHBJNklHdG5XcHQxa0duRzFycnFaTS9iaThZTjV3NUhKWFd3R3BKZjh6V0RsWTNPbkI0YkEra0VEY3pzZW9wRURtd0Q1cms3NExlNTdjMjdoNVBLWmtOWFlManhSM0t5cU9PTjN0RzQ2dlBNek15U0Q4ZmxqZ0pkQU1WSFJFU3NyaHJMamkwdkx3OG5rY3lmZko0OXFxMnV2Z2RVWlg1QndabC9NQytwaE5ldW5BQzVuMWloTzlSazZXWmdZT0Q4M0YwNUkrd2lpbWE5dzZ1OHIrL2RVQ3dXSU1pYWE1MURRemZPTjJhbC9pNlhiUDJPRWtUblpEMUdVaVpVeTRSOFZ4Nlo2dXhjR2FVT2RwM09GelIweFZ0Qm1tc0R0bVJOemZ6SnIvTno4MjUvdDAxc2Jub0ZiZTBzUjRHM3UxL1IrZ014NGZKVDBWSEMzbXhYMFlMQyt0NHROWmhsTUE3MEJBRkE4dTRSK3U3eFBLQ1BBaE9sL052eGV5cHhVaHVBYWFQVExIbmprWjhtc2psWStmRkFTUDMyRWxLd05xSnYza1RWMURqTWZIUnljNVAvaENoUUZZTFZPa3lmZVVkaTQ4ZVhyS3J2dTlHMG9qZGlxRC81UGpuWjlqdVpVUTRQamdVMUJZVlA5N3BRd1RRdk1acTNxOURhL240S0JnazM3MGk3NjhyVnI5YlpNdFJ0TkVWOURlN1o5eHlKMXR3T3ZEbVp0bnlaR2dsbEgxUWdwRGI5cnBrRW1mOGVHcVVJa2IzY2xsWmpIOTV1ekJWcUdQQ25mL2Zsd2s4SUNkeC9vNXlCaW9wNisydGwvdnYzL0VtN3ppUWlHNVJnK01vQ2M0M3FYZzRkM2czSG92bnNRNmZvR3RCRlJOYUJVUGpCREpTZU9KemdsY1V0cFhPZVgvejZGVHFIbzYyeUtqVk5JWWhsYjZ5eWd3OTV3aUlDNzNNSHVLd0NFa2tMUWpBcXMweEF1SlV3ckxYZ2xRWHBrNTNPcm55LzBNdWZWV0tVOTRqd09icFFicU1NSmRNbkM4TnI2TlEvem05VUFmZWFsZ1k1cThqR3N5WVdGaFppWVdGOWN5VDhpWENsbkhhTklxUE9mbXcxSmZzS0JKZW54dnlhT2pYdlNLd1JBTk8vS3c2bnA2Zmk0dUpyYTJ2YVBwZ1dSTFd4aTFIWkpxT0pKRmpZVGhmd1BuazZZb0tDMldyTVMzVkdiMERqdHZ5QUZNSkVRdmptK09QMEp1emwvZ2lZSjBCOFU1R1IzUU5rd1ZyUjFWQXNHZm9BeU1xYm01dFppZXNwZ0dEand4Rys1dGpzalhLbFNlcTFUSGZ3Mk5RQnZxaTlQUWVxcTUzbEs1YUNFeS80L2JNcnQ4TlUzTkZlUWtmT2RDSStLQTZOcUlwK01oK1NVRWFKaVNMSWxUUTMxMXBjM0NQcWR3Mnd1b2VIaDhWOHAwSU9vUUw2dG9YOERGT1hnUEVuNSthSGxrOVA5dW9UR1hUTkVnT0MvMVJ5N1BxMkdtRjE1MGRJVGY1WEcvN2wrWkd0WXV0aEVWb1V1SXVHaElwQUkwYjVYcEVtbEREL0FaWkxCYXZSUE01U0xJZk5hODFneGsweSt6SHVPWXVUaXN1VVkxdkgrOFU0TzI2TjNLbURJUkdPb1FFbkluOHNtREU2SEJ5REc4a0V5SFhVS0JtNWM2UW9XSzNCMjgzZzM3Qkh5UDhWYWdDVURlejUvOUpwNkc0Q3k3YnN2Z29HSGRJSXcxTzMvOW1xTkczNFcxNVBuTWgwN213VmdQTjBLelZDQVljYmZIcytQQTVBUnlSdE1xeDE1ZTd0b3d6VTUzL0ozaWNuSjhCV3RHdGRPVHhrN3R1cXBDQTNqSWtBMStrenlEck9UQ1dVcFUyU0phckRqN3hTbnovd0pvc3RyV0gvMkNVUy9QYXRHQzRJZ0NqMStWLys0alJ3ZDFPZFBuQ0pKVXdUUVRMYitEYWNtZU9PK1llM2o4VkJoM21XdkNKQ1FuOUhLRHd3TVRFRmhJV0hndGZYMXlteDQ5N2REZEVzQXRiN2NXM0wzY01ESjI2bzcrbUFoOGUwb3drQUY4QmdWelEwblA5Y3FFWEZvWllJZmZBMU1Wa0RwTU8vWDdNdlUzdVg0WjRZMzRvc2pqMkM4Q1ZsUVYvU285TU1PUTh2QStXMDZhT1hYZHVyVDZvbmgzS0pDbUM5Yy84dGVqem4wS0puc05xMUdnM3hXb25ERXRiQ25yNVc2MWJDOVdsN2xvVnZKd1p3VkdUaHB2UFpINHN4VEFtb2ErTXphVnNuYTBlZ0l3QnJMVUdPUGtMYWN2S1FxOFk1azVHTldOUFJpS3RRUlZOTmd6dWFnWXVydnNiNWlDaThaWVdUdm0rYk9yci9VWWYzemU4VFkyZXdPSWRvWHlJY1RhQ1JPL2lBeldjZE4zNHZXNXpVZ0ZlbjNqRnhqVzVDNE9vY3cyN3lRNmRINlRubjdZSWJsY1c1N1lET1V4YzdPQ2djcVp3a2E4dnozSXVCVDJkUGFWTmhKdVY5VlErR0ttTlphRnJZRkZkNTB5TERNMkw2OTBoYVdrMUkvMjg5WGhmM2dEUDJDd2ZqcFRmbnNFcmU5N0RHNHh2ZEFSaVI0ZkVxbjU1dFcxY0FPL29CQ3RDQ2wvcjh5TWhJbXRyQzJ0b2pjRU9rcnNZWUpJdFR0MklvVnRPb3lWSkg0V05QdnNQZFJSSWJHNmh1cnBrYUtMeFZvMDhYZWJ3L0N1c3pJQ3kxSWxBbXJLYWxGUitHc002L2V0WGxQalU5ZlJac3MzVzNmUGNTY0J1OFRwMDZPci80czhaMnA0ZWoxaFI4M3FCM3BlT2VNSFhKWmIwRG9yTWtSZmhnWkdoSVNrWUdXSnZrK1pPUWs0cGNVMjRERTVPQ2FmdWtZV3QzYUlGTy91UlNPK0NNVWFWUUszd3RMZUVXc1ZTcUp3OGlNOHhHVEYzYXdvaFpVWkFyNit0eTAwcVNHRjkvNmhFVUVocjBRcDNGS2JFVW9Td3FLbm8vdWhmVzF3Y1k5SE9WZ21raEFRRUJmdjRyV0w3NXVPM1ZXRG9ESUI1aGJSdmEzU2drV09DVUJJcURFWEpJd0dCeE1iRm9pUURXTGhKSFhMb1lBRTlnb1NUam1TeDl0ejIvcDZlbVJBcG5iUG52eHhoUzRZelUxZFhQQUZhRk9ZTGJzTm1pMTZtU0Q2eFRyLzBYTk5qc0lHd2MrSFMyelYrbHpiM2dQeWJKMnhnTGNTVHVIa3ptK25SUzBvdmkvVVJqejkzWnNZb1dtWm1kVFgzL1hrY0ZUekxjVDFtYlVHOGZVVDlDR2VPOW5EdkprRGhDalZybFBBQmJzRHlqdXdFY1NHVmwzK1BHYjJBTUpWOGxuaHBZTkQ0dXQ3a1lBT1N6ZHZaZWp2NzYrdHFnMFh5anhTNXA2N2Zpc1JNai9qMUFKT1RrNUYxZFhkSzNDRGh1WW9VS2RPanVDWHMyY0R6djl5Y2ZCcmdocHcrVmxacWFteC9XSlpydUZ4cDdWdGZXVkluZEtPbkRLcDJNQVQ0T09GOEhoZ3lyeVNFV0ZkRzhUb2tuRjZHVHIxSHBscmpydVZxb2dXcWpObWxQOWdyY3paNVFCbkV5TDI2RU5pNGQrRUpla1hIVklzb0xDd3FPWjN6LzlrMWJWM2VvQnhLTlcrUTFvVnlhWURkSW5IemZ6YnIrelhwRFY4VmRiRmhIUGh5bi9nSisxTzMrdGc4ZU9lb3FiS1BqenVyMzJRWkhrQmdIUXVQcWo5b3JhZEIwbk5mZ1I3UUsrQzY4NW1ocEgwOTVUdXgzMWpLeC9ZRmpYOE90NGFrd3doQTdDTGVET2lwbnJaa3FkNlp6N01pQ1JSTjFaV1FpTkZBcUpuWThBUjlCS2U3djZ1NytYakg5NXM4ZjJwOExaLzRPL0dTZXh5ZGRZWHNqS1RFeHlJVGtNUjZ0R2JIcFpRdjRaNEJFMkFUMHpJcVBnMmJoZzYyMXQrazhmMHVkbzlIR0dGa1R0M2dodDRveWN5R2VQRnZ1SzV0bVEwMlAyUm1XQUd3c3JJVllaN0xhS3JFbjcvb2E4bnI5enF5QWFpTkVOMXlFL0hIYnA3QytvWjJPd012ZDVXVkRXdHpsZGpjVEI0ZkswVDBaSW5oRy9RRVpPUkFmSm1LeUhPQ01ZQ2QrZUdRaW9xSUpWL2hWOEZIa2lQcFhDUWpTWTFTL0Y2UDAyKzQwWXZOWUUvdHJIZG1SNnI5Ly92WDA5TFRpYzhUTXdrejJxc2Zjd3MydHFyZlhQTWV1MjJ6Qjc4Mzg1OFBEd3hRSzRTSVJyOTIySmZNa09mcXR1eEhoc051QWQwdUFVNm1oYnAwalJGUkQwQnFRUU1wbFdGUW9uaVVCSWRuYjI1TlRVQndkSHI0Y2Vyd2MwcnpzMEx3Y1dMd2NhUDc3b3duWVUyM29hL0lVV0pJTExMenNiaThWa05rZGdGRUJXQVhRY1pYejFUWHRINTBZZFpXVnN3Z0xVdEFERTJ6VDhUSnhaWlUwWG9IbzV1Zm5kWFYxVytwSzB0UVk4UUduaStqUnhLZ01iRFlBbnBWZXZuZ2ZvQWZHV3IxOWM5ZXpkcVp3OE5yd0FMREg2dXBZMHJRV1FXbXMwYi9FcFRzQVFPKzVuaEdIcGZJQUVxQ1pjZGNNY2RodG80dklWdGFUZmJBemNVRGg2Z2NhNEQzYjJvaXNhSlA1T0pOLzRMdmFFWFZ2ekxpSVJ0WU5DRXdEM0FUZENtTWhUM0RmL05KWjNrcHd4SWlQcHB5RHpONFM0bzBGQ3NRMUhoUWx5YWt3czR6V0FTYkpWcjRhRFFrcDRtY1gzYmczdDhOeEY3TksyZWdlV293c05UUU9QU3NQVTc2UHRTTFdIVmVXOXlMd0orNnVOV3VGTzVRaWZ2VXRSMzR1RWM0TnZ6V1lyUjVDREZ2RWFldmpZbU1XcjI3dnJnT0grVmtNdkFkVU5EaUUvRGdEbWpJbTlSMjdXQjNqRHdqYW5reWVyUEsyREN5VmV3SmF5aFFiVk1EbkNZUnJoNTNrcUFqQzUzT0hRbGVSbVY2eWZBeXNBdklpY0VHZkNNWVpsRnQ4VDVwZXVEYkZNZjUrVVNtS2dhWVk0NGNHdmVjckc5NitoY3RCdkgxZG9UZi8yVmRzWTJsSmtVMytBM0VUQjBJVmJpdVNCdkt4SWF4UUJ5VmxDRUR5VDJGUzQ1VU14SFhSazZFbzlNZ3lGclM0bm1KVWdnUDVuU3RHSTJyelUvSmxHRUx5YlN0NkNzVDNtSzVDQlEwbnliajIvSXdtRTRtQXdnazFMMlpOc1Bpay85M09CVEVuL1dmaTU0ZUtPeXErcEFzQ1lMYjQ4M3hGS0QzQmdzQkxTSWllaURobU5XMFl5UUhqS0lVQUNmN1NUeHF2MHhTd1d5WG5sRS95SWdSaUQ5Nlp6U0ZQcWdPYm93Vm00NW15dUZGWTdXY1FDT1R5OHJKYzhWMG9ZSDZWQkt3UDFmcTJscmEydHI1OSs3YTZxZ0lhUDFBYm1WSlRTQjIxa1N6V3pCZzI1QlI3L1pwcEV2Mldzc3dZc1V6NXZyNzBvVHlveVlGT0o2c2dNenhFSzJEenpQL2RrZmpXZmVXN2gwcFkvQ3lnbXd6N3dwNi9mdjBLTzBSZk5QRUFBQnNUQytzWldONmxTNmNWV1NnSThESzRjdHEwS0FSVkpjdUVYUjlxSnI4OVd0TW9sMzJjdHRkK3NacUh3S0t6QU4yaFNJOFhXT0hkU1hsbmZ3SHQ3THlQSVRFSHhjZ0cybjA4NVM3VXNQZ1N5SmM1RGpESm45dmJjcmlIQkFLV242ZW42ZndPK2ZiczJTcVY4d0JhWjJabTNqMXVBVHJPcE4wMTZHcWNSVjVialRuVHZKR2tFTEg0cUw4ZmJnUm5HeGM3a2xSdFhpQmFMOXlTT2JmUkVUQVJZb1dIUldBdk5neUJFUjM2ZEdsbXVva1VTb203Z2RJM3NOQTRxTnRhdzZyZUNLZ2lzbWFWeklUeVZRWWpiRlE0T0pNdDY0dUxzWXBSaE1tc2ttbkF4K1hsS1RHeWxnb1Y1S3RCNUxYMWJKV0ZwK1RvczZkL1pqQStocjc0TWpPb1p0U3N1Z2t0OEdMSzRFWmtXbUZzS3djNCtnZ1ZZTVhJK25kVEZaUVA3V3duWFpoWmFOejdvN0dOQlRkZStJT1JPbFRzN0lZcVBoVjVTVlhzaHpwcGsrNzN1RktiSGZxQUFVTytSc3pCM29yQ2VzVWdrbUtrRTFJOW5OSi91clFUZDFGd0dTMHRHNThOK1dEUlRsdFhzZXcyUTVJNVFlQmlaSVUvUnZJbFY2RDRUM3pPeFJkc2JVSVpsL2QxRkJyNlV5ZUZkZE5SRkszbDVReWttUG1Razh2QTdVQTI2ZkNEYnZMVXFBYkVRVXprS01saUEwSTUyUThRQjJTWlQzSzBXYndqckhUKzNVTzhtS1I3Zm1ZR3JvbDVyL0FxTU1aR1FlWFJuZ29ETlUvTVN2QUlTSEZjNkNTZHB0eGdzUFlhbHAycXlLdThEenpKU0NUcVFnV0YrZm5HaG9ZZlBuNjBUUllVRm41OGZuRVZFcGVRa0JBVUpFb2FGbGtqS042RHJpbTlyTlJBMTNQWUtOUHpnR25zdXh2bTRUYnJzczAvbEhyWms4TEd4aFlTV3J6MU9JYUZ6ejVKdm5QYnNBNFNrOEdsOUZma3o5TnpWUkVyM094Nzk4K2xzWTg0UlNIZ1BJU2ZzS1luNUg2aXdLTVhtSk9pNFBOT3Y5UEZBZFQ0ZUpYOURDOGNGb3VIT2I4UU96aGVYQ1NydDIvZnprUFV0KzVuQWw3dWkvL2Q5OXh1bXJUYVR3TXVXYmY2eDhQTjZYL0JPMURvMG9FMzMwaUhqRG9oazRKYUJQcUtXZzRmcElhOWhBWlRPTGwvMEFZLzZzL2Z2NHZDQWdLQ1F2Vm0zZm9aakx3UGxvVXlSSkp3Z1VPOHhpWW16Ymp3b1pmbmJxNnVBRERJWmJDZ1c1cjJ2RjA0dlZrOTh6ZEh6RmxTNlFFc0FLQ0gvbzFZTnplR0hIQUVPb2U3eVd2RDZqemQvRnpJejgvdjZoTDdnU1ZieFNXU0JsK0pSamYyTlpOeGZPK1NGZ1hKZEE3d2NnQUlrRllncC8vck5IMC92MVlpbFVvajlaSlovS1RvNHpNNXlkUDNmWDZlSWRHYUdmSFZydlZ6QU9INGh3OGZEQTBOcGFjRGlrN01KSlk1eTkrSGR4a1JEa01nOXBWRDFVN0czQTdPK2RSRzhkRkRPNTByblVOeE9BNHRaTnE0YUJWQzh2TFVkemVuTm80U2RJeUZHaWFJUnMwWUlIbTl5RnNFZUcrcm9KRmNvdld5UkRpRDhuVUdGL2g5alk4cEhOMDJBK2x4bTUrbmdqdVd2YXhldjh6ZHZnRlQrelpIaXAzaXZYUitlc3pYUVRlTDVodDVEbWFrSVV6OC9pNWVzQ1hmUnRsT05iTk5PZVRJWkdZaXVIc1c1Q0pXUWZpQ1JRdEdpdVFmU1R0eFlBcGlOelR3UWs0ZGpYcDFyVFlNWFg2czM0cGN4dTFNajdYYXBqREtRTmJHUlI3WThTUVZmYk9FeWJyRi9Nb3FZRFpQZEFFaVZxZ2grOEdkMUFLM1YwdVdqV25CNzFCWURUMjJBdUpVcFhydUt6YWdVMXZqREJoL1czNXBIc3BIYlpVei8yQkdmS3RrMFVLTmdqTGFhc0YwSlVySmtEdkFWYVlxbEsrNCtydTZUcDM1djBFYm1UcDRFMnFYd2lscFhwb1RhUitWaWNLWkJjaENXSDBrRStOOENlclVEYXZLYVA1TXEvd3FJVDl2Yi95MkdjMlBJbmlhWDdzWC9iSE9TSCthTDlrRWlHZ1VpejNQaVArbWZQMzJENndDUjRmWDN0d2M3ckZBb1VabEdzc2lsRnRYZ0VaTytsbzBrNU9HNHNTL0c0ZEtqQkE3VHRzSlpkaHNHMWUxUWdlUWx0VjZOYVdsRVd2WnZtYXFqSHRaV25IemRPajBIekE3NW90MFZOQ0k1TlB6WENlM2lSdEhULzJEa1dUa21zVDZ1U1E4Q0FnSUlFNzBTaEUrWGp1RnV6cFZ4UUN0RE1UbHFsUUFEaU0yTHE3SDNFTlJFZFY1azNma2wzK3dpNHVMcW1vU2ErSm9LbzFtNVh5QmtOdlYyNTdBYjFYQ2Qwa1dUOVloSVNHQVFEZmtTaGQySkVWeEgwQW1rY05rMzVVa0ppYldLSlpVWjhOQ2licHI3MWRWNENKTGlMVUNqT3F2TmFqbS9PZSs1N1UrS21DeCsrbnZFMFF1b0dBTGQzQ1VmenNHZHRQYTJscVFyTTJsNzNZeGsvS01QY25wQzdJelFpUXRYdzZldk5IU0gwQVFGa3pyR3hnc0xXNFNnNUR3TCtYRUN1bVNQekJuTWlhOENmanhVSllGbVQ4Qkx0R0lIamx4R0h2OS9oL2pKNlN4TC9YQllEeExNRFgyUUFsUG41dEVZRDV1clQybXZwMmZFdCtVeVRtSG82eWxEUXZ4RVVWYnRBVjkvMVc3ditMcFgzdS9YaU1HN2Q5UDMwckVMbW8rWmVsOGFDNlZ3MDg2YXRvK1dyN0Q2M2NhaGtMQnVnT0pjTmZwZ1VuMXJ6QUw4ZWJuZkZyb01mUndrV1FZcmVuemNKRzEyNnE3R282OElhem9MWXhSVWRtY1A5K2JadGR4TS9RbFJCNnJkMi8wMmsrVDkyMXQvZmdSN2N4VUltNmR2SVBvdStncXhLR01ueHIvRnhVQlVPa1ZGZklabi9UWTIrd21jMkFWMi9vakVMSGpiRTRYNjkrOGVYT1JadUpHSDZCNi9IMVFlMUxkVStRbld3WFBsd3RaWGxKWER3OFBKeWRpSkRyU09xc3BXMlpkMTBTbncwUDdvNWxDS2VHUWsrL0h4OGZyNng5cFFjL1B6eVpRdDlyNmVnQm1CSHpVQ0lkWkFpUmhGdW5MN1dhd1lpbzFBSVg4RWphQWJJTkNvZlgxOVlCNE94QUxLa3NCWDhmaXNSTW5tUUU2ODJKbjZNVDNZYmtaWUgwUFI4ZmpncTBuZXhzYkd4SEtzTk42YUlOWjk5OXltdWYvdFJVQmVOZDF1YW0wdm43NjZQcitTVExPckNJTGtzR21uQUczVEdxM09PYTJBTWxQWGxoYVNDcjdkSXB5eC93cUR6TWtBU1NEZ3hJVm1KQ1NrcUt2TmhNYXZyMkZjR2NBc0FPaFhpK2YraXRDZExldFhxbzNDSTZMN2xERmNtMmpuRWJUemtpdEhVTk9GSThkV0JEMzhWeHBiMjh2ak10djcwUDZiYXIxMkNteGdlc0Vvdlk3NTNkWTlNREFqZ1ZGOHZMeDhVbElyQzh0eFIwUTdoSEVySDVUK2k4d3FZVVBGbUVaZEZRSU8xSTVjN0ZZNi9Lcm5iWUgxUFgxMjU3K3NJczVabncwTU5oajgwdlF6bUJNb0lRNXNQTG01cVJ6eFRMdmgrdFJrV1hHOHV5NUhSSXpQamtaTTJkK0Y5aHdEOUNLZ0x3NmVmLzMvY3pNVEtQRVk3WWxxeHlwTnFGOGhxMktrNFdGaGFZbVRvZmJkcGxjQStmNEVxL2NLSEZ5R3JoMkdJeTM3WngrNWQ3VkxSSisvbUJZdHg5NVVOeHdkYm9PTWZUd2xiSzNIQ2kvZkpjVTBESkJRN3g2WkxabFhhdVR6Vys5d1YvZjdUUndtZEZubldOZGhDd2xnMkkyNEd6Wm94ZXhhb0FwTG9yQWFVTlpQUmNSWGtzVTNlcTlDb2R0aE1GdDhzdDdmMU1xdytCdFhYTWQ5T1BKNHJ4akx5c3hUamxURXZJQXFVcFJZcG5yQWtZaE5vdnNNSkkyWTVBRERVTVNudTNuT2ZSZWxiWTBrNG5RZFg1cUlSbTExWmxDY1dHUHpWLyszUkZXY3g0ZjA2SndFU3lLczJmUmRMUDM1MzFsR3JjV0YvK0s5MTJMSytrQU9tVmRMeUtZQzNWWnBSZVNnZjUyd0V0U1VNVThqdy9sNjY2bmlKaTR1TW1hc2J5VjF5QzU2TjdWeFZpRmFxNzFOMGY2OUxrL2Rad2M3cm1ucy8rZTFvUVdEdjI3QzdGem5RNXp5ZkdxUXo4M2NQOVphT3k5QXR3TkRRQ0x3QUxjMjl0TDVtTWNHK0JHSk9aZzNGRC9MNUpsNkRkaGlzTGVaU0I5K3NWOUNMQ0UydHJhR25zZm5BRXgzYjNSWCtYbTVoWWFHZ3FxNndsN2ZnQzJ3czNwMHI5cnFYK3ZNc2MvNmJESjRPb3QyTU1hM1Zzb0tnWURNeFFRRUFCc00xcmNmbWRwRUovNmo1WVdBbG5ib0hSSHBKV3hiWFVaZEM4UGo5K0EySHRQS1hyMS9Qc2Q3THdpaDdOeDZkUy9HMnNvZm5SdmJDSkpvUnhRSkYwTmNVTTdwMHVORHEwcm5aMmlBb0s1azBFUzFMSks5T254Y3ZRQTRDSWlJbDdzVmRjQU4rUHg0YlN4Ny9HOEczYmlDV3dmTVRFeEFYWEFGVHJHbHJGZVVOTExDZjNYQU0rV1AwK09IaTlGZ1FwYlVZRDhkZkJmVHBYdmNiSjA0YXpxODliTnBLWkJWYno3L3QyS2lvcXdpRlFhcWJBdkRRM25qUzgvRzJIbmxTT2tzcXJNek16QXBNMGVSUVVZWjN4U1lteDU5KzhGNEcxZ2xEaVltT0Z2dTBockNXUUQwNEVmQndpdnZEeTAyVGdmQlkwbExEQllVTDJnb0RqVExtakp3UDkxMnpXYmRzYTZlMnJITWJ6NVp5RWhZV0hZeVVGTDNhbll6ejZHRlJ6WHo5aHhRMmYrREtKcHFjdkJLWEJCVTJmbzU0RGZBZ2Q5c0JYVnBPMHBYc1ZobG5Kc3ZLTnU1eWRVNVBMTHE2VnRZcTlWVjFuVm4vejlCbm5SaU1Pd1piRHZ5aHNxdTRMaEtvRE14U082ZDE0ZDlONWkydHRGaFZQYjZ2T1A4WHVQdnJzdmhIZEUveHJZKzJSazJlUkZVYzEvbE80N0RaZjN3TG16SmVwWVdOQ0FrTGFQWTlsRzg3R0NlWmdScWkzREJsN29Fd2QzRnpXVlEramNEYzZBYVlDdW5XbkVGV29oUUhUTmxwRFo0elBHUUF4Wi9ibmM4UWgwWDZmeUZHYWFxdHZiWEpaZ0NUSC9ucTYvT2Y0NDhGNzQ4UU5YRmttbWFjVVZBd01EV0c2VkdvV3lqSXhpU0xZMUdwVUVkb3NSNzNDMW5RNWt3SVREZTVjL2xwWnViMjhSZWFkbVpnQ0U4UEgydmxwdGMva3Y3YUhCb3ErMzc5ODNDR1RFa3JlcXhoa3Y0Y0JhOHdJNzRwYm94Y1J6K2MvTnpUUE14Lzh2U1ZvRkJQOEFhTGdNUnJaQ0RZeElMUU9EVWRLQzRtSk5SbnpReTYvejgvT3pzOUNueTlGUVNScUxqK2tnS3V5NG82TWo3V0dyc0xDd2Z5L1BnSWZKaHp3UDBEd05qS1JRcksydTRvYWprMzkzRkhoN2ZUZ040RDl2Yi9odVJXbnB6dmNLVmRqVGNod2FTVTVsL0kvUlFnVm5Wd2VUZXpmM2tlWndjT2dJc0ZpQXZUM0ErSEE3eGczQmM5T2JMUUhLeE92a081T2VWc2o5UVM3VVk0c2F1TWRkZW1BL0s2dWRYeXV0Sk55bVNzeVpQajQrNFlWTGpSYkYrZmsxdGJWclBjRzNFUFdDT2h3ZGUxTytFV0ppK3BZNlVPUzJ0OWczKzl4cHBybmhxL1BvZzNKV0VONHdEMmM0ck8wNVg5cEt1SkJRNXZqNmw2QlgrQW1PK1NnL3FjS1NIaTByZGdrOGtmdnE2ZnNYV0hHZ1R0YzdZV0l0QW5qL1ptSjg3TlBZUVhVVG9ia0hYOXowVWNtckEzV3VnNnllVFE0WGtXa0NON1Zsd3RVSC9CTE4wS0YvWkRsdnJ4K1ppY1F3T2ZCTzVha2ZodHZaaHdjdnBZcS9KSlpkSko1eGRKTWp1UXYzSzgyVUI3T2tjTDc3a3BGMFJNWDVZVEtwcGtscSt6YndkWmFXTW43S1I3cEpmSjI5L3JsNFZpZkFmOHA4R2lTQjR1WTU3bnVMdm9ycmVxZFJPVy9zSmtzbzMzSHpOamdZdzdXYjBhUDJZRlM3RHRsb1FsOUR1OGo3eEZmc09leGZ2cUJMRTJRZzV2am03V3R6cURRYjBUR0o4M045ZkVpRWNEaTdpYkZ4VjFlWC8vbDZBa00raE00U2YvaDJHeDV4Q1dPeVVnQ3hacndsbVZNeUxZbWVZQmFXa1J6UjN0NE9HTzFNRnMzRXNvN2cyL09CZ1lINyt5RGJDSWdPbTV5RWMvNmhyeGdzNHZudzhMQ29pTHFrNU8vZnZ3QXN1SzUzOEZGaWw2OHJjUkw3ZEpwdWJHd2NLL1J0NFVDdjE5ZlhUK1lyTlF2RkJDVWtmbDNmQTZqVGQxUHZjZlBuVDc5aVluNHdhYitTVnNoT0RBbWc5MkI1MzREWGYrVXdvNlVTOEd1NUdmamVVZXBnVEdUR0RzUW15eWtlV1hGWkVOMS8rZW1qMXMydzNuNHpHa084M3ZZenBTSytaaGEvUENOMFdyNzJSOHdteU8zK1hLZzltaTJHdGZVVzBkQ3QxdVBQa3dCK0hPQ2Jzek1EM2M5ZW0wVnpDR2RsdmR4dmZOY0ZxR3lCYmpMbDZKRUUyYmlFT05jM1ZVL1NUTGVhY0Z3eHBqNzV2Sm9kM0VsUWpjVEdGYUNoSEZBTVR1UUJTeWpXZ1pxMkZTUlFxMGxsaUQ2YWVyTndPeXFUNFl3L3A5dWRtKzlROS96VWorWC8xalI1NHpPKzRBMjJ1bG5nMFEvUlNmRHAzZjlpZUQ1QmFaampGYnRWZk52eUdXdEtUQjFKaGo1Nlg4MXNYa0NsdjBGWjV5U0xVZmtDWGtlV2pLR0tDVzZRaFYxTE9lT0RNbjhlcDBBZ3JEaWVNcHU4RVVLK2d5aUtNd0llVTB1TTZQSTJpUnc4bXZwOG9EN3ZOckhLR2J3cW9zQ3VPWWhxNmdDenBjT1E2MFQveXl6L1JsTEJGZjBObkN3bnpWRHE3SmpKbXlCcHVDOXF6RkgwWVpSalhoWElkVUtCMHRHdER5R1MxQ3FKRFhEc2lGUjgwanpqQnMrbFdaR1ZoS29DV3BUVWxPZTZuMmJKWXZHdzQzak12M3hRWXpZeE1kRTJvWWYxVGJYcXVNb1laM3lDSmpjSFNtQnJNcE1xeXFqNEhrd1FOUzZ0TFM0U284ZmdEaWVLdDBpUTVMYmxhaDFrTjZvcVBWSlNkTDhFdkxzTkFLVGNpZS9xM2sxSkJoMmRYRW5rTk1UNGpDMkVBRkJWK0FuOTZZK0hnUG45dStvQ0kvZlRVeGNQajMrSHduMml2THh3WVhvY0JNcy9UZXVPQ3l1L0dWU3dnM2QwN0VkN3pPS1VMN05yZGR2WWNYS3lGTU50MlNTYXdyaGZNSnJQdHhobmh4VVRmUmNQa25tR1JYQUZreTZEUktYR1F3c0NjT2FSb0wzdXA1ZTdBVzlWUDBFL1NxaHQrSkZVMkFybm5PeXZ5ZTdadVh0TlltejZOU2MzTUlIbXZzT05MSHZycVNYQmg3R3k1YVlXbXZ2MjQ4bXF6VWZIeFJseU5pMXUrVHpwdytFclZkOVVscmhSS2tWTkk0UGlVRVVNRzJ6ZHp1cVJSWERUV2pySzUvUzI2VWMrTkp5R3U4RVZLOVY4L2t1TlBzRWdnVC91dCtKS3JDR2JWU0l0UnRtSGpDNmxwVElnN0NJb1RXdVByeVdCbjFBU3h0REcyR240T09xOHhPRzBPcVF1MnRCdVBCSTB5b2VCbU5kR1VHY3llM2ZYTVh0RWdEUndldk1Ca3FkUlNZV05HcGdCb3N0VEl5NmRHZjZOR0UrZUduSi9kWEI5Tkx2MDR3ZXRLZkVCSDRndVh1dmdvM24ybDk1SEhqQ1NZWGJOdW5wbkFLaUpIUnkwL1VrYWxSMGxtcW12elgzbjB3OEo5dVV4SiswcTV4aFFHb2ZDWFVDbkNnNFlLZkJvTUpFK0VJMU5MZ3JaOHpLbjV4STNZS2xRU1htc1p4MDZ6SklsMFdxNW1PWFJueHNCbDBDRXRFbUh3SmlESE0zRE9WbHZVTWQ2Vm93N1NHYUtQbk1VaUxhRWhNVXN3dVdGbks5Wi95VlQwdlFjMlNoWDNZVUpoWkdBMk5NM1hXSkdKaFNEY3R5V0g5U0U5QWk2SmJ1NmR1b3RZbThjaFdQV0taaEc2VWhLVnJtalk2dWdOUEJKTXQ4a3lkK0xVYWg3clQ5dVl6ekxXWExWMHN1Z1RjaVFEcW9KM2VZR09jdkx5TTQwRGpXTzh5UmRHQ3RuQkxLVW1GZ3lXeWJUZmM0bUdlb1lnZ1pwVnVTakdtWXYwR2RQSGFFYVUrZWpWcXVBOVpuMVZkMHVvY2gzbnFMMHhOZ1VLajlibml3alhveVQ0ZTQzcDA1ZUcxenJQMHVyd24vbThORm9IdTlqNThqcFhraHhkVm81ei9EUDQxRTlWM21sWWg1cDhKbWpBNDltSEhteHpJU2N4N0hvaEdUUUxINXNvdldoN3Z5aVZLVWg1ZXZWTGx4ekdnMkloZVU3QThZWGNENWs1Y3kvZTZObzJsNjNPbXRvaHhjVGNhRDJLWEp4bUFBM0Y3VzdKZVFUUnpqdU8rbU93c0IwOEIxZDBEMTZDVnM0aC9RRWY2clJWVHJIUFpxR1FrU3dMS2pvUFVzSHZpeC9YdkxhR2ZkS0Ntc05QT1dIYVhzN283K0JFbU1vWDdORnNVMFBzS1ZoRXNlSXlWcXcwdXQra0VnYVpEVGNXZ1ZNdEdmRkY0c0d5OXV1NittNlFhcWVqQ1JDRnpoa1VOb0JZckU3MlZwbnZ2QUpxbDZkeG1yR0ZqRU9GNGVXNmN5K3gwSjdyVWY5SjA1VU9IMU96bUtsa2NydmlBdlhuL1dZdVppSXo5ZmwwYjlWSURSaWQ0TDF1UDdCVFEybHFOZzY4Vmh4N2VZaWZQbThka2FiM0t3djM0ZzBYbWVZNk9XYUZ4d2hna3BYT0JiMnRSSDNDVUFzMGJUZEJtbHZXcTBLUnVXcU1oa1FyT0psdEJ6OVFKNXhvbzFMa1BTdkRhNC94cHh3dFJjM1JxSVNPNzBjdXFORUpWUUhPbmNnZUNkY0tYamlxVjJ3ZTV0eU5ocUV2VmFlK2kyTkpiaW1aZlVUSEk5Um0zOHRyVWhjTGtiM3JKdUp4b1NqNnVJZUU1VVdSMWphVDIrOVR1a2s5a1hCM0huSnpoelRUVElFSXF3Qlk2Z3ZzOEdXUVVTZEpUZHBiTHBLaGNqMUtOY0crVzM5YkZKUkRGRW82ejBQVzM4dzhnN0N2cjgxOWowVU9UQ1ZrMnBabjRXMGVWbHg3UHR3amVYVVZsd1JwNkZzMG5PZWZxbDhXMGhpY1ZheC9xSFJSTlRQM2RQY0ozOVJOaC9JVGVUaXNlN1RSSmM1MTlKTG5PdnI2Z2U0MmhiamZib0NZM0QxQkNLZC90aG9xcWVMd05ZM0F3ZUJTVzkxOWhPTHJvUEdHdStBZ3h4bkFlRy8xMVovNWRkUks1QnY1dEFGN0QwWHQveG8vTUNKTVV1WVZVZ3ZvZFZYOGc5Yi9LTWM5MmR1U2t6MkxyVjI5ZXRudWNKQjY3cWRHK0k1dDd6WEtYczVRcEVxSHpVNUx1d043a1RzY2lCYnJJMkdSUEQ2QUQ0Q0s3MDNMZU5TNmJhUCtJQnJRenpBdTlDazZKNmlBbldkWnNjZHQrVnpNQVpDUTUwRy91azQ4dC9nNU5tTXZsRFcraHVMaGd0ODBFR29IRTR6WVVjbk95SEhFOGVKcm5YTzEwTlU5L1ZOMU1mSlJMeU5STTNnOElkL014V0pjQUJaMXVoVnNLdCtKVy85VTJFSXFiM0NqVitnNlA5R2p0TzJHNVY0UkNLRGJxMllybUdESEdHcXpaMVpxNXZkelpxbG81SFVGMW5jU0p2VytPVEhuZ2FHbW5PUlpQZW5OdFlJdHVOTGJaNlpOMTFsR3JHOVBhcFp4N2ovOS82R00xWjB4SWtjRG5ncHkydklOY2hhUnY0ZlVFc0RCQlFBQUFBSUFBV3JObGpicm5vSjZBOEFBRFFTQUFBSUFBQUFiVzB1WW10cGQyazFsNFYyOGd6WGJYR1hBaTN1RVlJVEFpR0JRQWp1SlRnVXFVSUxMVktoK3J5OTliL2ZPT1Bjd2h4N3J6WFhsUW4yZSt6TWVkYXgrYmhmbjVRajcxRU40bmVXc25uQ0IwRnRwbEN0K0dCVndCOW5HOHozMnNYbEVZZWpwQVpIMXRIN3UvSXFIWkdyeE5GL09CWjBzLzRSZ3hPcitENDlIMlNPalVGWmFUc1dKazlPNGt6Q3dYRi9mbkNhVGxlZmFoTUpKUVFzejVYK1dxUGhlV1Zqa3poWDJkNFJTSVpEMThtdnFIbTQwSG9ibTlHNG1VS0gwbGU0Y0lVcGpiNVM1RDFYRnpqQnFSVlVYRFhwVGl3YkZBUlB6U0xJdU4vZDBEQ1E1YnBVKzRkNjJGN3d5d0lKeldPWEtKdFRocEVaNDJxYTA5dFlTdStZbmxwR0ZTSTVnbmkyaENock9vbUw5SXZ4d1I5OWt4U3dHU2Q5d0dzcHVPbHFkZGR0eXBCaEsreTVoR0lGUUg1R2ZGb2taYVduVDlTWXZwTW5nVkZJeS9vYXVtT1ZqWmcvRHMwbm05aE5EZWIrVlY5dnIzL3VHN3BQWnBPMUp0WVBSNWc2MnVVQVhLd1UxSmg3ZngxYlRRUitlZzEycmk3aU5iNWc4QWYwY2RDMVV3YXkyc2cxcFVIcVZDUStiRGVQaXEySDlZZWhZcUdBK0ZQTWdNaUdvSlE4eUErbG1FNHhyMlI5K21OcWY5REJzNlhNYzc4dVh4R1VGRUgycjFna3E5ZzVScjNPL0FSRkp4ZXoyTEhXaVFuMVd2ZGtWNjd3VmVwSjIxK0lmWHZ4RUM4OGZtd2Z2SG94MlY4eGJ6SWZOZEx4SHlyTG0ycUkwb0toQW9COVIxRjlxQ2NBeHRWNisxbEV0WHdpc2Q0Z1FNaTNYTVB1RGtYZVh6L25nVkluaGpXNGZpc3Z3eGIyZDd5aE1qVGRzbCt2Z05FUFRzSmhuOStpZEJPRk9wZlBmTTUyNzVtZ2ZreHAwWW5RRXFtakpHWW05Q2phc3JDVDNmTy9pTDIxSE50eWFJblRPaVpxY2JoQk9RMUd3S051OVpvOTVCUjl0ME9CTVBIN2VaVTN1Z2FOOHo3N2FGZWJJejU5N01sbHNoQVFlclUvSVVUeFZKb29qUDNYZ3plVlcyOFZ1RDdQTjFuZVhLbWd2SnZvNFphbXdGQklZN2YvOGIvdUtIeDRJQWZmQk1acG1EOE5uSTBjZzlxNks0T1FZREFUQ0NSemg4MlJvMDVpV1VzL04yYWJBc3pwY25vTlE4eUpwSFBNeHUwaDJSenpjZUZYbVdyNzEzMmxPaGIvai8veS85My9BWStoWVRaOGNkSE5uYUo0SjlHSGpBaXZaMVhxNHJISGJPMm9zQlltVThuKzQzelVzZ0dBb3YxVGY5YUFKQmNqWFkyWi8xY3pBdmxPWnpBdXNxc2ovN0NQNGtJVGJ3Zlo5bmsyd0JLR2drOGNNVVJlenNsdjVRNUxobVpucjE4bzJQbmpmeTRBTk1aWUJ0L2YzS1RVNEVLZVVPMmZ6bTlESXlJZHBDeFN4MCtwZW44emRWQXBPeExqL3VyZWI3QmJTeHByUEkweHltYkR3MXQyWVRVeFNtUHJZdVo4N3FIYnFtTUFSUFBPZnNtVzVvRWFYMHdhSVMzOTJDN2pHZEZmSDdxcFBkeWJpWVRzWTMvaTlEdWtlTU90RW96YjZDV0cyL2wwN0V3NjZMZnVlaDljSWlVa1paL1ZUWjR6VUNuZWxwc0VuK2V6Y1d1bFpRODU0MTg2Q3B6U2VPM25jbXA0RHlhNmFmeHBzMmp2UkdZYWhrSVdlZHh2V1YwZnRoYUpjK29aQjB4c28xUkNReURJWmNPbjFXeXViZ01EZ2IvODJaOEhSYnoyL251ZkxmZDVBWTZ4L0ZqcldQV2lnZWFaUmVGNlF4dExma1d1RjZuQjFHRjNRL0gxbHdPWWJNcDF1NExmalRzWlhBNmlRYm1aVU1WRjlmbEx4VTVxclFxRS9yQnJlOVR1cXVFa09YLzhmN0VYZHN3Sk56YTljWk9JdGVPYW40QXlaamoyeTBsS2MzK1dnZ3FZUmI4QTJRNUdlb1JhZzhBTk9FM2FHMktkYjl2RVdvZkRJdkYxWVVWeGROelM5VE5RZlBKdG4yeVBMVUErVHY3eHZ6UElnZG0wT0JoOHNQSWZmb3l5SFBEeDhXSllVUlM0RTNIeUVHbTFzUnJrQjlORVFBR3pCYllvaTVXa2tEek4yalE2YkY5Qit5RU01Nlg4MVY3OVVUZ09DNFYwSnEvNnVLa2I2WmdBVGFUOHR4a05ONkFWTkI4L2E3S0E5RUwwOFBOMFh6UktUM3VOV2xHZmlYbnYwa3RVaG9WRUpVcEV6SWlHZDRLNFhnUmdXdjczTCtkT0dGMlhXbm11ek1vVm41U2o3MUV3UktOblNNcVh6N0dwS0JtQlBQbkxldG1kOFlia1JPNzZaV0pBSFhBMnQybmVyNFZTS0NtZ09GblRzRkFzUnFGZUU4ZFhrVVZxT2hVY0s1MkU5TXpoakQwV2FpOENUcWRkak1jT2xTa2tEd1JCVkJ6UVdldlRiWUduOEVjWEtYMCtMRktlVnliUEFKaE5kRGo5aFlWQk40T1VrdzRNS0xLRkMzMnk0MWNKUGZYMkpNNDZ2djlubnF2R21UblQydWVlM1pnM1RzcDVjN1ZnWUNVdGd2dm1GZGlPUHBURzd4WjZHZ1h2dCtSM1ZPYndvU2Y0L1AyT0VWZzE0U3lKRC9yMnVLTWtSc2EzaDVqUHhIYUpSN3h6dExodG5lU1FRU2huVk8ydC9MYmFZZENsaitRZU8vbkpSQjJSRHExdzR5Ly9PMDZlSXVDa25aa3hJT09OdXltVlNRdnYyUFloT1pvWERJUGxmZFZrREJob3lKSExKaTdsSnA1a25wQVJ2YmRhVVoxTTQ1THNVblNYSnh6NWpLZ3hWdFFlYzRpcjU0NGk2ODVuemVjQ1VnQ0U1eTQzbjNLQkVLbG5la2xtVUR3UElsUkNFczh5dFdwZXI0TThBWGV5bVAvSGV2bWFHYW1YMUpESUd1RW80NEdRYS9kdkZ4R1hXTmo5RFJRdmN1Z2xHa0ZuUTBJSHdQR2J6MmVETE9TSGRLSnRETDF3bGt4Y0N0MDJ4L2VZelNkSmhZUGIwbjdseEVhOFREK3l1ejNQVVNJOE1IUE1SQXplekZKT2tkS0hCY2p1djV4ZkJOKyt2WlFYNWlqQmRxcGwzcGxrQzNiZ01WWStNZ3BCZ283cXBacmVla3V1S1pWTllPSEZzN1hyNGxTa0JNZXVqTlRBeWliOTkzckU4TzdtUzQ4bVN4cWFrcEhCd09BUzVYazB0WHREV2RQb2lsWG1xRGNaS0Nna294NS9yN1VBTTVTdDFhMFFHVHpaRjBjOUkvTHJRMUpTZ3V6QXgvUTNROVNYZ1BETVNMLzVIWGRHSElQYXhvR2srM1lDWDNCQ25QdjNyemVGUnVtVitQZ2RwZTF0OTNCeEl2UDJXclhzYWRSTGNodEw3SzVnc1Y5Z25IWnNCdHF2WEhqYk1lZzhVR2EzeHhSTVJwbHlic25UaW9Va1VndEY2a3dYak1hZEFYK1UvY2kydUpFb2ZPYnhoZi80N3dlUVdrZDhQeCtBZW1YVHVOOWkxaVMxKzl5aG91NFV4RDZSWGhsUHJ1SWRmRkJ2L0dzT1N6WkxBc2pZeTh4K0krdVdLdGhNUXFFd3A5WjVHSjVnS283UHl2RTQ3c29Ud0NGNEMwcDV5V0RvZFZBbm96WGVzR0JDQmh3ZTZndjk4WDh2ZVpUQm1JbGpKLzhya1NvVW5Ec3Q4c3MvLzhFdUVpS1BURGc0eTc1QWlwN1lNelQzUG82aWtBeUpNUThGeXFLa2U2WHkvVjNUNnJZY1MrTlZCK2Z6c2VWdVNyR3pZb1k5OU43TEtpSWpGcUx0ZmZCdEtMaEFKMmFicWVNSDh0NkJKeTZrallhMHREbHFmbE45UHFsTDFJSFBMZmJ0SC9iZElPMkFSOXh4SlJvWlFXNGpuVUd2WG5XSWRYQ3hINVd6T1JuNCtsVC80TkF5ZTFLRjJoTExoNk5OVmRieTNNNWlucmtHUXhwRDF0M1hBSk9uOEZESUpsaVNkMFE4N1EzYmZrUVZOSkwyd3dLbW1ydTBPN2lPaHl6NU8wWVZoQmZReHAxQmtDV1pnak9wZDU4Nk9WZ01qRnVuaFp0ajFNUUZvY3BRSERJL2x1Nll0RXdtbTU3OHZ1Smx1a2xkRGJ2eTNqNHg3emRlaTg2Skk4SDNUUjdLZFIyUDk1RXRNZWhITGVQa3dXYWgrNjM1ZGFBaitqZ216VXlDeDVkUktxZ0FvTW5ic0ZWdzFFVlhDelZJL1BWakt1UnNzci9oUEJlV21LTys5Z2xDM0hieXR4cjk2YlFadStoTTNhNy8rWStiZVZ0ZDE0WHhnenh0TTFxcFZTVmVFUVlTT2gvZDh6VzJxNlFENDV0VmNUM092bCtYQllhQXBGZEgyK3kvTlBkSmtFN3Y5dWpDTkxxdVNVYWVncG82SFNlSE9YOG5uT1RqY0tUVmFZNUREbkxpR0NySHFNK291L0FGRjBTekFtbWhkSFZSWDhXS3ZoU1B5N3B1dmdTQVhBUjZ4NTRvd3FkRkZwb1UwRkl2aGVYK1M2elVWb2VSaWVveXhGbkd1Q3hQM3ZTczhFTHVOdGxubVQ5ekl5YnJXQklmQ0lpWTF5VjNtZEtXNmhkVGpZalVScHVSeEs3ZW5ia3FBTHFSR0tXTFN3aTJtVFVCQ2JVUmhtMkJxSklvTFIxMXpPNGdhNzFON2Y0cHBCZmdYaDEvL3BxSWxFTjEzdUp6c2VDaDBRNWFEZklnYmxzdE81NWQzQ3RzdEZyUUhTd1lYT0dpcWcrMWtjMHJESDBkNmtNenBwSFRWRUZnUm05M2w5NFFZc0xweUJJN2xycktPREZrcHltUW5xYzFNeVdjdnptK3VldDJYNC9uNUwzdVh6NHltYnk3eDRpanVkL2pIQW9CT3QzVUtQKzM3WDU5cXRJUzV6L1ZRMjc4WXlRUHZNWnVGWlZGVlNKRWRuS2UwaTVqVnpkK211bjNMQkU1L1l4c3BqNno3aHJWWEhRUHdXSVAyMldOQlRNQk5rZy91RzVYM2oxdUtRRHF5YTU5bUJzaE9sbDRZZ3NTNUhtYkVFVWxzTDkreDVLSVdPZktYQnU0U21UWGI5L0VCL1hDaWZ0MVY5OWFBMVo5MnFHUjUyKzJieC9pbmtSQ09ya0F0dXhObG5KR3Z0TFF1RG84dkFrbm1oNTRTT1BqVGJmOVRKd0FGZ1IyT3FLdCt1clpLdFdsNEptOWlES2o0alFhRDZIeGt3SHNDbFRyK1I4Q2RrTStqQmdBS2gzeCtmeEkxcm9PMEp4eUs0S281V3NaZlNqMllXeVkrV20zaXlzQ2F6RFQ4Ti9ucmJoMk96YTVLL2Z0Um42dlBkYjFGY0ZSZHJ1T1NkeGE5eW0zUHQ1ZWFtVms3SnpHMFBNZEUzRGlSaUpUd042NVVmVDFlbUtLSkFLQXZRZTlvb1dTUzg2M3VkYzg4QUM0Nm9rRGF4bTVKdWxDV1NJSW50RmF0clRQeW1xd2Z5ZzNuWjBxejVkTlhZQ1Q4UEhDNERCT0U3cXJ6KzV1N28vb2kwRHNkS3ExU3VncmtoaDh5RkZOVmhnMzIrdzVuM094SlM3eC84cnlvSDNzTzBVTGNGcGtsMVFPclMrU0JFMlprUlNNak5DdlBwZlJRNXQyQ0kyNU5hUFdhS25OZk1BeUVXVjh1L205dXJGZ2lFQ1dyNWM1Zy9mN1d4M2Z4T0ZTaUU4OUZpZzBUK3M0YytiMUtFTGtzajFoOUF5bm84aE1yc0tYd3FHL1Q0dTYxVkY4bEVLTm1VUUFET1J5NnpjQU9PUGdab0UxUWY1RTNnT1JSRkFIVWpMSVM1U2F2MXlSV0VTN0pmRTA4eC94SWljM01aM0F2K3pwNnJ2SFh6a1VsSDJ4MFdaL2dmaG03a0w4QjUyMXkzQjNBaDdWSFpXVEkzSWpqOXhhdzZRdXpxL0RIVVBsdE5yTkVITHFwTzU3Zmt1cEEyZC8rWCtxTU02aDNmcWNTNWtBRVNzZFBjZnhHTTZxSWZROE4vb21OU1ZBbHJqOWZSRlc3Y2psNnFMK3lySHAvNWYvci85Ly81cis5dSt2eVZYbkVucW5WYjhxeEpRdXZkZWdwZ2V1eHRQcUVKWTZES0dJakIwK0w3OGtWbm5vb2prSFQwN1RaOHltUFlhRTQ3K20vZjE1d0hxLzFyQnhIQ0JpL25iTHJFNkViRUdvMldzbThJbWQ3MC8zSFJFQSs2a2NaMTZQa0IrSkJ6VHFaYy9QZGVoYzBKM2Nwa0JnYmZ0dHZHTHlaenlyRW5hUTBydWZTaElYZFZTS2xFTFVQancyUkFGU0k0VkNQTUZNRzdzdFNmblRVMWtqT0t4dG9yWmtpY2pRTnE3ZUY0STgxUTFqOFo4U0pySFY3eVNQa1ZNVUNDQnhpL1BQK2RPTUdUWDdZQjZkTDdFMnd0ZDJpWG5FKzdNMzJjcXF5RFF2cEtuTmQwNUhWOUROYVVOVFloU25VWXJwdUlkMWdRNk16NnlmdjJXUk5RN1lUY0N3M0VBbThrcXZpcEZ4VHV6RXFEV0VYTnVIZlNvWWE1aTFLTE9qMGlCK0JpaHpaL1BVc2ZoV0l1VUFCZmdDVDVuMEpuRmR1RE9jZVBvV2IxTm45MVVkWE1VL3NOREJzWUFEVGZIQXRFWUF5VWNDYUNycmZlL2xYaFZkenZoUXY1bHlYNWFLOS96RkNXTGxxWUw2aVpoUFkvZTdOREdieklsNHlzbkpweUR1N2dPbCthMytVTnd4WksxdVY5NHdyUG1qWGt4SUJSVVVnYmlib2Q1Y0dBdmc5MmN5K3MvL1dUWVFvbE5KLzhrb3QweU4zRHp0My8yZmZDd2JBaHFnaU5ac3JqR1lOZlh2dlVzaFU1Z0FhVnVrZkh2Y2pMUnFpSEFSb0dTb09NaG5XbFppbjN5RjA3SUcxZGV0M1ZWZzZzRFNhY3BHdXFxZHFnVkplbVRBS1ZmeE4wcFhrUWppVm9ZaFVCRUlRN013V2Eza0lnSXdGQUQ5aUpKUndrZDZML28vVUVzREJCUUFBQUFJQU5wY1pWaTM3bXhlcXdJQUFPZ0RBQUFQQUFBQWJXMXdZV2RsTDNCaFoyVXVZbWx1ZlpKZlNGTmhHTWEvOSt4c251RVloVEtLREpSMllWRFVTdWhHaUhRTEs4Z1ZFa1plRk9na3FsbWFtOXZWMmRUdFRLWm1MbW4vcXZtbnBQSmZKbXhqemE3cXhndXZ1Z2hDMEgzbmJCQW9kTlZkNzNITHJJYm40bkRnK2Q3Zjl6elBleUR6eVRNTWpLNmNPNXVMTGVXaTQ4Y05wRzZBM0RUVSt3Z3hHZ1h5Y2NVazRGZEQ3WVhhaTNESmZGblZhRGFicjVpdm1sbzdiOWxKRTF5RFpyZ09OenlFVExaNENUbHFMWVYyUnM4cUxJUnIwMENaMGlpc083K2JoSnFKMHdUc1JZU1ZsaVlDRGxsb0o1d05oVktqYi8zclNaTVFTclFTNklXQ1lza3JEZWVPb2ZKVFI4QlRUS2taUFVHZ2pUbkV3bjdtdHVJdVVUSWxIWnhWZlkrb0FEcVkreXd3VmxZS0xFbUI1OUtFaStDaktkVXlGbHVac2twZm9hLzRrNWFBaGFsZ21VNUZGeUtBNTBwc1hMZjZvVXl4TVhha2RMTjBha29jbTVOOENUcjdMUGZhTDdPNE5uVzdCclNNRy9yUlVibXFxbEpicWNVd1RwMUpzSncvUW5CMmJ5WTZFNWRjVXFnUHpZbFBCSm9NRkxCMnhFTFBMdWJzNXdPRmducVl3ekt6UjJidVE2UURrUXJ2dW5OdG15c25kckE1UG9Sb09wZVNrc3QwWkpxRzM5T1pwelF5TFVYNVRId29mNnM0bHFDUFJzU0lqL1l2NWgzUVNISXo1Yzh1QjZWWGc5TFFmSFloUm9mZlVGZW9xRXMxNFBMVURvMVNOcWtqVlZwV3l4cDlrMXRkdUdCL013RTM3UEs1MVZnd2lzdFQ5MEorcURBeWYrYU95UnRZKzJJRjZBUG1vQUhxdkJ5ZnJ1K3ZYdjFtOUhEOGlxbXZldlVISVZqeC8wQW5VU2tLWlRwWXpKZUxCc1daY1hSSzU0ZlJiTzZ4a0lrUFlGQXhrTTdFZWZGRkF0UHZTRFN4bUkzNTVWaFl6M1pWbUQ2VGpvcHZZOW5sTUVyMHBadUcwMUxnM1FidnlpU0M4anNlRkgyOE5KbkVLWEYwTVBNaHNzRzdzWXdkRDVzcHdiQ1o4dTNSLysrZXcvK01uY0t4M1VYam9meUdpaTRzZjYzY3B1ZnZObWVsQi9qdmlYcENmZ0ZRU3dNRUZBQUFBQWdBMmx4bFdGQTN4d3RtQ1FBQVRqc0FBQTBBQUFCd1lXZGxMM0JoWjJVdWVHMXM3VnRiYnh2SEZYN3ZyMWhzbmpYY21iMDNrZ0tKc2hvQlZxQmE4cTF2RzJvcGJVVnlDWExsV0gyU2d3YXdDeWVwV3pXb0xidXQwNllOMmlaT214cXdYY2YrTVJGSjZjbC9JV2RtZDdrWHpwTExpeVFIbGdVUXUzTTVjK2JNK2I0eloyWTkvYzcxYWtXNFpqZWFqbHViRVRHU1JNR3VsZHgxcDdZeEkxNWNXNXd5eEhkbXAxZXNEVnRZV3BnUlpZbit3eEkwVzl1cDJ6TWlyUkdGOTZ3cVBCODlmSHowNFBNcExBcS9jTjBxU0JPRm4yODdwYTFscTdrMUkwcWlMMmVsNGRhYnM5T1huWFZ2VTdnMEl4SkZrY1hDN1BTN3RyT3g2ZEVTVEV5TmxoU3YwRGVUWUtTS3dqeVR0MExsMEtxcnRFcFRERlpCb29yVlVzT3RWRmhIQ2FsRWwxVTlLcjdxRnl0TWVpR216SGxyeDkzMlFJZlZ1bFdDcWROMk1wTjNxYWZFYjB2ZkRTYlpMbmx1WTY3aWJOU1k3a3gwS0cvUnFWUVczVWJWOHFCMHBlSFV2RlhiMjY0TGk0N251YXVidHUyeFdiMGJQVjZLSHVldDB0Wkd3OTJ1cmJOWFpqQ1lLd2JiKzdhQ0YxTVhoWXMxQng2clZWRTRiNWU5WmF1eDRkQ2xwRXZrMXVPdkYyaW5lTUc4QzJwVVl5V2c1ZHFtWGZYWFdxRmRMS2YydnZzQk5hNXdybHlHdWJKSGY3M1ByVGVzRDhTZ1M5R3R1QTFtcGE0VXZ3TXRVeUxSYS9iMWROSHFwbFczbzdJQ0t3VExzbUtxQ1piazBOK1dsNHR1cmNac1RrZHVXTFZtR1F3Yzh5Y3A2VXhTekpNTUJZRm44VjBKcTRqb2F0cWRDckVSbUQ3K2FxYjlPckhPNTUxYTBNeC92dHpWaFpubUFsM1IwS1BFb0gzUnF0TjNWaGVXVWFIQnJGZmRpck1PNC9oR2p1ek5kRjBEdDRJSmlGVEFXK1d5b3RJL1dEcTdETytBVnQ4akE0SGhZNkJmSVRZcEdOVytabGNXTE0rQ3lXN1hiYmFjV0FwY09xcjdtZTFXYmEvaDJNM3U4NDVRckxoTmU5MDN4N0o3elY1elo2ZVoxYWQwcEdxeVJOSjJaMmJIZ0cyWjlGZzlGRkRjYnNRa2FUS0ZMay9NbEV5UVRucFdiNDQ1RmNJRzBlUjB2M25XejBTU1ppaHl1bU9SRVpPSmRNTXcwaDBYK2d4WTZDcGNDQTBUUFRKN01YdXZlanNWdThzVzh6YkFiOFVUcm5TNTdxcFBiVkIzcnJidTEyQkpNWkJDV0oxcUVLU3F0RHFHQm1HeFlsOTNtV1JvQVY2eENSNWFzNXZOVURVMmNnSlYyRHgyVkJrUzEweG5xRHBXVkUxTkNGWWpvbXBVVUowbXBuUU1WcGdBcGdpZUJLWkFqTWswNDRFcVVQVllNWVYvakpqQ3hwaVlBay9oQTBIS2hCSlZNUktBcGR3Q3dvNUpMT2JYZ0tGUVJacmU0eVh6M1BiRnpQWUxmQVhIaEIxRUZ4MFphWEJGMkNNS0pCdDVzWWR4THZESkV3S2Y1S3ZHQTUrcTZzZzhBeDhub0pIakFoOVJnb294OE1lVk1TUUVwM2hDQnNDUTIyY0FGTGw5eG9lamJ2YnVIMk53SkFScFFiVXNJM2tpY0ZTT0hZNmFwQ044QnNkamdHTW1sUGp1eWQ5YURvWHBBVkFhQVVtbkRDUk54a2lmQkpDa0tLNVpUbTFwM2JZeVVJUUp4RndsQ1NWTkdmVXNMUWVNc0o3QTBVREhsME4vVjIxREtaZlpLRkgzZ1ZsZWJvQnBJY0NJRkk1WUpxWm0yQ0hDN0xLbXFYSitrTkZqSzc3TmRTMXBiNWxFOXRZVVJES1lDM3lqL3lhZWpqaGZjVXRiQW4zeTlZaTRxM2ZLdUR0UjlvK050R2sxckpJSGxMQjBoVzN4RnEycVU5bVpFVnN2dmo3ODd0SFIva2RILzc4akNxdk9yNmd2d3ZxSGJpa0tnZEMzSW1FcklHdWpZZFUzUTJIc3pCTXlRZWhXcDRhamp1b2Y2akZiMWV2Q2l0K3dlTVhYMmF1SGo1Mjl4NTI5UDNmK2VtTzY0TlZoMm5YNjQzY3JkT2ZkTFVvUTNQdnNMZUM0dDRmZDgrTTB6d1Zac3VxdkFWS0gzZktiS2dVY2JhcmxFTUhmY1FTb2pkd0V4ekx3dUF4ZjlweWY3TWhJeGNtUkNaRU5kVUFHd0IrTHNTVldrRXcwSldHUHJzaUlOcE82OTV0L0lJdEU0OHhscThCMFZremdjdG5uYkQydFFuSGd2QmY0bzBhNko1WXVjK2s1RXZnTEoyV2NtbVN0V1Q4RHovTkhMbkxIV1Job3JLejF5dS92Yzl5UjV3ZE9wRGl3eFlRU1RtYWY4S1pscVVwdmM5eG1OMlJIWVpidEVhSzI5SldSaG4vdjBVemVtaGpKV3hNbGZXdGk5TnlhS0w2REJIcndvamVKUjIrUTdwU3l3cmVNazdFRWNtUWp0aE9tem05bUphYitYbVRjblRBM3NxYmpTczZRVGRJYlorWDBOc25aOGR0TXhXL1lOTVpzcmdHLzhRMU9KSm9salJUQXdTV1UvbFB1N3BOa2lmNmxwanhjWEZkNGNUMlEyeWV1NHhIaWV1dUxMOXFmUGVyY2V0cjYrazlILzd3OWZIUlBIbyt2dWJFU3RsbEx4SDlaZWh2TDhuanhuMC9oT1lNL08zRGlSTzNzd0orck8wTjlWZ1JLU09CclAyNy9iUFdIU0pseUVuT2N4Um5lTXBsWlN6Q3puaVptTFUzTStpQmVabHlmajVjaDFLYXlxalF6RXhuaDR6MnZmL09ZR2NNdUltWDJKRG5yR2Juc0dUVnpVNjcyNHh1ZGU3K0dyS3Y5aDV1dFozdVRaR2RzOXJBemtVNlRtUmxpeCtIbVRBRm43SHdpN0V5Nm41aUJWL1VqWjhVRWVqVlM3R3dnUGNiT2lxRWpQZk1UQlJQaDE0cWM4ZWx5c1hEWmF0U0RqODBVZXRacEJOK2V6YTMvY3J2cGhWamxMZ1Z0N3A5NHh0WkNSckVUTWFKb1NKZXp0dFF5TE50b3RLMmRIR21UNDZicW85MTd3TmF0Ujg4N3oxNjI3bnpaMnY5ZjY2cy90dTUvMlhtd2UvRGtFNS9JMjU4OWJmMzJUdnYrcmRaSDMvcWszcnIvN05YejI0Y3Y3M2IrOFhIbmsyOE8vL093OWVtL1dqZnVUWkw0L2RPMk9QR1Q0YjVqQVhPODV3Ym1tQ2poQnl3d0J1UDNrY0RvWkJ6S0g3Ti9Mc3JuM09tQXJTbmtjOXVhcStldzV1NDcyWHdoS25aYU0xcUk4bDhYbklaZDhoeTM1czg0STNUcGljaEZVcEZMVHdjdU1paHd5YmtEbHhhY3Y4Vy9mRmFRNlY5TGhLRkxKY2pRK1hTcDZCTFU5WHhuOVNZSHI2eHJzVlFXUVJDT2JLeW9Cc3E2WHNaSUoxcnZIV0xlVk9Ja2M0a3h3eEluQk1TZHVudUd5ZUNZNWRFUTNOTWVUVDlraTNzMGtTVkVzdTRnQ1d3ZitwdWJ4aGloc1FUMFZ2eHA0V0xUYmpRTDIvQmJtS3ZYYVZYaGdnczJxbTBVdHVDbjZaYTlnbHN1T3lWYkt5eFZOMVlzYjdPQWRjblVKRk5YamZEUmxBbldaWXpxdFEwMldnRHBQdGZxOFFBb3Z5NEJrTEhKT1BFdlUwRElTbU5Fc0FtSU9La2dtS1hxa0ZZZk5PTVRpb1FuRXZIa25CRlB4YW5qSEJNak14N3NJSC9RTXU4M1ZEVEtGd3B2V0toVHBkU1hWSWFHWWgrQUVEVnJMNkdpdmh1SnZHRXVFYzVldjlRS3NxaWpCM2ZiWDMwTytWRHJtMDhoSlRyNjNjMkRKNytCZEtxOTkrTGd5Vzc3TDA4aHgrcFd0WjUrZS9qd05rMmVJQWxqQ1Jua1dBY3ZIclQvL2ZEdzVUNVV0ZjcrWVd2L1JXZnZ2OS92M2poNGVwZitQcm5idnJYYitkc3o2TlgrL2NjSDM5My9mdmZEV01yVlQ3MVh6Mi9pVjg5djlVa0F3MFJ2UDc5RUFoTGpTU0QwOTdOSGJqS1pWSGJZZzhIZThLaThIdUV4L0daZ3hPQ1kxWjBSMkJoQmJkeitKeFVVdVhvT1plaStNLzJ4QjBQMmYwbG5mL0lEVUVzREJCUUFBQUFJQU5wY1pWaDE4YWpNR3dJQUFCZ0hBQUFWQUFBQWNtVnNjeTl3WVdkbFgyWnZjbTFoZEhNdWVHMXNwVlhManRNd0ZOMGo4UStSWjAxajU5VkVjaGhCVWFTUmtFQnRlV3lqcVp0YTVLVTBneWg3UG9BMS96QjhBSUsvR1dubUw3ak8yeVpHUlRpYitNYm4zSE1mdnFHWG43TFUrTWlxSXkveUVKRUZSZ2JMcjRzZHo1TVF2ZGxHVDN4MCtmVHhJeG9WVlJiWDhHYkFvcXNpTGFwanR4c3R4dFY3NExBc1pMd04wY1YrYjJQeElGTnprTmo5d1hacEQrSUFHZHNEeTFoakE4T1pPT0xKT0JDMjVYa2RJbHRSYUt6Wkh2WVk2OFhDcDNrdXIrZHlYUEdjeGVYSVhJTWNsL25PMy9LZ3hPUDFHaXc4Wk1RS1BKLzFJdGplODF4NzRLT21WRGdhOFRTTnNsb3FwTEIxM2lETjIxUEpRclFwVXI1RFJnTytldEVtdzlTQVhEM0kwWUtXZXBDbkF4RkhDeUxUa0pVZzZVdWVNelZvWWV1YUZ6TDVqdkhrVURkdEpzQ3REaUxyR0JIRUhSSFFGT3ZpSm05dmozTVdIUHNqM0o0aWxscUVMVWtjSFlKZG5GckZaWWdhNjNrQ0xFbkFQOU5SVThrb1hSM2lTczJ3c0hYNUFuOGIvaG5xQnJjNmlqT2VucUNFUE52YzVFcmpqNUJnQm5MMzYvYis1L2VIYjE4ZWZuelZBUzNTQTRYWFdhVFIzYVdMMldFMVNsZ09URkRYVFgxS1dkc2cvOE9KQjA3L2ZFNWw1c0dkbHROTm42ZkY5UWMxLzQyeGN5dWNsYUpvM1ZoN2x2SkVESDlaNXhSQjVoSE9SSVhxbGI2T0UvYXFyT0cvTW1VVlZrTzBrSTNGbWs0U2F2NEJvV3VXeG1KL1BQQlNpbWY2b1JVSjB5Q3VFZ1pkdkZpWUdkdngyT1JaUXBZNDhIQVEyQlp4eWFMTWs0azdsUnhtUmYrWCt3MVFTd01FRkFBQUFBZ0EybHhsV0NUdzIvZzZBQUFBT2dBQUFCSUFBQUJ5Wld4ekwzQmhaMlZmY21Wc2N5NTRiV3l6c2EvSXpWRW9TeTBxenN6UHMxVXkxRE5RVWtqTlM4NVB5Y3hMdDFVcUxVblR0VkN5dCtQbHNnbEt6VWtzQWFvcHpzZ3NLTllIaWdBQVVFc0RCQlFBQUFBSUFOcGNaVmdEdFhhd0xRUUFBTmc3QUFBSkFBQUFkR2hsYldVdWVHMXM3VnZOYnB0QUVMNVg2anNnZW1rUEtXRHduNFFiSldrc1ZVcXFOTGJhOHdLTHZRcG1MY0JOMG5zZm9PZGVLL1hXUGtEVnZrMms1aTI2dTREQk5rdEltdGlPdlp4Z1puWm1aK2JiMlYxZ3pkMkxrU2Q5aEVHSXNOK1J0WmVxTEVIZnhnN3lCeDE1RXJrN0xYbjMxZE1uWm44SVJ6QWtkeEs1NGlmcHpldU9iSkFHaDY0TDdhZ2prOXUzWUFRNzhxRVRnSE5aT2dYSXQvQTVaU1FOczhZSDJNTUIwNkNucmZiOEFmVHlra3lhQ2Zac1puRFB0cUVmdFRyeU0xVUZidDJRRTBxVFVBd0xPSTZhVWd4Q2dXNmpVZGRUU29OUTNCYUFHa2dwR3FIVVljdHczWlRTcGpKNnE5NmU2cWxSR2J2dFpES2FTbzA1ZHRPeVUxS2RVQnBXMDdDYUtVVW5GTnR1UWt1VmxienJTdWI3UWtUaUtFNkRtby9rZkV5T3dUaVdubU13Wm04SXhyQ0xneEdJcEhjVFpKOGRnL0NzSSs5bzgycW1MYnJJODVJRy9jc3hzZHJESG5KNDRsbFdwTXdiQWgzUzUvYzBmc2sxNC9oTVd5V3p4eE01UWo0c2xaaEtmWUJvTUl5b1paMXJNVk5KREZkMThYL2RqRjFOclhKalVlcXBxZVNTdWVKY3J6UzN0Zkl3bitLSlR5c1dGVFdXQW9PYUxQV1JUMnBlWXc0TzBpbDBwODhDSExNZGZoaHdhQ0xqQ1Y5a1BGTXBNcjdKay8zYVRRaGJ1eTZZQ2NKNm8wS2ttclVRcWE3dXBVaDFISVI0SW13bDRkQjEySFJyc0ozT2hLcWxHYzY2UVNBL0I3UnVSc3NKaUNJWStHei9YUk43eWR1aGk1dDZNYlFUOW1NSmZnWGtINEF4bFdUanEvb1FYTTZRMnZRMSs3M211c0kyU3VSYTVIcFJXdVI2clhOZFlRSjlzRnpubDFIdGN2RkQzOWtMQW56T1pPdXkxRU9mNE5adDEwMkY5ekhIUEVDQjdjRnFIM3JlK0VNWW9JZzN6bGU4UzRUMTlkd2xydkM3UVcxK0E3MGhoZXdSdjFJUWI1VlR2Z0FBVitYR0E4QlVTdVlkYzM5aVdac3hKMjM0bThzMVJ4bmpieWtBUkpsSitRSUFYSlViRHdCVEtabEx6QjZoNFVEODVMYWluOXpJWm53SUhLS2h1WjdnWWZ3dHJSNXJ0NmNWYUNrUHpoYk1OUUlDNWNFUkVGZzlCQWlQdjZndysvQWlZcDZFUldxblhGNjM3cFoxVXlsVGZCZXIwMFdmZnVzY2lNNHNyelBMQTBkc1JtWFg4aUw5dUpEUE5PNEQrNnppcjgzOHp1YzQ4M1dFR1JnRWRIVW1IV05hSjhsZVl2OXMwRVZSK2xod1ZHaWhXTVZuaGFpVnVaTkNWMzkrL1AzOTgvcnI1K3RmWDZUblY5Kyt2MWc0TnRURmZoU2ZwRG9LQzZ0bkppQ3hXL1pCVG12SjdHblJES0Y3WU1COXYxZXN6YmhYYmVwTjJqaWdYNGEyMnRaNGVnZHRaTEhEUVdPQ2ZBcnhCZHl6MmIzU0Via0Q3S2ZxaS95Z2JMWWFJRFdFTEFSOUdJWnNRUGFpU3cvU3I5R0YzdC9RU3VNazlQYk5USVhmLzNnWnkzZXRqOGZJSnJWd0ZLdk9XWkc2S0J6UzBISDZPZE15YTFnbVhCNnZLaktuMEFNUnduNDRSR1BwQkVSRG12aVo4UEM2dTA5cktRZ3VVOEVhVDdBM0dZM3ljdlVHSjAvQTgvQWtTdVYwdGZpM1ViUHJZZEpsc3NWZURQS05NVTc2TWhPWlFnQVVaemtaSEl5WmtCTVNlVXJ1Nk16ekQxQkxBd1FVQUFBQUNBRGFYR1ZZTm1UOHNqVXVBQUJ0TGdBQURRQUFBSFJvZFcxaWJtRnBiQzV3Ym1kTlduVlFHKy9URDFMY3ZSRGMzVklJeGJXNFMzR0tGQ2lhNHU1ZXBGQmNnaFIzMXdKRm1nS0Y0TzRVOStMK3kzZmVmOTZkU2U0eU4zUFA3VDY3SDhsY2pLYjZPMXdzU2l3QUFJQ3JwQ2luRFFBZzRTSE9QMkVnSTc3N2ZyTDlkd0hUVmRIUURRQWdjdi92ZzdUNmtkWWJBS0FES01sSjYzcm5IT2Y2WlpETTVONzBsRmI0OFRRSnF2Yno5ZktOZTN5YXd1RHdZcEtlV0N3c0lsYnpabGJZWk81Y0VFb2hUYllqYXFqa25jQjErTFhpdFRCbmF6Vzlod0poM2Q4N3FlVFhPazltZ3l5Vk1NUktTYmxLV1NnYzl0a0VmNGhzNTAvUHF4bDVnTzNYN0xmL3hFREJNWUtpNyt5UGxMdXA2MEhYMmg5NWRnbGdrUFdORGNqYk5teFRKUHpFT0JRTlhUR3h5SEJXRGhvYTJUNWlVdnhFK28yWTJDaFkwcG5jWUwrVm9uZmg1Z1kva3o5NUJ6STBNR043dUlFTENrOVhMdmJPWXcwSDBJVy9UNVBIZ0FDakNQb2dRTUJTeTRMZUVYZG5Eck5GZXQweUVBWVJ2THp6NTBKNm1HMXhtZ0w1NU8yQ0U3YkFNSWpxbExYQjNWUGdGTWhwYVFjOFZoM3B0SFQwdVpWa0N2UVVLQW0vcVBwMmN1S2NzUFg1ODJldUVjdVppenQvTWJoeDJxQjJRNlYyT1FuOUFHaTBxMHZzaG1jK3ZtM201RVgxdlpyajBsZ053Ry9FckxPdTljanovZllDYzRsOWcrM2doWmhLTDQ4WDdicnJSc3l3eUFBa0p5RWh3Y0RNWnp1U3lsbVJKY1hxMXhlZjB4ODN3OFBEM25sUXZnL0lEZ2tCUFBzdktKMU9EQS9FMWtZS0xldnQxYU9uTjUzUU52dDVCMFNhdVpnUEkxbFZTOXFHV3dvbFEvZitFbEE0ek95eVBKS3oySm05Nm5rQk4zZEk0NlZscENQbWFCaG5ma0NuL05zV09MQUhHbU1PL2NRbjB1cTBsTXB6VXczZmRlTVVIRmc3blBZbXJuT0xjMW95Ym5FMGJIRmNTT00ydmo1YWNIdThQWWMrWC81RVFmZFlhdUVlb2ZTVkNQQTFuUDIrSExrdDVEeXJKTGdjMldmV0NHekRjWTRFd2hBVjg2Ui80R0JsaFIyWCt1VFp1anlZNUptU1BjU2FubURoT0RSVXFXV1hEQ2tJelVZdi9QNFZ5Y0p5ZHFUVkppQWxVSWVmbWY4MklXV0Z0NDR3a2NCeVNRaCs0VXlaOW9lNnBoSFcydmo5OVBjZWY5ZjB6QXdwR1ptbmx4YzVDY243dEdhSHVacE1RZHZBUzYzankvMzBkcWVUUHhieHdjM3RHNVducm4xWnM0SndNZUpFR093TGQ4ZmxwRXB0OS8xQlBOV2Fzb2V4alkyTjhKci9pT3ZNTXZYQ0dIdGVXWTZ4NDlMSnljblk2T2lvbVRvZk9JRnhvUDRZaWNVMGVCVHQ4Zm1DeDVxRlkrRU81NkhyOGVoRDhoRjRESjNXdnk3dzZYN0p1YWU2bytPK2d6ZXd2bE8wM2VlaWM2TThYUjNYZkRneTFNMElkNlRoSHY0WmpxT2hPOFo1WkwvVThvb0EwT2tWNU5yd3cya3pYRUNhQU9BYUxzaWRRb0JlQjVhWWF6a0tROGUvOSsrT0lXYjluTVBKTVFEaWhrRTZPanEweXhFTjlTNmVjckJqdDVHUVF1alZKbmpNRXdodTJlSWJEVWxKMlJySmU3QXh5anNHQkZzWkM4RWZWbFR2ZVdHbXpISzBtVjYyeWhUZHpRUEJ3alpMUXNidHVlS0l6Q1RuNy85dXA4KzlQRTY4TS9NOTM5N2N0QVFrV0VrKzMvTFdkQjlVV0FSSzkvNzdlczNUeVcwak9udEk2eFJYYytzM0JYTDQ5Q25QZS9OOEUyTDFQSmRjclB2OVZmcVg2enZ2UEZ2dER5ZzVXMG5XQXUwdUw5MHdtcWU3RkkyYTBaR1JFYk1HZkVJWUpQQ3hGeVdpQ0huRTVhRWtWNVdGeWpnM2phZG01VzZyMit2bEpJVDJIeEE5djd2NytiajFwVXNyQmdxZTBOVDB4a1JLVjJWeHVWdWszdDdlZG5hekxqSjVvVUx2SmVNRFlFQzRSbHE0c25mdkRnNE9FUHY2c2J5SEsxaTQrZ1JScEhteTJEZ1lZdWNiY0ZZaTN0RnEvWm45MUxaVmJZeGVjaUlhUmxzcCtWK3FxbE9xeGRydDdlMi9LWkZVcC95M1g1NWFxdHZ2RHM3VFc0VkJYbSs4UU5TaUV1V3V5eGUwejNDTlBHUFIvTDdZaVZKQ2NCMzNGUEx2QjlIV3VXbC85OE01RitwaDVWNDludDIvLzE3T1ZrNTVPeDIxR2dSbkZwWS90bmdtN3Z6allXZmpTMzdYYlhLSElnRWJIVVlDeW9CbG9tMHlnYkJHbHVuRlJkK1hwNXRhazNadEV2bVdnVk1kQXVOTkx5OHZ5ZnM5ZUczN3pzRXJiQWs0UkFJR2ViNHNsVFQxV3ZFQXdwaFRob2k1UjBkaENjZStMMkVseEZkckpzODNkejVGamlQMjl2WVRIc2ZIYWxUNHdGdnZ4U1pPaHJnZVhYMzl0SlNVL3J3Q3B5VlQwMXo0eTBtclIxVGlzc2ZjdjNvcjJNZEsxRWh5UkpmUkxuQ015VWJoUFY3ZnJRVUcvdXh6cVBseEhiR2J0MGE3SnVZM0MxeWJEKzNOc0Rodmd3eW0vSXBuNTJFQlFrUjFjVDU4czFDbUw3bnh2Umg5eWZ4dmdBMHpsOUlGRlg5OXRqU2NYWExoTkc1MWJ0K0lyUDJUSXpMVm9OMWkvK081cjVKNVMwV1pSWjFDc043YS9RTVMvSnhzQTV6Zytqb2JEU0FEREVZQm9ndmxOTzJNNWxvZUx6VHVYczJabTdkL0xxNE10ZnF1WGE2V0xXVHFOdm9temVidVNZeGV6SGl3V0x0Yzh2azgwWWQ5Rjl1dHhwM3lyYUxmNU5FZVMrNVkwUE5HVDVyazlWUXlaRXRBNDg5ZjhGcHdVZkVXbUU0SU9BYkp5Y29LNFAzUkZMZzlUTnV1M1BWaGdEajFBdFhodGQvTmlSb1RrZGVxaisySEQvUXdRcGlTeGpKbWJ5QmFnbXVMMVEwL21LOFRwaWtYZ2Z2bVNIaWxKeWdJRFBTRWtaV1VWVmVLUHY1bWxPeTVtalhlL1pPNWRYTVJEZzVPdERZVWNnSkw5RFcrSlNBSXJxNklERjlLdXo1ZW1wdWRGZkk2TWZrSWM3L3djaWtRbmJtYTVwMWI4VDBVQnBrK3pRU0plWjRtdXd5YXI3bk9rTG9Gck91a3pYaHY3djJzWDZaK2VmRDc4MGNaWS8vZ1lIaDBWTnpwME5iS3dOaDRTU1B3WHdyMDZjajJhRFhLS1J3aU5pYmU0dVN5MnVYejh2ejBwNnMzTFJzS0loNXArUFRwVTZSM2dYMFd2dmlscGtDbU5YbExVeE9Yc2FmS081alNpTEtSZm14TS9GWmRVRCtLY1V5eDl2NGYwYmR2RHc0UE0rV2hLN1gyV2VoNHdMYnROR01qSXlOVndWUUJVYlhLcGFhcWx1c1VOVjlUWXdQYjBzd0RvVkZuQkdQRm1mWnp3QnVhdVJ6WXZFWVZLaEE0bCszY1ljK1dqa09OYUJ3UnhPTXN0L0ZucXVabGhvTVRVbFJabkpZa0FoOHAvTDd5YjE4eHBDcTN0TFJRb2w5V0w2MVdWbFV0MTF1SnFqZ2F6cTQ5SDYrVmFLK2s1VnFPT3UvTmVMN2dwUTFBL3Z6QlhvSTR0aHF5cGd3SnIzb1hGUldGa2RwbTdiZ0VYbVJuWldWWkN3eTl4WWJWQTBzTjFPWk4zYjI4YklNc2JmYk02NlhyNWozS2RRL1NqSjFGR2t2RktWWlJqM0syd0dPdDNWZlZDRXdYS0xvZDUzVy9Fbm1YU01PTlJRWUNBV3NYWGlaV0EveW9xS2l3c2JGZ1gxNkwyaWlYTlRVMXRiVzE1WjhSNWJFQ1lhS2V2Z3NyazR2YTd6VUhJTXNkSG9jY0hCeGpVaDhPY0VBUVN4Nk9veVZkanN5amt3cFIvMHVycTZLbmgrdGkxY2IxNUZESTFpK05IUEQ1dnhGZVhpNHU2MThJUGp2dHVoaXJxT0Q0T0VLN0dTL285akJackdJZWVHY2pvOGlST3V4OUNKRGlzT2tnVm1FVjlHQUtCM3hVY1JoaFRCVHpYZkdZNDM3c20xbWdFYmROWk9YWVJaa0NuWFljMWtCZkhuZUxGT0l0cDd5c2M0b0FBRTgvNDJ6blBSY1hYOXViazVYd004R1BmektFWGZMWVlrT2tlazl2b0dJK0FwS1N3c0xDNlFSNG1YcTRTUE5MZjlCNUVCSWdoVlZqNSsvZjI2ZG5ZbGIxdnpzN083dTduV2IwNnZBRDRKL3gvYmRxL09rd1JHRWhDSG1CR0h5WGhYK3IxOGRCKzBlcTZybHZQWGIrWkU2VnFIRnljRkMrK1VUaU8zdXo3b1BzU2hlY1lxYmZUbU5UVlpXUWdPYzVKQ1VlZ1htMmNFalBLb2pvMTRQaGtaRXRjRTFSRWFNd0w2eUZPK0dNVmNOeit1VEZkYXJ6MVA5MjR4bUJNMk1JS1A3MTVmVlBpN3EydGd5Zml3ejk0ZE1iMFpaK3lJOXZVZitYOVJ3dGY2cHljMnZyVWt0dVNrcEtldnE3NkZIVjJKYzdxTjdhMDhubjJVdk1qY1lqbktvWDllMi90K2dtNXFLR1JtOFNDSllhZWlGQVdIbUZrYlkyRVFZcUJuMnVLV3ZRYlZqcXplb04vczlDZmhHUnU1S0ZtZFdKMVVYZlNUNjhyaDZyMGhMN3djSEJPVE8vNHk2ZmkxOEoxQ29ZRnh4MVNBa0V0TVlIeEgzMW53Vkd4enlUREM5TFBUVERleUhydmErbHlwOE96Vjk4aDVLWkVlSUpzaktaYy9sWXNYUUtod0FSQURlVTRzVE5yUVpMaEdyT0xBWTgzTmdmaEpUcmxKb0ZYTTI0N1k0eGg4OG5pSHpTNWVsOThDNVpyVU9TbEdxZ3JzLzlzdWszbG1Qb01GdGwyUENYNVRxVmxZT2NXVDJ0bFNqYld4UXZ6KytrUFFLYlhGdjVvVkpheHhXNHBQNVRxYVY1N3VnbDJQODdGT3hiMXZtODkxWFdkMzB2Sm1Ic2V1eEUxMkdEdWVoRkdVUDk1YkhKeDYwVW5wZWJEb1ZmUE82TVp1L0NvZEQwZFBSZWlHTXdPQUhYOHVhTEVoNTZVb2lxaC9vTzcyNHYvWjloelBjdEtMQU5hUzR3SHRkWXBQMUNpVlBLaWU0L2ErUCttSkt3ZDNpMFRzNWRHL2RVV05qdmJEV2FjcjdBL3ZxZC9vQ1JVQUgrWFZ6RXhjV3hrN0pvOENCNGVtUTYxQTJkQnFia1JWeHpnS2pERkNoQWdwWUtuem9LbkRBSU1jSEt3Y2Y3UU9vSjNJbFpYbGpJUkd3aEZBclBZWS9hYnFVcXlQT0U2dDk3b3hQM0dhZk5URThqMkdoMllxTEFucmJuNWZrQkFjTENUeUU1ZlF4VFE4d2lQdW9WUlkzVnVRU1RucTRhSnlFSFZOMHRSLzhPVHpzOGwrZTFCcTBlejBRVVI4dzRNdjJmNzNaVHE0MmRieWR4RFV3Z2czMFIySmxrSVZ0Z0dmRHM3d2Jna0JQQlpyZk55Q3hDVGZlNUJhN2FacVU1R1R1eGFnU2ViYXdtT2x5aVhNWFBVSzBaVFY1QzFHME5KR3c5TXNzWkpXUitvY3JPK1ovL0d4UldiWE0zY3Q3WU14Yy8zNU9WZkVwL0IvV3Z5czhIL0JndGNtemZ2TGdqNHpaeW45RXpzQUZ1Y01FZ0dCc2lDVllDUi9PL3A2UGlWVnlCVVczRUlrc3QxRkc3SXJBV25aS0YyY25wbFhuM1I2blJyNG1mRWdNZXYzNEV2cDFjVEw0azVlbzY1OFN1YWYrRUdLN0FucURqeGVhMXV6R3Z5SW1PelpqaFY3OWFqcGVjTzZzYkd3VUpNRlNoRWs4Tkl5VTJiK2VhZk1LNVQ1Q1d2YmZpOFo4T3R5NTJScW5PZGx1Zm5ubDVEZnU2TWpJdFhJRXdsc0NGWDJsZlh2UTBtQXpWMUVZUFppb1JhS1NGR0lkN0UyK3NYS08zQmJxUGxVTS9DOWUvR0FydWptWWVYendrdmt1WHVLWjlPUStpZlpSTWs0U2ZFL1pzdVMrcDQ1MHk1cWoxWnBhSUJQcnZRNFYvckN6UER5dFVISlZqWlpPM2N6S1BORHdHU3RKTFRJRXlrMWhTVnNUZ29nbURGMTNINEJWVGZTdTNpeHA4Q1crZE94V3JrU0hlMzNQeGxNSUZVNnJkWjdtSFBUL3ZORFcvWncrdE4wOG1iM3RGMUhZY05Cd09POFh0OWlKY3pmbHRlaFFOQnljbm91MTNuWDljemVia0FHM3RTcGJvL3lzRFM2YXF4TlBsVkFxTG1sR0xZMmFuM0pDUWl1QWJRTGFSYXA2WVNIWGIwYzNGdzlOL1lOSkE3b3c4aHpiSCt1TVE5Y3psNWRybDFhdFhjSWtITGhnL1N0Y1dBUUVCbUM0QnQrOW5TTC9JUVhjaUZvbzhrK1FjL09oeVlPajhBcFVPRHgxWjVyZjR6YkxUMG5YejNMQy9QaE1PNDRNWkJqMDZQZzJKUEdIbU9FaG9IU2p5bWNsVktkQkNGeURsVE1OT1RadHpLMytuc2gxSGpSNStsdUQwT2R4OTdVbWpkZTNKU1JMYVQ0aE1nQ3dEaUFwbURRL3JmN2pWNWRBRHNXU2twNU5qUldEUUkxVEY3cGx2MnhmdzdqR2NKR0VMZ2NBOWQ5azk3ZWUvcUJaWXc1NDYvaFI3N1k3bHlnNjFhT0NWZWxQRkIxNkVIZVJtL3VaT1lCVER6ME9CRVNhNFNzaUEreUIxUTV5OFBiNXRKeGowWWhzWUcrRGdyWXpGTklBajZsOS9zZE5kbndSWDhjek9hd0t2WmltTTh2SnluOTFjcnd5ZURBSnRBNFBXZ0lmcjVPUmtpd2tLS0J5YWtnSzdhTy9pbmR1OXVjaUJ3eC84Z2Vmbi9zTUhnY2ZONlk5NEdzQUVGRGd4Z3ZqZWdXbUFHaGowUVBvYytPN0x6NXNndmsvVFpieitHOWduVG5oYjJzdkVxVzRZRG15bGlsSVlRME5EN0loZ1kxdS92NEl0dUFLRjNYYisvUEM3c2J6OWlFaFJOZWY5L1lpSFJtNkxPQUtQVFUzanVkWmV6M1ZFL1J6c2ZQRmRoT1QwUEI4NkpBSkZsaWNtZmtwTWVEek4xMXVWMkNNUFFOWmpDUnllOThtQk1NTG5DK3h1aXlXNkJNR01LQTFQdGpKTzFuNXd4WC9XTWRyaFBkZ2ppLzZqbnBHUjcrM1p4c1lSUzFUTFh3OGdLeTl2YlhIeEswUHREZjBsMDUrTlBTY2xCR0UyZVNrcE44MjFLMzJYWGVGSjhuRmtYN2xrZCttbVZKQ2ozcWNkVXpLZ1Y3STJEclY1d2R4SlZYRzlyNzJMaHRzSDQza2xWVEs4cGpiNm8rQVNsWUlXLy80T25iVHc0aVRQYk51V1doK0VPMTRaWEdla1lCN3VtdmlNQkc1RS9yNnBCZEF6WmFwZTg5WkljdFhsRFZFMW11Y09CdHowSWNvejRxb0d5Q2k3dEsvZGpWOWVYcGFpVy9lVnhWWEprelhZZXJ1L2pqeVcyNEliL1ZEbTl2bnovTEtMdHhmMUdZdkZibHJqeEtHZ0RxVmI5Q2NYRjBuM3ZTVDRyb09MQ3o0cXNnVFVoU0xlQVVlSVVibFkyMWtqaDM4a3lXc3R3T3Z1My9idnFtblRVZDR4bTdaYWJIcnIwOVVmNWJvVjFkWFZiVzIzSk13ZEduN2VCdXdJbjZqQW9QNUxLMmlsdzRNMjhQYUR1dnBZL1QzalVJMzF1M2R6NlQyUE5qdmZnZitaMk5kdVF2SnRXN0xYQjMycEtRZ1g1b1RnV2xHdmlnb2pFNVBIelRqZTJabVptRUt3MThteUN1K1A2WlZaTzdaWHVkS1ZvMlkvQUJnUk1vamxpb3VMUzl2QzJURk5kWklydjF3alIvSWlqN1c1dUFrWU03R2tESldVbER3OTNBREYzT2ZIOGQrbjZZRTdMSWIvamlOWWxsVWo3NCtOa0xOWTQrejY4K1VUcDczaDdNOHdkS2p2UWZuMXRhZWVIa0tLVWNQMjkvYnNuSnpVV0ZKdWx0M2dBVGNyTUI3SjQ5Ky9GaytDaTNPUWwxcDB5cWVmYnRiZ0YyS1YvVzJRcmV2VHRkT2JCNFNwZmVOeE1CMUZHd2lXbElSZXNUc3lXV1BuSGQzNkpTOHdPKzV0NXlGcjZQSUkzTC9QeitROU0xUWZmdmc3aEFZMG9OKzR4MmpVYmxBN2hUYVJrTTJBNTFzWFNDMWVCVHlldjN1NTFNRC84bHFRaFpXMXRMMzk3bXlqUDU2Vk1wRkd4UGZwYXU3bHdLRG4zOTA5ejhMS2pLN25HcitKSUQraXlGaFZ0RTRPRGxzK05aV1ZsVzNlSnRlcmtsVzU5ZGNIWUR6amVtdUh0TEVHdTRTdGpzN09SbUVCVDNOcldLWTFOajdhQXJRWWZ5Rm1ZVHVBQjlLd2ZOV0kvcGFWR2dRSE1uTkRFeG5EQjNuQmppNXFNSHBWNGR6ak92OWZWa2YyNXlBTHhvakxHbWJXQTYvVEdyUHVSeDVyTHBRaDY0YjJkaDhFK2dmZDl0UG0rZXhram8waEZHYkZZQnk1Z1o1ZXNUWTd6cnZhb2RpYTZ1cUFuVXpieGNYRmViNUJ6eFZQNE81NGdleFNxOHRhaTVPeGdZR0JyZTB1UW1wT3pzd01XdHV6TGVWMHlLSmloeHdkSFlIVUdoR0pJTVQycTV1T2F3SXlpVXpsNHZtNGhJU0VrKytaeW9ZbDl0a2xOb1oxVHF5cEFpbEQzMndXeXI4TjFsZytyTGVKWHRwazY3L2YvWnlHWDdyTGptdWdRR09MOGlDUGpZVWxRNjlGc0hjYTlGSjRlTDk5Y1plVm5YMXp1aWFKa0R4V3NBU2syL3U1SGhvY05KZTJqVWhFcjJ3Y1NEc3RPZHZidDI4bGlKcGdRckpQbDF4NnF0bUc5eWFLa01UdTk0cU1XeHhGdk0rQ3Q5NW50alZOclN1VFVHVWgwa0tZcXB1ZGJCZUp4N1ArSXpkaDZCWXM4VDhicGlGeFp5MlE2WDlVRDB1Z0Z0Vkh1RnRWRnRxZ3gzTjBHbThMaElCRnpFbDlQZVRoK3RpbCsyNm5SQzFiVjIrbUtaR0tLaEV4UXNaelY3ZkdMMVBUMCs5MWRMYklSaUhBUTdYSVZ5N0lRZ3l1dG5nTHM4NWV6VWxtM2YwTWRGeEpZUnNjYnZCdTVDby9UeUFNcEZhQ2F1VUpXV29SRlJWTnBCRmZuSmw1NDdRSVN0aENTTXJVa2gzaU9QSjN3eXhxZDkvbFJSUGMvdjcraWxEZldLR3Vhd0UzQ1BNbTZWWnFXMkwvYXkyV3QrM2Y4T0ppNGtkNG5sUFdEb3cyeUFRUkFvRkhPajJQTTltSXB6eDJDZkpEbUx0RThldjNWbFpXOHZLRE51bW1hZW5wTjdtblZXMFBKMzRsR3REbmU2cWd4eTFhODJ4d2dlUGwzc1RheS9QTmltbC9sR1V6a0NHdkxFYzJVcVVUT2dTTEowRnJhSEVVOHd1dzg2UnlWVnVwdWJ5MmQ2cVJaaFpGOTNwMld5elpyd25ONGFMOWROMk9ncDF3RE80eWJuSmFFb01UOXJXN2NaQ1o5ekxrTEhCRTVPNGhtTVRBUkN4dE4yQjBkTlJ4cTZ2Umh3NWxNeVlXcHRuNlY5U0p4WG5PdGNUdzZnQWJyWExHZ25xOG5VLzA0MVltWFZRS3dxblYxUEJNZ1JBT2N6Nnlrb1l4WENtRkpYY3gxTWRJVE9zMURXSXN2STRYM3dUY3UzdVN6VVdMWHd4c2ZUa1BuUGpRQ3hwRjJBZk8ycTUvTWdZRFc4Qk45cmlva0RCMC9FaVpBbXhUN0VTM09PR0tIRzdFTmhZWFIyZ3ZubExKeGpDRDlQUitoZzd0NnhwV0t2MFdVR01DS2Rzb1dmWVZzOFV5WVE0ZlZIaC9aeWpVc3djeFlHdXpvVXJGREliYmdWQXBZZ3RsQ1pyQzFlc1pWNmRKTW8zcEZYMFpucHowWmRLSXpyMU52c2paL2FCbFpwY2VKK3Jnd242eVh0QWt3VkJra2lxZ0QvWVdqYTh6Sm5nL0dxbjlsa1FlSGFSVzlBMDVsSW5Kc2tPMU9Sd04xQncwN241VThvZjY3bXZaQkVCUFQxNEx0VXkxR1pYdFZiNDloaVpYRXBNNEdVcHhFbFA1aXc2cXZGakM3eS9YOTYvV2pKT2k5eHU0NkVoa3VFcEdHdExHMlVGeVJjbUViaXJ2L0locjJrU3d4RXZzT1ZJWmpaQ2xnQVJJcEUzSVJxSGFkcFRGNHlDUkp4S05xUC9TOS9Ed0NLc2lsOVhXalh5dlphakVIcTlRTk1sRUhadzNycXNYNzlDQnhCYUxMQlVIczlUcnROWFZ6K2RRNXl3a2NxZld0T1JIQ2E0WklLRkRsUXBWTHcrV21ocGlzUnYza05lWkNiZWtBQUE4WlBXNHlPTFlGUlNUVWVtMHRlaXhRM1cxaTZUSGlUbnlXWW5RdmpnQ1RLY3VxNFlWckVQb0l5TE4zakxaWlVteGs0SndpWEEwN1RBMWxkbEhmL2JGNW9rcUs1RndDQVJFY2wwMXFWRkdHOEM4bUVqa1VlZ3dRaWQyNlNreDR4V1lrUWhzN0g4YWtFa3BhV0pSK3pKOERCNld3UUNnQXZnYVZQQ0Jzb0NPd2hBRkc2MHBhYVRnVk9vQ2dLN2VsTzYxN1cvSkprU2lwSDkraTg4ZnFjVG9oZWl6eFpiWUI5TkpvVVNVYUJGV1lLa0pUNjZ3eHNzeEQrakRLdWowNVlqNHc3UXArQkhyRE5BcGdnajlESFRlMkVHa3BzZkRWUUI2WWNEaXdqU2FBRUI5Vjk4eHBZY2FNU3FTcjB4NWFaTmNGTEFBRTFlWHo5MFVYckdrci9hcW1GTDNEVS9zMTFjTlNkMXZDNlJtSTkrL3ZjeEFzenR2NDRobHNQUVZuNjI0WENoRFpTUmJvdFlrTnZTYUpnK1pEQzlCMHB4WnYxMDN3YktycU5EQ0tyaHBCQUVxMkN1M29xUDErSFhwUXV4SUtnME9VMU8xcExRczBRQjdGUld2QllqRWkrZmlmaElCbmtabTNPTmxBSExLU0pwWWVsU1QrTGdhdW1QSkNPZ2lKeVhGdmE1bWVoZWNSRklZekJTUkR3Q1V5UldFRE12OEh2ZWdRQVAwbCtITC9jVndWOVNlamg2ays5MkFtbWFXYklNQ1NnMVdmb09GTlM1UWtZb1JMT0dhR1l0bWlCV1J2eVcvL3RFTzg3Zm1Gb2dTdDhDTGtZUUJDNVZPWmdiOCtQbStueUFKRUdua3F4aXJVSHhKb28wTWtIWHdxcFJuRkRodVo0eEIzbGZpY01nT1JmdmRrSzlEZVliQ0xwM0UrTDc0d3lzY0tRT1pUUHYzYkhJZUdJUmFZVnlGRlJYbGhaUFJnd3lrb0JJS0xVeEtkMDBSRGlsWk5xYWg3Uk93SWNPVWR5b1pJVHZxTlNGcFdZazlnSlR0VXJOSkFJc3RtRWtwR2JXZkw3Smh1cXROTFNubytRTHFZZXJpNUNRdU9VaEtSb1lBdytQbXVRNm8vKzFHVkNoZDNZOUs5RjYrYjVlWEFDa016VXRVcVRlNEUyV29GSkdpUytBdVBXZ1RJQmpSalk3L0hObnFVZi9hd1hXWlU0d2t1MGhUMHBUb1piWG9sQnliazM3aWYyZFMwclRFeE5WaFYrdVV4RXpPaDduVGMvSUtTNG9YWUd0aHhoSW15MFFTcWRnbFRSMm0wS2ZTRFB1bk8zK0tMSlFpdW53dlV5Umc0NVhYemZoYWVUYWZwZTU4SEhFSHhEZ1JHWU9WeHEwNkNFZ3Y4NnFtMmc4N0dCUzFNWDUxeHVaWk9yREwrcEQzTWUyOXBjb0JjSXlNVHhXanM1blNLZEhyQzFLZ1hZYm52YllFZllmS3BZVlRJTlpUWitVaWJ5MFRRM2lYdGNjZFlWN2RtTnpjM1ArSWlCVGhVU1U0MXlFRmJXMnNGcnRPWXEvckJuNzlVbWdwMkxLb0M2UU03cENPcnlvL21uSjVIVmw0YUgrbEZmQ1VjSjNjTHRERUVhOVFSa2YzMVhWM1hEZE5hNmFJRm52YXlqQ214U2lzTEZSZmdabTVCQUJCWEY4eTlzdkI1bkhXYXE4RGdVQW1nWGZicFlvRXlZVmFRNGlNRmpYVUFWSnptNVQ1RmNHTDMvTWNaWkppQ2RpRCs2TW1WTzY2U0w4T1kxWFZGSkttSmo4UEVHc3U2cFhjVE9QSXhxRVVzckx1SW1rWStrYzJ0YlRzN081Q1QwQmNqR1FxR0JON2RCY1dSdlFvQlBRRzMrS2h3QmdwbEdKa09oT1BWQ1lBTWdnM21DNUN1Y203aW9OSG40N1F6K3RtTEplU0xoWWc5NVVHTFI3Uko1ajlQZzQwS1Avc3FmUyt6Qi9vVVgycXg4K0lkTDBUMzR3OGRlb0YwUUVWdUljTmRPV1lUUTJyN1JtbWNhaytFZkwwc0lZS2IzSjhNcThlVEhaOW44TXZHM0ErdVBqdkRlZTBua085Wlc4Qm5Td2lJSkR6Y3M2aUFTSlEwWUFlaVR6QlBRVnljemlQZ1g0a2pxd1ByZzMyZDV0Z0JzQmJpd0dpYUlVQy9zbzhtY1ptcFFOSERrM3ViazlacHpiL0NDRFJaT1gybDFTbUFzYkZ1ZGhkZnFDSmF1SGt3a0s3TFR3UFFWb282SGlJeEJHQjErU1ZUOEZUV3owb0VaNGVuU0hYUDlWblNVRlFYMEJXZ1laaDFPVXB5OTMzQVJEY1VXeEdJbCsyaWQvSFVVM1FYQjFGZ0JjMVU5SGN2TUUzV3hPTENiOSs4N2VsdGRWbHFhVzZzN096dS91NTB2enBvSnlUYTZpaDc4K1gvZjJ2QlJSN2hKTFNhYkwwdmVQRW9zbzdWVGpTRS9RUkZnQU0rU0xFdG5Hb0lJNzBIOStUVzdEVms4OGdzRWE2eG9TUmlyNFhnUHB6bERQY01UNGJkdllaRW8wbGVoSXdWMk9hYmg1NFYyWFlpSkFScHUvL2k5dkxLWTBibFVvWlhCU01PRTJrMklCbXF1RFAvRUE4RkZCNEVoRFRwU3dpbXErdnVUbkRtSjZ4QUZsVFhpcU5mSy9NckxOQXFLdlFaSm91OXZPTE5ETUJCbC9yNzVWT0x5OVB6Lzhhb0dLMVFQTjBXNVkzM3Zwak9LYlNSQ29nNlhwLzd3NjA2R2I0YTVqQWRFSFFJcnpoMmRaMG05dGdqSkRSVkJlbjMvdjViaGNoMVk5YjE1NVhUZ052bW9ZOEFNMjFKMHZvZEVDZU5hTkU1bzNQVW5yMHNacElkRXh5d3lOSWVwWFIrVmhFN3E4S096WW1EUGh4MzU4elkvRUR5ZVEvS3BSTTZIelROVEZaSGgvbjgvbjN0MkFsc25Ednp6cVNDRWNFd3BzM3FLSXJjN0g4Qm4wZDEyMjJqNlJ3MUhpSTF4TEpPditDNk1UUHVwT2s4b3FkS3E4Mno2OFZVYlBRbEROcEFXeCs3OTVVNXhXSzUxMUxPR2kvVEpJQXcwcG9ERURmaWY2OFlPcVNvWnA2bVhZMTNRTk02NlRHUFV6allQYUQ1U3o1VUhHRm1qS2dxT2ZSM1M2MHRyYjJQM0VaNWRpSmdVUmdVR1hPSzUyb042alZRRWRrU0lmcHk0VmtxTzVnTG90Y25HUTlVRUZRanZxdExmWjMxZzJuYkNUUkZDdG1FeHBBZDRmeU84Vmtmbnh4VzF0YlI0ZHZkR0VoRTRpZUE0bElIaWVKRHROSTlXdmhQbUZmTU5laGJ5aHlORWp2TklPS0VNRU5hdS9nRkRMbEpTODFaZzR1R2xUTDRVby9MZUxwNkdoS0c0NFdUL1JJOHhGck1kbnhZOWxKRWU4RXNVY3JjUmE5YmF5Z1V1WXFxRkNOS3RrUFJkMGpjdGRFS2tPY2RwVFk2OWFVWVVUTVl6bWMyWjR0V0liSER0OWZIYTc1N09iV0JqMGRRa0VZY3JINkRUdWt3MTJBN0hzVWJkQlR3cWpiNUpwS2FpYjIvREx6WVlQTzVzVWRjb2lVaWdyMjB2QmZrT1ppWjNzRTI0emZxcFFCQUNNWTdRc3ZjVGhSSFhQMDZvZ0IxdGZZVjZBQ3htTWUwdC9zUlIwSml0OWhnL0k2U0ZKRmxLOHNJZU1ZcnpZaEVMSEFOWks3a01OWUZzeDV6VGcrWFZLQ2NtQmNKNCtaVkxDMk5KaGZDQTRBNEJILzl5NUFNTnBlUjgwaGZUa1VlbXFiOFpXTjQzQzIrbUY1VitMbXJCOGZLbVR6NGNPR1R4bmNncG1NbkZ4WVNBaFBTUmRVZlFPd3NhTnNNQ3BBMDZRc0JHVDVUbUlna3pBaW5rY0dJMzljOEVRN2J2R3crZUJUTklDQkJKQmFLSURnaG56N0cwRWxMRXdBVXdpSGVJMWRaT0g0UHo0cUlZZVFKR0RCYS9KYTZ2TVZOUXQxOXJjWHlJTGZhTHlxNEc4WngrcHRSclBlekptNGpjNFltSXQvR3lCZlJuZGNhbkc2MklWTFBwMmdML0RvQkt3SjJGWnhtWmZZL1dya3ROSTlPazlWTnVkVW5PKzRiMVpLWGV2RWVoM0UvZnJIU2c0cVJYQ2VvaDJJa3RTM3ZUQkNSdUVYaEd1SkZndVFIOGE5Rm93YVhoYStPdlBzS05nZ3Q5MzljQktuVUpSdTZya1FVZk5iY3dKVW5aKy8zb1JHbHFpQnhHaUg3QWtYdjFrT2Vua2labFh2R2llOVExWE5BV3ROTlUzRnhSYXdkVERScFkzcmpnK3orVmFuTlJZeG95QjkreWFsNGxDN3Awc1p4TWo1OWgvSllnWFdYZ2ZWQzRZMGtidDhJbXpycXlJcXdXUzNEUUN3WXpGYlpFMThtWkhnSGlQZGxDNWZVMFlEVGprNkJLQm1qUWMycWhML0VFK1NIRHpEbDdoZGo2aEJBVlNadEgrZXFkQWpUODhCbk4zNU81NnVTTkc1eGxvUDM4ZjNUUzdRZjdnK1dsZ2VpN2Urbml5TVAvUWF6ZU91Yy9GeVduNzlYVm9tOUp2UWo1dFZtemh5NFVOdU41ZThwU3IwZExMUVRqZit3R3VaT3N2aTZTNkhPYTdlcE5nczQramc5ZlByKzN1U2lUZmNiR3RkM3Zwc1RCZ0RmTCs0ek1SS3kreG1xNUxxUjlpSUJ2aXRBTkxCWmxOY1BGbU1KS1NJR01YYUZ4K1Vkc0FqaXNkd20yU21JVDAxQ3Y4cEVOTDByZXRXUmExTEFLTk0xNndoU2R2VUpVL3dYUys3aktlRVBJNkhMajgrdFoya1orR1ZLN0ZYUS9uSU9ibm5iTkJrc3RHRnltZVJ1Qyt2UlQzL3padDh3SHJ0RWZNd1E2d2hCbGx5YWpWMS85ekh4czI5MG1pcm9hUTBWRTVVL01aQ21RdE5oQkk1cVJvSnBkZytwVk9LVVJBMTJGRGJtZ01RNDgxMThvdG9Gclo1WERxdWZ6VWd5Y0FCNk1paklRODJrMDVvS2dWTDRTc0pmS2tpdWhxd3lMd2xaYzZycWV2WTdaa1owQ3ZzK0lDZ29pNFQxQ2N1SEs1U2N0TEc1dU85YkpkVFp4d2FoNUh5VmxsWWxRaXNXdkJJanVWZlBESCtHL1hGSmUvQnZkYllValVlTXpCNmJ5UXVWV3hzck1UTEhSeHFtRWNPN0ZtVDlMM2NtMm9MdDgraVYvTGx3cU9jd0dVa2tXbEJVOTFUWXIydHJHeEppejdPSDNmSEtEc2xWWG5QOEk2dnJhV0M5Wm4vNjVpT0NsdCthSEIxRkwwcThxUjBna3dpdklGT3lrZTRvSGp5V29XNmI1WTZ6S1pRTnBuaHZGblY2RE9MWEdFRFdaRURneEh5WjkxUUloMko0MjdiVXNOWjZIenp5N3hmWjU1RHQ0SndWUHRJK29XWGlmREhvTG5IekplcnZ0T1hPK2lMajdlZ0pEeWpwTjFocnNibllnYzNhMU9Yc2k0UDdwNi9hbTZlYkVTSHllY3VYbENnd2ZYQlhkTXBGY2NVUGlBNVBHSDNtdzluUjhRS0lmUGU1My9RU0NveUJxSktCOWNjaGpMMWpyZnFEeDV5Y3ZZSWVMT0lheVVneFNaL3VWYlZja2N5NnVFYjBhQXFKVXFOZE9wc2RiTDNyOWsydVNKTlR4cHoyWGx4ZHI1a0NYTEZLSW41cWlhUStiZ2VodCsxd2l3NWlNUEJrZXR4UlZ1MWRtODlaVEJtZnk3eFhwTDZ4anpsNUw1ejZqVUxEMTZYZUp6a204dTFMVzlOcmZLSHF5QkpiMnZEeWYzVGJZay9xdWZVeG9Tci9QczdWR01lMGpRMHR2MjlXa2tydEROSFlKRnQzYytmUldhWEp3L0RJdEt0bERISlZrTlBPK21ibURPMFE5bDcrNHpya3A2b0ZWWGNlNEZCK1hrWjd3N0hqdERFeE1id1VUVEtxWnJRdUVXY2UydExGTDN0dE82dlhHZ0F3YzB2c2FPOXFTcVFiWmJwZUhsN2ZqSXpQQ0RzZTYybEVuOEN5TUtTUDRFTE5tQnB3VldIbC8ydzNkNGFnRnd0L3ZaRG4rSHgvdWtHUlAyMXQyNDlKZFhCSDJrOTZEdWhEOGNzK1VnT2MxWitLQURWcjN3dWtpMXZMcFZiUEdoYmFtRXB2Qi84VU13Q01aZW82cTZMa2Y2aUJqdXI3MG40WHY1eDZldmZXaFk4SzB0dVVNeTl3bnpNWWtHcVBUbStHdnBnOFJQMERSbWZkRXNSeGZtZUE3QU1vczVHRnpDbDNFRnRYS0wwaGREUTdFSkQ1QWZob3NYKy9SYVRBaEJDWjJUQWNoTUdjVnc5N255VlJVRTRKNnlBcEJka3NoQ3RCSU8wRVlJVEp0RXNDRnQraEN1WnY3ckd5NkNWNlM3cUJnYUNuV0g5V3liOFo2aGZhSTFORGh3b3pqaEI2ek9sZFovRTYyZzF1c09oVlRDMUVZZ041bml3azk4NU9lQ2h6b2tYTDdGL1k0dU5PbXBTbnMxcFFHMnVzSW53b3BZYXJQTFRDMlRiRjc3UlRvK2Y2TmJmVzZUTXoxM3lrUERFTEZMOVlvQit2UTRJOXUzcXdGaDc0Z0E4MmhBbnFNRzBTMTdaeWEyQVRVVHd3SGllbEQ0ckV0Tkl4VnVJbTlma0pMRDNoZ1Q2cU9NRHVmSGd3QkxSZjJkZ1ZoeG5nNWlubXpDUDNaR2FmKzNVS2QwN0MzcGlDcUN3RTU3WFhjOGRzWVdTdVllYkFYVnA2R3RzVjM4SHJBWUV5OHIrcHFjOXpxVDJWVWNNdDNNK0VFM2UvWmlBSjVxM1hFNXR6R3llNysvMCtaRHQvZ2hhbVEvQWJMVDZmT3NHTFFpUTV0bExNOWRXVEt4V2o1S2RQVjJkb0xHajVDUFRKdG5YamRXRlp5WmZzWlhUTUpFbEQydlJFMXF4bWdpNFBPYkpjdHVpSHFnb2szMjNFcUovOThvMGhPK014UXFCVE1wdlBEVUM3VnpzbW1RKzhrTVJCcWhpTXpnYUk1K2VRTXJqalZ6WnArK0ZBajh3UXdCN3lZQ2RxNm93bWVDME12ejhId0hyRnZEbmpXTFpCWW9ua0ZiU0hYRnNtRTZweVdLWGpaZzlXLzBoaWtrNnl1VEczMXhEMGN6Znd1cFh0RmxRZzR0bXlDazhUd2Y4WWVoS2NIZk10TlY1NVhKL0N2Nnl5a21PMm84eCtmSHB5VUx3OXpMalEzTzdtNHJnUkhTanJkV3VPbW9ZSUZTNjJzZTRXdCs4dHJVSkpDeU12anYrOFFka1E2YnJpc3kwQzZ5WVJlaUlWbWVGSGcyT1F0T1puTXovRUMwTlFubVhwZHlqUy9sTnY0YUptMXNsbllmMHlKUnFiYTJnSWh4MVlsbDF6N0hBaDFVNEtrS1dSc0sveVRIcHZhSjRtM3ZNTkxHTzRUZGxYQnBzbjkycXdqU0xPbGFndHJCdm41QU9sYkRsZ2k1Wm8xSzRvZHphYmFDYnh2eEhMU2lNZ2ZRTitvc3YrMEtiMW51QktJcTMwYXRmNk1ZZFFTcHVjZ214MHFFN094WVdMOCs2ZzhMNXJYOStpTncrODhoTW1Bd0lTUlBIV3ZSNmIwU3NXeEtPanA1VGoxNDlUTGNieElXdFdFRFB0RU5lZGVZbVR6M0VQbUJoRDNkN2JvVzdrM3ovbWJ2c3M2T1YxRFg0Q3BhUUtTWmtrTEdoSUkyZzBqQ3Z0WUFiSFEzeEt5WEJMb3IyZk9OQStaQ2tISWwwM1ZwbmZOM0xiNnZDWkVTR3Rzck8xYVhNRkh4a0RVTHF1RXhFbEw1OTlDaXUvVUpyZWw0MHhGWjYreGxxaXNsUzdMNFJUdGVCWE1uZlljNkpVN2FjSDVqbTdYckgrb3ArWE4vUm1rZktwVllvV0ZjZ2FjTkZnaUpyZnZMR2ZRMnZvY2VUQzE0UkROZFp0cWc5bTZSLzhwVEZyVHhMVlh0dEttUnp1ZjVUcGRUR0lsMkFUbGo0SmtyeWNhUG41YUduRmtIMitjY2RralltdmR3OWdCdTVId1NoTU4vVVZWRXlJclRMSTBGbUZiU0VDTlFsSThQb3EzRFpBNnh3MWZrZHhnUHZjU3Zkb3Z5c1NDOVMwNm1tbjBLdnAwRHlVM1NTeGdXd2IxN3NERit4aHNUNzRacVRLWXFwazd6SE5hdklXdUZwNDFJMlVyYThiSFNhZE44dyt4T2tWa0orc3p2WGRjTzFVbVhmSTMzNU5ocXZPdlU0a1JoNHVVWDdjc3NRWDBkTHlmaGhoUGRTNHFJK2lPdDczdmdCT3pmRWlzUG1kZGlnektTZHJ1YXlGWXNoMkJwYU4zcVVNYXFKRVNuUXkyTDFSQlBIVlRkc1c4aG5PSnVjTC9sdjg2UWh1NVpOeVM2cGlNaVgydXNUQlpwTU1LRnlPZ09HRkZ0NGlJdHI3OW5rRkorMlhBUms0aGhsNTN6aGczVU1sc0wxU1hJQUJsb1lOVFcxMXpJRVZ1NGxOUHhMazhTTHNaYTZNenNyNFJVallZWDkwZmZVeTRXay9HblJLbWRVZ1UyWlhvTnFvMmJubFk2YW1ocEZwcytMQXgwMTBGM2l5SWZ4bVptclBteGUveTJxTlFyTGU4M1psZ3UyZ2o2REpNVUJQY3FRQkRaM05RSnJRSEkrSjcxM3NrQWZSWXl0Tkk5NWQxZDE5ZkdxMytsS2k5TlN1WTVaMmZrQU15OXZiWG41L3VYK0pFVjlXOGxnQlVoTnhXNHh3WGV2UTJFN05wcE1nNWJ0bStMZU9KR3lEUEdZWG9UNDJIK3FHWkRHWTNxZitIS2JlSXBRWC8rOUxJU3djZVo3QnpqazlDSXkwdExTN1BKbnNiN2NlT0V5bWtoSWFIUWpKRExmUXZGY1RUSmdFUjhIMUhwTmZpWFNCaUhFWnAxT3A1blBkdXFTUzA4dW5oYVNSQ2lta2paSktEM2diSzRuOGxXcWdiU1dwaUU3Vzg5UzdDdHNkMnBOd0Y0czRiMjdTNFVIb2NCbitRaENySWdUeExvLy9HNjZuKzhQVHd5VHRuN0ZXOWxLWDJ1NERPZ2JsRGMzTjJORTlWdktNMWNiVVpPSDRQNzNhNFNUbzRoZTF2QUhCMDlOaklVZWtKTkJwL2wyaStwVC93WmY4S0xSc24vajdXWWNGUUVQdml3cEk2Rmhrb3ltcFI2a3VlVmFMenc5ZkZCeGtPOElHd2JLS1JpL0FkQlZUNmFuMmREdTcvRWp2OTR2N011UUNMaEhRTk1LY2FTd3k2cllQR1ovaHhHbndyQ0RBeUdoOElCSFdLeGxlSVdEbGhuTmFsMEljN1NWdkp4cE05bTJBOE81M2h2QnZnMVN4QWtITjRQTWQyd3l1NW5qYllSSVF4a2U5RGFwL1NZVFdTTHpwU282T3NtYVc2alhNanRYQktmMzlLWlV1eHpwRUtySzhzUHBKdy9EdlF0eVpKeThMc1hkM1IzQ0kwQWxnN29maG5nRHorTUN5L3NJQ1BCa3BTZ3dsQVRldUg5TFIySGoxZEJZTXpQdEpOczRJM3BUUUErMFE5K3NuSjA5a1QwbUFpVFJJM1BvZjdNNlJxdnlGc290N3RDWGZSOWZTY0I1UHpjczdqYS9OVFdLWVRvTDVROWxrM25uVkYyaFEzZytmMXF4K1FkZlgwOVBid29Ya0tGdkpvSDdkUmpydFJRbWFZZ3JXSXdicUVCUlFaTmN2ekZoUkVqeWNJMkVCakNWLzI3NXlrNGVsV0xQM1RrUmprVStWU1pBSWpOaFI1TFVQS01IMGZ1aSt5MVlKc3dFeWZTZGlSVTZRWG9ZY3VqWE11MUJSZDFnRm0xbHhxeVNDWXpCVS9lT25TZmJBclovOTFjZGVBQVpwc0xEL0hIQ0dNMlZNMzFpcUtGQ1R2TXo4WG1jK2VQbVNlZnA5Y0U2aE9hL3Y3akl4WWFMS3lzNUtYRE01dDk2NTlEeW5HaHRGMTRnWGJSNXQ3ZkpEL1p2ZFVFZ0dyMElQVVNWVitidGpZUDUvMTYvM254QmlYSnA4WHphM040SElFSkpYbDJ1UnNZaTlIOVFTd0VDRkFNVUFBQUFDQURhWEdWWXdoVzNZYllCQUFBM0JBQUFEQUFKQUFBQUFBQUFBQUFBdG9FQUFBQUFaRzlqZFcxbGJuUXVlRzFzVlZRRkFBZk1rK1psVUVzQkFoUURGQUFBQUFnQXNGeGxXQ1FnUXE0Und3SUFXTXNDQUJvQUNRQUFBQUFBQUFBQUFMYUI0QUVBQUcxbFpHbGhMMmx0WnpFM01EazJNRGs1TXpJeE5URXVjRzVuVlZRRkFBZDlrK1psVUVzQkFoUURGQUFBQUFnQUJhczJXTnV1ZWdub0R3QUFOQklBQUFnQUNRQUFBQUFBQUFBQUFMYUJLY1VDQUcxdExtSnJhWGRwVlZRRkFBZDZiSzVsVUVzQkFoUURGQUFBQUFnQTJseGxXTGZ1YkY2ckFnQUE2QU1BQUE4QUNRQUFBQUFBQUFBQUFMYUJOOVVDQUcxdGNHRm5aUzl3WVdkbExtSnBibFZVQlFBSHpKUG1aVkJMQVFJVUF4UUFBQUFJQU5wY1pWaFFOOGNMWmdrQUFFNDdBQUFOQUFrQUFBQUFBQUFBQUFDMmdRL1lBZ0J3WVdkbEwzQmhaMlV1ZUcxc1ZWUUZBQWZNaytabFVFc0JBaFFERkFBQUFBZ0EybHhsV0hYeHFNd2JBZ0FBR0FjQUFCVUFDUUFBQUFBQUFBQUFBTGFCb09FQ0FISmxiSE12Y0dGblpWOW1iM0p0WVhSekxuaHRiRlZVQlFBSHpKUG1aVkJMQVFJVUF4UUFBQUFJQU5wY1pWZ2s4TnY0T2dBQUFEb0FBQUFTQUFrQUFBQUFBQUFBQUFDMmdlN2pBZ0J5Wld4ekwzQmhaMlZmY21Wc2N5NTRiV3hWVkFVQUI4eVQ1bVZRU3dFQ0ZBTVVBQUFBQ0FEYVhHVllBN1Yyc0MwRUFBRFlPd0FBQ1FBSkFBQUFBQUFBQUFBQXRvRlk1QUlBZEdobGJXVXVlRzFzVlZRRkFBZk1rK1psVUVzQkFoUURGQUFBQUFnQTJseGxXRFprL0xJMUxnQUFiUzRBQUEwQUNRQUFBQUFBQUFBQUFMYUJyT2dDQUhSb2RXMWlibUZwYkM1d2JtZFZWQVVBQjh5VDVtVlFTd1VHQUFBQUFBa0FDUUIyQWdBQURCY0RBQUFBIiwKCSJGaWxlTmFtZSIgOiAi5a+85Zu+MS5lbW14Igp9Cg=="/>
    </extobj>
    <extobj name="1BCC2C28-871D-48CB-8BE0-2867F7803ADB-4">
      <extobjdata type="1BCC2C28-871D-48CB-8BE0-2867F7803ADB" data="ewoJIkZpbGVDb250ZW50IiA6ICJVRXNEQkJRQUFBQUlBTUNEWlZpYW9lN3N0Z0VBQURjRUFBQU1BQUFBWkc5amRXMWxiblF1ZUcxc2ZWVHZiNXN3RVAwK3FmOEQ0anVKK1dGQ1U3S3FhdFJzMHJwRlNycCs5dUFTcmdFYkdkTTJxdnEvejdqSkdweGtJRmx3NzkyOTh6MURldjFhbGM0enlBWUZuN2orZ0xnTzhFemt5TmNUOTJGNTV5WHU5ZGVMTCtsVVpHMEZYRG0vLzNISklCbjRycU9Sd3hneGtWbUwrY1I5bzhtSVJza3E5Q0kvOHZWQ0w3MUxHdXNsZ3pBSnNqK1UrYXQzVjlkMzlKWE9wYWhCS29SbUZ6SFJtMWFKSDJ3cldxMnRGZHpoSWJqRUNrcms4SWk1S2d4T0NPbFRibGxaNnVTekpSYUZlSmxKMGRZL1dRVW44R21OSmpvSWFCKzR5UlErdzNlZXcydEhzR1FYbVFUZ24zM1JNRDVGK0FhNExreGJTUnoxQ2ZPU3FaV1FWUWUrSU8rRDk5cWkxZmEvbEZzSlRFRytNK2RqT01heVk1YVFIZHcySUUrb0lKeEJkd0pUdlhTRWdBU1JSM3d2Q0p6QUh3ZWpjUlNkckdZbGhCNmhqaCtQUXpLMnJadXpOVFFkczlZUFZpMVc2M0tXWCtudzZBaWxNOGFWK2xVclBZTEQvRWNoTjFPMk5mbFgrNXRjRVZ2bFNjZ2xacHVPRjFvWThrL01ObDh4cWZiYnRMQTc1TmdVWjBDVDJCMXFNNThrc1NmeWtid24wRkZzRXg0NHFzT1B3WEtzWUh3TnB2TytlRG84bnBQZXZkd3NDZ0RWc2RMaC9oZWdYLzRD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TUNEWlZpQWdydmwyd1FBQUFNSkFBQVBBQUFBYlcxd1lXZGxMM0JoWjJVdVltbHVsVlhkVDF0bEdIK2ZVbGc3U09NQzQwSlpaSkVzTWRFTGRJbUpXVERSRXFlYkd5N0d1T2lGUzRUZG1hMHdHQjltTFpUMjlFQS9nQTVHS1ZBK2l3amxHL3NKWHBoZGNlZUZ0d3JuUFIrSkNmNEpQdTk1RDEwaGJHNjlhRTdQKzN6OG50L3Y5N3dGNmFrbkNLYktDc3RIMnRTV05qNzliaTM1V0NUZjEzN2lJOFJ1RjhodmUvVUNQbDI5OHRtVnorRmF3NDJTbXcwTkRWODIzS3Ivd1hHbmpYd0ZYOE0zY0J1KzlSQXkrNTJYa0xkL1BBOTNUVFhtb2k1aWFTeUQ4bUs3c04veFQ3M1FWRmxPNEQ0NytJbFltdkNnMU82cnNMMVY3NDNjL3AxQTF5a1plOWwzQ0RTZmNuRDU0Rk1DRDR4U0RsNnFvK1U2d3Z6TFRxRHRsSXlJMWtLZzNjaG81Um1KZUIyaThvd1M4SUp4MG5rRTYwTk1hVDlQd0EybmRObGJ1a1VnQUtkVUk5WHJCQnBOYjVqaG5PbFJVVGVRWXRPWlhyQzR3ZG9EcEFTZ0Ywd2VNSVBKRFdZbHZLWE11TFFoRjhGUFdhbk4zTlRwYUMwdnZsaFRWVlAxakhRQ1RhWXFzMG1BSWg4ckJrN0xtWDZ3OUlGVjFPdjFHL1g2VHRTek5GcnZsb0VON3BXWFZwUmNyTFpWMit5K3EzK2ZNN2krWjdxZ2wvVHJKVjlqRlFONnhTS2hUcnhVVURiQXlpNUlTYWNjUzlHVnJKTGVWVEtQWlNHa1RxVFpjMkxxTU50UFBYNGFYY2kvb1o1ZU9UaEllK2NRaVNxdXNJRGNrQnoxSVR4NXk2VTVJK3F1Vng3WlZzSnJpRloyeGpGQVhwL0tCK0FSWFYyanMyczBrT0VCQjg1dVdSaVFNa3V5S0txN28wcmNqKytsM0JBTi9rSmRrY0twcllDK3N0NHZLOWFIdHBsdFpydnY3Si9OOWVqSkpRS2RyOHFqUE1IYUt4RTNGV2JsNFdXRDFpNUdxd2NLZWIxendUQ0w0eVZiME53YUhmTG5HL0U1YVRaTnMydXMzVmhNMll3WjdacXhuYW1scDdCZlIvZ1MydmJwTlFJdHo5UHhwSVJIamJCNC83ajhlQlVWcFlrSWNvM3NvMncwS2tqSlphNE54bkFsMUcyUnpqSjVDdE01VkhhVVRlc0lIZFlIeC9qZWZ6MkE2L24rQndSYVg1VnZWdDZYVXJwVE5DalNkQmlOWjNEUXhqaDQ2Q3Zrb0NMeEpyYjVZNDdBd3hkekVEemlRSzk4bUkzc0Q4VDRFTmdPWFNlUHhHaHdoWStPMzZpejRjUHhPVGtRcHdJeU5MWS9NTVZTSmhoQ2JvcDhpaHhHdEU5NENqc2RUdEhRQU9iU3hJUVNXTlZ6cC9QdHVNS241aUxUZERWNDRIUnhOZkpDNVdIb1ZMUmEyem5abGNTZ3UrS0dHNzB3MzBuUWtpOW5oc0xscE1GRitjbUtsRXhMYVErZG5rQjgrVFhPYTQwR2tKSitLUnZocGtYb2lQaGsySVRyV1hER3I3aTNjVWdwTTRjUzBvU1BUcWJRYkZRWXhXSFVxUVYxZDlXZ1dDZUxEdmJ6Q2xLcVR4dlpaSlAzYmlnYkdYM2dUcXNYanRtclkvTVJYci9YclFSNmpzLzc3ODJDVzh5NzM3RnhZZ1dlWTNMT2UrRTYwTmxobXB0V3hwSTAxTS9DOU1UOG1uQlY5TldJdkhnMTJHWGtzTHFQdzY4N0s2SmNUVjhROFAyUFhFZSs1WXVBdmozTUNyV0hXUjlkU2ZGRzhuaElIaDVGQjFOeERMdEx1U2pHNFYwcEpUUHF2SXVuNGIyTUNMV2hIbVlzSGFxNjlhdm05Y3ZSZFA0TkZWSnFibDZkNlZWeUNkUkNUU1J4Tk5XN1NNVUY3angrSkNWRmRET0NlQTlCU09tNEVwN0VPVmsrcTlXTlpwY3lNN0xvbEtQb0o1SHVDRmlGUmxkUll5M3FSRURjL2p4ZTY4bWg3ZGcvUVA2cURZYWtIVFlHRTJDK20wMjRsYURDQ0NKalFHZGN5dkNJbXRpaHMxNzhLVy8xYWQ2Z2xGbWtvd3RvTXJ3dGxGaFkrWG1iN2lUVWVMZXlQa2lYUTZ5ZEdOT2NreGlqTFB1TTdRa2NWME5mbnN2TmNVTCtBMUJMQXdRVUFBQUFDQURBZzJWWXFZTWFXNEFOQUFEVWF3QUFEUUFBQUhCaFoyVXZjR0ZuWlM1NGJXenRYVnR6RTBjV2Z0OWZvVktlUFo3dTZia1ZtQlMydzRhcWtQTEdUa0wyVGJISHRoWlpvNUxsSk9USkppSFlEbUFJRGdSamlMa2tlTE9MTVVsZ2ZZWC9rbWdrK2NsL1lVOTM2eklhOWVnNkVnR0VxMXd6UGQxblRwL3U4MzE5dXMrWW8yOS9NUlVMZldZbHA2TjJ2QytNSkRrY3N1S2o5bGcwUHRFWC9uRGtSSThSZnZ2WTBhSEloQlU2T2RnWFZtVDZEOGxRYmVSc3d1b0wweWZoMFB1UktiZyt1UHYwNFBhOUhoUU8vZE8ycDBCYU9QU1BtZWpvbVZPUjZUTjlZVG5NNVF3bDdjVDBzYU1mUjhkU2s2R1Arc0tZRUNYY2Urem91MVowWWpKRlN4QTJOVm95Y0pyZW1SaEphampVeitRTlVUbjAwU2Ywa1VZTTlnQ1hIZ3lQSnUxWWpEV1VKVlZYMUZMaEo3eFFRNHJPU250ZDJyd1hPV3ZQcEVDSjRVUmtGUHBPcXlwTTRFY1ZKYnd1dlRlWWNHczBaU2VQeDZJVGNhWThFMTJRZHlJYWk1MndrMU9SRkpRT0phUHgxTENWbWttRVRrUlRLWHQ0MHJKU3JGdnZsaTQvS2wzMlIwYlBUQ1R0bWZnWXUyVVdnODRpTUQ0M0Z0eVllamowWVR3S2wxTlQ0ZEI3MW5qcVZDUTVFYVZqU2NmSVRyaHZQNkNOM0FYOU5xZ3g1U29CTFVjbXJTaysySVEyaVVUam45cWZVK3VHM2hrZmg3NnlTejdnNzR3bEk1K0g4MDBHN0ppZFpGWXFTdUVOYUJrcGlSNnh2dkFXRFU5R0VsYXBySmNWZ21WWk1kVUV5VXBod3AwNk5XREg0OHptOU0zSlNIeDZIQXpzbWxCeStXeVNYVlBKSUJKTUxlRmNVbFZaUXJycW5VKzlyamN3ZmZob2VpZDIyVGkvRjQzbnEvSHJqNHU2TU5OOFFFZTBNS1BDK2ZvRGtRUzlaODhLWlZSb3Z0ZkRkaXc2QnUvaFJpN1ptK2s2QXRNS25DRk1CYncxUGs1VStnTkRaNDNEUGJncm41RjVnWVhMdkg2OXJrN0JXNjNQck5oZ0pCV0J6czRrTERhY1NNNVA2ZEt6djF2MmxKVktScTNwNHZYWjBFRE1ucmJHdURsTzJaOVpJL2F4bzh6cVBZb3NHZURUWHJ0ekYxWWxRMUZRaGRrTEVnWm1raTVSbWlLUml2RmpjbnBNWFRKd3hmQWRaODhBUVdTOUFrUDZPUjdBM05JcXgzMkFkWjFJV0RVVWI4UEJLaS9zTFNyY1c3Qk02WklaakJsOE9IVTJaaFhob3Q4Qy94dEtoVTRYMGU0VERtN3c3SjM0R0grQ1pHSklCTE5uUk1VU2h6YVhPNFJPeEt3dmJDWVpwak5NaTBtWW9uRnJlcnFnR250em1WdWhRTndLSVEwTWhjVitsVmUxclc2RlhrbTN3aTI2RmN3VXNTK29rbVlRaFZnOWlQajZGVlcySkFySlRZZ3FpQ2gzVVYrdFpLRnZ3Z3YwaXBuVEw2dy80RnQvVUZpL1ZWZEVpR0JKOHpwY3lSK1JBZGhWcno4aVZKZERZdEp1bnROa0pKRXV6N1dENTVBbTBVa2huUDBJc0ZzM0ErQTVva21xSDg4cGtrck1TZ1g2dVhaSXdqcXFXREF6cjhJcVBNT0dtT2pFYit3TTBha3F6T1FnaUU1dHUxK3BxcVIzL2FvZGZpWEQ0c0tRSzJHZk93U1NBS2ROcFdYUDBrWERkNXpIbzdBTVZDcThnN21WSW1IVDBIV2hWeWxFMGszeDZsSDRzczY0bEFZbVVJTndLVDJRdGFPQ1RjYWk0dmplbE5ydFVxL2syaEZXWTIxYU95SkZxcUNJUmhlTlFoa05yaFo3UkVKcXJCaUZiV3FzR29WdFdsNDVLckxCQXFJeWR5dDVvNktpb2pjcWFnMkNxM1BsaU14Mk01eE9WR0hFMjJXNHR1NlE5QVMxUmRMa0RrbFAwMXNrTDNPSEJLSldTUXVBNVRBS2hPV3dUbGdvS2ZJckE1bVMzR1U1QWNzWjdXSTVUUElQV21BNW9ZeEdXVTRrcEJiTGlkclVZam1oc3EyeUhDeUtKZG5yYmlWdnhLWldJRUhkSkJJSmd1V1VRT0k0MEZ6ejNiRE1oNXhkZC9TNkkxYmE1WTdkRGN1QUhGSWhoUTNMMHNhSnl5RjF2YkJoV1h0ZnBWNkh4TzJQQWtIdDdnbENPNkpBWHk4U1IwWGlCV2REb1dRTkYyb2lnSHZaOFp1SkpCU0VJNUZnSEtucVFsT0RYblVkcVEwTFRYOUhxcnJTck5PUm1sZ2tOckZHZk1sTFJNUEVraEdFSThtbGlDMFNqWjhjc3lJK1hnUytJaG1rM0pVMDR0b0xhU2p4cUE0M1FucVpId2tuUHAvZ01qS3hNYzdFbHVyWDNEYXA2bEZjOExpcGFkaW8zMTFvc283WWVycFdiamtGbHl4WEpSMUFRVFFRcUdJNytzYittRDE2SmtTdnVCNGxGS3BFQjFRQUJmNlB2V2t5a295TXBzQzVUNTVteTZ3VGthbG83R3hmMkhtK2tkdC9mSERyL01IdTFYQm9PUG9sblZVd2tvVUpGZzdsaGI1VkVqWUVzaWFTa2NSa1FSakw5T29Mdy9KeU9FRU5SNmNjNndXM1ZTSVJHdUlWQjA1em5WT0p3bVYyK1duMi90ekJ0Ym1qdmFrRWREdEJmL0ZtdmNWK0Y0dktvT3BUZHNkM20vQVJXT2tkQWZvLzBpaHlJUzl5S1h5WVZENFdrdXEvK0JVdnhFMlZ1aEN0cXRVaFFyd0F6L3RoYWJxZ29vaThldGd0bXgvSkFPMnJxUHpOR0NzY1FLcXN4c1h2R3N6dlpDbFlJMlgyS0lvc0FXRzU3dFg2cjdrakVGUlNYYWdDMDVtWWdNNEtSMkhkcThKQXpYNFBpdDlhMHIxczZIeUhYaUJCUEhDeWtLMzh4NnlhZ2Z2RmJ4NFF2bWV3cHJIOHhxdisrWDVjK09iK21oMFpxRmtqb09DUDJhZVFaM3B5aXVheTJ0TkZFaTRSSjJQOVVsMjJFR1EweTdJK3A4dHpSbzN5bkZIaXpSbWx0RmVlTTVxUFFmSjZpUGdZdS9rWXBFZEhmUWpaQk5vb0p4V0NKTU8xdUpYQjNkVDI1cGxWNDg0aUo5Ukp5dGk3RmlZdmI5M3JUK1NxNmJVNnJBUmRWaWU2Uk1RbXgzSU5pL3R6T2N3S1VyM1RTcUhUaWt4L1BKMXVqT0tKaU9MemNxdFFQT29zeFplZkpvM1lyaEsydkN0YkJLREdzZ2NyaUYrTTNmV3lQblZVRVYvN1UzNTk3Wm0vKzVGUG1RaXgvcTIyOTllL2dmaW5Ua3gyQXpnalAxOVExc3BBV2ZkaXN1YkZaTDBXSktNaUpNT2Nxb2JJbWd6aG0rSEJaRVBTWFpoTURGMVNmRTZNQ1c0bVRHb2ZJS09YaTcraGp5UEpSUDRyRHRVd3FXWDVSeDNIeC80MU01MHErS2tRcEdsMS90bUtheVFVeVJWMEtUS0VxNVZaU25tb1ZxU0tIS1U2a1ZyckhFN2o5cVB6ZW5wck5yTzI3VHpleSs2OHlPNStuNW0va3J1elE2ODM3aDd1WFhTK3VlU3NyaGRMbkcvT1o1YStjODcvQklDZVczeE1LK3hmeTZ3dUFNcG5uczRkeks3a1hsekkzSGlXWFg0Q29KK1pmUWdWTXIvZUxWYUFSODdtRStmQkUrZnlMcS93NSt5NXpQelY5TzUvTTR1THVSYzNzdzh2UVhsNi81cXo5QjluYmlVSThzQmU4a0NOSGR1QVdkKzM4MllObERUeVdOSUNiVlNSd0VDcEZlSm9zWDFkeENIWVNBUmJVK2lvMjlaQ1BSczFkOVhPMWtkMHJvQWlPS0xUeTNnT2UzaE85OUljcmtWeldLazM4a0NHVmlQMFFIRHZGM29FZEdMODVvVWVTRVhWWXc5VDZjWWVUY1FlbVR1VWE3SXJYenZ6RHpMWEh3VVppbUJTRVlvb2pSMURCc3NxM0hOYklCVi9BZDFncERQQkNLa1hwYkZxU3Q1Z3hJUFN1aUVwZm1rRS9DQzNpOUtOb2pRdVlMSWZTaU5GbG55TTNvWHBTcGgyOXA4NDF5NFZ3Wm9IQnM3ZWpyUDNoRUwycmJYczcydEJRalpQVHlqZlBkS09JS1d4cE9WZ1ladTdjZ3V3N1MrZ0M5dWRnVzJ0emowa1luaVhlTHFFWE9DaG1wZ2wwd2d4RzJPcE1vL3ZEZDVDOGpHeDVzVm5ta3BTTkRFbVNHeGVoQ1d6dXl0VVdqZFQrTDE0Ty9QOVpucHIxdGxZeWR4NGRyaDNNYnZ6d2xtZFQyODk0dHM5VUlkdjd1U2VMVG9QNkk2UHV6a0hjL3BvYjZkNURPZUhhbVVZcnY4MU5uR0kwZEppMjY4NWc0UVdNTGZWOXAzYXZoSHEyWkNocS9iME5kcTdZU2ZSOVVVRk1wRTh1VWplcUVDVnBjcWt0M3hPSk05Syt5dFJ6S3NSRlNETjlKcmRFeFhJdURLZnNSc1YxRU5DMllYdDdMbHRaMm5SMlZuT0xxOEhHZ3lZRmNFQWxpRVlhSlJmQWcwR1pGSTJVeG9QQm53RmRJT0JqZ1FEV0s0ekdGQ1JKK0ZXQnlod0J3T3E0cHM2cWtQSVYvbG5IcnJCZ05mRXN1ZnpBSzBNbHJHcWk4MnJFS2xaVEg2dGdnR0d2WWQ3SzM5Y1hlT3JlUURrek9wQzVzYWFzL1NZeHdEd08zUDlVZjZNOS9aUG1jc1BuWGtJRlc3OWNmVXViWEtIWWpqZmd5ODJ5U3dEbnYvQW05Q24xN2VkSzFlaHJiTnhKM3Q1azdXOVYzd2Qzd3dTdG9XUXc5bGMrbk4yam9jbHhZaWxxRVlMVVlmaEpRdmM2QlpSbTZLT1FzWnJrL1RnMTV4aFR3dmczbXI3VGtVZFFqMGJNblRWbm5ZbzZ1QzNnOUdrTlpxSzJuSGUzUTVGSXdwcGx0ODgyVklxb0t6ZmQ0NnFJZ3Urd09ueVd5MStLMCtEOHVXM2Jnb1V1M1RuTXpsTHYyUitlSnplMmtudmZPUGN1d08wVTh4OEt1NWxIZTVkVEc5ZFN1K3Q4R01MWUNRZ0ltKzFPM09seXJ1WHNsOC9BKzVLNy80RXNZdXpzZUQ4dU8xc3JEanpONEdqY25mWGN5ODI4OHpKT05ENTdpS1hrTjcrOXVERzc1VFF6ditXL1cyM2VSN2ozNm03ZVl6L2FjYlhsc2U2eVUrQldPbzEyajFUVUwySE04U1VTUFVFWDFYWEpPVDNSdzgxVGZEMTlSdE1XZTRVWDZLbzFMYjFwdml5NnRWVGZPbEp2TjZHRkY4WmQzSlRyZjBobk0rSkRZK2QzR2M3em9Qcnp2Njk3SzB0NThwRldvMDFMSjc1OE1pS25mT3NkT2ljUjJuMHM0NTJuZk53WEdqbHFNZGZRcGV2Z2pMVzYwUlplck1obG9ra3M4NHRSSU5vMVUrODN6UytxalBFTWpUSjlZY1JmRU1zb2xiZm9IMURRaXgrYW5PNEI2UXhqdzczRnB6SDI1d3ZNcmV2Wks3ZnpLd3VPSXUzZ0VUUys2dFE3OC9aYyttdDNkelBjN3laczdvT1JITnc3U3U2eDhjWUovZjBmd2NYTG1WV2Q0b2x6dngyYnYvbjNQM3oyZjBOaUo5eUcxdkFVTGtMdnppTDYzd1RrRDlLYnkwZTd0MENKVEFva2Q1NW1GMytFZWlLdHFleXptVXZiNlozNzJjV1p6T3JFQU11T3MvblFZcXp1Z2x4MmNIcUxDakVkeUo1L1lPdjlpRlVwQis2RkpPTWw2NmtuOU51VUI3OStSenQ0ZE1OWi80R2FFWVZ2VCtYdlg0anQvSGNlWEFCYmpOUHZ6MjRzSlRlL2NXNXVRNkJvYk8wbUYxYnp2NzdHUjJnaCtleXYzN25QTHBDWDdlNGRqRDdJOVRKUGxvSWNpT1QvRVZvdFUwQklFUEFGZ2l4MWZhZElsU2huZzBadW1wUFgzVTJaZitoMWJHLy9SOVFTd01FRkFBQUFBZ0F3SU5sV0FTMlZBVFpBUUFBUndZQUFCVUFBQUJ5Wld4ekwzQmhaMlZmWm05eWJXRjBjeTU0Yld5bGxkOUt3ekFVeHU4RjN5RmsxN3EyNldvTHFVTW5oWUdndVBubnRtenBGa3pic1hYaXZQY0J2UFlkOUFGRTMwWndiK0ZKMjYxTFdXQmllck1jenUvTGwzT1NqTFlmWTRFZTJIVEcwOFRINXFHQkVVc0c2WkFuSXg5Zjk0TURGN2VQOS9kb2tFN2pNSU5mQ0FidHBDS2R6c3BaRlVIZE85Q3dISXh1Zk55SUlzUDBMRGZDVFYyaXUwcU1QTWVCbVM2UnROYUorZEFubWhqMXh5eG1lUXdDdTNLdXlsa3c1VW5tWTdJU0lJYjhNTHBpRWN3Tnc5RHZ5dEpvcmN0aXQrUzNUWXMybGNyU2dBc1J4SmxTYVJrclZ3SjMvY1dFK2JpWENqN0VLSWU3WjRXSnBnWTYwa09PRnZMMGtLdURpS09Gb0tIVmxtdWJwT2M4WWZWTnkxaWhha05QYnhrZmpiTzh2Ukl1ZkJEVlIwV1FvNHFBWmx5bDg2UTQzdlp1dUZIaFpKUHdkSVRWVWl4V0N3SXVzenJoeE1kNWRDY0RscTBZK0xNY2JkWXFTanZqY0ZxdnNJeVZGUWJkSG4rQ3ZrSFhnekRtWWdFdDVIRnZudFFPL1JvaDloYmsrK3Z0NS9OOStmcTgvSGpSZ2JhMUFrMUxRNkx5SGpYS0s2aXo0SzJWcEpsc0lWaHhRUDZqV2JsemQ5ZXN2VFZ3cDlWeTAxT1JEdTdyOWMrRFpWSGd4UFVtc21rd2dkY0JuUWcra3ErejZuT0RJR1E3WVcrNHFLOUtMOE1SdTVoazhQQnZxc29va2tlSUdIS1l5dXVrSUhCelYzOEt2MUJMQXdRVUFBQUFDQURBZzJWWUpQRGIrRG9BQUFBNkFBQUFFZ0FBQUhKbGJITXZjR0ZuWlY5eVpXeHpMbmh0YkxPeHI4ak5VU2hMTFNyT3pNK3pWVExVTTFCU1NNMUx6ay9KekV1M1ZTb3RTZE8xVUxLMzQrV3lDVXJOU1N3QnFpbk95Q3dvMWdlS0FBQlFTd01FRkFBQUFBZ0F3SU5sV0RBYW02SW9CQUFBMkRzQUFBa0FBQUIwYUdWdFpTNTRiV3p0VzA5dm16QVV2MC9hZDBEc3NoMDZJSUg4a2NpcU5tdWtTZTNVTmRGMk5tQVNxd1JIUU5aMjkzMkFuWGVkdE52MkFhYnQyMVJhdjhWc0F5RWhPS1h0bXREVXVRU2UzeCsvOTM2Mm53R2J1K2RqVC9vSWd4Qmh2eU5yTDFWWmdyNk5IZVFQTy9JMGNuZGE4dTZycDAvTXdRaU9ZVWl1SlBLTDc2UUQxNFYyMUpHSnpKdlhIVmtuLzIvQkdIYmtBeWNBWjdKMEFwQnY0VFBLa0FobXdsM3M0WUNKMVZPcFBYOEl2WGxPeHMwWSt6WXp1R2ZiMEkrMGp2ek1nQzNkZGVXRVVxTVV1KzFrbEFhaHVDMEFOWkJTV29TaXFzQTE5SlNpRXdwMEd3MmpubExhVktyZU10cHFTdEZVUXRJZHUyblpLY2tnbEliVjFLMW1TbWxTSGdzNHpreXNUaWkyM1lTV0tpdnpyaXVaNzBzUmlhTlpHTWw4VEk3QUpPYk9OYkRHL2doTVlBOEhZeEJKNzZiSVBqMEM0V2xIM3RIeWFtWVNQZVI1aWNEZ1lrS3M5ckdISEI1N2xoVXA4NFpBaC9UNVBZMWY4bHR3ZkVGV3llenhXQTZSRDFkeXpMZytRRFFjUmRSeW5Xc3hVMGtNbDNYeHJtN0dycVpXdWJGWTZhbXB6Q1Z6dzduZWFHNXJxOE44Z3FjK25iRW9xNzRXR05SeUtKQk9vRHU3bDZVQjhzbTgyQkRnV096dy9ZQkRFeGxQMmtYR001VWk0OXU4MkZkdVFYaTBkY0ZDRUtxTkNwRnFKaUZTWGQ1TGtlb3NDUFU2YkxvMTJFNFhRdFhTZENkZEIxdHExU0F3dndhMHJrZkxNWWdpR1Bocy8xMFRlOG1ib1l1YmVqRzBrK2FIRXZ3U3lPK0NDZVZrNDZ2OEVGelBrTnIybXYyLzVyckVOa3JrV3VSNm1Wdmt1dEs1THJHQTNsdXU1OHVvOW1yMkE5L1pDd0o4eG5nTldlcWpUL0RSYmRkTmhmY3l4K3lpd1BaZ3VSYzliL3dSREZERUcrY2IzaVZDbzVxN3hJcStONmhkTTFsWGVTSjd3SThVeEZQbHRGMEFnS3R5NndGZ0tpdldIWE4vYWxuYnNTWnQrWlBMaXFPTXRUOVNBSWhwSm0wWEFPQ3EzSG9BbU1xS3RjVHNFeG9PeEVkdUcvcklMUThkRW02SDZHczJjaWdTczBmbDZvY05mUG9nMEZJK09OdTUxZ2dJM0NBNEFnSWJLamhXRkJYbUFKNUh6Sk93U08yc2xkZXQyMlhkVkZZcHZvM1ZVa1ZmY1JFaE9yTyt6cXdQSExFWmxmMDJGT25LNTVkcDNBZjJhY2xQbS9tZG4ydkp6eVBNd0RDZzFabTBmenJzb2VnSTAvbVI3Q2pTaTRLalFrdVRWWHhXaUZySm5SUzYvUFBqNysrZlYxOC9YLzM2SWoyLy9QYjl4ZEt4b1I3Mm8vZ2sxV0ZZT0h0bURGTFBBME9HVTBaamIrYTBWbnkzYks4NFN0ZG8wKytvVFYzUXBsWksyNktudFVyMXJScmFTTEhEUVdPQ2ZBcnhKZHl6MWIzVUVia3U5bFAxUlg3UVpsWU5TUDNvd29Qcy9mTmdSRXBDSDRaaGZpenlwVFR0ZnNSTWhkLy91SXpsdXpiQUUyUXZXRUxqNUtxSHdoRU5IZWVCL0tMa1RMQUVzM0Y3bmhQb2dRaGhQeHloeWN3MjZhRjBES0lSQlFFM3JQdDBMZ1hCUlNwVjQvblZuNDdIODN4RzhWTXZzd3M4RDAramxLK3VGbjgyYXZZOFRMcE10dGhMb2JvK3hrbGY4a2xhQmtCeGxwUEJ3Um9UY2tJaWQ4a1ZYWG4rQVZCTEF3UVVBQUFBQ0FEQWcyVllsN3VMNUxNekFBRDhNd0FBRFFBQUFIUm9kVzFpYm1GcGJDNXdibWQ5bTNWVVcwR2J4bStRNGxvb0ZBM1c0bDZzRk5mZ0JIZUhGbmYzVWl5NE94UjNod0xGS2U2MGVISDNRbkhiOU51enUvL3RuQk01eWR3M2MrZk96UFA4SnU4TlYxYVV4a0luUVFjQUFFdFdSa0lWQUVEWThQY3dWQVQ0TThMeVpCTDhCYzFCUnRzWkFQQmQvajFBS3hhVUhnQUFCbVFsUk5VOE1vL2JmUjNJQmx6WjduUlZhK1JWcU4xRjBlT1JSMmFLZjRSWXlSTElTRkV6R0N6MWxrWWpHdlRMVDFHcU11K0tXOXYvOXBMNVBlK1VXVGVXMFZlRG9INVNTSjVpS3NmR1c1TFNWalpXSG1FdTk3V0NjWC9vYzg2QXMvUXN5ZzgrdkZJbGZEbEZkK0hYK0doeGEwSFVWaXFUQS9mNWx1NldSRzAzNEVCa21mRVlkU1Mzb3VLSi9lN01ySk9aM1FmRmpjZnJWV2tZTWNlYjNxQVdEYkFVekJteHRyUXZqSU91cndpZnBqOFJOd01DSTRhSzJUQnltTWlqMVpabUVqYk10djdsZW1oMDhRbVNHeGIrU3BUa045UDZkNVU3c1dSVmZYUGx6YkZ3bWNKanR4b2x6Sy9NenRCWDgxTnJtYmYyQjhlWHk1UHBGMUh2K09Wb1RTei9JRTEyVkJQbkV1ZmFMRlVKekNRNGQzZURsSk1MM29LUWNnM0VLQUlTQVN1T0laNnVwTFZjK2Y3WmptcUFnVTRGWlZsL2UwUXp6Z2FEVGZ0N3F0UVNMYTNJMW55VGVqa3NFVitpai9oQ01DWU1hTUJzYVRNb21TSGtmMTNrZzFPNFFwd1lsQWdXdzlnS29BWGJXT2o2clRSeldYajRkVWdIb1lnQ0haOElEVHlvQUJRRTFycTBNSjdGNnc4QmdNWFNxNFp4Yi81WWNLNjVUSFNqS0lRNndKeTQ0VndRTjNCQldTaDR0R1h3eW9KNUpqaFJGUGRNdlp4ZEFKMDZYbFdBZkF2cm15Z3dIcklwTTRHeHpVOSs5aUlBd0kwMjFWVnZSdGF4TGh6TkNhdDlrYTYyT3NUVksybTUraU1ra09vaUZ4RWdybWZwN3c0RUFDTU9hZ0Fzd2lVN0hIaEwyaGpRRCtZSFJCQmpxekM2UzMvU29RUUZZRmhtU2V6SE43MHlnb2tZd2FMbVJJTkdjZGh4d1B1dElLS01VajlOZ1BtRmF1RktZaENXRExzSVNCVGNrcXRNaUNWalNEcGl0aFl2QStTNndob2I4WUFsNHpBaDYwVVlZZXh3TXd1cEFhNkRhQ3crdWRwdmVWbGNVUk5jZkZXSUEvYUVkUC9WQjNacVBnbWpNMEZaSUd5UUpBRThEZ3BTUXdjaElLM2hCa2NYZ0VMUkNnTVdRdzBRMGZFamdOOHlDYTlGQlVFWlNNd1BDeFlMNWxxdmpPTEExSXByUDc4bXVkQ0JDeE9KYVFFWWJpSXJIVUszOGF0Y0dUTTBXdERzT0JKS0Z6OU9RWVRCTlBiQ2JtdFZCblNkU3lWTmpQNmpGMklCQ1ZKY0ZwNlkyVkdVVzNBVm9EVzFVbkJZTC85RkZBSDJtY05JUm1TWGtCTis3YkNBVjNpd05FNTZPdENTUmNmdXJjQlgyZTJQU1lBUmYvK1RuQ0dSeGJ4eU1FUVdBVUE1WmtIQ3hVTzQyTzVCclhrTnJmUEo2SFhuaVR2RzVlZkJTKzBOeDZBS3kvOU5IV3ZPRVJCU1I4UEZWSmlxTUoxVVV5bVZQanJJelp3ZG9JQlVhYXl0WTAyZk8rNU5xVnhEM0dDdUhURHJOeTlqallWeFpyeVFQTHRZdDJZOS82cWhTZDVldWNZR1kzR0NhWWY5cy9RWW5YeGFDcEZwWVFmekNDTkdBek14eDZTZlZhU1VSM3VWRFVhaEpwVXBEeXhiNXg0ZVN0VUNQZVNWaFgwRFl6N1c3bld5ZVZyM2ZRZWpRdjF3ZXVJY0FLRVNOSmY0d2pza1k0NEo0Y2dRRFcyV1pWQW5TWjBsMmNuZi8rNXlQMG82MHNXNEtsZk9HVHQ4T2JYMHRVZXU4cXhUUitFb0xUWGd4MyttbndOcnBYcTJ6L2xRYnloT0RwL2pobzJBZHAzWjBGdmgyNkZDdVJURlIvd0xXOTFidFZzMzI1OWxkeEd5YkZsYm1iTUNEOUZaV3ZVTVEya20rUXl1anNicm1aN2xnbjhueFRzdjNuZUtGeWJ0TGF3WlBtMGJubnpiakdaNDk2dDFxL2RqSUZrc25YUlVRcTJ5b3lVL3ozY0tYb0NQU1BGTHQyWTJVb2hkV1EzTndKRFc0RzY3Z0IxWjVVVzJOQklhOVNZRFp6bFNjdTM2OVpaZUhLRXlZQU5tbzhORndzMmdRa0VOSkEySUhJdEZOR2NvRUJ2QUoxTHMxN2o5N3VnUGloRDFzZ1BHUlNPSlJwcnEzT2tQckp3NGs4czh1aVRjcEFTbGR6SEcwOHdmdzErK3RlaFRCTDdmbjdSQmJWN2ZPZlJzbDZjdHZZd3pCMEhTVFVHcGhhSmlEcXhobzMzTElzWTRDRWlpdUdDdzFpVFE3WWlrMGtnNmdJNk1HL0NoSTFFNVlxR3BGOUJhVzFNR2FMLzRvQTFRQmVHK2JpTUhGV2ovTmFtaE5wOTBMaFJId25heUdhRW5YYW1ub2hNVkExQURtc0k4MUF0cGlmbkNrSGFENWh0T0RqeGpuUHZWZGw0UVVtSi9DWWpJZndHSXR1S3ZLWlB3Y1BYM01ZL1VnUXNUakFOc0s4dHZIQUF0RmQ3b3E4Y3c4ZkJCWXdlNitkYmtnMnBFcVNEaWV0djN3VTJ2NGlFZzdJSm5idkNnTVZKQWJWaWltelFTUHdPZWlKZmZYblp5Z0JxK0xReE1oUlpnRStNVnFsT1dDUFBxMmtEVEloeFBRNXYzdmY1OVhjam15K0Fsc2V2dEpKcW5MQ0tRdGJQQTdMUjBqN0h2UWlLU0YzRENkdEhoSFZ6RitqTk5GblphaHRkd3F1bkRoeWV0c0plaEVvQjFBekFPTU5NTCs4eVcrZktKL0l5YTZWRnJNNGQvM2IrdGR2NEpsRGZCY3FRTVFyMVVMdHVZRUN1d3ZyQWVrdE5vbTBUVjE5aUpyNXVyMkNDZi92VkJYZEFJMmlKSGhEcHVEUDNqYlpmeXRid1Q1N2YrSSt0dnRtVUtzNUNNaENDVWVKNzgwNVZjcGlnZ0JPSDBwR3J4TnJzVnJnb3EvZCt2QWdnamYveHVjMGNSZGJnNVcvZkNnSEVUVDM5a0x3Q3hCQnA1R3hvTG8rdUNiRTRVODRYWDlQZjhYZnk3ay9xb0QvZW1wcWJhdmE4UnRMNDVHT2U3anV6UEZMTjEzR3dza0dqQitIOGthUnA0YmlkcEtsNlgzVm96d29lMWtvSFBueDlZcER3MkMzWG0rOU9Gd28vN1N0WWs3T09GWW5tNDlOM3JYcEg4QVM0a2dESnF2MDNjaVhNNFg1T2RRckNXeTV0YWp6OGJ2OG8xZWEzSk9NWmZqa3BEK2QyTzVqOWNMOWZiTGpVSlAvUUtaK2FtSlEyWkFkSlhXOHNCa1VjQ1JvbGhueFBqa1VTNXBySkMxTjU3Y1dtWW9aSFQ5TDgyV1VrYlBvR2YxL0dpNjI2V2UxTlRrMkpoZTlMK01aYi9tQm1RaXcreUFWbUVjTkk0WW5Hd09veXlRVDJ2Rml4UlhydzRhVDJzK2xPY3pLek5DVDBNbFdOci8zdjBQdHd4ejVqQ3M4c05IdWJoNXMrU2ZXZjd5UUswV1BGNHVjVjU2cXVrNWV0NXAvM0NGQVBmeTEvTnkwNGpDeTc0bXdoOVBoeEpLWVordCtGdnMvZE9Uckt0SlUzNlNtSThhM1dmZHpMc253NDduNnh0M25Mc2NPMkVsUHBjdDYwKzl2TjJjTXpwd1BVWmI4Y1A0V3FUOHRuajh1QVhrMlpWcHU0N2s3NVVZdWNIallWTy8rZXpNNGQvUndudnpLdTVuU3pmcGszNFdOaTVodUdaTXFiS1FUMTMwaXpEOWpDL09wcjBXUW50VEt0UitOMnMzeVRoYitwMVo2WU5UL2hkY1EwNEN0MTA0NHduSWNBbEg4UFpsTEZZS1djRkhqT1pSWGRING03WnlFUnhjaWhjU2VYSHBZQjV4TlJaZXYyVzc0ZVhVak9PRmVXL2lsMytRcmRTMHFpS3M1QkhGVEJUZHozSnljbWRxYjJpYzMxNzgvaWk3MTBRTnFBM0haemZZeU1XMkcySXA2RnBtQmUrT0E3S3c5NUlpYnZkVlBzdGdEUTlna0Mxa3dNL24rdms1Ky9WQm9QMzZNS25zdFR4UUo2a3hqekxtelhSWHgzVkJZZGlxQ1pOV0t1YXNmSDhyK21WUU1PSW1aaFFUem9RTlpvWjBOa3pXUGI0blRIT3VDa3pLNTQ4TWxnL1h3d1hzT0Jpbzl5ZVRZMnpXbWp4TEg4NDBPeTg2M3NyeFBIMjZ5N3FLMXdrZkxXTkVQYmw0cEt2dmxyTjQzaGlxUGp0MnVMVUlMVEN4Q0R1Tkd0VkNKb00xb2dGTFVqdVZvaDVKR2lYS3FHV1JZcVdNZTFXaDhIRXVQOWhEUmRpVnRrM0s0dkE5Wm5FOWhpTWk4ZHZIRkZ2WEUzTHJsYXIyekQzZGhJQVJpeUEzVmlqdkN5WldGVWxKbDZIM3lJSXlsL2tPV1B4QThuTzZRbzBUY3pJWTdnMDYzekpVUXBjdW5NZlNPeWlYbmVUcFE1MytON3o3YWJvdTJsZlNFNVFrVGptOEx3UkN2a2hFOFFoWTVJc0tZRk54ZDdIMm9FeTBQVHBMUzBFd2hBTVJyMERZU1RicG9Rckx0bGxVWjh5Z1dBTFRaVUJybGlleXVYZmRud3BtOFMzekd5NkxEQWxzRUUyTkh6S0FCbktHVmFvRGE1TWJwUTZWNTBVS2tkL0VVUlIxMUJXU3pFNTdQT29yRVg5cC8rMDRXaDIxWG5pZzI2VGpYYXRpV1RDOWpoTGcxMlg3NmR2MGdNdmM2UktxQnI4U0t5a3c0T0Qwblk2cWxOdFUvelRuekRmdjlicWI4SVVGd1JldkZpcUsrcTYvNFRLQVJqbVNjUUlaS01rUlcyZU1sbVhOVmFyelNOSWZXSEZ5aE5MSURFM2k3S3kzVE9ZMEpHMTBDeHhkSzBzc2d5MnlCaGU3dzExYmxrMmZMNDA1SVZhd1lndFl5ellEbk04TnNLNURBcEhVZkVPTVUyRzR1bHk3cGQzaXhaYlAvNHNnbExUcFlmeE5IMzkyRGpPTmVEbVl2RmhqR05KdFY1QjB0cDN5Ylk1cXp2a1M5aWxLZVg5UEt6Y2hjZGpMeSsweUlwbDhlS2d0Z2FoNDVTTHVFajl5L2RkaENEbGRGRVFrS2pLczdZVU1BR1ljNm1oMDNKOHk0NE1jQTdnU1hCRXdXT1liOXErdjUxV0RRRHhEekxMeUhiRjJZMHpFM2p3eUdXL0RRWXlFK0FqSVIvMmwxWUZaWXU0bjRoUUZjWmhIbVl4NWpQb2NRWWdhV1grS0xIMGdZcGdrTndVcWEwa0VHYlBjVjZucVhwLzJkcXpXbWhFZGsvQkFIQVhET0ErRll6R0l6NWV3U1VHVGJuOHR4bzJlRFRtcDRwU3o3N3VTelIwak5MU2FtVHJCdGhmM0FRRFNIR0pWTDN5V2hwNVNONkMwbDI0NEs0V01IN2ZZcG80b01kUU9BMXdDWEh4S3hKSm80N3o3L2FBaVBHNjhGYTA4K1Z4a1l5TzN5Mm1vSDFraVJ3Q3gwNG5EVFBYOFFlaTlwVmlvU0xJeEk2VjVOa1AxM0dseVdzNHJDZSt5QmNzRk9TYWpMREdrRWZ0YnNFTlN0TlFOWWwrdmxONGx3UmZyOTNjM0hpZ0c5OERmM1dGbXkxZ1E5RXRMRGhlT0JHdjhja25rWldXbVdsUGo5M3IzSzhuVFBUTTJDYVBvVHJRcFdKNVpDZm1Wb2dqWWRRQVRtRmhIRXNtTUxrU0p3WjI3Uk05V1RSUkI3cDZnRDBldlFtM3A5OG8rS3ZZcEk1S0UyOUMrRTNoT2dRZ1ZzVU53c3NsbkZ6cDRpMTg5RkdpY01OeTVFdDZZbXRwNHRFWkpXREEyRGRpRXJyaUY0ZjNrK0h6M2R4cHgvMEpGNFlGUHhQMXJIcmcrMkVNNFFjcVlQbDI4REd4VGYvY0JjQlc1dWxWbTNCTE9jV2RQL21xNnlKeTR0UjdpeVl0RW5UZDhxaS9oNDcrS09NZVR1SjA4eEZYbmNlSit1TnhiOTM2ZmMzckJuVXZNc1lrTjBnMnhmSDlPbHNjZ3F3OEEvdFNYVU8xTVNrYkxqR0J6WkpITHV5MEJObUtWem94RHhibE5mY2drMVlZTWNkYzhabTdxbVF5VjZ6TnR2ZGFSWjJwdEN3KzFyeWJtUWwrMFh0MHUyM2ExS0FsV3plTWJVM0VQVXhZTE15NXU1bWtUWjVGcXZRRWNGbTQzR2J6dngxbEZTYWxubzNSdjl0TGVONW4wZzlFOHB1UDZiekRwUEFMZEtjQzBFR240L0Vad1NLR2xLMXVZVWIzL2hXUVU4K2JxY2Y1VmtJUkVyRXpvV1pLWktDZjFwdkwwb3FSWTl5UjIxNzcrZUZpWXRWak13cHE3MzgwWCt0N2Z5WExFUG5EcEZiTDU3VDl1djlkR2pYZW9kdzN3ZmxuS3FLWVY5UHVLMm5ZaTNhRSswUWlOOGFyK2ZPZDA5czUzZms0MTFSWkt5UWUrUHVOaHhJSElXTHBHQlNmMlZLNGxVVklQbzd6WjZhZk5zank2NXVLemQyR2M2MloyR2FYSHYxdXUyWjdQbWNybmo3Zkw4N3hPeWd0bHBLV25xdlVkWjlSNEtWTEdETGpiSEhlSFUrM2dMNHhhVlRzZ1NCK3F5ZDk5TjNyb0hRQXZiOUg5VkJVNVFuVzg5Y2tRamdZcS9OaERRZ0I5SHVNWVVoNlJJQ0Vaa3B1RjNMU3pnMWhYMllWRVhhNkdXUG43Wmg5R0gyYXZPTHlFVnd4dmM2NlVlYXFEZjNoODF1aEZZMERpM29XNVZrMHVvcE81bWdlVk5qTnA2bkRFQXVtLzkzVEZnWVV0ZXQxU2I0SUdKeC9sZnM5SUJMVFZCa2RNTGN0R3I4VDZ1TnpueXBvSElaMy8waGNYSnlTLzkzTXk0YmJxUmcvbDQyK2NGMzdkbGU0NWRpY0dKOVE3Mzc0eWRodmt5dHJueVFlaWwxcDJOa3h0UUN2Zitxeis5N3dZWU5vWmgycEROc2lOc3oxUmEzWlVIeUxCcFZVd3FRZzlMYUhxRVA1K3VmZTN0NTF4M1Y3NTExNVozb3F4R01rbVFWSDhLeHI0V1h0T1BnVnE5NDN1Q0ZwbWFXR0g0QUo1WGZhR2pSUDBXK0NXNWMveFFiZXg0MGRIUjF0cHgzZTA0cXNMVnZ4d3JjSndtbkl4M0JGeDA4M1pnekZKdC80cnJqUk5UOC8veS82cWYvenZjSWtsUlNzWG9JTFFSZWJYRUNOOTMxaGMvUDEwdXFUMjB1Q01Mek5veWw0ZksrL2V4N1FsdDFzNzM5bW55czZHNGFYUDVUcUN1WDN2ZnRyWGQyZURDbjhpbkxhK2Z5VVlkZTZMeWIzR2Vhb2FEcXJzSDIyM3F1cDV5ajVkekJCU2FnRjdzR2lTSG5IbS9hSU9TeHc2KzBZcGFQSnd0T0g0WmJtY1NibjZlKzEzK20xaGE0ZGpKZ3IwaUlWd3MxNlBDRDg5R2RYK1BsMjRSVUpUVDhzdi9RbE84UDJWTDYwZmNmdHp2OStWSlB6c1BYMkR4TmRQMy9FVURONEZjcUczWDUrZE5iZFhxelUrVXVITEZQanRIZm9hdFZUUE9kTUtGYkhjVE83bVpYdWEzbFY2NEc4ZW5zQUI4ZlNpTHhUOTg5VEpxZUd2aWlWSFpkd3pzNDlla210NE1RZmQ4enM2MG9mc2p1Y0lPaUtibVdLd1FMNGI5OWdaOURXYVFtZnh3aXpmVDh2YjE1WnV1NDJaL09wVWV3NkxkanphUE00M3Q4b2MxZjB1NHQ2ZEpGV09sVDRFK1NuRTFaM3h5bnRwY0pvb1A3RFhTL3YvZXNndlFFWkJuWUw4Y3N0dmU0V1VwR2ZadStsNmZWMXdDaTBZVElRYmNuenczdlB6OHZkZEJSbU9QaElvZnpLRUZrMDZuNmJ3Z2ZPbHh3K3F3bWNxQWlzZGErTEdBbDZ4Y1hyS20wRk1UQjF3TzR0dU5veU1abVlYSmxlc0ZvZGl3NnBaaE1PcC94MTM1SzQrVERQRmtRRGlhKzIrK2lkOWRDRUs4TitDZnNreE5XeGgrT2xsRWVQZmZSTVNmUFFRQnhhRktGWUg0S2IwMUxTRTcranA0bU83OTdiT1ZlWm51NUVQQVFJU0toZFZMRWdnRFVjQ2ZoRUdXOXEzcHBBbFVwR1NuL0pYWURHaUIra3MzWlA1NFhSYnhNSnlrNDBqMEFoampBcTh4SktvOTFPekZZQzBPMXdIYkRwaTRBWENNUS9LUXliWkY5ejR0MS9RZW1uQ3JJVkxVZkZHVkV1MkkxRi9nS2VVZ1I0a1pRQTVoSFY3TkEvZjdteDdDVTFuTmkrNDR6Q0NwZ2RsUW9YY21rK2RobUxNUmpSMUpSVGMyeTV2MGpCVjQ0NnZ5YXRVc2YyNGIwb3RucitNMjM5WnRvOS9XYTJiano3K1hRdjhQbVdpR3QrOXpZRzFSa2k5NDdRL3ZQcHQzWVdNZmRwaThINGdzVDVRY3daZE5ud3FHVDlMK29LK3lZbHNGUmJVaFU4alExVWQzYWpraFIra1Q2anBTYmozTnBqM1h6NVBoaVFrWFFibnkvSWJJdWxaZlFGTmUrM2JHR2VMeC8yQTRRaGZNaE9ja3RJUzZPeDc4dm9pRHArL3NNNGxtWEE1VnVqdXpqL0IzdTJreHp0OXd5Ym5UQk1uOE1pVjhxVnpMU284UW1vaEpadlB0ZEI3RVNCbXNCWE1mZU5GT0krSGVKRnJFb01jYXk1bW1qbDFocjgrMnFjK1ZlZmtsL1NuUmlKeDVKUjhCRDBFalp0Y1A3Q0VFL3JadDR5SzgwanBwaEFRR3pDTXpjd2dXTVdXb3RSbVNiNDhsOHJQcHZ4SkxDek5UZlVSQjNUaFY5NStPMTYrUWNMRkoxbmUzRmNHNjArLytuV2hna01aYkV1L3dsOWR1MytOVGVXSGVaTU1CQk43cjBaeGJ2aUNTZVJWZC9yeXVhVmRQdFNHeUxzL2d1MW45cmxtUEE1VTczaVpiOThaM2JMTXVMUWU4ZEMrZUhtSm5qZ2JMUTJIN0RiLzNiMVlrMnk0VW51OEl4Y1psWEg0OGg2Uk9qeXVlSGs2YkduN3JUYThMbDBmZUM5RzJWbGVhai9RZnVxLzBkM1hSdkdYM3dlWjJ1U1JQcDkvSVkxUnQwOUlSZ3Z3L3YwckFueWd3U0tPSDBjVGpzY3g2dWU2N1pqT3FPRFpScE5mbnhSK3IxOE4xLzFmRzg5RURCN3VhUTg3eloyUjFqWnE1UkhPT2R6VUxkWlNhem83Kzk3Vno3WHNKSE9nbGc1NFNib1ovUTl6RGN5bWZMRHQyWmJnWWhzQWRkUHUrTlpGNHdZNXpESC8yTWh1YjlyNWRVZDZmSnZVdGdNaFRSMWZxUVN1OHB2SDgvWS83ckVxSlpwL0VvWWNFdlpkYTViL2ZGeFF1dXFmaFBGMzQyczZ5eHd2YmNhTUxUL1FkTWJRb2xaTFB4TDUrWStlT0FBOGhzKzErMDdYVDEwSW9TZWJqYWJmN3N0ZVhKUmVhNEZvbnd0TWdrYmYxT1RNQTFydDlCRm5GbFpJRzYrZFppRlJkV0wvVm4xZUZ0c1Z4KytPRXB3a0RyOEE0UEk1YnMrMlkwSUM5NVU5MmF2Q05Qb2M2R3A4UHNWZEtCM2d1S2J4V01qaXZ2bVRreWxsZTNqWHJkbDdWZFh5VSt2TVZrMitmUzhXNyt0UGY0aDhIaTUzaGYrY2pjcUMrRHpQRGY3dXdrL0w2L2ZycGZGK1ZOWlVkalMwU0ZMSklOYXliTlBadTlKcHg2VEQyeXg2dW5aL2l3dHFiZTkxcm0zMEN5Nkdzb1kxc0I4OEtHUUtLSlEvVXZTSHp2U3NrWjlLRkpLdGQ4VUtLY2NRQldvOG5xQjRGUDU0dEFmTmJOQmFBdExSNDRsZEY0am5mV0FMNUx0YnZMZFhEYnJMSm1QNHcyY0F0MnVWeWtwV2NtV2ZRZXFlb3A1VnAwd29qdWN2ci9MRWlPUmFTNnEvaEQ5TjhMY2NPbnlxSHZkT1BjU1dob3N6TGV5R0phL3Zqano0MUhhZjJscHFRMnU0di9nblBtdk1DVTdOM2NEWEExQ01JaG1QNHd3cXVQMTJtS0pwSk9EQ3J0RUNFNXMxRDR4MzFFUTQ1bUhPTXcyU3U1dmwrTnRONGVhYThkTys3RGNRemdDR0xhRkt4ODVYY2pkSGdWME9SWlI0ajdUN20vN1lsa3hJRG9ISW15V21FVy9STUhEOC9qb0lEVjB0ZWVoOG42cmRQbVZSRk9TbXJsdWVOWTJSdkc0N2crNERHQ2h2S0NvRkxvWlBiSE1Cam5VMU5qKytOS3BIVGp3ZEZ4ckNXQVNVWkQyTS9YMlV0cmEvbkJZRjJHeUExSGNOLyt1aGhOTDFVQ0htODN0TlM4ejRrSEYwZnRWejR1Wm5PZnB3Vi9saGw3N2RCTVhUL3M1VC90M2g5V2RjSUxuc1ptZm5KN21sUHoxbUwxMEgvdkNneGRIejB5eXBoMW52MG9zajNMZlJaTW5VaS84NFY2ODk2Mmg4SlVYNHM1cEJVMjVaN2M3cXJ0M3lNTlNZSE03bTB3eEJuSUJxSU1tVXErcVUxbkd2WENLa29kVkpkai82Skx5cVRxQnFkYi9lVGhwUHVlcG02Wm5ySVdlQUgzZmhZUjZhZW1HOVBoeXpqQW43Q3ZQOG9JRENBVXpTRHdvREJSZ3V6VFpFV1N1bS95RlRaUlduMmdyTlF0ckZRb0x5Y0JNM3I3SGFRcXhBQVZOMStRbTBzYXVONGRxck51OWdCcnhKT0prZElmcUwxb3psRy9pRXBqeUpKSUJxYlpNcTlKbUZKWUxUY1BCL0FCbkU3SVZOZDRyRFpXQUVzWUhxbkwrTTVhUmExOHA1ZTAvUFVkYmlhRmthU3c4SFN6c1ZWWktrR0UrYmpBZFdUekZKeFJPL1o4Y1NUakxEZndYTTk1UEtIWWxNejVyYWF1VUpUN294OFVrRTJTSVo4VEEydDdjZ1djWGE4KzkvOTl4VWhaclAzZCtvNnZlRmYvblI3aEoyOTlPTVh6YTRlMU1rMzlUM1hwUTlrKzdhU2h2QjFHRXpnTGxXRnZNcHI1S3B1ZzV5WktiZXdqOE5oUko3OFZiaG9xVDdiSGxsak9SSXdXb2lnWkdWb21CZ3E2ZkQ2SDdKK1JmYmtremRWN2N4WjZnQndFaENKOFI4ZzRxbkRBK2pvT1FRb0F5UkxqV3RVN094ZGlCdG9WMHVvWlprWVNaamN5SkVpUHQ4R3hPeGVldy8vek5NVGp4NFhnVWlEMkIwQkNyc3FLSElGemxCNGlSUUhqUFppbjVuUW9xSzIwUkxGUE02WSs0dEc4Q2dqaTlEOHUrcTF0Y3JSaHg3TkFYeXFBNmQybWlJeEZPbjFnZkIvLytwTXVld1dwQnBJall4NGxKZ2o1cGdkTXpyYlBFMDRCajBWdjNLWnUxTXMxVS9GWjUyTkx0alNtaURsTi9tVmhwQTQ5cllvK1NFVTl3TmZjUkRLdHlqRmNJMGRyWUp0OVc5SEFhRnhaUDFkN3h1dG9jWFRreEZCYVJpR1lYbWVZYkdIYkd2Y1lYcmVxUVdXK1ErR3MxaU96cGN1SjV2L2ErczlGRzQxUGVRNDYwLytOQXp2TUZIZVZ2NWVzanVKbENRVUV4aEh2RmwyOFZNYkd3SHErYU96KzRIdndzaFJicjZPZzhuWncrc1M1T1QxeC9SbG9PR0x6cWFXdXZwdFRmcndMZ3ZYclNsYVJOc1JXN1BXSHZmekQ5ZDBqTVdMaUdjTTN3QlB2a1dGeVQ2TTcvaHI1cDVUWk43YXpuajlqdFVmUTl3eHhpWVBYVmg0aEhwdWFuL2RhZTdNMUNYc1ZXT2JQMW5TQ0VTV1FrNURBN244YnFBQmN2Smo3aGgwbW8vOStZNTFKNzNjbkxNRlNuUGNLNjR1ck9BQmNTM092cldVR1g2eFh2MDMrZUVGcXMySDY3azZHdnIxL3ZrR0U2eW40d0VOQzQ4dGM3eDlmenVrTXpPRFI1MU9pZEtYQVR1VTdFVzcweU9hZ0lNQnQyK055ZWIyOHl2Zm9ORjc5MzBxbTMzWkxKeThmOG5hVDMxNmJtUk1yQXRQcldLcS9CN0tvL3AzN0s3WHNzbmVaWGJOOElEUnlReFJJZmxwb2VzaWtZa05CRC9JeVMwTkhwYzJPeEF4REFBVW5tbjg0NnZmZGM1OFN2YWNTOFdNSGNRV0lDV2F3RWswbHVGeDFacFp6Sm5Hd2V1RWh2RlROVFl3dnJCRjVjallwWlQ3QWV1SDJ4dnN6T1NLV3Z1K2w2Zm9nOHhjbDUyaTBrNTZMZXAvNytISnovM09GNStlSnBYMWc0ZU9Rd2tmcjhJcHQySVBBODFiWXMyMm8xZE94N05sbUlOV0xXNlJDeWpINGM1SGROTXJpUTlpVnJBVkNxMWQva1k4aVZlak43cnIzUEVOcHovWUUwdmtVRjM0RU9TYlRIMFl3MTFLWjY4M0lMN0VXZXBvazBSTGJsTk5BTlhWZlRnK3pqTW9pMHh0ZGhReUcvUm05SGVsK1RrcElTRTM5N3Vqc2toZW5lMytyeHY1Z04zSlVGUUNYTmkzK0w4RjExQ1gxSGJVaHZmVnEwODB0MFF6MFR2aXdiZ0ZOcFVaOTUyODZmVHlNN3I1VGEyK3luenYvY3gwTzdHNHNqNFdMaDFuR3hROW4rM21YNzJQOUQ5NzJaU2FhbHhPTFUrbmQ0Zkl4WHpDVlVoL1M5RTlmRVhGaWRyL1I0MThUNDNrVXZNMEtwMGhLTStTb1RrcktsSlZTREJMNXNwYUpwbVFFMnV0dmVrREdCT3FkUloxam9yeStheWZPaXhLWnZnTFRCTk5yNWE4RUIybEo5dU5GcTJieHo3WHllUHNsSHVjNzJPenh6Z2JhdGFEbHQxODdoWEdCaEgyck4xTzI0VDRoTmVFSk9mZnZEOExuOTk4UXBHUW5RNVZKWUt3M3ZZb0FoRVh4VkxId1pWQm0wVkhkSW8zVEoxdTlQam55QlllQVJsV2JWb01abTBTUnlCUjRnbE1abTFpNk9lc1FFMGgxVUprTm0rbnF6QmVHTlFxdkFLc2VoSkUyVC9lcFRwYjF2T2F2eG53YUhGWlFtTWo2SHRYK3IwMWZKeUxLbFQ1Vnk2NTNHM0haYnZweGpKVXRXZngzM2tUbGtmN0tZcG5KdlhTRjBWMlFNNC9pZEJRdmZCQXVYakdpVDViOWdhLytyeXBqVStuQStRc1NzQlRkTlFYeDZUZ2JHcy92dDFkODJJbnBEY1FhS09BbjEzSCs3aW92REdaS2NoSlRVR3c3akcrQ0hOMFlIa2xRWnh2OVlLczJXWVJjRlA3eVBVRk52eXNxWDB0U080M0JMNnAvaXJ2Zk9ZRkJINDVsU21Nd3EwUG1WOS9FSnN4OFcxY0gxbDA0dU9SUEZycHlZaUM5ZHhYRDdmSVJOMkNGWGtkVU1ScnlMQzZmRU9UM25zZTVnbEF3d3ZSUnNRVHhCZm5zeVQxd0JsNENtL3lqdmRaSFREMExOVEVGUEp4ZVhCclE2T0ZiU2NmZXFBUlZhdGRUWndULzRpcWRvb2V1WktLTHNubTBZNkhoZnB0SnhvQzFOeHZlbFZ3V3U2bSszVjYyamVRbElicFhYNWJOVzZNY3hFMlErY2xmVlMzSWR6Q0xDYWZmbWRzSi9oVXo3Z21KeEloU04weUdUWFhUMldsQldvb0p4dkoyc1o5Qm1SOTFKTGhPR1BISEJ1RStIU0xqaC9nYkZDV3pzOUFzclQyS1EzdERMTDFHMUNXdTFXazVQU1huOUQ3TW5SUmhFUUFQNTFuS1k5aXFDSTIwazdWU2tReHVwVFc5Y2ZEd0lWbm51aWVZRVRCaW5MWllvaW5ORHVWaExzak1KcUF2Yy8xQVQzSjFnNUs4N1pxajNuOHh2MDArR0QyeXpsNXhoY3hYSlQwKzQxS09ubXpGU1BwMkZGaWIrTU9GSXE5aVdid1c2d3dRWkFzR0RlSWVOYTB3L3lFSkw4YWRxQW1lTm1yQXFXVVJPU3plNjVrZyt4LzVzSnk5eFdNUHhFdTFDRm9VMGdJWFhYb0Q0ZHIvUXlUQ1lvNGJrK1laNzlWM0tlNWE1K09BQWMwbHJJRUcrMXhxRjJpRjlGS05vOVFpREgzbWpKSGd3bExRbndUSU02bW1KYlovME1EdE1HamZydXFnS1hZYndQaWw5N2kvRXhoVnFBNENYWC8vbEFsU0dtSUlGbjhDTXBzMkF2TEZlMDdrWExSOGVnTUU0Mm11Sk9TT1c4TVlJMEtnMmFMZGY3U2dLenhpb1llNG5DdzM3akx0ZDNWaVhwZllHRXdMUzhZU0lsMTR4WXZ1VUovOXNsM2pvbU1MN3dvUnExY3kxZy81MnMwWTFabWUvamdSM1RwTWNSY1pNTmhZc2pxSG10V1l0YzRUU3kvMWFwSnVhaXZOMUVjSElmRUJoVDJpV3l2RzN4SEZ2Zkp2bGIwYjgydFQ0bkc4WFdnOGNrMkpXZGQ1ZE1VUmhnQlczdXBKcWpCZDRnaFB4WitnS1V5L0JENXpZRklJM041c3gvdHRNaGgranYzbGlWVGFhZDArTzY2Nmo2Rk03eFRSZDVBdGVxcFBkYlAvRm4rMlpOQmdYRXcxdm91REpGYjk2bndqVmErQnBZWXdLT3hUZitPNXdwK0gzYlVRaVpsUG15Rmp5NXF5UnlneXR1cG5aNnJqWEJNKzJpSTkxaGw5NXFFcDAyNFBmdDVqVy9OeVJRMXpaVkh0U1NUd3FjT0dWRDZXTkRocmZHQmNoc0hyVHovdDBaZi9zcG5lbENwOEdRRG92Q0hGeVllSDI0V0tDRjdyeDhJT1BkL3p2aDNkWTFWWjdQZW5wYnk3Yk9EdC8yUXY2RmtQRkxSZlY4UFpGUWxObmY4MjhtcTh3YnhlMXROeUZLbjFvOUh1OHMwRFA4aSs1ZXFQdWlOSXNJdlZibS9pQ1Z0N3BlMHJDR24xY0kvRWJrdHd0ZDA1eVVxSmtiVUg2cE5JOHFNMmFlOW5PcDFLbm9pakpiem9ONXpEV0ttbnRVRkJxMzM0aXgwemVINzlpN01IYTF2R0dtcVlwczU5RG04UFFaTmtvRklhdi92bEJxUm5ySitqMitrMjhYRkZvV3RCVlJ0NWxoOTdCUVJrdXV1eVhreW9uYS9UZTFUL01jR1gySWVhQmZJR29mV1BuaTNoQnp1TXREb3ZIRld0aXFISEhZL1BzbjN0Z1UzeFVKS01XU0RYeHF3eW9DRWpjODloQm02alV1UitvZmEyVThUQTBseUNJakZzZXRLTEVGVGNITG9oVlprc0lQbXlXRlJnMW81Y1NhcHZ1WlJUZU5BZGJaZTVBUnRqUGJ4RzVMYXpPanQ3YnN3cW5Fei9Wb0NBUkNTWEJQeElKSWVQdkpiN0xrb2dvcVBmRkx3MU1SOVMxcDhIbzM3bWJGOFRVcmNvaTB1cHJlblhNaWdBSTI0THNSZVhGcnlGcFNYVmxWKytqeW1PSklmWnRqYTJDMU1HSjhlQkNKT3NCZ2t4RnF5MzNUL1piOGpNQVl3Z1lpNGdaeUJEOVFFNE8yVk12aDJaekhuQmJLK1BPUkt5MGZzd3JIZkVDNEV2ajdhNy8wMjduYlVibng2Skp6M0QwdG9pcnh6cHhORXk2Wmh6eHZUc1FVNG9sWnVRN3FVY3BjeUxOMi9vcXA4QmZFTEpkOTA5cjh1Vjh2VjJ3Zk5hamVyMHlSeE5MSFJuZDVjRlR0ZFUwamFKY2hsdFVtbTJ5WXVYc2VQV1RsYy9JSEJOaExQVUxSUWhyY0l2eSs3dW5jemp4dTM5NUwyUFpBYUNidnJkQ2pua1QzZWt2bVFoTnBhYlVjRkwvRFExRUhNR3puUXg3QTdjRjg3RVVJWnpjUnowN1NLMHF4ODdMbmJWS2hMVk55dWNiNUFlVFdtSVVJRzRNdlN2SUFrbWtyRVdkc2Q4c2xSVHFTR1pwWkdSMDdyYkw4QWFXRk1HaHhNRmI1UFRuQjFHMVhzdjVud0hLbkpmN3p0aGp4RE1kQ0luVjc0eVdzSU5ObFdiR0tQT0hVaEZ4dEY3L3ozNzMzZC9UWFNMRmJFRitQajQrSGg0ZUFRRVM1L0p4Y2ZtUWFGZFdCZlByazkraXVEN3JHSWFwVE1qcHdhdFBWODNCd2NHYWhyNlhjSXhuYTdYQ2ZxRG5zRUJ5NWdKeHpkY1lCNnNlL0tNT2NYSUwwbUtsSENHSHRhNElRaWJXanB1TmVjWHhqNk9GcGNETmthWHdQKzVyK1dXczhhZWYxTjducHBjeUc3RTdZV3NnUlhHdVFXRHBNZHVLK0x5aDE3ZTQ5ZmRQK3RhV01rbUpHOHhqazdFLzE4dU5jd2IzeTg0VDdlZkRUSlNQZTlLN0dnbmFQWEMvcXVENWs3NGhaMklJQU8xbVpzS3dWalV4bFRGTFdGNmpBV2UrcXhhRDNnNXdRRm05bG91U2gzU0liOG02aUNUclJXd21uTHEzckpHSjRsYm9oRXdSSWFISmdCRzMyaUhVSGNqSDVleXhMWFFrSnFNQTRhdGhNeFpsVXl5MVg0dWFFSWpzRm52Q0VIWUFHVXFISm9XTkZsdTFTOHVzNXdTWFNpcUx1Rk1GaTA1dURKSnMrT0pkUWhURXdJMjV2NG9JL005SWNZaklhb3JoZ25qVVdIZWQ3SVF5Rlk3ditQM0tnWnVIWGVIbmZNckhFaTNtOFVacXJwaDg2UmdEdjl0dFZ5VkhmREZjdkF5ZmdTa1VHNjJtbDYzeHRsMDRFMXFRSUpsQXZOcGFTQTA3czVYYVJnZ3ZwNFBpRnU2M2I2N2tLSmFGMmUzZ05iT05CWmF1T2h1cFBodlNUK3drSnQ4SGt1TDVVZlg0azlwejJCZm4zaUY5MklrNE4xcXlKdkYrTXoyVEpLSzd4WTdJcXlNN2tiTVdrc3NvYm1lUCtBMHRnSnNqdnBDQ1dVdWsyOFVyT2RVYkNqb2JzL2U3ZUw5Nk82NW56WEZCVEVHaFdLaTZHY09FeThFKzZPVEZWNTZadVdKREZXdjh3R0tkNldQUGp5M0srQVpWQnptUEcwMHJTY0tIWnVHNmk5a3F0NTJ4VHd0WEVyTzFvdXlxUE50MHBFNGNXczhjNlRpT0RJUnF2d3VPZ2hFQS81MmdVK1pnaWh2SUx5RVJyZTh0VEQybVUzWnhMb29KU2ZNd2p1QnVsR3dHQnlGL2V3cTI1Q0RLa01QUkltRHJmS2c3dmZlL3N2VG5tWXNZSmY2M1hZV0lndjJ6dk03V3hIOXNkZlF6Umk5U1c1blR6N052VitvcWpkdHE3aStiZE1ONXFuSjhKb2lWRmJmWlF1a1BsZXM4YmRXeGI5R05EWHhwRFlYbEZacS9sdFd4MXd0OTFickpRTjVtRXEvNkxQb2xhcnNiNFJmTnIwV2NxTGV3dDlGbWt5a2IvaXJRVTg3cEN0VnovTGlJTkJaTTAvVkpCWjFVMXFqbDBCL3NWYzJsSmgycDZBSDZiVzdrd240UFYwdjIxZDV1VHlrSyt0OGMxcHRzbDVKWjlUOEpVWHp3K3Z0dlF5M2puUzlzb2V2K0FxM04vWFI4OThKVjZjUE5XckI5KzZWR3dtVWFLNFhQV2ZmNWFZalkraGp2cXMyOEdzTzdzZkZ5Tm1XcU4yMFdYMS9zbUczeVdGSTdMcFljbkdIZTJYdkkyZzdNcUZlOHVoaVpzWjgrNlh3OHR2OG5pdHBOTnRwL2Y0YS9mTHZ6TE9SK0cvVVBoYklFWEJsMU1vV0NGcGU5c21MWW1lTlRuT01JdDJwZm5idTEwQTIvUnpGUVZCMXNzOUpsekVrUUFiQ1p4MDErY3Ewd0J1QWx1dndHMWt5NGhrRGhxandkY1JDZ1lNZ3E5TnpKcmt1ekV0M0FJNDlnNXp1NlV3UEI1bEdKRkg0cHI2azB1ZU1tYnZiTVl1aGJRcnd5UFRkd290Vzd4MndLSW1DM3h6RzFHRkw2Z0RlWFBBT3k3M0ljdk9qMzdBVldyMGNrRUdJN0ZNNWVzNk82cHhCb3h4dUVFODlvcWtJQUI4N1gxbUpqYjN1K2E4MUsxOExsOFAzcDl3dDQ4eCt2L1ordlcyYTNSMVdZWDQxdzFjcmkvZGtDWUh4dlpZQmpHSitIakNIS2p0a1lkTVFJeE9Qb3JEVlpLWUlyRW1RakplNWR3UDN4T29oWUJEVUlDTkk2MXRId3ppNG1Sb3NyYkxxQ3BGNU10bHJCbk1YREN3Y3FwdnhDaHBLUm1DTVpxTjl2MUFYSGd3b3dFZllac0NxTnA1ZkQ1M05WazlTZVpBNkVlZkR4QkYvLy9QTmxIejJ1Sy9aVTdCTlFjeHdGUTFTT0g0VDFvUjhIY1pwUGgzTXRma3d6dENjTW5wMmRiVHRwUGN3THBmQzZXUS9sdFpsM2VMeWNteXUwLzNXYnJhZE1UeENyV096SkU3bDg5UlEwVk1sTU1QbG92dUp1UC9rckJBd1lOako2M0NCM2lCdTFSZHF0QS93TS9FRlBUd2pUK3UrOXVGN2xYalRibjZMRW5qeGhubnAvVzVYWk8rZ1E3bjN3R2NkQ0Q1R09XMG5mTWVHNmU3SVdydm1mZlI3bjlzdk9iQ2twS1IxZFhkTG9XRWppUzJXU1Y4N2ZocFJTQ3JtOWtVUFpTMmo1akh5cWdqRVI4WkVteEcrSWRtbFI4ZVdaR0pBUUV6V3NyTi95VzhqUTIyQjBrR0RJcW9yVDBSa05RZ21CdElSRWMrVmoycysyWEt2U094cmJ1K0hBUjVQTUpFMURrNDhFZENoaVdCT0dyLzJFVVBEZllWZXN5RzlGTHlUL0FCSmVrazFUSTNZSmhKYWZmY0g4SkxPUGg5WjF0bklyeENqZkN3cWozNlU2Wk04eldsRHV1Q0tVaVIwemk1SFdKZzI0OHQzQjdUcnZvS3liejV3YTlsdlhkLy85N3JFOFBmQ3dxdTBFTG5sQ1RsdUQxZjZQaC8vKytocUlKbjhwSmtGNjVIM3pEQW1yRXU4MGNGd2E4MzZpaWRObnl1bmNKeFVUU3NIMTZhNXJuS080SDhwRzVtWGo4eU1MRWZ1MFVGNXR0OERUbW4vcU1jYzcrelFRYmZoSzJzRERaQ0lJZWVSTGFHaXRUYmRZeDlxNjhMMDlUcXFxN0g2RzhQVnUydXFIRnFpLzA4Qlk1NVBrYzkySS9admJrVjNWalNZbEErOFpJdUdFK1l6dmVKM3piZUIySHlPUW5YWUhHYS92dUxGSzByOEV1VWkyanB0Zm1vWkpxaXNlbTFGWVVzbG1zTnBmcFhqNlNGcHY1ZDRrbEM4Y1NGREhMZi84V0N2QktKb2g4RkhDTkx6OTQ4ekJyOHdMaFF5ZTJ2S0U4TGc0MnFXbWNIeUJOTElwZ1RnZ2dDQkN0dWxObWdSbldvTkFRbmg1UWgrek5XMmNDQ2RhWlNUTWRxa2huQTVrUk1zaEpwc3NyMHFONWoxVDlJc2hHeUpHOXo1aFNNTEpMSWZ4YThuTDBhS0NvdkYza3lMRlNUWmdqamdaR0l3MllTZ09Yc3ljek13S2RqSmdkUERma1ErcWRDTTJsYzJTY1VsLzRWWHdWeGUxOGwyOExBeGVWVnBLS2lMY2hERkpCL0hMdUVMV09wWjJrbG01WmpGK3VGa2RhaVFkUi95a1REcUlxbVZSbGc0L3kxb1dNV3ZJakRydHlDemNWeUROYkdoRHFIRW4wanFlaG1iSWpITkl5NGsyTHFDeE5FSFVXbi9XSi8xbzRXSVFrWWZqcE8yMGc4MTNYMjZLeGs4cFp2UWNITXFNNDVTNGJjZEtUNEIrSDFnSlBEdTVPOWhUdHJaT1B2ZEtPMTRNUHc0RUhNN29kdk1qREtPN2UxTzJUcU1xMCtkNmh6bzB5MDBwQkJ3ZDlrYmZjNVh0WG5XSWFicTdUNzZ0djM1dm9NUks3NUNOalJCZ1dUKzQzVFcxT3RIV2RxZmYybmxYcWFweG5xUnBzSjQ1OGZ4REhWWnF1bEtwWG9UZHowK0FIaUtDRjNySXNpTWlrR1dRcGtnVFpUVDY2bU5BbU9uaExEZnJ0bTZiaHRoZkMzS2dKblh2QUIrWWlIRFJtWS85anFFS1laajZoYnpuUTlucTduTHBmMWtld2pvUWhBNnUrNTFiQVh3ekJhMUprSDAwU1EyUU50MmZMcHlKRkM1Sit6Q1hKaGNUYWYySnpNejFSYTJtdWxsVVZNT25pZ3NYT3NVcVpkbksxL3NmcGRncDV4aWhuLysvMUxEWjRBL1BrMUlNN01mYkNLeWNOZHg0TmlpM1pCSnNCSVBHN0tPOEVBYTZ0bTkvclFhY0o3b25kaHRwUHF1QzZWRkZJY0dmVGJub1d2N0NxMGU1eUJXcVZuZmNIY0Q1WHVXNjRzb1h5RTZrVWkvSXVSNnVZdHl4WnQvMm5IWWtLeW5MWlVZQ1FRakJqS0lhNUl5R09maWNCOUpPbksvT1BhdTNJQ1puU1cvcFVEOWpGcFJlYlpUQ2dyOWJvaXVFWVVjNGlXaTA3YitpNFVXblNEVUhTeTFodW1jRkliT3hqZFZGTHZBOGZOZEVveTFuWm05WVRYRG0zd1hqa2pHVUovNmtrNkpHeHNoR0NVMWs0NUE0UjI1V2ZmNHF3Rnl4Nkw4WEl1L0YvT0RNU2I5cVFsL2EwOTh5VlFSem5sZkRySkMzdDcreGZvTW9JYjdCM0xXY291djlqR0JoUzlyMFRoR1B5YlJJYVNlWTMxZzdEdnRJL3NYbUp3d3RvRUsrNk5QR08reklWeXdrcFArSzljZVBwYzQ2RU1rd0FnNGFKTHV1RUNNU0l3Z0RyaWpEaUlYQkdnSW8xcFY5N1FXQTRJRENMcXF4bGltSEhORnZ6YUR6dHF1UStUWnV1RkJ1OU9YUkVCQ3dLbFpGaWtwVmtGZ1FKUWJrRW9wa0lpTHhhNUVubXkrN0dOdHJENDFCU0J2c1pMdzR5WHFOVmtKb1pCWmdJZXVvNm5veFNhVDBud09RaUhQVkd1TkpZQnlGaWR3cmlFRjVxOWFtZllGZzFDNjBkMkZYYXpLeHZhbm5naFpjMjB3eTlQRWVKSng3T0VFdWdNTXpMTXI4aWZYUTJtRnZNazh5OHRVdnJOSjBZVDZYdlVuWE9YMUxQLy83NCtaVjMrdmYvL2FzZmVxM0JzTXNyRDNFNkZTdE5lcTN3bWJSeGw5S3BuMVZRTHVVd2JQdWlyQ09JSllsZUduZCtjMTJKZ2p2ZDVyOE1ibHNnV29wQWYvUE5QazNMM1ZpS3BBanh0TkpJOE9waWV2ZnY3L2V6OWUxYVRyMUo0cWtwMDY2bTArWE1ERmpNY3lBZ0Z2U282d2U0ZTRacjFLaGNMWW1ScEIzdXBVSG1TRHlCNEVLWSswYjlRZHpQR3VHSk1pOHRTcU5XVEUrRzAwajhROFRqaVJxZ3Bjd09tanI4bEtSbWdtYktVTmhqY1hNWlhnY1Vtd1FVcHVqZ2pXQ0NJY0tjeG1TNlNTTitRK1h0M0pXbnpFK0ZwMjJLVlZ0bDFJREdvVm1UcXNkMHZFL2Zqclh5VENZOEJDNk9tSEpsVzJJaUVYVE9UemMvRkZqak9OTGd1aVJhOGUvcFk1UVlWUTVPbUkraUxQTnNwRjRQdDBOK0twYndHYlhDTVZndFZlZ3ZWbHN0RDdhQ2hPcTk5TGFIYTJqNkVwUUV2SzhPVnYzSkoydk14dUtuL0E5Y2Q2T2VhdVVMZWh6Y3diSGpBUHVkN1ZLMjJXTUhkVmxmQlVLTUNqR0pJVjVDbEtBMDFtaUlYWWR1bW5KQVZSTUtyOEhkM3haWGV1OHdDVkxhaER0NCtCcnVScHFzdGpDQmFnNkZhRldjbUhPTERIVWlKazVxeEJ6eXB5dW9wSXh0dUlMNFV1NnU1R0llSjM4MWhONTdyNUtnc2VpUTRrUXliUjNyblJmbVRFdDYzRlZGZXJRVlhZYkhGblRodmxEZDNQOG43NlEybW5WckpGZFpmWFIwend4alZOWHRSNlVNUlNKOHpwWUtDaFBtL1dNdjNuRnZXMUhRcStXcjdWWG1aNGR2UXZlYUI0K01qbGRhWGV0QTd1dVhKQlJLMEdjT0p1MmQ3MXB2LzBKNko1STRXSXBzUDVVRmtBV1ZBZktTYXJEYWN5NVRoWFBydU5xT3IzSFZBWk16OVQ0Q1hKRHRsSnBaVGtkR0phc2V5ZThXY0dveE5RTGIyVHhTN2hwQXM4RitSUUxTdGgwQ3NqQW9XdWkrQ09mdVJmZmpPQnhhcXBXQkxQajlnUHkxUWFuTGFFM2xaeHRXaDArdDNDYUdxQXN6dFhUNmU3NjdQWFJzTWNZQ1A0OFZxTEhpZ0FZU1dkTFlxQVNFSGVIc3VudnQ2Z2lvTFBRMG5XUnZUQXh4WGNRQWJPS1BSc3MrUGYxM0JDOGVMZTMrNEV0eFJsUnhuNUN1YUVWQTQ5REJwY210WUVORFUxRVRKTFFsRDJKRm5ETjd0UTJnYWJwNjhHNTUxLzZ6U2RzUm1RSDJVSWRnWURiaUowQTgvZVlyN2JjVW16bzUxeEJTS0pnMFA2T2I2WHZhNUpVbk9GaFBWYjVRQ1ErZmhpSGRmNHhMbkdpQ1NhTGhMSXFCRzFJakFQcFc3eldQUml2MjFqWmlQUlkvazBDSVhYR2tObHNvd3IvYlcxRmlTeFRBM0hlWHh4dnhvakc0TzZmMjhtWXU1ZHlkTmtCWTBMOUZ3SHFlbHpHWGlZdHFCcDdrcHptY3RTK24xMlZsUjBsYnlFY1MxK3VSc3hseStJSmZaSDcxVkt2aUNORTk0N1I1YW9UdDNUVmhZcWNYSW1LY29tMUdOeHIxYnlxK2xVMHFyNDRXVkNGN2VLYlFEKytNSEViOG95K0hXZjFGRjEvdkY1VlNwMWZKdDU5WXdJTnh6T0ZoS1ZjL3ZmOUxmOTM0OHZaTTJJR3h5QmRNKzNQRkFCZVpDVVZKYXJFaklMK0MxQkxBUUlVQXhRQUFBQUlBTUNEWlZpYW9lN3N0Z0VBQURjRUFBQU1BQWtBQUFBQUFBQUFBQUMyZ1FBQUFBQmtiMk4xYldWdWRDNTRiV3hWVkFVQUJ3alk1bVZRU3dFQ0ZBTVVBQUFBQ0FBRnF6WlkyNjU2Q2VnUEFBQTBFZ0FBQ0FBSkFBQUFBQUFBQUFBQXRvSGdBUUFBYlcwdVltdHBkMmxWVkFVQUIzcHNybVZRU3dFQ0ZBTVVBQUFBQ0FEQWcyVllnSUs3NWRzRUFBQURDUUFBRHdBSkFBQUFBQUFBQUFBQXRvSHVFUUFBYlcxd1lXZGxMM0JoWjJVdVltbHVWVlFGQUFjSTJPWmxVRXNCQWhRREZBQUFBQWdBd0lObFdLbURHbHVBRFFBQTFHc0FBQTBBQ1FBQUFBQUFBQUFBQUxhQjloWUFBSEJoWjJVdmNHRm5aUzU0Yld4VlZBVUFCd2pZNW1WUVN3RUNGQU1VQUFBQUNBREFnMlZZQkxaVUJOa0JBQUJIQmdBQUZRQUpBQUFBQUFBQUFBQUF0b0doSkFBQWNtVnNjeTl3WVdkbFgyWnZjbTFoZEhNdWVHMXNWVlFGQUFjSTJPWmxVRXNCQWhRREZBQUFBQWdBd0lObFdDVHcyL2c2QUFBQU9nQUFBQklBQ1FBQUFBQUFBQUFBQUxhQnJTWUFBSEpsYkhNdmNHRm5aVjl5Wld4ekxuaHRiRlZVQlFBSENOam1aVkJMQVFJVUF4UUFBQUFJQU1DRFpWZ3dHcHVpS0FRQUFOZzdBQUFKQUFrQUFBQUFBQUFBQUFDMmdSY25BQUIwYUdWdFpTNTRiV3hWVkFVQUJ3alk1bVZRU3dFQ0ZBTVVBQUFBQ0FEQWcyVllsN3VMNUxNekFBRDhNd0FBRFFBSkFBQUFBQUFBQUFBQXRvRm1Ld0FBZEdoMWJXSnVZV2xzTG5CdVoxVlVCUUFIQ05qbVpWQkxCUVlBQUFBQUNBQUlBQ1VDQUFCRVh3QUFBQUE9IiwKCSJGaWxlTmFtZSIgOiAi5a+85Zu+MS5lbW14Igp9Cg=="/>
    </extobj>
    <extobj name="1BCC2C28-871D-48CB-8BE0-2867F7803ADB-5">
      <extobjdata type="1BCC2C28-871D-48CB-8BE0-2867F7803ADB" data="ewoJIkZpbGVDb250ZW50IiA6ICJVRXNEQkJRQUFBQUlBRHFjWlZoR1ZOM0p0d0VBQURjRUFBQU1BQUFBWkc5amRXMWxiblF1ZUcxc2ZWUnRiNXN3RVA0K2FmOEI4WjNFR0p5UWxLeXFHaldidEpkS1NkZlBIbHpDTFdBalk5cEcxZjc3akp1c3dVa0cwZ251ZWU2ZTg5MUJldjFTbGQ0VHFBYWxtUG5oZ1BnZWlFem1LRFl6LzJGMUZ5VCs5YWVQSDlLNXpOb0toUForL3VPU1FUSUlmYzhneHo1aVBZc1c4NW4veXBJeGk1TjFGTVJoSEJyREpzR0VqWXpKSUVwbzlvdnhjUDNITi9rOWM2WDNTdGFnTkVLejkxanZUYXZsVjc2VHJkRTJDdjd3R0Z4aEJTVUtlTVJjRnhZbmhQUXB0N3dzVGZERkZNdENQaStVYk92dnZJSXorTHhHNngxUTFnZHVNbzFQOEVYazhOSVJITmxscGdERWUxMHNHcDBqZkFiY0ZMYXNaQlQzQ2ZjbDEydXBxZzU4UnRFSHY1a1JyWGYvcGR3cTRCcnkvWERlbW1OSGRzcVNxb1BiQnRRWkZZUUw2RjVnYmt4SG9JVEdBUWtEU2owYVR1bDRHc2Ruc3prQlVVQ1lGMDZtVVRSbDFPa0EzMERUTVd2ejRPVGl0VW5uekNzZG5xeFF1dUJDNngrMU5pMDRqbitVYWp2bk94dC9kYmpKRlhGVmZrdTF3bXpiOFNJSFEvR091Y1BYWE9uRE1SM3NEZ1UyeFFYUUJuWkxiZnVUSk80eXZ3VWZDR3c4Y2drUEF2WHh4K0JNck9CaUE3Ynl2bmc2UE8yVE9iM2FMZ3NBM2JIUzRlRVhZRjcrQWxCTEF3UVVBQUFBQ0FBRnF6WlkyNjU2Q2VnUEFBQTBFZ0FBQ0FBQUFHMXRMbUpyYVhkcE5aZUZkdklNMTIxeGx3SXQ3aEdDRXdJaGdVQUk3aVU0RktsQ0N5MVNvZnE4dmZXLzN6amozTUljZTY4MTE1VUo5bnZzekhuV3NmbTRYNStVSSs5UkRlSjNscko1d2dkQmJhWlFyZmhnVmNBZlp4dk05OXJGNVJHSG82UUdSOWJSKzd2eUtoMlJxOFRSZnpnV2RMUCtFWU1UcS9nK1BSOWtqbzFCV1drN0ZpWlBUdUpNd3NGeGYzNXdtazVYbjJvVENTVUVMTStWL2xxajRYbGxZNU00VjluZUVVaUdROWZKcjZoNXVOQjZHNXZSdUpsQ2g5Slh1SENGS1kyK1V1UTlWeGM0d2FrVlZGdzE2VTRzR3hRRVQ4MGl5TGpmM2RBd2tPVzZWUHVIZXRoZThNc0NDYzFqbHlpYlU0YVJHZU5xbXRQYldFcnZtSjVhUmhVaU9ZSjR0b1FvYXpxSmkvU0w4Y0VmZlpNVXNCa25mY0JyS2JqcGFuWFhiY3FRWVN2c3VZUmlCVUIrUm54YUpHV2xwMC9VbUw2VEo0RlJTTXY2R3JwamxZMllQdzdOSjV2WVRRM20vbFZmYjY5LzdodTZUMmFUdFNiV0QwZVlPdHJsQUZ5c0ZOU1llMzhkVzAwRWZub05kcTR1NGpXK1lQQUg5SEhRdFZNR3N0cklOYVZCNmxRa1BtdzNqNHF0aC9XSG9XS2hnUGhUeklESWhxQ1VQTWdQcFpoT01hOWtmZnBqYW4vUXdiT2x6SE8vTGw4UmxCUkI5cTlZSkt2WU9VYTl6dndFUlNjWHM5aXgxb2tKOVZyM1pGZXU4RlhxU2R0ZmlIMTc4UkF2UEg1c0g3eDZNZGxmTVc4eUh6WFM4UjhxeTV0cWlOS0NvUUtBZlVkUmZhZ25BTWJWZXZ0WlJMVjhJckhlSUVESXQxekQ3ZzVGM2w4LzU0RlNKNFkxdUg0ckw4TVc5bmU4b1RJMDNiSmZyNERSRDA3Q1laL2ZvblFUaFRxWHozek9kdStab0g1TWFkR0owQktwb3lSbUp2UW8yckt3azkzenY0aTl0UnpiY21pSjB6b21hbkc0UVRrTlJzQ2pidldhUGVRVWZiZERnVER4KzNtVk43b0dqZk0rKzJoWG15TStmZXpKWmJJUUVIcTFQeUZFOFZTYUtJejkxNE0zbFZ0dkZiZyt6emRaM2x5cG9MeWI2T0dXcHNCUVNHTzMvL0cvN2loOGVDQUgzd1RHYVpnL0RaeU5ISVBhdWl1RGtHQXdFd2drYzRmTmthTk9ZbGxMUHpkbW13TE02WEo2RFVQTWlhUnp6TWJ0SWRrYzgzSGhWNWxxKzlkOXBUb1cvNC8vOHYvZC93R1BvV0UyZkhIUnpaMmllQ2ZSaDR3SXIyZFY2dUt4eDJ6dHFMQVdKbFBKL3VOODFMSUJnS0w5VTMvV2dDUVhJMTJObWY5WE13TDVUbWN3THJLckkvK3dqK0pDRTI4SDJmWjVOc0FTaG9KUEhERkVYczdKYitVT1M0Wm1aNjlmS05qNTQzOHVBRFRHV0FiZjM5eWsxT0JDbmxEdG44NXZReU1pSGFRc1VzZFBxWHAvTTNWUUtUc1M0LzdxM20rd1cwc2FhenlOTWNwbXc4TmJkbUUxTVVwajYyTG1mTzZoMjZwakFFVHp6bjdKbHVhQkdsOU1HaUV0L2RndTR4blJYeCs2cVQzY200bUU3R04vNHZRN3BIakRyUktNMitnbGh0djVkT3hNT3VpMzdub2ZYQ0lsSkdXZjFVMmVNMUFwM3BhYkJKL25zM0ZycFdVUE9lTmZPZ3FjMG5qdDUzSnFlQThtdW1uOGFiTm83MFJtR29aQ0ZubmNiMWxkSDdZV2lYUHFHUWRNYktOVVFrTWd5R1hEcDlWc3JtNERBNEcvL05tZkIwVzg5djU3bnkzM2VRR09zZnhZNjFqMW9vSG1tVVhoZWtNYlMzNUZyaGVwd2RSaGQwUHg5WmNEbUd6S2RidUMzNDA3R1Z3T29rRzVtVkRGUmZYNVM4Vk9hcTBLaFA2d2EzdlU3cXJoSkRsLy9IK3hGM2JNQ1RjMnZYR1RpTFhqbXArQU1tWTQ5c3RKU25OL2xvSUttRVcvQU5rT1JucUVXb1BBRFRoTjJodGluVy9ieEZxSHd5THhkV0ZGY1hUYzB2VXpVSHp5Ylo5c2p5MUFQazcrOGI4enlJSFp0RGdZZkxEeUgzNk1zaHp3OGZGaVdGRVV1Qk54OGhCcHRiRWE1QWZUUkVBQnN3VzJLSXVWcEpBOHpkbzBPbXhmUWZzaERPZWwvTlZlL1ZFNERndUZkQ2F2K3JpcEcrbVlBRTJrL0xjWkRUZWdGVFFmUDJ1eWdQUkM5UER6ZEY4MFNrOTdqVnBSbjRsNTc5SkxWSWFGUkNWS1JNeUlobmVDdUY0RVlGcis5eS9uVGhoZGwxcDVyc3pLRlorVW8rOVJNRVNqWjBqS2w4K3hxU2daZ1R6NXkzclpuZkdHNUVUdSttVmlRQjF3TnJkcDNxK0ZVaWdwb0RoWjA3QlFMRWFoWGhQSFY1RkZham9WSEN1ZGhQVE00WXc5Rm1vdkFrNm5YWXpIRHBVcEpBOEVRVlFjMEZucjAyMkJwL0JIRnlsOVBpeFNubGNtendDWVRYUTQvWVdGUVRlRGxKTU9EQ2l5aFF0OXN1TlhDVDMxOWlUT09yNy9aNTZyeHBrNTA5cm5udDJZTjA3S2VYTzFZR0FsTFlMNzVoWFlqajZVeHU4V2Vob0Y3N2ZrZDFUbThLRW4rUHo5amhGWU5lRXNpUS82OXJpakpFYkd0NGVZejhSMmlVZThjN1M0Yloza2tFRW9aMVR0cmZ5MjJtSFFwWS9rSGp2NXlVUWRrUTZ0Y09Ndi96dE9uaUxncEoyWk1TRGpqYnNwbFVrTDc5ajJJVG1hRnd5RDVYM1ZaQXdZYU1pUnl5WXU1U2FlWko2UUViMjNXbEdkVE9PUzdGSjBseWNjK1l5b01WYlVIbk9JcStlT0l1dk9aODNuQWxJQWhPY3VONTl5Z1JDcFozcEpabEE4RHlKVVFoTFBNclZxWHErRFBBRjNzcGoveDNyNW1obXBsOVNReUJyaEtPT0JrR3YzYnhjUmwxalkvUTBVTDNMb0pScEJaME5DQjhEeG04OW5neXpraDNTaWJReTljSlpNWEFyZE5zZjNtTTBuU1lXRDI5Sis1Y1JHdkV3L3Nyczl6MUVpUERCenpFUU0zc3hTVHBIU2h3WEk3citjWHdUZnZyMlVGK1lvd1hhcVpkNlpaQXQyNERGV1BqSUtRWUtPNnFXYTNucExyaW1WVFdEaHhiTzE2K0pVcEFUSHJvelV3TW9tL2ZkNnhQRHU1a3VQSmtzYW1wS1J3Y0RnRXVWNU5MVjdRMW5UNklwVjVxZzNHU2dvSktNZWY2KzFBRE9VcmRXdEVCazgyUmRIUFNQeTYwTlNVb0xzd01mME4wUFVsNER3ekVpLytSMTNSaHlEMnNhQnBQdDJBbDl3UXB6Nzk2ODNoVWJwbGZqNEhhWHRiZmR3Y1NMejlscTE3R25VUzNJYlMreXVZTEZmWUp4MmJBYmFyMXg0MnpIb1BGQm10OGNVVEVhWmNtN0owNHFGSkZJTFJlcE1GNHpHblFGL2xQM0l0cmlSS0h6bThZWC8rTzhIa0ZwSGZEOGZnSHBsMDdqZll0WWt0ZnZjb2FMdUZNUStrVjRaVDY3aUhYeFFiL3hyRGtzMlN3TEkyTXZNZmlQcmxpcllURUtoTUtmV2VSaWVZQ3FPejhyeE9PN0tFOEFoZUF0S2VjbGc2SFZRSjZNMTNyQmdRZ1ljSHVvTC9mRi9MM21Vd1ppSll5Zi9LNUVxRkp3N0xmTExQLy9CTGhJaWowdzRPTXUrUUlxZTJETTA5ejZPb3BBTWlURVBCY3FpcEh1bDh2MWQwK3EySEV2alZRZm44N0hsYmtxeHMyS0dQZlRleXlvaUl4YWk3WDN3YlNpNFFDZG1tNm5qQi9MZWdTY3VwSTJHdExRNWFuNVRmVDZwUzlTQnp5MzI3Ui8yM1NEdGdFZmNjU1VhR1VGdUk1MUJyMTUxaUhWd3NSK1ZzemtaK1BwVS8rRFFNbnRTaGRvU3k0ZWpUVlhXOHR6T1lwNjVCa01hUTliZDF3Q1RwL0JReUNaWWtuZEVQTzBOMjM1RUZUU1M5c01DcHBxN3REdTRqb2NzK1R0R0ZZUVgwTWFkUVpBbG1ZSXpxWGVmT2psWURJeGJwNFdiWTlURUJhSEtVQnd5UDVidW1MUk1KcHVlL0w3aVpicEpYUTI3OHQ0K01lODNYb3ZPaVNQQjkwMGV5blVkai9lUkxUSG9SeTNqNU1GbW9mdXQrWFdnSS9vNEpzMU1nc2VYVVNxb0FLREoyN0JWY05SRlZ3czFTUHoxWXlya2JMSy80VHdYbHBpanZ2WUpRdHgyOHJjYS9lbTBHYnZvVE4ydS8vbVBtM2xiWGRlRjhZTThiVE5hcVZVbFhoRUdFam9mM2ZNMXRxdWtBK09iVlhFOXpyNWZsd1dHZ0tSWFI5dnN2elQzU1pCTzcvYm93alM2cmtsR25vS2FPaDBuaHpsL0o1ems0M0NrMVdtT1F3NXk0aGdxeDZqUHFMdndCUmRFc3dKcG9YUjFVVi9GaXI0VWo4dTZicjRFZ0Z3RWVzZWVLTUtuUlJhYUZOQlNMNFhsL2t1czFGYUhrWW5xTXNSWnhyZ3NUOTcwclBCQzdqYlpaNWsvY3lNbTYxZ1NId2lJbU5jbGQ1blNsdW9YVTQySTFFYWJrY1N1M3AyNUtnQzZrUmlsaTBzSXRwazFBUW0xRVladGdhaVNLQzBkZGN6dUlHdTlUZTMrS2FRWDRGNGRmLzZhaUpSRGRkN2ljN0hnb2RFT1dnM3lJRzViTFR1ZVhkd3JiTFJhMEIwc0dGemhvcW9QdFpITkt3eDlIZXBETTZhUjAxUkJZRVp2ZDVmZUVHTEM2Y2dTTzVhNnlqZ3haS2Nwa0o2bk5UTWxuTDg1dnJucmRsK1A1K1M5N2w4K01wbTh1OGVJbzduZjR4d0tBVHJkMUNqL3QrMStmYXJTRXVjLzFVTnUvR01rRDd6R2JoV1ZSVlVpUkhaeW50SXVZMWMzZnBycDl5d1JPZjJNYktZK3MrNGExVngwRDhGaUQ5dGxqUVV6QVRaSVA3aHVWOTQ5YmlrQTZzbXVmWmdiSVRwWmVHSUxFdVI1bXhCRkpiQy9mc2VTaUZqbnlsd2J1RXBrMTIvZnhBZjF3b243ZFZmZldnTldmZHFoa2VkdnRtOGY0cDVFUWpxNUFMYnNUWlp5UnI3UzBMZzZQTHdKSjVvZWVFamo0MDIzL1V5Y0FCWUVkanFpcmZycTJTclZwZUNadllneW8rSTBHZytoOFpNQjdBcFU2L2tmQW5aRFBvd1lBQ29kOGZuOFNOYTZEdENjY2l1Q3FPVnJHWDBvOW1Gc21QbHB0NHNyQW1zdzAvRGY1NjI0ZGpzMnVTdjM3VVorcnozVzlSWEJVWGE3amtuY1d2Y3B0ejdlWG1wbFpPeWN4dER6SFJOdzRrWWlVOERldVZIMDlYcGlpaVFDZ0wwSHZhS0Zra3ZPdDduWFBQQUF1T3FKQTJzWnVTYnBRbGtpQ0o3UldyYTB6OHBxc0g4b041MmRLcytYVFYyQWsvRHh3dUF3VGhPNnE4L3VidTZQNkl0QTdIU3F0VXJvSzVJWWZNaFJUVllZTjl2c09aOXpzU1V1OGYvSzhxQjk3RHRGQzNCYVpKZFVEcTB2a2dSTm1aRVVqSXpRcno2WDBVT2JkZ2lOdVRXajFtaXB6WHpBTWhGbGZMdjV2YnF4WUloQWxxK1hPWVAzKzFzZDM4VGhVb2hQUFJZb05FL3JPSFBtOVNoQzVMSTlZZlFNcDZQSVRLN0NsOEtodjArTHV0VlJmSlJDalpsRUFBemtjdXMzQURqajRHYUJOVUgrUk40RGtVUlFCMUl5eUV1VW1yOWNrVmhFdXlYeE5QTWY4U0luTnpHZHdML3M2ZXE3eDE4NUZKUjlzZEZtZjRINFp1NUMvQWVkdGN0d2R3SWUxUjJWa3lOeUk0L2NXc09rTHM2dnd4MUQ1YlRhelJCeTZxVHVlMzVMcVFObmYvbC9xakRPb2QzNm5FdVpBQkVySFQzSDhSak9xaUgwUERmNkpqVWxRSmE0L1gwUlZ1M0k1ZXFpL3NxeDZmK1gvNi8vZi8rYS92YnZyOGxWNXhKNnAxVy9Lc1NVTHIzWG9LWUhyc2JUNmhDV09neWhpSXdkUGkrL0pGWjU2S0k1QjA5TzAyZk1wajJHaE9PL3B2MzllY0I2djlhd2NSd2dZdjUyeTZ4T2hHeEJxTmxySnZDSm5lOVA5eDBSQVB1cEhHZGVqNUFmaVFjMDZtWFB6M1hvWE5DZDNLWkFZRzM3YmJ4aThtYzhxeEoya05LN24wb1NGM1ZVaXBSQzFENDhOa1FCVWlPRlFqekJUQnU3TFVuNTAxTlpJemlzYmFLMlpJbkkwRGF1M2hlQ1BOVU5ZL0dmRWlheDFlOGtqNUZURkFnZ2NZdnp6L25UakJrMSsyQWVuUyt4TnNMWGRvbDV4UHV6TjluS3FzZzBMNlNwelhkT1IxZlF6V2xEVTJJVXAxR0s2YmlIZFlFT2pNK3NuNzlsa1RVTzJFM0FzTnhBSnZKS3I0cVJjVTdzeEtnMWhGemJoMzBxR0d1WXRTaXpvOUlnZmdZb2MyZnoxTEg0VmlMbEFBWDRBaytaOUNaeFhiZ3puSGo2Rm05VFovZFZIVnpGUDdEUXdiR0FBMDN4d0xSR0FNbEhBbWdxNjMzdjVWNFZYYzc0VUwrWmNsK1dpdmY4eFFsaTVhbUMrb21ZVDJQM3V6UXhtOHlKZU1ySnlhY2c3dTREcGZtdC9sRGNNV1N0YmxmZU1LejVvMTVNU0FVVkZJRzRtNkhlWEJnTDRQZG5NdnJQLzFrMkVLSlRTZi9KS0xkTWpkdzg3ZC85bjN3c0d3SWFvSWpXYks0eG1EWDE3NzFMSVZPWUFHbGJwSHg3M0l5MGFvaHdFYUJrcURqSVoxcFdZcDk4aGRPeUJ0WFhyZDFWWU9yQTBtbktScnFxbmFvRlNYcGt3Q2xYOFRkS1Y1RUk0bGFHSVZBUkNFT3pNRm10NUNJQ01CUUEvWWlTVWNKSGVpLzZQMUJMQXdRVUFBQUFDQUE2bkdWWVpEZGNJSUFDQUFCaEJBQUFEd0FBQUcxdGNHRm5aUzl3WVdkbExtSnBicFdTM1V0VFlSekhmNyt6czNrT3JsRW8zbVNnSUVTWmhSQkVJQlYxRm1XWXA0aFFXbUdRWndYbTIrWVU1b1ZMdDUydDFkUkdMM01WdlNCZUpBWXgySFJqRWlGZDJHWDBCM1NlbmUycXJvVHVlbmFPckcwdW9ydnpuT2Y1ZlY4K3o0UEtoaStNVEVNOWR6TC9LcDUvL3JxdEhVNEhvYS85VEFCQUVHUlkzN1RLOU90Y3gvbU9UcndnWGpSMWk2SjRTYnhzdlRWNmN4eXU0Rlhzd1Y2ODVnTjRhL01ESEJqY2hYYW1oVFZJd1BXYnNjNG95TGJiVzFaWjJqZ0dPRkxZc0FNbjBZMWFJZkR4Y0pkVmp2YnVCNXlzTWhFOUxnSTZ0eWZjSlJOd3FnZlFoMVcwWVAwSW9JeFZacVRGUHNCK1ppK0xlNWc3aGdFd01qVkQzQ0IvRnd4ZTUvVzRDWEdJR1dhUkdXVFZOeDRTV3lVcnlmeFVWSTNFeVVwS1NUOVNvek5LT3FaR2xnQ0FSekRYV2hqSlhXZHNibWxzYWZ5RENGQmlHbGxtMU9DZzhqakYxYmk0TWQ0SlZOeWxpWTlWRVZkWE02WGlsQUJ2TjZPRkdmYlM3UFdtNWlaTGswVUkySEt0Vm5rejFBbzR6T3dyT0l3WEhIWlRnd2xxWVBEWGQzNHJ1a3l3cGVJa3RxU2JLb2xsSlJVbDRTZEVmaytDQzBYVEh5bjViK2YxdzRWbDJma1FDYytwa1plNXpDd0owbVZBWjhKSi9JalpxR1cyc0JaV0NBeWNDTk03L05VQTZQNC9LbG9LdVpMS1pJR0t3NytEeWxHSERkQlJsY3JXcCtrZFZIVHh5cGJCQlkyTlZpdjlUcXNWVXRJK0pmRWdONTNPaGp6cTJyTCtmN3VybTNlV2RmMzhaWVkrc2JOZGdGNHNpZkt6ZXp0TFNZd2l6dXpqSkptZEkvTWhtaW9iOStqTDcxTWVQWmkrek1ZQ3hQdEJJeUR4UGl6elBQalZSZC9Fb1RaQS83ODh5ZUs5N0l1WTNrWkpaeWlKWE1aZnhLejc2KzJ6a1NRSlA2WHR5MmpKejBwSjBCRWRocEs0VHg2dWFlbmN2RnlaYnA3ZVRkME5nTjlRU3dNRUZBQUFBQWdBT3B4bFdFWHFnOG55Q0FBQU4wUUFBQTBBQUFCd1lXZGxMM0JoWjJVdWVHMXM3VnhiYjl6R0ZYN3ZyeUNZWjNFNU03eWlrZ0x2eW1vTVdJRVNLYjcwamRubFNxeDNsd3N1NVZoOWlwdW1kVnczamxNamFXMGxSUk9neUVOVEZ5Z00yTEZWLzVocUpldXBmNkZ6NFgwNVhLNjRhOHYyU29EQkdjNmNPWFBtbk8rYk0wTjU4ZTFyM1k1dzFmWUdqdHRiRW9Fa2k0TGRhN290cDdlMUpINnd1YnBnaUc4dkw2NWJXN1p3Ym1WSlJETDVBVEp1dHJuYnQ1ZEU4a1lVM3JXNitQbjRidytQdi9sdUFZakNMMTIzaTZXSnduczdUdlBLbWpXNHNpVEtJcE96N3JuOXdmTGlSYWZsYndzWGxrU29LRWlzTFMrK1l6dGIyejZwQWREVVNFM2pFaW1aRUVpcUtOU3B2SFVpaDd5NlRGNXBpa0Zmd1BqRlJ0TnpPeDNhVVpaVXBPbWFHVmRmWnRXS3FhdTZRYXByQ1lYT1c3dnVqby8xMk9oYlRUeDkwaFpSbVJkR2FsaGJVcVppTnV5bTczcG5PczVXaitwUFJZZnlWcDFPWjlYMXVwYVBhOWM5cCtkdjJQNU9YMWgxZk4vZDJMWnRuODdzbmZqeFF2eFl0NXBYdGp4M3A5ZWlSV28wUEYrQTdjL3NoUXVtTGdvZjlCejgyTzJLd25tNzdhOVozcFpEbHBNc2s5dFBGdDhublpJVmRSZXIwVTNVWUMwM3QrMHVXMitGZExHYzNvZnVSOFRBd3RsMkc4K1ZQckkxUDl2eXJJL0VvRXZEN2JnZXRWSWtoWFVnZFVvc2V0TytscTNhMkxiNmRseFhvNVhZc3JTYWFBSmtGUHJjMmxyRDdmV296Y25JbnRVYnRMR0JFejRscHgxS2pyMEp1NjRpR1pEalR4QkpxcHAxcVZwaUJLb1BXODJzYjZmVytielRDNXF4NTR1Ukx0UTA3NU1WRFQxS0RObzNyRDRwMDNkaEhSRWF6SHJEN1RndFBBNHpjbXh2cXVzbWRpdXN2MGdFdk5WdUt5cjV4VXRudDNFWlJ5enp5RUJnK0Jqb1YwdE1DbzlxWDdVN0s1WnY0Y251OUcyUEdTMXc2ZmpkTDJ5M2EvdWVZdytpNTEyaDBYRUhkb3VaWTgyOWFtKzZ5NHZNNnFwa2Frclc2TlRtUUlLeUJzMFJvNGY5R3p0ZVFwQ0JKQVJVbEN0cEFTcVNNcko2WjFqVVNqSlNSMUNrVHJzQklKa0l3V3pIQm5tcElra3pNQnBsT3E3d3g2dEZDdGRDdThTUDFGelUzQnYrYnNlT3dLSnU0K2hiOTRWTEVkeGRadWlHMzUzdHRkZ2JJQnVHQkJCOXA1cW1SSHNtWWtGWTdkalhYQ29ZTjhBK3NZMzlzMmNQQnFGbWRPQlVUSUhweEJTMm5xU1BMQXFMS2RXVUpYMjJJUVZleVpDQzFVSnFBZnZKaUY5U2l4dVN3bzBtb21Rc0FzZ1RpQWk3cGdPU3E4VkNqZ3dhaTZxazZTUDRXK2QxYVhDN3JQQzZWSTFBZ0RBaVpPTXNqa0trS2hJSzNocFFRa1ZSQ0VDcE1JVEs3S2xOaDNsZ05hZTJHVkxid3ZTNDdXVFVkbEptZTRuRXBwbWFaRTZCMkxTWkU1dUdsWjV4UUwyU3hBYlJuTmhPUDdGRmNaWkxiSm9oRjI4dlN4SWJtZzZ4RllhaHJNL0RjQmI3UzI0TTVicG1QcVZORXNwalltanlFSHFwVzBPTjdBdW1FVUd6SnpKZFZpVTBqNkRwRTlrOGdxcHdrQTZRcEU4aGdtUVFSWkRsOU02MWJJc1RQaEF6Q2RSQU9vZ0FOT0l3bXV3b3VrUUlBVDBWUTJPZFhndWRIc3FoMTdlaHFSbDI2UFYyVzlOVTVyZXgyTEU1VyttZ3crNkFaOUxDYmFBYUtxREtobVdEVUFHMWFiYmE3ZktSUjQrQ0wxcGVQemphQnJJcElTVTg2ajdUK3RYT3dMZnA0WGYrb3RIMnlFZ3ZXdkw2QU1nSUowR0FzMnBvVEZKTTFLdDMzT1lWZ1R3eHBXUDBHelVRaUphRi90Q1J0aTNQYXZvWVZNNWRvZ2ZucTFiWDZld3VpY1AvL1BQNS9vUGorNThlUDdtRDdlcjhtdmcwOXFMUXZVVWhFUHBXTEd3ZHk5cnlyUDUyS0l4ZU9yQ0Y2Uk1yMDJNQTBwTG91N3pZN3d2cnJHSGpFdFBaNzRlUFI5OWZIKzc5Tkh6dytQamplMGQzSHc0ZlBEM1kvOVBSdmQ4ZTdPOGQzZjFoc2ViM3NTMzY1QjhtcXhZWkk2cEs0ZWFIdEJSc1BuNCtLWHlDTEh3R1NiWEtGZ2JIWFloOGNya2tBQ2lJaGpOcHJKVVF3a2tEQWxDSTNRZEVNclFVT2pMaEZJT0Jia2lhYktTR2hoQVphb1RGSThNM0NnWmpPVGtXcVVJalpaTklab3pLYWUyTGJRQmdFck5BcEQ1SERhcTRTY0l6b0FzOXEwWmo3T1JYT09QR0UwaXRJZGNIOGtUa0w2Q2N5NTdjcFNzMGM1MHpkQ04zb0pXeDl1SXRXM25YUDVNN2NuM3NUQnBqVzZ6a1I4bWs5RS90RTE2Rm51dVM2MVozRUcwTVlqcW5HNUc0TGQxOVVQS25GNU9EOUxXbWtiN1dWTExYbXNiSXRhYkNQQ1RRSTIrWEFKTzdCQ3pkYWZLMkNUQnpYYTBBS2JGSEFBQXZ1Y2E5RENFNVE5V3RkaTVOWjJtbkpQL0Q3TTVjZVhtN2NNWXB1U3h2WkJnZUttbWJreVhJdFRpVUpYUkNoc2Mrb1JSUEdvV1RSakw1elV4Nk11Slg4b2cva0Z0QS9HQXF4SC8wMDdNS3hKOCtTdDkwRXpVMFZGSmJBNEMzQnFqaTFpQWYwMHZ1QzBqODVyRTVmMGRRcXJzU3VtQWVKYVVrNUd0ZnRUOWYvUWtTdFpKQW5VUjF5bGRjcE5aU1NLMW5nVnJMQXJVK0RxZEJoTlBZcTRwZ1dqRlVDUnBtQnFvTmxsSUdzS0dTQkpRREhLcXFTMmIxZzhWcFlqVjR1ZENjVE5NVUhWRHJsazNUV1BzTWlKUE5hYndhVUlHU3BvemNwQVV3am9vL0lpaEFjZTNGWVRpY05YSW5BWHU0OXdNRDhvTkhQeDQ4dlRlOC9mWHd4citHTis5SFFQNi9wemQ0N1ZsalVreTF2elc4ZmVmbzdsK2ZQL3RpZUJNWFA2dEFCVEJMQldCU3pCZmVkUVByVEJYK1ExeW9RQUZGSWlqQ1ZLR0JpdjFMMFVETzJTVzJOZ0dCMHRiTzFYTmlneGZPdGh4dkpaS0c2ZkdXbnFJdG1LRXRQY3RhY0J4clFmUWlzZ3Qybm5xYUdHdWVYYnp4MlFWbG5oc3p5UzZnTXBwZHFEaTdVT2ZaeFR5N09GbDJvWmJOTG1RZ0JYOWFrSUFOblYwSWg5bUZpb21QOXptZXBrM2pTL1BYTkx0QWhrNnRXemE3UURyTXJBUzVOWTFYd3VRUUpvREZmUGxHWlJVTXFMTlp3czM3TkxlZ2FjSCtQMmhhY090Zy8zY0hqLzc0L0pQOXcxdlhqNTc4eU9wUER1eHN4NVBLRmJSVGtpc0VVVjRsVnlnUVFmR2lBaWhYN2YraWNvVmNQU2MyZU9Gc1g2TmNBYUdTSEFUTnpBYy9HZjVSeU4wVDk2czVPR2JuK3FieEQ4Zkd1bGJJTEFybmM1QUt6Q0xERjVrWXpKeGNva09tdzY4ZUQ3KzRNL3p5RnVhYXc0ZlhXZkcvSDE5bmRNT0toM3VmRFQvOTl6U1BuWkJ5T3FpRUJHdVZ2SURUZlU0aFU3SFU2MFFmWlZNWWxWMktjK2xEQTRCTEg3b3NTMkJPSDJQcFE1V3pGSjJpRDZqcWMvb29wby9oMzM5eitPMGVTemNPOXAvaFZPWDVzOTlIWjBxTVNsaDZjbmozOGZEMm4zRjZra3BuYnZ3bG1hcmdMaXhiT1hqMGgrSG5UNmFaczZCVGtyT1FzSzVBTkx6dWM2S1ppcVZlZGFLaC8ySEc4cy8rRDFCTEF3UVVBQUFBQ0FBNm5HVllweEpRdWVZQkFBQmpCZ0FBRlFBQUFISmxiSE12Y0dGblpWOW1iM0p0WVhSekxuaHRiS1dWeTQ3VE1CU0c5MGk4ZytWWkQ3RnpheW81aktBbzBraElvR201YktQV2JTMmNwT29FUk5uekFLeDVoK0VCRUx6TlNETnZ3WEhpWEd5TlVSRE9KajdLOTUvamMzSFl4ZWRDb2svOGVDMnFNc1gwQ2NHSWwrdHFJOHBkaXQrc3N2TUVYeng5L0lobDFiSElhM2hEc05paWt0WHhXdThHQzdwOER4bzB3T2h0aXMrMmVtSFA4U0daWTdUYTg0STNOakJNNUdoc2NqNXNSVm1udUhjY0VQVmdkTVczc0NlRXVHTWdEcTI0MHdvajlVelNzdUlLTzYxelArclVJcExrbkhacTBYcSsrVnVDUWxNdzdnUjkwcWZLbjhjSjcvVDRObzZqb05kam5sRW9sZ2twczZJMkNxZHMyaHVFdFRvZGVJcVhsUlFiakJyNDhrV2JKYzhCUlc0b2RFSXpOeFM3SUJvNklUbytzblZJOWxLVTNENjBzbWxWNk1GM1hPejJkZE4vQ203am9HWWNJeUlhQ09pV3ErcGoyVTVMT0FrbnlZQUhZMkxtSkFJanhNRWgyTlZYaS95UTRzWTZMUURmQ09DZjVaaG5aWlF0OXZuUnpyQ3k2WHlCdjZYNEFuV0RWR2Q1SWVRcHhiZS9iKzUrL2JqLy92WCs1emVyL1h0UU5Ya0xLb2tIU2FRSDQwd1B2RU9Kem5vbEtOS3lQa25lVnZ0L05JZm9rdW1hMXMwR0Eycm1qajJYMWZxRG5jekdxTjBxWndkVkFYMTVQWk5pcDI1dU04NHhRUjhtd2xFVXRsZjJPdC94VjRjYWZncGpWV1ZGcWg4Q290YjRXbUNlZ2NBWWRqK01QMUJMQXdRVUFBQUFDQUE2bkdWWUpQRGIrRG9BQUFBNkFBQUFFZ0FBQUhKbGJITXZjR0ZuWlY5eVpXeHpMbmh0YkxPeHI4ak5VU2hMTFNyT3pNK3pWVExVTTFCU1NNMUx6ay9KekV1M1ZTb3RTZE8xVUxLMzQrV3lDVXJOU1N3QnFpbk95Q3dvMWdlS0FBQlFTd01FRkFBQUFBZ0FPcHhsV0lKeXJNa3NCQUFBMkRzQUFBa0FBQUIwYUdWdFpTNTRiV3p0VzhsdTAwQVl2aVB4RHBhNXdLRjR6U1k1VkcxcEpLUVdsU1NDODlnZUo2TTZuc2gyYU11ZEIrRE1GWWtiUEFDQ3Q2bEUzNEtac1IxbjhhU0drc1pOeGlmN24zLy92OWs4dHJWL09mS2w5ekNNRUE3YXN2WmNsU1VZT05oRndhQXRUMkp2cnludnYzajh5T29QNFFoRzVFNGlWL0lrZFFFS2JIelJsb25Rc2VkQkoyYTNyOEVJdHVWak53UVhzdlRxWlZzMlZUa1Z6SVdQc0kvRGxQVWdHRUEvWVRWbU9SazNZK3c1ek9DQjQ4QWdiclhsSjU3UnJMV0lyWVNpRVVvTk5rM1B5eWcxUXFuYkRkTnVaSlE2bFdvQ3FJR00waUFVMHdhdU85WFRKQlJWQlY3TnpDZ21vVUN2WHE4WkdjVWdGTWRwUUR1M3JsSkZydE93bll5a1U0ZWNsa3NjVW1aRFYvTFlsektTWlBDMjdESCtVekJPdUJjYVdHTnZDTWF3ZzhNUmlLVTNFK1NjbjRMb3ZDM3ZhWXRxcGhJZDVQdXBRUDlxVEt6M3NJOWNIbnRlRlNtUGhrQ0g1T010elhGNnpRVStKNnZrOW5nc0p5aUFLem1tWE84Z0dneGphdG5nV3N4VkVzTmxRN3hybUVtb21WVnVMbFpHYWlrenhkeHdyVGRhVzMxMW1ydDRFdEFSaTdLYWE0TkJGM3JUSE1oem9OREpJd3JJNkZjWDRMaC9jR2lpNG1tN3FIaXVVbFI4bXlmN1Nrd0lZbDJ3bUlScW8wS1Vta21JVXBlUGNsZExuY3lEcXEyWnJyeVVrV1FlYkthNU1Relk4SFRZcWhvRVp1ZUE1dTFvT1FOeERNT0FiYmwxc1pmOE8zUnhTeSs2ZHRyOFVKSmZBdmxIWUV3NVdmOHEzd1hYMTZWMmFjMytYMnRkWWhzbGFpMXF2Y3d0YWwzcFdwZVlRTmRXNjlsbEZIOUp5TmlQQS9jZ0RQR0YxRU1mSU4ybk02SGFiczMrbHNJN3pMR09VT2o0c054Qno2dGdDRU1VOC9yNWhuZUpzRmJOWFdKbHpnMzBzdHRwcHJiS0E5a0RmcVVnM2lwbjdRSUFYSlZiRHdCTFdUSHZXSWNUMjk2T09Xa0wzMXcrSUpTeDloMEZnQmhtc25ZQkFLN0tyUWVBcGF5WVM2d2VvZUZRZk9SMmZ4KzU4YUZEdWd0SnQwdjBOYW9DSHRhK282Tkh4ZmUwQWkyVlFzc201aG9CQVFHQjZrR0F0UEVYRlZZZlhzYk05NmhJN2JTVjU5YS9WZDFTVmlrdWE3WEVvczhRem16Y21jMkFJekdqc3V1ZWd0TWZXbjJaeGtQZ25KZjh0Sm52L0V6TDRqakNEQXhDdWpxVFRqRWRHY2xlNHZCODBFRng5bGp3cTlEU1lKWDhLMFN0cEg4S1hmLzY5dnZuOTV2UEgyOStmSktlWG4vNStvejcyMUFIQjNIeUo5VkpWRGg2NWd4U3h3Y0RobE5HWXdkMFdqTjVXclpibktWYnRKbDMxS2JPYVZNcnBXMCtVcjFTdmxWREcxbnNjTkNZSXA5Q2ZBbjNiSFl2OVl2Y0VRNHk5VVZ4MEdhMkdwQjY4WlVQNmJFekdUL0lrakNBVWJUWUYvbFNtclllTVV2aCs1OHNZL21oOWZFWU9WSUhSVU9hR0xvUW16R0tSc2xkb1orSlpNWSs1UzdCWEh4b1g0cW5DMzBRSXh4RVF6U2UycVp1bjRGNFNFSEFUZXNoSFV0QmVKVko2U3J2b0dFeUdzM3kxZXFjT2dIZng1TTQ0elBVNHM5R3JZNlBpY3RraTEyUTVOdHluUG95bitwbDNuUWh1MVRsdEhPd3hwU2Nrc2hUZWtkbm5qOVFTd01FRkFBQUFBZ0FPcHhsV09hRmFhQXFGd0FBSlJjQUFBMEFBQUIwYUhWdFltNWhhV3d1Y0c1bkFTVVgydWlKVUU1SERRb2FDZ0FBQUExSlNFUlNBQUFCRGdBQUFEZ0lBZ0FBQUlPSGdmWUFBQUFKY0VoWmN3QUFFblFBQUJKMEFkNW1IM2dBQUJiWFNVUkJWSGljN1oxclVCelhsY2YvTTJKQUNDSFJBMEVTS081N0d4cWhKNDhnV2NKMldxTzJqTHlPYk5tSmQ1VnNKU2JGRjJWVEZhK3psYXcvYktsUyt1UVBXN3R4VlI3NkVGeDR5Ni9kYkp3NFdGNFRlZHpxcklOa2dvVmxaSzlnb0crM0xTUUxNUy9FYURRTU5QdWhCelRBREF3WVBkMi9VazFOMzduMzNOT2FPZHpiOTV4N3JtTmlZZ0kyTmpiejRielZDdGpZM0JuWXBtSmpreEcycWRqWVpJUnRLalkyR1dHYmlvMU5SdGltY3FkZ0dJWmhUTDFOTHB5NlN2NGtRNW1wdTVsZWJsMHRUSElxcVZOdjAzUzFPT1hUS2p4M3ljTEordUlpYkc0NHFxb1NzR1l2bXBxb29nT01VUW9RRHhTRkFkQkFqMUMwQUdBTUFLM3dzRjZGVWdxQXVKalNtNURpcVlEUzYvRlFSWUdua1VEVmRjWkFLU0VTRDFYVndSakpvM294QUFZMFFtL1JRYTJMQ3VoeGhZRlNFQmVVWGtZcFpRQUZBWFF3eGlpbHhBVTlUZ0NkQUxva1NaTjZTeEp1cFBLRGd5Z3VUcUd3a3RUUWswWjVTZUlYOGlYWXBuTDdZNmdNakRFSUFwUU9vSGpxQTU1UUNnQVVNQWlqdW1meWQ2Z0FsSG05bWlBM1VXalFvRUdBakViUU9CU21BVkFIS1hhQUFnUjZoNm9YZ3pHR3ZMUGRwL01FRHFDQTZnSVk0R0ZnRktXOEJBcElrcTcrRnFBVWxwME1kbmdqa1NZUHZNME1jZ1dkcGJnS1NJYmFjdU9VZDUzdDdzNFRoTmtLRHlRMzVDVWpoZklMeGphVjJ4K2VVSjJCVXViMVlpdWxBQU1BaW81MlBlSmxWQVpqSUM0S2dGQjRBUThBS2trVXFpVHhCaEVBU2lrWUJnd3dwbEFxQTRSSVBBOUQxY0ZMUEEvRFVBRVBvSHVlaE5MQ2dFWkpnb0c0VGtCQm9jTlFGWkJHR0RwS1FlTldjMVZWbjVTaDhwWTZBS3hCNW1ZcVgvL0RJL1ZxU3dxRlhSNGhubWlJZE1wTEMvd2FITGEzL2c3QU1BeGQxekg1SzRHaHFqb1NNd2pEVUFHcjFEREFBeXA0QWhYV0gwNmU1NUg0aE9jVG9nQWR2TVFuRlJ1R3F1dUV1QVk2NHFVN3JPa1ljUkdVd3BJSEFpUituRVFDREt0WWh5VEJNSGpBQU0vemhnR2VOd3dEZWtJZHF6T2V4NDFUSHRCMWtCUUtYeGZKOHdrbFppdS9vT21YYlNvMk5obGlyNERkUlV4YjUwbS82TE1VeTBGZlF1eG5sVHNCVlZYbldtaXlxclNBV1UrdFJFTHpZUzhBUVpBOWpkQU5pY0JBWWk0Q1hXbE9QREpQYTI4ekgvYW9jdnRqcUY3R2lBZWFsekU5WFNWSjhrdzlYaHVRWlVFUUJFckpnTW9BUTlkMVhUZGdLSXFpRXlyTFRSU1FBUFZtYUgvWFlJOHF0eis4SkZPa1htZ3lERXcrUWFzSzlWQ213TlBJOCtCNUFrQ1NlQmhVMVhYR0dCS1B5cXlaMFNZeWU2WEtaajd1MnNmNjRlSGhOOTk4ODFack1SZTV1Ym5yMTYvZnZuMzcvRldOTkF0TmdNRmZYMnpTRTJ0UzRJSEp4eEVlTUdBdFFGbUxUbE9MU0RDbTJ0cGt3bDFyS20rODhjWmpqejEycTdXWWg5Ly8vdmVQUC83NGpNTExseTlmdVhJbEZvdU5qNC9IWXJHY25KeGJvdHVYaCtMaTR1TGk0bm1yTFdZQ2RubDRyT2Y4dFlzWHdwZkQ4WkdyWTNuT3NVdlJaWXVRc3laM1BHSm1yVnlSVlZUZ0tpbFp2YUYwK1ZkV0xkbUVNQktKTEpXb0cwYzBHcDFSY3Y3OCtaeWNuTFZyMStibTVnSndPQnkzUWkrYkZDenNwOW5STzlMMTBhVlkrRXBaN05OTnBuKzVZeXpQTVpybkdGMWs1M0ZFSnJJanc5blhQcy9TZTRwZXpmbHFUa0YrN2JZMTI4V1ZpeFNZRnFQbDhMTnRQbEVVQWZoOE9QU2M3RzFtc3FCNTIxcGJyMVFLK2NnV0d3N0o4QjdWNUNkd3RGc1FmYy83VUhsdXRMQnVzM3ZFNTRNb2lrTFRFWS95N1dlMWhBemhDVkVyUHRMRURqY0RRRk1UYlg3V0t6d240MWt2RG0wTkhvMXdZcHNtSEpJcGlJczkrOE0yNE55NXlrcWNFMy9lZFNUdHNwT21hUnpIY1J5MzFMZHZzd1JrYWlvZjZkRzMzN3NnanZUdE4vdnpIVEU0Z01VTUpET1pzclI3RVByNmFOK1ZTem1uM2kwNzBWRys3NzZTclNSM0NUcEl3Rk9Jay9ZQmdicVVvNjJ0d0g2MFl2L1REK09qUEdHbFprWHJBYVh5b1dMbTlWVUNxSXpwRjRVbnYrWHpRUmJhdkRvOEFIdytId0NzOC8zaTFLaDBXSUhQaDRaRE1uUXZEc25hczBmUjhKejg4dmVlWHlmdGh3aU5FWThIWUtnVVJad0RSRlNtMGMvdjl3OE5EYTFmdno0dkwyLyt1N24rTUw5d2pHbVBLRjlFMHJ3ZDNURFJ0NGFNVE9XUDcxMWExdlBSOTJLOWVZNVIzTWdaUWI0anR0ZjhwRDdjMSttdE1DcTNmZU8rTlJrMkhCb2E2dW5wOGZ2OTRYQjRlSGc0SEE2UGo0OG5mVzR3UUh2MnFPOGNmUHNCTkwxNmFMOEdHVjZJMEM2TmpIN2NKdnlvUWZOQ0VBVlN5cHFiTlZnRDBPblRGMEVnaWlBUUFmQ2VRdzNXUXBTbUJjWDhvQ0JvbWcvUWpqSjZDSzFIajBJVTkydkthZVNYcnBTUEhNSGhiek5kQnlFUVJVRkFwVStRRzlxODA5U09SQ0puejU0RkVBd0dDU0hwN01Sb2FWRVNiOVBHeWJvSUpzc0psR1lHQVlDR3ZDWkVGS3NPckNqY1JHQnZJNEdoS3dvbzFRa2h1cTR3VUhyMjlCdDUzRFpZNGI2TlVtb0Zaa1Q0cHVpVU5ubVkwZ3dxVTRDNDBQeTJkZGR5MDVHRkJwUGNUc3h2S2krL3FmUG4vMW8xY2Y2R0dra3llWTVSYWZUc21lN3d5OEc2di84R21hUG00T0JnZDNkM2QzZjMyTmhZWFYxZFVWRlJXVm5aNnRXclY2MWFOWDM1aTZjQ05JZ2lBTUNuZGFpYXI5WG4yeStLRUdTdTg2VnN0SG5wcTBkSXkyRUZnQThRQlZrQXcwZ0EwT0h6YWJvc3dQdnY3VEtudFduQ0lSbHRiYmovZmc2MFZoQmIyN0FmYkJDVkRRM1E2SkVtMHRMY3ZpN1JiWnZYQzNrZklGQUtpTlF5dU9RN3pjdmJzbVdMOVg1b2FNaElzeWlsWnhJbnl4TkY4d0lhY0lSU2diTEpzRjNtMVFCS0d3bCtPOGl1eXpRQW5jRUtLSlFtMjE3SzNpWmpzbUU2QlpJaWZFa2pZU2s3VlRSTmtDa1lBL0VRV1phdGFQODV2c2s3Z0hsTTVWZS9ZOXN2L0tVeTYzTEtUNTNsRzV5QWljSmN0eitLaXF6KzFsSFU1NWI1NDZod2NRQXczbm5TTE52bDRvRGd5V2pIa0hQSFU4czVUUFNmUXQxT3kvZHBhc2VpSFVNcGhWZE5mTFpjai83cTlZbC9lR0oyZURlR2g0ZGZmLzMxUUNDd2Rldldnd2NQcmwyN2R1NGJJVlFRS0tVeVk0ektGRVI2dFN2aEJQZWVsdjdsMVNkNUdHcExzeVkzTlVJLzFFUlpzMWNEc0xKT2JwUWtEenRzT2JqckpiNWVndEZ5dUxuaDBENUtTZ21BSTMrZ0xjM3c3R0RRS1VBTXBWa1Q5dDRIQWtCb2VLNnhrWWVob2xRaU9oT1lvZ2x5WXpvTmk0cUtzck96Ky9yNnlzdkxaeXJ2bVFxd1RSOG5hK2kwNllqRXEyckNzZWhsa0lGQkhiSk1BTjNRWVZrT0FGRG9Bem9ZQlFVOGdESFo5cGUvWkpNTnA4M1VraFNZRnVITHArNFV2RWNXRXYyQjU0bXVNRXBCN3ZENTJGeUx4YS85YVVEc1V5c2NsOUpWY081NEtnYytDUGRtY1FIQWpXRGZ0VTVrbC9WR08vMVpkWSs0Z3FlaUhUMG8zK0JFWVU2ZGFBSk96dTNFcDlmK1M1Mm9leVJYY0NQWUZ6M2VPdWFmUzc5empyVmEyZGYvYm05cGN1SHg0OGM3T2pxKytjMXZWbGFtbS96amxWZGUrYzUzdmpPWDZOdUEyVXBldTNadGNIQ3dxS2hvMWdyWTNIR3lCRG9rQ2FvS0l2RUpsNGtWdHB2d3NmQThySWVIUkdBdmdhNFRpY0NBUHFDajFHcnJJcWhQYmpodGpKc2Q0WXM1TzAzRStDYjhRY25ONzB6U21rcjdKOE9SLzFWM21uM3AyeFpsSC94dUR2ckdnb25yOFdEdldLQWl0OHh2Y3ZkbUlXQUNDSjZLQm5mbUNrRFFad1o3WTNnMHQzSzFlZTU5cDFBSXVCRUVnc2NpYVVhVjY1bzR4ZFhTMTNkV3JySXVYM2poQlVMSW5qMTc1bTUxNS9wVlJrWkdCZ2NINzJLL1NvWitqTnVOMUJPd2NYUGluWk1YbjVuTFRpejZ4b0p1QUFpZUdoZDJMdXZ2R1EwV21zSGVXRkFFZkU3QTVHQjJISXNMajZDejNheDdLZ2ZqWm45Q3Bna2dzeEMwZXRQM2IrOVZiSzlZdGN5SmQ5NTVaOSsrZlNVbEpmTzI4bmc4cjd6eVNnYmlieG1XdDM1MitjcVZLMWV1WFBMbGNwc3ZTdXBSNWExVFE0VWZITi9rL0h6dXhsa05UK1Z3UUJCQXdJVGJpWTlqMkp3cndOUjhjVTVFcDI5Wm1UOFczSm5MQmNENW84ZDduV1dQWkhOd0lHQUdUOGE1WFM2NDBYOHMyamZQcUFMZ1kzTnQ0R3NQWm8rY21aaVkyTHQzNytKdTFjYm1pNUI2VkRsMU52Q1QrZXdFZ0JuMHhZTXdBMzZudXhDQjNuRTMwSC9zU3RzUXl1dXpjUXAxRmVPZDdZRGZtbUpsN1hncVJ3aU1uK3NkSFNuTUtkdmxBb0FBM0lYQS9LYXkyZm41a2I5ZWZLalN0aE9iVzBhS1VlWGp6Mklmdm5YeVViUHJsaWlVanY4MnQ5ejcyTmMzcmIvYkp1NDJkd29wSGhhMFQwT2J4bTY3alhMVkV4ZjFUME8zV2d1Ykx5OHBKbUFYTGwvYmdBekR1b3FjaFhEV1BlTHNQellXaE9rZlF2bit2RHIzNUtlQjJHdXRZNFgxdVhYK2FKcy8rK0F1ODdYV01XeklQVmdZZTYwZE81N0tDYndZblhmaFlKSVZqdEh6ZzljeXJXMWpzOVNrTUpYaFNEdy9zd2pJcklidjVxQVBuQnRsdTF5Y08zNzh4VkhBaVlDMWZPems0Q3dzQWxjSUZPYjlvTndKNEFkUFRVVGNFNlBJTzFnNEJyZFRlQ2EvN0swcmJUMlo5Slh2R0IyT3hCZHdaelkyUzBxS0NkZ0tqSzNNT0ZqWXlibWRYT0xWd3B6OHlBekNWVmVWVTFlTy90YVlGZ0FDcHVZYnZSU0lkNzQxQmtCN0szTDhmVE8xMUJUa08ySzVHTXU0dW8zTkVwUENWQ0ptVm1RaU84UDJaakJnQmhPdkFKem9qV3YrOGFCL1BBZ25oM2kvTVJFTXdGMmZBMThzR0lnSHhXek83U3JiNllRL2pwMTVkWVdaS3hxWnlMNXFiMisydVhXa01KV1ZLekkxRlRQNGZxenpaQ3dZTVB0UFJvLzdYSHZyRWZTREU1Y0Zlc2Y2ZTAzNHpXRGZhSC9BeWNHRW1NT1Y1d2d3SjRjcnMrTll0SC9PbUpicGpFeGs1K2N1UmR5L2pjMmlTR0VxUlFXdWE1bHRSakU3MnNmOFEyUDlQcFR0eXFrcmpIZTJtLzZoMGJZWG84R0tuTDA3blpyZml1OHkrOXVqYmNkaVdsLzB0UmRISTRGNDU2bTQ1a2Y1cnR5NnduaC9SZzhxQUtJVHJpSXUwN0h1YmlSbE12bmtLeU5GVHZoNVpVNlRiaGpUeXRMVm5WVXArV29CL2MrcW1rN09JdVV2TVNuOEtuODVOeEwwS3BJejQ4V3BtOEtKQ2JGd3orNzZ5aTlseEVlYVRQZ1VDcElTeU1jVk1GQjRpQWVLc3FCTStMcXVBZ0FiZE5IaTNzVCtrK3ZwOFQyTnVwNHl5VmdGOWI3dEZRUkIweURJSGcvQlZKS3h4cVNOS2FyYUFsQXJQaFBRbWRjTFdhWXVzRjRHSy9pNGdySzNHUVJOMHlBM3lWREFLTk84a1BkbEpQOW1rV0pVMlZDYTI3LzhucHV1eVR6OG42TjRRK2tTN291OGd6QlVCcVpNSlpPL0RtRVVoTUw2RGV2d2FockFvRThsay9jeUlBNE5tcVpwMENqcUthVlFtQWFtcUIwNkNDaTFNdUV6Q3hxSncwVXBrU1RvSFphZE1GQmROOUlrR1FOa1FRWTBDQUFHa3BPTUpTbmY0bVZUQmJ4RUFFRUFBNm0zU2lnb1JTbWhBZ0JCQUx5NkM1UjRRQVVaR2NtL2VTejcyYzkrTnFOb1JZNnpXNC9jTTJMa09CYXg0bFNVZmJEYWNhMDZ4eDBZQzF3RmdQTDllUS90eXQ1U2JmM0xXakV3Tm5CMW9VS0hKNVovNEZoejlWTG54bzBiRjY3U25VNkJJMnpvSEVkRHAwOWpqVUR6RUFxRk9JNGlGT0ZnRmhCT2Z4ZmNubVhFd1ljZElWQmFVMUNnT3h3SERnaE81d0dweXNFWmpuQ3RVTXM1RU9IUTM5VkZhUzNIMVpDL3Fhb3FjQmhHUVpWVXRabFVWNGMvL0RBRXJyRUczaERaVGNLR1VTcVJBc1BocU9FUUlsV09NMzl3MUZEV2hab0RWVHdoaEF1SHFTVHhwbkZDWjVSeWpoQm96YXFRSGdxOUcrTDJVSVJBSEdFVUZBQkFBZWNNaHdDRVFneXVzTEZLcW5HRTZRRUpocUhySE9BTmhmYlVVQlJRNm5BNGFnVEJMZDFEREYzeGV0ditGRnkyZm1Vb1BwaGFQaW00NlY5RDZuREpydjZyL2UrME41amRDNVpYdmorL3pCL2o3czNoQXFZV01JTzlzVUJGcnJzM2V2MzE1THhSOTdONTI3bTFmRzk5Zk9qc3laTW5uMzc2NlV5YTNHMTV3TklrazU5S0lBOVl5YjRBRUdsaG1mQU5hL2NMRC9XM0hhNGRUNVlpY1dtbHh5ZFdNckdVU2NZUzIyZjR5VzFncVpLTUpUMDlUZFdaM0w4Q1MyMUNFcklTT2V3TlZVM3FMSlg4VzdIdEplMStsWi8vcC9hNC8wOXV4OHpzTzNOaTdXQUpqR21ueG9XZHJtQWczbjl5Rkx2eTZ6QUdkeFlDWTNBN3RmazNxTXdnTUpIN1J0RkRQL3BiQWNDRkN4ZE9uRGp4NElNUHpydmg0YzdkcjJMbkFWc0VOMkVQVEZwUHhjTVBsSHp3ZHVYZTJJS0NKb2ZHT3Z0Y1piM1JEbisyRUloM25oekRFRGlBY3p2aEJtQzlMcFFQY2pjKy9FQmlGMlJKU2NuOTk5Ly8wa3N2bFpTVVBQVFFRMjUzV29GMkhqQ2JwU1d0cVd3b1dUNVF2Ylg5cnlQMXBpOXpjV1p3eWxYaWR0WHRXaFk4R1lONzdQaUxVZXpQYzUrTUJIYmxMZEJZM25OV3VLdTNpT3V1LzJXOTU1NTdmdnpqSDU4NWMrWTN2L2xOVVZIUnhvMGJOMjNhdEhyMTZqbkZMRTBlc0ViOThHRWtjbjk5M3ZieEZURWJQa0FFY09nNTJXdm5BYnU3bVdzYjRwN2F3dGlHbW5hVExFaGlJbFlsR0lpMXRVWTdoZ0JmUEFnRS9YRlU1TlloSGxqQTdLdmRKUEVOMWJ0clVqajFxNnFxZnZyVG56N3d3QU9EZzRPLy92V3ZuMy8rK1QvLytjL3Z2Ly8rSjU5OGN2NzgrZUhoNGVuVkUzbkFBRUVXeEFiWnBSeHRiVzN6YXI1VzdILzZZWkZ2YUJDUmxBZE1CakNWQjB4dUFCcGt3YWZwUnN0Um44OTdXTkY4UGsyb21seTF0cEt3VE9ZQjB4cWE2TXUvK0k5MW1tYmxBU01FcFVDbEtGYWlFbUxhVkFCK3Y3K25wMmZObWpVWjJFazYvOG5NRW1PRzF5UlZ6WGw4TWpNZE9DbTdXcWluWTBrY1JBdDM3TXhmWjU0Ym1TZFU1TkhkcFgvRWpyLzB1TzdMY0d6eHQwZmJBR0MwcmRVcU1EdmFUUUJvSC9VREhla2J6dUk5WjBWOFkvV2p1MHZucUNPS29paUtqejMyMklVTEZ4aGpGeTllN09ucHNWS0JtV1p5Zk5tUzVBSGpQUTNRa01qOTlUOGpzWHhmdHRnZ1FyUCtaMjVjSGpCRFBkenNGUVFCRkJRZU1NV3lhZXJ4UUUvbHB2QTBRbGRoSGNqaXNkd1pyTm1McGlPTlVGV0ZNVTNUQkhrclpjVXpmVEo1V3ZCMW9iYVdNb0FPRHJMVVNjTUFKZlZCTGxZZFJpa2xoT2pXOGNHVWVxWWRKTGN3QnhHbzNneldCS296NjZqS21UY2IxTHlmQ2NLMkZBNFpOcFVoYlhEUTI5MmR5am16anlKdUhWcGpMWVJZR2MwU0N5Y3BtRCtxNnRIZHBlK3VXdjdPbVpXMTBYTUxmTXBmSklHSjNNN2NqWVhWV3g1T05aNmtwS1NrWk1hRysra2I2NWNrRDFqTGdOd2dNRW9Gc2JVTjI2L2tiL3lKR1BRQ2dnZ051SUY1d0hqSXNneDIvYlFJVGRNZ0NCUzhSSFJtdVNrYXdYb0JVRkJnUUdXTVFkTTBnRmJnK3VuRXFnb1FTdUdoRkJKUmNQMVFYeDFlVFJNRURzSDFVNG5GQnBNMFNFNGExaWg1V3BoQ0UrV3lMQ1J5ZktsS003TnVGRHgwUGVFQkpjazNrdmFvNUdrbkRDZVVzWTViU3ZwZlNIR3p0WGxyRUFFRUFacFhkOG0wMUFOQVpnUmcxek9rRGNxQ3pPQ0ZJQUFEaXRKTFBWU1dQYkRPMUFBRFk0a2xRd0NBRG9OSFNsdEo0VmVaRFYyM1l0bmFkVzllTGg0Y3pTazJ3NHZ5dDJURThNUnlaZG5HenNLNisrVk5YeFB6djRpbzd1N3VyVnUzVGwwNndrWllxSzJ0Y3pnY3RYdHI4OGozLyttZnYvVXRwOU1waEx3WHhYLzgxOE5OSG9mYTBueTY5b25IQ3h4ZnFSVWM3M3ExWURDWXZWbCs1c0NCN1NQSzcwNEhCZm1KYlpiWGdqNStzTnpvdWxaSWhQdHFCVUhnSElXT21ocHVtWU9XT3dpbk43L0w3YXJpTmxkWEZ4Z2pEejd6ekc1aWhwMVVJbzZSTU5NMXJ2YjcxU1Mxa2l0V3JIQTZuWjk5OXRuc3RRcGl2UEFDcXhXNEVJQXF3bjNZeFlJQ1YxdERqVE5JNWFiWUZuRTR0bkdPc1BCRW83UTF5U2NqN0tHQVJBck9kSVVLcWdzY1JtaW1UNllvZXoyS04yK1dxcXJPR0ova2NVa09uRkNvbnd0eDRHcFE4SW1ockVyaFl5a3d3Z2JIZWVEdHd2ZXJxd2h4R0NlNkdFZDNWeFhBTUNaOUxBdDFFSkdDY0pmdXFLa2hlcWczYkpUT3Z0bjlXNnF5VjYxYU5kc2hRL1B5Q0VuY0NJdW5jZjZRQXNNSVN3Y09GS0Nnd0RoeG9xYXhKbVJVVlZXbCtVVXQ3TkNJTHUxcVo5Zm5WMFBEUXV3OFAzSFpDdGRmZkhwdklES1JQVEtSSFozSTBwMWYwWlovZFVYQnlycnFkVFhDaWtVTG5PSXV5Z00yNWY2QTVkS1lQR29GUURvM2hXNGwrVXJrNFpyMHlSQWcrYXlWMlQ2WndVSFhqaDMxU1Fmd3prNGFCaENrT2NnRmxsNHcycUhIRXdmL1d0bktwc2JLaFRtSVhFQ3AxWkdlY0xqTXZObU9BZGVUOWZXekhUSURRT24xazRUVE9ILzRwTHlBaHFwT0RvSHBrcFV0NW53Vi81WHhub0hvd0VEWUh4NjlFaDFmZ2NVZkduRVZXZm01eTRvS3NrdEtWbThvelMzTVg3TFk0VHZYcjNMWDV3RzdJNWp0cUxscmp5SzZxN3oxTnJjQmQ2MnAyTmdzTGZZSnd6WTJHV0diaW8xTlJ0aW1ZbU9URWJhcDJOaGt4UDhESGJ0OFhaME8xOEFBQUFBQVNVVk9SSzVDWUlKUVN3RUNGQU1VQUFBQUNBQTZuR1ZZUmxUZHliY0JBQUEzQkFBQURBQUpBQUFBQUFBQUFBQUF0b0VBQUFBQVpHOWpkVzFsYm5RdWVHMXNWVlFGQUFjZ0ErZGxVRXNCQWhRREZBQUFBQWdBQmFzMldOdXVlZ25vRHdBQU5CSUFBQWdBQ1FBQUFBQUFBQUFBQUxhQjRRRUFBRzF0TG1KcmFYZHBWVlFGQUFkNmJLNWxVRXNCQWhRREZBQUFBQWdBT3B4bFdHUTNYQ0NBQWdBQVlRUUFBQThBQ1FBQUFBQUFBQUFBQUxhQjd4RUFBRzF0Y0dGblpTOXdZV2RsTG1KcGJsVlVCUUFISUFQblpWQkxBUUlVQXhRQUFBQUlBRHFjWlZoRjZvUEo4Z2dBQURkRUFBQU5BQWtBQUFBQUFBQUFBQUMyZ1p3VUFBQndZV2RsTDNCaFoyVXVlRzFzVlZRRkFBY2dBK2RsVUVzQkFoUURGQUFBQUFnQU9weGxXS2NTVUxubUFRQUFZd1lBQUJVQUNRQUFBQUFBQUFBQUFMYUJ1UjBBQUhKbGJITXZjR0ZuWlY5bWIzSnRZWFJ6TG5odGJGVlVCUUFISUFQblpWQkxBUUlVQXhRQUFBQUlBRHFjWlZnazhOdjRPZ0FBQURvQUFBQVNBQWtBQUFBQUFBQUFBQUMyZ2RJZkFBQnlaV3h6TDNCaFoyVmZjbVZzY3k1NGJXeFZWQVVBQnlBRDUyVlFTd0VDRkFNVUFBQUFDQUE2bkdWWWduS3N5U3dFQUFEWU93QUFDUUFKQUFBQUFBQUFBQUFBdG9FOElBQUFkR2hsYldVdWVHMXNWVlFGQUFjZ0ErZGxVRXNCQWhRREZBQUFBQWdBT3B4bFdPYUZhYUFxRndBQUpSY0FBQTBBQ1FBQUFBQUFBQUFBQUxhQmp5UUFBSFJvZFcxaWJtRnBiQzV3Ym1kVlZBVUFCeUFENTJWUVN3VUdBQUFBQUFnQUNBQWxBZ0FBNURzQUFBQUEiLAoJIkZpbGVOYW1lIiA6ICLlr7zlm74xLmVtbXgiCn0K"/>
    </extobj>
    <extobj name="1BCC2C28-871D-48CB-8BE0-2867F7803ADB-6">
      <extobjdata type="1BCC2C28-871D-48CB-8BE0-2867F7803ADB" data="ewoJIkZpbGVDb250ZW50IiA6ICJVRXNEQkJRQUFBQUlBRlp5WkZnQmUrN210Z0VBQURjRUFBQU1BQUFBWkc5amRXMWxiblF1ZUcxc2ZWUlJiNk13REg2ZmRQOEI4VTZiUUdpemp0NDByVm8zYVhlcjFHNTd6b0ZiY29VRWhiQ3RtdTYvWDhqYXJhVHRRTExBMzJkL2ptMUlMdC9Ld25zQlZYTXB4ajd1SWQ4RGtjcU1pOVhZZjF6Y0JOUy8vUG5qTEpuSXRDbEJhTy9wazR0NnRJZDl6eUQ3UG1ROTA0Wm5ZLzg5cHNPWTBHVVVFRXl3TWZGNWNCNFBqRWtob21INkoyWjQrYzgzK1QxekpUTWxLMUNhUTczMVdPOVZvK1U5MjhqR2FCc0Z2NzhQTG5nSkJSZnd6RE9kV3h3aDFLVmNzNkl3d1NkVHpIUDVPbFd5cVg2ekVvN2drNHBiYnkrTXU4QlZxdmtMM0lrTTNscUNJenRQRllENHFpdU9Cc2NJdDhCWHVTMkxEa2lYTUN1WVhrcFZ0dUFyRjEzd2x4blJjdk10NVZvQjA1QnRoL1BSSER1eVE1WlVMZHpVb0k2b2NEaUJiZ1VteHJTRUVJVWtRRGdJUXkvRW8zQTRJdVJvTmljZ0NoRHhNQmxoT2lKT2gyZHNCWFhMck15RGs0dFZKcDB6cjZSL3NFTEpsQW10SHlwdFdyQWYveXpWZXNJMk52NWlkNk1MNUtyOGxXckIwM1hMaXh5TWl5L01IYjVtU3UrTzZXQTNYUEE2UHdIYXdIYXBiWDhvZFpmNUkzaEhpSWNEbC9Bb3VONy9HSnlKNVV5c3dGYmVGVS82aDMweXAxZnJlUTZnVzFiUzMvMEN6TXQv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Rlp5WkZpQmdueGdSd1FBQUpzSkFBQVBBQUFBYlcxd1lXZGxMM0JoWjJVdVltbHU3VlZMYnh0VkZMN0hjUk5IalNKVlZKVktJOVJLMllCZ2dhZ0VpeUlrU0NSZUNvWUFvb0lGQ09KdUNrS3AxQWdsQWovbmtUaXhBM25hVGxLbmp1TzB4SEdhUnlkakc2OWcxZCtBQkowelk2KzZaOFc1dnNNNGFRZVU3SW15R004NTU3dmY5OTF6em9EeG01UUF6N216dnRjYTJiM0cwdW9MTDdMWHg5bm5ZMitvalBYMXFmVFVyOURUbTFmZXV2STJ2T01mYUgvUDcvZS83LytnLzZ2aEwwYlloL0F4ZkFKWDRWT0pzZHhuTW1QUGZuTUdybmw2dlczZk1kOVFGengxcWsvOTl0VjR2eExJWDJBdzVoSklYWDJGd1EyWHdJT3VqeGlNdUZaY1p4Q0JvNUZrK0hxL2Nubm5hd1l4OThnZ0E5a3R3dGpMREZTM3lJTjNuMll3NUxuZ2hUT2UwYmJ2MlNsUFJ3aDhRZWo4Z2JVRGhNQVRCaTk0Z3VDMWJvZk02SXFsMXhqOWRaM3U5Z1ZHaDIrR0lRb1NLQVIzcWJlbnQ2ZmxKSU9BcDhmcmlVSmJEQWdUa3I0T0JYd3lkRXJBY1JYd3FCeFhCaTltQ2dTTkdkM1FOcTJac3FFRkRUMXRabFJ6N2dDVDAxWXFhcWJ2MGFtUEtuR2pXaFBQaGpadWxIbW1GVDZnQkZSa2VpbnlHNUZxL2Y1S2ZXdU5oNXF3NGowbDErVmRBc0hTTmlhMmpQSWFWbGZyMjFuTWxNeEVvbDRyMlJ4MGlYTHF0VVh6MW4zbmFFemN4VkRxaUg3ZlVPYzFNdkgwMmZaTEY3c3ZkdmVwZi83MWU3K2NXalFaakI1VHQ4MXVZY3ZLckdCeEdUY1h5QWxEbjZMM1J2VW5uQzVnZXBjb2NKWHJrNVo2WUJiSExYV2p2bHZnQklOeGh3NGhHTHB1bEg4Mk5FN2ZTdS9XMThNUGd5R2hqNHM0cEkvL2JQcUJQOFpSa1ZDTG1KRVlTbnNFaUpWWmpLMmhsbmYxSG9zUlBOZzN0TW5IQ0ZQT3cyRFkzTHlOK2JBNXRXcHQ3R05NTmVmM2VZa0FqS21Fd0tIeVlhenRrUnl5bGtySVkxNnVibGhKQ1RmemRLWFdlb2trbUlVc0xrK1lPN08yeldOUDJFeHQvanlENGVQYkxId1Njb21JTlpmQUxja3FUS0NlRjYxUXp4YXNuTzQ0aEJVZEs5dkVVVnhGOHhKeTVuSUljOUdXNjVrZ2dmQ3IrS2VXTWx0cHFhaDl2WlJXMFcwcE41NlVram9mWUhEenBGTG9EZzVmRXJFNDNEUTBHbVkwNFV6SDRTbWc2ZUMxOTJyV1V0QkJNOHBUQTBUYmpNdVVNVWhQVkdRekhuRXpmNFpCR0U0MDNKeGFicTRSS1FpbXpyR092L3g4bEhWTVRQTytTUytqVW5KaW5OR2pTcnFGSk1YK0EyblFRUkl3QTgzcU9BMkRxU1I1OHkxbDZiOHh2NGxKUlRTM0xUVUNUYTBkNTVpdDlwbGZ6OU5DRDh3elduRW5VRHRUeHZRdjlnQ2tiMkZpM3RJMSt1QVF0Y1ppRXBYbSs4UWR2dWgwaWU4NjdRNGU3RkFDeVJLWEpUUTExMXByUHFrWmphcEVVOWRZalBGUk9ib2pYS3BvU3U5T0NFdjRpWTU1b21SRGI4enZValBZeVJsVk5JbHRSZXhmclBpUzBhNC9mcSsyR2xLYnRJcloxaURtU2Nzc21XK09MeEFIaWhxVmxKWFdERDBuVEtNdDRId1IrSjZ2emo3V3pHUWdjUmJ1V2RraUZsUE9YdU1JdEltV00rWktVbFExTTNOMDZTMlhuTE9VUmZ0TDRTQ1h0a1UrSVR1QS9ITkFTMWFicEcxUmoxUmI0eUc3R3NYWWM0eGI4YjlSamxHcW0xSHk1WmYrWU94dlVFc0RCQlFBQUFBSUFGWnlaRmdWbERaOEp3c0FBTjlXQUFBTkFBQUFjR0ZuWlM5d1lXZGxMbmh0Yk8xY1hWY1RTUnErMzErUms3bW02ZXJ2UG9KekpNaU81NGlISFJoSDl5NEREZVFZMGpraE9McFhDSUxnRjdnN2ZvSTRPSWc0c3dMT3FCTURERC9HVkVLdTVpL3NXMVdkN2s2NkE0RUVtTlZXOFhSWFY3MVY5Vlk5ei9QV2g3WjhlV1VvSHJwc3BJWmpacUkxakRnK0hESVN2V1pmTERIUUd2Nm1wNk5KQzM5NXNxVXJPbUNFenJTM2hrV2UvRUk4Wk91NW1qUmF3K1JMT0hRdU9nVFB4Y1YzeGFmUG0xQTQ5RS9USEFKcjRkQS9SbUs5bHpxanc1ZGF3M3lZMmVsS21jbmhreTNmeHZyU2c2SHp4S1FraHB0UHRueGx4QVlHMHlRRkNicENVaUlYNkpzc0lFNE9oOXFvd1M1aWlIeTdTTDRwa2tZL0NNNkg3dDZVR1kvVGtqd25xVWlTZFNmNW9wV3M4NG9naytSbVY0dk9ScSthSTJsb1NIY3kyZ3Y5WjQwanVjNTdVbGhlOHE1UjYwWnYya3lkaXNjR0VyVEoxSFRKWGtjc0h1OHdVMFBSTktSMnBXS0pkTGVSSGttR09tTHB0Tms5YUJocDJyT3ZuTWZ6em1OYnRQZlNRTW9jU2ZUUlYrbzE2QytDQVdBT2d4ZGREWWUrU2NUZ2NXZ29IRHByOUtjN282bUJHQmxQTWs1bTB2MzZOU25rVG1nem9SbERyaFJvWmMrZ01jUUdYQ0pGb3JIRWQrYjN4TUdoMC8zOTBGZjZ5QWI5ZEY4cStuM1lLaEl4NDJhS2VzbTJ3Z3FRTk1reDNXTmNxVXpxSG93bURTZXRtU2FDWjJreWFRbml4ZEtrNit5TW1Ja0U5VG1wT1JWTkRQZURnMTJUaWkrZlVieDdPbWtTQi9QTGR6N0ppc3FKbFRPcTJWVUJiUTRiek1xNVhUYk1aMk1KS3h0Ny90WnVDdlhNMTJSQVN4TXFiT1dQUkpQa25YNHJwUkdqVnFlN3pYaXNEK3BoUG5iY1RkdmFBN01LNEJBbUJyN283NWRrOGh0R3p1aUhkMEFzbTVDV3dkS2oxYjVtVjZlZ1Z1T3lFVytQcHFQUTJaR2tRVWNUOGRhTWRyNzkzVENIakhRcVpnemJ6MWREa2JnNWJQUXhkM1NhbDQwZTgyUUxkWHFUb0hLYXhIdFFUSjB1YVp5T2tPeHhlOGxDWkNUbE1xV0luT1FaUFdxblNlTTV0ZExLS2ZvRnFSeXdqRlpackkxK2xEbkVxN3FIU0NLMDV3cW5VVStXRjJ5dldsK3ozZHJta2x1Y1Irb3Q2dTN1OU5XNFlWTkZtd0hZNjBxSExqaHNkNUdSRzN3OG5laXpQa0VDSnduMG02UXBIT1ZJRnhSQ0hYSGppa2t0dzB5R09URUk4ek5oREErWG1rWnJMb09VSUIwNnBCUkI4dkZTQUttNklTVnlxaUFJL2xCUWlmTEpYcmZ2RzFLQzZPWERVNndHRlZUYVU0b2hDdEFHazlXRGFJb29FWEdhS25zS3RsZXQ3b2dRcGZDSWsrcEhGT0d4dzBhVUpuQW9RRlRqRWFWeE1GVlU1SThFQlBOVzBmVzZJU1ZLM3NHamlJSVNvcURvdm9qU09WbUJlZXdMS0VIblJGVVVmUUhsVjlrUjRVa0Y2UlFhZ0NmOTBQR2tDbHFnVUVjZDlEVTFLdW83V05CMzBKanZHRU0ramRjYklWQWlhZ2lnSkZrRDcxWUJsRWlrTkFCVW93RUZQQ1hxcUVxa0pzTWNrb1ZhOWFscEYwQ0ozc0dqZ0FJOHFZcm1HWE9LSjRrVFJVWHdRQ1BDZ0toQXUzbC9oZktyN1RBQkplb1NKMnNNVUVqaXRBWUFxakhiRXJzQlNsSDFBRkNIQUNoWVF3dUNXa1dnSU9BVGtWN3JHbW9YUVBteElWTW9tSCtxcEhqcXA0aUNZSlNYVmM5cWlDRks1RG1rQ0o3WjBsNnR1aU5DbElyNGhpQ3FNV3VvWFJFbGVJTHBBRTkxNHdsVUFQR2l4K1VYMlJJR2FRTGZBRGcxV1hzZUhqUkIyS1pwdWorYW1sU29YbGM4aXlFTFRnQjFRZklYS0ovcWpnaE5zdDZBSFQ1UlBYUXN5WXJFZVgwVW9Pa3d3NzJHUlh0TkJ3cjNtZzRjNy9uV2QwU0FralRVaUMwSjNsbEJSV09KTTMxR3RBcWVFRjBBbDROS2tkeTdFdnM2MmF3QlVrZ3R3OVNlSUJCTGMxODJOS20vbjliaUZOOFRrVFdEVFNtQlRlQkxOZllMdXFJWkpiUVovWW9paTdVRGpod2cranRkVmNvZExncU93NEdvTE4zMytKdEVUZDdOQ0ZjRnBNYTJ1Tmw3S1VTZVdEc2NIdk4yR2RrZHBiOW9UWVBSVkxRM0RmUnc1Z0k5UWUySURzWGlWMXZEK0kvVm5hMjE0dHhFY2VOZU9OUWQreGM0RThINFc5TVNURmxHdjNDTWRZR3RnVlEwT1ZneVJrK2ZZWkpEc1NSeEhKbXA3SGlWK2lxWkRIV3hqSkVMck0zcFpPbXg4Tk8xL1BWbmhleDJTM002Q2QxT2tyOVlzV2E3MzNaU0dkbDlSOThZM3drbmtDQ2VRRWlDSCswRUVubjRnVFFSM2tWbFgxeUlLcmxRWk1NbXM3SGhaSnUvK0tvVVNIeGdsOWRsenFJeXBRWVRwYUxsTEdyQjJaayt5QW54eTZKSlpwdVJLQkk1R1pYWExBaWlKdHRVNnFrOVVyMnVkcWJGRUt3b1Vway9iSk1PazVhM2ZiZitLMjQrUms3VGZadkFWdnM2cDZnaUV4UzFzZ21SUGZ2ZDdsK3IwL2F5b2FzNjlENFcvQWVPOTErV1ZSMnozUnpjNWw5enhMZWU5ajJkVlcyOGFwL3ZwM3hyYnR1ekk1RTljN1Q3ZzJPL1drMzlVN29MYzJhSTNMY3hoMjBWZCtTWGhqVk9Ycm9HcG1KTmI2WU1sOTlyMGNydnRVaVY5MW8wejcwV2lVMFFxeDErc2k2NFpSMnN4M3FyNkxvc3loV2l6bk11bFVFNmtqbTlpczZ3Zy90NmcyVmZ3YTJVbXhxVlhLaU1yYVhqaTZPcnk3ck1WNnhPSk5IdGMwRUJzdkwzdUtCRHFId3daVWU4NUMvdWRxZnRBRXJreWUrS1R1OVA4QVUvd2JmczdpTDQ2QUNDaitkWFFQUHhmRGFYZVYzNFlTT1hHYzFsNS9MejAva0hIL0RzdmNLVDYvbTVYeUVjK0hQemRtNXJtejNuTWpkekd5Um5ZZXdEWk1CVE55Q1I1UytPYiszOC9teG43UVg1Uk0yeWRNaThjK010R01IcmIvRE1XbTdqQmQ1NnZ2Tm1FYyt2NTJkbWRyYlhyVFprSnlIUHp2YmovSSsvMjFYam1WL3d0U2QxQkNibHE3QWUwNVVpMWhlTCtNdEpqWUVJNFE2L0NLSjZFRkpUY2NwQTFkU3d6SUovNitzdFg3MzUrMWpSMVNnU2JrV2hiYStxRWtxWlNxaVZJcUZVaW9TNmwwWUk0b0UxQXFZZEo5VW9FdXd1U2lBU2RZc0VpSzFVazBqSWlQTTVpLzY4UmNLaThrZHJoZmxuZUhVQnYzNEVzcEhMM29YMDNOWi84TDBWUFBjVytKcEl3c3M3aGVrUCtkV2JoZWxYTzI5WENKdVAzcmE1R3l6a3N0bmN4bjl6R2NMMWhibTNPeS9IUG81ZVkySkFHTjhsQnVTVmlnZis5MjA4TllrejQvbnhDVHo1RGd6aXpmdDQ0Z1hPTFBzS0ZWNGR4eC9lNXpKM0tob01lVDZPanVWZi80U1h4L0ozbnhkZXZjY1QwL21INzBrUlpuQmlHaXdRVTh0amVQc2RkQWQwQ0lxQUlKSGkwNjhLczVQNDlUTG9YK0hsT25RaHY3S0lGMjdsZjd2ZlNFMFNwRTlQa3hqajFTRXFkUnY0VEZRSlNVZXhjbUVYdWdKUkNsWXV4eXhLVEZXWU9BQnRGeDdNNExYSndzb3RuRjFtcTR5ZHhaWENVdGJXRTd5WnhadHZnTkdaY0ZISldzb3ZYTU5MMXgyTm1oOEZJMFM0U21VaHA1UHR5WFZMRENIYlpyYVJ4SS9rVDQvNGc4WEkwZEMrZGhTMHo2NGRCclFmMFA1Zmd2WWh1bmVILzhEWTd1VklibU1qZjMzRzNxUnliMFlWeDdkSTJWKzNDMDlIYld1NWpidm5nT0x6dDI5QWptNTRna0lOWlhjOVlQZUEzUS9FN2lMZktIWW5CM2w4RmE1aGQyQURkZy9ZL2ZpUEl3aUxMejBvanE4d1VyY1oyZzdiQ1ZYakcxazhjNDlzM3N3dDRLbDEreHNoN3o4MzV4eExreE83V09xMkxURXo1MmpwMjNqcmVYNXFsdXdBUFYyRVA4V0hyL0hzRk50aGFxUXFpUHU3R0Jhb3dsOWNGVlRudFQyV01uclRNVFBCMm5SMGFuSHd3MnNOc1R2Yk5hZ0Z1OThkcUVYZGFxRklicC92b2hZU3o0bUJXbmpWNG9jTlBQZUh0WXMvOXlPZWVWaklab3BQbndPMUZ4L1A0aW1hUHZNek9kck9UcExUN2N6UCtNTnZrQUZrZ2EwTG1DYlFnMnpua09IajZGaHVheEt2TGhRZlQ1RDkvdktERHA5U2o5WUt2OXhpa2tKcXRNV0hGWG1WTFQ1OEMrc09LL1A4TkZ1UE5GUktQc0d6YkVwSWRVaEJ2ZVUvZHlrNStHbkNQcVJFMW9OYlVJR1FIUHVta3JOemxMbFRXRjEwVGhlV1FRbnVRK2lmdi9rSUdCeSs1amFmRk9ZeXVld1NrNXhjSm12Zm9DTDNvcmJ1Vit3Nmdmd0E0elB0S1N5dTR0VW45dEUyc2JBOGxsK1l6eitiWmFWb3ppVlljamdhWTljMTlkaTZXV1ZiWG4vRDhvTmwyeUM1UHZWb0RkcUpaOVoyeHJjYXZJOGxmb0tuRklITUhLL01LRWNoTSt5Zi9BUkNFd2hOSURUL0YwS2pCa0lUQ0UzOVFrUC9YOWVUZi9zZlVFc0RCQlFBQUFBSUFGWnlaRmprcTZhaTFRRUFBTElGQUFBVkFBQUFjbVZzY3k5d1lXZGxYMlp2Y20xaGRITXVlRzFzalpSTlR1TXdGTWYzU056Qk11dWhqcDJFVkhLb29DZ1NFaEtJbEk5dFJOM1d3a21xRWthVVBRZGd6UjFtRG9EZ05pTU50K0E1VFpyRXFsSHRUZDVUZm4rL0w1c1BubEtGZm92Rmc4eXpFRHY3QkNPUjNlVmptVTFEZkRXS2ZnVjRjTGk3dzZOOGtTWUZmQ0ZZZkppcmZQRlFXWTBIbmQ2Q0JuTXd1Zzd4M3FSYXVHZjVrUjVnTkpxSlZKUStjR3pKTWJmTFVUQmxWb1NZMVFLTTZJM1JwWmlBVFFpeGFqbDlpNVpmYTdtZTN0dG9VZHJWV29mamljRDlxUTVHUG40ZEF5WHJpdEMrSDRnNkNESHhmWSt0OVhpdjB3OGVTYVdpdE9qMFIvdXEwMEIwdEp5TEVNZTVrbU9NU3ZqMFpGV01uZ1ZpVmdpeXRrR2VIWEp0RUtOV0NBYXJTZGxJa3AvSlRKaEphMStsQ3ZIZkNEbWRGV1dMTC9QSGJEWGlVSHF0dEFyS2FHMkRVNy9CV1p2d3JJVFRJWm9Ed2RCL0RaTjVpRXZ2NWdCNHowaUlEMmZKd2t4USs2b0U0UzdGOGhuS0JnTWRKYWxVUzZpZ1RPUEh6Smk3QmlFYmtIK2ZmLzUvL1AxNmUvbDZmN1dDWGcwNlVNdTRXQ3BSWHQ2TkdxZ2E2cjNxVGxvMGFiRFdETGJYTkI0S3VBamRJdkZqbGQvZG0xVXJuVlVxME5oNHJrc05CbHh0ZEtUa1ZEK0UzVGhiQk8xdkp0eFdGT2FwL0NLWml2TjVBVzlzVzFWN2tXNDhJM281cE4zK0RnTGpYcisvMzFCTEF3UVVBQUFBQ0FCV2NtUllKUERiK0RvQUFBQTZBQUFBRWdBQUFISmxiSE12Y0dGblpWOXlaV3h6TG5odGJMT3hyOGpOVVNoTExTck96TSt6VlRMVU0xQlNTTTFMemsvSnpFdTNWU290U2RPMVVMSzM0K1d5Q1VyTlNTd0JxaW5PeUN3bzFnZUtBQUJRU3dNRUZBQUFBQWdBVm5Ka1dIYnBPUkVzQkFBQTJEc0FBQWtBQUFCMGFHVnRaUzU0Yld6dFc5MXUwekFVdmtmaUhhSndBeGNqZjAzYlNTblRXbFlKYVVOanJlRGFTWnpXV2hwWFNjbzI3bmtBcnJsRjRnNGVBTUhiVEdKdmdlMGtUWC9pTGd5NlpxMXo1UnlmSDU5elB0dkgrYkVPTGtlKzlCNkdFY0pCUzlhZXE3SUVBd2U3S0JpMDVFbnM3VFhsZ3hlUEgxbjlJUnpCaUxRa2NpVjMwbXN3Z2kzNXlBM0JoU3k5ZXRtU2EwVDZES0RBeGhjdG1iU1BQQTg2TVcybWdybHdCL3M0VERVY0JnUG9KeHFNV1U3R3pSaDdEak40NkRnd2lCc3QrVW5OQnE1TExDU1VKcUdvS3ZETVdrYlJDTVdFelpyblpSU1RVT3AybzJZM01rcWRVTHdtZ0JxWVNxbFV0ZXMwYkNjakdZVGlPQTFvVDQzcFZMV3o3K2FxYTRRQ3ZYcmRORExLUGxWdE5NMTlWVlptWFZkeTM1Y2lrZ1NyTUtpTE1Ua0I0NFI3b1lOMTlvWmdETHM0SElGWWVqTkJ6dmtKaU01YjhwNjJxR1lxMFVXK253cjByOGJFZWcvN3lPV3g1MW1SY204SWRFaUEzbEszMDJ2TzhUbFpKYmZIWXpsR0FWekpNZVY2QjlGZ0dGUExCdGRpcnBJWUx1dml2N3FadUpwWjVjWmlwYWVXTXBQTURlZDZvN25WVjRmNURFOEN1bUpSMXRyYVlIQUd2V2tNNURsUTZPUVdCV1NocXd0dzNEODROSkh4dEY5a1BGY3BNcjdObTMwbE5nUlJGeXdHb2Rxb0VLbG1FaUxWNWIzYzFWUW4rNkJxYXpWWFhvcElzZzgyMDlnWUJteDRPdHl2R2dSbTk0RG03V2c1QlhFTXc0QWR1WFZ4bHZ3N2RIRlRMNloyMnYxUWdsOEMrUjB3cHB4c2ZwV2ZndXViVXJ0VXMvL1hYSmM0Um9sY2kxd3ZjNHRjVnpyWEpUYlF0ZVY2dG96aWw0U00vU2h3RDhNUVh6QmVVNVo2NkFQY3VlTzZwZkJlNWxnZEZEbytMUGVpNTFVd2hDR0tlZk44dzZkRWFGYnpsRmlaOXdaNjJlTTBVMXZsaGV3QlAxSVFUNVd6ZmdFQXJzcXRCNENsck5oM3JQYkV0cmRqVDlyQ0o1Y1BDR1dzZjBjQklKYVpyRjhBZ0t0eTZ3RmdLU3YyRXF0SGFEZ1VIN25kMzBkdWZPZ3NUaGVKQk44bDJodDFzWHBVcjM3WTlKbFdvS1ZTYU5uRVhpTWdJQ0JRUFFpUVBuNVJZZlhoWmN6R0hoV3BuZmJ5aG5XM3JGdktLc1ZsclpZbytnd3htSTBQWmpQZ1NNeW83TG9uNS9TSGxsK21zUTJjODVLZk52TUhQOU96dUk0d0E0T1FWbWZTQ2FacklUbEx0TThIWFJSbnR3Vy9DaTB0VnNtL1F0UksrcWZROWE5dnYzOSt2L244OGViSEorbnA5WmV2ejdpL0RYVnhFQ2QvVWgxSGhhdG56aURSNXJJQldlcjZZTUR3eTNqWkd6dXQrT3VxdTJvckxsckxhMVBudEhGQXZ5RnQ4NTRXVi9MYjRlbHQya2l4dzBGamlud0s4U1hjczkyOTFDOXlIUnhrNm92OG9OMnNHcEI2OFpVUDJmdm4vcENVaEFHTW9zVzV5SmZTdFBXSVdRcC8vRWtaeTNldGo4ZkltYk9FUm1tcmk2SWhqUmJuZ2Z5ODVGU3dCTE41ZDU0ejZJTVk0U0Fhb3ZIVU5obWhkQXJpSVFVQk42eHR1cGFDOENxVDBubCs5U2FqMFN5ZldWeUVXaDNnKzNnU1ozeUd5bHZZZkV5R1RJN1lTNkc2UGNicFdCYVR0QXlBNGl5bms0TjFwdVNVUk83U0Z0MTUvZ0JRU3dNRUZBQUFBQWdBVm5Ka1dCZ0cvc2dQSmdBQUZpWUFBQTBBQUFCMGFIVnRZbTVoYVd3dWNHNW5KWm9GVUJ4TnQ0Wm5XZHdoUU5DZ3dZSzd1eTV1Q1FSSWNIY0pCQWp1N2dSYjNBa1FJTGpiWWtHQ0JTZTR1K3ZkNzc5ZE5WSTFOZE05M1hQZTg3eW5Ka0pkVlI0TG5SUWRBQUFzUlFVWlRRQUFZY1BQOVZBUjRIc0pka00wK0FITlNVSFBGUUR3M2Y3YlFDc1dsSjRBUUFVb3lraHFlMllkZlhPTUo1aFpQZ2EzbURuamVSREl6UnNlVGNrdlVBblJKTWMyRXgvV1UzQ1RYWHc4WThzb045RGkxMHFIek5BM2wva1VPY3hzOWZvMDlUZnFuOWdtTENUenptNW5KSks5SEZiSURoOEcxMHNmcEJCRTZZVklJaTE2My9Od0lkUjFoWE1FVnZZOE9iVjRlejJQczQyZ2R6ejVCQnp0UFdlTEw1YzgzQWp2M0loWWR2ZEh2Y2Fqa1FuL29udnIvb0ZLSnJ3Qy9FOGREUytmTmxqNnJVeDRMQzUyQ2k2MVVNOHZyTGlPbXhYdmZwT3p4N3VMQzRQTUN0TFhiQWFldTNsaFhsNWVIY2VSd1Uwc1ZpTGFrZjM1eGRZWEJpbU9nUEtVdHM3VlFaVnMrRWpnZ0hUUnR2ZTZBRGFnK1BnNWNlMTdGcGdLTWF0Z1g3eWNXYkFZRFFGYko2VU40NjBBOWs1V0tTSjJGM1daRTFXM014MWFNWk55bVQ5YUtUNDVDckRqcExhOWk1QlRSZXhCcCtOeTBDZUlvb0dtakMxRnAzaHU4MDQ1RUxkSGtLR2MrVTRGQU1ZRXFjdnBCR05wRlJOZmdoQ1BaL29hTnhzTkU5Y0VFcTBnWUszbm9aMng3SVA2RFdrRGUvZ1lFWnprK0MySldZd1lwUzRTRHEvdDFsT01pWkhCdUJHVGYzU0pJb0pWRXpuNEZzdnEwUVVFVFlNbFFaRkpnMmxHb0Y1T20yUkprc2lHQkV2QXlpNHhKcVVTa2VLWWllUU8xVzNpWjc0aE0vZndJUlNWTEZQQ1JMZHp3OC9leTB0S2c2QzhKT2x2Mjd4cVVVVHpYUWt5d2NoRVk2RWlXeDJUTFZPa1ZDdGo3bEF6ZWFLaUI4dU96Qkc4VDAxb053Y05YaklrSCsxOVJ5RnduNXM5RklDQUtVcWd3YUd2MnMwQlVQREloMjhEL25TS1RxTy9TY0M1bkJSZmd6UW1vS2dqSHpJaFpacFRIYTM0UmhrV0F2Nld3Y2ZIeHcvSHJkVXJDUTdDMmxUZ2FIckdmRkVKdmEvS3hzMzUyTU9NMG1pNWtZbm1MTFBjSDR1RmJrc2pDcG5CMFpyTU55TnlLN2xva2V2L0tubnpKQ1FMd3pRcDdJSmx3L3p4QVJtVTBoUkxvUi9NNmhxbG1GVDVBSkgvMEk4Q3ZQS2d1SE8yY24vSlBCa0Vzd3oxZUNTcnp0QlIraUFIeGQ0blphQUc2SmVpZTVzMlBFSDkycnpBckVtbEJxSnU5TnFMY1Jnb1hXSTNYYkRBbkNnem41NUZYRUl1SXVBeWtpNGg1ZEJBaE9nVU4yazlFYllnSkNqUWRSd3pHNWpmSG54K3VlK2xmSzdaWGdzTXJiaWF0NXM5K2J5NnlnZ2NHS0pnSm01K2o1VlplNmE3ZThaY1E3Mkp4bDNQVE9wU1VkWFdjU0dYRDJ3YWZIaU5iNVJ2QXZrZUJPNENvV2pQN1pTNXBDSzgzQ2g1eEtGUTBHblVIZ3pmcFdhWG83ZGFLdm5UMnVBL1FzSmRmWUxJVVhuS1RjcU5PdzJwbXhBcTNMWUtqRXQrVVRKVEM4RUkvenJxNkxnb0o3M0NtK05GVzJrVElIQ0lSZ212d1RWSTBZYWQ5ZlowWmVJZHQvYWM5UXJDT0VFejMyQ25hNHN3YjA1RnpTQlgwamJjaXFxa3RrWjZBQzBXeks3NzQ5ZmFISVFZSjdnMXVNbFJqVDIraXVEdmRjcmNDdWlpRTUvWkJtdzEzWFpTc2JML0s4L0pmdHhycmxkMC9JSEllUXl0Qzl6SWpLdnZUZWowS0F4QnZYazNZMEtVdDBYdS80QlVlZExYZFZUdDNRQ2dwRmlEQTZvNzdzdnQvWHhqbkZ4Q3NZaUpDOU9kWndVODMxM2w4aURUNVhwL0N1aHpKY2tNbVBkS2lJbVcxQ2lGcGg1Rll4bDI5UEpCTGRSWkpsaXRZM2E0YUxLaXFFOUNzdS93Z2ZLa1FtRkM3b3dSLzRCSjNRSlhCYmFrQUdqaUVYbVhuV0IyOEUzM0RvM0o5SlNpaVZlUlRPMmRnaFRLQUgxTW9tMWV3L3VFSmw3T1BFYjBtRDFHTWhhTVBsb2VmR05NSVdvUjJuejE0WE5NSW80c1NLTno0U0lPSWJRdWIraExiRkJNZERqMFQvaGk2TkkySmxEb1poWmRhYzRVd1dxdE1nMEs3N2NTRzJjc3piS1pxRk5zUE9ISy9KNlMyK3NTeDhtRkRQVHFsM0thNktJdjV5Y3VRUDg4b2RPaE5jcEhWNXE4TlpIK0lqWU9DQ21rTnozRldPTFJaNHlDbkhxSlFRUXkrMEkvN3dlbTVTNkNHczdjWmdQek1WRkt1dEJEZW5aM3JYaElqdzRPV3VFU0plemx1NE9EalpMU3JhdnpxUGVxRGNzL0JZaVN2SmxERDYrVURzVkVLQVpxaU1uOWJVZzlRVUNSMEhmV3NjdGV3UUFRWkM0Z2h1TkZoV21JNjdBUzZSdUh6YzdSZ3F0QWFSVWVXbnp6YjkwdTZtcVo2QlJOVHczSk4zeFl1b3pUc3piNERrM2VudUkwdVlBK1AwQ0xnOEZuMXNSblR0K1NMN3FBUTBnVDVDcFJkVW5ROWlrNTBYcVpSMGVIaTE5Zm5RQ0ppeXBBYzdoV21USjY0ZXRrZWFEaFhKM3ZLZ2dUaU14RnJ5VktYa2Q4OVhzalZzN0dlN2dhTUxJRUlSbHQrVUl1a2llSGo2cHpaTHR3VlpJenhrQVNlUVNZWUNQZWJGM1hCeVhlY2FKY1J2VHloOXVHUlllSFk0OU9mUllpTmFqSVhZbjQwMTZDL0p2bXUrMU00U1lNMXpqNFBEamEvTmYyK3lKZXJYQXF6dkNnZkVUSDEzeGljbVpwWnYxRTF0YS9zWDQ0VE9iZmhLTEpoT0NrNEYvZWphaWhXUDRaUVRsZElUNjNDSERxMndpWER0b2U4RnNnWWlkQ2xBaFhiU2prd2JaaTB2d1dpeGllSWhLQkc2K05qazkzdzJ6Rk5LNlZGSzZQL3BVclBmYkQ5cGtzazQyZit3OVVFdEwxWi9SZ2VtdEEwMWxGSmgzNlcxdGtSaS90Qy81czZ6T0t1alA2TjgrNHJBMVB5YVlOb0cxOXhzay9mSUtpbkV6SUZWZlRlVmJHNTJTMWZKZzAxcVBpY1FQZnBrMVRnSjV1ZldDZEVLWE1nYWc3UitvMEIrMUZ3Nm1QSUlUc29UWFBTOFhjczhCS3pDbjNaNXozL25RWmhmQ1h5ay90WGxmN005bkxVYzJnbmNlcnVjK2ZmOW5vT0RxZW5HK05NREF3VkZoWTJhU203QnVZek5GaXFSNDBwN25qS2JzQ1ZJYUlUL2xhZ3EvNVA0NVd4bTNuV2pNYlFjanAwVWFMUGVzRXVnWHhOVjcxMkVyVDNoUWpxYnFYR0N6WnpDSUo5a1I0V0pwTGxQZkVDWDFvcXhzYW5nKzljdUJBOGZ4QlU2NHJkZ205Q3BWVXlQM3RoT0NNQ21nTExlZlFWeHpIVmhCZUdUNXVaenFxcXFtSlA1NzJYcnovTDR3aFUvWHdiRHVuTTBUeVpCM0s1QStGMERZMkQ3eFZiYTVDR0xjai9VbkFDR0w0ZWtIL3p3WjdmNkJKSmVCTlpHbHh3QVhib21mR0pHS0t1WXJPM2E1RkVJaUh5TmowMVdJQUxIUjlVSjdSWHpjaWhkWkltYkpRVGlVNkdWS1JhQnE3SFo1NnVScGRQR1MvT0VCaHRKRnJSRHpONllDcUpxWjRhelZna2F3aFBoZ2grMWQzQ0VLbEVabExZR3gwbWpicDg2RXRqT3RmNUVHWm1YeVFlYXB4ZS9vOER3SWVXUXlKWGo5a3QvTVg5d1lRRHhscHBwY00zM1YzV0dqQVVyR2dwU1hLeFhSVW9xMkRKN2drRG40eVBxVElsZ1IrWUVJWDg1UFJsSjVwRlpIZDN4cmprNVYyeDQ2NzdWQXNNallQdlhIeGwwZjRtVVA3MVN4OXAxS3RDU2RqelYwVmZYZW9meUtRZTdkS01lL0tpL0dzTjdyR3hXdW5NdmVxRm1zUldSc0ZZQm5KditlUXRVN1p5YkQ0VVNrVnhoZ2xsWVlXQ2V5L0wyckNZdVh3N3JmdkJZb1lCNU1Yb2tFaE5PNGJTVVp2bjNEZk9sRDRKOWJvbW9XbkR2dUhCQmduWjdEc0dtcmVOTHlVZjgva2p3TWtXSXhqT1BzcGNKYmdJZWt1SisrYVFYOFJhQytDSlRUNlBSdkM4TVRHSjg5UGxrdFFpN2xvb1NjWDVwWnNUMUxMK3RwNFU1STZ0QldKem9SenMwQUJsR1h3VzdwbzN1eXM5YVJEV0ZUMDI4dlR6ZWVPL0J5LzU3dnU3bTR5eDdhZjdpa0lxaW9wU3VTWGZvOUp0ck5sd1dsYjFWbzZCblRqU0R0UWlsVzhnQS9mTjVwdE9xdzlvUTE2b3VOa3lucUJteFlTb0E3dkUyMDc5Qk1oOWFHUEhxMHJoQ2VqdHRZK2xPeDhQYmUzbmxzNFk0STd3bmV5WTNmOVVWa25tK3QvNFIrTllPZmduU3FiNzdxUDVSckRUVSsyc01jeHdkeEo1WVA3anVxTnl6R1Uxczd3ZCtsK28wMTBUQXdoZXNpSTlyRnRkZnVYODgyaFVQR2pwZVlMTHNKN3JJR0Q2czVQZmpWbkg5Nm1qWVNrOTlkSlJJMnUvN2MySWE4L0tkQW51WDdhamFVUWZsK3A2M3l6N01GZm9ma2R6RWZMOHJHZWtUUm14WDNPa0JkR2hwTVNYODJGVWI5VmNiamNlak9hem8wamRydEdUdVIxdXRZZEovNTgrN0Q2OGt5K2dEbUpHeE1HQ1I4SlBscHNyUDdjK1Z5YzZaRHh5dFp5SExyY1lML0k3bnNXSmZpVEtKOVhxdWUwYmYxNjBYRzExZVBFUUc5a3l5Vk83SDdYUUE5amt2U2Zldm9IZUNRdjFGYXlkejZlLzFHaEVIVFpYR3AyYlZ4eUdTbktSSjlFNjhuald0V3RzL2pkOGUyQmJYa01LdXE5N29BTkNiK1RlSGc3aU9zYXhXczdhN2ZZWUwvYzRwNW1zdm4zcCtuT2VBNGxNYkdWdDRVQW1FOXJOQnBKankxdDFmZmhxQ2JxZjhpa3lzTkl4UDVwYVhYMVpWS2U4b2RCczh1cytkRjhYY2tGMHU5M01WS3VXd1hVR0xWbjZsODNZdmozMWJBbWlTaVlHeXIxNml6bXFnenIzakJyYVduQjMrbkk2WitneitwdkJJelhmS2pLcERncG9TV2hWbEhZT1NQNkRzMWJGZFVkekVSUmsxWnVSRVdIODNVN0hRL0htZjBocGJTbGVBbGdKZFIvSXBhTHRaVmY3N29TRWFjSW1OYWNtcFBFbmxTeDZQMmpXSXh5RUlpVFQ2aC9NZFhFY3BBWVJXSHdGU2o4REpDUEkvakMzTXdIUlZSVDl5a1JzLzJ1L1VITlplODdlVnYrc3BiR1JjRGNTdXhGcVZDa2pwUnpBWFovakJDcy9XYmxZY1g3NUxkSmFaYUE4M3JkdUZpU2VmTlQyUy9VOEJQUGlQYVdmeGExMkZONEE4a3NYa1k3TVN5N1R1VXc4NEc5b09rdDFXSmdrU01YUjlXQ3E4Z0dMOGRlTVdMSHhzM0hSSFpSS1dBbXZGUnlqSU9ZQmNQaGozUHFKUFh3OEtnSm8xemxUelNrcmxOYzNtRzlkNW1uZ3E3WWpWaEJJRzBHWmhlSFYvdG9QbDdSTWRGNi9seVZ4UWtqbS9YMXFTTjJKbTVLRU9qM3dhMEx6RkJKclQwNlRublhZQ3J1OCtwRm5Fb3ZaV2h2SG40a21TR1JNNjNVNEZpMnNHV0NhUEw0RHFYbldzQTh3YnovNDJBVVQ0SkU2bVMrMGQrQVBBVmppaHFqMCs4akg5OFJHUnliZFJaQ2F1MWYvY29oNHlpWDlTR25vNTdidiswak5VZlVRdWZBOU44bTBmTDNuY0FwTStmRWZNY29DV0o5RTBxb2dSK0pLWDR5aSt5Mmkyem5YMDkxMnIvVTBNWEpuY3RqS2xXU3J6ZlpGTTNsTmhnUFRJVVdROGc5RHozaTlMaUhlT0dUMmZIR3VhQ3FxbXBsWmFXc3JHeHJKRzE4VjJxa2RyYjZzL2dGQWtpQkxxV2NXaHdCc1pZbENKY1Y2dEtzY2VhcDZTT2o1UndqcmZrVzV0eWNGQXRtWlFLZEhoTEVmNnh1eGlaVytLalNLaVRtZkVPSWk5S2xjYmZPb01VMG51a0VEYmFRMmtlWlZjcllWc0JmUjF4L29BaWp0dzQwUlFFU2k0c0s2WXp3MGZDWlZjS3JLOHl3TUlnS0Y0bmkzVFJETmdTb2VwbjhYYVVVbUJXYjBHWWNBNU1YcEFBcjdpYjN2S2JKT1hxSGV0dTVLcmhLVkJ1Mk52UmVnTWpoa1VQNWNndWJtRkRmU1p1dXVUU28vc1dNNmVTdWpCZzI2Y0dyTVJNVEl4aHR3MHRkSGJxenM5OTdPNGRVZHkwYWdjYk9WL1psRzQwYU92Zk9BUStGd2FuSUpLTjhZRlNCcXpqZldZTVFsWGVYQnllN2o3a044clAvaUZqRFp5c2dhRmRGQWdGMFpyTnhRM3NtMEFXcUxaeUQ0Slpvb3YvTENtcU5aTlZSWTZXVEtLM3IwakVLYU9weW16RDRHVUxWbGFZdSt2djE3Y2J3bGtZNGc3OTNDajcvZXhHYTJIRVlWWGRKbitrcWNpY1QzRS91NW9vYlltSml3aFhHUTA2Nkg2dmZFZzAyYWlZSElDV1hzdlZ5V2taelpPVEdlOXNGY1hJUWlNWWFxZ1hQT0JOejgrYU5VZG5sNUpSQ3RxMW91NVA3YWxhNEU0YlMzSWU1enFsK3dhZ1BQZ1pZRHNnM09Jclg3SHZvTjY1SjZ5T1R2ZnVqQ1FWcHgzV1BMZktGWkNrbkdsaG9LOW1LcE5XQnlDWVM4VDBpUXEvS09ST29QdzQzSmtWenVncGFaV1J6bi9oellrUHkzaVlGT3Z6MVhlSFN0a3RYNmsvdERjTVJmemlzYTI5dlQxQXdtNjgxLzZsYktRdkR4c1JzdTE2d3RYOFFSNFU1di9tNm1VQmlxQWxHU2tWcVgrdUllenRmeEVrRTZqYU8zb09lRDlEWmp4aXpFR2hFeUdWOS9KbWdDS0FiTFdxb2xBZ09KbjlSNFZhbjRNdVpkVE1TOXY5emJFQVhpQmVhaHdxaG9kcExvNTQySU9kR29ValgyRFhDQkRicHVpYVZlUzN3S1JRR2NHdkllZlRZVk1rQUpIVlA1K2xyMDdEWkZkM1N2MXl3U05ieThsUklrV2FaMi8zbDNnLzl4aXJEMWk5SEM3L0Vwa1REUXpCZXl4Vk1Gc2pIZmZrT2M5OGVUV2Z2dU0yM2YzLysweFNHVFNGMHVWZVNBeFg3QnI5cENpNXZWNzRKMDI0WmlQVGNJTno4QUg4Ri9DeFBiYm1QS2VUeWlNUm5lWkdua2R0T1kxLzlSRkpjWGxrejU4VytqZ0ZpVXlzVG5EVzBwRmRFdUNhNzhxclNhcUJORHFqejU1RGg3SjNreEl3TndCa3Z2cExCWitISnJWd1JqUXE3a09mTUlXM0JnRmZPWU9vamx4eWsyQ3dwU0tTc2VCMHExZWNGY3hhYUxFRWwxR2RMTTRucUVqNXB1eGdUUG1HTS9CT3YzK2w5YzJ4YjFWemNLNXY0OUhDVEkrQ2NQNCsvazg1dENjOURRVUVvT0Y4OFBONUYvbGxlL3ZaME5jZHUySEw1bzNFRmZXazQ4bzNDb2s0eTg0dWV3WEcxSTY0MkdnVzZ2SGpYbTJ2THYzaW9Kb1lZTTg2b2dWTm5IUWhSWkN6cGEydFU1ZWo4MTZoOFRhckJYRlJYNit5SVg1MnR6Wis2Mmx0Y290NkJkUHF2V1V3Smh6NEx1UFNDOGVhRmRScW9RYmpTQ29sTEV2UzQ1aEhDbTdoaktzQXVRczYxcVIvTWxwSE9ZM1Q2dlVSNU1GSGlpNWNUbUI1UXIyakYvRVNsMDB4Lyt1YUhxTlozalNmWFF1WUhRckRPWE9OaERYTjQ5WEFZcGUvdGt1dTQvVkxUV2N0QkZjYXpFQWZIeEowWHpVNWJ1dnpOdU4vemxIUFc4L016N0kzM1lTaVpnNVVOTlhlUURvRW9jUmppajFMaVpaYWxiV2hpQXJzR0JKUWZhTW5GVnhROXhHa1R6YW1VSjcyQ0thd0o3Unl4WHl5TmxFNzBjYnRBclNNUTJvd283NHYwclFuMmlRRHhJT2ZwbUJ5VUZlNnJzV3h5a2FoekZQNFpncUNnemIvQ2dvWnZEMDdwL1h3UHBzVVprZkpCTFJKWmk1dzE0NXBBTVNhTzFrVFhhM1ZEWWRHMmEzWmJjb1pSOEsvNlhHQ3d0NTNlYnNUZFhGL2Z3OUpTeHorNzdpNnQvRnlPS2haM3RQL25NK2VPZ1pIandmcnlPTklQcTRwNWIzWUxUOWdQdysrcTFTSENHVVNaM2N6b2EvM1VTQysvckJiNXFGNnROLy91VWVCVENrdUt6KzNseUQwSTlvOFV2TS9IZ3ZBT0xyM1U0cExBM3lHclh0bCtOejVLOURSTnZzMElMVmVDejFzZzFXa0VRNHdZQ3NWWTNUSnFwOHVqdWVMU3dKdlV6cFhBdzdBaXFPRUFTQ1g1b29LUEkvU3VkNHdDSmtubFc2aWwrbE9iWlJhSDFzVmY3c2JKK094MjRXN1I2VGpyYXE3eDg3UGYrZG5lV3dZMm5pZHN4TW5XMDFFc2pIRkcvcXpuRmNNdC9iblZHTnNxMXJRUk9McmJTT2VsaHVxNE1Cd0ZVOUkwbzdzK2F4ZUIvUWlSbnMzRVBOVEttaURQZlMwN0w3bGNPdnJwNE5DOUlmR29GR0E4OENDM0swZm5VbzBlVk9EYlhPV0tQVlZKRkJaNkVxcnQ3UUxxUGxuWTg0RTVHM3pHMURrMmVVcCtLVkxZRm5TSWpYbjlwclRqWFp4WFRKWlhDdW40VjlxWnpzaG5UaEQxeE5HWGljTnptU3BjdDlxcWMvaUhJcHFxY0VqV21QUGd1ZnpWN1hkKzhtN1BIN1VQYjlvTzVIK0t3OVhuT2RLQVFjZUZQTWxiTXV1QkI1a25qSzZyek1QdlJkb0VXZm90WEwwb2hFWlpuaDg2N1I4dTloZ3MrRlVSVTFsRUhtNnZYcDRIL1I3WTdjY3h5NVV5Q2tnU0V1aTR2ckgwYlh5SDU4NlkvazJYYWFQUXFoSWh0Y2o3YlJOazQyODhwTCszWFBKTVJxS3BDUFFYb0YvdXBiM1hINlhUdUZTQnJPYWEyNXpQSXBjNUxONFJOSTNpaXlHRnc3Z0JvT2lJaUNNVTdFckk0NWVSMHpCQi9kU05HbTVrQ1h1UFlqb1pVVGd5dFI2M1ZIeENZZXJMV252MVhranNXK3ZMeml1MXRZN00weUUwWUJmOENkb3pvQVA0bTNkSlBqNkRSYkRiYWpIandNRHo3OHEvNlJtZk5JME9GN21KbVoyV3RFc1pGSm1aUzViOGl6N1QrdE1sRUtBdGg2ZWlvdlZleEZ4WWxnUTUrNEFZSDRXUC9WQzlpeWY4eUdHcC81TEF0NXNDOXgwWXl0VFBocGZaRXVUd1RwNXloOGZPcXIzRy9jU1dHNXFPangxZVhreENQaW5YUEh4SzNYenhWUHg5TDJjOG1TOTdoZElMSjgrbWhvT013Ujd1SWd5bHZwd25pVlUvdVZXdVIySkFYUmNidVBtQmtBb2FPWXNENzRMdlU4RmRjV24vS0VIQ0NTRWwxWVp1S2d4dkxlcm1tKzI2K0Nta0RHdWZQUVcwdDhrU0NPZHVPandXS0psRG1DNUJPY0JwcUF6bDZUV0lJSFlENXJIKzE5bW5Gak9FQ2JPNlJ6eGcwVis2SXp1a3hQR2o4N2ZGZGFGMEM5VC9KK0J3NWtZZlMvRkduR3BjUDZMWWdoY0JkSWtYcmtQQldQYVMwNGN0ejBmVlN3cll5U3FRYXJvT0JtNHBZV2VlUmxsQU9MdDR3K0hpOE55RS8wc3Bhb2h1Si9MamFscGpYVzhqaWVYczZFSlA1MlhIeGVrYUsvOXlod20yTFdFK0w2bWZqdktVRE9NMXAzUTQwUEtqOXdMT3g5OThueHFmdDJDTkUvd2VMMXRKS1ZzWXl6bUdWdVdvYjJUR0ExMlZpS0NHcys3YkNWc1BTZ2xJL010aTRIeWxjQ1g1alR5WDQ2Vm1kUkViSWlzeWlSeTRXVG54ZTNrNFBlWHdSM0hzZUI0RGgxMGZyOHg1VDNXdFkzeXU3emc5REpRdFVTWHErSGJUNlAyQnBmMzRtdkw0NzgvZVdoWlpOSXFhTzJtVW41RTVna2V2Y01EN3ZMeDZzNmpveFYwejdob0JHZC80djgyVElVN3JBSVJMWjl6NmJkRm5iRDBsdGlNL2ZpTzdJRVRNQm1oT0ErLytqakE0VXRObzVXVUtkZmRSYTNPRklDRE82YkhZVUFwL09jejJXTG1iSC9lbGZ6YW91VzJSZmZlQThYQWo4bWdtYjNDM0EvVjJNSXcyOE9qRkF2N0w0ZUtQLzNBYVY3eHNuZGdFK3N4bEgvTFdOOXNxN1hxSlFmamhoQW5qK2hLeTdjV0o1b2JzM3hINjZEbmY1NlAzNS82V3F5WEs3WXNTYTB6YWdobUJ6djZybkJGREpFRDlwcCtKdXM1cEpSQ0VGQ3VrMHVWa3FkekhUVTJLamNpNDNGb1pZQU15VEVseVpkcGxpdkdqZi8yWjluWjhZZDlISEZTS2REWmQwZ2NRNTdKZ3pVY0VLRGh2bGpyOVhnWml5SUpRTUVLay9Qejh3b2pvRk8vaHl2dEUvbEFDOWRxUDRWL1JiZmR5dHhXY1ZROTNMN2JhVm1oOHpiOGVVR25YWlJJZUVXeWYwR0NRWk00NmRvYWtOVkNieXBYMTBUTE5IcEJBVTgvVkJaZ1BwVENJQ015TkpKaFVVTGN5SlhyNGR2eVhjRkpSV0pBTndVdXNmT0RUNzkrZGxOTVgrRGFmOFRHUzh3OUNOV1Rmc3ZLbUREaTdqa1dNT0x6Rko2OWo2bmEvamYwNG9LcGwwT2JwRERmOWNHUEV1NEhZOWE4M0xQUEU1U09HWXVMMXllckp5ZGd2czZGRXlzYzFGTGlJN2tlOFlwaXR0QmFTeHIzL1V5Y2hMZDh5TmJxT2ZDa2VkL28reGR5d2lCRUZsNTJoV1NPa0NjYm1Kc3Ayb2g2RGlWTCt5M0NmSXNmZlJUNmxLN0swdnBwbDR6V0QzVXpVSU9KWW1aTm9VQS9ibSs1Znh1dGZERHRCbjMzdnRoWWRPMFVGQmUreVQzeEs4cUEzLytGdkRCay9tMTV0b2NiTjlQcDZmeFF0TFczbi9VeTFUV3puM1hibTNDZnZJOUdicFNtbjNwclF4V0srVTNHeXlITFVPQjZuUHNLek5VS2h3bDdCWUlTOHZSYlljOVYxSU4zZWZ0b3BzeDRrOS8xRi81eHE1ZXFRbUxxOTJtbGZTWDhQcmNrOXRBWEdVVnJqU3ZhTG4xRjJ2bUVLVWVpOUhZaU81cm55TXBtdTI5bVZqcG5GNEFZdGlTNUhaUjlGVU5KY2xkcWZac0hJSlI4ZldKUFIvQ2NnK1phQ2ZZNHludno3MmxMd29zZ0w5UmM5ckNzUkNJem5kMlFMOWhtc2NBMGZXSEpybTIzT1ZtaERRVmpDWXpFRGl2ZkNQYVBDYWQ5MHovQms1NVlYZFRXNzdxaENSZTdnNE9aN1BXOTUwdkhnSVBMbTVhcmFiN2xHL3o5RWhlUGVGd0ZWZ0VXM3hxZy9rakFNaDdMcXJJblA3dS9wODhOSjUrMTYxTGR2MytDbXdaNk5aYnVDa3U5Y1hDKzdGS0phUStXTnJQSEdFcE9udU1DTzIyS0MyUHlySElnb3MwOFhEWjFSVTVGd0VMWGx6YStDSjlLZExDZGg3c1JmeVRJYUJxaWttV2JwbXFhLzA2REU3OUs2aVdQMldCekJlcnNkTFlXZmo3UkptdzJRNTQvbSsyYU5QVitic09Ub1ZNcXdPR3dxRVV5SHEvenhvWXV5bzBrMXVyTTRpakY3MlhrUkF5cnZsOTh0Q3JrWENxdW5qWkt3WURBbTBMQnUxZVgyQm9tR2FoUWJUVVRzMTdIQkRraTEyS1gyWUh6Y1VTUnRtU2llUGg5NFdRVUxDZ1JKV0R4UStqM2RWM1U4azMyVFpiazM3Skc0b2hwS0ZkVXc3MFRBaExVNW1Yem1oTEo1bk11RGl6TXBaYVdIZE85VWovS2t3NkIrejNkd1owZm0yT1lNUjNpVDRnb1NiRXF4cGErNU5FNkw5bzBVUW02bFlnSjYveXNwVm9qZjd4WmtDM3V3d1prU2ptY0hSMGZ0LzBMSmJBWjdYYlNLWXEzSzMyc1hVWGwvc2cwQVRTTk1SVTFiUURld0xQVEMrNm5kc0xUd2pSWStjUjVYWFJzS0JlVjNtV2hrSXlTRGRGR0lZM2cvMDdjd0RvVDQ0VVJOQnZjY0JtNTBoTFhaZ09QTnV0Ni8wZnA3bksrVzZvYWtpQTBtTW9la3lqVUNKQ0gwOVUyajU3OFhoQXNyUHlMSnBpdldXaS9tMFF4eDVmb2JBNHg2S0N6RVAxSFZUWWpValEzUGtXT3NxYVQyWENVdDhibHYrZU5Hb0grS1AyQ1d0bjFxZ0ZVOHhEN2taS0k3MTdkTEZJdVZUamtIN2QxVEhmb1VYVlgxbUpNSXlhcVlxeWZFblhIK0I1ellDQ0ZTL3hvV0hRNU96VzRzRlA3RVVnaG5sQ2xWR1RTN2JBMm53Sy9jbm0zaytONHo3VHhPbDJsWmptV2RWZE96RnBGVXlPcG9oelg5WVZXekNaZmU0TkpPNmFQQThpL3NWeGx6ajJmRHo1YUxkQUxVazZ4MUpxN3FCZnpybVVGUGZhNHgvd3AxMEdKZlZTYzF1aW50b2N3MXAvNmhvaVpGK1VkNmYxQ0JoY3RhWkVOSStaMVdyTERma0QyZ0Vpemo1Y2I4bzN2VGF2SVRtbjd3dmZLT0szZDJoUklFRlpKQlJVeUVtUFZ0bGZiOFVpaVFKaG5CWjV0VCtpM3FXVCtlN1dCRlNvZXRzaE9oaFQ2YVdjK0g5bUMxZDFmdVZqNkNlRXhydDRMZDM0dXJWaGRNM053dWh4aHk3SDdTT3RkVitKNG41VXdQNnRWTHFQelZvdzA1eHFjbEMza0ZyVnZnSWtZZDdTbGdWaVpjOEpVazZTc082Q1lNbjhjUFBXaFpzN0UrZlN5NHlITzUzSjMwV1AzbTRlVGtWQ3pyYzlxTkFvdWxlRmk1NmVDL1lCYmN0aHF6aUViS2tuTjF1MUNZMWNTWDloWFFPTzhIR1ZxNkgzQkFpZmFEblZQWk5kU0ozbjN0N3FxcEdLSXBTYVQ3OEs1T1hFSGU5NklheFYvbjVhcnpYUUpYK1hCN0QyZHJUVWUzS3BpNjRQTFAyZldpWStNczFDNFVib1JjYjQ2WHQxeStGdWZRbm1VN0JXR2RqSVMvL3hmczlONUQ3YU5LRUdqekhCNXhCdkRITFc4TWdNRlA5U0xIaWxLZjJzZkhvcE5QMlJVZlJJUGp1T0dMSnZMVlpUWVI1OHpUWnh3cW11Mm42MU9xR0NOQXVpWmVtNWloeW92QjRKUGk3YmtmakJVSVlrWDZZTWhWcW5FeVFKM1kwTDg0T3hNblhXVlNqM053NEVIYVZFN204OVpvdGVQYk0yU2RwUVllSFhDakxuN2FCY2E2TXRUUFQ2ZWl0akZEL3Jkc0xvNmZvRDI5OUhXMU9YNWY1UU9adGZieFRCajI5RnN5ZDhsd0pVbXhITWQza0duU20xVy9sNzQrR1liNkg4Zkh4L0ZJZ3JSdUhoNzhvNVcySXRvdHJhMjlTM25wK1hxdjU5Yld1b01hVjMwZmZzMTl3aTg3UG00OStVL2ovcXNOTmJ3TlpSbHNsbEk0eW5Cc3UveWpCSWY1SnJpZ0wrWXM0RDljSHdtNzcydEx6NXppcG9IL3FmWmNSSmFWbFVXOVp2OTBMd0J5R2hlOUlSZnhQSTFpWDhBMWxCb2xoS05VOWVET1JScit4SnlFenN4L2FiNnFNc1FxeHFsMGxQSy8waUo4bWYrYjlDcE01c2hhbys1QStJajlxakJEclFMK3UvNTgzZGpwbmo4dFJHdVZ3U2NvK0hWL3VxeVpseXovamJHdXVKcUE1K2thWEY3WW5CbGdvUUorejQ5UmNJczlyYVhHKzhpYk5aVEZaREVRaUVtb2J4RXdHOGtLOStUM2QrTXVLVWpXQUlEVTl0Ky9BSDYrZ3NPRzlWYVRyOVJFemthNXh4L1Awem9yWDNqTkpNY1FzRDdrLzgrOTFQVjNwSDN5Mm9NRG1XSFRxVXR6NityOWJHUGkwT2JzRC8wY3IvMnl0U3FqSzZ0eGREZitBN3QyVHAvMmJuVHh5ZVh4bW85VmhZblp4N1gwdGl5SUNta3hmMXdyK0pMZG1CbWNZNDA2dUFWMlpIVGVaVkJubDhhNlJZNFI2aU1nUmZWMms5dmxxT21YRlAxcHlGZXhmeCt0dlJXR3d0aXQ0eU9QN2VuQ1NyaE5XMzVpNGg3eWRycE9UcCtIcjBzWmlsYzdmOWgrc3lMTThLcVBkV0ptNWlwejlYRjdLKzF6eDlrQUdhWFhicDV0VlZrYXQwTjM0TFNwbmRrb1FyS3hVZUh5d0tuWTF5cHE4Wi9VOW1PeGdmUEhWWWZKOHdyV2lBQ3o4QTlZV3d6dHdZMm9XcGtQajZsMEdxK09uVFJhdnhTZGc0b3lZNlNVK3pKdWNHZWVjYnVkZEtvcmUwZTREMVFENGcxUklRbjJlbjFvVGNLbk9OeWNzNkFnb2RxZzRnVU5NRkdpWlRNZWNMcUo5c3VRQkYxMnFWdTdtN1pGMmd5YTZkb1BOeXBaUkJzWFJpT2FZWVYyTTVibXZiYW1Id2ZLUzR6TWlJdW1WL2YvREpHRUtyc0hIY1VhMDhRaHF1TzNIdkdZcHN2cGZqV0UxSEZYYmJGbDMxU1VUNWYvMUg5bGx3VUNWSXFFaTc0ajNJNThmcVloL2tEeDJWbnhiNVB6Qmp5anZzQVhyZEt3OWN2ZW55TGV6WC9iTEFwOVBndmt0cTJjYldwUTIwRTFPNFhNcEJMN0FTQmREeE5JK1lhdVlWN2kzanJmc2VPVHB2K3FrZERCM0dBMnUzMzF4MWNDRHFNdUNTYmtFUVNXdnRCbGxyMEJ6SjdhYlBNRytwSGVETkZFeVZyNzFZYXRDb0Z0SzJ5alVKRlNzZzNrSWdJWG5HZ3VNSmlpOEZCYUx3MU5rczBTSEMycHhxREQzcjI0bE1YSldMVExaQTZqSjVDVnBKT2oxYWpCSzhiUmFJMW02WFYwZjIvS2pWL3c5aWVUbVliYzBwdWhRZjNTbjJqcXRUeXBFdHFwSUcrWHhCUUljS205TU5PSjI0c3ZRUmNhd1VtSHozaVZtM3p6SlhhcklQT0llZU9Wb2N2WHBlTThPMHoxV3UzVllyekdNUlV5c29qY2V0VTVyRjRIVHUxQWtUQmErVml6T2oyVnFZNVU3ZTV2RDljVTRyNCtOamJsMnN4M2JWdEVEeW5nRmZwZ3dqVE1LLzNTZ2d5UjF4eC9JLy9zVEcwdnRWY0hzVS9iYk9HdWVLNjZLazdMbkJNc0x3MDd4Ym52NEQrTHdDcWs4QzVWWmhybTFMNDc3QVlhL3ZrVXI5SVU3R0FOMnFtQmlCZlp5ejdSSTlubmUya3B3RGhsVWU1NVVmKzhzUjNCRnoxZS90QUpLNUliK0RiU2tkMFF3NXVObk1qWjdlc04xK3E0TjZKZTYzMFJVbm54Q25RV1k4enBwdE5IU0NSTDdjdUVkNmVQYS83eTZLUFRLUy8weHZEb0JMcWFOem94bG1MZEtiOGNRNTZCcFFDNmlKSlJ2SFhXcXRZVENackNjNWFIN2lCNVJzTHFxRFg5WUtlcHpUYjY2OVBJTHh1Snc3cGN2NGNGWTYyUjNaM0pwOXlDNjZPSEtGRExLemNGaXEwUlpIUjBZTit1S1dDVnFQcm4vbWNaQnBlejlRM1NZZGdVZ2k1bWNEUjdlbnFpT0lvVnJYWnlxZW9seVpRUmsyS2EwRExKaFBSY3lkT3RKUXhFWG1hMjhkOGZUb0F3dU9yS2hMQ3RDWVBqQ3lNTlloc2pwRzJrUTFxb0NrdjZ6Zy9LVFhENnJCcm8zYWl0aHpDMDVZaFYxQWRGbTFYdUtrMllrZ3Q1Tkx6WjZ0bjJjdGxNVkRJZ0RNYmJpSTU4NzNtNHZnSnlMSElYNW5McHJDYVFSdW82VDVuNyszdmZ5d0xLMzQ4dFg0TnlPV202dTRqQk5IampWMzRTTUUrSFFDOEd6QWRqUlZRY2lob3Fhd1RBdEtIYWE0WkdDTEVMdERqRzlZRGQvcDZoaUVaaFNzZmROQkp0dHdYN2I1SXBKbUI2VG1YK05ZaEVBdEVmaVE1bytwZTJ2VHBXZUxDdldBdU50Ly83NVl5RG9CeUliMjlSUWlSSTFyajBmZ0VCSE1qbFdpUUFJeU00M3g4TElNNTF5NTZMbjcvY0xpcWEvV3loOE5IbWJ4R25qZk9OWVNBMUdvZDU3YWVVMlFxbnJGS1lLNEVVTTkxajRlMnU3cy8rVjlhU21WUjlVZStGd3FVL29sQkxJcGJrSFlDakpiQ29XWkFzRWlpbXB2VE9VcGdvWURObVpiZUhiK2crQUJhcDllMGtUQTJqT0ZWZHpJWjMzOXRObE1LeG5aR3U5Yi8vNWRMaUdXbXhFdEh1NlV2VnkrMzlFUzVsVUlRNjlWWTZlQmZWR044M0hKZUNtcHlaV3NvdDJLazBHSFVTcnljUG4wWkcvdlpsNUdkaXFkQmlJeVVBYjRxeXFqSlZVa2FCL3dkUVN3RUNGQU1VQUFBQUNBQldjbVJZQVh2dTVyWUJBQUEzQkFBQURBQUpBQUFBQUFBQUFBQUF0b0VBQUFBQVpHOWpkVzFsYm5RdWVHMXNWVlFGQUFmRlorVmxVRXNCQWhRREZBQUFBQWdBQmFzMldOdXVlZ25vRHdBQU5CSUFBQWdBQ1FBQUFBQUFBQUFBQUxhQjRBRUFBRzF0TG1KcmFYZHBWVlFGQUFkNmJLNWxVRXNCQWhRREZBQUFBQWdBVm5Ka1dJR0NmR0JIQkFBQW13a0FBQThBQ1FBQUFBQUFBQUFBQUxhQjdoRUFBRzF0Y0dGblpTOXdZV2RsTG1KcGJsVlVCUUFIeFdmbFpWQkxBUUlVQXhRQUFBQUlBRlp5WkZnVmxEWjhKd3NBQU45V0FBQU5BQWtBQUFBQUFBQUFBQUMyZ1dJV0FBQndZV2RsTDNCaFoyVXVlRzFzVlZRRkFBZkZaK1ZsVUVzQkFoUURGQUFBQUFnQVZuSmtXT1NycHFMVkFRQUFzZ1VBQUJVQUNRQUFBQUFBQUFBQUFMYUJ0Q0VBQUhKbGJITXZjR0ZuWlY5bWIzSnRZWFJ6TG5odGJGVlVCUUFIeFdmbFpWQkxBUUlVQXhRQUFBQUlBRlp5WkZnazhOdjRPZ0FBQURvQUFBQVNBQWtBQUFBQUFBQUFBQUMyZ2J3akFBQnlaV3h6TDNCaFoyVmZjbVZzY3k1NGJXeFZWQVVBQjhWbjVXVlFTd0VDRkFNVUFBQUFDQUJXY21SWWR1azVFU3dFQUFEWU93QUFDUUFKQUFBQUFBQUFBQUFBdG9FbUpBQUFkR2hsYldVdWVHMXNWVlFGQUFmRlorVmxVRXNCQWhRREZBQUFBQWdBVm5Ka1dCZ0cvc2dQSmdBQUZpWUFBQTBBQ1FBQUFBQUFBQUFBQUxhQmVTZ0FBSFJvZFcxaWJtRnBiQzV3Ym1kVlZBVUFCOFZuNVdWUVN3VUdBQUFBQUFnQUNBQWxBZ0FBczA0QUFBQUEiLAoJIkZpbGVOYW1lIiA6ICLlr7zlm74xLmVtbXgiCn0K"/>
    </extobj>
    <extobj name="1BCC2C28-871D-48CB-8BE0-2867F7803ADB-7">
      <extobjdata type="1BCC2C28-871D-48CB-8BE0-2867F7803ADB" data="ewoJIkZpbGVDb250ZW50IiA6ICJVRXNEQkJRQUFBQUlBQ3R6WkZocyt5MEl0Z0VBQURjRUFBQU1BQUFBWkc5amRXMWxiblF1ZUcxc2ZWUlJiNk13REg2ZmRQOEI4VTRiUXRMU2p0NDByVnJ2cE4wMnFkMzJuQU8zNUFvSkNtRmJOZDEvWDhqYXJhVHRRTExBMzJkL2ptMUlMbDdMd25zR1ZYTXBKbjdZUTc0SElwVVpGNnVKLzdDNERtTC80dWVQczJRcTA2WUVvYjNIVHk3cXhiM1E5d3l5NzBQV00ydDROdkhmYUR5a0pGNUdBUWxKYUF3ZEJTTTZNQ2FGS01icFg4ckM1WC9mNVBmTWxkd3JXWUhTSE9xdHgzb3ZHeTF2MkVZMlJ0c28rUDE5Y01GTEtMaUFKNTdwM09JSW9TN2xpaFdGQ1Q2WllwN0xsNW1TVFhYTFNqaUNUeXR1dlQxTXU4Qmxxdmt6L0JZWnZMWUVSM2FlS2dEeFZSZU5Cc2NJdjRDdmNsdFdQQ0Jkd24zQjlGS3FzZ1ZmdU9pQ2Y4eUlscHR2S1ZjS21JWnNPNXlQNXRpUkhiS2thdUdtQm5WRWhjTUpkQ3N3TmFZbFlJUkpnTUlBWXcrSFl6d2NFM0kwbXhNUUJZaDRJUmxqT3NiWTZRQmJRZDB5Sy9QZzVHS1ZTZWZNSytrZnJGQXlZMExydTBxYkZ1ekhQMG0xbnJLTmpUL2YzZWdjdVNyL3BGcndkTjN5SWdmajRndHpoNitaMHJ0ak90ZzFGN3pPVDRBMnNGMXEyNTg0ZHBmNUkzaEhvTU9CUzNnUVhPOS9ETTdFY2laV1lDdnZpaWY5d3o2WjA2djFQQWZRTFN2cDczNEI1dVVkVUVzREJCUUFBQUFJQUJwelpGaitnL3d0b3U4RUFFUHZCQUFhQUFBQWJXVmthV0V2YVcxbk1UY3dPVFV6TXpVeU1qSXpOaTV3Ym1jQWMwQ012NGxRVGtjTkNob0tBQUFBRFVsSVJGSUFBQUxCQUFBQ0RBZ0NBQUFBbTZYbVNRQUFBQWx3U0ZsekFBQVNkQUFBRW5RQjNtWWZlQUFBSUFCSlJFRlVlSnpVdlZtd1hVZDJKYmIyM3BsbnVzTWI4QUFRQXpHUUJLZmlXRlZrRFNyTnBaSkNhbFZFeTFKM1MySDd4NHF3bzd2OTBSM2RqdjYxZnh5MlAveGhoeVZIMkE3YkhXcXBwYlpsZFhXSHBHcUpxcEtxaWlYT1JSSWtPSUFBQ0lBZ1NBd1BiN2ozbm5NeWMvc2o3NzN2NFkxNUdiWWMzb0VQOHAyemJ3NG5jK2ZPblN2WHByT2ZmQXNKSW1RVlNrRE9CV0Ryc09hMTNWdUZ3RUxXYVFOb3dXWE9uUUJlY3pjVUlhVkVBcGZTZDlvd1JLRjFXRXZSQW1DcEtMaTM1bS9rM1BYYXRqcmFyeUFTeXJ5Mk9YZVplT0NYRXd0aUNKTTRiWVF5UzRiSnFOSXdyQUNhb011Rzg1TG4xdnl0NzV4NzhhMnJGL3RGZWVyd1BYTmxkN0dhbTZ0NlpaYnRwbXNvdDF5Nk1ES1V0enB5V2lkV3VPUTVBTFd1RmR3ZmhkV2dibCtWK0JHOU5nWDNBUXpEbmNTeXBwM1RsWG1BR3gwMVlaQ29DMERJZG1WaEdOWVlKc0NsNitiY01WU3MrMXNsOTFzZE9tMzJmdCtRN1VqZnFUS1pOb3hHWVNYKy9kKzgrcGYvMSt0L3VkNDIvL0RILzk3blQ5OWZadm1PNmdUcXl0SW9yTzQ3ek82dVpOZFF0dTV2cGF0RXFhUW5zRTU5cXlPdmpTYU1OQUFFN3BxbGI3Mys1Ny8zNGg4cC9ILzFhLytrWDFaTXRLK2lrTTI1MDRiYWtBMElUdXQ5WjMwVVM2VWg2N1MxWERpdG5UYjdEallDbFZJQlZtQTkzS1hsRC83WkgveTMzdnRmZS9ibmYrbkpuMGdwdENPTFRodW5UVWJsS0t3a2RnNlQ2Y3JTd045aUVnTFhZVDFSeTVJVk1vQ3B3NnEvdTNVMzErNzgyZG5uLzdmdi9lSFExZi80NTMveng4NDh1ZGpwVFo4V1hPVmNCYVUxZnlPeGtrS21LMHNBTldIUTZDRHhLd2daUXptVGRXSGt0RWswdkFCaVdVNXJwNk45WjlCVW1FekJmVU5aVU5mb0lIM09Nc1J5RVMyTTF6WmROK2NPZ1FPOG9UeTJNY0FuNkZISi9RQUhFRU5tbWtvQWxWd2FydHJRVEczRjNpSmtEZVdXY3FITWFWT0gxY1F1TlpSN2JUT3VjdTVFbFRxcyt5UmRNcFJaeWhVaGRzN1FyNlF2dXdYM1BWcWFkRTVjd2ZkUVlRS24vSFRPSFV1NVZ6LzBnNEcvblRLSURXV2x6QkVvRmhFUVZCT2JRUVJXaEtGZk1aUUhoSFFIZ2tBRVVpZ1JKMXAySXFsa1FjZ2tGakVWb2F6a09RSVYzRlBRd0s4TXc1MFVCd0tBSVZ0eXBRZ0V2UG54KzcvLzZoLy8xbmQvNXovL285Lys3ZWYrMWJmZmVPSGRqeTdmWGw4Wk5MWHpRYmY5bnRlbURZTktGaG9kcERzUUJDWWlJbExWZ2IrZDRrQUFZSktPTFBMc25XTTRqMFlCTUxNNkVBUWlRTkdVM0F2YXB1dE9Cck1TYUJqdXBNeFZCUVdWVVZoem9kNzBDL2pLNmM4L2UrS0o1Y0h5UC8vaC8zRmo5WFlJcWZaM0ppRXdzUDlhdmtsTXEyMnJvMHJtRTJmdVZJN1BIVjdxTEt5T2h1Yyt1bHkzN2ZaeHRWMjh0aU8vV2tndjltVE8zY1N5b3ZkV1NHL283MWdxTEJYN3FpaDA0TmNIZnJuVmthcU9tdnI4cDVkNlpXKytta3NzZEtQT1lUVjVTZGhVNXpCcXdqRHhaVXNGSXh2NjlZRy92Y1dCY0Q2OGZQSGNjK2RldWxPdlBYWHY1ejUzN1BSbUIySnFvQUpDZWhVVkNCb0F0VnhhS3BNcldSS2tDZXVWTERESjFCUW5GQmZxc0JiZzRoUW1NQ1dNMHFCdTRHOTViUm9kdEdFR2w5cFFGb2VXSWpRNmFKTy9RaDNXQTBKRzVjQXZaOXcxdE91KzYyN1JZYmpERUFLM09pcDVqc21rTkhDaU8vQnB4ak5LUmhXQVlWZ042a1poSmRIL0kxREIzYmgxZDlvTS9aMkJ2NTNtUUVSM3ZPL1JLcndoSHZqbEZBZGlZOWtOeTRZeUFqdXRDKzd0MnpPbWtQNHdZZWM5OUN1QUdzb0s3cTM3VytrdUxZQlMrbDdkdWx0V0lFVXg0dzVENnJEV2tjVlJXRTFmSnNlNlpJWmh1Y1BkUVZpZjZXUC96UW9IcGZWd3MrVHlWeDc3dWZ2NkozNTA5ZHpMRjEvNzBlV3pyMTUrbzFkMFR5d2UvK2tIdi9MRlUwOGNYVndvYzltc2FjaVcwcG0xdkVybWhUSUFsZkJuMkFIL1RZcmwwbEt4NXBjNzNNTXNJNjNncmdKMVdPL0swbnE0bGVJbmVXM1h3ODJLNXhzZEVxaVV1WUcvRFdDaDMzbm05Q05YYmwvN2kzZSs5OUlIN3hZUGxRZjdzeTFtK3dxQlA4TUkvOHp5d0pHanh3NHN2WFh0dmNzM3JoK2ZPM0pvM21SMk5pL2tiMHhXaDZNUHJuL2lRMWlzRnJ2NWJFUGRVRlp3ZDkzZm10V05pR1luTWRMV2hIWExaU1VMZzIwRlhiNXg0L2tQenI1eDdmMkZhdjQzdi9ZYlIrWU9iWDVhU3NkUTRkUkZpNXBZdDZCdXpkL295R0k3aXp0ZWh6V0FtTWJXSStjdVFDbTc1NEZmQm5UcXJGUXkzNFJocTBsTCs4QXZGOXhqbGxGWVRheG5xNlBnUTBjV0IzN1pVakdUN21lV1VWakx1TXk1c3g1dVZselZZZFNtcmU2ekY3UUtxQUxyNFhiRjgzVllTOW5aS25UZDMxWW9hYVBrdTNKZzNkOUtpN0lBVUtBdHVOdUU0ZEFueGRVQVpGd0oyVWtZdnMyNGNDb3BhNzFwMG1KM3NRQ0dFS1hhbmVnOUtUUTZ2MFFtVDRzeHRqb2lFQWhFckZCTEJaRWtoaUphSFpIR09FUkdHR2FjRWJqZTB5bFc5WEV6WVdiYUVBSmVtMUZZSzJXKzFTRkRjdTRrQmtJQk9HMFFVSEJmeUp4WVBORXJldzhkUC83MXg3NXc1Y2FOQ3pjK2V1ZjZoUXMzTC8vTGw3NzE3YmUrZTJMcHlPZU9QUERFOFlmUEhEbEdSQUNJS05scjNwQTZyT1ZjR3NwbjNiOENLTGpQSkhHbm5pZ3UxSUUybG5CRHVhRThNZm9YMTlTQzUrb3dZTW95a2tTNzJlalFVRzZwR0lZN3FxbnpUVFVRV0ZVZGFqZXhJOHowd0QzSGZ1YlJMNXk3L3Q0ZnZ2NWNsWmRmZmVEeFhyV3huN1prTFJlQUdTV2M2MFVoVU1IOVptS0xGVG9LcXpQcEdzb1VocEM2dDlnc1Zvd3dqMXo5eWRvblpjRkdaaHRDTTUyYVdjcHlIdmRWWWxRZ25sM0dHZFM2OXM1Z1ZWVVA5aGY2Wldyd0k0clhkaFRXWm5FZ0ZHZ0s3cmJhTkpxNlBGc3VNNnFZVENVTG83Q3llYS95dmZkZlBIZjlnMFA5Z3o5MTN4Zm15NzdodXpZQWRSaUJTU2dydUpkNDdnbUFJWVgwbWNTaUJHdWluVkdvb2N4eU9mQzNnL29XdzhTZ1Y4N2R6ZCs2RG10aHY5azBuZUE1ZHdOYytsREp1QU5vbkFVeERwSHVXc1d6akVZSGxYU2FzT3BtY1FJbTA0ZUMrbEVZaHJRWWVUekxFREloK1lobk9rOVZQY0huWEpGU1NzUXJLaG9xY3U0eVNTbHpvN0NXRW9wUTZOQ3ZFWVRKNXR4TmRNaGFyWjAyOFN6RGFkMkdsUUJOTVRJbUFkWkFHVmNBdkxZZUxWUVR2N0VpeEpIVWhDR1RHTW9DZk1hZFZvZDdqOGk0Zll4bmswSTIvakhqVGhQMkgxNVJsOGtBQWlDbzBuNjlvTkJZVDZlMXdDWVdCQ0RBcTlhczRrS2RjV2twVjliRTFTN0F0MXFUaWhBWE5qOGdDMVZGcHc0ZU9YTnc5TmpxN1NkdW56bi82WWNYUC8zbzRvMHJyMXc4Kzk3SEY5KzQ4dDREOTl4N3VMOTA3OEtSVTR2M0ZyMXVFOVlTejRhaU1CbUN6Qmc1aDJxSVE5QmkvM0QwbGdaQ2tYTzMxVkVjWXdGSk1TRkxCWk5oaUtXOHhxcHFtNzRlTUFTQVI1dHV3aGhpdVd4MHlDU3Fack5pcjZnZVAvN0EzMzNtRi82bjU3LzF2ZmRmWHVyMnZuRGZ3eHVLSkpZeWhSMWhOWGwvUUlieVdBVEQ1Tnhwd2lEZEZRaHdxb0hKR0NEQWUyMlRyYTAyWVozSkxKU0xuYXk4Y3VzakVURFBOaElZVEJDUEpET3RDQUZCeG9wRzRWTWE2ZFhGYnoxc1J4L2QrY1JyT05nOTBDOW04eUdtWmlkRmhJeWhvZzVEZ0oyMmlmNGNBSVlCS0c1c2RISXNWTGZOdTlldS9QQ0QxOWFHSzArZGVPUWJqMytsMzhtMzlMTVFNMFJWUFZJL241RE5xSXJuUVlwMjMrVjhzeWhDVU1ka1NOdjBvR3lBaTRZM09sVnBaNEloVHZBQVIyQ0NJRzIrcS9yTkV6ejlFd0JnV0NCNGRTVjNhaXduVDBNQXNGUkV6RWZPM2ZScFNJQ2h3bXVyQ0JtVlRWcHNadk1QQkhnQ1o1UTFhVjVJN0ZpRzhlclNiWVZUQjdpYzdIUUIzVmVteTY3aHpQbFJtK3dreVQvNHA3K3g5eHNNcVdTK0NRT1Bsb0NBa1BpcENHd29Dd2hFR0kvSU1NaTQzTGN2bUF5VEtFTEVobmh0UFp5bDNDZVlocWdMYU1aRnE3WFRObjFnQlhpR0ZOeHBrN2NqZ0hwdG1LeFFESjFJT2dTSkFFQXRtUUQxYU9Ma3lUT3owTzJkUG5qMGMwY2ZPSEhnK0dKbkxqZG1yUmxjdlBIUjY1ZmZ2WERqNnMzVk8rdDEzVGpYNnNBYVlVNE5LbGdxaFRNRnZMWTBkbkwzTjJFSzlkclF1TDZLNkJ3a05wQWs0ekpvRzlTQkFoQkN3aHl3bkZzcUxXY0FOVHBJeGttTlQxV0p1TlZha3l2SkpKYkxKcXhuWEJKa3kvSlRaY1Y5QjQrLy9kR2xDemMrRktFVGk4ZXNaTUpNQkFhQktFQlZ2WkFCMGI0em5BQW00OUF5aWVFTVkrYzFGY3hGSUVPV1NVQ1lVUmRlMjV3N0h5MS8rdTcxODdmV2JuM2pzUityOHFSamRRSm5YRG10Q2N3a2lTZXlJR1lZSWR1RWdlRWNTUjVrbkVwaXVSZzA5Y2NybnhEclR6ejR6UEhGUTBiMkdlU3haeXlWQVM2MWhnQ1R5YWlNb05GV1I0aytMZ0FoWXprSHFOVmhxOE80QkRvZlBybHordzllZnU3bEQ4OGVYemo4alVlLzh0VXpqK2RXdG1CWExXVkNlVUJJRDljTEdjTjVnR1BpUmxQUEZBQUlDWU1CR000ZGtqQ1ZOSFp6RzB1RmtIVTZTcHg5aWhEVUc4cWMxcFpLSVpQb3ljVnVONXdCZ0FhRnB1OFpoR1FjbGdWRC9VeTZoVlJNRXVBTVpZbVlTZ0lieWcyWFhoMmdFVE9lV054NGlISlZoNEhDQ1JtWDROTEYyRDhBUTNZWTdzemtQa1l0SVJNUTBwMlBHREp3V29Nd1dZWDNxK1MrUGdSQWxncXZyYVc4a0o3aHZBM0RGT01Wd1JPdGprcVpDL0IxV0NkUXE4TjlxNVZ4RlNHcGxjdzN1aDZkdmtUY2U4YVY0U0tveTlnNGJXZU45MFlrYzR0NnBzUFVTdVlEUWgzV1p3TG5DMGxYZWtSNW94SE1kVmVKUm1TcDEzLzAySDAvOGRBWG56aitjQzdsMm1qbHl2SzExNitlZStIQ3EyOS85RzRtVmFjb0lrYVNpZmVGMlR1dEdhd2FXaDJXTXVlMFR1K2NTaFk4R29WbVhLV1lNQUxUeFAvSXBhY0lBc280MzllM0piRFhGaFFzbWFEVUpJeVdpU0oxWkpGSm1FVElwTnRaUllpcmpsQTIvZSs3ZnBsb3FWdzhlL1hkeTdldVoxemQwN3VuekF3ekJZUldHNCsyNG83bFNvR1UxU3N1L0lZeWdJYit6aXh6bXl1WkY3SUFlVzFuMHNYWUZTaXZMWDk2OXRxN0g5ejQ4SmVmL3VsdTBhSDlyMllRazhUWWlkTlJNcVNMYzY1aThMSUpBNmQxK3ZKY1N0OVFNVmYybmpqKzhNOTg3b3RIRmhaVHpsd1lYRWxIeU1aWUFvRlRERlRHVmNZVmdUSXVuZGJwem5FcHBZblJNakp1TXVWWEJvTWZYVHIvUDcvd2h4NzB6U2UrL28xSGZxeklaTHV1VThka2lXaGZ1UHRVQW55RXgxc3FBbnhRbDZpWWMxRklseWxMUjdBSm1Vb1d2TGFHYlhRajBzOTNoRXdsODE3YjZCRE1jUExGWlViVjBOOHBaVTRwSkovdXNkYzJPb0xyL2xZaGxVSVRQbUlFbHFwbFl5Z0hlT0J2SjFwN1E3WWppd0NFc3FEdFRLQU5RNllqWFlKdGRkUnFrK0pBQUNobHJ1Q2VvUnpRUmdmcHExSThzRFlrR1dkQ2hkTlJtaTRKU1Z4OERXV1dpNVFWTGNXSDBGWkh1WFFEdk5PUm9UdzUxQjlhSFNsQ3htV0FKMmdsVlFwdUpXZ2JieUsxT3NxbHlLWExzS2xlcmJZRXFtU2VZQXdYaXRRUkdVV0lNODR5N2podDAvZXlHVmVXU3diTkJJNWprb3o3QUF0bHRLZHV0NndlUG5yeXB4NTU5b21qajgrVi9aVjYrTzZ0cXk5Y2VQbjc3Ny8yMWtjWFJyVmJMQmE3MWY1bkRWNGRFV2ZjR2ZqYk04WDlNcTRzRjZvKzhRUzM0SjZoVEJFNlpuRVVWcncyQVNIaDAxTkhGaFdCaUJsMjNkOUsvd1RSZmE1MTNldUlpZHBab3RrZDA4dTQyK3FvM2VrY2lva085T1krdVhQem5lc2ZmanBZK2NrenoxUzVpUUZxSWRPVkhsTStDbXM3NnU0b0pmY3pyb1RFVXVFMDNWdlZWa2RDbHNrd3NabEZsMEFkNlJuSzdneFdQN3g1NWQxUExqeDY1SkdsM254aDk4R3hHOHBMN2cvRG5aa21VU1Z6QVdFbVd6RVZwdzJERkRvS0t4MWVDRWlLSXlxMDFWWW9EL0FFcW1RdXhmWUZiZHN3YXJXMlhMWTZUSjhSVGgzREtNTFFMMDgvd1R2WEx2eitpMzk4K2M2blh6L3pwV2RPUG42NHY3aWpEd0hBa0ZqT0RKWHBXdzRtMDVVRFFyS3ZyZGdzWGoxQU0va0JpdURDcUpDZW9aeEFFNEJDb3E2Nk1DcWtOSlFIOWJPY0tObU1TOHNsazBtK1A3eGhLNFJNbzBPbmJVcVlVOGgyNUlCRGJhandHa2JKa0JSTVlwWURmNXZJSzhKTThBc216amdIekV3Ukw4dmw1TUxnREQ1RUJHc0grSGltUC9DM0V6MUlRMW5KODhOd0orTVMwRkZZUyttY0ZCOENnQVo0SVdad0hXYVliSlBvdHhPeVFyYlZKcGRlZ0U5b1VxeTZabHg1QkErWFVaVzREWXJlcUtHOER1dkovdGRZaEt4d1B2S3JzeHcySStQS2E1TythWjdXMUdscmlKZ2thSEM3R3hRbXpvd3RzM3krMHoyNWRNOHpwNTc4OGZ1ZVhhcm1iNnpldkhqenlsdlgzbnY5eXR0WGJsNjdzejZvOHJKYjdCcWp6cmhrbUZZSFBua1FNNWxTNWxvZEVsaWhpVlpQRVFMYW9DR29zMXdxTkhIYUtIeFF4MlF0RjBMV0o0TWhwaUU0SW1LeTZkWlp5T1RjR1lWMWhtR1NIZTJYTUIrZVcxd2VyYjkyNVoyNldYL282TW5TNWhoN25EbGcyakJNNzlJSVR3WUloSm4yRm9CYUxnSmNxeVBMZVJObXNDbTVkSnN3WEszWHJ0NisvdXJsc3c4c25WN3FIT2prNVI3SEJKYXlnaXNpTTh0cE1WY3k1N1Joc0tXU2lHYjFJUXJ1S3RURFpWdzBZWkE0RFNkY01qV0RtVXlqdytUeHBrUVVvMnVHeFpCTkJBM0VUWkVsR3plVUg5MisrYjEzWDMzdTNBLzZXZm5yWC82RkowODgwQzIzSWlHbVlxaUlXSXAwUThyRU9YZEdZYlVOUTU5MktoRkZpS08vNHBFYWxGVm96cDE0bTJNbUh5THFLZ0tUalVhNGxEbVAvYWV3YXZEYU9xMkZNbytHd0JsMzluVkJvcTBJY0FyTnVldVRDVEE4MnFBdXdCT3hvU3o5UEVLaFFkdU1qVkFSTktRclJzb2lKZ3Z3Wi9BaHZMYkRzSko0R3g4QWdYTHBHTW9NV1lYTzVBVUdPSyt0Wld2SWdqaGx6VFZNWXNrMm9UWmtGU0ZBTFZrQXJUWU1uckltdE5vQXhuTE9NQ1p3by9YbXA0QjRiUU9DcGJ3SkEwTUZrd1IxVHBzWTByUmNNSkY2Wnlodk1EQ1VDMWtDQ1l0WDcwSWRFQ0pvU0VnVUdqVEVwd0lEZFVTWndBS1VVVUVrVE16RVBvekJPSnNMWW1JQ3FXbzhlN1lvQTdZKzlYZWZLaW0wQ1lQNHk0WXlRMW5jN1czcEthY05FRXlzSkl1cVRxRzhFWUZoa0J2S0FiUmh5R1EyR2hqOGpyTW9QbzJvQ0NFVGIwanZyWnRYM2NWcVNjZ0d6dzhmdXU5elI4NWNXYm42L3FjWHozMTA0ZExOcTBmbXpyMTI5ZFJEOTV3K2MramttU1AzMHZnOHpBSWNmMWtRLzFkenFmYXVWWHdhVDVFc0ZhcEJ5QWlaZ0owQmJrS0M4YjRuOWxVTlVBd1U1MXdKU1J0MmdQWVFpSmszOXlRQXhaaW53VkxCaHJ5NkhTSFRXM1FKUk1TNVZBUUZhRE9UZ1NJMFlaQnhSV0FtSmlJZk5nWUF3d0FzTUVJNVVXN0liaDRlMDk0NGVjQThlL3J4U3pldVAvZk84NDhjdmUvTDl6MDlWM1dBQUJnQXVYU01acnRCdTZkRGV2eS9NSEVjT3RXTU9nMEdQSWxGQ1V2UXNGdDdoVVZnZllSZmdETHVNTkhtWDI1MXRPTlBFWmhnbU15aDNzRjdGNCtwNnFBWldjNHI2UW1wMDFIR0ZVQmJaa2NjUEFyT3VLTUkyK2ZPbG1rWXhhc2pzRkJtT0NPaW5MczdXdmJ0dXBNR1poRXZaU2dQNUpsTURHSnRNUTdiT29jTkZVeE1FQ2dVSVFLd2RwenZrNzRhUnNRR2t4ZzJtWFo0OGt2YnUzMUxHMk0xNGdtM1FoVDZ4cFdYdnZ2ZXl5NzRiejd4OVNlUGZlNUFkMjQzV3dFZ1dnbWhUQ2piL25USE9qTUVJTXU1MXlZb3gxK1l5dllSSGtLSUZSWXlCREVrT1hVQytTMVBkMnRndkh4SFJJWnNvYjBtRE5JTm1nK2VJRUtTbzJPcFlObDVDbSt4TTVGTWlZaHlLaU53YU1kaHM4WE9DSUdKaFl3Z1Y5NEsxTnN5V3FKVEV1TXJtUlNxeWpCTVprdGJkalJLbTFjbFF6bkJHRUxPTzcvc2RBU3dvV3o2bEdGa3dsMWh1V1ExMHg3WU10KzMyd3BNa0lXNWxOdU5nOWMyd01WYnVKc3JTU0NPYUVvZDA3cHNuenU3elE0aGE3bGdHQVM1K3c2ZkFqNjZDankrbmttQUdBSG5YS2lHalBNQURScHl6Z0Y0N3cyWjZRVXRDc3pFUW1LcGNxamQrR2tKRUJPcFNxT2pvRDdqS21qSXVSUEpEVW01bEQ0VVRBelNuS3M0RXhnbWZrc2p4Z1ZYUTFSOXBJbGs0dGhUazZjamdnVTRjaTFaTGczbFRHellOR2dtMzZ3aDVaeTdrMVdaNGk5a1ZJTEdUOGZWWUFhd2VRa2hrRkpRRFJsM2hVeXNRTTVkSUFBRVVEelVGN0ljQklTQ3UwR0RZYlBsY3pLSnBZS0k0aCtGYlB6ZlRMTFd0enRPSVNabVpoZEdxaVFiQU5wZ0tEZFVFSkZoVTJNQTViZ25pRDB6VnJmMHlKRXpadzZmcnYzNk81K2NmKzd0djM3MTh1dHJvOUZmdmZ2S3E1ZmVlZkw0UTgrc1BOd3J1aWZtangvcEhTMnpqdGRHT2NUYk1aa1VUT3pJNlRhYW9Uam9wMCtkMWs1ckpzNjRFaFlBQk5uODhrWjdXVFoxYkdnQ0FUeHhIeTByb2d1STdVSUJSRkNhTnJBT0c0UTJPWGVtL2J5NStWRXl5WHp3bStkQXhpWGdmWENWekUxZjl1cVVRczVkQmtYQWhJTURFTkVBUWIzVHhuSVZCMDlPWmVzM1FoSHhLemc0QkhyaW5vZVhIMXovNzc5ejd0Kzk5Y0x4dVpNTDVRSXptRElBaGtTUis5MUlneWdBRzIyTTNVNUVwSlJ6QjBHSkpLTXl0c2lGdXd4dXJHUlVpYU51K2dsSzZjVmZtL1lBQldKaVN3WEE4ZVZvSDhlSUdSUUhxdUxZL0pGZTBibTFkanVUckpOMXB1UlJUQkx0d3ViWkFZRGlEVHFpTFUvalh3amtObTJxSWk5Y0lkMjQzakE0NTg3R1F5Z21Ob21KalpqV3RUUjJnM3hRbDNQbDFUT1pFRUxyMnN4MENEUUtxNlN1NEI0QUt6Wm8yRkxEcVJUU2pVOExHbk02R1RaRXRQbURUb1dWcDFhSWlUTXVWUlhRcWMrTlRaTTBjQWdhVkhVQzhTbFZvYXBFbExOOS81TUxQN3p3eHNYYkgzL3V5SU8vOHZsZk90dzd3QlFJbkhObnMwSGJVZ0VodS8xcC9JdEN0N2VSaVExMXd0aFZuVTdEdUlrS1NpR25qckFkZXdrMGRSK0pDRUY5TnJiVnpNU2JQMWtjNFNNTUNCemhlOU9KUmlBbWlWNWd2TG9aRFZyam04Mm1JdzdDR05FeGJLYUdKVGJRVUdkYjgrUDQ1L2d5QUtkMUcrcFMra0dENFRJYWNPYWUwNFpKTnRmcWJqdXowV05CUTdRMlcvNit1U2VqWWNtNEduL1RNSzVWSEZwVGd4K0h6WGk1VlVRVHQzbFpZV0pWTDJTalc3QjlMWWdGV1M2OHRnVlhJWFlPeHFaeU0rWGFkSkpPbndvTEZFSEQxTFFDWUpLY3V0dGZCaEJ2dlJYY0E0S3doWTRkckxHZElSaktvc3RpeGFxcUR6NytzdGRXV0lTc0QzNzZCVGNOVG9HQ0NRWDFOajBOaWxhVmNpbUVSRlhqUFJYNWgvL1p2Mi9ZR3JaRXhKUUpaUW9mdWJHSXhxc1hnWVZ5SmdONHA0M0NPQjBSQ1ZNT3NKRXNJRVJTWkFDRzgyZ1htQ1NqVWtRVTZ0Vjc5UXBTYUM0bGs4UVRqYmpuWUpLeHJvaFRON0dKNU5VQnJQQ3hTcTBPRGVkRWtXOFJYcjBpUkVwS1F4a1E1M1VnZ0ptRHFpTEVBek5MdVJFVDRMMjZNSUh2eG45TVpOZ3dMQWh4QU1YUG8yZ1VRY2ZrYTdlRnJPSE1jaTdNWHIxWEZ4QTIvMDcwcFpqWnE0K2JtMGdOemtRK2JIMDVsc3ZNemp1QW82Y1MyeUpFUkt4anJKK0xqQitSWTg2SUNlcmpUd0VhRzhna2g3b0huem4xK004KzlzWEhqenk2M2d6ZisrU0RWejk4ODAvZi9QNWJWejlvdkhiemJtSHR1cjlkbVRsaEs4VEMzSG9YTzJlSFdoRTFvWmwycktYQ3lIaEdSU003YlV0OE9kN0hDK28zZFd6TFpLTVhUQ0JpQkswRG5JNmJlZGUvTlg4TGVsY0RKKzZVRXNpckMvRGpQZCttNXNmaHpreEJmWHhoL0U4MUtBaHNSRFlORDRwWEF4UXV3SGtkdjJ4WVFIQ2hHWVk3aGpLaTZMdG9iTkhrMzNpSUNwbUZhckZYZEM3ZCtQRDV5MmRQTHR4emV2SGV1WExlc0JFV0YwWk9uWTVqdVZ2L0RmMkswMlk2d2hWaDBwbHh1c1piU05NV2hjMHRpdXdDSG5HNzVnTUN4aVNlT3Brc0c3VVZza3lrY0FxS0wwdTBwS29pckdnVjRkYjY4cHNmbmJ0MDgvS1hUajkxZUdIT2FWTktINEJoVVZXbjdaYktZN0poVW1nSUcvMHZ4RVJvUTdQbFpjTzU1UXlBVjYrcWtZbFZBWVZUdEFvZXYwa2dJcTlPbUJYYWhPRW9yRENzUWx2ZjNobXNmTHJ5YWIvc3hqMkFJaGpPNHBEYjBqK2IvOFU5dmNkR2h4QnQvNkRqZjlFS3hjdGZRY05rT3ZqTmxZeVR0UFZOWEkwaW5uSGdieE1rN3ZpWmVOaU9mdXM3Lyt2ekYxNDV0bkRrVjUvK2hXZFBQZWxvWGNoYUxnRllFUmVjMzFSaEFzWFpUWUFSNDBLNythbXdCUFh1N2dxUEhRZ1dyejdvbG9hMENnOWl3em1JaEJsUUgveDBzakNSTUFldGRSeXBEbDYzOUY3dzZvYTcyQm5WRUJFVmthcG5ZdEQ4Wm9ObTR0aVkyUFBKSGE3b25jaVdCazdyck9PcnZFRTRCaEtzTlZuUU1MbnlRRjdkSUN4SFAyWmFxNmtCajhOU3g4WVFobVdMY1lnV3dOMDFPd3lUSVdMTHR2Vk5pTzcxUmtPY1lyeENlZlh4bnAxcUVKRzRlQUVRNHFBcXdrQWI0SFVNRy9kYnpIc3N5R3M3OU10eFNBdHhYQm9tZFI2Lzd5ZmY2QzVEQ2s4MERsL0ZZRXk4RHJuOVpZWEdwVk9oaWlibytPSWJnVVFZME1sQzZlSmdWZzFLSWNiKzQrRkkzSkFZa1FBLzFWVUVWWjFDRHFaUEZRRFljRzY1QU1RRHNidm83Q2YvaG5mYUlBYU1ReUpFM0pIRm9WOFZza0l5OUhjQUJDaE53SjlqN1cxN01NTjV6dDJCdjExdzMydXpRWnl3eS91YkgwWGRkWCtyNU1wcjI0UjZNdkU0M3FIYzdSZHlMcGk0RG5VbGkwTy92SEc4dlp2S3ByL24zSjA2c3dOL3kyczdYZDBUeXUwUzhTaXNiSDFLdTdhVVlUcXlFR3ZRNm1qa1Z6YjkrdmlMQklTNytubnlVMHltSTR2cmZrekZHQ3ZwdkIrMjlmbnJWMzc0L2h2blBqNy8rdFZ6ald1UHpoOSs2dDVIZitLQlo1OCtmYVpYVkphemtqc0tPOVhkclRjMi83SERZN3BycjIya2NkejE1VTFOaUpVYytGc2U3WGpXYjMxdlU5OU9HbGhJWHpVNHJTdVpYL2UzTnE0emJlL0piUldJdXJXdTdWMnh6ZW9NVS9MY0lDem4zSWtVdjd1ZTNoS2NkOWRYYi83OTMvMnYrN2I4TzEvOCtpOC85Vk1iWEpOaHRIT2daWHlOOXE3SmtsRTFQVzBaaGpzYjVGM2J1M1RiWHpLdWhMS2hYOTZsLzdlMjBWQmVjRy9nYitmYzllcCtkUFdOLytHNTMzdnA0aHYvNWEvK281OTg2SXNLOEo2ek9FNy9VVmdWR0NZVHAvOGU3MDhmR2NvSzdxLzdXd1gzdmJiTkJrY2MzYVVlRC9OMFl5VDgrZG5ubjN2N2hUSXYvdEhQL3dlZHJJcXUvTjZWakZMSnZOdHNaNUlxbWNja01oUCtmcjNyOGQyVmhHNk0ySUo3R1ZmRGR2VGloNi85TjMveVc1K3UzdnpHNTc3MkQ3Nys2NlV0ZEUvYldNbENxNk14blhQQ2tBWmd1Y2lvR29UYkpjOXY2STVsaHlFOXJ2RGtpY0JVc3JDK0o3MzlqbmJHY2xad0JXUjMyWXI5Nmx6Sm9reHRSYmlkT0EwRnRpT0xDaDJGbFFobTJqd2tkaXkzSTR1TkRnQ3lWT3hRMEM2ZlhzaFdzckR1YjJiY1VkMmNSV0dubnJ6N1NVeHVNUEMzYzdaQlE3MG41OTVtNDVaeGJzZ013cUREaTdXdWJTWHIyMm5XRTdpU2hUcXNNV1E4My9kcTE4YTRGY3BLNmNmNUh0VFh1cmFsWmZIMXJWOGNnQ0xxcnZ0YkJSZGVmUlBydVo5Uk1vQ0dYU2JsMktkVEhmZzc4VnBScXo3bmZzU3lLakNHemU4eXBkc3dVdFdjdTVIRzBYSTUvbUI3SUd6MEx0MkNlNjBPR1dRNWkxeVQwYURzOFF1MWppeE16Z1dOa1gyVEZXZzNGZDM4bjdyNXZ6ZWpmUGN0VjZFRTNlSCs3dTdseGpEMUtLd1l5cVBmdDFzRnQvUnp6TGsxOExjdEZTMDIyQU9OU0UrcUI0K2NYT3JOLytUbzZmUFhQbnJ4MGh0dlhYdnZMOTU1L3V6VmQ0Ky9lYzlYN252NjJWT1BuMXk2QjJDLzQ4WFhIV3VyVUdnVDF1T09aUDh1bmNnMFQ0cWhFclI5MmJXNUFBQWdBRWxFUVZRcis1Wk9Fd2NvTUNib0hRZTlGY0d5VWFBSjlRN0ZiZnRMSGRZTW1ZeXlVUmp0bjNOTHg0MGJoanRCVzR6REdMdkQzQlRNZEtBejkwdVAvTmh6YnovL3lzVzNIN25uZ2ZzUEgxVU5xdnRUWDJ6K2lFcWJScHJ1T1VxMy9VVmpGQXArMy82UGI3YzZVZzBaVjYzV1R1dkM1c2ZuajcxRWI5eGFXVjBkakxwVkh2YWN4UnhOZ0lZYUExSksrdm9LUzZYQUR2eXlWeGVwYWJmMmoyNzdqOGxJdUhEcnl0dlh6ejl6NnNtd3FXZjJydVJFWFhYTDdiNzlUTTBHaCtDT3REYzdWWEpTVDNYYVhGdTcvTTkvK0llWGIzLzgrUk9mKy9MOVR4YzJpeis0aDIzYytIdzdWbStuQ3FzR3BSaWozdGJBUFN1Y2NXNG9WL0RBTCs4ODMrOVdWWGdtaVFuNURHV1d5cUEwQ3JmdjB0MnZ6cU53Wnd6dDBsSEIvVkZZMllmVllESU5vN3VwMEhqR05OSVZiRE1PbTJYTWwwQlFoSUw3STcrUzh1bGp0cUNNclpDMDZuZnR6RzNxRm9WQk52VExHWmRNMXFkZDVJbjFiM1RVS212OGdycHRwTzNjcFg3bzcwU1lpSkFwcERmT203WGZyRmV0NCtjZWhWVkRlVWJWU0ZkM0xHWDdLRld0aC83T0JJb3dUQnlsS2JtVTFHbWRjeWVvVi9WR09vbWc0RWdZeHlvRUNKa1VpemNWSW83cHpnRDEycVJ6YXpDTVVDRms2N0Nlem9XVmNSVzllNjh1VWd1a2xDaGtoTEtJWmxLRU5xVENkREZKNWpZS2EwQndXcWMzMEpBVmtzZzl0K01ObHlyTHE4VkR3S0hqYzBmdlhUcjg1S2RuTHR5ODhzYmw4eTlkZlBQajVSdnZmUHpCcVlOSEQvZVhIang0NmtCL0xyZXB5YlE4bk5kV2tNcDZObW5nYXNSL3BYUGt4ZENSa0FWOFJsV0FDek93QjRxaG5Fa1VrbmI5SjQ3U0p1T0tZUVAydjQxbVJINzY0UzlldUhIcC9JMnJmL0h1Uy9jZC9tYXRBeWJPcVZMVlJONDZyMDJydy9Ua1NRRGlVVzc2bmRVTlJXSW00OVZGZ0VLWkZmY3VIaEdXVzJzcnE2UDFiclZ6UGxJQWhpSVFqSnN3OEhCcFdWN0hsWXc4S3dIZWF6UFR2VkFBZzJiVWVuK3d0OFRKdFBvVElxd0dnS1drUysxVGlZQkVvVWkvTnNNVS9uVDExdmZmZitXVlMyOHNkdWEvZVBxeGg0K2VUdEdLVjV4bXFxU0hhM1dZYzZmVmVxWWFCZzBnRXBoaGNsbXE2cldOWi9ieFl0Uk1uWW5Jb3FhTjF6YW9JK2J0b0t1ZHk0MDMrZEVGRUdGYis2cU10d2NLRDFkeXZ5YXlLSFJDT3J4M1FhUzUxeUZBR1ZmSnpNTEJvM0ZhRjZnWUFxUU9UZ0FFWXlnam92Uk1FUUNjMXBZS1E1bXFwdHZQS1U5cnhKRW9OSjJJTXhyRGd2cE9Hd1VzbFNsRU81dnZWdXdsYnJ5UWE4eUJ0T1BOaFIzclZJYzFndktNT1JvSUxHUUlZSmlnSVoxM2s0a1pGaEN2TzJBR2R5a3JIdmhSckhCUUZ5YWN1L3RYRWhhZytMVm1ZbHdnRUpNSjZoanN0VW1mcUpZeW5tUlUyL3N1ZGE5VFBIbnl6Szk4OGV1LytlTy8raXRmK0xtdjNQK2t3bi8vL1ZkLzUvbC8reS8vK28vLytQWHZ2ZlRCMmNzM3I0L3F2VXc4Z1N6WkdFNzB5U2swb3dQQmtLQXVvMHBub1IrZWlBSWhMbjdwOTdBdEY0ek1heEN5YlJnbVRqd0NjcW9TSndJVDMzLzQySmZ2ZThxSS9lNzdMNzk1OWIzVlpoa0k4UkEwc1o1T204Z3E1clFta2tSRmh0bVU2NFFTVTU4UVNNZzBZUkEvU3BVWHB3NGRNU3pYVm0vY0d1eVZYNHJBbG16T3BhcFBabFVuSVdzb1l4SW1rM0ZudC9PZEhldHBLQjgxdm5HdXRNVTkvWVBwSEt3WTcxSkNuRmJwV2xHOE9vYk1aS09HN2VqdGErZi8rSTIvR3JXalowNDkrZFNKaHc5MGUvdXJBVTBZRU5qeURNenhYbHVubzRLN2JrYUh6R25ydEkwdXkwd1pPeU1QOUt6T1h5eElFS0ZwUHNEWFlTMzlWckNsd3NORldPTXNDY2ZaVEw1NFJFenZXNUNodkExTkxJS3h6L3RUVVV6aDI4RnJrMzQvRTRBaEd6ZjMrd2R2N3hiTGViVDJNM0VOVEhUTFNDV1NucEk2WGdEeDJrU1R1MjluUnBGLy9NLytveFFiN2JWUmVHR3hKRTdibkh1VVBNaGNKR3duVGw4cEZkNmp5YmdhaHBXWmxwK0kwNG1jU0luY2N3cU5YRmlHY3N1RjVUd3lEZXlyR3pEbVVmSHFET1dSbGp2eFN3ZjRBRmZ4ZksxRHIyMkVucVFvR2lvQURtZ3pyaG9kWXB6U2JLOUNDNXM5ZE9Ua3p6N3k1Vk9MSjBPZzY2czNMdDY4L09LbDE5KzlmbWs0YXZ0NTMxb21JbWJhVGx3b0pLVjBJa1JvNGtUdUwvRVNSS3QxUnhhSk9KazNCZ0FJSEcvNUd5b0hZWGttUTJZbzgzQ2pzTnJxTUdJUDAwb2t3d1VSZTIxajFwbDltN2xVSHJnelhIL2w4dHZ2WGJ2d2haT1BsbG5tMEtRWXZuSCtPWkNRaVZueUxCVUpITkpFb0ZaSGdNcUU1YkNTK1FDMzd5aU5VWGRGc0Z3cVBFdW84dXlQWG4yT1NVNHVIVGw1NE1odWJKVXhrSk94TlZ6NlZNNTRiWFUwWmRZRGtNNFB3WkJTNWkvZXVQNkQ4NjhNM2ZBYmovMzQ0Zjc4dm00RVRSSVdPMjF5N25pNHhDU0NrVXFWeVdSY0djN1NzNmZHTDNqcDVyVi85OWIzLytUTjd4eGJPUG9iejM3ejBhT25yVWxhcEtPWnhuN2I1YnRWaU1rWXptZmlsbzBTNlp1RXM1bDBNNjVhSFFXMHMvSlVsakpmaDFWRGVZeEd6RkpQMDVFRHczQkhpQWtZSlgvRWpMT2NDNEpwZE5BbTJCa2hVL0Y4aTdyZ0xvMHpuaVNOVDh0bHhxWFRVY2E5Um9jdTFMdUQzYllYYWdFYSt1V016RXpwRnd5SlErM1VWVEkvWlZWUGxPaW50bHEzbXNRckRjQlFWc244TUt6a1hJM0JZUWtpLy9FLytiWEVPdVhjS2JoUHNCSFpNRk9NeTFBK2t3OEJnSWduUTNrMmtuQWhFMEhSTTNIUHhVb3F3aWlzek1wYk43WG1rZHM3VVVzUmFhZjdJR0pRSVZWS3VDWGVwU1pDeHJiUk91UE9OSTNUM3RLUjdyRzVZOCtlK3Z6UFBQelYwNGZ1emNSZXZ2M1JDNWQrOUpmdnZmRFNCMjhVdGp2ZjZYZnlyZHNqaGJyUUdoTExCWUVUN1lMWGxraEs2VWZIYUNZZm91QmVJWDBoTXhOUDViUmNJWWtFTlpVczZpUVAwTDRTdmZWNG9ONlJCYmNmMlhtUldTRmVXVjk3OGVKcnB4WlBIZXd0Vk51NmJydEVRdTRBSDdITmtUL09hN3R2Z05wUVZzbENERDRCR0lXMUdKSk5HYUxSTHJRNnNpd0s3OVNOWFBQbmI3M1lLN3ZIK2tlV09nYzY1YTdIR1VMV2NMVSt4aHVtU3FTT2JuVTRFMDlsZE9WZnZmVFdDeGQrMUMzeTMvanlMMWpaZi8rVWM5ZFNFZFIxNVVBVDF2Y2dhdHNpbGN6SFd4dENXV0thZUFCTTBwVURIdTIvK09zLyt0MFh2dFVydXYvSlQvN0cwNmNlNkpWbG9zY2FiVVU5Qy9XV3BXSU1UcGNlYUxid2dKQVZtRm5TUmdOalh0cmNVS1l6TWhTNU1DcGt6cUhlVHQ2L3R6Qkp4bFhNajVNZXR5KzRSNUFtakN5WGpTYUc2N1hWb2NKYkxpS0RVNkxGRGpwT1JobzNxSlpMU2VheTI2VGJjOXFteHpDOE9xOCtKcEdaa1k4T2xvM2xQTDJTbUxqVWxvdEliSlZvN2VYdi85TmZUNjBURlFRZWhSV250VXRMVWhLbDRKNmxRcE56WGt3bG5zekZ1eUVGZDVQUEFqWEFHY3BiSFJyT0l2dDNpbG9reXJWYzFPTnN6cWtOakpmb0xPVU1TYy9YeFpCUzVneGxqRWpxTlV6aGFzVWtFUW1UYlhRVTBBWWs1WE5UQkN0Rlpvekp3bEt2OStBOUorNWRQTmJMdTJ2MTRMMVBMcjMvNlljZmZIcDV2VzdtaW9WdXNiR29NSEVobFZEZWhqb2wxMG1VaktzWWdvdGdpSmw4aUxpc0J2aWNPK2s4bFZOdFE1SnhMcFMzWVppc1RpWDNEV2NDUTZCYTEvZGRVWWlvVzVSRytOV0xiNzMzeWNWajg4ZU96QjFLMllrR2hDbENMZWZLcFpIcktUVEFCVVRTeituQlVPcmFyUEM1ZEF6bFhyM1Rwbkh0Q3grOHNUcGN1Ly9Rc1NkT25ObURxakplTm90YzllbTcyQUFuWkJqU2hHSGt5RS9XMVpjdW5IMzMrc1YrT2ZlVjAxL0lyT3k3TU1mTDJ4bVhUUmpFd1pab29BT0NJY3RrSXRRZ0pOTTRlcmkvZXZmbFAzdnJCNSt1M25ycytKbS8rK3d2TEhaNnNsKzhKQ2FFaThpYnlIcVhVaFltcktaZTYwdzZrYThsZlVaa1hER00wMkVtZWJ4Z21heG9JMGlMU1dibnFmUkNHUlBQbG9GejRrUE1tSHV6dEpUSHUvU0pQc1M0bW9EbEltWnhtbVdqb2dBQ0hKT2RWVmRJU3BubmNScXpHYzVCSmh5WEV2SHM2U1ZHcm11Q3pKSThTTDA2eXh4emthVDZFR2xjMTdCVVdpNWlmQ01nTmVsTGxKeTdDbTFES2dFdHhnNVJEQnhWQ3ZWb0tYbFFNb21sM0pCdGRSZ3h2M3VYRzlsZ1ZIM00rUmt6M0tRMFVNaEVJaEU3emt6b0hWTFRCMGN1TUVVUVlvVnptaFFKeHlRVlc3ekQwK2dnUFNHc1lXc29DK29kaG1XV0xYYm5EdlVQSEYwNGRHTHhubE1IajU3LzVNTUxONjVldVgzOStzck5PK3QzQWlTM1dXWk1kT0M4QmgydlpFa2ptQkd2Rkx2cFhkbDAzVW53Z0VydXBYc3RHODBrc1pReFpiV21jZ2tUcU9CZVBHNVRhSjJXU2llM3RwTlhHWlhQZi9nNlFBZDdjL2ZNSHdBbzR3Nmd1MVU3SUtMckl3ZFJOemsrT2U2OW1GTUF5U3RsMUkxNGU0RU44RTRiRi96NzE2OWQrUFREa3dlUGZQSDBvM3ZyQXBwTHo4K3llUm9mQzFJeDVnell6OGVOekxEeDk5LzkrUEtvYlk4dkhIM284UDFsSWZ0bUJSdFRnSURhcWExSVpjVDNpRVJaeElvUWV6WEZRQWY0MzMzeDJ5OWZPbnRQZituZisvd3ZQblB5Q1dIcyt4R0pLTkxnQm5pQUdKellud1NlVm5MS0xwQ2llTGV1RnhwZmRFclVCRFN1UU9rK0JHTWNBb3k3cVpueVpjUmtvVXhtajdtell6VWo4cVlPNjB5RUNUbEVpbGkyREZib2pMQVBNbHdvZkdUNFNHZTRGeklGZDlzd0FCR0IwbDBsSm81dGRGckhlNjZKVzgzSUhzRkU4WmhQa3pwVzQvRWxZWVk0UkNyYUl1TzRLczhBVFlpc1U3RWVPMStkMmwwRWtuTVZORVFDdTZDdVNjcVVtaWs4STRLNWdMVGNjUkZUNldnVXlYM3JzSjdvSWNXalRhV1FVY2RyMCtnZ2ZUZ0tUTWJWeUsrNG9PMEV3NUlpVEt6d2piWVpxdjNmM3F3SUptS29KNUJRNXJWZDZIUVhPdDNIajk4UG9MVDVLNWZPWFYyKy9tZHYvZFdyRitlZU92WDRFL2VlT2IxMGRLbTdNTi9wR3NvaWYzbmlERzExeEpBcGNJd2g2Ym9BSnJrMzYwUlU3UDlYY3JpMzlLdGYrRnV2WEh2dnJXdnZIVnRZUEgzdzZIelZGWmlBMmFMTkNrMk1wWHR0TXlvekxscy9pdmlieERCR0hkWkZ4bGgzdzNMcXdJa2Z2UC95cmZXVnRkRndqd1Fya2JYYUo2ZGZqeExadEJTYWNiWG1idXhiUTlvMFBPNC9lR3F4WEpvcnU1bmxSSVNRYW5SVFpwWUFMekJDdGcwalF6bUQ5MjFrNDlyejF6OTg4OXI1QUg3NjNzZCs1cUd2WlZJMDJpYmN1Tk1BSDBGYU0wMEhoUWNNazNWaGxJaWkzYVpyWEtqTkJCbWRJa0c5SVRzckVCNDBCYWNyejVLS0lsSmtPcTBMN2pPNFFlbzFoRlpIcEpKRGdqckRRcHJhUUVNbUltblNNWlZNUXBDZ2JVNVZxL1hZNzB3ZWRvb1FMMWRuM0tGWnNqTUdCSy9PRUFLY0FKcjhFU09mVTF6TEdJWm1NVW96U1dvY0ltUExKR0dXODRocDdtL0x1YVZ5Smp5RWtHU2N4V3pyNmQxZFNwL0FJTVNqazBaSEtSdUxLYVp5bXAvR0llbWtKc0I3dUlybngvbjBpTlB6K1RJWnkwWEdWUjFtOER3QVJOSTBIb05GWnNCSk9YVUNHeWxFTzdJWW16eDkrdFNKaHg4OSt1Q2gzc0hHTjJldm5YL2p5cm0zcnAzLzVNNGRTL2xpcjllelM0bzJac0ZJaHlDVjNJOEVwcld1SlY3b3dCZ25WVm9xWmsxdmpjbDFIaUVEeUV4NXd6TXVLZkxKdzgwd3d0bjJzb1VRMmpldm5sc1pEQTczRGgxYlhQSklRdkxHQWREb0lLZE9BcVp5TEVGZFpJK05IRndwbUVwRTl4RTBPUWRwZ3VyYVlQamE1Yk9HemNtbGV3LzE1M2R0SUdVRmQwZGhOZjJJR2tBcC9ZRGd0QmF5S1hpdUFEZHQvbjJMOXoxeXo0TkhGNWZZdElrSWcwMTJwb2kzU1JQcm1YSEZaSnN3cUdTaFRzQlVCdFZQVm03K2Q5LytuZk0zUC9yQ2ljZCsrZkd2UDNyay9rRzRsYkl2TkpSbjNCbjYyd1gzQTF3N1ppVGJmeXJsM0NGd28rc1Z6OWU2UHRQZHpxamI2bnBIZXFOUXAzL0VVaXFQRUtCQ0VZeVpKRHBPMUt5V3hISXVsQ2ZHTUdLOHFpTUhpRmdvd3l4THJGQ1djV201R000d1NxbVVqbERSYXBPZXY5dHltWFBsMEdaVVdjNjl1cGx5Znl2VW95bTVZTEplWGZwM3RGeEcrS2Vsb2c3RDlHMThLWE9XcWdDME9tclRsa0tNaldFK1V4d2kzWWZvTUdVeldkaE51YjluOWorRXJPVU9RSkhqTnZrQ1NCUFBIVlZET2s1cW84STZCcUtuNS82T3VNaklTUkN2TlNkbnR2UmVtNHhMdzduT21LQWNBQk5sYkMyWGNST1dxR1dwc0Z4YUxnaTAvZml3V3hTbkR4NTk4c1REWnc3ZG40bjlhUG42RzFmUHZYcjU3RHNmWDdwdjhkNEQxVkpwZTRheXhOTTFJY3VRZ2I5bEtmZkpSendZNDZTNDFXRkhGaDFtQTZLWDNBTzRDVVBMMHN5U0dqdGpTOFJ0R00yYUM3aVE2dkJDOSsxcjU5Lzg2UHpxYVAzcDQwL2ttWERDNmpmMUlkd3NsLzVqM25DRmIzU1FqS2swbGVsbDNKdmlwRlF4YXNNUEw3ektSQThlT25YOHdLSGRkQU9DUjF2eVhNRHViRHpiSkU1RHczYmdsMmYxQWpNdW1jeG50VFBsVEQ1RTBKWkFsY3pIOGJadkExY0d3OWN2ZmZCN0wzMkxnRzgrK2JNLy85aFBXRGFKeTZUQ3gvVTE0OHB5R2ZQK3BMUXhZcWdWZm9xL1RwOUtFL3cxWlp4YnJ0SnRoZE0yb3lyakRoTmJMdE5UWWtheDQyeHRtT0VjaEdSNjdobHplQ1lxQ21XV2NnQ3o0Q0hndEJYSzlpV1QyQ3hCWFVEb3lDS1A4MzdOVU1sWXp3NHZETU5hRXdZemtueTRvSzFsQWVRejVQeGtZa05GT296bS8wVWZJc0FUcVNIRHlIM3licHRBbGN3WnlnbFRuRUdTeEdXMTFaRVFHYktVdWxFYjArRVp6aU5ZQWJPZEhJUHhHWEovcStVeWtyb0RtbzZwVkFTbmJieU9PTHNQSVJsM1lwQm1oaU5BS21JMk9ldzA1WmpZaXFteTRtQnY0Y0Y3VGp4NzMyTkg1dzlkdjNQejNNY2Z2SEgxblFzM1B3U0Z3L056aVd0SlRIdFI2M3JHMVV3K2hLV1NvQjR1NTZxZHhTNEF5TGhVSUtDeG5EWEpzRjhDWlp3UkdhY3VIZGlQQ2RTeFkvdHRHNjdkdVg1MStlTWovY05IRnc1WXMvOFI0ZFNIeUxoaVNLSngxMG4rVEtlamd2dUtzSytuRzNHUlRwc0lCSFBhRUtITTh1Kzg4MFBuOWFGNzdqdDE4TWdlNmdUS3BEUGpoWGlOVktvTU00dXRpSG5EeDNaNWx2MUdsblBIYTJObjlDRXcrUXBEZjhlUzJmZWsrZXhINy8vdnovL3JpN2V1L09MalAvMXpqL3o0c2ZtRGRWaWQ0V0FiWE1xOElVdGdyMjRXWFkzNDYxa3hsZGpBWDJkMVdQOE10Z0lnQXMrMFBBT3dWQ3AwcHVUbUdGK3F5aVpYckpPVzU1dzdESFk2TXBUUFVra3F1UjhQSEMzbE0rYitkc0paRTRhS2RwcjVQVVdFT09jczdzTm54STBXaHZJNnJMZGF1N1JWaVVBbHozbTBrY3hwRkZiVEp5K0JNdTRTNVA5NVBJVFhObWltTUJFbzErb28rUVRYUmZxRVNmM3lWcHZkc2lSUFpYcUpJNE5SQ0lDTU95bjN4SUk2anhianZOWGJHSFozbDR4S2lxbS9sR2FkcUFBbWQxWENMSW9rWkVFMFUxRXgwMkNBQjhUTmNsQ2RjUlhkT0VOWkV3YTdzUVlKYzhSSkFQY2VuVDkwb0xQNDhxVzNMdDY0OHIzM1g3eHc2OE5YTHQ5L3FIZmdxL2Q5WWI3YjNSdUs3clZ0c09GT1JaY2k1VVRENldoekgxcmFuM3R1S20wWU1SbWhvZzZqWkZxa3p5aENXWFRJRE9WUG5uam92VS9mLzlPejMvL1RjOTkvNnZSOVZiN3JiY250a2tob0ZvVWgweFB4eFBzNFJKRjJTVm9keGZXVmlEcEZ0bGoxcnkzZnZMRjZjNi9peUZncUlrOWxZZzB4V1VLYzFvYXptY0lRTVc4NDdaTDNlVGVKV0t1TU8wNmJtUnlJNk9pb0JxY2pndDJiUnZqeXJVOWZ1dmoyMjlmZU85eGYrc29EVHh4YlBPQzFaYkpJM216RWVLcVFwUW5sQTJaWnZieTJzWE13eXdxa0NFRTlLR2VZQ0lkSzE1MlNWQ1pPcFpqUUFERXlGT3J0SzVCQ1g3bDRycHQxanN3ZjdGY2JLQndoWThnaTRqY1ZpZnVObUxBK2NtT25ObWxTRVkrV2dGaG91dHFZalJERUZQT2Z6WW93WUVQU3pJZ3lZVEtHaWtsQ3JGUzJ0d0RudEk2SStCbjUvYlFKdzR3cW9TeVJwektsOTJuQ25zUWUyb1JCS1gyWGlsNkpRNTg4S0JwS0lVblVqZEMvb09wMEdPSWFuekJaWTU3N21FeGxWa1lPUXpsQTZTY2dFUnMxQlkxcUdoL3dWRGZDMGRPQlR1TjZVb0ZaZ29TYlNqUVIxRTJBdnhzTXNWM2lEWTdqaTRlWGVndVBIRDN6NXBWemIxOTcvOTNyRjMvM3lyc0hlZ2ZXQnUyRFIrNDlzckMwMUYzWTdVSmpKTHVkY2x3U09IR3FCM2lHeUNidU9kMGY5cjZoYTVBem1YV2Z4STR5eFVsaGpHQ2ZBYTlrS0xPVXgydHNoK2ZtbnpyNThQdWZYdjNoaDJkL2RQbWRMNTU2ZEw3cVJVeXgzeFlPRVJLRzhEalYrd3diYmdEeEtDcG9HNmtuMDloVXlaQXgxR2wwNERaaFZCZXJ1WTl2MzdpeHZwY1BJVEE1ZDJwZEV6QWdpWXpzTWRnYk5HUXNsbTNNN2JtdlZ1T2JkejYrWUZBZG56dDJvTmMzWkJJM2VVRmRpMkZYbGxvZEJwQkFmR285T1NaTk5jRzIrMTBEZnYzeWV6OTQvelVpL056bnZ2cndrWk5sem9wUVNsKzFkV2xYaU9PbE5rTXhQVGVMMmtSSUJFT0ViRkJYY0crbWV3VHhocTNYcG8xSmRqVjE5VEtVQ1JzZytEQkszMnBIVEtVaDI0YWh1OXZSV1IwTnJ5M2YrT2pPeDk5KzQva3pCKy8vMm9OUGIvWWhDR1RJR2lxR1ljMkZKRGdSQUlFSll3UjlOU3VIWXhNR2xYUU5aVzRXcHlwbVFvODVlSVA2V3BPSXNEQytQR0tkZWtsamZ0d2lSR1NRQ1puZ2s2NUhqVEhVSkoraHVDbitXbUFTa2IvN24yVVF1Skw1Z0phSW1kaHJrNzc5amR4ejhSNThKTDNhZDY1T2l4VXlIVm1vdzhCcG94Tkd5SDBsNTA3R0hVVkl4RVZPSlo2SXgxbWR1RUlieW5QdU9oMVpMa3ZwNWx3QW9VMlk0WkdGd25JMThuY001UUhPaFZaVlU5YXd1UGNOOEZreXJRb0FoclJhWjFTV3BtZllNRUxqRzRYdVZtQXBjekZRYjBRTzl1WWVPM2JtcHgvNTB0SDV3MWVXUDcxMDU4WjMzdm5CKzljdmVjL3p4VUtlaWJBSXlaWmZvdkVYN0JGWnAzV3JvK1F2MkMya0Y5bDJFN25uWXNRVjBGSWlYQ0EwT2doQmdYMTZkRFAzWENaRlVOZUVKTFJINUhwcWRXUTR0MkliSGZXS2JtRzYzenYveXZuckYwOHRIVDA2ZjhoeVZ2SmNQQVduU1EwQmxGSVYzRE5VeHBHV1Brb0piRGszbkJrU1FraGV1aERnaGJKU3VpQnR3OWhsT2ZmUmhZOVhidlk3dmEvYy8rUnV1a0tTYzFXWm5oREh6TXNwOVF6cURPV2w5QXdiZ25wdFU4S0JLOE8xMy82TFAzamh3bzhPZEJZZXZ1ZCtBdElUMEVTS2lOSjBMRmxWbjNqTEthZ25vbEk2QW5aN1ZuSlFELy8xYTMvKzNYZisrdVNCby8vRjMvNVBEM1RuQ0p4eFhrakZVSmQ4dnhvVGNMclRkaGoySWhyZkxKYUtTaFlzbDdOU3Z1YmNLYVFuWklkK3VkRVpydGFYTXBkTFpVZ0kyaVR2WXVQRldpRXlYTkRrYm1mdDJ2VjYrT2FWQzcvLzRwLy9qOS81RjlmdWZMcllYVGkxZFBUSXdvSE5pZ0VoWTJ1cEN2REo2TGZhVXBseFJTRHNCUERhUmNZejBYSWxsS1hiQ2dCRVlpZ2ZoaFVoZzFuNCt6T3VMSlVEZnp1ajBzMXlMQmozSVJpblp0eG5sRzZSVWpxRzhvQ1FqdlNmRnBweE9WMnk5NVdrbkJmci9sYjBmdzBWSFhNQXdOQXZweHlXQlBoMWY3T1NoWlNxM0ZVdHlpTFdhVlpGQUU3ck9xeDFlR0VRN3N3UzI3Uk5HQVdFbkRycEJUbS80YWs0YlFjK2lUazE1eTZCNjdEYU1RZHl5YjJyNjlZUGE3ZlEyejhHWG9jMXkyVWx1MkxwdDR1UXFXUnhtck03d0srNTFkdHJveUtUSXQvWlVSMzQ1YzBOcVdRK2srSnI5My81OE55QnYzejd0WC83eGw5Y3ZIbjFmL24rNy8zSjJlLytyU2QrL3VzUGZlbkU0bEV4dWhtb2JNa1cwZ0d5OUl3SjB3YkdIWjVsUXo1SlY4aFV2TEFlYmdFUUZvS3F3NTIxcGlwTW51M2xpYmRoMkdJMjNyTW9vN0Fhd1hGci9tWVhpeUdFTWpQM0hUcjBqWWUrOXUyemYvYkc1UTlPTEI0L3ZuaHd6ZCtNZHMxeWFTZ2JUQlA0emk0eHlYZ2Qxb01HUTNiZHAyWWlNR1FMbmh1R1pZVnUzcUFmV3pqMndvVzNQcng1ZFUvdG9HaGFqMEZZYi9mTWRMeFpTdWtiS29JRzc5MjZUMFhMMTc1OTdkb0hqeDQrWFdZenBDS2JpQUt0OHp3S2d6ck5Dd1NRY1NlanJ2TU9zSHVQMHYvenBlZGV2WFR1M3NYalgzLzBaMzF0Z2tFdjcrZGNObjV0emErbUo4ejdHNVk0bFFydWQ4eUJ3U3hrb3hFTWE2bEVjbzQ5ak8zTXd0QXZaenllZEFxOGRQN3RQejM3L1ZjdnY3VmVEeDQ3OXVEZmZ2b1huenA1NXZEY1hlYnIveGUyQW9EWGRqM2NySGcrbDdJTzZ6UENoVCtMRk54VGhEWU1PN3c0Q0xjVEEyd1RNVzFvbkk0NjBoMzR0VVRuZzBBZDZVYjhkV294TWFsWElYMENDUWtSdWJEem5KZVkwVVFaUU1IOUFNL0VRdUxDRGdlNm0zOUt5REJZSkE3SEZqQVl4N2ZKc1BIcUNUUjkyYkJSVlFKYnpseHdIVE1mdFBIcTl6NjRtdnhVVFdwQVVuQ2Z5WlRjMjk1eFRDd3NBTHl2QXpCTnZ4YnZFU2lVU0NwWmlDMmF2Z3dnaEhhM2FnZ1pyeDRxbFN3WU5oc1RRZFdGb1U3YXUvRStMQWlzaGlFK2hKdzdCNnZDNTJvTnh4ZFZuUXZ0Ymg3ZTlGQzhheFpCVzNzK2hJalEzTkNOMTZBTDdqTkpDQUdrcGN3ZjZaTmg1cTNoQTZnR0YwYTRxODRrbEttaU5KMHpCeDVhZlBMd2wwNS8vdVZMUC9yKytaZk9YYi93cjE3KzF2TVhYdm42UTEvOXFUUFBuRHA0ZEtyTEVJTEVIOG1vTXJMaEhoazJlL2o4UGpSUVVsVVhmTUg5SFljK2cwVTJQa1FrNmhCZFlvaVFNSGcrTzVUMTFvV0ZlYTloSXlUTUhFL05pQ2lYU25oYm55dGNHT3FrTFJ1Nk1FUmNjaC9nbkR1RmRCNWFtdjhQdjlUNzBlVWZmZi85VjA0dTN2dm80WWRkR0VVckhGK096blM4ZW9vSjlFbDRmeWFsV0Exb3lMa2tDQkdYTXJkSGkrN3VLMkV5UmhjWkZzaHpqRmZvUTkxRFZWYXNOZXVyNis3STNHSEFoWGlUL0M1ZEJvd0NHWFdNRkp1bnd4NWlrRkdNVzRRbVpuUGU2K1hKWUZnM09oeXRGWkpaTVM0b28ramIzR3U5dlZaYmhJa05HME1HNEpKNzB3YnVLcE5aS2Nob1BIK28yR1lyWWs4MnJqMS80K0pmWDNqOXh0cnlsKy83d2plZitwbWw3bEtlV1NFSzZvR3M1TG5kR2hpTjBwWmwwWkFoaUdobVplZlVsQ0UwWHNObU83T1p3K0QvcHU1Tm55Uzdydnl3czl6N2xzeXNwYnQ2WDlIZFFEZDJFQVJCa09DQXkzQklrSnBObk1VS2pVWlMyRmFFUHRqaDVhUC9CbjJ5RmZiNGcwZTJQTFpHOHNSNFJwd2hoeDV4QVRra0FHTGZHMEFERFRUVzdrYXZWWlhMZSsvZWMvemh2SHlWVmJsVUZrZFNoRzcwaCtyTTkvTHU1NTU3enUvOFRvSXR4d2tDdWptSXdHSG9Cd0h3VEN1V1VEQk9GeXdialNSbmlkTWNNUFBVc0owdHBlYkxnUnpCM2VpdnYzYnAzUisvK2NTTEg3N3o3aWNYanU4NjlHdGYrSlY3RHAwNXZuS2trM2tpM05MQkxiSml5d2FmMlVISDZCQnB3YStNem1DSUF3VWNYemtFUk1nNUxabkh6V0d5bk94ckx3a3pFbTIvRFUxV0VGS0tiU1kvVFRoc0taNFNoOTd6UHNiRXFac2Z4TWJnamZlSjBiT3VCQm5Nc3gxc2t3N2ZiVEd5NDN4K2dEbWpReUJBVXRCU2Voa3RJczdTRFZ4S0xVZmVRUXFBbG13WE4xelJCSlpBZHZTL0lBQ0IwUm5aQUNFeEo2SmlibTk3bUpGdFNCMm5VU0lqQTRGVEwvWFp0akhpakl4UXYydjFldktqMVJHU2doZVYyUU9IZ0V3YzFhbGE0amVJRWhQS0ZZSnMzcENJYU53cGlDWStDQUczaUYwSEd5UFFKQ0FXRExPYm9ZQWVzNFFUcUFOeVpKaElhL0lLWTNSV3I4TTBRUnpkMTZyUllkZ1c3OE9VSUtDcWlrb2ozQ09VUVJCZ3E0U3lkTHFHTFhDWUpra3k4ZWhTRUlkdW9wUWhwSVhVTDZTTHQrdzVkbVQ1NEpuOXQ3NzgwUnRQbm4vMjVRL1Bydlp1dkh2bHduMUg3dnpzaVh2MkwreFBYV3BVTTFGS0FHYjBvMG5EamE1Z1pESG1pUTRBQUNBQVNVUkJWQncySGFLQ1hsUnRuQk9lZkI3WWRHOGREVFZQTXlKZ3lpMlh1cWhCQUN4QTA3OTFnaHdaN1JIQnhyazQ1SmJZV2h3NkJadzRpYTd1bHdPQUpNWGI5NS82NXQxZitlN0xQM3poL2RjZXV1VlRwL1llalJLYkJXQllsdEYrR0xVUkk4K1I1MXFqbEF6bWJtdnEzVlJFeFE3VVRhK3BSSzJvZnA1NHVEQ1dXMHV0dEhXMWQrUHkybzBqUzhjSVdVQ25uUzQyZzRUVWJNOXRDd0lBSlR4cERhdXFnbHFYYmZaN1pmL1M2dlVZeW9PTGUzZTNsaEJBUVJtYk0zN3k0SmljR2Qya2hEeSs4c2ZyZCtoME9KSXdsQlZicHBlUUVQVEdZUFhQbi92QnVVc1hqdTArOUlWYkh6aTVjalNoQkNDcWlxZ2lzSnZpY2pheE8wM2xJdVNKTXdnQWdzbW9uREdKMm5TUWdRSFNadjNYY21hbWJGUlZKazR3QXdEVkdPY1NMRHpjb1J1Sm5iZkltUWtWZ1VRcEhhVFB2UGZ5aysrODhOckhiNzM5eWJ2TDdaVnYzUFdWaDQ3ZjgrQXQ5KzViMk1mRVVtZFVudEJtSnVhaGVqMlB0anBhR2tZN0JZMFNtUzA5OStTam5TRVhEYXBCd0RFbVBHVlJ6MmhHSXl0bUNJZk52NFVKNW1DTGRub1JyV1RyNENBQ2lTcUJkd2dLZ0RQRmhTMjhMUjhtT0ZsY0tPaTA5bmhDaEFWUFBxR1dxRWF0Uk1VazJCYkZ3QWxFaHo0WTdtbXpwc0xBaUdpWUdvZUoyUnNZWGRCQnJYbnBtQzFCQXdBb09oVzFod0VvUXNYQWdGTFZsOVFOWGFZYVU4aFVncDBvcU9nd0FRUlJuUWNXSHNUYTdBQWdhckI2Sjlnd3hyUXhCSFRxSENZQ1lneXZEUTR1Nmx5T0pJZUpoZWVWY2FBUUFMZGNKaVkzbm9BemJBRkEwR29LR0hPeXVqcThXMEFsaFlLSWlvZzBlcy9RRGpIaCttNEplQUMxa3FJWjV5bWw5Z0haM1NKb2FaZWhPQ1E3TzdSN3o2SGRlKzQvZnNmUjNmdjJuWHZpall2di90V3JQM3JpbmVjdnJuMzlua05uN2p4NDY4ckNNaWdZWTUycVJBMng2YzdtSVIwM1N6QTZoeXdhd3ZTWWhiQ2xmd3BCUXNxNVE2K2dxaUZDREhVRTBQUk5xMEJBRHB4eFpxaUthQWp6TTdJREc4MTVrTktRZzRqNGpidC82ZldQMzNqcjhqcy9mT09KWTdzT0N3N0dyeW5HaUFxR0I1UXk2Rll0ZGxyeFJzZXVjU0xWVE5TSWluR0xkRllBalVIVnNNYk5WbHBzdFJieTF1RHk0S01iRis4NGNDcHhJQXFqYTVXTlRoRUlEQ0VMa1lCRTVxTnlCMGZvY0dRcmpaWlI0V1ZiN0VydjZtc2Zud3NTaiszZXYzZGhOeFBHV0JXeG1yMzVGQjBDUmdWVVNpZ0Z3S0R6UnhGSE1DT05TUXpZR2w0UkZkWUgzWmMvT3ZzWEwzMS9FSXJQM0hMWFoyNjVDNHRCK3U3NzNTT0wwRjVnVEJXMGtzSEVKVXBBaXR5c1VyTUdSUzJIOXM1WVNsbFY0dDAyMnFPTmxhc3pxcE9xUmcwQlN2dmxjYVBGYURGN3A0Smt1Q1V6eXpiM1lOVEVIRFFOWmh3QVJFUjBRODZNbDBGVlhMankzaWZkOVcrLytOZFB2L3U4STc3cjhPa0hqdDM5eUswUEhkdDl3S0k4eGdWK1hhT1pFcEVqVk9iODJyckJweFN6UXdCQTAwRlZqUklkT2NEWjNSUUFCbFZSbVphMmhvQzJLTUcxelJKUU5NYTVtUjlGQkFCejF3YUFJT1dNNHl4S0lhb0FQQXdwQ0hVd0NFSXBSUlVpSW5nM0V5eXBHNlN0REE2QkFreDI2SXVJZ201UmtrWTZHQlFqbzQ5UVJZMUY3QW1FbERwZ2FwTnVPRVpkTjF5Zng3SGE0bVhML3B6eFlpOGFIblZJVGo0K1U4TlBDTGpGdXcwNVNPaDZjUTVpcitaZDVBWGU2emtaeFBWZW1CZC9aT2xKQnJMZTRUMjljSDNlMk44SWJWNEpPaENWakRycjhjcU84Smh0WHNtNEZiVG94bXZ6QjE0eE9vNE9nZnB5czVndjE2MlZoRm81TFNIZ1dyeTJBZmlZbzk2Y2xyeExBR1QrZGpMNm9ZK3pwYXBiZ0dEazRhdDNQL0RWdXgvNDYxZWUvTXNYSDN2aC9iUC8vSWYvNHNUZVkvL3c4Ny8yOEsyZjZpUUxLOWxCSmhla1gwbDNNTTFSUGRJU2d6dGwzR203cFNyMjErTk5zNTdOWSsyM1N3T0RFdzFsV08vSzJyWWh4UFdMRVhjbGh4eDUwVENJYTkxNVZpa0FBSGpLbHBQOUNOaU5ONHQ2VThDKzVmYjl4MDUvKytXZmZ1LzFuejF5Nm9HVjVaelo3QzdZYkxTV1c4cTRwYUJsNkExa2ZYNm04MFcvTitWV0pjWE42dktjcnpoTVc3dzBrT3NaTFVTdEdzektyb1ZrdWRVcXF1cURheGR2RkpkYXNEWHZhRXBaaWkyRTFCakpLdGxCNnVHTUZsTHFLTWhhK0dRZThYSnAvZUw1eXhlaXl1NmxoVTZlcXFwbzZNWHRRcXVHSzRmUjdVb09JY0lncnZYQzZweU5CQUNQZVp0M0lXQTMzQnlQNkg3OTB2dC8rc0tQcnF4ZnZlZkltWHVQbmo3WWFWZnZ2NVg5VDM5Mi9aOSswOTE5YjVhMGcxUzllSDJlWWZHWUpkVHV4V3R0WGtrNXIzUndmZkRKOWJWaXFaUE1UdFZtSzRlUU9yekhjeElsOXVOYUw5eWN4L0NlMFFJcVZkcG44T3Z4NnZ3ZTdnN3ZzWnhCSHZQMWVHWFRkNVBrUmhtcWZsVjhlUDN5bnozNzJFL2ZlV2xRcko5Y09mVFZPejcvZTUvL3BqMndGcTdOcnBIUmQzZ1BBUFRDNm1DK29Db3JDYlZ6V2dTQTlYaGxFL0ptcG53ek1wS1VNMFFNb2VyTHpha2hkWEhMaTlqaFBZU3VsRzVmZHJMU0tNdWdoWUM5dUZac3U3QnJYTUx1Z2F3eitoWWxqbmd0WExuZTZ4SmhPNTgzbGpXbGpzT2tHN2NaL00zMVVzZnRJZUJDMXNlSk9HdFEzZVl4Y1Jrdjl1ZUFldlhqcWxISDJIOXpYb3hhYlh2eUdhWlNSMTZjdnlDZ1p6K0hqZmMvN2VMWTBkd3hWMDFCUk0rZUJPTi80SVFTVVVNM1hNMTVlY2hiUExsODhjeW5iOTE3L01VTDV4NTc4NG5YUG5udm4vMS8vL0xlbDUvNDFxZSsrWnYzSFF3eDlLVlh5anpRUld6eHJsSzZvaEpGRSs1Z1hGdnZCMFRvNU51YTBMSEZIVlNzUWhXMDdNYTFIWEVNVkZJTjc5dzdBSkdwYWhXcmNmUCtyOTcvNVJ2VjRFK2UvY0UvLy9ILzhkOTkvUitzZEpZbll5cFZ1N0c3ZzlnNWdDaWgwbXBIcndBSVFtanpMc3ZGTi9wRm51VGVKWmZXTHNkSnlsWXBoU3EyT1BQc1c3alVCOXlScGt0SVJJd1I1OGw1VWtsWXIzb3VhUzBtK3hKS0JuR3RGN3M3NW1pSi9UaWZtV1Nqa1VUZWVRQm9ZYnNmdGR5TUcvM3c1cVVmbm5zeVNQak5leDk5OE9pRHV6N290djdrQ2YvWGo4ZlBuY1JEeDJWL3U1cWJ3YjNCWHp0MlRGeEZZTWJkaXlsdXB3cWsxQUhBaHJtdTBQV2JnNXU5b3B3YmY1MjBlRjZRK09aNjJ3QXdKMXowMlhmZitzNUxQMzdpN2FmNlpYRjh6NUhmLzlKdmZmN1creksvWTVuL2l4VkVuQjlUYVcrMGVGZktPUUlXb2QrTjEzYWMySTljQk43UlM0MnN5R2hCVmJjTmVWRFFicnl1b0dhd0JNUTI3OWIyRGxqQS82TVZWODRuRnd5bW13NXpXUlV5N3c0ZlRrOTBtT1MwTkpEVnVWL1VJQUZCSEtRcGRTWU91cVBjUWFJUW0yOUw3WHZ3T2JWMkJ2QUZBSUFFV3pvR1VaeGRDRGpqUlViWGoyczc0bXh3bUdTMDZEa2hwSVJTMGJLWUcvZE9pSTdjVG9rbE1scE11UlcxN01VZHFNOEFhaW5SSFRuQ2xvSU9KbW5mbVUrT3JPeGR6RnRuRGgvNWQ2ODk4K1Riejc5Kzhmd2YvdXlQZi9iMk0zLzNVNCtlM0w4dlQrZlNuUkVJRzVnb0lnQ282anhvYlFRd1BLcUN6cGVocmk2TUxxTkZUMGsvcmxVeTJCSHlHVzBpeG13a3JTUTdzKy9FYlN2SG43M3c4bXNmWHJqdldMTGM0dWFTbEZMbXdGV3hHaWFpMjhHU1kySkhUb1RuTjNkRkRiM1l6WGw1ZkJnN2FaNDU5OTdWRDJLY29KUllIbWVGTWdnTTR2cjhSUDBwZFR4bWhvcUYrYktteFJpclVONjIrK0JDVWhNSDdWU3NBd0JUU25NSFpZRHhhb05icTY1bXRGakV3UlpyMEtzZm5uL3lyUmMwbGwrOTQ4dW45aHhQSE1TM3oyVi8rUmdlM01QSER0SmlHNUVkelh0TUtpZ0I1YnlMMGZmaldqK3VBY0E4dG9SSyt3NTlSaTBBakJLalJPZWdQUjhxeFZPU1lJN2JBMFMybG9Hc3BwUnZlL0hybDhXNWp6OTgvSzFubm52LzdKWDFHOGQzSC9uMDBidS9lUHB6ZHgyNmJiblZycVEvMWZRNFZ1ekdPRDlCeTVaM1lTY3ZJZ0JCRkEwQTlJdXROTVE1QUJCYmk2aVdRYUNROVNtVU1PZ285NWhFS1VydEE0Q0NwSlFsbUpqKzBaZFZnWG1UeUVBZC9ZYzdTdXJCNkZQcURPSmFjOURQVTNZUXdxRVFCWUpoc25iRXpld3hWNEJDK2pzZGQxRWpSQW9LNmlobjRFcjdvaEdSR1JNR2xqcFBOREJtQU1ESVJrK1pjaXRLOUpTenp0by9RL0l2TEtYSFNJNVNWWWxhV3JMeUdTOUdpS3BxaUx5b1ZVS1pReStTQWpFRFY5SVhpSWc4QkxJQkk2dldWTitNQmwvMUJvMkpVaUtReHpaTWx3dWpVWG1Nak1DRmRITmV5TGhENklNRVJKeFlyMTJSZ3dZR1ZoQkFaWENlVWdXMGxKaUVoQUJHSDBub2NlajhTeWtKR3FQRytwZDE0T29YdFJweEQ5bTNwZlFVSlBYcC9xWE8vcVg5S1MrY1hEbjY4Z2R2dlByeHVlKzkrcU9iZzlXN0RwMjg1OGpwT3c2ZU1rMkMwQnRiMzVaNjdVaU9rSXBLZ09EQkpaUXRwb3hJeVhTNGdBME9Ja1lnUmpJSXBmbnR0cDFCQUhEa00yNFRFWWx4M1NRR1B0MTJJaHk1bERLemszbjBRSzFSSk5UdGUyOTk4UGpGNTk1LzZVZG5mNzUvYVhreGIrRndEWU9scTBZRUlNWU1ONnNEWEFOQkNndUhzUzNEeUk1Y0tXVlVGUkJHTjl3T0E5R0FRSVJOVGs1SFFLV1VBSkJRSWlCQkFnemh5VXlKaHhZQmx0Skx1YldudmJlZHR0Ni9mbEhCSjlTV210MFdlWGg0TUhrbVYwb2xvSjZ5NXBlaFh0SmlwaW5DQkljNDVZUVNCQzhLQU5FaE0yVTROSEkwYTBrMDRBakxsaU4zZU9uSUw5L3hjRkVWaDVmM0NZQUM4UWorbEpDc3pWb25wSzcxMGFhRGpBNFJnZ2dBODJiZ3FsR0RHOFh0NkFwUEtDSDBVVVUwRUtJaW95Wk5sTkwxN3MybnpyLzYzTHV2N1czditwMEh2bmw4NytIV3Bldkp5K2Z3eXZYcTcvOHFIeitHU2FZS2hKNHBWNVhOR3p5eGxVQklDU1dsbEtMQ3lKNFNBRmRKVlVsUTNkckJpZHZRT3FnS2lKNkpLNmtBS09GOEl2N0JvVFAyaUdZOUVIcENUK1JLS1FrVFF4MVdNMDAxalNRQkJDYUhxazd6OGZTNS9iTDQ2TWJGbHo1NC9XZHZ2bkQyNHplWFcwdWZQM25mL2Nmdk9MWDMrTjBIN3NsOUVpVUFvYzRFYnpibU5FY3VvWFNJc2ZXZVdoT0ZRMEpKa0RETU9GZ1BMQUpYV3NVWUVTY0FlQ2NPTENJeUphSVNOUUppMnkzYlQ4MW82dWpnbE5wMzZqeWxPUytXVXloTUNBbFZ5NUhkZ2NnQkpFRUVRQVRuS1dtNnNQSGptQ0E0SW1YUjRlOGtBZ2dRUFRwR0REaVhWYzlLUWlraGcwaU04eC94R3JVaTNPQzBuYWZzZ0NWVVFFVGpXRERnOWlYbEZvQU9wQnZtdm1vM2haQ2lWRUdyaERvSkpqRldBaEdCSGVZT1hTSHJDcEhRT2N3QklLVzBrcjZBS0pCQTZUQ0I2YTRRUmc0YVJJVUJLK2dSc1NNWHBRb3FudkpwNmc0Q1JpMVZLeUJpY0FRNGtGVkU5SmdCTUVxVlVkWUZDVm9aNlhKZEY3QmlpQklCZ0NuRkdwOFlBU0JvS1FxSVBzWEVBR2dFakVQSURDT0xTdEJBS0l3Y05SS1FRaGpFbnNQTVlTWklRQUVCUGZxb0VTQVFlb2VaUFd3NkJFcElNRm1QVjZLbUNTL2t5RkhYclg4RWhBQUJLd0JnVEJ1eG5uSUxaVUFhUGFVTzNIcThWa21GeElEb2FBdkJuSXNhak1XSU1ZMWEzbjdveE1rOVIrODVmTWZqNTUvLy9tdVB2ZkQrcTY5L2ZPNzhKeCt1OTh1VCt3L3NYOXFWKzdiSG5BQ01ESnN3NGVFUnlPUWNwS1VZRWhZZHBndFpOaHQySGpVMmd5TUFDQUtnQ2JWTnZST0lDRVJOcUJHUUlYOVJBNUdSUHFHQWlBaWlTNGlud3RPUUZkUmV0RTg4ZVVkSkhRcUJDVklkc1duMUhsaysrT21qZCsxZjJ2L1VPeS9jZS9TMmcwdjdWOW9yakJtQ1Z0cVBvQ2tTSWpyS1JvVVhBU0ZvVUVIelZsR09nSVRrMERsMG9uMEZyRlZHekR6Nm1oc0h1SmtVVDU2QUJCZ0FNbTRKeUFBR0NDQ2doQlpIa0RPUW9EaE1GN0xGZHRwNTg5TDVHTWhEUzZsU1VkSElsTllrZ0VoTUtlcUFNREh0Uklianc4Q0tNVm84Tm1hMlloRXdwM1l2cml1QW80elJNV2JVMkpVQUhUckRsNDN1RGsvKzBGSm5aV0VQQVhuaXFNS1VaWmcyWnd3QkVXREF5b0kxR29VcDRTeHFCS2dJQ1FDRGxnQ1ViTDVDRVJJRHFScGNPaUgwZG5OSU9GTlZSRUZJbUp5VEZJanRQaHUwUFB2UmhlZmVPM3Vqdi9hNUUvYy9kUExlbHM4N1B6dmJmdTR0MmJYVWZmUUx1T2VBcUZSU2VFb3o3Z1FKQkxTeHdZZWpRVWdKWlFJc0tnNmRKOStQZlFWMWxCclJZYk93VFVuU09nUWpHZG1HYWRCUVNTV0FqbHpRNERsalRScEYxbkwwMkkzT1dlUkZUYWU0RURVcXFDSVJVdEJBbUhpeXlLeXBad01oTVRBQ0dnNWRBUldWTVROWjBRek94emV1bmJ0ODRia0xMei83N29zZjNieDBkUG5BVjg0OC9NanBCMDdzT3hpMFpFYXJtc0JsTkVzZHB5Rmpra1BuaHhZZFR6bUNGNDJOVURMaFlIQlVJSWNxTnJDRXFRbHd1eU14cGpSbVJkNHMzekpDWnlaVlJCKzFEQkFJS0tPMnpkSG9Xd0pCTk5wQ0hSMGNBQmpFVlZIeGxDYmNscWxvVmdZVXczSWwxRUprVVlrS0NrcVlPQ0pHVGlpTlN0Wm1CS3hQRmlLSEtkWENIQVJBUUJpaUErY3dqU2hiRU4rcVV6UG1JR0pDT1NFSENST2h6ZU5GTkpUYTY3amRsUXptSjdPYVY0ZEFvQVJiS2JWMmxBWFlYblRrRThvNHVwc3lGeEFNUjBKbG1KaVV4a2RKUVN1dENOT01Nd0xxeFI0QU9ISUFlU0ZGTDVvTmJWWlQyOXdtSVZFWkJvK3BxRVRRVWhVMkEyNFIwQkpoTURBRDkrSk5BSFdVSzNJQWNkUkdwRXFxUWdxTHpYWGF3czBtOFFnUkFEMTFocjJyVGU2aVVpbEVqZWFLTjM4NVU5NEU0TFc1SFNVRXJSZzU1N3dYZTFFakFqSG0xbVZiZkFwYWFzbVUyWW9tSkh2WTFHU3NpY1p4YUNYZVdFeFNNeUJ0dmJVSENaVU1HRG5qVEZVUzdRaUlTY0R4V1dESzJhSjRRQXZwQVVDUzVMY2ZPbmw4NytIUDNuTFBuejMvM1NmUFAvK1RONTk2NCtLN1g3cnRvYS9kKytEUlhaNFM3NG1hOWdPQWd1Qlk4MEtkUTZFZXNXbFRhWVBUamQxQ2l1SERaWUpKcWIxS0JvamNkRENoeEtHenExaENpYWdVVXZSaXIzRU1qVzlJbS8yTU1sVnRUalVFREJLaXhBU1RoSk1BVUdrMHJGR0NTYUZkNzVOVGU0OTk3Y3hEZi9yc2R4OS82NldqeTdkODZiWmpDTnFWNjR3WktBZXBQQ2VqRGlrN1lnZHhOV2lCZGQ1YUFBQlRJR3k2VTBvVjFMcFphY1dZRWlaRENuT0M0UzF6ZENUdDcwcXJhbmdkVWRDTUZ3ZHhWU0ZtUGhmVjFlNWF1VkJtU1pvUzlHWE5LaTJsaUNvSWl6bm5DcnJsL21vYThQaktxYVNLT2tnb1R5bmRjcmNUaUtWR3dwU0dkbzY2YlZJQkFDRjU4TDF3SStVODV3VUY3WWJhWVNvZ0F1QkdsQU43Y1JBM2JNS3F5Z0NJazdWQW85TkF3QWcxMitZZ0RsSktNOG9zR05nZU0yVmx0Yno1d3pkK2N2N3FCOGYySFAvaWJRODVjcjZJNll0ditiUHZscWVQcjk1N3lyVVhvcXlMRkNubkxXNTExVUF0dUdVMFJNVm1EUUNDaGhBREFHU2NPWFNpVlJVSE9nSytRVUFqaHgyVmZsdnV4eW1ucW1yWGJ2dUVrVVdySUQwQVFDSkU3OUV6Y3R1MTE4TjZyVVlNTjg2MFMzTlRHRG1ocEJkNlRHbFVIY2hnMUFLaG9tVW9ydzQrL3N1WEh2L3JzMCs4ZS9XOVBYbm4wVHUvK0x2My8rcUp2Y2Z5SkZlSTNYaHRJSU9jMjR6R1V6bkxET3pSQndobTJ4dkVRZHUxRWRDVFZ6RG9RS2VaRkJNc2E3THVLR2RNYldEYnJnMENsVlltN3ZxeGIvM2ROQVZqOG8yUU1zcDZzV2NET3pwSFRYSG9DdWtIR1NBeVlhZjUwTGFob3hZaFYxb1ZzWmptVUI2dE4rTmNRVzN3Q3lsc1NLUEcwWG9SMEFFVjBzdDRWMEtaZmR2SXZhalJaQzlpNWpkWEdMV0lVOERPVWFLZ21LKzJGNi9ObWZzYlFGWExsRm9nT05DNS9DRHo1dTFzOFpJbGdlM0Z1ZUk0ckJCd20xY1NUaTBiMjV5WUxQT25SaWdUYWpHNVNvdWdnVEZodE9TbnRTL0RIalprZ0RGTUo0MkZhbzVpRDFkYUtRaVJqNnFWVnVNY0dnaVlZRkxLV3BDK2dDQXlrV2RLYzI1N3F2TzJOZldhUUp5dHdiVzRoWWhiSHJhdFRwU3dHYUFhb2FaVVNyZVNidFFxS2c2WHBzODRNOG1iY1dZWGxORXF4cHNoSUlRdW9WUlYrM0Y3SjZXQUFCS0JFdzJyNFhMYkxhU1VOYkc3RTR1Q3lrZ1hFa29Xa29VREMzcy9mL0l6UjViM0Q2cml6Y3Z2UFAvK3k5OS84MWtVMnJ1d2tLVUlvSjRXRXN4VlF5bHJVUXNaY2JLWXJVOUJFMHBTU21lUWlGdC9iU00xRDlkZG9JUnc0NmkyVzR2OUhUVTJTeVhCSk9QTTVtWDBsd2tvUVYvSWFpSGRvS0c1bE9TYzIvVk9RR3daTkxMZUZva0NwVDQ1dGUrV0Z5KzhjdUhhUjYyMGRjdmVRK3hMaCswVXM2aGxwZjJNTzU1ODFOak0xSENCVFcyekorL0plL1JXcVVPbldwYXlMbERSTURXSlE5ZHlyYUFoU0xCVFlYem9yQ0tKZW5uMWt4ZmVmKzNCNC9jdUwyVEVJVUowMUVZZ2N3c0NhTVp0QUtpMG1qUElSVUJ5dDVCeVZxdTJVZ0tBQTRjZ1JWd1ZMUkVkRG4wcmJkY1dGUUZ4NkhMT0N5a1FXUUNEaG5KNmxnM3I0S2hPWXdzZ3FFU3dmM0hpUDBRVXJacG1LRUNsVlNXVkoyLzd4WkdUQ0UrODljSzNYL3pCZW0vdEN5ZnYvLzJIdjlYeDdmeXhuMmQvOVdOUTZmLzJyd3p1TzgwdWlWb2lRbXFEczkyV0h5MEpKWll2QTVFSE1yQ0dLU2lDZHVWcUpmMElvcWJyUU13NUI0VEdldCtQL1VLS1VSa2xJQXBvbTY0eFhvN3VIZFd0eXQrTVlnRjdIbjBocXlsbkxXNDdjczNySDkyNDlQM1hmdm9IUC95L0hudmppZFhCNmdOSDd2ekhuLytkMzM3dzd4eGVPcUJVS3NhV1g4eTVFMVNDaEVwakJKMHhGM1VIWFo1U2lvaFJJaW9TVWlIRkZsM0g3ajhaZHhxZWI3UFRCQWtKSmViaUNSb3l6dXhXdGswZlFZT0dGcmRtUER4RGRDQmd5N1ZBZzJwazlKYVRZdUkveEZwY1I0MTJ5VWtvTWVmVWxub1ptQUFNMnFsQUFhU1NDZ0ZIZDBmYnRTY0d1aE15SWsvTS9wVzdoWVRUU3N1MWNHVm5BUE02TWJyOCs4LzliZjZxZVJKNU5RV0JVbTREb01YZ3prNUdnRUNlV2ltMXpYUGZkc3Vla2xLcW9CR0JBZXZMZE8xTmI2aWZRQnIxMDI2WkRwMVJWb3o4TW5yMFFmdEJCd0JpSjRIeHBUQnkwSWlBR1djQU1GSC9HTmJyQ0IwZ0lXRE9PWXprL2hBVkV3VHpqRW5LYWRTb3FneFV5RnFMMitaV3QyYU0za0tzYWtWQWREVFNaWWN1b2NTUjgraHRaWTlXVFVBTVdNaWFhSW5td2dNQVU0ZFZLNjBBSWVkOGpnWWI4UmZtcmgxVWc0WnhOWC9TT3ppTVkxUUF5RnlxSkl1dGhhTzdEKzVmMkhObDdjb252YlVMVjk5LzcrcUhJWVpUKzQ0QWlHaWxLSXhaU3EwZy9ZVFNqSE5HSHNTQmJUYlR4R2RVYlJjUk8xOEJZZVQ0d2NiTzRkRkhIUmllcHJFVmUvSUpKVGFBbnJ5aWppdEpZclF1Nk1qbzJ3QUFJS0VFRU94RjIrZWJtMWNQWGNLZWtkKzhkTDVmRFE0dTdUKytjaXpGekRMYTUyNkJrQWR4UEtmUlJwdTNES3oxRVFFRnhBWm51RHlZMEp2cWFkYWdmcndaWkdDellVdmFiQW5HeXBCemJwWEdLQi9kL09TcDkxNjlZLy9Kdzd2M3RMTFVrVys3SlpONnY1Z09BUUFwcHhhLzN1Z1FDanJreHZHSUczQmdCaTVrUFdoZklTclEwRnpubTRSYnB0aHRxYm9aOHkzMVR0UUN0N3c0Mmd3WUdyZk02MmZ2ZnJKKzlYLzUwUis5ZnVudEw5ejZtYjk3LzljTzdGcUtXaXorK1dQcFMyOFZwNCt2L3VlL0dSYzdUTzV2cVVQWUNoblZreFFVZ0lZTjI2RGdxNlFQRUhQWHNmTjE0aXlNTDVpZ3dVNHNUMzc4ampHeE1MQTlYRW9KZ0lCa1dCUHIyZy9PL3ZSZlAvMmRINTE3NnExTDc5eDk5Tzdmdk9kWHZublBMOTF4NU1UdTlvb25INkVneEpSYlpwR2RmelJTU3MxZEt5QXBweUtGcU5MWWVVeElSb3JqS1dYMHpVNHpmZHBrL2tRQlpZYWxzaGFHMUlqUWxHby9pSW1PU2NKd3dqWTB1MnlsVmRBWVZRUm0vUnUxQU5rZmpsd2hoVFhTanFSS3VsRUxCUUFrdXhobjNMS2tvQWlZVWhvaDJqYVBHcWRzUUFRa1F0YVJLVWJBbkZvT1UxVUlXczZUTFhselVVL09vVWZrZVZBUk84cjlIVDFtS2JYblRCZ0l3eVJnQ2VhT2tuR3h1TkVJVEgxOS8zWlJ5cWdscUFZeUVGRGtJYVVTQU5BNFZGZzNyTnlWVkxadGJQNUdMWUhHakliQWh2eG40Rkw2b2tWejZSY1ZBckliQ1FBa2xEVDNWTHUwNFlpTjFLd09vempIK2ZIODV1dzNjVWJJanJ6cFdNMERCS1FRTFRjU1U0cEFoZ3V6QzJYenBDa2l0blBHaGdRSWE4cHcyNFEyRk5ibW9iOXorMktKRFZVaGJMNFVNbkNOM2tMYXdOOE5Ld0lBVDc3V1Z5SlVVaTIxRnU0OGZIcFBaL2UreFYwdmYvejJVK2VmZitxZGx6NVp2M1o1N2RwOVIrNDR1ZmZvVW11Wk1mSG9DMWdqUkx1ZDk0ZmE2cmFubDAyYy9XMjdkUHdaby9QRFVhd0pzR3FNR2xMamlabzhrcXFnaUc1ODdUcDA5dUtzR3pQelE2YysvY3lGbDk2NDlNNlQ3N3owNFBGNzBQY1Z4V0ZHTlRIT1pCSXRCQ1NnVW51cVF1Z2JyVmRWSTBSYlFyV0JRWkZHU09nTVp4NXRjUTFQWC9PU0JLeUZiTlBOZHRaYWFpMUVDVGY3YTZBdXBRNGhWZEpUd0ZocldyRVhWblBYOFRoWndacFlTaW1Cd0tGRHhKVFRaaHZTWnJLOG9SY0RYL25nelk5dlhMbno0QjFIVnc0bGxQaVJ4MnlSajFlaEtsRUhxdG9NRHRRd3o5cDlzMld6TkRXT053T0dxQ05SK1dUdDJ1TnZQL2ZDQjY4ZVdqNzR3UEg3VHF3Y1ZnMkthZi8rMjJWbHBUaXlyemk0bEhQR3lCRVNzOEREMEhBOW96aDBocWRwYnRpcU1XckZtL01pR28vaGFBa1NSTFdlUjZ6dG5RSXl3N1JnQ0lCQzFsUGU3ZEJIamR1Nk1KckJhVndKcGRqcFMydGw5NmwzbjMvejB2bkgzM3JtL2VzWFZ6cTdmdi9oWDcvNzhMMTM3cjl0ejBKSHFRelNaeUlBVnFCU3ltUUlnQmlWQmpOS0tXVmpQQ3VsRksybUVjc0syUDYxdlBEMWdBY05sbStobExLeFJEYUZnUzFabzJqRm1GcEZoT1RSTjBCWGgyN2FHdHRTbW9kSGNqdk1pMiswcW90WWpEWlNWUkFKdGVidE5ZS0tVWlRNeHV1SU00NllCanMxVEFzdW9wVkF0Qzl3M2d6Yld3b0o2SnlSdlR2THZFN29FbXlYMHA5eitPcDB0NXdnSUtGem1JN25FQ04wbnZLRU1nQUpFb0lXQWdvQVJlem4xRUdUaGNDTU5DMVBheU1wR2ppNkxhd1JKN2NHQ0laU3RrOFFFVFNXRWhwc2wyMEFSalpaU1VpNk9VZlJSb09CaXRnM0QzUURucks2N0htVEY5Tk92bVpmUlZER0RJRnNBelFQRE4xZ3NXNzdzTUdNYkVacFVhbWtHc1NCUXpkK0FwbEVhNUJRQk9TUUIxcEZyUmxTbzhZNTQwak5FajZRZ2RsMU5yR2VxeXBFR0ltN3hDRlhPZ3dCZDVWVUZsQVFOU2JPSDFrNWVIajNnWHVPM0hsZ1llV0o4OCs5ZStXRFAveWJQLzNsTXc5LzhjeEQ5eHc1dlg5eHBRSXhhNnJ0Nm5wN3oxeHBCQ1IxbUJaWTE2WU5lNFNJYUZrVjZ1TFFDVlJSUThLdFJzM2FBRGVCSWxLak9JN09xVU1uSUtEYjBOYmFRTzFiMnZXRjJ6NzE4ZG9uejF4NDZiV1BQbnZyb1FPNTc0QnhZb0lRVEphWVJvQWRGQ0tJd2laampGRU9RNDM5M2lvZ2FwQWE1UVJFU0kzaHRQRzJpRW94ak5KTWZkTEpjbEs1T1ZpUFVUMW1BbExHSGlBelpSNVQxZENQYTQ1U3RGMDRjOU1iV2cwQXpJZmkwS0dsNEFHMHRZR3cxUmNXSUF5cStQVDVzOCsvOTJxQzJZSGxsUmJuWks0MzQ4Y1VZNVBjbk1YREVJaGlJOE5OdmFPM0ZFTk1UNTJYellQRHlLWjZ2bmY5NCsrKytwTitOZmpjeVFkdVAzQXk5WjdRTzhyNnYvendBRFJxSVZvd0xnRUFvVmVncU5GcVlTU1lycHFiT0dwc0hnU2tLa0ZLQWpjN0tMSFNDcEFWd0JBd3Boc0ZEZFZNaGtTc09iQmpwUm8xS0lBblB6R3IwV2dSa0tDQmhBaklvUnVVeGFXYkg3L3d3V3ZmZWVYN0w3ei8ybUxXdWV2Z3FZZE8zUDFiRDM0am9RNEJCaTFLVVlVWUlKaC9LbXEwTTdLZS9UbkNFRXNwbTRlSDZCWjdkTjBGQUFBZ0FFbEVRVlNkeUxFN3VjMHFCakdlS05Dd3RuOVhoSjRwTTVnd3FHUXVNM2lCZVJ4R1VUWFRpa2xDUXVxR3JyVjJrendja1VJME5DUFo0cmM5YTZieGJ0aHc1U3RvQU1NR3dUQldLOXFBT0VvYUtIMXpCOWhPMUNCakNtaVNXUXBaTDZUTUdCeTVhYWpQR1QvbExKcFVCM1A2SE9iMVpRQ0F3OVJob3FBV0tEVnZpNEE4WldZRVp2UkdmMmJmbUVuQVVjN29vMWJkY0wzU0FWUG1LV2RNbVJKUFNhVXhhQVFFejBualB0enlyN2tIMktLeHhkRUx2Um4zQXdGQmRJeEpjNG14ZCszbUZDU01lcmczZDhmZ0VldFJDNmdqemNnOHFZMEIxandkTSs3NnRVaEZ0R2pHTFJnT0JWVkF4b1NISVhNd1JDODJFTE9nRlFLMVhHdWFvak5hbDJvc1pMWHRGbFBPQ01nY3cvTllrcHFJQUZOV0xOVFdiT21JekpneWVod2EvYXdsalJ5UFVncVVpMzZYMlNUcXpZQzQzRjY4Ly9oZHQrNDdVWVJ3N3VLNWx6OTYvZjFySHhIcC91VWx0ZGdsSkZWazVKUVRHOCttaXZGL0RwMXFGYUhJdUkyQWhSVHo4eThsbktTY00vcHU3SnI1Q2dCRXhhTXJaQzFxaWJpQnlqYm9ybld3NVZxVlZxV1VFV0xRMlpUaEdyUjNZdStoYTkwYlAzLzdoZFZpN2Q2anAvUEVlMG9TU21NY0lMaUp6bFRUeGh5bURYb0FBZHF1UGJUcmtqRk5UWnRFczVTYXAxbEF0b2k4MFhMeDV1VW4zbjQrVDlJN2p4emZ2YkJNNkZOcUZYRTFkKzJNY3dDTUFFSERQTDRNVDc3RkxRTnEyTW9SbFc3b0NvZ0RsMUNTc1BIbGk0TFdTSCtBaTFjdi92aXRaOSs3ZWVtdWd5ZVA3dG5kU1JZUlZLVEdQMDBlSE11RGdFeVlJSEpUcnlGVWJEdFUweE9qMnhaT09ZWGg5Y01lTHFyaTZRc3YvL0V6ZjdtL3MvSTdEeng2eCtGYjhqUnoxRUlnQjF4cHY1UStJZ2xncFVGVlBYbnJFUUltbkRiYmY3eEVqUTB6bU1VaEswQWgxYlp3Z1kxbEJHcS9ZSXR0VzFnU1kwTEEvYmltRU50dTBhd3kyMjU1QVNtMUxHSVJLem43OGJrLyt2bWYvbzgvL01PTHE1ZjNMcXo4WjUvNTlYL3d1ZDk0OE5UZENTMDQ4S1YwSyswVE9rOGQyNG5tU2F5UnY1d0N3anhuTXdMTy8vQk8zeFVRd0VhUTFySkNvRXk1elVnS1lrYUZlZW95Skt5SnVCYTN6Tnl5RVp1S1RyV3FwQ3RhMGREaXpzZ3RidG13MjZJMXdRc0diaDhSWW1hVFprd1pheVNaSjk5c2NBUTB0K2s4UXR1VFR5Z1ZBQUVqL25kQjVvVWhEa2VWT202bDBrSFFZczVUZm1kMmlKMFdBbXB4cCtFenQ1U3k5VmZvUExVVFRQcnhabDk2aE43ekFsZ0FDQ1dFMUkvOTliQ2VjNDZFbFZRTlNIdEdNVWR2SmRXMlN2Y3YvSzdXRVJCNUFoM1ZVRWx2T2RrUGdLVnNrRVJ0QzFwTU9XME10Z1lubnIrZE5haGIrOHQrL3p3a25oR2lBSGhlR01RQ2dSeTVOcllCd0VJOFpyOGJKSFMxWG44cHBaNHB5RFpZYXdBb3RRd2FBTWtQczZpbm5HN1I5Mi9iZi95ZlBQSzdYenp4cVgveCtMOTU0L0k3Ly9NUC8rL3Z2L2JFZi8vVmYzTHk0SDdFdm1mSGxGV3g2OERCcENSWUd5M1VvTWdFMlhwWWIzTTc0OHdzR2VOWTYvRXlpSU1nQVZRcVdWTm9HNTVmUUVxdEhMV0hDUG1OaCswUGl4Y0FBRTgrSFFha0RXUXd4YnlNampvQWVuci9tVE1IWHYvSm0wLzkxcWUrdVN2ZmoreWlxT04yTDNabHBoMVZRZTJhTXBCVmhUWUFtUWxxZHRkMEdJaVJVTkllMGhUMlkzLzg3RWxkc3RKZSt2RGFSMUw1QkZzNzNUVnpsZ0RCUUhNZWZUOTJnNWFFM2xFTEFDclFLaFFNc3R4Wnd2OG9wTFMyaGN0UU9uUVpaVXhzc3VYeHQ1Lzkza3MveklsKzc4RmZ2KzNBb2FWczBWTWVJU2FZOU9PTm9BV2hjOVEyMWNka1ZDLzBGTFRGcmZsdGV6bm44ejg4OGQwNWZST1ZWb2dlZ1VNTWZscFNxYkVTUXJ4ODgrcWZQUDF2LytidHB5K3VYcjFsei9Hdm5QN2MxKy85N1BIZHgxckpnaU5PTU9uRjYzRmtCc0UyT0dBdjlBREE0SzV6QWpsMzlQRGY4dDJockhCbEtMdnhXc3N0dHJrOXY2eXdaSTBkMXhsM3l0c3ZOK2VYZlJnMXJvZWEwN3FTU2tsdEp3WXhtTmRVc1lhNnlWdzNLbWNtYnVIUlVrbFZRUVdBbnRvRVBrb1Zkc0s2QmxBeklDZThweGR2enBsaVltZDJDQVFzWkQzbGprQ2NFK29wSUl5SnA0UUpFY0JUMjFQdUtmZVlXYW9xUnVjbzhaaDZUT3I3N3RER21IUHV5SmtaWjU3N3BZRlpEUG5peVJNSUkyMkRub1VhUFd1MkJOTUJQZmt4bE55V1l2Y29CQ0FCc0VhYUpjT2pyN1E3Q3Q2RUlkalR6bXc3NTB6TjNCYW9hRWpQVVlOSy9UQ1NiSWR6SEgzWDFyM2hUNXQ2WjR5a1F4ZTFRTlNjMjNiQkVwV29FbFhFSm1qNnY0eXpoQkxUbWsxaHQ2MCsyazVQcnUyemhiYi85Tkg3VzJuclNtLzEzV3NYWC8vNHpXdnJxNHZKMHA3Mm50UmxVUXNFTjhNSVlYT25RNGZLRVBHK0VTNjRiVkZRUkd5NWpxT2tsTElPSWtCWFNkZkFSTTBNcHBRUzFuWUlRNENiQVd6MkpBN2h0MGhJL2JKNC9NS0xWU2lPck96WnY3ZzNvVVMwZ0NGZ1pkby9yV2szRlpFemFsa2c0dXdBbWZFT0dtQnd4RFFLSG4zUWdTTWFsTlhaUzIrZnUvcmhJNmMvZTh2dUl3QXlrTFVJQWNGRjBNYXUxdUF4czVxU1lWSmRxaEZpcFZVVGFiTEZJejdzaThHVGE0endjKytkL2ZuNTV4UGliOTMzNkhKcjJXUEs2QUNwa0hMR0JYMTBleUlncUs3SDZ3NjlJejgvM0VkQkxST3BJM2ZoeWdmZmVmRUh6Ny8vNnFtOVIvLys1NzY1WjNFcDQxYkt1UVVtTURvQUZRM0RUWTBLYWlnY2k4MHhkUFk4OWU3bzRiLzF1L1d1cjZRMkl4R1EyV0FtUXFvdjNyajhvN00vKzRNZi85RXo3NzRVSkg3cTZGM2YrdlNqajV5NTcvaks4WVYwaVJBcTZVVXRFQjFod3VpWm5BRVN6UWxvNEUxYkJyT1ZVWWN1NFdUT2gvODl2Z3RETTZwREg3UlFrS1JHdDJ6L083WjY3WHd4ZmNMc1hxTy9QQVB6cDZvV3c4WElVclBhMEVCV2pSaFFqYVVHeExROTgxbmJ2clBQWnd0dGt6UDI4R2czZ3dZQk1JczdZNEtUWXRmSFM5QUtnYU1HQmNsNWNSeCtzS1U0ai9tY2JnL0xTVU5ETHNoNVhsSFFvQldhdEZmMW1JM3JYMDFpYUpQTDV2RWxwSlJUaTlzYzlWYk1MbEZqRTdOUVNpbUdwQVJwK01WRUF5RVRqTVNGRG5PaUd5Q3JzUi9PN21DRHVFUjBGb2ZXNkNJajRNMU5HTXpHNHUzUWxWck9lY2laYTJiMEV4UGxpUkZTQ1J2MGFlSzdwSnRTYkNkREk5c290bXRhR1RKTTEzcUF2VExFbzJ4NEFhRjJiQUZqc29VWGF4U2tNdVNNMmxTUWFMRzF2SC9ocVBOKzcrS2VwOTk1NmVmbm4xNGJyRisrZWYxTHAyOSs5dVM5aTdrakpJT1VicXJJQmhZaG9RUUZRVGR3VXMwUXplaGE4L0JRS0tnb0ZyR3dJeFlCRzZ3VGpneXNnTml5dEZnWTgrek1FMGhtNnNXZXpxNjdqOXgrMThFenoxNTQrYjZqdDkyeTYzaHJvUzBTQ0JLWUxuZGdLQXNBb09FZWJiaHU1aW5tTUU0M1V6SXJnS29pb0NvUThXSzIxQ3Q2M1VHM0RLVnpCRWdwdHFOV0tPZ3BBOXhZaEROUVBqQWtwN2R3QUxBdzh6RlE5emc4K2NMVjk3dkYrb25kUi9ZdjduUGtFRWxCVldYYXFtN3FHaDBpUXZLWW9FRWNka0J6WHVjL2pCcWZlZmZGVnkrKzFja1d2bjdISTRkMkhjeGNxaUI2OFlQMk81K1V0eDdBcFNYbk1oQ0lZSU9KSnROdElxSkdGSnpoMGhyRlZKcjdmMW9qR1RocUdiU2NpRmFPR2hOSTVpZUVOcy85RmxGalVKNHQ1ZkxOcStjdW4zL2hnN05QdmZQUzArZWZ1LzNnbVMrZi90ekRwKzYvZGQreDVYYUhNV1YwcWxFeEFRREd0S1lsSFo2YXRyc2QxQ2hqQmpZMzM3U0dOUXRwaUNaaEF5cE5neWZYS0hqdGlVYWsxQklNQlEzR3FOWUUySS9pM0dkVWJhYWpRWlJLQWtJQnRiamJ2dGdLQnpJU2xKMnBMM2F4YVVhTWlhTUVBbGRCTDJvZ0VHTXJDQm9JcUQ2L1ZPem1PYzloWVErUFFvNkdRN0dCdWE0UmJOdTFzNVMrdzh3ZytXWTRtUDJTODVSVmN4QUdBRURRRW9FeVhsemZZYndwRXlQaVdGcjBDYVdaeXdhTkJRRHpDT3VtRUZLREhBeHEwVFdDYWk2bE1tcEY0TmpDMDRFRWd0Wmt0ODV1bVlaNDJoWW50UVZ4YWFJQk5zQ2J5UllpL0tDaG1ieHhOM1lqeU1Zcm1ualkyK0JZbUZvenBBMENjYmlyeTBKNm82Tm1rdDNPZzIweFZvWkExQ0hVdEFHTmpyZkVGRnNGYVE0R1cvUkJnL1Zyb2dMUkFEOUxxVTd1TzdadlllWDBudVBMZWV2NTk4LysrTnhUSDYxK2NyVjM5YzRqeDIvZGU3cmxXNm9pV2hheVR1Z0VERW1JRFo3VVhPK01QS2lOaExOSzh6QmlUVVF4aWpHRXpWaW4wVkpKdFZGUjNBR0ptODFnNnBNVGU0Nzg2bDFmL2w5Ly9DK2ZlZmZzNlgyM0gxdzRNT2N2L0ljb0FRS2lGd0JBWGN3NkdxdmVvRGNJZzdacko5Z0NVSVRTazA4NU5kZEpEY1RaUEZaYmlqbkZVMDVyVlF5MGVYSGl3d2dZdFBqNHhzY2hWaXVkcFRSeGxWWllwdzlWcWxFZ3FCb2pCQVJzZ2tKTmFSakl3QXdKaEtRQW5scWlhbndQMDFwb3k3aFpqVmJGSUF3K1dyMzRzN2VmV1N0NkR4eTc1NWR1L1V6cTJpbGxzbmFkWDNnbC9lN1AwOS85MnVEZTA3aXc2Q2xITFJEVVUwcEtqZUVLTm0vd2lmVmFVRzVqbVp0Nm9VUWNvcFcxMlhDTWJOeGl4dlNNZ0ZTVGNnSWk0NGdFTUF0dWcrWWI5M1hXSnQ2UnBsYXgrbVQxNnQrOCtmUlAzM3JxM0NmdlJZUkh6bnptNFZNUGZmMzJMOTIyOTdqUjBneDc0VkpzQnkyaGhwUFhuR1lNYkNRV0FOQnhIYk1RNkV4TjN0QTVveUxMWkVXekt5ZU9qRXBVaUVFcmtEcEVnb0IwQ0JLd3E4dlVLamNYQmZXVUJRMk5VMmxiWEdTemVHcVg5MHhENEphVjFwUW1iSTJSQTBSUG1VZ01XcXBHbSs1S3FwUlNUOTZjNDJiK25PZmd0NGNiNFBNV1FMb1JTT2gyQ2hZQ01mcUdGa0pCeHBQWmpoY0hvRFM4Mk5sNzAzNGVBTXlVU3NqYU9Jc25Qai8yRmFGRGdsQlRzMDJsa2Zib2pSM0lCSkF4bHpYd2lOazlzUkkwZ0VBKzVJOHpCQk1BUklpT2NnY2IwVk1lZkJtN3BmWVFpTEZUeEFJQVBMbUUwcUhETzBHWWpOcTFwVEM2UmUyV1A1Z2pPMlhESFZuM3VrNHhNUFhkT2x5dFRrQlZrNWIwWXdSQWdKb2JrWkF5enNwUVdtUS9BZlRGOHF6bVBISUhyYVNxdENLZ3RtdDN0VHY3SUd6QzVBQ2dpSVdBaklza0JVaHAwUlpaZlQxU0hjUStEQStKK3F1SitzZklkV3F4dGZEQXFmcytkZUtlUDMvdUI5OSs4WHN2ZmZEYUd4ZlBmZTdrQS8vRkkzL3YxTW90M2tHQUhnRjVhcHVtd3NnNTVkM1lGUlV6TzVrdjF1ejhNenBsN0V6bUFaMkdKdGxRWkRmL2xEbWtlckVIV0VjS2pEK3BxakFhckRKUzlpM3Mvclg3dnZUdlhudnNtWGRmT2IzdjFFUEg3d1dVZVc2VU9JeEpHLzF3L255MlRkdWFPOUJvdjNLZkhWN2F3OFQ5TUNoaldFQnlRTjE0dmVOMko1d0ZDYmIreDJkd2ZKeU5Kd29BQ2luczJHdTUxalFZRXdFeFVDazNWd2RyaU56S3M0R3NnbXFGU2NvdFJGOUpId0E4K2tvSHBmUUEwZE9DTmNPOEQ2aUlnQ1prUjRYRGpKRkpLVzAybXBFdkJReHJnKzVQMzNqNjFZL09uZHh6N0N1bkg5eTNhNGtSQWFEejNyWFdUMTV6MzM4eXYrZTJjT3Z4YWtFSU9NWE9XcmkyNlBkNFNoRndvbEFhSDVsUm9RUUFnemd3ZHNYeGR3V0VLRWwwSkh4c3FETzF1TldEWG4xUFJWZktxb0l5NUlSc2p4bnZYQVVWQWJWYzNndjloclIwNG1nb2FCSEtENjlmL09HclAvMVhULy9iRzczVkk3c09QSEw2d2YvbWE3OUhnQmt2aWdKVE9oaEdFekF3QWd6aUtnQVlYNlI5M3VLVzFUc3FLMlpQQkFDWUZGb1A2eGF0MmtpL2lXOVpFTHVqbHZYVTRJcmQwSzIwVXEzeHVkTVdhbE5HNTZXUUlxUE1LRGZzRXdjdWFxeTBENENNSGF5VGQzRE91Y0h6YmZ0M1E3ZkdSc3pzblVmdnlFMDdzNEtFQUpYWkRBalRaQkpoZ1hXa3FqbTE1dHJzemNQbTJqQ0F1ZWx6b29YV2t6TExoT2t3eVdpcEY2OFJrQ0tweWtEV0VOR2tycXJXMFlpdzZmUjNsUlJ0dHdMRG1QNXA2cFY5R3pVaVVKdDNLK2hFUTFuejhHaXNnUXBWVWlHaTUxWVpld0J1aGtIQ3dtRHFzSVhoZ21Eazl0d1piSnUxWXREMGFST0FpSWttQU1zS1dzWGcyWXVXSWpIRWtCZ0pwb0NDSnBzek1DSGdSSUNTVmRyR2VSdHA0MVBuczVqNTdqRExCZ05Ba0o0b1RtVHpyVUxsaGlCL3h5N2xyRzd2c0JBU01TVmEyMEpicmpYYmdtZjFPbmJiUG13eG5NMDRWOUpUUlF1NnMxYU43MnRHdGg1dC9oUis5OVBmL01LSis3N3p5dmYvK0psdi8rRDFuNzV4OGZ6ZmUvQTN2bkhYbDQvdE9sQkpEeUZ0N2dkVnJIOFpGV09NTmsyMmNtWjB5aGJWdG11cGloVVRiL21wOFhjVmRCeXdWc1d1QWs5YzRSMkh2LzJwYi83dmovK2IxeStkZSs3RGw4NGNQTEtjdEVVcVVaMkdzVEliTHlGNTlzMTJjT2grZ2UxUVk4dFZMUkxTeWxKYTdlN3NKcVNyM2V1RHNzZ3BEZEp2OHk1UXFrSTF2djZ0R01CaVdrV21TUUFBQXJaZGUrTEtHZDQ0Vi9aMlZwYXpwUWVQUHJBck9WREZMb0t6aFdmMUltQkNiVTg1UXMyOTVzZ3hNUUoyWEVkVjY3MHozMmlNYnJRZ3dXd1lONnExUDM3bUw3cmw0QXVuUHZ2Vk0xOUtIRmV4andEK3hiUCt5ZWMxeitRTDkyY3IreHhUbElqQUhWNVJRY1AzekNrY1lQTUJsbkthek00Rk9DSWNZUFBBTmwxTytTRFVteFJ0S3pVYkhFQ3EwRFZwTUtPV29PSG41NS8vZzhmK3o3Y3Z2MWNDZnYydUwvL09mWTgrZU9LKzFDbEFnc0NpSWxHYVBpSWdnRGFIQlkzUVl1NUlzSXgyS3NHRWlMWTlJOVhZcjRkYllMUWkwU3BJQ2JBTmFIUjArNHcyb0FuMlJrVFF0QVVMZFYrSEh5S2dWV1FyMXJqdHQrMmRxS2pvdEdVcFdnYXBwclVaRmFQR0ZOUDVrYkJiZndHeGhtMnBxbXFRNEpMMkRPM0tTcFNvb0o2VGhQZmJ3MjFZSFAyMmtGNC9yclo1TnlLTm52NnU1UlpCQ1FBTUg4N29HSGs4NGtYVW9tbHRJeEVPdmFvRUJCQmdLRFFSa0psVmxkRVJjbjBPa2F1dFRFZ0lqcW1HVTZscWtENXNGcmlHVEJ4ZGhTYk41L2NDTnNYZ0ZNMkxqZFFZSGV2NkR5WkVKRWlWUlJXRGhJazVuY0U4M0JJZE9hbWozV2J0VWd2ZG5QWVY2ZVRHYkgyUzBMdzVqcHlqREliQ2RHS0pFb2V3dXdrTkU5bTRIMFFwcHRHNVdGRlZJbXFzeHpQRzMwNlVabzM2c1VhT3FrRjFwNmI4WU9yODBkMkhmK3YrWHoyeDk1YnZ2dnlqeDg4Lzg2K2Urck5MTnk5LzYxUGZ1UGZJN2Zhem9sV1VvTEFwKzNuajltcFdqdU9wNmRHM2xWbVdoaGdCNngwNDhsT2o3eXFvWjIrZk5IUGtPUitmSXhFUmtGYVNmK1hNdzQrZGUvTHN4YmQrY1BiSnp4ejdwNFNPaUtKVVVjTkVOYUt1VnlIRXFjMllzNWdEU0VCRWhMbDJGQzVtQzNjZXVNMnorMlR0MnZYdWFseFJBRytKUEtKVXFnRW50U3BxTkdvS0JEUXRjMEtiaDM5UFhkaUlDYWUvLzluZkFZQ1Y5aTRSU0xnTlFMTUJJcUlpSXFaR2JPemY0UjlSSStqR1NvdGFpc1RKK3BtQ2dGeFp2L2J6ODgrOWQrMkRyOTM1eU8ySGp5b1dqSXZJTFhmNXFuLzlIVkV0ZnZ0cmV1eDQ5S2lxZGRaSE0wR05HZGdzVjg0ODh6SjdOOWxtc1ZEVkdTOGljcEJBdUVrMkRoOUF4M2tRNGMzaUx0WmtYd3dBZi9QV1U0KzkrY1JUN3o3LzhjMUx0KzQ5L2hzUC9QS0R4ejU5eS9LUmRwS0k0dWdDM3J5SmtJQWR1VVl5VEdqWWRyWkFLMllIWXVRdFB6VmViRk1ubkd6VjZZMUNTWm5RdTdIa1hpSDJGYWlSYnliNnRoU2JzcEZmbk56dWpSNGhqRGNEcHNnM1JSMS8wczRneG9SNHdrVTZ4RENxVVRWL3FNWWdCWUNidlRXMkxMOTZmRkE5VGxoTEU3cEpaSDZscUVwb2hDNmJ2aVhzSkp4YW9DeldzR0p4N0Z3bGcxRzNqWjJ5cHBJTW0wSUp0U3JwTTNwQ0hzajZXTzJ4MmZrR2ZqR25IYU1uY0tYMEFOc0VMQ3BsTEFHb2tKNjV6d2w5QkFFRlI0UlFLelYxenBVUjg0YlJlRTNzOWtaMjR6bUtBUnVibjVyeGJwMFllb295SFRWR2lhb0JBWm00bExKNUVvZTVzQVVpb1dPc0dRN3NTckdSNm1udU50dkRacktiS3pKRkJSUTJzbmhzcnFqR1p0Y3FZMldKS1diOG1sTm5mdC9SRDgxSHVDWExNR3pPT3UzSnc4Z2tXcjIyMDhiTDZPQ0lDaEx1VzlyemNQYVpkdGE2L2RESnYzNzFieDU3ODhuVndmcm5UMzc2aTJjZVdNamFCTVRnaWJpVWNrUFhSR0RnU2dhRWxGQU9ocythRHlyVnVKT3NBVnY2R3pVMktZNG12NHVKK1Q0Ykwya0QxaHVGZVpyQ3ZkUmV1UGZ3N2U5Y2VlKzVDNjg4ZitIMXV3K2ZTVjFTYVZWSndVT2FRcVB3S25VVGhoUUJuVHFMZXVCaEt2QjUrZlZHSGpZNEc4Y05lZGZPV3M1bmEwVnZyVmdQR2hob0VOY3piakd4aWxRVEYycFRMWUtsa3JLS21xbEVyQUVyTXhwcG0rWFludjJpQVlCS0xWa1lJRTVPWDk3VXJLcWd0b2EzRkVQVkJRbk50MXFIb2t6eDJTbThjL1c5djNyMU1WRDR3cWtIVCsrNzFlSkJHTmc5OXhxL2ZsNldGOHBmK2R3Z1R3QWdTQmswSUd5R09nNjN2eU1IdUgxU0t5dWpDMzY4TkFSaTI3NWJDN1FwUklRMVlkckl0NktoWC9ZL3ZuN2xxWGVlLytuNVoxLzg4SFhQN3F0bkh2bnk2Yy9kZitMTTN2WStBaXlrbC9FeUdHM3JsQTFyZ0kwdHJUSTRRcVdWYmFWdGtZQUlDQXFWOWhQSUxQL3R0TkZyVVBiTko0VFVCSHdwS0tNbnBDMzV5Y1JrZURQMVdyOElvSlgwYzE0d0JHNDFkMTVzWXdBeVpjSXdsUnQxalEzMXhIZnJjMjNvQ2JEMUgzUVFOWmdnalJCSnlhTWZXLzlsbEFwQVp1c1FsdVZ1N3RPd21oYWpFU1dtM0lZcCtUSXFxTDAveHZvVGdGMHZiaE1EYXNENFFyb0V6cUUzMUVuUWNpcXMwaXdPd0o2eWxOcUZkQjBsTklRbE8zU0ZET0ttMU5pUmdCSFFzcG9hR0NSQ2JHN3cwK2llQUFCeHdtSTFWamdBR0ljTm9pSU1VK1VDZEdTWTNXUVVPR09ZeXRrSGRxTVpKTU1YTjM0ZklVQVpOUkJFZ1JyaFl2cWQrZDZzemFQZ3pSbkZ3a2JxeDhaRWNZT2kydnFGbXNOZUtpMmp5R2pFQkF3RmtFTW5LREs3QVFxZ1VFaXhwU0tQdnBSKzBBS0JIZFhOaWhxTkVCNkd0N1FtVkhJY3lUVld6MGlvaUFJQUpONDllT0xlQjAvY3U1Z3RmUGZsSC83MDdhZGUrdkMxNjhYbCs0L2VkV1Q1OEhLMmkwRWJkS3B0WUlVb1VER21UQndrYkpFcDB3b0NPbkk2WkJTdXRCcVAzWjgyVFRoa1NLeVJWbHJWRGtKd2RxZ1lpZDVHY2djRkFQajA4YnZPWFg3N2lmUFAvVC9QL3NXaFhTdTcya3RTNXlnM3NFdEZpZ0JpR0ZKQUJoQUE5WmdDMWxHeU5vOUYzQWJ1WkE0bVZRV3BJVzhOMDlSb2p5b3RsMXFMNjBWM2RiQW1Lb0FhdEt6RWUwb1ZzTktCcHpvUHhjU1YxdnhVWXprdnBMQ2NGL1hJVEVIdm1sMmtrRjRqRFdwS01VU3J6bmgxeGpjNEFxTENCRkFoT1p0QjFJMGRiUk00Y1h6V0I5M1hMNzM5N1B1djNIWDR6T245eC9lMjl5cEFHUWJhNzlLUGY0NlhyNFpQM3o0NGZYZ0FaUUpwMEtxUUxnSW5QTHd2SVNhWU5FU0UxdkVaMDdIUmZrUUMydWJoS1JOclIrbkd1N04xeU0zZlhsbS84ZGFsZDU4Ky84SzNYL2hlQk4yL2ZPRHpKeDc0TzNkOTZkNGpkNVJTaXNaU2k2aGx5Z3EyVkZCR0FPWWJ1Ty94VThwR3dOSzRRSjJiWmhzT0RLeXoxUFlBMENJYjdmbXBBUE5ONkxyNlZsbGp5d2hGcEVrbU1wVG5FK0lZU1lrQW9sWVJ5Z1N6cUpNWjdpY1dBVUdxc1o5MnI5dTZIYWJQaGIxTFNJQ2Jqck9oSUMwYlFVcEtxb0tvZ3ppZ1lVcVhTZ0lQTVpMVDBKb0F3TUpiZU5CblBGekorc1JNWGNNWG5XZ1l5Qng1TzJVdWZnaXRkS0FnQWdFQlc3ekxVeDYwbEptUnBvNHloemtCQlJoazNQS2NtUHZFQVArakJKR3dPWU9pRGJHbDVtdllBNmROODBUMXdwR3pKR20xT1dIMEszQUFzWlIxMFVxR2s4NUlPV2ZHU0Y4SEg4K255bGxJVW1YQnE4TXl6b0E1c1lPV2UzTUcxZURHd3pYQkF5Z0l3U2JqWk80bUUySWlvRkhCVk5KSEJFY3BJaXFvZWNUcm9IK1h6dzdWZzVwUElpaEkyN1ZoaEZOOHlGT1pqS1llc0hEa3ByK2lZbFpXUzVFM1k2T09SMlRoQ0czMm5ZZHVPN3pyd05YMUc2OSs5TWIzWDNzQzFlL3BMR2NaQ2xRMGRCZ1RrRWZYbDVzNUwrVGNqaHI2STdqT2lmK2F1aXdubnMxZ3FlWDhmSG1tUU5Rb3VjMGNVM1ZrdG9yRjRwc0twU0FBaW9CN0YxZldpOTVMSDU1OS92MVh2bkxuQTNucUhGSEdyVG96cmZRcTdabWE2Nm1kVUtwYUtZU09YMEpBazF3Nm9qL05LRFZSQjJBaFJjYVowWnBOd0lySDZzWDNYcnA0NDlMSmxXUDNIYjB6cXJUZFF0QVlKWXBXbGZiYWZtbmF1NlBGWXJQci9XdVhOc0NhSlgzS2ZXUExaakdQTzF0NE5qcXo2NHd2VVFKaTRGTFhSQ3RFYXQ0MUU2YkJxSTMzYVRacStQV1AzbjdzOVNmZXUvN2hmLzNMLytpV3Zmc3luM3BLT2FoY09OLzYzLzVmeXZQdU54NjZjZjh0VEFtamkxcWE0WTJwQnVYWTlxOFY1Wkhzd2R1V0hUMjhwWmc4bkorTXRTbXIvYldmdlBuTXYzN211OTk1N2NlcTRlRlREL3pqaDM3clcvZCs3ZGpLNFc3c2VuU1Y5aXZwQTVJQ0diRGRvbXpxd0NKT1o5Q0htOEpYYXhnYWJQTnUyMGdCSWZRQ201TCt6SzdJaWhxRm1sWVd5bXQvdzlEdE1rb1FPZm9XRGhraGMrcjA0azFDNXlraHBIa21Bb2M4dkJaZjQ0Ykpiclo5c2U2cGlzbjhPay92ZEVIcTBBVXArdkdtYUNCS29pRmowQnMzcm9YVVRjekVDMk5NL3dpWVVtSVVKcU55eis0Sm90VTBLd0FDZVVvRllweHZpZTZBWXdvQUdKMG5TMW5abjYxREVIcEVGdENNMm4xWlY5Q1U4dEZNc3JPTFNXR2JNTHRPelQ5aFp2YTNDZHR5ZXNsSXFsekRCREV3QWEySEs3bnJaSlFEZ0ZHcHoxT1JrYWhibHFEWngrU01kK2M1REJpWWdRYnhac2N2WnBUamtHSW95RlFMalVsbm9pVGxscEd6bWczY01PMUd4N250TmQwR3A0ZzNNMjZiRnJnREptbEtUSk1iWlNEZTZiczJPSHM2dSs4K2ZQcjR5dUZYUG56enBRL09mblRqazhWMDE5MEg3M2JvZy9haVZvak81RkZDR2FoRUtXY1RpekZ5YzdvMGRsRVlpc0lkTlJJQXVxRTdzWGQycHBaU0VwQnFaWm9ya1VmQVBNbEI2ZWZ2UEovNzViMzVubmFhQzBWQWpoQVJPYUdXcDZUU2dSbjVBUjBpQjQwTjJWZVQzWHYyeW9rYVRlNWtuUFZqdjlRSlFiWUFVTVh3eWdldmYzanprNVA3ajk5LzlDNkh2QmF1WkpSbkxrZWtDQmdrbUE5bDlvQTRkTGJTVEgwMDQrMjB3Umt2T0dTUlowUlAyUXdXRXdWVkVFVFBsRm9ZSGlGMVhLZWhDVGRyemJieHQ5OTkrYkh2dmZxVGZRdDcvOXV2L0pmN093Y1VZQ0JGWEYvdC9Qalo5Q2ZQaGE4OE9QanRSOFBDMHZCZSs1KzJEdkhQL3VvUC92VFo3NXk3OVBhZTl0TC84T2gvOVpzUFBIcjcvbHU5eDI2OEhxVlFKQk1YbnJLTzY5aVZ0K0dsZ0VtSy9uakRMREJrbm9lM2xJU1NYL2pkcHJSZDJ5NUY1aklZM3hvZXZXb2xVTFQ5WXNhdG9MR1FZczd6S09mY0tFMTdzZWZSTjNheUhiWFFya1l6ek9wZ2F4dnRoS29USFZnK1ZmT2FXUWZuckRmbm5CRmtzekNVS0d2ZE5lUmloZ0xSNXQybDlPZFAwTDBESGNKam5sSUhFZnZ4WnB6SlhlVW9weUh5d3FFekxFVkNkV3FyT2F0cnZOU0dzdHpSbG12ZW5iZ2l0OXhFRlZRQkhmaFMrMUdyalA5LzR0N3oyYkxqeUJQN1pWYlZPZGU4MTc2Qmh1bUdCK0ZJR0FJa1FUczBRNlBsV083dVRNenNydmFESXFUUUJ5bENvUy82QnhUU1NoSDZNTkxHYWtkU3lDeTFvN0ZhY2pnY0RrbGdoNTRnUVlBd2hFZkROeHFOdHU5ZGQwNVZwajVrblhQUE5lLzE0K3hHcUFKQkF1L1VQYWRzVmxibUwzODUyQU5QWlM2MmtuSTBCUGs5cHRsRnd6NWt1bzRkdEplOTVNSDRLaUNXajJvbnNybHVSN1BpQ2JGVDNHNkg1anB3NUEwL3V3ZUdSTzY1UHBOYnBXYTdUSU03SXUreWNvR2FaTGdsbDlaVUhKY0FBQ0FBU1VSQlZLWHJFV2lTSmprbEVydEIwVCsyLytoOTE5MDFtbzVmT0gzeXViZGZmdkgwU3pkY2Vhd01qb2hOaXc5VTFESVdwTklBVFVDeXZ3MllYVXVZdVBhZmR0enNwTitKZTI3M0R0b01tcldNZHM4NlRlaG02TjRzTnFENnc1T1B2dkx1NjNlZnVPV0dLNDRIMXc4SU05aytkZjdNcEI2SEFJVjY3amVrQ0lTYzdHMmJtZnR1YUE3Z3l5NVI4eVViTFlFbmIwaTlwWGJHbEo0Ny9lb3pwMTQ0dnYvWTNkZmU3cHhURUlnTjlGN0phT0EzQXdYUVpSS29LblJwcFpuUVhPVkpzekt1Sm4vOTVOOXU5TUpHMlhjVVBOeFV0bnB1VUxxQkFwY2w0V2gyTVZrQVh1dW4yOHV3QUhqKzFNdmZldVo3bzlub04rLzc3TzNYSE8rSGdhY0NRR0xsUTBlMjdyOWg2ME8zVnNjT2t5dVF3Yk5Gd1gwRkU3azJ5WGhyNnJEa0MydS91NXErWEMrWHkvN2Z5Mit0WEJ4dlBYcnl5Zi8yci8vNWoxOStMTEQ3NUcwZitJOCs4US91dSs3dXd4c0hlcjZuT1pwUmpTT09RRXpPYkE5TE9zUmxpMlhWMmJ0NDc1YXVOdlozTG9ZRzJGM09HQVIxS2xzRjkxMlQvMkl2TDFlb0FlUk5TVFZxa0wzUGdpbFlGa3E2bCtrakVJT05ldExPVU9ZOTdmZHVzUzJ2aEZvaUUzdjJhdlJGanIwTHhseFoxM0wyNHNWZUdiZ0RpUzFkWVFuV1pRY240RkxaYTc2TVFQMkNCd1NheVhiVUhhbGpyS2dtaFRBNUI2NWtWSEN2NEhJWDFNeHE2ZDRPczZkNXo4V3UrQVNxcExyc2VhQTVCM2RnY2xFQmtHY3ZVcm1kZ1p4V3pFQnQyOXRteTFCRmhEMmxzOHBnWXk1MnhEU3NheVNVRERZNGNKdU8zVjc4cjkxR3RoNXJJOVM4Ykg0ODZ3aFRwdlM0ck8ralcyejBaakt6ZWR5SjFMSmxsN01acjhSTGM0MVlJSTEzL3VqbTRhT2JoeG4wOExNL2V2UzFwLzd5eVc5UFpmenAyejl5MXpWM0hCNEVPNnNBczJ4ejNTUll2Mnc3dGVHZTYzYXdrOXpjT1ZxVHpqZ25ON2Y0ZTg1cTdrNmZjT3hZT1hhV1UrSEQ4VU5YZi83MlQvenB6Ny8xOU5zbmp4MjRLbER4ektubjM3ajRoaVRjZTkxdER3enZJSEJCUGNmQmJoN043UXFPUElPU3pOek9GS1ZXTXVzck5FcnMrVjVtYmRMbEpJZk1mT1htWVVjOHJpZVRhbHFXSlpPSFVxMHpJUFhjTUhDSWN2bjh5QzBVMmhCMnVOeUJONjZtWC8zNXR5YjE5c2R2ZWZENHdXc0ppRG9MNkNzSUVHajBsNU5PYlFmTnhtWXF5MlhWY1NzUFBmL2oxODY5ZGZNVnh6OXl5OTA5MzFlSlFzUmdGM3JwK0RCZWU3RGh0TTF0WUhnbFpjcTVUMXV2b2lQVFZuZE83N2RJa1dlaXlWam5MOXRJKzIwK1JZajNZZzNxbHFmZWVQWW5yenp4czllZWVmalpIOXg3N1owZnV1bTlINzc1bnJ0UDNESDBoKzFWWnZTcVpKeTBjaUFpSnlxV0VCZ05XVnpKNVY0eXJyV1ZmOW1qN3QveHQyMHhzdUJkTXA5SlRnYkxTVFZKRWtSQWpWanpzdDlObW5KZVh5Skhqc0dCZ3RMbENYL3pweHVvbzkyVWRpZnh0TkxhVkF4Rk1VdXpRS0ZHYmV1QndaV09WWVVwdEU3emxwMkJRSzFjRlVoQ0lxV2MrSkFRL053QjdUZ1ZZWjdnbW9rTDZoRmN3bzZJeTlXeVZ4MkN5U2trYWkxYWVTcmlqdDRVWXZJS2l4b2tSVktrbnR0azh0MnNWSmY3RmhkYzJPemE1TzA5c1lwUndwa1RhQzFENHBvV0cwc2F3YU1FRUtXT01pVjRncHAzZGw0UmFLd3ZsQnJVdDdIQUNoUWdVVEJNMXRyZDBWQnlrYWdyN3RuQWlreFVjQUZJbEZtU3lOQ28wVkUzSWpIWGJOL21pVlNGaVJ5emFHU1FYbzRTdU4wYnJRNmhRRlJnYjB2RVhOcG0wZWtTODEzdVYyQW9rT29VQTNramk0QWk2ZFNUWi9JRUJ4Q0JBemxBVklsQlRCb01Xb3lheVhueWlxU0xhT2NIYjdyLzJQNWp4L1lmKzV1bkgvN3puMzE3ZXhwVDlIZGZ5MWZzUHdTZ29MNGpUaHE3dExKclM1ZFl2b3ZlbmJPSHFTd2xOKzhHQmpPWW1HeG5yaldjZGt1WFRjOStyNUFqbXdkLzdiMmZmdWpGUjM5eThoZmI0eW16ZnUrRlIxNDc5K2FSelVQN0JvTVAzZlErVVhIZ1FDNUJMZHhPRUIwRmhoT05TV1lPQVVSRWJEWlAwWmcwMmxXeStiS3BSRW9FemJoT1ZVME9JUEpFSkpwVUpSQmZ0ZTl3UDVSMWlyTlkyVG9NeEpZVHArY0dxb2hTMlhwclZ6VU1HMGplUHQxb0dCbzFlaFFNdGNDZldtcW9oVWtzL0hZV3ExTVhUai81NWpNM0g3Myt2bXVuZEpCVWt4bkpWTlVSUEJIZ0xodm5hYUxXMkZSaEdSUkpkMCtOSFZNOGRmSE05MTU2bEprL2NQMzdyanQwemNCdkpLbEZhc0FaZlhWQi9hVXZHenVPL1h2U1pHU0MyUmFWZGpzUDJpMWpjcVlOS05qbEo5M2ZFdUNJUFhIaGVoTGphdGp3VWxGb2xEU2FqWjk5KzhWdlBmMmRuN3p5MUhhY2ZleVc5My8yam85OThNYTdyejU0aGFkZ2VvK2RxWUVHeEJDTmlwb0FncXRsMW5jOXdOVlNKOVI5MTVPVUdrRUVHR0Vna2FySVFteENYV205NFRlU0dpVnhkN3E3a2hOTWpyS1ZLelpqbXdRWStBM1JtUFF5MFFkZG1kYlMwdGcyTklQdTd0aEdBSTU2Q2tTcGlhamdFdGlOSDdQVHdWUnJJaUxqcWZQcW90Ynhjc3pMa28rQVpDQ2h2dXNiUG1uM05XUEZqa3V6SGRaYUJ3cXh5V1BNSUx1b2E0ZGNnTUZDR2JydWlXdXBFdFFFYWRJa2toV2c3cGxZK0hCZ1k5OTROaW04YzQ2cG9ZZVd5MkdKdW1Xdk9zUk10Z2tVdUJpNFRZVWZwd3ZyQWorSXlRVWVFdGlCUmV1WmJoOG9yblFVcWpTclpMYjd6UjZ0QVp4Q2E0U1l5V3lQQ0VjcnBueUlpcVhVMjh0UGlHamcrdU0wRGh3SVBFa1RCUXFLdFU1RVpURG5DYkh3WE52OGhRTUVLZXEweHhzcXM1aVBjdzY1aTNaR3FrSzNaVktnS09aOGtiN2hsOVE2MVVCRmtJSWdxcFZPZXp6a3JEb1FFSnJQR1lWR3BhZ0RlMGVGYUtyVHlLR3diRURXajY1M3ljNlZHa1k4MEk1dEZ2UTAvd3QybUpUOE5nT2NFbmlhcHJYVXRGd0gzWTlxQS96MGhLVFRhYXFHYmhOUUJ5VklRbUp3bndkbXp5Y3dVQ1NaTWFRZ0IzQ2R4Z0drUkk2OTR4S0tXa1lLcDAzWXNIM2xQVWR2dkdiZnNYdVAzLzVmLzlVZi9QamtZeGNubDg1c2YvZ1R0OTkzOWVaMWdiMW9yUklMQ2dvRnVnSGYzZkdocXVGd05RUlcyM3lySDdWdStPUG12WXRTUjlRRUtIUW0wNUxMdnV1cFlwekdIV0c2T0F2RXlLZElmbk1ndzJleFV0ZzNHQXg4ZVBMMUozOTY4cWZ0VDA1ZGVPZjgxcVdBb3FZS1ZOdmlMOGdCQWFnQVFDVnFHMjZnVElYakFOVmFVaVVqQnBkTjhLRTNKUVBKSkNZUVRhWVhSTUgxUUJSbGxtUkd6RWMzRDVlaHFPclp0Qm83eUZUR1RDbFE0YmlJYVFJVURBMWs0K21CR3RsQTViM3JBWWhwS3FpUjQyc21VUmdhOGw1R0FiTDZUQWlLbkZENHpPakNZNjg4WGFkNDY1VTNYSG5nU0tVelFQdHVXTGdCa1JPSm5kVzF0TXl5YXFpUTlqanRyT2Y1SkM2VmRyV1BadU92L095YjcxNDQvWm5iUHZ5Sm16Kzg2US9WTWxMZGpmZ081cWR2MU82U1M5TTdWYlgxdUYyMkVGSGY5Wmw0bXFaN3Q4ZzZnb01BdFdvUmlEeUN3dUw0RnpwRllPditMRlhuUnhlZWV1T0ZmL2FOLytuU1pIVHRvYXNldk9udS8reFhmODhSbDI1Zmo0Zk1iRHk4R1dOSXRDOGNyZE40a3JaVUs0TzdKWmt4UWtsQlVWZHB6Q2lZdEwxMUJGY1NXTFNPbmVEUFdtS3RWVXcrQUVvbURGMWVzZm1jYXpKbGMyQUtDcW1UbllnMk9BQVFpTndpQStHS2pLSmtkTmNBUUFVWHdTNEFpbkdhZEdncjU2T2VYN05ZUEx2QzdhdWtucVR4MnE5MDExdVdoRUNIYmtpVFZpSjFrYkdRNjc4Q29OS3FLMmRhQldpWG83QjdiTmtIelZ0bm5KNW9Va3UyU1ZQYjBybWlhNUtwQXdVT1RJVkN4MmxzdUFvQTNUeWxSTTdSNFB5bHN3YzMrMzFYSkUzak5OcndYUElRUWxQZFExekdMNVg3dStCQnlSc0tIYVZ6YSsvM252ekFEWUVTb0VwR014a3A1RUoxZWw4NDZnZ0Y4ZTVzWW9hMk5TeVZRZzJ3MW5mOUtYNkpMZmQzS0twU3BXMFBaUVRIZmtDRGNSeGZMbW9LTUJlZzJ5Q1FkMzBUZkhIT1Z4MlpndU5CbmZhYXU5MnhQK2lQRVRqcExJbkJUU3BBalZmSzNqeE9vMEFGTWV0Y2pZMkE4VjRYclhBbjR1Q0dBS2pEYkpEU21GeWZnSmdtQlFHQThjdVczUEovKythRkFFS2o2S1E2am9JYmxLNzBSSjBPd2xGZ0R0ME9KazNqdEQxMEd3Nk9LUVJYQUVWTVU0VUF6bEhZOEpTQlFod2M5d0RVcWRKc0ZCRUEzZzJTVkVscWtZaTgzN1NXV2RSNjREYmFMdytMOHA1cmIvN3ZmdnUvK3Q5Ly9LZmZlZUhIcjM3MzlaZmVmZjBmZi9pTGh6ZjI5OTFHMzIxVWFUeE8yd1dYWWM0a1dEU0hLQU9oVWZYUUVxbEVtVUxxb3ZsUHp6MHpFUzFOazBMSGFidmtIaW5YTWNLQ2ZVamJOOXVzd1k1WTdpTm4rODMzVGdJODkxNCs4L3Ezbi8zZVh6LzEwRXZ2bkt6aTh0bytON3AwK3NMRkc2KzRJYVh4Mk5RQzdqV3ZEV1pJYWxUTW1NZUtLSEIvSC9lVFZqTGZMTkZ4UVZURU5HN1hobldoVGlPQVpqS0pHdnR1ZU51Vnh6ZDdnMU9YM24zK3pDdFhIVG1na0ZmT25kNWZIcmhtL3pIdkFvQ1k0aVROUktYdmhzMTd2Q2pxT0FLZzhJQUhJb0dIYmlQd2tObUx4Q2lUem1pUTUxQ25tZjE0ZXpZK2VlNzFKT25neHY3OXZRRWhUbVZhdW8yWUpoYnNCL2ptQk9ycTduQmNPbk1rcFpHbjFwZ0VHSzJRSm9VVzYrVHpPSTA5K1lMTDJXejBwei83eS8yRHpSdVBYWDF3MzVDSWc5dUlhU3lxdTFER0diekRuS3FUTk9taFo3ZmVEYit4Ujl5b3FHekg3YUVmbG02Wm4zdVhZcmpaQUtuVHRuY0RJbGRMWGFXWjlYRW1FMEQ3YmlPNFlaM0dxdW5WZDEvOWk4ZS8vU2VQZnZYaTVOS0hicnovSDl6M3hWKzk0eU9sVjlBYTZra3JkYXdWM3RFd0lWVUtBQU0veUVHTUdrWngxRjA4QUtvNFhyMjRLNFhBWmZCREdKbDM1alBJbmVqV3JOS01hTTRhNGpzWjJMd2JUTk5VcFBMTkRNNWtERkN2STZQY2ZNOEdsYnB1ZG1qZjlaRTFteVVaNWV1VjdONHhqUzBJcUNBQU9rcmJCZWZBSlh0ekkvM21PNW9BSnVmZGtFQlJKa25xUmtURGMxOGhhZDBoRlpwOFZVd0FOS2FScWdONExmMnJsYVFwTmlObUNhaDNxcmx6b2VDR1JGUkpQVWtqUTBRcGRLM3hnNW1PSGQ1UGw4bXJ0VnZacXc1UjhrWkJmZEUwbGEya2FlMFJtelJOMHNRemV3b0s5UndHZmorQXBGS3ArVk12WThFekREbURGVHBKazU3cjdXNlJYaTJabW9Qc2tOalQzVUtCU3JYbmVvNkN1WnBnMW40cWlGRE5PNW82UnJab055UkxWRUhrYTZscnFVUzdLbVNpTkJPRm83NFFkOTRUUFNtYkZkMEZ3RlV5RTQxT05ja01JTXNyVTJ2ZDV3R0FwRFhBZ0FmcWtudU1BSERqcklyT05FM1ZLTE91dlpGQVVhYXFzVE4yOW42MEY3Vysyd0FnVWs5bDNPTUJVODd6MW13aE94UlpZYm9SRVhIaEJnQ2lURlZGTllxSUhZcWlVVFE2NG9FYmNKTXR5VVIvdzlQT1RDRktEV0FtTTlhNlZJVmx4TTB5Sk1INFZ1M3ZVQUNlKzBSRTVKeE1PN1pRWnZaRTRmb2pWLzNUQjMvcnBxUEh2LzNNajc3eDFIZkcxZWdUdDM3b3Z1UDNYTE4vazRDU053d2JNWjhRdVBhUUlJUUlTOVNaWWhyM3VHZmtjVWx6akx1cGNiSm1tWk9qdm9BclZVZmNjejJBWjBtaVdyQnczWm1DWk9KTU5IWGw3ZGQrL2pjUFAvL2pKMDY5OE5iWjEyZHhEY2ZEMW5UMDl0YVpLdzRkS0duQTFHTm8walNUYWQ4TkNLbTVtanZrZjJjRlFlZHpGTnhBZ1pRbUNoV3RvUkVnenozUnl1d2xkWXJQbm43bHFUZWZPM1hwOUxpYXhEcjF5OTZyRjk2NU1McjBMNzd6NVQ5NzdDOEJUS3I2Uy9kKy9uZnYvM1ZDaUdtcVNvR0dTdHFSR0dZTXlOZklCS1JtZnJ4bFcrWGdnWWxNRzk5ZXF0SkVtNlBqM0dUcmhiZGZHcFlidzFBcTZxU3h6NzBHUzJUMGdyYkZ6TXlXQlk3bkhsTlFsU1JUSUdjYllYS095NWdtT3VjTFdWT0dmajhnYjUwLy9lMW5mM3h4c3ZYcjcvdk0rNis5YnpNY1ZHaE1FMVhxUGZZTXpwNGYzM01ySHo0dzFaa2p0M2lvQ0NNVlpNcE5WSjNWS1JLUjUzN2Y5YVBNdXRIMm5HbkhWbDIzbW1RaVlJVVV4SjU3U1V6RGhxaE1aTnpqZmdOYXloOUNIaENucUpOTUFTYml2dTh6RUdWcUxWU1ZtTWFUdFAzd3N6LyttMS84NkxFM256ODN2dkI3SC9pdHo5ejI0UHV1dWYxQWY3OW9pakticFcwQUJaZXRuZ3dnT3pZUlBKRnIvZUlaeVI2VHpJTE5NOERrbVh6TU8xRlhScGtJaUducXVlZlFtSW9BTlBmalR2SlljMjJaaGhFSUNSQlZxZFBZYzYvZ0lnSGFHTGtERlV6ZWM5bG9CblBUaFEyT2RpU2VhQzI2WUN1dFpDS1NPZ2YyZkdrcEhLQ0VaRHBLd1gzSFFWV2lUSnRoTjZMaEVGTjJWcXBLVEJQQWtsZGxtMjd1dWM3N081OXM2RlFtZ1FwUEhwcnFOQkZsSUptMmpZNUpqOGg1N2dGSU1nTlNLN01ja1dxTVVnUHExNHc1QUFnUTFhZ21SZzNWUkg5aVNUM0FCUmNtMERKZDRZb1RqY0NsMzBnNUN1enZVdmFxUTBoRE9XS2gwcXVpMVpNM1RqMEcxeksxd0kwb3RhT1NBQWVWck5idFdHeWVXaERXMzRITkY0RGx3czQyemN2QkJsdUp3d0JVdE1NMFJvQmZ2SlJFclJSb3hFbytYd21pbXBLU2FJVG11WGRjQUtRUWtacUJITDlPanNrbHJUQzNmS3JrcmFMTmYwYkhoU29SNXZtZG0vVktBRVFUVWRkSlRLcmFCTm55RXNTQlRCUm85eStFSnRNbUFITnZLNW1ITWpmRHBMOWtYcUM4T1NUNzRYS1RLcGt4MkZIT0FhWk5jbGdDZStxM0VwOUFSdUVnR2hXaWpYSWRjZ2JSZGpYUG15aWFyeS9XRElWWS9zSU9LZ1hhbkZhRjl6Y2N2YVlJZmw5djg1dS8rTUVqSjUvY21reW1zL2pnVGZjZUdKWUZENkxXQXZqNWxEbkFsb1JZT2c5enBXYkJaS2xRTlRZY2g0bkpPUzVXcnhjdGlJa01Yc0NPaVRnTGtjNXdxMm9PV3pmUHNOUmFGVlQyUW5GcE5qNTU3czFZcmIrSlhwaHV2WFhwN2R2U3RjNlZEazVRMTFvM1I0czBjdEJPVnRlZEl3TllFVmlhSFdwNXpCMFgyZ2xGWWFLTjN1Q25yejc1Nkd0UFZiR3FZeXhDY1dFNm1sYlRzMXRuck00Vm00ZkhzM0ZyMWdJU2cwUmxKdU9DeTBhdE4xVW1pM1hPYWcxRUttRXdlV2JQTGJXWUtpaDVMa1ZyVlJuUHhtOWRPUDNlcTI4NzBEL2dxRkJGVWdFMGNHRmFnbWdOK0diS2tQZW9XbHlTaUFMd1JnQkRVTkhraUlseVp0cTFhQU5Icktxdm5ILzdHOC8rOE1qbW9mZWR1UFhhZzhjOEY1YTVONXc2WHo3OENMMytWajBvWmgrNFN4Z09tclJPR2dzdTdWQWhHTjIxMmlvVUNLa1lWTmJsVk4xcXE0VWhBRGtRY3lHeUFCMVRUYllCSFlpUUdDRHlBQ1ZVQlhsSFhhbW5uWDhSVzZLaUNhb0VMd0EwcHlDdVUzeG42KzIvZWY1N0R6LzdnemZPdlhQbDVwRlAzL3pBYjl6enVSdU9YcnRaRHRWa2lCcFNEU3RDbU9mZldCVHJCQ0ppMGJiSHFwQjFXblh6SWlJbUI2S1ZWekV0L0tYN1REamZOdkp2UlZKM3VDekJndjJsa3BtRmtzMGJpRWJ3d0NXdFJhTnFNdEVCUURTU3hqWURxbUhETzI3SCtXNzFHZFpqbE5XbHRCQkxWZEVGQTU0MlVvdkpFVnpTcXBJWkZ1QnVtUlFPSUlKemFCQ0xkaGNpSnpycnFDRENoZ0ZDc3JOQWthampqQk9wQVZVSVUrQ2RjcjNDWkwxNE12K1JkM0F6R1pYYzk1M1VIZ0xaQ2ZQQkZFemZiVENWTytiRlhGdjJyRU1nS2hLUlp3MUxUdC84SWdvbEQ4eGJNWk10UTB1a2VERzRmUnQrZytDUzFKZEowQUNGWm5KSlI2N0hQUnQ5NDUzY0l5RFpnRzlFQlBKcEQ5UUxWb2lRdENJRm9ZQ0I3RFR5b21QVkFGdytrKzFFZ3BHUTIrVmVDZExZMzlpVDVUcEhzazBGVWlUYkpLUzJOUzBOV2pMREFIVk1xQVFtaUNObkNVY2tyN1k1SndramRpYVlSQ09wdlpDQkhNanFpVVZySWlKMWlwWk1pNGxjb3pqbC9MYVdoNjAxRlJLWTJUT3BOQWZUd2dRMWdiS0NCYXJoSkxGVHM2UEtrRjEvbzJvU2pWRmowdWpJQis0Qm1xVE9aMnZtY0dWQTdMY1dydW01VjZYdGJyNWFKcThxMm9uWEZVMVg3ei82K1RzK2Vtenppai82NlZkZmZPZlZjVFc3T0wzNHdJMTMzSEw0Sm1YTGxaeTZLa2o3UldkKzVLeHRSaVZ2RFdqdHFFek01Qng3MmNIdzFqZzd5QkVUcys3cUYwK3FVVk53N3I0VGQ1M2FPdmZteGRQUG5ub0JNSGpEd3N2UGp5KytkZkYwSGtCeVVXSnFtQkR6TElHYVFWNXd4RGI0U2wxTThrdE1Ma21ONWl1TzNRMkhydmJzem01ZjJKNnQ5N1VkM1RpNHYyL09JM0pjU2hvcm9pSW1uVVVWVDU3bXlRZ1VjL1l6QlVTMUZnRXhnYmdnTDVpYkJ4dzdWYjA0dWZUdTF0bHhQYjN2eEoyYi9XRkRvci9seURzdUdaU1FrTE0ycUdTdWdod3AwS2pnR1VrbkVFTlZldGRuOGdTS1VrdkgzbWxqb2hwcnFjNlBMLzNpN1plZmUrZmxYNzMxZ3pjZVBUNHM1eDdsNHVrWHc0K2YwTkVvVEtzS1ByQ0h4cWhSWU1tcFU3Tk56YXVTKzY3UUpETXpoRFF3RHNCT0x6RGJGcVo2N2RwcGY1dEI2RW9sOXhhZXoxMEFhb2NOd1JGRVZJejhKMnBrMEdnMlBYbjJqZSsvOU5OLy9lalhVcXJ2dnViV1Q3N25ReCsvNVlFck5xNEVxMEJFNmlnMXdKN0t1VUtiVnc4MWlsZlM3dVVtNnpwQzRQblp2eGduYndQYnZid1NRTVNxVWJHUW5TSndEODBKYmNPVHU2OW1rVzJQMktDYUUyRzdMQTN5aDFXVnlRc21qSG1LSXFhZ0dwdWJDVFgrWDVPaFdjQjZMa0tqTjVDdHoza3pGZzRVaGFnS29KNTcwaHh3Q2treU05YXNGVkE4RTdFcUo2UW9sYm02aUR6Z2pSVE9haGJjeTkvTnZIbHRFb1gyNnNLQVdscnpWVGxqRnkyN2Z6YUtDZE9DSnBRTlZrQnk1SW1DS2dISldiNXJ6Qm0wOWdMamJUR1ZsNjNaTFh2M1pRdzk5WkpXVTdtMEdwSFJHSzdiTzNGMmV4TXhnMVNWeVRsR1NsUFpGUkpodEkrR2RwNm1xWUhkUEhrdzl1ZytOQ3pGd0EzNnJtKzV2eS83RXdWcVJTQWtxY0Z3M0d2eXZhYXVJYUxvN1BDcHpEd2x5OW5hZ05WWnM2b2RhcG0xbDJuWFlKU1NWaTI4MFp3bXB2cnBvc3BlTjg0OEluTGNWK25pOWRBYzlpMnN6RlpoY0Z4SUdnR290UUxnMU5VWksyVGVRM3VEVHhMYm5kTkl2U3JhQmdNQnhPeVp1aEFITzJPWFJlQ0dQNWlrNnZqNFkxTkRHeDkyKzk4U1pXS0hxNmhNWkRya1llTlM2YUlIV09FSUxmN0lPeTVXam1SeVhDYXBORFBhTWpLWVE0dGUrZEdiNzduK3lQRS8rTzcvL2ExZmZQZkZkMDZlMmZyYzd6MXd4Ulg3OWlsa0twT2gyMVFvVUZPKzJnb1FtMnR1QkNqS3hLUFA3QjJYbXFZQXNpTUE0bmxReTZnNWYxZFBBNDB5OGR3M1hYNlh5RjVIYnVBMkFnOE9EL256dDMyNDRQRFBIdnJmdG1manVocnBvcC95d3ZqaTJ4ZmZZZUtTQzAvQkVTUHBWTVlEdDBsQVkrYXhvWXNOMkN2Q0RLRU14NFhuWHAzR2pTa2l4VFFKYmhoRnRTUHg3N3JtUGMrOC9mS1RiejY3dHJWR0VXSGowTW9VUjZIdjNDaHRFN00zZlJUSllCbk53WkROczBramxEejF2UnRVYVdUZlZhaWtjZURCNlVzWDNyenc3cFg3amx4LzlCcjJNYUV1dWMvWUNLN1A1SkxNVXI0STFnQXFuWXBLMzdYbi9Sd2U0U2c0QUVnRWpXa2MzSkRJRTZHYm90RU8rRHFOQVAzRkc4ODk4dEpqKzBMeHBYcytkK09oVzhybW5aekVQL1lMZnZ0TXZQVTZ2ZmVPWHRHUE9wdEtMWkErRDVvcmt5a1FOb0MyaEtRQjkvU0l1TUYvR0ZZUlJJNjVxTk5PeUtxOHN4eVhvbkd0SzcydGlXeFU3OWN5YnJURENzQWtYcXBqZXZhdFYvL2k4VzkvNWVmZkdCVDkzN2o3YzErNjczTjNYSDM5ZHJva21EajFCRVJOUUFsVWpTbXVoVHFDdWZBY0FGUnA1bFJjcXowRFNhdVUvY0xybStYWU95cXExRTJmSkNaMmFQRlhsaERMQnFjdFNhV1NjZWsydU1rckhWTUVLczZXdG5rakNhYWlVVDhmOC9ZRmRleVNTRTRDazdWR0loQlVXd0NFTTdOV0d1dmNrN3RUZDBxb1JKa3VnU2NVT3BOSndiM1dMazRJaWloYWl5WkM2SE9ERUNMMjNBTWhKZ005cTJKR1lFZUY2U0oxbW5RV1ExWlR6SC9ONUlQclYybGJGN3pobEkwaG10cFdtVWRKNW8yY2kraWtwbUhJVkxZT0ZGY3l1U3BWTTVuUi9JdFlYWTBLSk1rbWlxUnBLdU9obS9QSDc2WHNWWWVZcEVzbFM4bURvVHMwU3VlVzFBakhBMGY5cUdtU0xnQnczQTlzNXlzUC9jWk1abE9aZW5LbEc0d3VGeTZSSGVIa2U2NDNhZzZ6UFNaUGFvdW9qTkpvNzJRR0FLTEN1WUxBZFJ3QndlY0RabjN4UEZSb3BXRGlvUnVpU2NReVMzTVFtVFZrRnJkWDhVZFZtZ1VPUFQ4RU1JN2o5WXFPU2lYYlMyTVY3UGJYNE9ISGNVeEkwTmdlUW90WEdjeGtHM1BObzI3a2J3UXNWZEtzOVd0NE44aHlzTE9GSEhubVloVVdHcHZ6cWYxdFY2V1k5MEJUSGVkZDhGd2M4dnVqakJ0QklPMVlKYVNrVWhBTUNFbkNkcVhUdkQ0enVDazJGS0pFTGhneUkwMGJWWjJ1M24vb3YvajA3OTV4N09vLy9zazMvNStmZitQdHJUUC84SUZQMzNiVjljYVhOYzZ3cWZZU3RneWJpaklsSVNKbnVEQjdzMmlxMDdaQ0c5alVlakZremxvRFVkWXkydGtnb1RHTkZEaTZlZVJqTjMvZzNPakN2L3plbDgrdkFKM2UzVDczeHJtM0J6ellxdDh0dVcvc1BVTzNTU2piMDdwVEVoTjVaMjJlSktrYSsrZTh6UWFpWEZwTHR4Njc4ZHFEeDNiU0lXNDRmT0xxL2RjNERuVWFoUnlhNUMxRWQrakt4WnRLdmdnWjY3Qk5hTW1GYi96ZkVYTWRFMENWSnNjT0hmMG5IL25TUC96Z0Z6ZktZZUY5VktRMEJYUVdSd00vOEZ3SWFINW5vSklYWUVsZE8xd0VsSUhRYVk0b2FwMmZZWkozaHdKNDR0UUx6NXc1ZWNkVk4xNXp4YUV5Tk1RUE1RMWVQMWQ4LzNFTm9iNy96dW4rM3FnKzNlZEJFMGhGRFZyWjFMVldkVk9tMElTbFRMVERvK1ZkWHpRbXFkdnZyaFltNzdpbzB5aW15ZTZpellZeHl0VFdZZmZSeFZIMVo0OSsvYStmL3JkdlgzcjMrSUVyLytOUC9KT1AzdnpCWS9zT0NmWVVRdi8vYjNIa2huNHpxbEV4Z3NqU3BvZVlKcTFEMDhwTVJuVzZPT1JoMC8yc0JzVTBic0c4VnROenlSeTZKMjZTV2ttQzI5aDFWKzVXQ05SQmN3TWc3MElTaTJ1VnJyUlBtbVpwVkFCWnBta2N5M2pJR3cyU28zdGxNck54Q3hQT0FQT2xMM3MzVExJTVUwaUxaamJIZ1NtRFJqMkJrRUFZdW8yWUpoM1FxQTFPYjYwRVN5S25MNTRkOUxrSTdNa1AzQWFoM0IxMXNGVDJ6bE9wbmdwUEpRaVZyQ3JYQ29BcE9QSlJwMllFTTlPaThZVERpSm1oSlpjV21uS1pqMEVWV25LNVB0UFA3bDBpRjhqTEhxZ1kwYmxrOTF3dlVNSE1BTTJrVGtnSnN0TS83YmNzZnpHQmpDQnZiVjZwVlozSkFRNUtVRXVSWUtrRkE4RXQvc09kZnlmSVRFYWhFdzh0U2tBa2FBUFBzZHM1T1FyZTlSd0hjNkMwSWRTRzJkRkZBMm5YNXlxYVFEbmJTcWZ4c3BZSXhGa2V0YXo5R0RReXY2cldCUnlzeFNhWWhRWWd5ekMvOUEvQkVWRTBmQ1U1eHlHNGtqazQ5aEZTcXlTZ0dmeU05a3dxVVdQVWxGUnpwQ3pSWnJuditJRVR4dzllYzI3NzdGTnZQdlBtaGRObEtLNC9mRTNnWXFZenYrQk05YTNic29tMlZVQ0oySEZwK0t3RnYyekdjT3dHT3pMa3dlNFVyczNid3FBWUhCNE8zN2h3K3R6b3dxUmVTTktocW9lR0I5OS8zVDM3ZXdmN2Z1QmRPOVRxdVBCY01ISFhUV3ZqTHhvbmFhUkk4NVRCTUU5V3F6TTE4d0R5M0QvUVAvRHErVk5QdnZuYzJ0U0ZkMXgxNnozSDd6cCs4SmhJZEJ4RVk2V1RxRE5QVEhQM0U1cXdvSXpQWUZKSEtGd1p1RkJvRGtqUnhBVFBydUFlSVRuU3dOd1B4V2JaTDUzM3hOMDE3N2xRaUdoRjBPYVA1SWpjOHU2ZzBnMFl3cVFkTWpneGtvd0ViUTJ5VE41eEtacSsvdlIzdi83MDN3WnkvK2lCMzN6djFYY0Z0akVVbmxUaDRSLzVoMzRrTjUrWWZ2WWoweFBIUEhHdEZVRE5hbW1ORU5KWk9YbU1qVEJOSVIxT0htSHlSTzV5SURYMXJpZFlObDh2VjdJMVNVVlhSeDlYMDUrOTl1d2ZmdStQSG5wMGZndHNBQUFnQUVsRVFWVHVoOHp1czNkODRqLzl4SDk0NzRuYnJ0aDNPTGlnaURtUEQ4QnpHRTNiRjFzTWtoY09sTWxuaTNyVEwyTUlKR0xkeFk2ckNsTFBwZTZwQytTYWZJMXRJVkFPZjdmalRzVjR2ZHJ2VG1STWdJTnZxRm02YTlnM1Rra2w0dUQ2am9OQjBGcG9yZU9TaVVXakl1MmtRTmh2RGFTaUMvSndzWjBnTm5PdlJqUmVqN1pDQzN4bGsrcGNHcDJTSThma0twbUtpbXVTNXpVWE9XbXNpUURFdkwyZVM4ZUI1cEExVVUyZDcrNHdEWnJVNE9mTGdhUFpnVWg1cnlxUWlOaTdQaksrTGY5ZHVIWU9sbFBKZUN3SW5MUmVtN2R6dGZ3U1BKV09DdEZZNlJycm5HZ1VTZ0I1TGlGazhDNEFDbzBhU3lwWjJUd1VmZGZmUzZEbUwxVjV0Umg1U01wNCtKMVZLa0xMTjljbVdYY2NBblNQbG84Mmd4d1VERzdaaW5ZcG9tSmlNUnRDeVpXdUZIWFdTbU1DV1Uxa3J5b3BFMzZ6STRZcU03RjZ6YVkvYXFkUzRWVFpzUU9pVzBpWUd4UTFkTm00UWlCbUZwSE1ERWJjdkVvVTVrUDNhQ0N1cXBvcnF5TWl4NVFrRVRrRkVUclo2MVdTVkVucmdnY0tJZ3JHMldSVWtxdGpDQUNhdElFck1nS1JUNUlBSldXZXIxSm1aaHNsbXlCQ1JnQVl3TkNodUhMemlvL2U5RURQRjE5LzZxR25UejMvbFo4OVBKMVc5MTkzNzVITkE0bVVrRHlWQUJ3N1VhZzIreWpqLzZIS1NSSXpkOUI4elRpQjErNFh4ODVZUnhVY0pWbnNWaU1qV3Q5dFRxRFhWQ2J2M1BWSHJ2dWQrMzk5ZXpiK3lhcy9uMVF6ZGlHbHlrWjhWRlV2dkhQbW12M1gxRnFMaUlNSHZHTUhzQmkyYnc1SHlJQU94MGFwT1Y4SkJNYmN0Mkl0NFdiR3cvNysvcHVQM0hETEZUYzgvdnBUcTUwNnZIRndveHlJd2pWWjBRbkVCQVZWTWc1VTJzSERGSktrRnRlVlBaakswZ2ozSkluZ3FIa2F1QlJkUTNsSlJFeWNKS21JUWxXSjV5YW9PWWlxcFdBM21KSGgybUI3aWpOTHJHTmZ3anRrS3Rpa1V1dkV3WC9uaForZTI3NXcvM1YzdnZmNExZWHJ6V1NiUVo3N3ZEM3lELzBJazJsOXkvWFRXNDdYV3ZWNW9IQkdoaVp6K0VVcmpSMEE0d1lXMFNZTWo0bUNkYUh4VGM1WGk2M3dSY3BxMjEwSmViWE10Nkh0L1pibFhWU2d4Tnd1QUx4NS90UjNYM3prNGVjZStlSExqNTQ0ZE0ybmIvdm9yN3pud2R1dnZzN0lveFRrdVVlU1JKbmdPaXVXQVNKU0pwY2tMM2hEcndCUXBTNWJrWFdCeU5zR1gxa2RDU0FGaXlpWW1BcHpZVnYzc1NJckNHU3J4VUZOemdBUXBGb21CUThNdnVhYTMzWTNta05KOEk1OXlFOXRGcVRCZlRmWE0yVlJhcHR0TEt1QWNac3A0Sm9abWFQUjI5VkNaTCtkNjV6dExMUkN1R2t6S3hqd3B0T3FhcFM2MWtuQkEwdHQ3WnNNbWZaZFFqRHdISk94aGhkSlUrT21VU0ppS2xLanlPV3pQeXNBM3NIUzVNTHVWNnJ0UFllWHVwQTBLY1RCVFdVaVdnRnphV2tjYUpZNnVPQ2lsbHBVaUZna0pjeGxtNEo2UlYrMXdYOGdjdVljMmpQSGxLT1FOSHBMYjJIby9IWEhaOGxEejBYU1dpUkxZWnR1UWpiVU13SVpsSkZLNUJ0MjNvRk5oUXhMY2FhMlp5NnpIVXRiZWZWQTNiMDRjdVk3VjVrcVNETWdZNDBtWVFxRTdjeTJuVVRVQ1VPYWwvYnA2aU5MTWxTUXNZNWZ4Z3BrbGJ2dDhlVFJJT1lpNHRMVDl1dDloS2xjSXZJV09jYkU0TkNackxrSWFBSmJnZ25jcHZ0RThFdHZia0lvaTRpTTdGTUZVd0VneHhSUWczQnVNSmhNWGlpS0tvTU02a3p3QkRFK2VkaGlseVFrUUdJcVZPSFlnNEExd2dnQTh2aExUdnViVzZ0NXdGdUxVYmV5c2YwWTlTeGx6NkxoRzBoVjkvYzNmL1gyang4YTdQK3puLzNWVDE5NzhzdVBmUDMwMXVpTGQzM3k4TDRONS9JRU9mS05ua2pkMFZNZ2lyRXM4d0twREpnb2o4eEsrejFKTnEycEtzL0RRR1IrbkJNUmlPRnlaUldBK21IalYyNzk4T2xMWnliMTlQRTNuaFZpU25scmo2dnB5Yk52ZmV6bXU1UE1oQnpJUUE5ZTV1U0FjMjNHRm9OajEwUG9IbFROd0hheFlMbStOZldtbzhmZmYrSzlUN3o1ckt6UXVCM1pPTFN2dndHQWlFVk5EUFh0eUJGVnpSaGVvNXlpL05hT1RnTlZDOEhGSXRlMTUzSnRLbkFtWmpZNEhnRGlKc0tpMlZCTjhucjJBb0dDbVdPSzFCeXJLdEZ6RVdWaDc5aUhvbGJiMWFXM3pwMS81dFNMVjI0ZWVmQ205eC9hM0M5cTBRYU02WXplUE9WKzhvUWNQaEJ2dTFHdVBPcDBUT0NDK2k2VEYzWFp3K2JZZStOcVRITUtjT2NvV0JjNm5XcFkwdk5FTEsxL1ZZMXEwUXdnMno2Mi9kdktqanpOcVI0OVUzamovS21Ibm4va3p4Ly94c3RuVHQ1ODVZbmZ1UHR6bjM3UHg2N2FmM1Njem50WEtoUXF0aXVMTmZjWk1rMk9hYTdLWjVrUE5ZdlBRbTB3azFkYXZRRkhnRTJ1cXFybmdwcjRiYXRzL2JVYmJZUWxqV1FDZWU2MWNnYUlpaWxSWUdWRHpYYytsQmRBd1Q1elN4TXJSZEdZVldRaUpwWlc3d2RhL2NOeHNmWlZRTjE0RVBKQ0lzbHRqaEtKd21xYk16WWZXSktOanJOOVBRR2Fwb0QzVGJJM2xlWHZpa3JCWWVWcFZwcVZGbUlWazBUVGpDMnRnZjFSY2hldHMyYVNJOHpGVGcwb3dTV1ptT1NraGsvQ2NTa3F4RmE1VENETmlIaXhKSVhJZHh2MFVEVGZpcUtWNTU1cTdUbVVHTmp4MFlqWjVXSlBmWS8zVGVYU3dCMWdPTWVPaUdLS211MWExRjVCRk1yRWpucWRTeUVzazBjdGRWZnRHTGdEQkxJcE1aWTlVMFVMeWhlYTBwVmViTHptK01xMmlkMTRYeWhLdCtZNDN5TncxR2M4c0NSSndWMmVxYU9KdkZoejE5UW1POHZhcDBtU1VSL0hOTVZpWUV3WGtwWmI1WHdHNks1clE1YUozVUd3ZnlFS0xnUjNPTDlXdFU1MWNJRjR4Nkd3RTkyNjc1MDN2NFpiQkhrWUIycGJ1ZHZnS05UK3ZVNlZTRFJlN1pqWjVjallmd21VSkdmNTYvYWl6eHVLWVd0VlU4QzczWXcwMWtJMGE2YnhqNjR2N0N5a3JYYmNHai9tcDd0MTRaN2pkeDBlSGpqMCtEZSsvT2pYL3VVUC92aGdiL2p4V3g0OHRuOEFNcHR3U1pSSUZYQk5GT3U4dE5Tb1JHVE56aUZDYnIyQzZIaDVZSmRLa2lRcXdRV0ZkaXQ3OXIvL2dTOHgrVk1YMzMzai9KdnRQcHJXb3pmT1BVZjRmTThOV3RLUm5RaGIyMGF1YmNZdWJiN2g4UEY3anQvWmYvd2I0L0dGSldOdnovbWVDMHdVMDFpaDNnMGNlOUdvYWRwMys5Rm9JWEVCbGs5dHA5cURmSFhTUGZzcTFxTFNDK1hjakEwRllPT1Q2eW1xVkRudUxXbnRqQ3paMitWaEYwcDAxbkQ3SVFBc1BKM2hmLzMrSDcyemRmWlR0ejc0MFJzLzJPZE5nSWIrZ0doRmw4NFVMNyt1M3MwKytZRGNkbVBQRDBydDFXbE1ZTnNYdTRnYUpsNGQyNlZGMjkzKzZ5YWlxRk50K2wranpmdWx5cmF0a3FRNnhlM1orTThlKzlxZi8veHZ0dXZxL2RmZDlaOS81aC9kY2V5T250dFFsUUUyZ2l0RTY0NGhaRjdtMGxWVklLczdheGNEYXJkeTA1MmNDRjRrdjZyZCs5M0tqUXZWUjRrcEU1bDNQeFJLWnd4czgvMitKQzNid2JFMzE2a3ltNEZKdjUwYURGcWVCZnZjMG4rM1Y4ZGQybXhCQ21zSGg0bDdydDl6L2FWR0xsWGI2YWxsME9qdUZFRHJOQlBOUnMzRkE5RUVsRmsxNXBkZVppNlJ6OGZDSFZsdHBDTVhtbzR2WFl5anhQYVk3cFk4QlZRT3VMVC9yRk85Mk01NVRldWc3N21CSTErNkVvMnVFVnlvVXoxT2x4eUZrb2NFQ2k1RWlhdEdMUXZGRGh5V0VrbDc1KzNvV3UwVmdKaWlLSFV2VW81ZDI1bVl4bm1oWU1lRndyd25yMEd1YkNiUGRjVU92L1pWcXdQYWJYTjM4bmI0a0E5K29WVzIxcjN6WFRrWVUxUlNJb2xwMWozNTFwYmd3bHJMQnhFRkgvYWlTekV4R0hXczE3N0trZXVLdHE1YzZJNndkd01BSXBKMHZUYTJ5b0RXZlZXVW1ZaGdWOGRacXpUc2ZXWmJ0V1BodTgxcDdaMC9jZmo0Nzd6L2k4YzJELy9oZDc3OFAzejdmM244aldkLys5N1BmL0NHZTh3bzdibW5qQWFCVmF5MWlvbEtIV3ZNTmIrL1kzSHN1TkhBT25wUExoKzkrWUVMMDYzLzVsdC9HR2NaK1RXcEpxK2VlVDJtQ0t6Um9mOTlsWTNleHZXSHI3MzcySTJQdnZyRWJKRXU4NXFEUnc5dkhHRHl3UTNyTklvcE50N1c5YkhqM1MxODJXWDUrQnRQbnh0ZCtOeWRIemRhSWRXVXBBSlI0WVl4VFZyM0dkYXRLNnhzLzEwMk9JQlpuTDE5NGZRUFhudjYrcU1uN3J6bXRvT0RmVWtyb0lncEtnaUhEMjkvNGVPamo3eGYreVVHUFVSRG1RVHZBdTA2M1h2WmVwYkVZYTM4Yll1dDRkM3ZPYUl5cWtZdm5UNzV6Ny96NVorOCtuaS82SDN1dGcvKzA0OSs4Y1MrR3ozNU9vNEJEeFF4SmUzWXV1ZE4zVlVkMzN2cDdtaXNpSTV1TWJXZ25hT2xIYjNMMDZYZDRaMVBrdXlzQmVEZElDYkRHTzRvSXN3eTlPL2VYODgrU1lvcFh2WlYxc2drYWUzcDRKMVBhYzFUeSt1MHVEekl1MkZNa1dqaGFFOVNkZS9iU2ZLdGI2RVFndHZUY2REdDRPb2ZUYlBwdnNwTy83VmlWbFc5ODhFRnZ4WGZWZFdwVUZmeFVkV29WVUtkVWtYRUE5by9UZHRNcnVRaEViYmorYTN4ekR2cUZSNUVoUTRkZk5ScExWT0RhNWtsdzhFVlhFeGtZZ2txbVhpV1puV3NkUVZ0d01JME45MmtRQVVSemRJTVFNLzFvQlk0TysrenlISXE4TmFRdnJic05MaXJlOXNTNWEyK3l2RnkxS3hwU0RiWnpkUDVFZDArRFM2c2xTQkV6cnVlR2JLNnIycWJVYWRxS3BmNjJPOG9RNHAydW9hdVBzMTIwUTd4Z0RuRzFsWnV5dHcrYVlxbktZVnQ1ZTRKc2Nab3JLcXE3YVJVTWxJZ1VOOWVCYkQ1TFZjYmJ4OHkxZHRVeHV5dFdLZUFldWRGVm5PY0xuc05tRGlyYnFBakc0YytjZXNIRG13Vy84ZjN2L0xvYXo5UG1wTEloMjk2ZjVRNGs1RkNBL2NLTjBCT1cxVW5XWlpRcG02YjJ0NDI0NWNOb1VhekNNM1VCN3ZFUzdSWFhibDU1T00zZitDdFM2Zi81Q2RmdVRUWkFqQ3BaNjlkZU92YzdIVFJPeHlveDlDWmpQcHVuM2xlbDJhd2V5MWpac2JDVTlOOTR3b0xoVFhtNk1haEQ5MTA3NU52UHJ1a1EwUlV0YzZjRkk2ZGQ0TW9oaTJvS3huMW1tYVlNVC9QZ2ZFNGRONk14VWswYjBWSzZmVUxwNzcxN0hmZnZuRDZscU1ucmpwd2tPQXJtU2F0Uzk2b1UyUUtBcFhPdXUyMktxK1d6dmJmYmJXd0Y4aXJaOS80MmxNUFhkaDY5MWZ1LzdYYmo5MWNhejJUVVk5RC9pMjd4RTc3TFNvK1kwNlRpR05hMjRXMWFzME96VkRWS29tbUhPaWVkNlZ0SEt2czJSdXJIalBiWm1tZEMrMkgzdGw2OTBjdlAvcmxSLzdpdWRNbjc3ejYxay9kOXNIN2I3enptczNybERoSk5MYUFxVnpxOGFZeFVxd3VqL1pWdG5pNlZBR3JzbUtodjUxWG1keXVrNFdvek9FNHE3TENPbWhuLzZxc3NDT3dLOENqenFMT2VyeFBWRmhaTUw5L3Fpb0k4K1ZObmtpN2xwYlY3U0FxdTBxU3VkOXp4MGx4M2pBUVhVbUNaczlpcGFocXJWTkpzY2VicTkrMWdaV1VwVmIzcWIzUWRhWXM4MUkzVzhteElYNFdlWHB5UU5saUYxS01pR1pGY0hCVHVkUjNtNEhMcEdtUHFTNlRWRWxuQU8zanc2SnhKcE42WnpCaWhpVWxCdUFyQzl0ZFoxaFhGVUVrcFFtbzFsbUJQZ0FtaWpwVHJoSlJyUkZLb2xwdzMrNTJDVldQTndsc3BOK2taQTRDUzBpYWtOWitxSVZLVkZKNTlvNTlabzhCYXExSlZWYmh3WXZ2TVVFcEtzYk40S21IQm9HMVUxakgvS25PWHdKQVJDS1dGNHB4NDNTWG82b3FSQ1hPY1hOZ0loSVJaczV2RmpoMlNaTDVrd3o1bGQxc1NtTFFva1pRZHRzWnBhcDBiT1F6YUR3cGF6dkN4RXRQN1Z1MlY3c2kySEFZNjE2bEhicVY3SnJ0cGloc0FXdm9pSW1Hb0VKTkw4N3RuSXQrTWpBekVTV3RKQU9FMXhSYmkzYnc1L1kzRzJPcFp2djNsZk03YS9Gb3pOck1iSnVPaUVwZlhIM2dxb01ibTZ5RHIvNzhXeSs5ODhxZlBQclZjVDErLy9XM2I1UURKcGMwVFZKbGVlMlJhVmpYdGJOeENpWk43VExJZWZCa1RYcnJGa1M1OHFZRUl6bzNoS2xDSU43NTZ3NWQ4eHZ2L2ZTN0Y4Lzg0S1dmbnRrK2x5UmRtbTYvY3ZhTmc0TUR2ZExTZjg4TTlMb0t1ZTBxNWFTa3RMem1HYnkwR05yS0I0Y0hQbmo5ZmYvcWthOXV6M0xNTFJNZjZHME13cVloQ3AzNS9sR2JlQ0p5TXhrVjFEZDNyeTF2ZEhCaHVVaHU1MXlTUWxVVWhGZk92djdzMnkvTzRvUmM5RndxS0dvVVRRQ0xpdU5BRU93UUR0RHVvN2EvckV5MGtIajl4VE92ZnVPWjd4WHM3cjcydHB1T1h2ZmFoYmUrKytJajF4Mjg2cmFyVGh3Y2Jxb1N3YzlrdTZDQi9iYnRRcmZZNWwzYkJkdmp5NE81VWpuL0FpU2FUMXhTTXNGaXJiWEs3UXF4QlpZMHRTaHZKcDZrcmVmZVB2bkRseDcvM291UHZQVHVxeCs1K2Y3UDN2N3g5MTkzeDVITnpZTDdFOWxTOG9GS0loU3VSdzN0MVZMYmJCdGFtKzJmZGtlcnFyV3E3VkVYWWQxV3pqMEViSTRBNVVZUFptWVRFUzF1dFBYTHRIN3didmJ6VlZuQnhEa0VqU2pMNU00OW9kWXBLYlU0NkFibFBlOWcyOSsyUiswSU16anZzb1dpZ0RvbVVWM29QaWxnWUNObnRrd1QxQ0o1azdhejF1SmVyZnYyUnlkdTNtd0JGdVU1b3d1cGpxcHpFbjA3NlZRN2UxYlJwb1puc0NQbkdvaUQ0U0k3RXJzWllSSEw5RzJiTkNIRkp0aFlvWHRNRW1zTVZ3NlV0TExXem1RNXo4amFjbm03c1FKSm82cVk2QlpWaHU4WEJ1UFBWRE1LWlRDVFN3cUN1aVpqUWxheHdhdTJoMjdKbUJwa0RGM3JhRGMzVzRRSUZJZ01UbG9UTWNQWnh1aSsxdXlCZGFvVWlUZ3dzVTE4T3pkMmdzNmxMYzhYTnhPcjVqVGFkaTQyWGRjV05XM2J5WEFyZVQwMTVLLzJaaWljYzZaS0E4aTlhT1FDT2pFWEJESmR1ems0VlZXNk9SV01ZYlBQKzlDY3BwM0tDNlhWYXR1bnJXSytldHlhSnRRcTNaMFpsbFhGbkpwVDJXYW5xME8wU1F2Uk9WemIxNGxLd2YwNVRFenFyQ1Fzd2tUczU3TTBZWEtlZ2pWYm1xVy8ydGwyMkxzOWJZNnVPU3JXU2xmcEFYZ2pIUGdQN3Z4MDZjSlhuL2pXazI4OWQvWkg1OGZwTXgrNi9vRWp3OE5ScXFoVFJtQ1llc2RSSnE2QkdKc0ViTnRBUk5COGh5QWlScjR6dFVLelBjK1VsT2RRYzNSZXRZRHRFbzJXS0xrZmVyZGRlY3Z2M1A5cm8ycjg0NU9QYlUxSEl2TEttZE4zWHZsZTd2a29FMC9sN3FqbmRxa3NOWGpwaUYycTNBKzltNC9lY04zaDQ5dVRyZkZzWkNOMmRQUHdabkdBeVVldG5McTIvUXhmMG5DYUxwbWEwdTdRMVZabGhhTTc0NnFpNHB3N3UzMSthN0k5N0JmN053YmVsVW5Fa1ZkbzFKbW5va1V1ciszajZ0T00xMjdXUmhYcnAwNjk4QWZmK2I5NlJCKy8rWUg3cnJ2enpRdW5UMTA4L1R2My85cXhBMGZ0RENwNU9FbVhETFlMWGMrcDMrN291V3FiQXpIRU85OW1XTjZwY2g2RERJWExPcmNwRGNHRkxFYVliWVY0OWlBa1NZVXI4bVVVS2lKVnJKNTQ2K20vZnZvN1Azeng1OXV6N1UvZjhhSGZ2dWZYN3JqcTFzMnluNlNPT3JNSUJZSnp4SVdCVlZXMWs2TWNEZDZXS1dlRnRxZW00SnBNNjRpN3JFQXNWUWJRbVBvYVlFY1R3bWFMdkwyYTUzTVhsRy9Ebk5mR090dmhmT2lZbUtuMEtFeXFSS21ray81Yk5GRmpSKzZxSTkyaE5wbnMySkZRbHpYQWZyaHVmak8wMmJqU1RZSTE3U0dBRFk1QU9hU1RRVWdwbVZtaWkzdHRMZGFxU3R4emk0RHJ0bzVka0poWVJSMDdNOUx6QW5uL1hJRklXcHVtYmpjck93ZTdkbkhKTWZ4dWZ2d3AyaGszZEZHdHM1SUhqb0lGYnF3ZCthV2lHZ0YxVlBhNWhDcjlNbXlWbDljaENOVGp6YWxjc2hHQnduRmZKS2xHUjY3bmhrQkI0RXBHbFl3VnNoM1BCUjcyM0xCSFBZV080c2lSc3ppVG5iZ21hNmtqUlJ1UFdacVpqQ0FpUzkwNWsxbWxGWUVDaFZwR0hrWGdYb3ZTYUJlTlRYUEJaaXhoUTNVc3dkU1RSR25ZNWVhaXZ6azF1M2NJQXVrODdqZmI1ZXpLMHNKSWlaempRbExkVllFemlDemI3ck5WTFRWY2tIV3F1N3ZMWUVSSlprbkZiQUI1VnFoc2cxL2FFNnVGcDdVMmdDNWNTNkZxNExJR2NiWjY3MFJ6NUs4OERlMDc3WDhkTzB2NWFYWTgyeis1YmM0RGlDa1M0Snp2UWc2dFNWV3FITGtXSE9xNWI5ZXY3azVJa2d5T041UHRndnNNcDZJMm9YTWxyK05jSTZMQW9VNlZkZ3dTNXJOY0k1NEU3SGpKUEV1Z2o5L3l3S0hoL3I5NDdKdC8vdGhmblJ0ZHFEOFdQM0x6dlp2bDV0QnRFQnl5VzdxYXlLVWhIeUp5V2ZnbVk4akk4b3VhYU1sc0ZrNExadUhnUXBVcU95OGJSVE9QbnIxcUVVZHM1RlRlcm5mQitZL2Y4dUNiRjA1Zm1GeDY3TFduUlBYc3BiT2oyZlkwOVpMV0JsWDI3RlVsWnBydzVXS0tlRFlNTkkwa3l0bGIyek1qenlONVU0QUtIejUxNndmZXZmajJ5YXhEME9aZ0U2VFR0QzFJRGtFaDNnVUdKMDBFN3JzRDdWcXlTY3k2YVlPdk5OMkNHblQyZk8xWnlHK3NGT3JJTmVtcUVhZ1AwRlMyQm53Z0NoeDd6eTZtTmRhZEtOR0FGNmw1YWdwNnV5WFBqeSs4cy9XdVNMcFlqYjc2eERlLytzUTNBVnl4ZWZqZWErNDRVQjZKa29USEF6b3dkQWRERkpFNkVlcGdZQXFiVm0yb0o1M2RTYm8zRUFKRmpiYUZGNFo5cFhKZWhVaEFRUWkyZ0IyNzFxQXRLaW9TdU1oM1JNMGc1WHlPcG5ocHR2WHF1Ni8vaTcvOW95ZmVlSFovdWZuNTJ6LzJuM3ptZDNwK1A4RlZLVEY0a3M0TjNFRkhnWWpNRDdLS2dyYzFhVS9YcnRMdTdtak5nVXNvdEVZU3VrNTBqQk9MNFdSbmxhM1pTVlBoaXFYdDN3N0xJa2h3UG5SSkVvR2NjODNmamY4bHV3OTZ2TkhXanhLdGowdzg5eTkwM21hT3ZMYlo5blJWYkxhVklVaElhMS9WbHZibnBrQm9nNS9UQmtXdUxkeCswY1ZwYW1VdHRTTm41b3JtVlk2SjdGVlczOHhSOXZWS3h3eFgwdENUSzF4cG85ZnVJKzRrL0F3dUpFbUN1VVNxdFNZaXFGUTZLZDArSnE2a01rakFaVXZTbVdnazdubDNnRUJSSmswVXpJNDMvN2JzaFdOS2E1MEtrcWVpNEo1elBJN25qUEpDb0ZHcVdzWUNlQ29kZVVFOFVGelo0MEhTTkpXcE1VK2JMeVB1ekxoU2N0bDNmY09ZOUYyLzVOS2NkclhVdGRiejVBZ1FJZ2RpZ1NTa1NxcW9NU0VsSkNXMUNJNnNMVFpJcFFVUnBqcVZyVnFuZ1hwbzRJcXQ3V3RwQVFVWGlMakRId0JUU0UybmJzOWErN21aNzh4VG00dWFCT2w0T29nTmF0cm9EY25FU2t5eDRjeEg4TUZFNU5MMU4zZS9mVGZVMUJGdW9vL01UN21WemlaTnBNNHU0akZGY3pRc0ZKWDJ1OTJuVEp3MHBkU3BENHZVWC84cVJhMUlJcmxWUk5teTR0aTF2cEsya1V1bWhhNjZGcmhreWhxTWRjMUFSZ3BkR28ya2FaVE9FN0VqYnlyRmVnWENUSXU4bkdBbHVBRHdnY0grRzQ2Y09EdzgrTU9YSDMzcTllZjdmbmozOGZkNTZnVVhuTE9ab29MN0RkKyttbDQ3YnI1cnVta2J4cmwwVjk3NXUraWEzOXYxRUZ4WTh2S282ZzJIajFWcCt1enBrOXV6VWVuOGU2NCtmdVgrbzQ1N1lsbFUyQUVXNUxZR3dOVitSYUcxMWdrcGFsUm82Y3Q4OUdxcXRMSXRVMnR0MjRlWmJybnkraCs5L0xOWHo3NEpvUERGL2RlLzcrN3JianEwY2FEa1ljK1ZvbFBaell3SVZhazEyaGNUVXVFSzgrc1QwVlNtOXNmMm43OTYrcUZYenJ4Mjg5RWJQblA3SjJkYUJRNENFZFdDZW1PNTRNaTRXQkZjV0h1RnNqdWlHZnp5WDZBQ3NWdktDKys4L1AwWGYvekU2MDkxdzU2aXBOZlB2aG1LY0hUajZOSGhGY0VYamwzNWc4ZkM4NjlJcXFaSE5od2xnQ3NadDhMQmR2U0NaYVZqYmU2S0RqVDM0TllXMHM2d2hiOWE1Zm5VNVBja0lKb2NtVzlKaWJZTkwwNHYvZXoxcC8vTGYvUGZQM3ZxaGZkZWRkcy8vdENYZnZlQjN6bzh1S0xrdnN2c0ZLNVpwWE5iN0RpZEI4aTBpdUJ6bE8rcUFYaW5WYnJrSkdvckJ4K2tJd1p6RjFBcmttcEhOclozajhYdGJ3Y25FM3Z2YlJGMjNWN1ovUS90Q0tMQTVIWVNoalBaU2xwN0t0YUxySTZVVzMxcXN4QlRYSlRTV0Z0WlJFUnFrWmxJZGdPMUlJKzJjaXNicytPeUE1dzBQS2FkRkF2bndzcXJURzlyallXZUNrZEYwbm9zNXgyeXU3QzFxaTV0QkJ2d3JzM1Z3WUdnNUtKaEhzbDc5dlVLZy9CcVlRck1CWkdQbWdJSFIxN2hVdWI3djB6WkV3WmVJU1Z2S0hTU3Rrb01PbUZnR1UyZ1VCQVJtSlM0NFJycWJ2TGQzMi9qMkRxY21ETEVjbmtiUTdHRHdtaEtkUGN2ZFJxckxxQ1VGUnFvMS83VzdQODd3VzZKeU1Hem0wdHFzNHl0clcvWDA1Vkh2alZqWUJIWDJZVTBaendtQVVveFJSTyt6TnpKTzd5TTlHeTE1bGFUTlN0RmlRMXEzRVoxcXNmcG9sR0wwaUpzeXA1MjhSTUc3SktPbDdlRk9vckthdVVvMGJpcU9sZUVHUUJWcmxOdFc4czhXUVphRmhWbU5qZEtqcmpyQkxtMHFrQjdzN1JHR2hDc3RkbDQ5aHQ4a09FQU1yVDIzTW1xY1NwYlBiZlAxcDdkcFpha29RR0pTMStlT0hUMUYrNzZGYUgwdFNlKy9mOCsvczA2MWIvLzRWL2Y1dzR6Zk5UWlRDWWxiMHprWXFDK3B3S0V3S0dubTAyYU5GMHdieEFDaC9hV29CbU82cExNamJkekNvR1Z5bEdNRHNIMC9UeWVHNzM5bjc3am85dHAvRDgrOU1ldlhqaGRSMlp5b2dZenNpWEVheFdJUEZhS2JQK2tQTTVNSFJpZ3RvbG5zL0ZBVkVBb2VzVjFoNjQ5dXYva3VkRkZJdXFGalkzaTBNQnRFcHdSMjBWWlBsMjZaU3JiQkxiVVNrMHdjQlk5UzdIUW5yMEg5MEpaRm40bTJ3Ti93TEZUaWNUc3FWVHNLMXhwMUIwN0lZaVJML0VaZTIrTHA1Mlh0eStkZWUzY20wdE5yVlA5M0ptVC8rY1AvK3dITC8zMHd6ZmUvL2s3UDNuRnhyN0JuMy9kWFJySkZ6NVMzWDdDdTM2U0tsQlF6STEvcTBLbVhiUkU1TEFRbFpDRkE2MFJEcXVWalpYTGNkRVZEcmJDaWVpVk02OS84NW52L05YVEQyczkvZnYzZk9FVHR6NzR2bXR2MzlmZnRLeGpRbUt5c1p2UndKcGFjczQ5a1RST3Fnc0ZiN1RiWVJXQjIvcUE3T255S3UzSWlwamlVdVhXZTlnTVVVeXE1Z0tvVSszSXRiWmh1eXkxY01VV3ZUaVB3cFBZbUd3YnNkelovaWFGRlBNNEM4V3d5WkNSWjV5SW1LaXg1elV5Vmh1Zzk2SVpqSGNJNFZtZEl3QU55MXhIZ0ZPTzEraGFoVE5LV2hjZ1hFd016dGJycFlNSnJVV3dhd2ZxeE02SUNBSDd3dUhzVVczTURFdXZzazNkcW4yVzJqZnFUQkNIYmgrQVd1cXBMQkRnN2xBMHlsaWhQVGQwRkNacGE2QjlJaWVJNjVMWHJ5bDdqcU9qQXFDb3MybmFXcXNUNUhPVStwTzAxWE5EQTBYdkVjMFJKWnBCc25SbGxBaUdJMWR5V2JVNVdDOVhWSFdXWm82Y1lTOGE4a1JFbVpucUFEdTVPM2VGSlF2Yk1nQlQxOEhpbXJiTTVhKzl5b0FPQUJiU3lqRVJpK1RqTStYRXNxNzFHcHI0NW9iVHpWNllkQWZZS1JuaUxMdXBXdk5KVno4dHVDY3FzU0dJWkZqeVQ4NU43YnkyNjFQTWhuY3piN1IwZ1IyajkycGx6Ry9QaHU1eGpmd2hJaUtsMXE3UWpUVnJoOWNzT2kwQWJXbUtzOCs3QXdUTE81ellhV2ozWHJkVkFtTHlsWXdEOVpoSyt3bnBRdnFyZHJxREN5Y09YZnVGT3o5VnVPTGg1MzcwYjU1NGFLdmErdEk5djM3aTRIRmlNSWdBQng5MUJtaEFUMVVMMTVmTVJMbDhxelAxcVB1VWxESlVvcm5sN0ZJWk5tek5NQUpReGZFRHh6OTcyeWZmT3IvMWI1Ly80ZlowcG9tQ0x4aHNzNi9kaGJoWXVtMHpndm04aHR0RWF4MkNFRWZPWUEycXVqM2RmcytWTi83aTdSZlBicDluOGtlR0IvcXVyeXFweVRsdWxxR2R2TnFlQzJwZzBiYXc1MkNhUmNvMUFwM1pPdS9aSDl0L3pNRXphSnBHb3NsVGNPeDdHT1k3R2FKSXRaTjBhc2ZaREROdFNCY1J2YjExOXVTNVUwdjFSWFZVVFY1ODU1VlRGMDk3OWg4N2NhOS81UjMvNVBNNGZKQ0dROCtGYWtJbVRHdHhLc3M5dFpOdjdsd25kRzhGYlFQV05yaGIyVTRncHVYNFh2dkVEMS8rNlVQUC9lQ25yejQrbW8wK2Q4Zkh2bkRucDI2NThvWitVY3hrMUlVQnJaMElUMFd6U1lXYVdhWU9Xcmt6SUEyL0VPVTkwcEY3S2xxMUJFZnpIU2JPODQwQUFDQUFTVVJCVkczL2oyeDJiZCtRSkRrMlFqWXlWQWV0d05UeWk1c1B1WFY5WHhpcVJsWWtUUWI1TjN3Vk0zc3V1cUZBelpzQmtHTW51dkRkdVppMXYyVGdaSVo5TEFqdy9DKzZ1d0FuSmNjdUlwcG1yS3F0QUYvQzNyWE5zcUZvVzlJcVQ5Yk9yclNuM0FXVGVBQThRTU8vekdCVnJYVENZRE5JTE8zQjlpcVNIWUljb0JDd2E5eEE3YzNRcit5amlPamdUQUxVVWhHNUhDTUFCWGdtaHFrVVJpWS9GSzA3Vk83TFphODZCQUJQaFVMRzZmemFwM1luWnZKUlpzb0RKcmNrUG5ZcGJRWU5SNjdXV2xXSjF5ejkxZUlNMGFrS1VDMjFtYU50Y1hnWFJNMmFsSS9xblN4QytkOW94VHBOYXd3aDJtRlJiQjgxRGdWcDZFaXpNNnlGV0ZybHJqMmdlMGgzMzl3R2NYUWZNYkVqbDNWMm1oL0c3Um1zVUFhREJDQ0ZDQ0lURnp4d0RmbmFFdkxjeEZBTHdjdDNCVVdMZzFzS2FWdXFuTnZWemw2SDRjNnpyN1RTak9FblE0bzF3NW5uMURScmtmVU1JdlloOC8wM0pIY0V5cCtldXpNN3JXSjFQZDZZeUtWV2hqUHgycHdzZHJ4NTl0Y2R2UFkzNy83OFpuL3pYei82bGYvNWIvK1lhZkQzN3ZyVWRZZXVjTXgybkloT0xZR0lxakx6a2tZeW54dW9ZOWJPMDd4Q1ZqMkp1ZktDTFRjUERMU3RyVkJINGNaRDEvLytBMS84L3NtZnZYTHVqWGUzYnIzMjBOWDQvNmg3MDJBN2ppdE43SnpNck9WdWIzOTRlQThQZU5nWGdnQUJrdUF1a3RyWGx0UnF0ZFRUcldtUHU5dDJPTVl6L21ISGVDTHNuZ2lISThZVC91R0ltYkRENDNGUDlNejBwcEc2TFZFVVd6c2xrUklGa2lBSllpTkk3RHZldnQyMUtqT1BmMlJWM2J4VmRTOHVBTTNZUHFGUWdLL3labVZtNVhMeW5POThCMENaSEJta0VReDlaTWJiRmV0SjlzbEJNUm9qZXkyRFdKT1FTaDdjdE8vZDYyZmZ2bnFLTTdaNWVNSjMzRUEzTlVpWGlwcGtnZ3pQRlpjVmRJemUwanJ4dVFCb1NIa3d0ZGF1NDg2TWJkazl2dFBuRmFWbG9Kc0FqREZYa1ZJUUFEa0lqSWdZWXBZcktSNnZhR29oYS9mVWdOc1g2NnV6NjR2ZDJsbnhLK09Wc1FISlNqOThuYTNWVzQ4ZmJPM1pSc0NCUWtzdDd2SlNSTElnN3ZaQmVMYzVmWXhhbHJwZkJUSzR0SEQ5MzcvMTR2RnJwd2NMcGM4Y2ZPNjUzVS91M2JEVEY0VkF0eFJKczBnWjluSlNSMnVIV0lFUFJIOEJoRHlFTXVUQnNRRUFnSWdVb3JDdnZ3bUswQlJPMGtNelpJUlJXdmJveDBnVTh5TlJ6QTRjbVRGWUZHeVMwclJTMjEwS0xHbkNIS09RU3hESnpta09GMFVoRUhJVUFJS2pBRkxLT3VxaUYxRlVyYTAwQ0JBVVkrU3R0aGpvYUF6V2poR2pJdWFIUlFTa0tLSUtZNVI5VW5QaUxrbmVheDZCOGNJREpteGF5WmdrV0RkeldVM0tHODhJQUlTNmhjaGRUSnRzTzc0WEtFWEtaNzZHU0YxUVdnRm96amdEcnJBOVhSQVpBRXFTbkxqREhPT1VBVUNPUHBnc09LUTRla2wrQ1pQcVNGTklJSHU0TWdVQ3kwMnFsQklDYmRMRG1QSW1TUUZaR3g4REpGQ0JycG1zbzAzVkRIVEwrSlh2dU1BY2RCeDBOT202ckJkRlVhQUlkZGhRRFhQcVpQYmN0bmpNQTVBSkJVZjBTUUFodHFZYWlDVkdHQmJOMEREUHR6Rkh0akJzMzZYYVZuMExNNmkwVWhEaHFITUxKNkppWTJCRUlJaWNReHg0WW1MSkNBUnZ3MnBZekhsbkFBUm12Y1ZWS1NJQzFrYjNhSzF0dWdJTldwSjAwYTNKRlljVlhDdzR6RGV3cWR4RG1pRVRuSWVxSTFTVk02NjFUdTJHWnJPTzBLbHAyajV6TmppR0JNbEFoSkl5Um5rWFRJUXFwUFlNeHBoeVNtWnFBNGpWVUdFaWU0MTNrRVZMd21nUGlZcGp0NHFpN1o4VjJaQmhnakwrbDZSd1VubjBEMlBMQlJvdURuNys0UE1iQjh2LzlWLzlzejk1N1pzQThPa0huNXdhSHErSVFrdXZ1YXpzb0c5bVRxaERUU29Yc0pibGFUVnFZbmJPUjRXdEFZbXJNaWtoWXRNb2NnSmlETWNIUmdxTzkrYVZkMmRHSnllR3hsM20xT1NTenlvTytvaE90cW9lTHpMRGxkc3FneFFiTEE0ZUtBN3NtSGkzNkZjNHdxYmhqYjdqSVJCSExyZ0lWVXVaV0xrdW9yU1NJQk9MWFpzMmgwRlROVk9XbTg4ZCtDZ0NiaDNiTEJnUFZkTm5KVk56b0ZwMXRWUmdneHhkaGloWUlWRDU0ZWtKUHRFY3crYWpCQkEwdzJhdHVhWmt2Z0cyNEJRL3N2ZnAzejc4bVdsWmNuL3dLaUEwZDgvVVpqYWdicFZFU1NxVFZyc1hlWkdHZHRTM3g3d0UzZGJTclQ3Ujd3QlE1RVVEOWtyc3pFcXJsbXhkV2J6eHIxLzUrdHRYVDIwZG0vNzhvWTk4K3VEVEFNQ1pVaFJ3RkFJSElESUFtRVdkMDg3azRNRk9jbFd5Y0lWMjRXNlBFdGl2UVF5UWhTSk1FTllKbkRCWjBhWjV1VnkwaGpmSkJpUWFTYlRZWkx1TERscHE3M1dDRDJxdHBGYm1FWUZXcERTUVlUME9xUUdBSENzUVg2V3lvMkVrd2IxR1RUSVllZVNTWXRiZHlHMFJJV3JOYVcxV2Zld0owa0E2VkpoQUgxZ2NwSlpjdzh5bUZGbXBRU2U5TUw3WFpLQ1M4VGYvYndESVdta0NNckJRSXRKS0k2REgyaWxETS9zR0FSQ0JsTlJzNlFaREZWL2FUVnFRVU9rdytiZjVFVU9YZ0VrdFhYUWQ1b1FVM3BFNmdrQkxYZSt0SVFpZkQ1aUUzYjJsb2RZUWtLTnJjbjhYK0lDaXNLVnI4UmpWRzlCZzZBaFdxc202aTI2bzY0RGFPR1lhcXRFRFVBa0FnUTZNK2NFZUptYlNhcHU0akM1a0YzR2dCeVhKNWdGQU1PRXpQNkVaTVpNdlZHRmRMd3YwWEN4R1c2cktvVldCWk1QdGZHb3piMlpCenRtcUNFSUFDT09jeDhablppSzdETmJHaExBYWxzOEkxaHR4c1FtbGxlRkdqS3NpQUVqK1lzZDBSSC9SSERVQ1FKRVA5YjVMQVJobnBBaGxqVG9KQjFNUWV0T2VaRzMzMkdpaWNUQ2FFRy9EajgxZkhPRmtLVDRGRThReWlKYVkwOU5jNG0wamxobTlMT09uZVpHMjJETnRwYUdqTUVIcXBEZnVRNGNWRG13ODlMLys5ai81bHovN3Q5OTQ0OXNydGFYLzR0bXZqUTY3QUJXVGR0eW9Jd1RVMU9zTXVGblNDY2dqZWRwbHRLMytBaW10c29VRkYwcDM0R2VsbGdDS2dTN3l3cEhwZmErY08zcnkybnNmMm43RUszb2xQdUl3aHpHZXFFRzVyMHUxaWxrZzl0NkZkNHhPSDk2MDU4ek45d0ZBZ3ZTeDZEQUhBUjFlTXBPMlZ4K2huUk5WYTYxQW1hL21nbXNNeUlrY210NFBnSUx6VUVsN0VqTGdKVDdxTUpjZ1ZEb011eC9LbXJSV3VoVTdhd1VUQlY1d3lUMTY3cTFMODFlNy9lb1Qrei96MlFPZjJ1dU9pK09uOGVLMTV1ZWVaUS9zTHZGUzZoN2NxNDhvRXNKZ2V4NFdlQ0YzSjhtVkJKMVFpaktxdzF4OTRlV3p2L3lMMS8vbS9ibkxYM3pvNDU4NDhOUkRteDhZY1NjQlFHclpVT3NBNUxPQnBCVmRteGZ2VVVSa3Rnc2U1eTdJRmphUVZaMW1QRFRrUlpGdXhCampqQnVLVzFNNDJlNlMxSGNKdDJ4cTE3TEY2QnlVMFBOYk1IQXkxRUVhazFhQnNldEliZjFjSXBMRGk2RUttNm9LOGNrcXVDamdZREl0VXp0WXNraVRwNXp4Q010bC9tSmhSTEtGS1hJdnRnT3BPSE1Zc2xESmhKaVNrQXgyeE94dnlhVVJvNHhaT2htUTFGSTEra2V5b1NVT2w5U1g2dFlxaGlSWU1WUWhRUmpxdXFTd3hNdllWaUJZbkdIY0FTQXJNYm92Z1ZwZFFpUHZSMFFRNndHOWhVQUxMSGlzWkNoZ0RjZWY5WlFBU0ZNWWFnMEF4SW9jSFFKVmxVc1ZaOFRuZmt1M2VtQWpiSmRCVXpVOTVna21DbGhneUpxcTJVUC9zTm9RL2NObHJzdGNBQWdoOUpnSG9FellKQUc1V0VTSTROWUdWUlJmWVRGN1J0cG5IblFGM1hRVU51YXNKSUFuaThmaE1hbGx3b0JrWURKMmpvUGtucDFxZ0pHSUJvNnhCSE5nTHVpSnZ3RGFQQmsyYkFxbGJnQTRCcmlndENJYmZ4U1BKTy9rWUxiMzFqNDMyYVJKaWNYU09QbnlVVVV4eERJcWlkakI2VWtRNmpaRG5OSHhFNnl1amhMVXR1MjBVc2wyRUJlaXd4MGJJZ3F4TnBrd1VRb1V4bEJSOWtvUGIzN3dIMzN5Ny8vcHI3NysrdVYzNmtIemEwLzg1djZOdTMzSDB5U1Zsa2FaY0xGb3U3U1Q2V3F1Vm5ZSGt5dVgvUmVnL0x3VnpBQ0lnVHBIUXdCUTBSWFA3RHh5NHZxWkMvTlhUOTg4OS95ZUo2VnFJZ0tSVkRvZ0lNRUtpS2gxcURMc3Z4MXJrMGdweFRsUHRTb3J1eWUyUDdyMW9YTUwxd3JDTC9DQ3d6aVFNaHB6dHpNU0FUblBDU1ZQcmxsWkRMSTlWeE14YThmaEhpSUN1WXlMYm1ZUEZaTzZjdURKRERmcjY4TDgxZG0xaGV4UENxNS9aT3VoTHovOGtZTlRXNzFMTjhRcnIyT3pwUi9hMDlvOEh1b21BdnJjei80cVYzS2RBaGp6ZHZRdlNHaU80ZHRyYzk5NDUzdmZlZmRISzlXbHJ6N3lHMTg0OU1sZEV6TVZyMndzdUFndEI5dlF5OWlYMS9HdVJFRTM0NUJGZXViYUJyb2dQUTJkVVNmU2s0dFVZZU9vWll6WnlYb1lpek5VNlp5c2dZblp3MjZBNEdrV1M3TlM3SktjY1lZZVJQWmE2YUFIY1k1Tlk4MU41cDc1U2Nkb01Nd3V3MXhRZkxad2pIdGxxVDNjN0VKSlllUGhNdmluQkd3QjhYNEZKa2tDeXhtTjVPaXhEYXVwd2d5Wjdab2hJQWtTQVpDNDFKSWdhT2s2Z2ZhWUh5c1E1a09yV0lFd3Joa0NRTUY4eGh5bUF5ZHFaQ2kxQ25WTDZrQ3dnb09PWUVLU3pKN1JDRXl3b3FKbWowVDJnb0ZRMEJmeWtVQnBrQkcrQXdTQnlseE1FQ084TGhpWVJxQnJSTVR2Qmh1aEtJcDVOYmlWdS9VMXNwZ1F5ZmlsR0hBaVRTWXhOSFljdFBhdmpHRWdEYXhOZDY3clVacTQrWUZCakh6TTIyc3dQdk5ZZE5JblJvVlViY2E1bTFVam90ekhWaHBTeENoN1hsTFlOS09EWEM4Q2dTZTFFVVFzTHAxcVJNd05HcjBMZUgrYVE2YWJHWEtoL0pIRENGelpicWRCeXBrL2RaTERwSjZtbkJSazBWY1lNWGpWVkRNb3dXdkdrRU1BNEl5N3duMTA2ME1OV2Z2NnNSZGZ1L2lXMVBKcmozOXAvK1Nlc2xjMHBrMnRBNDV0clNzMWVaSXZZbitVZEllN1R4NVQyT2dpTVdRSEdYSlBzSWMzSDlnNk1uMWgvc3F4cXllZTNmMG82eUM1aXdKd0RLQXNWV0YyejBMQUhtMHdNalU0Y1dCcTc5R1JkelpVUmozQjBleEEzVmNmSXFheXFtYWxIMVNUR2MrMkNvdVl1M3dBd0pDMm1hRm13Rks5T2I5NGZiYTZsUHJKVUhIZ29lbjlYM3Y4UzRjMzd4M3dmYncxeTk4OTIveFBQdDk0N01GZ3NFaWszVGk1K2Y4clVnOGFKZGMvc25YL1JHWHd3N3VlM3o2MnFlQVdFL3M1RWZJTTBqUDFmZTh3OFRMYlN5TEpvUnRYQkpEM3ZReEl5MzZMd1lJa21sTnlaekQvR1QzRkNQUEVHRXNVQ0JQNXlZRW5PMkVLeVo3TWhPVHRabHNtMEZJM2dTQTdHcW1tMmhlaGUxaUc1dDg5Y0svSmhTZTVCU1ZEWWRkczlCVkZpakdXVFQzZHZnVlpobElEdUxZTHA0S0RETXN6SWlNQW9nQkFLNUlNbVlWSHdSZ1dpZ0FzVmlBQUFSZ1RDTmhXaUVBVDZRUXBhVzdUUkFwQWVxd0VBQ0Vsc1hoRW9McGRJWXdJaHZ4T3R0ajR0YUFsaFFBZzBCWG9TdXJ3THlCd3pseU8vV3IwLzNHRW9RQUcwT1kreTVsQXhzNXNjbW5mN1gzQ0ZyT2xtdmpqTEhTb3MxV1JKVkRISExGOVBrMGNkVW14YkdGemFVZ0lqeVBQSEd0ZjhRMWhMN1JESmloaEd1NllDYXpEb2RDL3lUZWwrcEFWZ3dweE5MdzUxVHBLVWdlTVA3MHNyYWRHODBnTmpnMTRObEFwbXpxR2lHS3pCRXRHeWU0T1EvYnN6c2VWcG5vcitPbloxNHBlUVRCeGNOTStWN2hFVW9QQlBPWjN2dzJEdlkrVHlFeWVSUGMxVFpvZW1ueHdjcy9GaGFzbmI1NmRYWiticUV3UkJab0kyc2lwcVBjZFZYWEpOSGhIS2JuRkRhV1JRYS9ZRElPbWJMckNSUkFjV2N3Mms5TTlqT1BhKzdtTGE2SjZVUGNkajZQQllMV3Yxd0JnSWxiczh0bWxrZExWN0w4M3crYU5sZG1WeHJyOTk0cGZQcmhwMzFjZStkekg5ejByR0ZNNm9FSXgyTE90OGZkL3R6VTJwQVVYd0FXYUFFSzhZeS82MFllUzlrRDN3OXVlS3I3alBiZmp5TWYzUEQ1Y3FWU2NFYWxiUk8yUklXRFpkY2RpZUhoV2IwNjFQK1Vkemo0MWY0MmZFZ0hsNGxnVHV1SGs3UjJkN1Z6ZzdhZG16UktMTHdVeG9oeWlnQUpUVlFvbm1MS0dKdEIxSW0yUW5oMnZKckpIMC81dHNzK2srdHZQK0NRdzVOUTRFQkJSTzFzM0VabUFWZHVPRHRiZVl1OUNXVWtQWTZad1JIZWRRSGRCQ1JSU3lVQUZ2c01rU2FQb3hNVloxTWEwQW9HSUFnQ0pGRm1vSFVWS0E1Zzd2OGxLb1hSQUlJMU5UcXNveG9TQWxHN2RBUThSOU1lSkRRQU9laHlkbHE0VjJGQkxyOHZPNEZHR0RrY3J4MkFNNXdLSWlMaDdveU50TWNkQWROSWdSdkhRR1I3ZlhoV1lPVTFBYU5na1BhM3EwR25BVDMxYXBaV0pLZTJqL3M2WFdldkhHRzhqS0VhbUtydWtNWWdaUEVReWNkTlBWVTZ5VGJQcXBKYUpUZGdVRGxUUUxveFI4dFZvWmhPWUJIU3hFczBjWG93SENvaTBWczFzNGtvRElFMEdLb1ZGNkYrUzg4eDAwRmhmY3J3Ym5ka0ZqWTZmREU2UHA4bHFOL1diWTdoSFZjWVNtOEFqSWhNbGN6anpQcmIzdWNtQmpYLzg3WC8yd2pzL0dDa01EUlVHdG81T0UwWHBWUnRob3lYREFhOXNROENTajhKaUtxMGVja2N0SThGcUpYOTVmUHZoMDdmUG5aMjdjUFR5aVUvc0hmWkZsTjB0R2RMY2VsSi83MSs3cVFXTjkyY3Z2M0x1NkVjZWVHcGljRnd3N1hFdlZDMGdBVEdNcS8xMks5Y1haMjJEUk83cmlLZ1JOazdjZkcvSDJOYWhRaEZBSTdoeFV3a0FESWlzalFNMWZwRE9tbklkZkFBZ3RieTFjcnZXV05VV1Zva3p0bmZqamk4ODlNa3ZIdm9VQW9hcXBnbUNKeDRKbm5nRUxOckZ1QXRwbU5IOWlJblo2NWJzM3U3RmVIbVVWY2FUdndqV2NRZXpNMGZia21BTDdLbVNCRTNZemJCeGhRWkZtTnNNQUZBVWFxMk0rNThzWnV0MlZhRHM4VW0rY2plRk5YY3dFMFpMcmJWeGp2QzhoUFgyZTgydkhGNjBkMGdqZGdyUTFGTjduNGwySGxNVnRndmJLRXRqSmpIams0VFFwNFJJUzlXd3QwcXpvZVVqeVdJdmtqMmx6VDl5ZkQxNVkyVnVXVWxKazhXNzJxeXR0OVkzT29NTlhmTlp3WW1NNndqZ0FNZzRNRkRFa0FoQTVHYTNEM1hMSm94cTZZWUdiaUl2MnEwQTFLUVljclI0S2U0by9MLzV4LytscEg2WUtNQmNSM3hXYWVnVmw1VVlNa1UyOU04b0NqR21GelFCTUhRWnNacGFab2hGWGpaTWxIMjhTSWNVbXZQVjBNOGhZSkVYWGVacTBya3hlNGtJSmhpUVZBMkdqcmw5eG54a2xpRUhBQUFNTmFIaCtUTC82LytlMGU0MVVhakR4STVuSk9zQUEraHdYaGhCeE1TSjJPT3BnZE9uZFhOSWV6b1VxYVMveHJWaElGSEovN0xIdHRRdHBVeENMTjd0a28ySWhqRHVIZ2FubzNseGV0emN3ZWxzbFRUK29HUncrbnlhcE0xTnpLZlp3alovSE1SSWNudHdob3REeis1KzRzVDEwNzg0LytaNnE3Wm40ODZSMGhobm5DaDQ4Y1FQLytLTjd6eXllYi9uZUdabk43L2xqR3ZkVWpwTVdEdHpKZGM1bFpMczRJeVh4eTR0M3p4NitYaWpWVDA0czMzUUgzWkZJZm1tUklGOW9UZEMwRUdNWjF6WHZkK2J5TG41eTMvOTluZTNqMjk5WUhMM2FIRllvT0NNTStad1prYUpOQVdXQmN0NktiVmZtbG9PUnFwQjdkMGJaLzc3Ny83emd1TnVxSXdOK0FObVhoRUZCQ0VBSVFpSE93UkJqSkNQUUJJNUk1bHhYVFZsNjgzTHgzOSs3dWhDdFIxNVBsa1orOXBqWC9yU3c1OWhKbzZEUWhQbDE2UDcyQVdIZExjU1dRcjdHSFlkNTFPNDI2Y21nWk05enRuQ3FkakYzTHUxOWRSOGFNTjdHTmh3cm80bWRmOEsvUXN6ZVRtc1JkcXRLcnZOWm9HblBNN2RuaVpMeVd6UktUZUh2VmZFUzZtRFVESjNEaU15eGx4N1U0MS9hNXdDYlJQSXZTMy9kTi96dGtxSGk0TGpJdXFBV2dLZFdDbEVpTko3VXZ6dkpGTVA0OHlGS0VTemZYU0dGQkN3NUx3bUlJNENrZFhrc3NlTHh0V3JTQUZRUEJtNlNyK1lTZ0FRNkF0MFdycm1zWXFrVnNxWHdWTjJpS2huSm9oV1VYZHFsS3pZTG4rakVQVllabGxCNUlKNVVnY0F3dXA2ZWtKazczejNJSWhvcDc2TjM1UnY5VTJsOTdWTDluaHFUTndKd3lPWXZZbkFMb3h4OEY1czk2TlVWYm5DMGJIQmF5cnkrS1F0YkRaYUdIdm1XTzhoaVhNSEk5TlVmbzUxc093M2JlU1VkV2ZxOFRUWlVwTzlDUzFHQ29qOWkvYnRNTlU3aHN6aFluSnc0aDkvNmgvOG42LzgrZEdMYjllQ3h1ODk4Y1Z0NHhQZk8vbnpiNzM5bzluVnhUOS8vVy8rOEVPL04xZ29haXZiTlJGUzVJeHN5ejJNVlhibXVNTFp0Mkg3dmczYlQ5MzRvQ1diTmJXcVNMcXNLQmlYdWttUi9wY1dPeWlqZndVQ0FFcHVZZFBReE1ucnB6K3g3ME44YklZaGhLcWVRTk1KQ0RKb1hNalluM05uM1Zwai9mU05zN2VYYjFUOFFxVlFNcFUwVk1ORndXS3llYWtsVVFjSXBsMG5wUFBGMkJMSThPVE45OWViMFZZbUdCOGZHUDJqRC8yZEQrOTd5bmM4Qkt5cnVvdU93N2dtcFhTUWlpcHF2ekcyckNScnB4YlVmM1hoemQxVFd5YktFeDR2RWlUOGlTYmNOK2Y3WGwyKytiMHpyN2pDL2MrZitpb0FTTjBrd21TVi9lV2IzNXBmWDl3N3VlMjVQVWZLem9oUmJrSVZkaVV2QjlKS3ArWVNwZ0RJQUpCM2U3YjVjTTI0OVZoM0FPM1BKcGludEFib3FsSGxCbzBieVdJcVUwc1lPaGxyS001K2VVZEo2VXhTTjRpWWZYS1RUaHNxSWwwL3N4T205Z3FJZzZlU0FxbnlTUmR5OTNiQjNNUXRsQXVpdE5xY0F6aUYyRmFhOW1WMHdsQWczc0VNcVZlQkRSR1FBbVBGTWZFWFdnRVFBVWRxNm5xQmx4M21hYUs2cWdPQXBnNk9COFNDemRoSlFDRTFGUm0zQlNHZ2hqRFVWZWh1N0xTNmo0NUFOOUIxZ1Q2TDh3emxVcjBLOURoeUJseUFBY295WXdnMlNCa0V3VHBYbEhIeEFvSExDZ3lpb0JxQklqV0Nta0lEcjA2OURwTndaMmhITGpqTU1Za0V1L1lIQlFManpBRWd5bHlZekEyK0g3MGhodFYwd1haWlQxbE1EQUx4RlRCUnNWT0ZJd2docHZrbERZNG1lWm9lQjR2ME1QcExrazJPQXJENXZLMHZwbVBLeXg2WEQwenh2aktPMXBwTVNhUW45WUdOdGVNeTdGNGtCem1MMHdiYUJkcERoeDFEbC9wZTFKbXVIU3pWTFFza1REWER0TUh5bUlhYWRNb0JiQnpDQjZiM2ZmWFIzL2pyZDE0NmR2WGRwbXhPam00NGR2SEUrN2N1S0sxL2VQYlZqKzc3ME82SmJRWFhSd0JGUVE4clRvUVJ5NENxN2tyMlQrNzYwSTVIajExKzU3Vno3MzVzMzhEMDRDQUFTZDFTV3ZkNE5XUWdadjJJdzBYRkx5MVZsd01abURsSllBN2Q1RVU1dFpGRjJOZE42a0hqNnZKTktWdEYxeSs0UGlJbzNUS0l6WVJVTVFZdHRZVWpUN3pwUGVvUFpIanE1Z2VKRGxIMlNsOTUrTE1mMmZQTTVPQUVFWEhPdWVZczJubTB5ak5rL3Zqc0t5MnBkbTNZdG0vamRxVURwYU1qZGJtKytwZHZmSHZEME5BWERuN21pYTBQSzVJNmltelNtZ3grTFMwL2V1L1ZvNWZlMnJkeGUwT3RGM2laU0dtQ1JOdDQ5ZHpyWjI2ZGUyTHQwTFlOMC92R2g0bk14VkZyeWxjanpKWmxVbFRiWjFnM0hKVXRXU3lGV1RnbWRWa1BEeGREQVV3Yk0wYStHc0Z5VEtmUlMrTklSUnZibUNxTU1VdVkrYzl1VmZYdUlBSUhiTytZU0lxSVVXWlhNU3M2YVpJTkkrdW9MVHRXblUvdC84eDBzTDJSbWhXWGxFOXRocWw5ejM3S3JNekdGUE1hcHdwSG15RXlBT0FRSjJ5TGtSQU1IWVpJd0Jnd0Y0cWNlUXdkQU0yaTFycDIvN0pLTkFGWG1tbVNpclFtaWNRY1l4VEltQVpTRzVyd2VZVURRd1FYUzl5a1lHWk1kU2JOUzlBSkRKbkhDa29waHFWa2NEdTRGNjJRQVZPVlZOTERFc1NHTlJORzBxbE9naVlDNm1oV2hEbVBsSXZvdzJ2U0FrVXlFRDMzTE9RczNYUEkwNGdKdEExaWFwY2sxUU5SbVBLOXBWVHNCRWFVS3B6Z0JGTTJSaE51WUdNTXM4RVh0aVBUUE9XTVN4M2FqY2M0TWdyakNHeUFLRmRzRm41bC8yZThyaHpXL2FUTERsMmVrSm1DQkYwamNSTE83elJlcEJOVG1mUTBwUU1sczhMMEl1S1R5SlBzWUtaS0Vta0FZdGdCVDBzcWYyYlg0eUhKK2RyU1M2ZCt6aDFmaFUzamE3KzRjTzNuNy85cXFEaTRkV3dMZ29rTllORkdsVkZZSStxaEdKMTZiMGF2NmVISlE1djNWL3pTOTA2OWRtalR3enRHaWtTcVcrcE9XM3B2aXoxL2FYeVJKZ2NBaHlpQmJkZXErdkdiTnNMVzdOcThMenlIQ1FQZFZ6cDAwQ1V5NFYzNTh3b2ptM0tPWVRrUnBWVzFWYjIwZExNUnRoRFphSG40aWEySHYvckk1OGNySTJZZGt0S0Zoc1NsUlQxUWhzRkNiaVUvT3Z2cVFuWGxrdzk4K01ISlhRclVmSFZoZG0zUjVZN2c0dFVMYnlMZ252RzlqODBjTXF6WWloS0xjZEs3NXEyMSthdExOMzNoZk8vVXkrdXQrcGFSRFVjdnZUbmtiZGcrTmxWdy9XU2R6bGVYTGk5ZW54eWFXRnF2cWxHTkNBd0ZJV2pWN0RZSUVFSGJjbFR6dXhWRTVNQk5hczNlVThOY2pVd1l4VjA5NVl5bjNCUFp3cVlaU2VBaUVTbklmMUVQTVNiNlJDU0V0cjNIZU43Snlvc05BSVJrYnpEOUFJR1RMdGovbVlLajJtak4zb0RUMUlwTW5tSU1xVTdXYkE0cTNMaGxMZENvd3h6ckhISHQ2ZUh6Y3FLYTlCKzZURXhKM1RLUU1ZR3VzTUt3alQvQkpEempCbGlEVWNlRngxd0FLTE1SYTRCMFRLa2EvVmdwelNNdEhnR0FjMjVIZkdsU0RCRk1WalJTakhFMEFRNUVGS1BiekJvd1Byd1VpcFdoUzZCc0J6OGlHc2lyU1hGSmNYNkVEdXE5dk5CenNQYk5MQUNISURLYWRhaEhXa25kVEdoVndGTDliT3hGbXQyb0c0d29yMVZ0VUdFTTdyTmhSTmwyUW96NE5SbTl1ejFGamlrRUZzVjVuOU5adHJXMEtaaXk3b2x1dkJlMjVHb1Bwbm5KZUJLcFVEVUFERzl4MnRyWlhraDVxZ3AyUjJDbG1wRU1YVFlMYzdadGtNRlVKazg1ODNoc0FyWDEyZ1Q3dVdOczZ6UGJIMy85MmxtNzJsREpiNzc5MHI2cHZadUdwd1RqVG1UZmJsQWNMcEVWZzA1bE1SWHBQY2h3WWZDUkxRZCtjZm5FN2JVRkE2WVR2QkRLS2dIME9IZ01URGlWOWFxM01FU0hDNFZhZ3RLZ05JRlVUZWlrSTB1SndkdmZVVDJxQjQxYnEzT2JCaWNHM0RJSHpwQWpMd0NBVkdFM2p3eFlJUnM5ZWxFUEdqZVdiNjBGRFVtNlZLZzh0ZXVKLy9ZamY3QjVaTE9tSnBIV2hOQnFGajY0eEg3eHRuejRRZlgwUS9rZEIxeXVMYzJ2elFFQUlyNTcvY3gzVC94a3REVDhsVWMvRHdCVFF4czRaNHUxVmNhd0dhNXo5RXBleVJOZW9sck5yczEvOTlUTGYvN21kNFk4OS9yU2JjY3B2SDc1OU8yVnVhSlQvTStlK2RxbW9kRlFoUUFDa1VsbGFKdVpBM3k5dVc3R2pUTndoRG5kb3Iycm05S1c4dS8wSHZOdWt0MFl1N2xmazF3a09TVVJlajI5eTVkbUVYeDMyN3RPZUNDRUtyQTlIVWt3aUl3T2tlaTg3d2FpNy8zMkxCWU5BWE9yU3RsN1VvanlEdFpPaXlFR014RHlVSVV1ZHhIUlhLTTBhS1VVWjV6enRpVlNxakEycTVLcG5EUGVPYVBhRldabkZ5SUNNTTQ4RnBPUXhzYzBtWlpMYWpYVVdvbVBhSzBKQlNJYVE0aFlDbTcyR0t6NG5kRWJCWHBGTmdRQWRiMGljNU42RVlBQ2g1VWM5SWxVUU5WQlo0SlppY3hic3BWVi9TSTlMcDZSSHZOYzVocjdVRU0xa2t4dXFWL2xWbVYrcTBuWFZLM0lpL1ozbGFwQmxsRXhiaS9aZGgyR0xKK1M1UzRudEEwWWJsZUNhSExzZHBUTTBEaWFacGp1ZDNzS0RBeC9YSWRGSjFNNHliSWQ4ZFp4YnN4UWp2ajFnTThOVVoyTVVxUWF0MXc2dnNNSVJ4NG4xNzczdlE4NkI3WkgzQlRFekhURy9KQTc3TGxQRGZURVljN3MrdnkzVC83NFQzLzExN0pWQTJ2NmFkSTMxdVorOVA3YncrV05qMjdaQlVCUzFUU3gzcWxuRFBicW5uczlYaG45eFA3blg3OTAvRmNYanM0TWJ6eTArY0Y3cnFxM1ZQektub2xkcDk3NVcxTEFBYVJxM1ZHQnlJWU81VW96REpicjFVZG05ZytWaGpqam1xU0J1RlBQMjJkQzVOZWp6Rkp0K2Eycko1cU5OZEx5VTN1ZS92M0hmMnZUMEViR2tFRUJBTFNXVkYzaDMvcUI4LzFmYU5lRkxqcUU3L2dWcjF4d2ZFVG04UEtGaFd2WFZtNHYxZGU3KzJKOUFBQWdBRWxFUVZSK2VPWm5Vc21sMnRvMzMzcnBwKysvRmloNVlmbldsc0h4UDNqeUt4L2YrMHh5L2FpMjZ1UEZ3Uy91Zis1N3AxOVJXbi81d0VkLzY1RlBWSXJ1YWpYODhkbFhMaTFlWGFtdEJtRlFLcFF1TDE0RGdOdlZoWitlTy9yQjNNVnpjNWVyUWYzQTlNN2ZmT1JqUTA3Rk9GQzBEcVVPN0l1TmtSU1BZWjhqbnhLei9HMnplVzc4RjFpN2tKRmt2WnYvVElFdDdLZXBmUzlhczlhK0doVVduY2VrVFBQLzNtM1hiQkZSNkptcEhVSWRHbEp0SWhXcXV0bW1sTTR5ZFNZL3Y3TmEzQzdjSGZhVTdETkp0Ym1UT2RsMjd2aEJsUTVicXRyUTlTSXZrMmFvelczZmdRaU1iSGdxUXdDUU9nRHdPUE1BS0ZRMWFEdmNkVTFWT1N1d3pqU3pIRGlRYXVwMWs2MGkwRUdnQXlJZDZxb0JZeElSZ2E2cEpVeTJjQUlBRUE0V1dycDY1M0dLZ2dTMUJ0VlFhd0pkQWdxcGd6aVRvZURNQndBQ0pra0NFSUxiVUEyZit3eklRZXk2ejZLcG5FeW04NVp1RVpDaGxmV1kxNFBqTXF0WVdIZGlJaUNsZ3dUNlJCSEJjdm9uQ015R2E5M3pDV2ZqbFhxcnQya2tZT2NiZXp4TklEbEcxMGw4aWphb01JMVhzclNLTEpiemJzVldsaGt5UUFwVlhaT1p4eFRWblJHajc5K1A2bURFaGtsQzkxNllSdHJRaWc0L1ZQZW41Z3N5NURkWGIvKzdONzc5MHFtWGw2dUxXWklscGRYUDN2L3Bwc0dCM2VNVEE0VUJUWnd6d1RxL2VFS0ltZFNjQURCdDZhMEdKVEpZcUR5eStlQlllZlRZbGRNSE51MDNPa1FJb0VrNWpEbklwVzdsb2gyTjljNzh1eDlzaE1QRmdGK3lOdFplTG94SSt2dXFnUXBXRzZ1RC9nQkhGcW9RRVFRdjJENUVJcEs2RVcrQ2tXU3hlOWxlckxkcUZ4ZXVLaTAvdmYvNXp4MzgySjZOMnhpcTVMaGw2MVgvdmF2T0QxOVQyN2ZvYmRPSVhERGZBSzVQM2p6Mzh3K09IcjkyRWdBK21MdElSQVArNE5lUGZlZlM0cFZYTDc1elplSHExdUhKUnRna2dPbmhqUi9kOS9oSWVlalZEMDdjWHJyNW9XMFBUUXlNTThZRlJOanRMU09iUm9xRE15UFQzM2pycFllM0hHcUV6ZGZPdjNWazY4SDlrL3RmT3ZtVDA3Y3ZOc1BXcG9IUnJTUFRKNjZmQllBYnk3ZGZlUGVIdm5EWFd6V3BGZWYwRy9xNTFYQyt3QWNjNWpFbVJIUUdkSHpUMUUzZHdCcnV3VUhXWVFCQUZGd1kxMjBPU3NBcWFUQllIVkR1bmsvYm53eWpYQlZ0VkRneVFERG8xQVFWYm1ncjd3b1YzbWNmQWNFZzM3WFduSmxZUjRTSXRUYk1QWlhzaEVSOUx0SmNhY2VYeHFqSi9OYkduTVdRaHplUExwL1JVRENHcnNkVVU5VTk1c1hjZDJFY2kyRklLb1h4UHlvS1NKTmd2bUMrMGswZHUzVTg1Z1c2cFZEWnZJdGsyaGpWQUlxQ2xscUR5Q3RrMlRCQUUzU2Nva3ozblMxR29Pc3duNEJNVUVZcUdTaER3ZEZqNkRCMEJBZ2lTYUI4WHVMSVF4MUtyYlFKbnVuNVB3QndtT09nWTFKNEcrMGhxeWgwRTVlNUFvVWlGZWpBWlM0RGhzZ1FlZXhVcGF3Q1lTUnBRSjhSc2JsaTZ4L0cwZFcxSkxiOWNObmU5WGlhdkNMQ2l3Q2xDMU9NdW9pNkhJRVFvK0c5OTg2MVc4QVNja2xqRTBUT21XdGkvNklnMG9obnZpM0dHeXExVFA3WFo0Uk81dVZwbUdRS25XbzMwc1lvZ1UxUTNmTXBBaExSMFV0di8rTDhHNWZucjFBWC9QbnMycTJqRjkvOHhZVTNOQVdjQ1FNRXNXZHlRb2laakVEeXNSSkp0YUdIT056WlVCbDliT3REOWFCK2Z1N1N3dnFpcVoyQlpnZ01PV2NPWndKUlowYythWkx4YXZVZWVVUVVqQ0ZDcUVOdHNIWFFsZU1XWXZmWkhWZG9NMnhXV3pYR25WMFQyOHQrR1VCcmtwckFYdmlNSVdZZ2l0a3RJdnV1NWNiNithVWJ6KzU2NGt1SFAzTjR5NEd5VitITWlkZUZ3cmw1OTdYamVPMjJQTEpmN1o0QklnSnR4cW9SMU5hYlZhbENxY0wxWm5XNE9MaHJ3N2FKeXRoWWNRaEJqMWZHSHBwKzhNR3B2UnpaNU1DR0I2ZjJQVGk1YjZJeUFxUU9UdStkSHQ2SXdCZ0tFMUEzNEpkYktuamp5anVOb0xGM2N2dDZzL3FEMDYvKzhQUnJDOVVsM3lrcXJZbGcxNGFkbjlyLzRhMWowd1hIbXg2ZStPeER6Mzc2d1k4ZzR2ejZZajBJaW1MQVlSNlJVanBVMm5CZTVjOE5SRXlpdGU5SEwyK1BmQjdHMlJiemlSSGlXSFRzK3JTOU9TUnp3MUJCeDFNOVc5aGN3YU9aU1JFUU9OS043dmZTMFE0QWlaWThJZ0F5TkJxL29neUdOeEdLcWVydU0zQ1B4Vm0vVFZyT2JvT2NYSTIweFRMWDVhbENBSUdPQWhtNzJnMjJsOFVYdVhaUUxwR21pS2lxZ3p4ZW9BT2dxZlBvSjJqekZHc0tsUTQwaGRya0N1NHBJbVZMNkZVVVBZRmVxRnNBa1AwVkFqT2FIUmpjSmlDQVlnZ084MXFxSlVIcktQN2tEc0tSTytnd1pBVFJ3ZFAvdVI1OU1OQWF0SU1PSWlLSXhQa3V0U1JBQXJTNXhzQ0NFWUFGdXJtSDlZa1c4akU1cm5KRG4xT0JCb212TG9zWlRqMXQyOE5qRHJnVTBwTmk4blpUaWVHQW95VHA3ZjJCK3dBZ0Jmd0VBTUU4M1VrSkp5SHNqTG1TMmlDSExMazNjRlBXSGRBTjNKUlRNb0V2Z1dFTDZDREROaytqVFUyRlRkbmFQTGhodWJwNFkyWFdUckZteTN1ejUzOTQ1dWVQYnowd1Z0bElGQ2Iwa1haNzdmL0FlNldQTk9JSzk5UDduejk5OC8xTEMxZlAzajczVE9WeGx3a2lRZ0FDYmN5U2hySTI5K2NzanBVM2FtWTNFWXdYdlJJQ3JqWFhHMEdyNVBwQWlpSG1na2FOR05RRkE5YmpJeXF0Um9wREgzdmcyVWRuRGd3WEJ4bGpKbUkrS1VCQWlBeFJJSEJ6eStsV1ZVcURuSzh1WFZtNndibnp1NDk5OGJHdGg0ZUxnd1NhSmNhTVZ1aGN2aVorY1l6R2hzT0RPOVhHVVFJaTBwdzVtdlRFd09pSGRqN3kyTXlEQURENzQzKzFhV2pqa1ptRFQrODg4c0RramxPMzNsZUVUKzk4Yk4vRzdaeXhzbGNxT3hWR1hLcGc4L0QwanZGdFE0VkJBcTFKbXIxN3JWazlkdm5kcng5N0lkUlM2M0NsdnZMKzdFV3A2Y0QwWGdCMGtEV1ZCT0Nhd0hNTFFqZ2JCOGMrL3NEVG8vN0dsOS8vNWR6YVlrRVVTMkpRazVLNlplbjZYZkpjNEgzNXhaS2gwNlNURmRDalFuT3pTdFpPYWc2bm50cWJRMFNlUzh3c2IyT055QzVEbTZmeUhpS0pla2dNeTIvSE9YYysxUWt3b3F2Z2ZRQ1RzNVgxc2NVbE41bHVUeWttb0JUb21IZzlBczFqWFJZaTFkT01KNE9JZXpTTTNrNHMwUklZdWh3NVEyNWpUaEVZZ3BDa1RNeGFtejJDVkErcXlydmIxQ1FGRGIyQ2JaV25MWW9DbFRCR01IQlpnVWl1aHd2RDdxVFBmVkRReXNWUFpLU3Btc0RCUXc4Qmk3eFlvMXJ2bko4NXYyVWVZNndxcTBVczJsQXNnMERVRk1yT2hJRzJhTkphYWJoWFgyTWlaaTBsbHY4ZXE4S3NTYk9Xa0tmbmE3ZW5hT1hSaGxocHl4Ym1jV29pQTBjMTRMNWNXTVk5U0JMcEVCSGt0Ym4ydW9HYktGbTB5VGdudzlXYjViQ2JaTUZOMEVsRmx6eEs3WDBwR2p2N3FjT2Ryeno4RzAvT0hIN3g1RS8rNXZqM2I2M2Nib1RON1BWOXViWjYrdGI1TjYrYy92Q2VZVS84ZW5hWkh1Snk1N25kVDMzOTJJdG5aOCsvY2ZYRWt6dU9jUFNCZ2RhQlZNMDRpVnFYSUY3QVBzM0NCYmV3YVhpS016Ni91ckJjWGZTSE5pQzRnanRLTlJWMURTVk5RS1Bkckw0bHIvVDg3aWVmMy8xazhoZWU1KzAyaEhwS0s1TTMrWTR6b1JFMFhqMS85UGkxa3gvZGRlU1puVWVLYmhFQU5LbFFOUmg0Qk9EUEwvc25MN0l6NThNdmZEU2NtU0xQWWNnNTgwSlZCeEF6STF0bVJyYVlxdjdOMGIrcEJZMmwrb3FrY0tCWUtYc2xoenNqaFVvMGdJZ0VORjlidXJCdzlmTVBmWHJ6NExUREhFMmgwaEZlNU9iSzdZdnpWNlhTWStYaEsvTlg1OWNXRUpGSTMxeWVYYTB2U3hVdVZCZC85TjdQenR3NmZYNTV0aDZHNStldS9idGZmbWZiNlBSU2Jibm9Ga3RlaVloQ1ZVZHc0MXdobEh2Q1JVNTlDMXJlZTRpNmlkSlJLZ2Z6bjkzZ2tBWi9iVytHZHNrZVQzV0dMbGFUemhaT3pCSlI3NWpKam5HL3ZZdjZTR21BdVMyY2VhQ0RPRGE3czljeFRXY1BzTWhkdGMzc2svMGdIampqaG80dmk3K093ZzYwcXdnQXRNOThBQXgxSUVrV3VZaURwNHoyTEdPUEJoRkpxWm9BSUxpdkVNTTQyYmVEUlljNWdHallJNkpPSWVOWWFLb1dJaUo2RGpybVcwaGQ3NUUzNTY0dlJnaXN4RWVhZWkzRk1mWC9GMkVvQkMrR3FnYmdkTnR6SWNiQzNLZStqMGxtY0x3RFNWazNtT1FkbjVxc3UyWnhkaXRzVUZRSjliV0JMOTJua3RUUkJpNk1uVHgzdVNiZ0podk5sQ3BqZzV2dUNzMlVmcGZWZ0JTYUtkdm1aTFBMcm0zQnhaYXh6WC93OU45NWJ2ZVQzM2pydTk4Ni9yM1Z4bHEya2x1cnMzL3g1cmNlblRua2xTdjMxdUM3bFFjMzdUazNkL0hOUysvTVBqdzdYQjdteUJuamdyT3drNEkzSlFSV1h2V2VJaGl2ZUNXR2JDMm90clFXdktCTUhBSDNRYmVVbHQzWW1TREdYdHkvZXNvWlJ3SURSTzlkOHQzclozNTQrdWR6MWNYbjloeFpsL091Mk9nd1h4Tkl3Q0ozbEc2d2QwK3oxOTZtU3FuNWR6L0hwcmRJb0ZBYXp2djBGV0ppY0hSK2ZYRytQbGVUaXdBZ0tYU3NudnFPUzZ3MTM1aGJhalYrLy9FdmpwV0hvWE1uMlRHKzlmZWYvUEtIOXowMVhISHJEZjBudi9qR3lvVmpPOFkzZitYUno4NnVMVlRENE5MSzdkWDZ5dFRRbUtsd2RtM2hCNmRmRVp6WGcrWklZZERuUmdWMFJZUzlCeUtkdTBkSjNjNlVEZmVCMVUycGFJWVpLWXZpNmczQTdQRTBIM0daS1p5S2Q1TksydGFwKzl5ajhxR2QxaDg1Y3hqTHpHZUNVTmRpa0hqVXFtemxkenZ5dWNodWlJRVhkbFdjNVFmR0owY1NvZ2hVcTZacVB2TWQ1anJSd2srNHJnSEFCUWlNSnNGUWlDZ0FxZ2trM2ZqOVRiM1dVanlWMzBxVFV0UVljaWNZY0VWQlM5VWFxZ1laSUU1SzdrS0hDS2dod0N2d2daYXVxcjV0QS8vZkUyVElIRjZVdWtWRTNZTEtqQ2NGOUIwWkVlNzBNc3RrZDBjMW9nZTRxY2RUeGhqb0RqUlR0ckM1aVNabVF3SzZaMEJXZmg4elpKcjIwK2dmbUVJemRXU3NUcWJwZnpnMFV5cVdMRzVWRHBySkRGZkZGM3MyN3ZoN1QvMzJrN3YyZitmNHk4ZXV2TGRRWDFWaG14aStIalJQMy96ZzM3LzE0aGNPZm14bWRMTXh6a25WcEF5eE9zU2JwdmwzN243ZGp6dzh2Zi9relE4dUxWNS81OXFwNS9ZOExRUm9Va1M4Ui9RRXhoU0gvV3pIU3V0RzJDQ2dvaWc0REdOMktZZ3J2NU5YOGY0Qk41RWcwQjFpQlFIZ2wrZmZ2REIvZGVlR21VZW1IeGp5UmprNmlnSWl5VUVvcllnNCsrQXF1ekVybjN3b21KbGd2c2ZOV2lTUXVtbmdpamRYWmwrLzlNN3R0YmxUMTk5ZnFDNHRWbGN1TDl6NHZjZS9VSFJMTjVkbjM1czlQekU0Ympydjg5SXoyeDZmcmt3TkZzcVdGWTBBbkpkT3ZYejA0anZYbG04R01uQWNGa3A5ZWVGNkxXeWRucnY4TDEvNXM0THJYMXU4TmxFZWZYYm40MTgrL0tuLzY3Vy9PbmIxMUtiQmpWODg4T0VOd3h1KytlYUxONWR2bXh1NXc5M085WmcvbXZlRDJiTEd0OU8zQ0YzdCtqa2wrM3ZhOFNqdmF5Wk9EZnN2djViZTVVdHVQR08yR0JxTE5XcVNaby9LYlpJaVplWkEvM3RVYmpHekQ2VDJxUHlTblpCNUF0MDVwSmhacElrNUo1bFViWTh5a2RhQURGTmRJd0JpZ0F4WlM0Y3QzZWlkYmN2SW5YVUlCSFJaTWFTV2NYa3FDaVcxL2dOKzZmOFlnZ3dGUjYxQmFWSmQxUWdpQmI4R05TS0J3L1NqUmlUWWhWdzFJdmVwQVNpQmhsUmUzVlJoWTU4QUhSRk1hUU9nWWZlT2piREZnREJNanA4VVRhZGRpc1d1SlFRVERzOGhJbUcxY1VEdGZTVEJxV0IzMnQxdTB1NlhSYUdvTTlSN0tTKytIYU1CQUFYSDM3VmgyK2JSc1NGL2RPZUc0MGN2SFgvOXdwdEpZYVhWU24zdHhSTS9PalM5WjJaMG1rVUpleHhGTWt0YzFrR0xvdUhlRXJ6dG50aXhaV1Q2eld0bmZ2eithMC9zT0ZKMHkwcExUYklIU3dRQVVOOWMvYjdqVFZRMk1HUzFWcTBWQmd3NUlGTTZBR0JFMk9NdEJyQjJQMkZOUmt5b3ZmbmNQYXFTV3Q1YW5UdDU4Nnp2dUllbUg1aW9USERtQXFCaFhXUGdhTklBR0J6YVQ0V0Myck5WbFFjSUFHSjdMR2ZPU24zOWphdW5YajMzeG5zM3p5N1hWeGpqVCt3NHRHdkQxcW1CNlFGM2FPdkk1Zzl1WC9yeGU2ODJnK2JqMnc0ZjNMSzc2UHBGeHorNGVjZHlmV1c1dmpxM3ZyaGNYL0c0KzlGOUgxcHJWT3V0T2hENXduTzV1MzFzcE5hcXJyVnFGYSs0ZFd6emNISG96TTF6czJ2ekJjY2RyNHc2eUVucm91TnRIOXQ4YVB1Kzc1NThlYkEwTWw0WlIweHdjd2IzaXJtQk5rYWlKWDhmd0NZakNYTVJ6OHR6Yll1TzA0NXpsa05PbFR3VlRLU2VaZ21iczRYYmJHd0dkSk5nTUg4ZGRsS0tDWEQ3SjMwMzJ4U1J6T1VoamFwTnRxaytRcGQ2aUgxNzZWMlZCYXNrQUhEUlY2UVFwRUFCRWRiUWVETUpRTVZoR2tTZ2xXNXg1bkxtZ0NZZFgvNGQ1a3BTaWdJN05BT1JNM0RyYXIzQXl3SWRoM2txendhVGtuN3NFTWpSa1JRSTlCaUt1bG9SNktyT0JCNEFnTUN4SFhSblVuU2FqMkdzWHBEUDVOd3BCdkZoVUt4UkNqWGtHdkt3OTMxTE55WktSQUhVeHJGM1cwSjNxeTMxQUZIYXZhQk9Kc3BFZUNhN2QrcHBUZ3F1Tm0ybHRQMlJpS2kxVnFRU1JTRlJJOXEvcFY0SXV4NTl6RUtORUpFRGwxcW1hRG96djQwU1NWdUFuZlRsSTZtOGZlamUweXJOaFZqbWZsQ2Q1Q3ZxaEdjQ0FnSjZyUHpNamllMmpXemRPcnlwN0hqbjV5L05yaTAwd3hZQUtLM2Z1M1h1bldzbmQ0NXZuUjdlREFDSURMdGpHNU0yM052SWo1Wkh0b3hzOHJoNC9kTHgrYldGQWIvTW1RQnRrSDBHK2dTcHdTSWlneWhDeEJzcnR5OHZYak10N3lZcjlUV3AxYWxiSDR4K01IcDlaWjZBcEdwQ3AyV2w1QlZuUmpaTkRXNk1MVDBtMzU3UkNIT1c2dlhsbTdXZ3NXdGlHd09HaU9hTFd3QmtuV1FPVTFveGsyd296aXFlaUQzbkcySHIxUXV2WDFtNTllRFV6a2UzSHVETTFhUUFNQlVPRXp4M0pIanVpUG0zTXFteEFSRlJNRS9SMnVYRjZ4Y1hyeFE4ZDdDd2VkL2tqbWYzUEhwdzA3NENINUJhSHB6YWQzN3U4bXNYam4zbjNSL3NuZHhaRCt0dlhqbXVDWHlYcjlmRDJkWDVLMHZYcTYzYTd2RnRIOTMzN042SjdSdkt3OGJBNlR1RkhaT1QvL3ZMZjNaalpYNzd5TlNYRDMrdTVCYmZ1WExxOVV2dkhMOSs4dHZ2VnM3TlhhNDIxbSt0M1ByNStkZVhnb1h6ODFjM0RVeE9EVTBtVTFSVHFLTDhtZDAzWit6RlNkQy9SRHN0M05rc2I3NkZRSkg3M3VScHRwNHNMMjIyc0IyT0RzYU0rdXZvblJGenhYZlJ2VnQ5QzlIRTNiQmt5OG90cHExNWRjK054RGg5UWJKbGRTOUxCRXFSZEprYjZKYU9vQnNJWUNnTXpQNXVmSTRtTm9sclVtaDJnTGdMa2tJR2dwbXZrK3g0b0JEUVl5VkpqVUEzR0FxT2ZWRjAzUGxURWVpNldvbDBBQ0NPd21jRFRiMXE0eUVRa0RQUHpybGxhQW9kVmdZREJnRjBrVkhQMXhsK0NBSUtkS0JKRjBVUkFXMDhaaHpXcUtIRFBwTlRqMjNreVRKUldvTEpDUEM4OU0zNU9LUHV4d1BsNWVRMXdqS2N6Ym5BR2RNU3M2aTY4VlJtWHhyVFZscUVtSmIrYU9NeHMyeUozV3lNUGJyY1ovN3VYRkc2WmZzYUFjQkVhTmh2dklkTkpKdXRHSXhieEFxV01RczFkeXZKOXNqZURjM1Q2ZUhKcno3NitTOGUrdVQvOXJNLy9lR1pWeTR0WEd1RURhVTFBTHgwOHVmajVRMi84K2drWjF6cUpoREhOZzlwVHNNTUJQWGVzR043TjJ4N2ZNdUJ2ejMxNDVNM3pveVdoOGNyWXl3ZTh4anlraC92RGdBL1B2dkt2Mzd0cjZxTkJpSjJOWlVUYXZMUDNMcjgvdXhGVGFBMER6VjRuRGd6WVdNRWdDT2xvYi8zNUZkKzU5RXZtSGgzcVVKdDR2anlwQ1dENzV6ODRaWGw2Ly9EWi8raGk2N0xQRWxTZ3k3d0FrUk93OEJHV2loUUJvUmhDeUltOEFoTnROWlllK0g0OTZ0aHNIdHErNTZwbVloYmdod0FadThNTVQxZk5Md0o4cGVBTmxUR2Z1dlFKeisxLzhtaFVuSFltNURLSkRBVFNpc0UzRCsxaHpNK1Zocit5WHV2L3VETUt5K2UrRW1nUXZ1Yzg0UjdZTk8rUFpPN0diSkhadlpURkdnVXZVc3czL2kvalVmZmMxeWwxZGxiRjY0djNVYkVvZUpBSTJ5OWVPTGx2M243KzVyb3dRM2JCLzBDdEZkWjJpcVc2b1hWdGM0aHVudWRGREhOUkFuZDhaVlo2VjB5Y1ZYMGViamVsZE9rZjhsdGdIWFhJdGtsOEFvQUFEZ0JoWkYzTWwvTkNsUVVpaWg2Nm1HSXpPSDViaEhUeW1ncGFXbHN1dkd2T3ZrQ2lBaWtvbFpETjRxczdFWnNUQVlNWVFBUTNDVHdaQ0ROUFkyaEMwQ2hxaWQzZmdKcTZDWkhuNkZyWThFMVNRNVFkSVlReW12aFFrdXY5TW1xME85T1hlQURpbVNvV3dVMjJORExxak8wbExOaVZtY1JLSHp1MTFUTkFjZGhnakZzcURza0dXODd4VW5XWkswa1NtMi9OYUNMTGdDMGRGV0RLckJCQUhDNGs5SmhRVU9vUXdJeUpCTktLNmwxc2owWkE2blpUN05pQUxIMlh4aExIMlpFT3RRMXMxdDE2MFUvZU13VUIxeTNwMW5xeWV6aDJnMUVhYlc1SzRneXhUMEhYYURJS2F6VGZjRWViZjY0dVBLVXFlQnU5NHR1YUUxakR1Z0hyZG5icVdrL2Ribjduejc1MVkvc2VmcWxrei81OWp2ZnU3azJEd0RuNWk2OWRlWEVZek1QYlIyZkVhellIam95cTVlblprdUtJTyt1OEZuYlJxY2ZudDczN2VQZisrbTVvM3VuOW94WHh2cjhvWkdIdHp6NER6LzZSeVZSVXJxcGRZN0MwWlQ4UitjbW50aXl2ckd5dHRaa2w1ZEdQMWp3bjltMk9qM1kwaVFOZVBPLys5WS9YYXl1Y0FhaHJONlJhL0tOUzIrL2VlazRvUXJVV2dCUTRzTXVMN2h4c2dPcEdubGhzUjNDT3RsamE2M2F1YmxMcDIrZWUyckhrWWNtOXJ0WURyVjBXQ25yM1ZhZE9ORFVzQS80NVlwWDRvd0JvTUdkMmJKdmN0ZTJzWm5mZU9nVEw3NzdnOU8zenIxNy9jeTE1VnZKMHllMkhmNmRSei8vOFFlZUYxeEVMcmxPY3NtQndzQzJzZTFtdmoyeDdlSDE1bm85YVB5REQvOWgwUzB5UkVWNnBiNzYyb1ZqNjgzMTdlTXptMGVtazQyRnJJdU5nUnhtYVN0VHJJNUc3Z0dCbU4yRnVrVWlaTGVkSHNTVTl0TSs0UUwyOVFNQmJmQVE5SGM1NlYxenFnMEo0THJXcXAyNi9jRWRxdWhPSTVGNlU0K0hnMzdsZ1kwN3Bhb1I4VHNrUnJFU0JSUjRJWWt5cThsYXJFWUl3Y29TV0h4YWFvQWtQYmNDMEFoWUVpVkVESFRZVURXaUZERVNDbGJLZmhRWFhZRVFxcHJEUzJVeDR1aGlROVZrSDJtOSs5VWhrb2dqakZKNFo1WEVuRnVwbVEyTU13Sk5KSjJldGhHS2VTb0JnQ1AzdVorQzIwUlBrU014ODIrVEc4dyszbHptR2txeXBtbzY0SmpiQUpFMktLb2VQaEhqdDB2eGlHVUhHaEVGSy9Rd2JVRjg1K3RIZW5HeEVaaTA5OWxqTDRmSUxJOXRQaUY5Zys2MkUyWThqL1lQRVZOZ2FjaUVVREprL2FYZ3lwSDBZdFlOYzRmTHBYRk1YdGY3UlloTThEdDhGTWdEUTNSdlZVZUszZzR3Sm1MWkwrM2VzSDN3c1lFRFUzdGZmdjhYdjd6NHp2ejZ3cXNYM3g0c2ovNlRULzlYU3Jkc3l6L2x4VU9tZW5SWE90TmdZV0RuaHUzN051NTg4OHE3WDE1ZnROR3BkdUxzbEpocHBqUWhpWm1oYWFCd3JqclJVbTdCVWVQbFd2eFV6VldkNDFlSHYzZDhlTEswc21WNDJSZDBmWEhpNk1YeVUxdHZqMWRXcEE2SmhnQ1lnZEJDbHl0eVNpN01YN201TXJ0cGVPT0FPd1lBb0xXbTBFcWJ6cUl4NkRrKzloRGRYSjM5OGZ1L0NBQWYzTFJ2NitobWw3c0FsTUFrN1hvSU9qQWNLUkN4aUhlLzNQRTNWZ1RmOGI1MCtMTWYzYmUrVWw5YnJxK3MxbGViS2l3VnhQYlJyVHRHZHhSY1R5b1Q2R0VXWUZUaDd6ejYrWS92ZTNacWFDT1JEbFY0Y05PKzZlRkpxZFhNNkxTNXhoRFFXR2w0cURnb1ZWaHdDbVcvbEx1eFJDNUlKaHhrQUt4YjV1aW9GeGJYWEVJbW15MldlbXIzUGRwWXJPV2ZXNVdkWWJIYkRwWnNMTm14emNLQUVqQU5XQ3k5M1NnZFU3TGVyQzVVRndNWlNOS0wxZVY2VU5kYU4yVUlBR3ZOOWZYbWVpTm9oRm8yV2sxSE9OVldmVzU5RVN4dnJOUnl0YkhlejR2dVU2YUhOMzc1OEdlZTJQNXcwVzFmZGFTU1RiMk93RjFXQUlqSU5PMWdWNjExQ05HWjZERlBVVWN1VE01NG0vdW5VNXFxNVhHUG1SbDVwMk5Ya2lRZ0RSaVEwcm82d0FvTU9ZRlMvZEV4OUl1cE5KNExoK1ZuQUZNVWFDdFNnek9QZ3lCU0RiWHVNaytna0JTRStrN0lyM2gwQkFyRE9Ba0FvUTRUbTBmTWoyRUk3V0pnWUthNUVmakF3RmFOSG9Nb3dHbW5BcmRtTlpFaGlvbjJ4SnpkaEV5UEVvUlhHeGpZVGJybGVxWk1adkJ1WEd3R1pJU0l1ZmpFbkhsai9LUFlrWlRXZ0pJTXo0cU5oRExONkRDa2Q3NmhOeWxXOUt2dVN2ZGRKUmhFNEhhQ3Q1Um9IUkF3Z3BqaUtFOVlSUDU5dnc3VTFORDFQdGNMYm1INzJNeDRlWFRqNEliRFd4NzY4ZGxYVHQ1NC8rakZ0MSs3ZVB6UTlDNVhDQXVDMHhWbmMyK2hHWUtMaWNIeHg3WWYrcXMzdnZQQjdNVjlHM2VNbDRjVXBYbVJzNjlqd0ZveXFBZU5VTHJmZkdmNHdseXAzbklHQ25MYldJRWpIeXpBcmczVndWTGRjMWN1elkrK04rcy9NT1VGZ1Q1NTB4MHJCd1ZIYTFKRXFqTTdIZWZNVlZyMVRrRSt1ejZ2UVkrVnh6eFdCQUNGb2RiU1NuV2R2MUs2YVh2VlZ1MkQyUXUvdXZEV3pNalUvc2xkNDVWUmhpeGV4UWpBV0JBNkM4dnMxQWZ5MFlOcXRHTHZ1VVJ0Smo2ckY3MCt0Y1BGNXBGTm13RUFJSlJoTmFpRlN2b2VMNGlpd3p3Q1lzZ2p1alJpRUVNZDkyN2NhVmN5WEJvYUxiZVRHcHFaNWdwM2FuRENMbWJtY0I1b21xRTFMYlA0eExTVGxKUUJPZ0NsWGFoeGRmbmJUcmIrVkdHSzZmaWlJei9hRWJ0VTFRZExtTkpCd3NqWnhub0QyT3U5MXFyUFY1ZFc2aXVoVXJWV3ZSclU2a0VqQ0lQMXNCWEtvTmFxcmpYV3BRb1YwSHFqMmd5YkJCUklCUUQxc09GeVh2YUs5YkJaclZmTGZzbDFQS2s2Sm9EbnVOdkd0dVMyODljckV3Tmo1VUlKa1NFd0RkcGtiMUNnTkFDQ2xpVE5YcDFpWWpWM1JRNm9TSEowRFgxejhoU3BZNXRTMEtiaU5ZeEJIRG1oRTNZaDIwM0UxRWtSUGlZaXBpUlMxRi8wNVYxaEtsMEhDenFUanhFQWRDZFhCQ1BCbUVza1czcDkyQzB6WkZxRGhMNTRLZ0ZBTU9IRVlidUJEdnJubU9yYWdTNnB3TUZBL0tKUUJiUVk0bkpxNlA5YzdFMzZCcnF0ZDNjcmFZenczUUljRUpFUnM1R1ZTVlU2cHV0T2JuSTZ5Z0ZoVlJWekRDZTFJV0czeTAwMzZWR2VnRFJwZzU2N1l6MnBCTDRwaWZQNUlwSFduZXlpN2RkWmxKZFpwR2VmYlFZTFJHbnE2WEd1SlBXVS9kS1JyWWNlMy9id1JHWDArNldmWGxxOC9wZHZ2akExK0VkVGc2T01RUXJKYSsrcUJGcHBuWnUvdEo4R2o1U0duOTV4NUlWM2YvTHVqVE1IcHZaTURJd3BGZlEreUEyOEpwUkJJMndxamVmbml6ZVcrWVU1TjFDRnAzZnlraHVPVjdUVWZ0bFhDMnVCMW5EeWhqZFNyR2lsejl4eUh0bmFPSDNEdTc0MHFMVnlCSDl3VTB0cUJtQVlhVnl0cTIzdFBFOFdhc3NGdHpBek1oVWZlQUlZSkRoUVd4THdXcUpEWjJ1YlcxODRlL3Y4elpYYmYvZUozOW94dHFYZytFUUVhRFI3RG9CaXZlYS9mY2I1eSs4MFI0WmJnM3RJWVBJaGNoYzRKdHp3ZDdJR09jSVpGa09wM3lZYml5YXR0YmF2MU4wa0FSSG5mdDhlVDVOWVpkdE9rQ3FjMkdXakNFQ2tWT3hWajIzSEJnL2xGNmFJTUxkNzdOWGRDWUVpWWxMclJ0QmNiMWFsbG8ydzJReGJnUXdiWVN0UUFSRXROOWF1TDkrY1c1MXJ5bkNsc2RZTW0wckxXck8rSmdNR3dBRUY1NE4rV1JOeHhqM0g4NFhuY0FXQUphOHdYaG1aR3B4b2hJMVdFRlQ4OG5obGRLZzRCQUJ4aGdjc3VQN21rYW44MGJnL21HUzdqNlFCc09qNms4TWJCQWl6UFJwZEZoSGQySWxtVEQ2SW1EVU1jK1FVWlUvc1VJQkNIU0FnYXhPRm1Xb0pBUjMwREhNbElzTEhoNm9BQUNBQVNVUkJWQkpJUklHSW1sUkh3bTB3UjROdHoyWUlJdEJObHhVNE9nN3pFazZxSHRJdnByTElod1QybTRiYy9NeTBTWU0ycWNDejl2YXVQNlhPbk92bW1NdWc5N05pWHg4ak1GSTYvalZkbnFGQXhtS0lRNjh0dUVjd1hwOG9KQVFVWEJpMFkyNVZTVDNHRW1nN0pnM0xteW1taWFTV3hvb0lFYXBaRTJseldURUJsaFkvRDJuU1VpdmJLVWlrcFFCSFFMaS83akNMZWNJVEZxalE0Y0lNdTlrdm9MdTlQWXNaNUl3Yi9NVDlKK3BNS0MrSlZLaGFobDAwamIyeUFLU0pHYllmdEZmcWp3bmFEZ0ZUTEphWTZTREVtN1doUXZyMGd4L1pPN256aFJNLytEOSs5bWZQN1hyMCtkMVBqcFlHRklVSVhFTWJ0aDM3ZEVucVFPa3c3SGs5eVBYakdoa3FERHk2NWZESXdQaDdzeGN1TEZ4NWNzZkR4cG5ZZTNrUUVTTGppQ1V2L09OUFh5UmlmL0xhMUJ1WGgvL3dtWlV0dzh1QzBRdnZqdjZySDIyOU9DY2FJVDk1RmQrL01hZzBhNFRzL1Z2ZXQ5MEJ6a0JwR0M3cC8rVzM1MXN5MlRjUWtHRzB6SEp3ZjFMSitmWGxrbFBhTXJMWjVHb1hYSEFVTE01WmJNMUpGU2laV0ZNTUwxWjZUQUN2TGwyL3VIQmxwRFQwbXdjL01WWWVOdVJJQW9WSndnNEFZbjZWLyt3Tjhmb0pjZW1hM3IyTmhrcVNXbDBnMWUxR1p2MTNkeXNHbHRURGlaQklEeTdDM2sralI2UVMrdDFzWWRPTWhBUTJ1clRjYTlMNWxCaEhwMVFTNkY0aWt5R0cvU3JTZ1F4TkFKb212ZDZzM2xpKytkN3RDL1dnZG4zbDlrSjFhYTJ4Zm1OMVlhMjVwclhtTENMQTVvd0J3TWJLMk16SXBxQWt5MTVwYW5EalFHR2c0aFgzYjl3WmtDcTQva1JsZkVObFJLcEdCejBYUW9wRUxsUzFGTEk3SzR5eDNnSEcvWGNac1lNam5DRXpER2FwdlNWVVlTNXpEQUVKVmdoVlNLQUFGTVdySnFBYUErYWhieGErQUFlUUFVZ0NDSFVJRU1XbU9vZ085d0ZRVWFBc25TRFFvU0xKVUNRbkxDQVhXS2pLbFlwZ0hpc0EwSzlIaHpEU1VHc2UweDRyOVZsZWd1VEFmRGF3R3N4Vm5GR1hlUWpZVUgzbDVnaDBRRUNGV0VGem1lc3lOd0dWOVBoaGdSY2lPaDBBRjBIcHNGdHFWeU14N1JkemVQbU9yZW94bVhJemRHZUZpRUlkZHFPKzdzRUJaNWJaZTdNWFRQZlhHMnV6cS9NQVZBK0RhcXMrWDEyNHRUcGJiOVNLZnBGekhvUmhJSU95WHpMdERjTXdrRUhSTHlhMlI2VjByVmtyK1VVN1lIcXNQTHFoTWw1Mm8rKzdaM0o3d1MyVW5jS0c4c2h3YVJpNkFCSmpNR01hWVdyYXFlV3ZnWHJTQ0NKM2VDblUwbkQ5ZGkwV0QxY1BXdGtlVDgybVpnUEJjZ3VuRUtaR05nOXZlbnptOEY4WFgveW5mL3N2WE1mNTVBUFBPdWh5SnVxcTdqR3ZnMEJUTjVYVy9hQUllMHc1bDR0bnR4LysvcW1menE0dk1CU09LTU9kOElsU3k0cGZIS2tNMVZXanlBdE4xYW8yRlVtNWM2eW1xUVVnSHBscERSZm5ieTgzL3U4VG0vN3dxZm5EVzVvM1Y0b3ZIQi8rMGJueTd4NVpHeTJyMjFXbjVLcURVOVd5MStidGNIZ0pNdWhGSTZHU1oyY3ZOTFNhR2RtMFpYUUs0MFRoU3JlVU5wWkxWM0NISVl0VGdmZlM0d0ZBY1BIVzFWTW5icHg5WnVlUlRTT2JTbTdKZGtWSTFTQUNkdW1LOCtMTHNIT3ozTGt0R0RBcE9udjVneEd4bjV6TGR4UUQ3dTZucW13dTdENmZadmVaYkdIN3NnRVpPT3A5U2tJdWVXL0xtWURlbXoxZkN4bzNWMjZmdUg3bTJ0S04yZlhscGRweUkyZ29yVUl0VFlqWlNHbHc4OGpVbm9tdDAwT2JCZ3Fsc2ZMSXB1SEppZExJeE9BR1JFTmY3VkY4UVdkb3RITkJrZFdFS1UyT0tLVW1VbW9wWlpIZFdkRmEyL3kvUFNUTE5kbW5aRE9ESzZVVWR0QUlKVWgvQTdoUmdKcTBRUmI2REFDMEJnZ0pBTUJCY0pnTDROUlZIY0RPbFVVdFdZdTBCRXNJWFlGdUJNQUVESFRRMGkwRUxQRVJJRjZWcXkzZEYxSkVlR3pBS0Q0dFhXVWdIT2FqNFRTa2Rpb1VJeHdFQUREZ0E4NjRvbzRFZ0lLSk5rOElBQU5oN3NRTVdGbU1JREV6cmQyWXpxSUxNc2dBb3pnQVEwSnpDK0hBa1V5R2F6SUQxd05WWkJnR0lickRGZnRIUHZhK3M1b2N0Zm5BQlNDenNQdEJQa0ppTU85c2hvMTh2THA0N2RMaTlkbnE0bnFyT3JzMkJ3U0xqZlhsK2xxclZWdHZWVTFCcVdSVE5nRkFhUzIxS252RnNkSndRN1dDaGd4bHFMVVdRZ1J4dG5STldrcTVYRi8xWGQrY3ZrU2tsQW9iRWhHbGtsSkszL1BmdTNVQkxIeDF4Uzl4eGdYam5uQmQ0UUxBeHNIeHNsdGtnRFBqVzBZS0ErTURZMk9sa2FGQ3Bld1hBWkN6cmg5RjZvYlVHbnVyL0gxb1lJak0zUEI2Zkt3b1J4OWpQZTZDNWs1Z3VMQlNiVTdjVlFreERtSkhwZ2xLOG9aYmJUQ01uNEx4QnlaMy80OWYrRWYvMDkvKzg3OTgvUVhRK0lXSFBvR0lCR1J5MmJzc2d2NXBUYjM5RG1ZMGVsK0FIT0U4dit1Slk1ZU9uNXU5ZU96SzhVZG5Ea0c4dDJvaWsyZFpVNkE3bVZpcnJmcDZvK294VCtuV3F4K01ucncrZEdITys1Ky9QNkZwOU1EbTFuaXB0VlFOMzcwNThzWERqYk96NWZQejViV204ODQxOTQ4L2ZldTlXLzd0Vlh4Z1UrM2daTDNnckpjOFQybTFXbDhkS0E0bzFTRGdLZlNpRWEzMS9OckNzRjk2WUdMN2pyR3R0cFdJQUl5dVkzSnRFQkIxNGptTXhTSlY0V3NYM2pwNTQreWdYM2wrMTVPKzhET2ZtUGdIbDV4ako0Qmg2N2MvcTZZM0VzTW9FcnluOUs5QVZGdTFsOTkvN2NMOHBjTXpleC9iK2xCUkRBS0ExRTJHM01RQklxTFVUU0xzRWJkbHNDbmR2cS9aalhPZmRwc1ZLY3l2UFc2SmFiWTNIclBiMHpRQUUxRndrUVZoMkhteklNYXVOc1BtbFlWckZ4YXZYVnE4dXJDK1dHczFGbHYxcGZXNVVJYU5zTmtJRzJXdkFNQzJqRTRQZUpWQnY3UjNjbnU1NkZiY2daSlQ4aHpoTUwvb0ZoMHVYT0VVbklJdlhNL3hFTm9leDE1cnZQdmdwMFlzbDhUV1NNcDVuYnVmUi8zdHp0S2JLMGxWS1M1ZGlBOEkwdTBNUHFuWUdXR3lBMFlkRkFCRUFJS2lrZ3dZSUJRZ0UvdW1aZGZKRXpONnVjdzFTRDVUT2FlU3kvTUJBQUJRYjlYTjFiU3Axb1REZkc0V1B5TUU3akF2aHBXMVlYZUdzU0E1NmpnNkdDOFlBOUUzVFdleHQ0WmpoT0F6MnBtaU9OOXJ6SG5YWlFraEF3SEFtSVZKdEpKbW9STVRKZldoQlNORG9VaGhkNmR5Z255TW9JN2Q0QTRVZ1F4eXNZMHA1S09ObWt4V3IrcjBHZ0RBZXF0YWE5YnFRZlBhNnR6YzJ1eHFZNjNXYWpUREpnQXNWWmRuMXhlV0cydFNodzRYQU5DUUlRQU8rNVdkWXpNS3lHSENGWTdIM1lKYkFBRE8rR0NoTWxZZWFja0FnS1NVQk9DSWFOQk16a3dpRE1MQWRSek1LanBhS2EwTHJqKzN2bVJIaXkzVlY1cGhzeGswcTBFOWtNRlNmWFdwdmt4YXQyUll2SEdteU1XZ1h4a29WTXB1c2VnVkI0dVYwZEx3VUdGd3FEQXdPVEJlS2ZwRnB5eVlTNkNWRG9DUWdIcHdwdllQTk9uOTNjMDRtL1hRdTBMZG1iUXpFVVFFaXBSTGpDM3RTVlVKc2lRQmx5UVR3UHpuWUdIZ21aMUh2dnp3WjE4ODlmSjNULzEwcUZoNWZ2ZFRISUFvc21jQWdOS0drYlBqMWFrUjZHZUdDOGIzVCswWnFZeDlNSC9sbHhlT1BUcnprTktCd1NWRTI1QzEyN2FGQUlpRmtyOStxZnpDOFpIVE53b2xUN3VDbmJwUjhSMzNBdk12TDdDYkt5V3BaU05rZ3NOeWpWK1lkNjR2aWZOenpwNk5qWDBiMXFjSHBkSk1hVzNPZUFSQTVBQU1BU2xLMjJ0bnVlTmJSalo5OGVESHQ0MXRLYnErR1VDT25LRUExa0ZhaFlEUTJlVTB1QThBQUY2NytOYnR0Zms5RzdZZDN2eWc0TGJLUWdhZDU1eS81cjUzUVk4T3J6OXpTQTc2TEFMY0pLVGRPYk1pMmI3dk9PeTMxK1ovZWVHTmI3NzEwdFRnaGtOYjlpYlI3QWpNakFCREpuVkxSNW03dTByaUg4eVZIbE0zMWJ3a3EzWEh6ek9UMzJ4SzBFVXY2ZkcwalVwQnEzQUdlMjdjSzdWV2ZXRjk4ZGJhZkVzR045Ym1sMnNyemFBeHR6WjNhMjFocGI0cXRYUzRJMXgvb2pSY2Nyd0J2ekphR2FuNG5zdmQwZEo0eFI4b3V2N200Y21DeHozdUlyQ1U3bXUxTmxxVm5QSDd4MlFrS3pyM3FYMWQwVW1hMHp4Sk1STFpvclJDN0pqSjJzcnV6UkxxU2QwR3FLV1FaRDF2VFZHMUtaWUFoM1hFNml0U0RuTzZJZjNiZFhYT2Y0YXU2T0lCckxWcW9MblBTeTU2VEtEUUZPb29lZ1FKdEtTV1lSdnN3TzJUQUdLYUZBRnhGQzFWajRBOHdEaHdTV25UTHFMUFVSQnBCWktaU0REUWloUUFhVEJCRU4yY0VnaEEzUEllWmMwaGlsU0tuY0lXUTlwcW9teUpla0hmN1l1dkpnMmdNUThhUm5HZXFzaXhiWDJHeVArYVNZWnJwN3MxeFZZYjZ5dU4xZlZtclJFMHBGYXphd3VMMWNYMVp2Vzl1YXRMdGZsYXF4SElVR3ZsQ1Zkd1VmSUtGYi9vQzMvcjJMUWlWUkQrU0hGNGFuRGpqckZwQ2VRSzF4ZU9MNXlCd2hCa3d0VnNNUnFianRJdGRwV1VyODdJcmRYWldxdFdiZFpXR3V2MW9IWjdmV0dwdmxwcjFzeGxRb1hOcGZycWxhVWJ6YkNsdFBaZHArU1ZCL3lCOGRMd2pySHBrY0h5Z0RkVUVwV2k2dzhVZkUrVUJvc0RSYmNRYmJJa0kzM1oraEFNR1FBWnFzSGV0OFllSzhvb0VIZldMdzB1akhVbDB5U2k1RjVDR1RyUkZPV2xnWjVZT0JMbk53OTljcTYrY3ZUaXNXOGNlL0gvWWU4OWcrUklzdlRBOTl3akluVm1WWmFXS0pTQTFnMDAwQnF0cHJ0SDlNamRtZVhPclRweWVXY2tqWHRtUExzNzBveDJ0bWUzeHpPZVdISTU1QzF2VnRydWp0eVpucG51bnU0WnRFSUxvQnRhRmxDb0FncFZoZEs2S2xWRXVMLzc0WkdSa1pHaXNvQStDak0rczI0clpFUjR1SHU0UDNkLzczdmY2MGwydFNicU5XUWVXS2dDVGJtNlNhRUkvU3VCZDh5WDNSSXhaSTJSWkVkOTI5WEptNWNtYnF4bDF6bVhEUFU4UWtvNXhQMWRFVFNDbkVmdUxPcXZYRzZaVytjYXAzaEk3dTB5eHhjTTAyUUNqWnhnT1J2Zkdndzl0eXU3clNVM3U4cnVMYktmWFk1M0p1MGRMWm5PUkJaQTV5eVFzMDNHV0RnUWxpUVFkVlU1NmV4YkNxZ0lqV3NEelZ1M3RmUWllT3lvQ0F5MWplQ2tmaEZTeks0dFhMazNxSE50WDlldTFrUUxlSkJ4UkdSTFM1dGZNd2J2YUhQTDFyN3RabGVMTUVBbjBKbUtrYW1rYnZLZVlOakFXakcxTW50eStQUXJGOTlZVEMxOWJzOHpBNDBEQmcrcTNOOVl5Qk1MdHJSOEFUS2xBL0wrOHRTVXJuWmxCM3pwaUZXbklIVnFyM0lWaXRHYWtGL3RpaktmRVNnVEZ3R2xjdW5GMVBKS2RtMHh0Wnkxc2t1cDVZbkZ5WkdGOGJTVnViY3l0NVpOQlJnTGFFWmRKTnFWYks4TEo1TFJlRnU4cWIreHR6NFViNGpXTjhXU3Rzd0JBR2NCTDZ4UHlKeTdnYWl5dW0vS2NWQmxvd0NlR2EwZ2Q1VWN6VkI1ZTZjMkNrV2FJVitVKzQxOFdOZXluMUw5WFQyWmpncEJFaUE0dWdSUm1LZW5wUHlVeitQbGdhdlp3UmtRMk80VXRNbkdraTAxZ1VRQW5RVUF3Sks1c3NFVFNsTFdLa09tNjBHYlRJM3BXa2FzYkp4WFEwQ1kxd215SklrZ2o2ZkZzdE1jLzh4MDlMdEZ0aUdEQkhaT3J0Y1pMUncxMTlkQ1FBaUN3RkxQWXZGWnhMczFVVDJlRmRucWNSbXVybGQvQjNuUVFGMlN6TmlaRUE4aFZnUnllakdiT3RjdGtWWWNyR1h2TEJqSlBjUGRIUnkrb2dEQUVwWnBXNWF3TFdsTEtRZG5oczZQWHhtZUhaMWNucDVmWDFuTHJKbkNaTWgwcm5VbTIvcWJ1OXNUclMzUjVxWllmU3dZN1ducWJJMDM2MHpYdVo2MjB6clQxYjdTcy9CWXRzaXBFU0NsTEExWFU2SnpuVE9qZEREV2dnQnR5MGVkVmVLY0dabS9lMnYyOXN6S2JNck1YWis2T2J4dzc4YnNuU3ZtdFo5Zk15V1JKQmt4UWozMUhRZTY5elhGNnZkMjdlaXNidyt3UU1RSVdXQUZ0V0NRQnpYdTJ0WlVySGtabmloTDJGa3J5eGtMR1VFR0toc0ZWNlJBbmxZNFU4T0ZPcFp0VWVFYm9mcmNsb09nOTkxV3pHYWpEcW5LeVYzNnVhRkVyVEJrSFhWdFg5My9mQ2EzOXZISWhlK2UvZWx2UGZJcnlVaEVRNDdJcE1nQUlFZU5xVTBia1NWeUJGd1daMEl2aFhCVzBpa0hPM1lNM2h1Y1hac2JtYi9iM2RRUjRzaVJJNUpkaEQ4dFpKSG1ETE4yNE1wVWZIeForOVdIMXE3ZE0wN2REZzNPQkhJQ05RNVA5SzFZUW56cnZiWWRiZWErcnV5anZjdW1SU1RaN1FYdCtMWnNUNk5Zem1oMUlkUzVTKzFnbCtRTExlTThyZ1FBMnBTa3pleUp3Wk5qaXhQN3UzYzl0R1V2S0RlaXpCSWhxaGg0TUlKbnJ4dWZYSldHWVgvNWhWQW9icUVsU2VhQm1lVzkycVVrY21VbGxVdWZ1SEh5aCtkZlcwd3QvNlBqdi8zTWpzY2FvdzM1YWFnWER6ai9pNVM5K2dGUHpONXg2UDVZdHVZdUFhNDdVTDFEdXNwVkIxcUJtdmVTWXJGVWUyVmJDRk9ZNjdtVWtJSUl4cGNtUDdsejRlclV6WnN6ZDFiU3E0SWNid2huYkh0TDMrTzloenJyMnBxaXlmMWJleHZEelF3TjRTU05ORFNtQXdoYjVnQU1CSlFTWkZHOFh1RlFYV1BDZXFpcTAzeGQ1NzNUdHdOenpCSTFBMTJMT3NxekRBR0FPc0V5WGhoZFZNSWQ3SVhCMWdKNlZhK1RaT2ZFZWxxbXdpeVNONGd5QUIzQUFwREZ1YitCTTRPem9NNDFVNlFvZi9BbW9KUllaeGhnV0FRL0VwUmpBSEc5Z1NIUGlMV2NoOXJTTHhwSWdMUkNOd3JRZ2p5ZWNmWUUxU1FqVmdGSXk3TlpoM2hja0pVckpyRmlxR2tzREFBSXpBYVZhRFdTc3ROaExRd3ViYVdkMGxDelpOcVNhVUJtc0tqajNNcGZWWjlCa0ZBQXpBMHpaUmpNWU1qVXpRcFRLY20yUlZaSDNVZEw1KytIWW1SUUtWRmRxWlExOTVXRlNkNllIdjVrOU1MVnFhSEJ5WkhGOUZMR3pKakNZb2h0ZFUxYkd6dTNOVy90cW10UFJ1dDJkUFFsakFSRGlRQ01CYmpqZ09jTW1hS2kwMEFqU1phMHZJcUFvZVo2S3paVlczQ1JYN1VCaFVERjJXcGxvZ002NmxwYllvM3FER2NKMjVaQ2tsek9ySnkrYzNacGZYbDJmWEY2ZFc1aWNmSnZ6dnlJSWRNMW5TTlBoR0lQZGU4OTFMMjNPZGJRbVd6YjB0Z1owU0lBb015L0FOeTNnU0NpVzNPamIxeDd1emtlLytwREx5YU1aZ0FRTW10TDVCaXdwS1gwZ3BDV0tHYnhLOXNYcGRtOWExSHJyRGhqcnc5aXlTcms4OTNWdXUzTCsxNjBiZXM3WjE1cGlUVzhzUHQ0UjExci90Q3MyMUppSHExQ0phUU9HdE44aHU0cTlYeWs1K0NsOGF2dkQ1OFpuQnpxYStvSmFnNHRtODRqbG9Kck1SZXVhQURnU25wTmlwbVhkNjg4dDIwdHJNdVlrWmhlMVUvZE1teUJUMjB6cjA1Rnp0d0pOa2ZwY04vNjIwUFJ1WFd0S1d5OWZqWDh6ejYvdUpibS84L0pGc2JwdjNsOHFiOXBZK3E2VDExU1p1cDc1MTVkejJWMnQyN2YzYnBka2t5SkZKRU1zS0E3bUFNWHJyTFplZXZBN3R6eGgwMldJOUtxZ0JKQUVSblY1c0QrenRsWGZuVGhkWjNyLzkzemYvZjU3VThabWk2azRNeVpoclpJeThvSnlkVEtVZU5tcFpLNFFUcWxDYXg5NHJyUHl3SzlpNjRXbjNkZFU0UjdadkRlZkhkeFltVHU3cTJaNFhkdm5KcFltY2tKMDViQ3RDMUxXSzNSaGkvc2YyWnY1NjVFTU5ZU1NUWW5Xc0pHaUNFUjJCeUR1cWFwcFM2dklWMmFZQjA4Z1ZUbFcxM2J4a3NwNFVwb1ZtOThrd3VhcnFWWXI1UmlWNzFGdWZGeDdpNmgxSjZoMU9CbTMxdFVCNGYrV0E5Z0ZHMUl5MVNRaFRUVTh6eVZwYm0vU1VpTGlIUWUxbm5FRm1tWno1b1I0WkdNeUFpUTN0emZIQTFKOXJJNVUyZTBSTFVrUTU2MlYycXBtR2JXUUdZSkFBWUxTeEt1U1RBbnk0UklFQWtoTTJvYndZRVRDSXV5VVMzSmtkdGdDeEpaa1ZWZUJrQ3VzU0xNbzNzMTN4NGVaRUVBeU1sY0ZjOEZBRmhrdVpUdk9aa0RBSTF4emdKWllRWjRvSXBSeURmZ0VGQklVNUtvRHBqM1dmN1ZQMmZYNXNjV0owYm54Kzhzak4rWUhwRkVLNW5WeGRTeUtjejJSTXZ1OWlOaEk5UVNhOXJaTmhBeWdtRWpGQTlHdzNySTBQUllLS294VGNoc1BzdE9jWC9tZTZPY3ZlYytwWllRV1orVW5ja2E0MXFKQ2s2R0U0bGdMRzFtTEdIbmJETnRwbGV6cWFtVm1WdXpkeWFXcHVaVFN5ZnZYTGc0Y2QzZ2VzZ0l0aVFhRDNidTJkTyt2YjlwU3pKU3o1RDVxQVlseVE5dW5UNDU5SEhLVEYyOU4velZBMTg0MkwwbnJBY2czKzM1aFZ4RHpnQ1lMVEpsazI0RGdJdHljTFZxN2VkQ1AyQXRUK2tJbFRGdU90ZjN0TzlZejZXR1p1NTg5K3hQMjVMSmhsak1ZRUYzd0hzK1FSbERTTzExYTQ0MzlUWDFuQjY5K01iMWs4L3RPaDRMUkFHQVNOZ3lSOEJWZW1JQ2N1TWRJc0Z3UXpRZU5vU2hwWWpZb1c3WmxsalBXQUFBSGZYMno2NGtiOHlHU0pDQTBNSE9iRy9EK3VnY0xxVDRtOWZDdHNDZGJhbWVSdlBkb1pna1NKc1BsTWwyczdLWVhqb3pkdkh1NHNUamZVZjJ0TzlRekxNYUVLQUdCSzdpWHZ2cUMvalV3N0l1SVF5dWJNKzFSUEZVbDVYTTZnOHZ2UGJLeFRlYVlnMHY3RDcrUk4reGdHN2tzMXg2cDJIRk9lVjg2ODNOdWFxMTNhaW82dTBxbkpncjhJdXFDaStrbGlhVzd0MlpINys3T0RFNE5UeTN2cmllUytXc0hCSnRhZXhzaU5RbFF2R21lTVBldHAwaFBkZ1NiMHlFNHhyakdvcUFIbVhJU3pNZHVyWHl1bklleEVEbDRrQjl3R2QvY3p5b3lWTG9WWldyWGhDbHM0NFFXTkx5M2V3RHhWZEZlbTVhYlFzcEFKMjM1M04vMjViSVpHVTJ3SUw1MVkyNVdUcnpkZ2duS0lPaHhsa0FnSVRNZXUwUVdaa0IxSHk4ZkpJc0JJcm85WWdzYmEvbVJMckdTbXFDcW1RYzhkeUhoZzBGTXNxeVR4RklTYllhbWNyd29vRnV5VFRIaU1ZMGw1eEw1Wnd1ZFFpNVBndGIyZ3lZTXVDYjB0UlF5MGVPbElsVkxjSURJMmZJRUJobnVnN2tJTmdxK3IwQmlzMVplWGFQaldlZ2tybTFoU3VUTjRmblJ1OHRUVTZ0ek15c3pTK2xWelNteFFLUmVEalczOXl6SmRuWldkL1dWZDhlMUFKMTRVUkhmYXVVcGkrNWdKQkNGcU80eTJJTTcyLzhsUlpWQm5vTjVOQWhRSms3cVlSYjA3MHFTN0taYTF4cmpDYWhtS2x6Ym4zKzN0S3V1ZldGcGN6SzJQTE03UEwwU25wMUliMDhOSDNuMXN6b0ozY3VkdFMxTnNVYjZzUHhSRERjR20vYjJ0aWRDRVVsQ1VueXpPaWwyL05qYTluMStmWGwxWFQ2enZ6WUkvMzd1NU9kQm9iY2hwQURwSURxV0FvWFdMNlpMaXdSNWRWRTJyQ2NhREN5djNQM2J4ejcycDk4K04yZlhYazNvRWVlN251VXMwRGh0T3BRd3ZtOWtrSUtpVVZEdXNxN0RNM29UbmEwSjVxdlQ5MGFYNWlJR3VHQXJnbHB5VHlJSjc5WmNmcEtDR0hhRmlnZklyS21tTjBVYzBsSHJNUGRMR3Zod3ByUjI3eHlaSXVWREZueGdQSGxRK3VFbUF6Ymg3ZWtlaHN6ZzlNVURkaWNxWG0xQVUrbGFWdFhKMjl1YittckMwY0JpS0VtcEVsQXJGaC81Yk5kVjF4T0pwZG4zaHM2blJIMndaNGRXNXNjUmlDVy81K3JBY3h0VzJIYlZnRGwzVklzV0pzbVQvUEt6T3JjZThPbmYzanV0YnB3L0xrZFR4d2ZlS1F4bWl6Rlh6UFVsVUd1U2hKMkNRNm85Z0VwQjVqSzdsaGhWdnJ1Vk9aTVNiSVVQZURneG9xdm1yYTVuRjZaV3AyZFhWc1luaHU5Tlh0bmJHRmlkbTArWklTaWdmRFdoczdPdXJhMlJITnpvamtaVGtRRGtVUTQzcFBzY3Nza2tFTG02VWVwb2xmUlpRdEZRTUphODN1VmlndGFWNU95WWxFSVhsMUJ2bnk1VmE4V3dqZkF3VU9VM2x3QVo1UG45d2RYTmFvQ1h2aWR3NEdORERsSHJxRnVrNFhBTk5RQktKL3ZHd0ZVTW1wTjdTb2tXV29SWk13Z0Vtb0ZaOEFaYWdLb09QYzNRd1JKbUxaWEFTaklJNEtzclBoMDhtV2doaXExTHRTUURKUWtXUXgxQ1pJRDExbG8zWjdYV2NCZ0lVSnlxYityaTAwMkV1cjVjN25HdEFBTFNKS0tONkxLZ3dwOUNnQUlHR0FCVzJZbFdSdkVXWGw0M0RhRWVna3BNbVptTlp0YXphNHRwcFlIcDRjL0dQNWtjT3FXQktvTHhlckRpVjF0QTN2YUJ4b2lqWTJ4K2kwTlhmMk5QVkJFSWVlZzZrak5vMEt0aWd5aDdraDlRQzh5NVFFclhoUVZsbERScVZIdnpubDMxRHA3Q0NLRkVpMTcxYVduZFU3UEJFVGt3MmZWaCt2cVFnbG5uZ1BkVzV5YVR5MU9yc3dPejQxZXZYZGpjbVhtenNLWXhubklDT3BNNzIzbzN0ZTVhMnRqUnl3WXlsamkxdHpvV25ZZEFKYlRLMjllZjNkMFlYeHkvZDd4YlkvdWFOb1JDMGJ5TmJTRnpBSG9BRVdPWjEvR1hoZVp1Q0Zjc2Jvb0NrNy9EcmljMW1pSTFuOXgvd3YzbHFkK2N1MDlmdUd0MW5EenJ2WnRCU3BHTjNLaXBIeFhPUUxBaGtxMnM2NXRlM1B2NmRzWHpvOWRiazAwdDhUckpkbVZQRHRwTTd1YVRUbWpvSGpMSlFrT2RhM3RiTFVXMHNIRzJMTEJVR2Q2WTR4MUpKZkdWNHptcU4wZXR4SkJ1eVcyckhFdG9DbVdQY1l4QUpRaEtKcGlLZ1Y1S3BlOU5UZjZ3L092L2ZhalgwK0VJMENTMExua1pjUEsyYm1aMWVtSjVhbFV6dXh0N0c2Sk53WTBsL25SQnNDTWxiczlmL2ZzNk9YTytvNkJscDc2Y014SFRPbHJvOExXQUJSR2I5bXUyTkRlczVSZS9tVDB3bzh1dko3S3BYLzFvUzg4TmZCSVc3d0Z5OUVBS0s1VkwrTnRtVnJsUTkvTG5vWnJsOExPM3NONFcvYk9Bbkd0bXNMRkk5YTlha2w3T2JPNmxGNVpTcTNNcnk5TUxVK1BMazZNekkvTnJNMHp4TVpvWW12amxpTmI5N2ZIbTdycTIzb2JlNkxCcURMbTVYSFFsamZPaU9VWENBblNIZDZsWGUyR0RpbjRlWTFTMERPZUpnQTRzRkF2VExzc2gyLytYcXAwMWRsUjVWVXhRMGJvM0t3cXJCcXV3dlNjOEFvcWVwd2tGWVVYYlA0ait6U0o5NnZsb3o4WW9nT1FraVRkb0RIUCt5ai9OeEpJSUFRQXpuVElxejRFVkV6WURudDl2cEtJQ0lDQ2JKdE1Rd0ZkTjhKSktxbkpyUjVrc2F4YzFUQVFZTkhLY0UwM2xER0RUR0dWaVVneTVNNnFXYk01ejZ0RElmOXBhM25jdXhzbElJMEZoY3lKeW9jRDhJQ01DaitVdXkxbm1Wa3J1NXhadmJkMGIzRG05dFhKb1l2alZ5ZVhwOE5HcUsraGEwZjd0a2Y2RGgvcTJ0c1diL0lrMzNPSTlqeUFSQ2M5b0hBY05PV1BFUW9taVlpMXM4dVZoUlI1V0N6TE0rSXBLUVZWbFY2bFBFOStLYVFVdkltejNReTJ3a1pFZGJPcWhnb0FROEN1WkVkWHN1T2hMVXhqbWlSNmIraWoyZFc1bWJYNUd6TWpwMjZmdno1NTY4Y1gzK2h1Nk56Vk5yQ2VTeTJtbGdyZFFqUTRQVHkwTUhGdGF2eTNqbjU1ZjhmT3VsQ0NNNTRmZURhQnh0RndiTmNFVm5HU2NaY094TnRSVmVDSzFmdktKNnBwM3FLWWs4V0QvZHJoTDQ0c1RwKytmUTV0OHcrKzhrOTFMdlA1ZWFFaTBLOEdmZ2hYMmhNdDIxdjZiQ2xPam54eXVPZEFTN3grdzBmeWFFUldQQzhZQUlSMHF6UGhacktBaUNHMk42ZTJON3RuRVgrRkViQmNJbFpMRUkwdFRmN1ZKei81eGJXM1ByLzMyVDN0MjFWcnREeWJwTnBUbXJaNWQySDg1SzJQM3hrNk5iVXkrN3VQLzUxbmR6NFJWUjRaa0phZElkQ25WK2V2VHQyYVdaMy9yeC83dFMySkhnYUdNajdyRldpQ0pGbVdzQlQrUTFDWk5PSk9TNnBtdWN4YXVYTjNMNzk2NWNUd3pPaC9kZXhyeit4NHJEWGVwQWdpSzRKMmtYTVdrQ0lGNWRoVVhhbk9lT3VUU2xEQlBBemN5VHBkNVU2R0RCbWF3dFM1N2wyUWNyWnBDc3V5cmVYTXlwWEpHMmZ2WGo0L2R2WHV3ajFMbUVIZFFNQ3VaTnZuOWozMWpZYy9uekNhQUZDSUxBQXdGckNFcFNhN09naTVvTnJTdDZQbkVGampjYWc2M0xzU2U2eHZWaW9nclRkYXl0c2JBT0JEcDVhK3RPQkV6aFBSK2tpZjNJMkN0NmhLeW1GVFVxcEpYTWtyMHB3cFVtbVJpdko0d0VsZmhaN2MzeHFBQm1BQ1dBREFNS0N4SUFGWjlucFI3bStSNWl4Y2t2dmJZZ0FSdlI0Z3VtTE81bVROdm93Tjd5Q1FLYkZJSGtCbFdlRVljS25qRVpnR0dvR2RsYW1FMGV6RVpZaWFrb0FCZ01HTWdJZmR3cFNtUlZZdGp2eU15QVFoYURCRFFhN0NQTXlad2FwbVpQQ0pKRnRoclgxN3lIZUhQdno1dFhmUGoxMlVSQVJ5QUFBZ0FFbEVRVlJieWE0Q0QxalMzdDdVL2ZTT1IvZTBiMytpNzZnaVlqSzQ3bEplZW1uN3ZIQmNKU3E5THlMcVRIOEF1NlpiNTJvd1NSY1lCUjZZNUdaZlVaRWdqMm1ReHlkNjlUV1ZKSlJTK0Q3M24yclNNc1JIK3c0TEtTVkpGWUx4N3RDcGl4UFhMazFjZi8zcTIwU1VzNHZ5c0FDQXNITWYzUHh3Ykc3MHMzdWYrWjFIdnRFWVRYS21NNllCZ1NYVHRqUlJ1dXp4WlhKUStiSnMzN2NkMWNkTVY2bExFYkUrVXYvVmc4L2xyUFdMOXdhL2YvYlZyeDU2S1d5b0UzYkZyNkNVVkkzNktCS010Q1JhRXFINHZjWEpWSzZtYVkrQU9vL1lJck5oTllBcTBpbFdFYzVEdHNpTkxVK2N1UDUyVDJOSFVBOTRmVjVDWkNRQmdKYXhzaCtOblAzMmgzK0R5RjdjZmZ6bGZTOUVBMkhYQ09ISzVQTHM3Ym1KU0NEMHVRTlBOOGNiT09NRWxMSlRpbHh2czNXclVkNi9kZXF2UHZueHlOemQ1M1k5OGMyalgwbUU0cHd4QkhRemRGY3diWkphVUV1QnNWNnB2ZHJWQ1hBTEVjZ1ZncWVxeU1lM3oxMll1SFp1N1BMbGlSdVdzRXhoQmJSQWY5UFc0OXNmZm03UFlZTkhOVzdFQTdHWUhyZnNGRGdKQzBFS0c0b1UycWZmM2lxQnJ3L1NYaVV1RUxJc1Nwb3pyb3daWllsb3ZkWHcvbk96ZzdBNnFlV0RBRy8vWTBrdGRnZ1c0dkhjUnRCTFNSYmw4NE5wR0JJTzNpMG9KV1hsTW1OYWlJY0l5QXVjckNRV1dWSklGYWdaNU1HY3pFbVNRYjR4eE5LMWRpQmlpSWRjM0JPQnRFV1oxTUErNFl3amNvMEhsWUs0UFhmMzJ0VFE4TnlkS3hNM3BsWm5wMWZtTks3dDY5aXh0M04zZjFOUFoxMXJZN1ErSG93a1FpRUVIUUM5RVhwZTJqNENxalF4TmpzSHl0TEpsVVpMKzlubFhPdWZPckpVU0ExY2xtM05ZV1lzWnNXeHBhMENYbFFHZGtYaTZkMnNRTG1wVlhheWVkY01ndml6T3g0LzBMWDcydVROWDE0LytiTXJKOHAwQVZIV3l0MWRtUGp4aFRjVzE1ZGUySDE4ZitmdStsQThmN0F1aFBKcTVYRGFSTFl0ckEySC9ZWlJHN1djSTFYWEdacHhzSFB2V2pyMU0vbUw3NXg1cFNHU2VLVHZVR08wUWFHR2JKRXRpd05WV2xMOVhUMWVuQ0ZyaVRVK3MvM1lXNE1mVEszTXJPY3lRVDBBRmVMaXVNZUVxMGd0L1dnTUVqbVpDN0dRSUpPSVpKNHV0clI2UlU5NVl2cVZaTTFzS3JPZXM4Mm1hR1BZQ0JkeDE3QUFTVk9TdFpaZC8vYUgzK2x1NkhoeTROaVJMUWVhWXczZU1wV0ZZem05ZW43czBzamM3Y05iOXJWR20wTjZTTkhadVRadFFTWWJIZzJldW13Ky93ZzFOZ2tOaUlUT3d3RE1sbGtpcUdTRFZQeVlwU3QweHNwZUdMdnlOMmQrTXJlKytPek94My85eUZmcXd3bXZLMUJsNkJiU3FvQy9WclVTVXNpeXpDdWJFbVdPcXNTUTZEMklxd0FIRitwYmRCdWlNa0pjSEw5MmZXcG9hblgyeXIwYnMydnp5K2tWaG15Z3VXZEhTLzlBZTBkanVDa1JxbStNSlRycWtneURISFdOYVF6QWRvZ0huTk0vZUk3cGJudmhBYmJqWGltRFZ5algzazFadGF1VTQ1VG1HY3dGZ0VYbDhoODhUUGNCdTRxakZ1TGhyTXdFV0lDakJrQjVDNFRJSXl0VmpBWkpzbXdKR2d0cVBDUmtWdWE5YVNFZU5xVWxnRHhnQ0dDb0U0bFZhejZxSmNOYUFnWFdBb2FBMnZBUUpNaHkreFNCQlZqVXBMUXNwbTBnRUFYa0p3WVFFSUFJRlBtR0RnRFZ3eXU4d2hTUlpkNTdyU3dRNnZIYWg0NGc0U0g4UW9iY1RUSmJSVEptYm1wNSt2cjByZkdscVR2elkzY1hKeFpUeTdxbUR6UnZmYnovNFpaNFEzZXlyU2U1cFMzUkVqWkMrY0xMNUpORTRBVG9ZcXhjR0pGUEZLQnBVekVDNWRkbUJFWGU3Rnl0a041WEliOTgzSFBlcThxejZDdGRiU0M4QkN3STZQeml5U3J1VnFQd0tHMk9DZ1lCbTJPTmpkSGs5TXJjV3RVamRjNDJ4eGJ2dlhIOXZjbVYyU2Y3SDM2OC8waC84eGJ2UXV2RmszcWhYc3BsQ2VXK2hYdC9MWitqeXViUCsycTE0YXNQSlk1dVBaak9wZi80L2IvNndmblhHdUx4dWtqTVlDRUFBblFjbGo1eGtWa0FzQ0hzckNGUzkwVGZrVjljZi8vbXpPMWQ3ZHY3bXJhb0QxUm1xQlR4My9IU1VtL1BHNjljU2o3U0R6dWJWMk9CckNTYnFNd1hqQVVqWVVQWlVVbElVNUFnUW0rdnpxN09UeXhPY2VUTnNVWkQwOVZrektOOE9ERGR0REt6NjR0RDgrTmZPdlRTNDMySDY4TUpML2U4SzllbWhxNU8zdEFZZTJiSFk4b1ZqWWdNbUlaY3lCd0JZeXRyK3FXYnhnL2VvRmpJZXVJUlNvYnpBOWlmQ3M0cjdyRDBmY2VVbWI0NU0vS1hwMzg0c3paL2RPdkJsL2Q5Wmx0THIvY0djdEFlVHBoaXBmTFZKdWZCbDFVWHRWZTlxQUtvc0xnNXBzd3NwcFlubCthblYyZEhGeWF1VFE3ZFhaeElteGtBNkt4dmZhaDdiM2V5bzdPK3JhdXV2VDNaRURHaUREVUpnZ01BYUlvelhRQldPWHBoUHRmNWd5SzM4dERPZk1CTFJYRTgrbXB6VmxLcEtsZmRXZW5DSmtwdmxtNDI0enpjM3ZtSW40YTFxOURHemFmVlVBVW9QREtSVURvOFR3NmhCTlhZekdOeDFOK2d3Qk1PR3NkMTBEaWhrZWhqQkNjaUJOQlFSd1FoYlZuemVsMkxMNE1jSTBSK3FRaXdpQzF5c21vaWI0WFlRcENTekFBTENaSWJSbW02d3BDNTZFaFRtaElrUnk1SWJKZ0VuQ04zaDRnM3V4MDZHclBhSG1JeHRUUzlPbjkzWWV6YXZadW43bDRhV3hnM3VONFVhOWpXMG51azU4Q2g3cjFiRzdxaWdaRHdwUEJSc0VHTkJUeHhBUVdSSUNIUEVhblFOK1VYbmdvUlZ1VWJ5TGhhdWYxRlVZRWZFL0pBb2JLTXptb2thVXdyZTFYTnNWTE1VWUhxRlF2VlVHa08wRW40Qmk2bTBsTmNyZTN5eWtwbWJYRDYxdG14eTlWdkk2TFoxZmtUcSsrUEw5NmJXMS80eks3akF5M2RVYVVIU1Fxd1BBY01CYkxEUEphdmdrTDBnSzRmUkcza29VOWV4RGEweHBzZjYzOTRiT25lWDV6NjRUczN1NUtSK0VEVGdMNFpMMXNWaVFXanU5dTNOMGJyYjB5UGpNNlBEelJ2QlFBaXV6UWx0OGExa0I0QUFFbDJ4akpzbWJkTENZc3p6UlQ4azlISXYzK3ZHYlQxem9SVkY3SkpXbFF1WWlJZWlvU01vR3Fza0lyUHF1aWV4ZFR5MU9vc1o3eTd2aU9nR2ZuQlEvbjRjR2JhWWlHMUZBL0hleHUyMUlkam9rSm1ySFBqVis0dFQzZlZ0ei9TZTVneGxieFhTSkJFYUVzTGdCc2pFOEZUbC9tTjJ6aS9ncllOcWoyT0F0VUEvUkdHa0VjMXV2OTBSM3ZPemczUDNYMzE2anVuNzV6Ly9MN252clQveFgyZE94UVRwWHN6a2ZRd1VSYkFkNzVxZjRwTWxHbzc0dDBmVXdXdVNVWU9CNW9sckZRdU5iTzJNTDV5OS9iYzNWdlRFN2NYeGlZV0owTkdxQ0ZTMzFuZnRyOXoxL2JXM2wydC9jMHhaUS96bWpZVitNNFdVdVJ0U3hYOGRJQVBTSHJoMU4wRGQ2dSt2cnBhcUt4L3A4cFY1eUNLNUo2c1NtOVcxWENQUUVvYjNPOTZYNzZOWmVIWU5UMnU1cWpNcVY2U0lFeVppL0s0UzdrQndCVWhSRDYyMDh5M2duTlVhRGJUU3hobHloeG5ZVjlzSjRHTkFDb0ZURTZrVEptdHNYcTFqZ0F2RHpSQlJlNVlWd1FJRHN6QXlMcTlITk1iZEJZZ29CcnpkcW9RVURkdnA0NTZqWGs3M1FTSkNCamlvWUx0aThpV21iSmVUSld4M3JUTmowYk8vdUxHeWZOalYxWXlxWGlzc2E5bDY5RXQrNDhQUEhKb3l6N3YvYVZVVkk0YUxVY3lneDU0ZkMzenJUcWtTSWx3QW1TS3JCYytPQS9sRTFpWG1zRzlRRWgxMVVmY2h1QWdzTnh0Q3VaellYdEh2eUNIdjBzNVI1VXB0UlpVMFladEhKb1p1VFZ6bTBqcVhMY2QrRksxajM1ejV2YkU4dlRwMGZQLytQbHY3bXZiVnhkTU1rUkVtOEJ3T1dqZHJ5YWxhVk9SM2FqZ0dYVVpQMHNJcVRZbFJjeDAwbmFkcjkzSmp2LzJxZDk4KythcFZ5KzlaMmo2Ynp3YWJ3bDNPcDQzeDJoWGNUdnBzUUtXdWNIUWpKWkV5NjcyZ2FIcDIvZVdwNVMvMWhJcElFN0F2THZVa0JHb0M4ZHNLUmRUMXAyRjJGb3VCQUNTNUhwcU5SUU1MV1RDSDkwT0VXRXFpL1ByUE1oRGtuUkxaTHduVVlhUUNBbGJLbk5PUmJHbHNJU2xjMjFIVzM4c0dPWElPZU1FMHBaWklBTGdPZHMwaGRrVlQ0YTA4aHNwQXJLRlBib3dEa1Q5alZ1NjZweVFUaUZ6dHJBQmRBUURoTkRPWDlFL09pY2E2cXluRHNuNnVMTXE1RDNXTG5qWlY3TEtRdTUwS1NMalRFZ3h0alQ1NXVESjcxLzQrYUd1WGQ5OCtLczdXdnNsV2JiSWtoOGRWWWFKOGdFUDR1RHhNSHFMcXNKRWlSeTlUVkNUSldmbE1tWjJLYjB5TWpQeTF0Q3AwM2ZPVDYvT0JiV0F4clZEWGJ1T2IzL3M2TlpEUFEyZGFwSUtrYlZFQmdBQkREWGYzUUtGekJFeHJKNWE5bFBaUU9RTnpPVmJXcXdydkZxb1ZJMm90RkkrZGFmMld3bzhVYVMrS2lnMHQ4eGFjS0MxcUdzbGFnT3hvVzVVK3FvQTluUjIza2drYkpIeG5IOFlJZ2QwajhTSWdMNkkxYUtGa3J4Ukcrb0I1ZzljOExpcjBPSGpaeHNUV0FOQTdYdUlFSTlycUU0ZU1pVVd4VVltZ2Y5VU1KVXExTE55ZHUvUm1ZbWZYdjdsbWR2bmh1ZkgxdXhjYTZMbGMzdWYrL3JETDhlTmFNUUlCelZkUVlxcW42azFIaWhOWitXVERVZGJqVUFobFhPeVNsSmFGMkpaNnRRdkM0U1Vzc3pnZG1GVFNqMlZGcVV4alpqZmoxaUxWSWROS2RuZHZpMGFESjhkdTN4N2FTYVZXWlBsWFBKZVNadVpTK09ELy9odi91QTNqLzNLbHcrODFOZlVvN09JTGRPU09CRHpjcFVTZ0hmTVZ6SXRmaW80S1ZiQ1loblNnLy9rTTMvLzMzM3czZE9qTjlvU0gzLzVVTDBPbXM0TXhsaFpxbThsWHJyVlNtbVhkYTRmN3RwN1kycDROcldRRVprd0QrZFRjcHZlbE53cjZiWEpsZG1aVlBaLy8zbnZ1ZEhJU3RvTlMydENSRW1Zc3pGcjRWOS9HUDNiajhPY2tjZEE2a2hkV1A3K2x4Wkc1MWM3RTZ0Vk9tUnNhWEp3WmtUWDlIM3RPeG9pOVhrWEdOTjVSQlVZMHUySUVVcG4wcUtjQ3dOVTN2RHA0YnZMYzkxTlBVZDdEN20vZTFIUyt2UzhjWE5VQXJOKzlTVnE3d0lqd0JFRTJaYTlybnFTSEZOOEdmRXhKTjVibWY3emo3NzN4dFYzZGpmMS9NRVgvOGVXV0JNbzRsMGV0cHhRaTRvak5rOGcrRUJuVm1jZklHeENxbDRVUXdZTUxOdXZLeWFXSjA4T25YNzcxc2RYcDRlem1kV3NsZHVTYlArMWg3N3d6UGJIZHJSdlE3UU1IZ3hvSVNKUzJmVUltQnNEN0NQVHJDVTFkcFU1VWp0MnV6cG90RFExOXFZd2xTNXNTeFhsblRzUHJ0QTJSWG5wb2pXcmlDUTV0em9YRG9hRFdtR2REYkNvamtGRTFIblVFZzZpUUVNajZqa2hNMlFhMHkzaDNRY1lGcG1raUF2SXRrWEdDekJIZ0FqMzZ4bUxMRUFEQUJSYWVYTThsUnZlb1RDVk5wa0F3RURMeWpWQmRpMTJDQWJNWUpHVXRSVFI2blRVaVZGWmtxaFNzY2hDaVlGOGxJZk9kQlZTdFNFZU04QUR5bi9od1ZTNnJmRG41UDNvOXJtVFE2Y3ZUbHliWHAyemJQdFk3MFA3dCt6dWJlcHFqVGYxSnJzMXBoSFpra1RlSDF3eEM0TnpCSDh3cDVsSzNWYWQrVldKeWs1WmFkWjVyNVp1SUx4V1hHVmQ4QlhsV3ZOVVA3T3FySTZiYlRLNWliT3J0bkZiUzE5SFhXdld5cjI4LzRWMU0yc0xleld6dXJDK2tETnpOK2J1cnVmV1Z6SXJjMnNMUzZtMXRkeWFVMXNpMDdZVzFwZi85dnpyb3dzVHoreDQ3TVU5eHhrd2pXbUNwRTIyQXVTV2J3SkpXK1pxd2R0VzJmZFV3ano2dW9nejdVRG43aS90ZmZhWGd5ZC9lZjNrUUV0UGIxTmJmYkNSUTFBQ1dBQWhwaUV5S1MxUkhESGhEbnYxRWRYZlhqMm9NYjZyZlhzMEdMMHpQM1psZlBCb3owUHFFa2NkR0JOU3VtblQweVpmemRUOTJwR0ZMK3haRXNRNU1oWHFDY1JYc3FFemQyTS9PaGZkMTJrZDdNN0VBbWtwUlNRVTZreGtMazFGTDQ0RmdlakZQZXRiRzlZMHByS0tBd0xUZUJIaHJKTEZ6RnBPeXNmNkR6TU5GUSt4aTZTeFpZNElERTF2aXpjaloxbVpzNlRVVUdlb1pSeVlHQWVBdGV6NmR6OTVaVzVsN3BFdGUvZDFiSE5MRm1SSjZZQVpBeCtlWllNanNxbk9mUFlJQlFNMjVVZ0NBU09uNjl4QStZSVVoblR4blAzSmhUZk8zNzI2dTJQN1B6cit6Ylo0YzM1UzFEU3ZId1RmNTVWTjRhSmNsOW5jK3NLNThjdHZYbjEvYW1WNmVuVkdTT3F0Yjl1MjdaR0QzWHZiRXkxTjBXUnpyREVlaXZub1VncVZKMm5MckZwanBKUldCY3JCVGRsYXFrQ0FmYWh3TjFhenBGWmxkRVYxVEtVYTRUNXlTY2FaS3NyM0ltOThKdVNuMHFZVVdoVm1qdkxJMW8wS1I4UzZTSjFuTTBwUlZzOUFZOGd0MjVwUEx5dG1EZ0FBa0FCMlJxWU5ESERrUkdoTG14eXFTZ25BRUxnVHRFbVdKTko0Q0lBSm1YTWhqQWlRazFrQ3h2S1lTclgvSUJJbXJZY3B4SEFUS0wxYU1aVUlESUVqSUVkTmtMbmhwQ0VnQU1aUno0aVZFQWdOamRvRDhTVkpMM0pDd1NNMlRKd0JlZkkxVUVzNytwdUd5SWpFM1ByQzFYdTNMdDhidkRwNWMyam1OZ0R1Nzl5NXQyUG4vczZkZmMxYjZzSnhoc3hRcERGcVcrZWZPZVRMSXl4Smx1cVEwdWlKNnFLOG5xV1BsSEpOS3QxWDZqZDFlT3NxWDRXU2NhK2dERjZjc0tvR2tETUJ2STRQcnpuOVByUHVvbE9nNzFuMVpkMDYxNGNUOWVHRTk0YTBtVm5OcmxtMk5iRThtN0V5YVRPMW5GbGJ6Nll6Vm1aMmJYNDlsODVhMllubEtjdTJjbGJ1OHNUMW1iWDVleXN6MjV2N0RuVHVhb2pXQXlrbW5FckR6MEZac3FxTWtOWGI2MU5QbGZRTFEweUc2NTRhT0RxM05uL2l4Z2ZmTy9mR2J4NzdmTFN4empBQWdlbk1JTENKZUJYUWhvTENxSy9zclJKbnZLOTVhMU8wY1hSKy9QVHRpMGQ3SHNwWGpERWdBUllCVnloTmpXRXloSDBOV1laeWFqazRPQjBaV2REWE0xeEtscmFNcFJSdmlvblZESTR0YUNFOUlFbUdESDFwblhxYXJMN0dURVEzRDNUbEdxT1dtM1lMQUZqSlJBT0F6cnEycHdZZWZtTGdRRUF6YkdrRFNJNGNnYXZRSndEUUdOV0ZJd2U2ZHMrdExjeXRMYlluV2dnc0JxalF4MWtyZDJkaC9QU2RDeDExcmJ0YSt4dWlTVThQS0tJMkJnRDg5RVZZUzltUEhUQzN0blBPRVBMN1hXUkM1aW94VUxtNE9UVWFWekpyUDdydzh6ZHVmTkFZYjN4NTMzT0h1Zzk0V0lORVdTNVJuMVJhQ0RjbGFwSWk0bkptOWZyMDhQRDgySXM3SG0rTUpuMG5YY1hwS1NRdHBwWnV6dHdaWFp3Y1hSd2ZuaG01UGpYU0ZtL2ExN205cjdtN0o5blQyN0JsYTJON1VGZmJPNWNjeGU4V1pNZ1k0eHJvVkpsQlIwbjE4ZStid2xWNnd3dXI4ajZpcERCM2luVUZGZk55S2dlbElNR2gwUE1zejV4TFJDcGJrOFBGaWFTQjVsTlozanJVN285d0lPVDVObFo2c01iQlFFVHIyWFZkMDkxZ1VZMGpPRGt6YlIxRERIVGxheTQ1TkNJQU10QTUweFY4TGUvd1JRa2dTU0NDV3NLSWhDU1ZSVUVxbktoYkJFT053TW1mYk9laGpRUlNrZ1VPdStXbmpha01zQ2lCSkVDRFJVeVoyZEFPOForZ0xLWFc3eXpjdVRoKzdmM2g4NmRHenJiRUczc2F1L1oxN2p3K2NPeklsZ1A1ckkrU1hIUnVPZnlMeWlQTXNHRFBLQjlKWEp0S2NWRlVXRW9mcVFvdjRab3NVeVVnbFg1ZWdhcUthMHZ1aTBxVC96STNlMzB4ZFNORDVxTlk5b1lKM0RlN1hLbTF2NmlTbFFzTUc2R3dFUUtBcm1TSCs1QmkvSnhZbmw3T3JLN25VamVuUjdKV0xwTkxUNi9PM1o0Zi8rdFRQOXJaTmpDK09MbTNZMGQ3b3JrbFhpZEpvQlBhcXZSZFlXRlFtM0dHRGxOYjJUcTRQVkNMbDdTS281UXp2aVhaK1dULzBYc3JNeWR1bnU1TmRpYUR6WkZrRkJFWmNVdG1PQm9JaFRPZlEreFljcGlHWXNKTmhxd3hrdXhLZGx5YkdybzJOV1NUclJBektsTXdnQlRTQmtCSk1xREpsbGhPMFNrdXBvMnpkNk1uaGlMdDBleGlXcHRiNDJGREh1M0xmaklTdkR3UmFJeGlJbXhsVitqN1o1TC93MmVYUDdkM3VUbWFRa0RYaHV4bGhQVEp2dlp0VytxYnRyYTBCVm1RM0R1UmdUS05JRWdTRVNQMDRxNm56NDlkdmhNZWJZMG5FVUJIZzBoSW9QblU0cG03bDJiWEZ6Njc1K24rcHEwQTNJYzNSTnZtRXpOODhEWTBKZTFqQjJRa2pDQXdINGRWTnRuMzBPenRXRERhRW05VTQxK1EwSmkybGwzL1pQVFN0OTc3aS9iNjl1ZDNQZm5Fd0ZGRXIvbEhDbWtDVk9QRmdjMGZHTW9MZ1MzdGxjemFKNk1YZjNMbHhOV3BXNDNoK09OOUQzdjMwNUxFVW5weGRtMWhlblh4enVMa2g4TWYzNTZmeU5sbU1oUjd2Ty9Jd2E2ZEQyM2QyZDNRb2JOUWlJZHNtUlhTaGhJOHFXOWVNMlF1cjg4bUtsdE1wMWhsQ3Z2SUpYM2JhOTlWZCs2Z0w3Q0ZuS01heXp2eU5hYlowbloySko3U0lIODBBbkE0WHN1cW5Wb2NUOTVJTkxkNkd6NEZ0YWdJa2dTU0NMTjJGdEM3NTdBQXVFV21JSXN4UTRLVVRLb3pYaXdZYzlzb2dRQzR6a0tJWEdHR25kb0JDa0lCRWtsb29Dc3NCWklrY3ZOSUZDcm1adHNpSUNUTXc1QVpBMDJTSUxJWWdNNENWZzJ1QTAxQkoxQnhKbUsrTWlWaXlZeUZHUTBEUVl3eDVLUUMwaXJjajQ1Q1J2Q1FzMEoreDFkcG0rWnVwdHkyUWVHdklyMjhxVjIvSkduYVZzcE12My9yOUYrZmVlWE0zVXZ4UUxTbnNmdkxCMTU0YXZ2UjdzWU9CZ1h5QXlKUmxtT3FlUFRvdkJ6bTd2NXMrOVhoZTlXNUpsV2ZLTkJ2cVdmT2kxZnlKZjkxQVZscVRycWVOdlhWQ2pmblcvMGdKUDllZHJuU3lrTnQ4OW4vTEVsYlpBRDAxbGhUYTZ3SkFBNTNGYUN2TjZhSC8rZWYvY3RMRTljK0dQNWtXMHZ2eS9zKzg2V0RMM0swSW9HNHhqaUI0clR3UTFoc21SR0NTandJUldnQUh3ZUdrbExINm9iMVA5UzlWNUE4TjNybHp6NzgvdFprVjJ1OGlUTW45NnpPTmE4SnpaYTJsRVcxa2lTbEVHVnJ0YnQ5NE5MRTFhWDA4bkoydVQ2WTVJaVNMQ2x0TEthK2RwMFhEVkZ6ZTF0dWFvWC8wNWVtVG8zRjM3a1JBU2svc3lzRGtyWEU3Q2NHbHZkM0w4MnMwOWYvM2U2eXJjaER2Y3FnaFRycVdqdnFXdFhmT3RkSzk4Y01lVFJROTBqdjRROUh6dHhldkRQUTF0a2E2V0xJTFdFeDVBdnJTeDhPbjJISWRyWU90TVFiYldFRGdzRU4xZHNJeURKbStMMnpTR1FmMlVjUEgrSXNhSWtVZ0RkUloyRTZxQS8wdy9PdjlUUjF2clQ3NmZwZ25TSjVURnZwaStQWC92elVkM05XOW5jZi9aWEgrbytFamJCdm9xRURUM3RRTThPR0lraXVadGRQM2pyOTF4Ly8rT1BSQzRsUTdCZlgzOXZkdHEwK0hGZWJ2NnlWVzgwdVhwNjRjWEw0N01kM0w5MWJYVEpBYm12dWVhaDc3OE05QjUvYTlxaVFhU0ttVUxTV0tHOTRRMFIxNm4xQTM2dWpXUEtKd3F0TVlYZjZxenQ5czZQU1ZTSlNrQy8wVUVCYXdsTGhsdTdOdHJRVnI1MGJic1o1UmQvclprWG1VNEdyMTMwNk8wV25aRnVsR2s2RUVsQ2taM1FBMERHb1l4QUFiTEpkS3RJQVYzUUpZRXJUallJdUV3Nk5vRXdMQ2paZ01DUEFRd1NVczNQdVdkUzVzY1MyRFFDQWpJTXVwSWtBQVI3VlFhNWE4eHMyUnd2eWVGYXNSbmdTa1dtb0lhSWx5N3ZFTk5RUW1aQWl3cE91djF4am1yc0NlUnVpVUNTMnRDTzhnU1N6cEVWQUFReFVCYUdRSlZJRUdnQkRRZ1g4MFVBREF2VzNqazZpMVVyZnN1enZLK25WODNjdi9lbEgzN3M1ZTNzcGw5bmR1ZnViRDMzKzZlMlB4NEtSZ0JiZ2VmdC92b1R5YWJWOTZYMUxxU2RoODBCbDlDU2xMWHBYQ1NLcDdOSUZuZ1MrRmErV1MvN3JBMlFob3E3cGxyQjhTUTY5aUNTb2pPYmJVTXJ5TmQxM0VsNGxpRnpYSXBVMCsvYlczbi85alg5K2EzcnN4TTJQVHQrNThLL2UrZE8vT1BlenAvb092clR6cWQxdDI2TEJTRm5Ic01hQ1ZOdytIeUFSRkkydVhUdzc3aXVJZ3pQZTM5VHplMC8vNXUrLy9xOVBESjVNUmhLSHQreFRzOE5YMUtacTlkeU94NGRtYnI5ejQ4TlBSaTQ5dmYyeGtCNzA4YlM2NkJhRnVPU00yd0ptMS9IZGtlaWIxMk1UaXhvSittZzQvR2lmcVhNWW1vK3UyTUc0WVV1cU5OMDBuWWN0a2FhaXhkc3ZRZ2hnRlhlS1h6M3cwaHZYMy9uT0p6LzduY2UvbHRCYk5CNFNNamU5Y3UvQytOV2pXdy8wdC9RbVFnbHZuemd0U29UTWIzdysvYmxIWmNDZ1NBeUVYUW40ekpDcFZiTzlydldEVzUvTXJzMy9nK08vWllBUjRxRTNicnp6MTUvOCtPYk03WC80N0c4ZDdONnJPTGE5TElUL0lUR1ZDNm1sYjczN1oyL2QrT0RlOGpRQXJHWFhYNy82OXE4Ly9Qa3R5VGJPak5YTTJ1dFhUN3gyOVoyaG1kdXJaaVlTaWorMzdjaHZIZjJWTFEyZEJ0Y05UV2VJeU1NQUlLVmxTN05Td2hSM3FOd0h5YU5YU2hPRlY3eXpLbmE3MGxXbGxMQTQxN2x6YzNIU2JXTGtFckxaMGtaWlUzUllMZUtscmZ4VVFtODhKZXVNRldwWU9xT1Y2UG5rSStxWXB4WUxoUTZzOFVXWUo3eUphQkhLNStGVHdXSVZIM0grQXlrbEVrc2E3V1Z2RTFKSWtDb3ZwaGJtMFFBUGNEUVFVTm1DQWg0QW1qZGsxdGtwOGFJTlBpSml1VndNeXFxaGwrVG84cG1HYk9FbFRDUzlIRDZydE9UYVIvOEh3eCsvZnZYdEMyTlg3eXlNUHpWdzdLSGUvVHRhQi9xU1hTM3hKbFBtQVAxWjNxRTRyWFordzZqN21IWjhleVlYc0ZaanJieHQ4WmFwZXFPc1U4Tm5zbE8rQ2RjOFVQRnFjVWU1WUI4WHZPbmU3RGFCaU5RbVVwbnlNTSsxZDk4YXB4VGF5ZklaZSsrdndIeXhGYWUwenJYR1dES2t4MXJyMmw3WS9mU05tWkh2blAzcE96Yyt2RHgycmJlaDYxanZnYTg5OUZrQVhValR4NjdvRXdKQTFEUzJnVDZxcFNHbFZJTjFvZmpSM3NNdjdYbjIwc1MxZDI5KzFGWFgycG5zS0FlSThWZVNBSHgxZHI5Um5NZkNlbkFsdTNibDN1QmpmUStIOUtCdlBHUGhEd1NBeFl4MmIxVzNCYzRzQmZxYTdHU1lSbWY1NkR3REFEMEFkUkZLaG1UTzRrVFFGRWtsdzVhVFY4WERCSXlvNG1hTDV1enMydnhDYWluQWpkNm1MZm5tMjVZd3kzcE9tK0tOeisxODZ1clU0UDk3OGdkZjNQdlo3bVRueU56bzZUdFhHTEJudHozV0Vtc3NPME9KZ1JrRUNpVHpIQmpsVFFVcXBsUTF0akZjdDVaSnZYcnA3WlZVNm11SFBwdXpjbS9mK0hBMXUvYnJ4NzcwMk1EZStraGNZNXBOZGxaa2d6eW9IcEVrOHNRVkcrQWhIbkNCR1pxNS9iY1hYbnZqMmp1enF3dW1zQUJBRW1YTTdKdlhQN2d5T1R5OU1qODRkV3RxWmNZVzlvR3VYWWUyN052VzB0OGViK3FzYndwcUliVzVjZWxFQ1lxc1ZwV2lIalk3K3lveFlKYkN3SDJveVlLOWsySEZxOEFBd1JLV2wxeFZiU0JLWWVDQ2hMdHBVRDMvYVcwYVNpZXBheWg5Y0x4TDhZdHNJUXVnNmRJWnJjUjNPSEZWL2FZcVEvbms1bzVEQUVsSHZleHdWYmdLbHYvRXl1TGozdW1IZ3pESEJROEFXbGF1QTRBRk9TaUJ4cWdhS0xPVmdTRkpFa0FHZU5pVTZlcWVJWTZHQWhNd1FGT21BenpNVVpja1RWbVMvb0NFbDluUVV3SlhleHhMV29pb2pHYW1OS3ZRbUFPQXdReVdwNHNabkJvNk4zYjF3NUV6TjZlSE5VMy95b0VYbjk3eDJNNzJnY1pJVW1jNnc0MXRVNUpzSVZYaTFJcWNkd3BnZUo4WVE0OTQ2U00zaEMrNVhzRFMrbGU1cW5DUnBVZ0k3ODJxR3E2alhhRTBQcTBOT09VVGQvbWRuWisySURLTkJXSkJQUnFNOWpadDZXdmFFdElEYzJzTFowWXZYWmk0TnJvNFByVTZ1N050eDhHdVhjMnhSdStYelVPUXZBazFtQS9NZTkrUVV0L001NHczUk91L2V2Q2xlOHVUNThldXROZTEvTWF4THdQNlk2NGtLYW9mMytzcWtpWTF4aHJxUXZHcmswUHIxbm9zR0FGUVlCZFhFUlNtanlSclpBNHZqZ2Nsd1dKS1QwWUZEOE9NemhsQ0lpcWlJUnRRcnVWWUtnZVN3QlJjU0k1Z0M3Smtua21NQ3VuTGk4QjZwKytjdnpNLzF0dlkzZCs4TmY4dTZTTnJja1huZW5leWd6TytrbG4vNGZuWG54dzRlbU42NU5MRWpkWjQ0NUdlQTRsUTNIdXpJTXNKQjNGQVluNFNMZFhQYm05NHQ2cWR5ZlpvSUhKMy9zSmFabjBwdld6WjFuSm1kVS83amkvc2ZhNHhGdEVZVTR1VGN2YXBSNGhrL2kzVmNQaWJHZytLQTBQbHYyWUFBQ0FBU1VSQlZNQTdwejRadmZEcWxSTnYzL3hvZW4zWnB3emZ2bkVxb0JtV3NEaGpXNUtkaDdyMzdPblkxdC9jMHhwclpZeEphWlZGbWlNVURJb1BZb0YzcVJXaDhwN0RDODF4OGV4VlFOTytxd1g2U0dSS3kvcHVadmtzV2Q2aUNpdVpCMlp4bjIzMG9UVXJtTEx1ci9DeUlza1MwaTVoeS9XajRBVUl4V2Fnc1lKejA1Slc3WFRQYWpXVUlFMHlLMldlODcwVWlIU0ZWa2JESnROTE0rVjhGMW1tSzdTVXZWeFRqWmp6R2hKa3lheE5wbytBQW9HN0RtWU5KU0puQUZOQXJML0FPREtMVENaMVpGeFI4UU1BQXlaQlVXa2lRMDNCUFJDUUkxZC9NMlFFVHZFNW1lUElDWW1BY2lKWHVuZFJIbjBucnk0aUk3YWNYcjA2ZWVPWGd4LzgvT3JiR3VPNzJnY2U2dDc5MVFPZnF3dkhOYTRyK0wwa3FUNU02UXJoQVFxcDBWeHRoNHNWS1BGOW1LTXFvbFp4MTU5WDltb1JESW9jQjJRcHE1MjdKeWhLUjV2dk1VSEN0eUZ3aXlyOFVreUJWK2tRVS9ibWpZV0FpTXJtY2FoZHltSU1TMFZqUVJzeUtwUzNPZGI0amNOZkJJQVRnKysvTy9UUjlhbGIzejM3V20vVDFZbWx4eC9xM3R0WjM5WWNhMlRJaUlSUXdKdmlLaGV4ZDZ2d21ZMUN2VXVsRk91cVB0K2hMWHVmN0QvNms4c25Yci8rM3U3MjN2MmQrd0phVUVHdThtcWxZa3ZMd3VDN2srMWJtN3F2M0x1NWtGNXFDQ2QxQnNKajJmYU85ckZGN2R4b2NHUlczOWVaN2FnM2srRmN5dFNtbGpsbjFOMWdiVzNJY2dick9UNlgwaVRoU2phWU1yT3hnRVVrR0xySEl3ZFQ2ZnNvSDQ2Y3Vic3dFVGJDa00vZjdZMnBMaFZFN0twdmYyblhNLy9yei8vb3Jac2YzWndlV1ZoZlBMYjFRRmV5VStYKzhQU2JjRk5nbEoyWUJCS0xjWEJ1azd2ck85b1N6UnBqczJ2elA3bjRKZ0E4dGUzWVkzMUgraHEybW1LZEtNL2VCcng0SVMrUVVYNHFySVdLckZBdGxxbGMrdnJNeUhmT3Z2TEw2eWVYMDJ0YzkwY2czNXE5MHh4cjJOZXg4N0grSXp0YStnOTI3NGtZQVhldmcraW1YWFFneHM0blFDamJBNXMrd25wQ0tIMEYrczRBWGt5bEwxYWM1Uk5ubDczcVVIUjdrSTh1WjZYYjRkS1R2aHc5ekpMcVR2ZFVlWjhydlNkdk9QUGtCNmhkZ1cvNmhTVFZ3bGQ2U1pJVVpDRWdZb0VJR0NTNE8wSmIydTV5NlFMa1BVMXhVSU9LMXBraDAwRW5JSnZzRFNtZWxUQUFrS0NoUmtnV1dXbXhUalU4V0t0bkpTZlhneXpHVWMrSzFhaldtQmJMTmhVaE5qa3pYS2luRXNYNkY5Y2IwM2JhSXN2VnZCdzVTZE9XYVFEUVdWU2g1VG55SUErbVJWcVMxRkhueURNaW93YVRJR0dDMzREaGlyTE1LT3FJdGR4YTJzcWNIcm53N1ErK083Vyt3Z0Mrc1AvNVgzM29jNzJON1JvTEM1a2xra1NzTEpwQkNXUEk4MStYTVoxVnlNNjg0YkhEeFJ4VnYwMHRVV3BXbEowRHpsVVBtNlRMek9yRkhGVWlwbFJtbmtKdDh4dEJINWl4RUxlcGpKTzFIYW9VcDhXR0NjcmQxMzBxSmtkQmxwU3krcmhGUk9RcU4xTFJqdURGUFU4LzNuOWtjR3JvaHhkLy90SHcyZi9yeEwvZjFkYi9wZjB2UExQamlicFFYT2VFeUZUQ1lxcGdlWEloYWJWVDFKVVZMMi9kQzN1ZW5zdXMvdWppbS8vbmlULzVGMS8rWjkzMUhRRENYZmhWYW9hU2Q2a29UZTU2S3R3djJGN1gydCs4NWVUUTZZbUZxYTU0aHg0TVlzbGhuUWhTSm4vOWF1T3BrVmhFRjgvc1NuOXU1NkxCVXJPcGtDQjgvMWFnTjJrZTdrclZoZXk3UzhHaHVZWkNKeUxUZU1oZGloQzVTc0J0Q1pNSUFEUWlNbTF6ZkhIU2x0UVFiY3lETnhWYVFxdmtjVkRqdno1Uzl3K2YvczEvL3ZvZm5SNjlNTkRRZFhUcklRRHlicFFKaUxNQTVrd1VOZ1VOWUdwU2dMZE1GWXhRenJJSnlVaGRWMTFiVXpRNXZqd05BQUhONkd2cVVla3dFQkhJZGNlVUp3ejFjUkk4dU4weGxVdGZ2SGY5OTkvNDF1RGtUV21iQUdDYlpYTEU3TzNZOGMyalgvN01ycWNMYjVkY2dQRGlOb2lrRk5sQ3puRXFEOWppblBPTllqaWRBcXVpQ0wxNnBncW1rc29sem5aRmt2UnFNRzlSUWdxRmJIV0Ezb2ljY1NtazcvaFJ4UEZ3djl5eWxaUlNqUXA4czZMR2NKNXhpSHpYTEdHWmxHYkFBeGpWVWRlNXJnTHUzSy9KZ1hQa0VraEtFZFFDdHJRbEZDSlRMTElsQ0ExNWtBZFRJaTJrelJqbWh6TG13MVY4ZTQ1aVB6aUFSYWh6QTVGeE5IUU1tYlMyWWFQK0kyUWF0Y25tR0FneWxwRXJsbHpYV0VSWkl6SWlFK0dSak1pWTB0U1lGdEVpRzVKYkE0QXBUWjNwNnVackUwUGZQL3ZxTzBNZmNlUmYyUC9DWi9jOTFkKzBOUkdJYzZhblJDckVneHVPQ1NudDJvZ3BOd0FZMWdLdVZNaUQ2cVNxYWtXWEpkbTlYY3dSVkNXbUJBK21EQURLRmtXZUZKR3dtWlZlVWJoc2VOdW5pMGpTV0tBQ3dxOGdEdFNMNllLeXZxQUdYZE4zdFcvL0o0MWJ6T1BtRHkrODlzYTFkLy9GbS8vMlcrLzk1VGNmL3RKTGU1N1oydGpOblRUaUtTSlc2cVQwWWlvZkJFYm41YTFyaWlhZkdUaTJrbHA2NWVJYlA3djBpeThkZUxFNzJlRkNybXhoWTVtOHJMWWxNcGJ5Q3hWTGU3eDVaOHVBYVZ2dkRwM3VhK3lwRC9lV1lpclRKdnZURDV0L2ZDR3luc05uZDY1OVp0dE1VT01NZzQwUjBkKzAydDhTMFRnSmFmdnM2a0lLeTdZQW9jcnd5Tm5tUnlObkZsTEwvVTFiZXBKdExuZ1RBS1MwYlprdE83TVVFU2NCZGRTMTdXdnR2VHM3TXJNMmYrTG0rMDN4eG9OZGUyS0JDQUZ4eGl5UkJ0SkNINTNWcDJkenp6MUNEUzAyWlJscXZPYTBJOGxvZlhPOFNlMGhqdlVlZW5MZzZOYUdMaCtKTFpHMFJCcEtVS0pldGxCNGdLK3ZKbWs2bDc0NmVlTy8vOG0vbkY2OEorMXFOS3czWm9hdlROMThmdWRUYnM1eHBSS0xzYjMwNmVjY3I1d3Q5bFBJd2ExQWxGb0JVZTR0Nmo5WURtNm9yS2ovZjhyQjdTcERTYll0TWo1ZVdnSUtzcGo3aXkxc3pua3BwakNWUzk5Ym1lcXNhN0FneDRBRm1ITjAxMUFEUUFUYkZta2ROQVFoWkFZQUFxaW1JUW95aFNkVzA1U21SYmJPSXQ3Q0NlU0tPUnZUa3dZTEFnK1o4dFBZUS9oeWYwdVFhYkVzU3VqTWhEUWwyZ2lvTVlmWWhBSGp3RmF0K1FDTDZLaTdqaHdDRWlBQm1jNmlBSUQ1a1NwSlprUkc1RE9NTVdSaExVeEVGbG1WUWtWVWFUYlppK3ZMZjNucUIrZEdyNDR0VHZZMjlyeTgvL2tuKzQ5MTFyY2FHZ09TUWdvTk5DbUp5dVVKOC9vakdPT0l3U3AyVi9lUjBoOUxJVG1WcElCdExMZUI4TUtYM0JPOCtxY1hrYVF1bFJKVEZzRmdpZnprS2lVTGtudTJya1dvUWxieEt2TGdpS1RpamtVaXk0dElxbFJQQU9Cb09CM2pFWU1ieXN6K2xZT2YzZFcyN2N6b3hWOE9udnpwdGZkT2pweDdzdi9oeis5OXBxdSttYk1BQXZOQm41eVNQYjRobGVxOWRzdU5WOXhIREc3c2FPMS9kdnZqbHlldXYzTHh6WUcyenVaRVhiQ3dxdG1Td1BFVmVHc0JPamwvRkExZ2pXdU4wV1IzUS92UTFLMlY5R3BaVEdWQXA1ZjJMQjNzV2lXQWxyZ1ZDeWk0RytxTTdXclAvTjd6b3p1YXRWZ1FDRVI5YU9XbEhhSWhZQjdvWG95SGNveWhrRGxiZUxLWkFRbVJjVjBWUW9ySmxkbXNsV3VNeDV2ckk2dldmSkRGMVFHUk1VM0hFRlJJeVozMzVmR3hoWHZ4WUd4dng4NTRNUGF2M3ZyMnN6dWVlSDduRXdQTlcyeVIxVmlBajg4WTc1M1JCa2RrT0dLKzlEVFhBNUtzZkVZUFZRNldTMXVEK1J3aVZrWlltaDZ5cmV3WDlqMS9zR3Nua1dXVjZWc3ZNWEQ1MmJIWkwrNk9ZUVFjbkw3MTF1RDdiMXgvYjNKaDNCWldtZUI0ajh5dkxWMlp1SEYrN01yK3JwMk1iY0IyVlE2TFlBdFpRN0w3NGlOKzlUbnJ2c0tIcWZRckI4U0syd3Z5Vy9LOFJYbFI0VVh2TFU1dTdxbzduOVpWMVNncXVaeE9ycDN6MENjK1dPaW14TzNZUEJoNTQ0Vkc0ZHdWTGhJQkpWbUlaalRFRWNrQUkyK0g0d0EyT2hta05RSWJ3UVlnaHBxVE5Gdm1BSUJBSUFBQlpXV2FZWUJROTlxbEpKa01NY3dUeEFNNWtjbllheEpxd2w1c0x2YzNCeTNBSWdBZ1FWQXhraUNmK3h0Qlpqa0xjTkFReUpaWmplazYweVVVc2FqbWR3bDZjUWtPRllhR210cDhDUko2M3ZsYVpSc3hNbmYzMVV0dnZYN2xMWjNwUjNzUFBEbHc3R2pQd2M2Nk5wdHNCSW5JeTdKRnVaSmZqRTFQY3ZEeW5KalZoMDdwQks0a2xGK0p5cGJtczljcHpKRzdadnNRU1FvbVdVUy9BNmdtbXhxdjdpVmZVVkRDTHNXckVqVzZwWHU5aHRYYW1BZGtmU29XaU9LT1pZaGx3SFRnZ1k5b3FBRUNBaWNTbFVncTJ4TXRkYUY0WjExcmQ3SmpOcjM4N3MwUDM3ait6c3phN043MmdTZjZIbW1JSmpsREJNYXFIamU5WDhTRE1hd212bjVHeEhnd3VyOXoxNjgvL0pYLzdjMS84OHZySHpSRm1nOTNPeGtpT05OY1RLV1FwZ2RGNklmQzVMdUcxWVVTZTl0M25CNDV0NVJkdHNrdXRiMXBqQWFhc3dQTmhUckxmTmhSSWlnUGRkbDVranNLYUtLM0lWVWZrdEZnTG13QUJ3NnNLTW9SQWRBQjJTaUZUb09UUTJ2WnRWZ2dsZ3dsRmFtaUxXMVBlLzFPSW81TzdualR0Z2FuaHNhWHByWWtPMS9lOTd5aEdRMnh5SzNaNFlYMXBSMXR2VHRhZXZaMDdBbGRIdEl1M1lSTVJ0WkZBWkVoenhQcWVYdWpaTHdoTUdSRE15UFhwMjR4eEtlMkhUMTU0NFB1K282R1NGSnhiZm51NXNnc2FURlVNZFBJa0JVcmg3d1VMLzAxS29lYjA4T3ZYVDd4K3JXM2IweVBWTHJabFpBZWFvaldCZlhBN05vQ3cvc0pyczVyZ3lKcTNWSXA1WHlzc2Z5aU94RVEwVnRVbFNCOHg0M3JPZUg0Z2pWOFY1MUw2RmhTZmJES29wc1JFRkZadGdBQUNRV1VMNnJHTnZvRTh3R005L0U1dkczRXpUaEtISldPSEFCMXJzY0NZWWJNSmd1Qk1RZlJUUG1ScjhZbEF4QjVvQXc0VUVVaUJUTmt3Qm1nQUVrbHVFNUJRcERKa0RFMEJGa3EyS0s2YUJ6MVVxT0NWOGlUKzV1aEZzU29UYVlQREZGOHZ3QWl4aGlSYlZFbXl0c1k4cXpJVnRrRStPdkVORVZ1blJNNXJuRUg0Z0ZsSGw5T3JZNHZUYjV6NDlRUHpyN1dGRTArT2ZEd2kzdWYzdGV4Z3dNRElGdmFITGxld1REZ2h3V0JySTc4VWwxUk9nMExQSXdWdUNiZFoxMEVZbW5zUlNsOXBQdTdndnlvRVo4bjAzUnU5bTRnYXVLYUxONzdPMFRYN2oreG9vOS9RNjdKOHUzZHlBOVZYVnhmZURIV1NVQmxvS3RMSmVucHd6TFpuMTBKNmNHQjV0NkI1bDRMckxaWThoZlhUbjQ0Zk9hVE94Y1cxMWYzZHV6c2JkclNFbStxZ0prdG9BamRuaWNTUWxxdTE3OFNoSzFzUHpmRkdyNnc3L21mWDN2bnd0ak4xdGpwOWtSSGU2SkZ4VEt3UElCUmxuUFZ1eWNWdC9DNlVQeEE1NjRUTno2WVdwMWR6YTdWaCtxcVFsLzlYSk9lMGhoRHhoQWFJdXVLVlpmeVBlK3BQNkpEclk4QVlFdjd5dVFOMHpZamVpeXNKZktFMDE2K1ZIL1dCbmRUbTdWeXZ4eDhMMk5sZHJUMlBkNTNKQndJSGUzZjlmMlBmMzd1N3ZXeDVYdTNadTdNcDlhZmVPOWtZbnJlMnJkZDdOc3VPWUVEc2F4OFlrWlVHbjh4dmZ6bTlYZEhGOFo3R3p2M2RldzhlL3M4UTRiQW1ES1lsblpLM2hTYS8rZDlLZ2RQVmNDMHJkc3p3NjlkUHZIemErL2NuTGxkdUtJbXRSUUFrQWhHWThGb3lBaUZqR0F5VWxjZnFtdXZhOTdhME5rWVRaWU53WENsMHZkRjVCeVFNRnMyaHFWUWVTSkNoeitnbHFXeExPUVFQZlNScnNyeWlhTkpFRGx3VzlxTUNxQUhYMUcydERYUVhOWHFiV2FScm5PTGdzTHlyREhOQnRzejZxUVhCMTJLUnQrVUtNUUdVZFhQWFN5bGxKZHVUUVJaQUE0SVQrRlB5NnBOaGt4Uk1pQXlqb0VBSTNEc0NtbzJLUlduSXFRa0FKZjVNb2xzU1ZKallVUW15UUtRQ0JCZ1lRQUFzZ2djVGlvQ1VqRFBuTXdDbVdFdHdaQmxSYXFXMW1rR2kyVEV4cUVaNkx4SkVsQmFMSmNFWmVUMUFqS05SUlN1QndBUWVaV0ZSQldDUHYybGxyYjhVMFFrUVpZV0lva3ladWJzbmN2Zk8vdlRzM2N2ZDlXMy85M0h2Lzdrd0NNdDhTYUdaSW1NSlpBRFYwQ1ZzbS8zMmRrMFZqNHRVM1dwM1NPb3RzK0thNjkwR1paU0NuS3Vlc1hoWWlQaFBVMjZOM3RwM1h5WWhySkYrWDdockZhTWxkcU5iY29CL0NCQlphQ1FCOEl5dU9IcldDRk5RUkpCcThJZVNKS1V6eDRCR2Vxc0JuaUhEdnJmT2Z5VkF4MTdmbkx4amUrZmYvVVAzLzZUL1YyN3YzTHdwUmQySGc4SFFvSFNhcERwUlZwNHhtY1JabVZUTHR1QUh2aU5ZMS85TisvKytZZkRaem9TcmQ4NDhySXRsWlhlUFVMcHBjK1hmcGRvTUxLemZTQ2dCWVpuUis4dFRkY0ZFOTRVNUQ1UnVFaTMvZ3I0SFdDQlFudUpMSkVWRWtTaEdnNWNHc0NscXRRQW1DUzVua3ROcmM3V2h4TDFvVGptQVpqdXV3aWtKWEpBUmVuTmxIWGFsbUorZmVIOW9ZL3JRckhlcGkxMTRUb0NNbmpUMzN2OE41N2FmdnZONisvKzdNS0pkeSs4MjNWaXJsMXZtZS9yak9ySU00dTZGdGFaZ2JnQldqT1Z5NXk2Yys2MXErL3NhdTkvdUdmLzBQU2RydnFPb0I2VWpsUE1ndzF5em5NRjFZR0lPdE45Yk5EMzRicktXcm5oMlR2ZmV1L1AzNy8xeVZKNlJSWENHZU9NaDRJeG5lc2tjcHhwZTFyN3RyVU9kTlYzZE5TM0hPbmJIOVdqUUxhVUFrQXY1S2IzaUtvd0lxdUdZVUxVYThqRENaWDVjTDJ2Yzg3OWxTR0haVldXS3k2RTNNVmRPYmdFTEVDVlZUWFFreFRRVzVReXBoWmc0TVhVdXQ1cWxHL0NSdXpBdGNDbE53dUZjU2t2ZmI4TEtkSmlGWUVGV0ZTMVFpRkYzSnFBTTlpSUFIU3VlMEE1QmdDRWVkZ2JPSlpYaVF3QWJMQjBGdEpRazJRTGtiYWtsWjhnaFk3U1VIY0RleXpIMVVBSUdOVWJHV0xLWHFreFpsUExpbW81ZkYwSjhiZ2dPeXRYQXl4V2VwV3pzQnVzb2o2QURiYU9XbHhyU290TWlJZjhid1dOd002SU5RQlFtRW9BWU1oY1RDVUJxYnlkR1pISkEwcUxaQzI3L3YwenI3NTI2YTI1OWNVbkJ4NzVlMDk4dmJPeFBoVFFWYjdRV2xyMFgrUS9UOUU0QTRaWUtWTTJxQjJWSWpuZEpMZm1RSFB2UDNqNmQzNzk2TmYrN1BUMzNocDgvLy80eFIrZkdQemcxNDYrL0VqUDRZaFJwSVY5OUpHMnlFZ2luMmZRUjJxNUlWaFY1OW9UL2NkTzN6bC9hdVRzK2J1WG50NTJyQzVTcDVhWktqcXJWTitGZEtPcnZxa3gybkJyK3M3by9QamU5cDJWTmhCS0NNZ1NLUlU5UVVBNjZENVV2Mkt6OWxZamZ4eTB2VnpYcTluMUd6TWp0aEM3MnJlMzE3ZTVBTXlDKzl6Si9WMUdwaGRuMzd6MnpzakMrRGNlZm5tZ2VhdnlnS2g5Y0c5RDkyOGYrL3JYZW85UGZldlBCc3hUSjJQWjc4NStOUDFYNTU4ZU9IcDQ2Lzd0TFgzMW9WaDF0T2JNMnV6Lzh1b2ZEclJzZlh6YndheHR2blA3L1AvMG1kL3RiZXJ5a1hoQ0FmaForTkczTzFkeUg1eXRGOGV2L3VIYjN6NS85MHJHY2l5NHVxWjFKbHU3NnpzT2R1M2QzdExYRkV2MkpMc1pXcHpwbkJtY2NZUHBRZ2lOYWJwV01aK0ZrRmtoSmVWWmZjdEs3U2hwVm9FUDEzbVhoMDN5dmlHSEd0ZUVGQW8yNGZ6aUtjcGwvQ3hFTTVZRW1LaW9qVUtkUHlWMllDVnE0TjFmaUVjVnFaVDdXK05hakRWSUVrUU9yS3FRZ3B6QUVwYnFDaUpoaWJRdC9DZHBIOWUxVGJaMGp1VVkxc0xLS0M0QlRDSW9aOFgzaXRxdlNCS1NNZ0JSVytaRWJVbTJBVUNqQ3I1L255QklBdzJxc0R4THlra3FoRjlxR05MUUlCSnBlem5FNHh5NVhReG1GS0R5T0lRQkNwaEtJbEtZU3AzcEJqTVFNYXlGc3lKYnlxb3hOSFA3QjJkZi9mRFdPY2J3bVIyUHZyRHI2WDBkdTVDUndRTWE2bEFiRXVTL3lIK2VvdnlzS3FvUUszRk5xaW1oZU80cWdhcEtSZWVhenFQUlFQaWJEMzlsZTB2ZlJ5Tm5iMDRQLzkrLy9QYkZiZGUvZE9DRi9xYXQzbXE0NS9TeUlFRnZOYUEyZGdFRURPcUJYenZ5WlFiOHZhRlQvL2Jkdi9pOTUvOStJaFNTSkVzd2xjVVBGamVRTVMxcUpMYTM5RjZhdURhMk9BbFZ6ODB6cS9yWjBYQkwzTzV2eGtoQUVObDVHMDl4MVZRNHZpQXZ4aENSY3hhMEhZY0Z5MW5tM09xQ0lQblV0a2QydC9jUldFQmFsVGhxYjdWblZ1ZFAzdnJZMEFMN083WjMxYmNVb1VTWkZnMW9VVDNXZm0weUFuemY4ZVB3eGFQRDJhbmgyVHQvL09IM2RLYTF4Wks5alIxSHVnODAxU1VTd1lUT0FubHlTUUNBTTNjdi90RTdmd1pTY21TdlhYcVhJMzk1OTlPSHVoU3pOU3FJbWUyZ010Rkg4cWpFZ1lKNWtEMmJXbURHRnliZUd6NzlpOEdUTjZhR3R6WjBkTlIzOURkdjdVdzJKOEtoNXNqL3g5NTdCa21TWEdsaTc3bUhTRlZabGFXMTdLcXVhcTE3ZXFaSHoyQ0FHU3pFN0VJc2xvdGJkVWVlRVhlMlM5NFA4bmdrN1VnN08rUHgxdmFNZG5kTDNObGlzUXN1RnNCQXpXSUVnTkdpNWJUV3VxdXJ1N3EwcmxRUjRmNzR3ek9qSWlNanM3S3FlL1ora085SFczVkdoSWU3aDR2bjczM3ZlNjBSSXhJUGhhTkcyTlFqVVNPU1Q1Ym9zZE9RbElKS2pXR09CdU5VM3NuaWxWVngzKzVRS1NhbVpIbXV5Y0NycnZqSUphRUlKTTZSS3l1anQyUjFkUVZ5bUs5R2NWVjlpazd4MlBZaUVNdTNNZUFTNHZvSWJFcDE3QW90NzBySFpvdVlaOGtYamt0QU50bEVoQkoxMEhXbTZ6d0N3TElpVzRicHdYVWZFNUNpVzgzSDMrYi9XVTA0Y2dQRGpreHpOQmpxQU9sS250SjBETnUwK3EyV3pERFVPZW9jREFEUU1Vd2duTHplSUhQRUZ6em5xTVpjZW50QlVwRGdsRE16Nktnckc0TVhVOG1CQzdJQXdXQVJBSkFnSlVrWFBLR2h4Z0ZkOXNERnpQS0YwY3R2WC83NGcydEhvMGJrcGEzUEhlamQzZC9ZVzJWV3VaaEJJdUxNQk9BeXgycFhRdStSVXFKOFFKTTc0RXJlZWlpTHNsSEVNaEJFVk9kOXNEaHpOTXNuTFhQNTFBSnVSdENZcHNBVHloR2tWTlNLWUpJVlNDNkxyb2UzN3RPVzNLSlp5RnNIa0tOYklRQWlaSXh4cGlHdHJLR1NsQk0wNzhaV2ROMkVYaFYyVlVnSFE5WlgzMVVkcXVxcWJUc3hmUGE5cTBmZXVuWmtmR242UU0rdVhSMWJldW83ZlFnN0lhblkyVno4RVNzY1poc2F1dmYzN3J3NmVmT2RxNGYyOWUzWjE3MDFFYWtPSW1VdjZLdUMveE5wbkIzbzJYRnA3T3JJM09pOStmdnROYTFxcUJRL096cXYvODJ4bW9FbS9NYis1YjVRY2pIRDdpN0VMRWR6SEVBRVFaak1zS2d1K3B1U3RWR2hYdVRJdktlWmlHQ0YyaWhpaEFlYis3NjUvK1Z0SFJ2aTRRZ0RKc21SVkZwN0l3QUFqanhwcFVibVJtOU4zOTNTT3RoWjJ4SFd3ejZ2UEtZejJ0Mnh5UEFZRGZZMVBySi8zOWI5dmNuWjF1cmFPM05UbG1QYmpqVThNNWJNcEFYYVFnSkpFSElGMlhwOTh2YWhteWRxWTNXSXJMVzZ1YmUrODVHZTNZbEk5Y29ZSU1xak5OUWJTd0FMd0Q5bnkwdktTbzNPaloyK2Qrbnl4TTBUdzJjNFkzLzQyRyszVmpja292R1c2dWI2cXRxd3FZZDVGZVE5MWlvM2FRNUpVN1ErbE53T3k5Z05nbmlIUytHK2k1ZWRNc2h1OTZveXBQc1M4a21TeFVnc1NaSmtiaHZMTFNhZVhhME1sck40K2ZMajJJaThFRXZWeUhVdjZhVXdURDRwdGRvWDQwQlZoOHNjQWE2eTNpa1VXcEZiaXZMY2xEbVFVUTVyckhDQjZoNEhuR0ovbGxjMHpLVktzS1NWbFZrR3JQejl1YWNBQUZRMmNMSmx4aEYyVkV2b3pOU2xZVk5KWnFhVnh4bnlTblFVQ1ZKQk1DZ1hVTUJsMFZPSUx2MldtMHVVaXp6dldLbEppSWhBQkVDcThjb2dzNktIb3BZbi9HRUFjSEgwNnM5Ty9mTDQ4SmxZS1BhRjdaLzU0bzduTzJwYUdXcHFiOHZ0b0lCS08vRXkreGJEVlhMQUN3cXdyVEQwTXh4RGllR0ZCZlJxRXFBa2ZFKzFWSEdyRlU5akY0OVpqSHhrZVJacVNWSWwzVlkzNTJqYW9JRGxUZUZ1SUE5NldoVW41Y1Z5K2k5NVlGTnU0UXAwN2IzTjExRVBpd2NDODF5Y09UYnVmSDhVOUFZd2hqcno5R1V1MnJMb0V4VDR3c291RVc2SDFNZHE2Mk8xL1EwOVRmSEdqNGRQSHg4K2MzTnllSFJoNG1EdjdvR21UbE1MRTBBZXJSbXNrUlFqWkN1VVRTMzlUdzdzUDN2djBxdm4zbXFNSjJvaWNZNHNuK1VvbUtiVCt4V0lwTWJZSXoyNzNyancvdmppNU9XSkcrMDFyY1VRMTRsRlBXM3pxeFBtUnpmQ3QyZjE3VjBRQzR2SkpmejFsZHFwWmFOS28zaFlaZ1hlbTlGYTRrNURsVk1YU3pFRUF2UkU3Uk9SVkpuVENXUlZLTHlqWTNOZmZTZlhwU0RpVEFQSytwQUt2dDVRd0xSNzgyTVh4NjVsbk94VEEvdnJZL1dTQUh4ZWVjZVdUdGJhdTBVOHRWOXM2Z3ZwWmx0MWMxTlZ0YkovakMxTUhyMTllbUp4WW54K2ZpNDFuOGs3QzI3UGpJd3RUSWIxMEtOOWV5TGgrTGJXL2lmNzl3MjE5T3VvZTlqVlhCTHVjc1BDdDcrV2w2eWRuVTdPWFp1NGVmVFdpYmV2SGhMSUUrSDRDNE9QL2FQSHY4RlFzMFZTRWlGb2lvc1FBQUE0VzRsdlY2UWZBUnJuT3VnbXZRU1J1V2M5dUcvdkJDKzE3Q2pKTVhnaTkxMVY2NmVYS3hvSys4b2xsM1NCdXBJa012UkNITlN5N09YWFh4UGNwSGhnWXhGUjc4TmFsRlplV3RTeHFwa0sybG04Y2hKSklrY1NaOGdRdUYvbkI1SWtITElCa1BMZnlNaDcyV3hwZTNORXFGZ2hINnBVZFM4QnFRY0pTTEVMU3BRSWdieTZLL3NVQWlBcURDeklmSENIUXdJQmRSWVNVbW5ZNVZRRUxTdVhLK2sxazVrYWhnVkpCYWdNZkVxU0kya1pBSFFXNHhnbWNHekt4SGtOUTI2RExVaW83TVkrY2NnQjFBQWdKVkx1dTl4VXAwa242WkJOUUZKYWM2bWxWMDcrNHBQYloydGppUmMyUC9YN0I3NG1XRExsTENsQWlzRU5sZExOVTNZKy9pZWZPdGE3bDZndFNzajh2cE9YRWtWQnFXeFkzdEpLcFVMMmlzNkRVNTY0YnduODNlZlVWRHlWeFg3WllwaGtEcURFZzJlbTRwb012T291SEN1WEVGU21lVTgwSXpuQ1djRTNsZlUxcmtOY0JKYnY5MUl1WHBjRGJ0M2l4cmlyanEyUDFYNTE5K2UvdXZ2ejMvN29lNitlZitkN243ejYwZlVqLy9PTGY5SlgzMlZvREVBRWhQd0JnT3BZSVdHMXp4MG9yZFhOKzd0M2JXNDlkR2o0N09PRDJ3ZWFPMnREalhudlRMWVllT0VWcGFtSDlLcSt4cXFXbXViYk15TjNwdS9CUmplaUp5ZTJ3SSt2VjkyZUR3M1A2a0xpL1RudDQxdHhRK2UyVGFkdWgwNE9oeDRmc0RhM1pHMUxqczVqSW9ySU9JQ3doZTNGQ3JnOGxRQWdaTlloQWNEamtYZyszRTRTYUFYckZ3WnphVndldTM3aXpybVlHWDJzZDNkZHBFYmQ0TjBZUkRUazdCMU03ZjNmY2wyZE00UG5SbHByZGRQTE96NExIcGdDRWFYdHpMOS8veTkvZmVtRERRM2QvK3RMZjV5SUp0UkFLbUxyRW83TUFKUUVIQ2lwTUVTWmlESk9kbmg2NU1NYng5NjYvTkdadXhjalJ1aEwyei8zbTd0ZTNOSzZRY2dzNCtydEFwRUgwazdZd2lKQ1NWakdlOFVZcTVBL3NieTl6WXVMOU5rU0toU0ZHbmFFQTdTaVliaEZ1Vnk2WGpSQU1iakVpeUlFeGJheUZ0TnBlZld1RkpqeEFhVlVHak0xdkIxeWxNdkdVMGtkR0NmcEJCSnZDQ2xzbWMzSXhTaXZaY0RWUFphd0lHL0dNTkdFUEpCWkRVV2ZKMmdsZXphQmVsQUhIVENYeVNVb0lsTEYrdWE2eFNKTFErNklOSUdJR3cwSW1IU1diYklCVU1Pd1RjdmxJK3dxUmFPa1JjcGszR1NSS0s5Tml0bFZVUlRLZXF5eG1DMGN2Wnk5TFVDVXY4TkZZZ3JLQ3BrZFg1ejVwei82MDd1VGR3NzI3djdhbmk4OHRtR3ZvUm1weW9KUC9uNkVvYWJ4c0MxU2Z3K1pnaEZSMTNSSE9NU29QRmtLUTMreWI2OXc1TWd3OEtyR05DR0ZXZ1ZLM1l6NXZPR1VUeXhiNmtYcmsySUUxcWN0REpuT2RFYzZ3QXFPWXIrejcrV2g1djdYenIvOTd0VWp2L2ZkUC9uVzA3LzMrYTNQMXNkcTdDS3lPWjhFcW5xclNsZHQrMy83eERmLzVPZi81cTJMeDFzaXJjOFAxU3BXT3lvYlIrT2pLVXhFcWk3ZFR3NVBqZVJSa3p3ZkJJRTNaNktuN29WTzNJMU1MV2thcDc0bU80UXlycWQzOUM1dmJWMytuMTV0ZWJ3Ly9WamYvTDFadkRLd2hKbnFBQUFnQUVsRVFWVForTHY3Ujd0cVY1bnZuQm1XSTJhVHM3Rm96R0NHem5RQ3lzaE1sRWNMTE9SQkhYVm5mbUowY1dacnk0YldSRXZVakFJQ2tXTTd5MjdIRWxBZ1pOSzMzN2lGSjYzVUcrZmZldXZTQjcyTm5WL2YrNFdHZUlPUVl0M0o2eXVYcEpWNi8rcmg3eHovMmRXeDY5V2h5SmQydlBDVm5TLzJOblNIekpCRklwUkxTZ3dBbWlRV2lJSWt5TGw5eTlDK1ZiN1pWMDdGV0o2WXNwUW93S212WTEwcVJ2VGs3eTZJTlNpcy9ncUtFQURXSHZQaVRRVmVMS1hBakE4b0N2UGhXOE5kUEdaeGgrY3F5WFJiSm9GNE1jR2FobnFNMTZrUVJVdGFMdWdoek1OdW1uV1ZDQ0lBN0Zma0dFSEFxQlpGUkV0YXJoK2s2SmtDK0lWRERrZU5JN2RGVXVkUmg5SjIvc0MvNmw2dm1TeFdpU21DZ0N4S2dTU2RoUUhBWkRGSndnZWtZS2lwbEJsZTlneUxMSFV5Vm1ZV2xkakNWemdIVGlCVU5UUU1BM0tsT29WNENBQVk2bWZ1WC91UDczLy85c1N0WndjZWZYbkhaL2QxN3dqcm9mSUIwLzhsQkJYV3o1SFpNamdNWldnQ3VlWUFJZi9MOHRaK1FhSjhVV3BKRWlSWWtJMjB6RlhHR01pQ25MekZOeXNzc1d1MklVWEw4ZkNvcFpUWDV1OVRqVUJFMXkvbWRtek1qTzdvMkZ3YnFkN1JOdlRkWTYvODZPVGZYUm0vOGV6UXdlY0hENWI4MENRY21TWFExSXBUNm5XQmZSVXh3b1BOL1YvYzh1UkgxNDk5Y1Axb1oxM2J4c2JlVmFGemtpeEg1WTBDQUlDT1JKdWhtZmNYSjlKT21nUGpUT2ZJQUlBanRjVXp2N1BQcVk4NXZ6aGJQU0cxMFRuTjZyWk1nMFVNRVRXWGt6WnZxOGthUER1NWFDNWwrSis5MTdxL04vdG96MkpmWFFyYzdFUkYzWFpwNHRhLy8vQjcrN28ydjdUNTJkYnFCaUpIQXkwd0syL3VBVVNOYVJkR3I5d1l2MUVkQ2o4MWVDQ2toL0ttZFRmTWN1WDI0RUtLZms5WnFjdmoxLy9xNkU5YXFwdGZHSHA2VzlzUWthMXpRNUlscEdUSXZZR2FlVk1LZzF5YWRSRjRyQkpTS0JoNEtXempYR3IrNHh2SGYzRGk3NmFXWmh5Z2wzYzkvZmlHdlYwMXZlMDF6VHBYVmh3bXBOQ1l4bG1JZTVyanlFd3g4NFE2d2J2L3JRU1FHeWcrbmFBTUVOSjNQdlpSTWZwZ2hpczRRVVN2QXFGc2VGN0RBT2J6ZDN0VkloK2c4Z0hYQ3A4ZG9oamIrQkROb3E0RWRxeUtFSEVyNDRWMnVtZ1NqWVVBVUJLcFNqckN5Y2dsQkc2d3NGcEkxYkxqOGx0N1I0TEpjdW5XVnFyQnVQTHFGdGN3SXpJbU4zWFVnVU5HWkhUVXN6SXB5RUxnR2xPSGM5S1p6b0NwUkpnR013Q2tMVzBrWVZNS1FGTVJEN2tHVWthV3huSnFzckpjb2dwRUtjaldJUXdBa2dRVmFVUkVSQ2c0bWdVZTBIeFl1ZGZwNVg4d0Q1NEF5QUhlWFZSUk1wcytPbnptRitmZk9UZHk1V0R2N2k5dC84ejJ6bzNoa0s2S0N2RW81a2xzSE9uNHRCT1Zxa3FTVkJoRDF6R21ubldKeklKdnp2dTBLZ2RqRXdsQkRnQ0hzaGtkeXVmU3JWQmNpT1dxV3JZTGhDUUt3R0dVdVpyRERUSG1VZ3NXMyt4R0o2OUFYbGhPc1hpUTFybXlBdlY2SUxhcU5VZ09hVkhVc1pKa3pJd09OdmMzeHhzTncvemcyckVyNHplbmwyZVgwc3Q3dXJjM3h4c05yaFVSSmdKbmVubmFTaUV0NVNJdXZoUUxSVi9jL1BUMWladW5SczdYVjlYMk5uUnhBSTVjQWE5MEZuanc0dEtEUCtodjdHbXVhYjYvTUhGaDlNcVcxaUVPVXVkY1kzd3BzeGdMeFdJaGhneXpBaEVnck12SkpYWmlKQ0lFUmN6czlCSWZualhhYW95Qkp2SGlscVgvOUZGOUxNdzN0MlFZNXYyeVJaODNtVTNkbXJsNy9NNzVydXBHUnpnTUdSRXlrT1VVZlFJQU9EZDYrYzdNM1labzRtRGZQbzdTa1Ria2ZPZkJ2SXErTGFyNGhydXo5MTg3OTlaeVp2a3J1MzlqWC9lMktqTXNpWkJVamtnaUlDcU1pRk04RFFBQVRFTmk1Ulcxd0RkK2ZPUDRpWkd6eDIrZnVYai8rdmIyb1FOOXV3NzI3eDVvN0RWNUJBQ0V0QkM1bTBTZUZXNC9IRFhDQW5lWUpJZElFSzNjUmtCVWlENWJGUmVjdTgxSDNGUzA1bEFKTWxrZjlGTGh3OXoxMDN2VnU2S3ExZElIS2xRUVMyLzUzcUpVYVVUa0RiNWJFODY5R0QvaCt5K0JIN0h4NEJMWXNWNmNTczZINHRrNzh2NGRsY21NVkY5eHhnMDBBUmlIWEtaTkJmOGlramFsRFJZaEl2VnNMdXN5RkdKUkNSbm1udlcyVjVCd3dORkoxNW5PZ2VjZ0VTUWsyVjcwR0FPbU1VM3BFQnk1QkpRcUJEUkhiZWNGeEpTTDg5UWN5bXBvT21SeDFCaHdRRUFJNEdNd1dWU0Nvd2FFemt3aVFtQjZ6dXFBNUxvdlNZMnF2QjRBVExHMXFFczIyZXBrR2JTRDhyQm5XZVRJRlQvRXhkR3JQejc1eHFtUkN6dmJCNys1LzdkMmRneUZRcm9qTFpWb3gyUlJsN0RaUGZHNDMxS2RKbk05NjgxekxYTjlEWjRUbGYvbS9MQ281UGdyOC9tN0ZlV2ZKeWR2L3Fwbm9IdWJYOHlZSm9PU2ZSZU1HM1ZWcGF5bDFTZWJpemtxbFQxUHdTU0xyN3Fjajk3MG52NmlLSS9NeXZFTlZ0UmRnU1IzRU5RYksxQ3ZQRVE1L3k0b1NIWmNRdGFLejFxcFJ1RVVjcUdkR3RmcXErcCthK2ZuT3hQdHY3NzB3U2Qzem56M3lJL3V6bzg5MmY5SWIzMWJSRGRSQVF4SkVBQWkwNEozK3B3d1JMVmZGazgzQUdESXRyUU9QclpoNzQ5T3Z2YnU1VVBQRGozV1g5Y2Iwa05xd2RXRE1zcm1pUmR6VGU2cDcyaEp0RnlaR2o0OWNtR2dzVTlqdW9Lc3AyMTdQbU84ZGFYcTNHaElBbkpHVGRVaUViWXNpNjVQUnJJaUtnUjhkRDBhTmVoQXovSXpHNU4vL2w1dElwU3REam51Q1BlcGRFUmlNYk13dXp6TGdOcXFHME9haVlxbWtBUkR2dy9DQ3dzVlVsd2F2NWEwMGx2YWh2cnF1eDJSbHRLbUhNSlJBd0ErUFkrT0l5T21FNDh5QUlEY0xwWExPUTcrcnB0YW52M2t6dG1qTjA5OWR0T1RUdzg4MmxyVEtLVmdxSWtjeDQ3bTV2ajJkQnJtSnp0Zms2MXJPWnU4TnpkK2YzSHFoNS84N003TTNZZ1ovZHpXcDU4ZlBMaW5hM3NzdEVLRDRhWUVDL1FVcUt2a1lWT2xsY1hVN2JIY0Zyc3lKdGUxRzdxUHV4T3RHSkNZcjFVQkh5NFVvZ2hMWFhYWEN1OEVaM2xLS1BLdzlDcGlOTmR5bWVPMjhpUm9YZmQyei9LY3RpdXJyaWU3OTZja0s1MVppRTh2N2czVjRWN2R3bVJSVlVQSUJTc3dBcGsvam9KN0d4RDRUSHE1emtSa3lMd3FKZ0ZKbERyb1hqc3hBNll6a3hGRDVPNmlwQWFrSWlabnlJQ2d4TWtFRUVLU05BSUtacm5RV1NqRXFsSmkxbVJ4RFEyT25ITnVDeHZ5UTltekNodklVR05haEJJK0dKMFFmZ1FpQURER09PTzJzSVVVREpnQ2hrQlpoaFlQWG8rRWRCYlN5ejg1L2ZyRmV4ZTN0bXo0eDAvOTdvSHV2UUJaU1FCNVg0bVBaTU5iSmJlYmlxa1lTMEZzZkRldnhMQ3RKbm5vbjhhQ2NWSjJvRFdTOGh5WEJScGZQdG4zeWk5VXdLbWlvSjJsUUlYRnNpYWwzaXZGRlM0dXF2SnFlQ1dRNUM2UW1GS3Q2Y3BSd2poVFg0UXp6Z0Vka1FiUXl5ODJMajZnY2swaXNFVXFlRXdGcEttaTluWHYyTkRROWZITm9mL3IzZS8rK2Z0L2ZYOWgvQXZibnQvYU9sUVRqZ0tBSXgwcENZS3l6THRaeFJreTVCb1BZa2YxMXZiRnpjK09MMHk5ZWVIOUh4NS83WStmK2FPUUh0S1pIcWhBUUJIaU1oR3BUb1RqamhEM0ZpYVduYVNwSnpLMm5YWHNrTkgwczFQMVB6d2Fxd25MTGMzWit6TWhBUGpLcnBsZG5abFBodVAveDY4YmV4dXM0U250cHlmajkrYk1EUTFaWFlQZDdmTTl0VWtpeUtPR2MxaDZOUjRjbVVsbWw1WlNDK0JZM2JYdEVTTXN5QkxTUW1SYUVjYldteWc4NjFqWEptNG5Jb205M2JzUVVPTmhSNlNJcEd1OENSODl5eGVYTXdNZG1kMERCaUpDVGtYTG8wTjh6WGMrdm5IODdTc2YxMVhWZit1WmZ4Z0xSUUNJYzUyQWJKRUZLdEJtM0JXTUlNY2l4Um4zYmZPbGhvMlFJbTFuem85ZWZlWDBHMjllK1pnSis2VXRUNys4NjdPYjJ3WU1OSFdlaTJBUDhWQmxBNCtrZEJ5WnplTlZNZENmb2phREIwY2FTVS9TN2ZLTGcwbzhyVmJMUUdyZHdLczVYMjErZ3Z1bXNIdHpNVVhFT2xhU1V1SUdmS3FEelVNc3VmeExYWDRxdDJPVnBkWU5oeW5PRGFiTXV1b2VRT0RJUVFwQTVMeGFEVmRKd2NZOHIvWEkxMEREQTN6bXlDTThBZ0RGek1XcWNJVmVValVzdGJBQWo2Z3ZHSWlKMXVKNlBTSWF2Tm1SZ3VWRHlGU2RGQ3Q0WWFKNnl1RS9BU0R2SFVmQXdNejA2bVhGMzYvVXZGS1RXVUhpSllteHhYdi80dS8rN09TZDgvdDZkdjdPdmkvdjc5cXRjYzBKUm9qOC8vTC9MVUhrdWhZRlFFZGtKTWxTMEdCSE9pZ2Z3aUtpQnJrUHZWVVRxWDUrNklrZDdWdis3VnYvOGREMVQ2Nk8zL3ppdGhmKzhMSGZoaUlXeXhVaHNrV0tnQ3RtNkZMY2dsN0liWE84OGZFTmo5eWRIWC96d3J0UDllM2IxN3U3SmxKZGVjMWJxK29hd3JHVHd4ZjBKL1dRRnVLTUwyZjUrZEhZWDM5VXhSbTl1SFdodWNyKzljVldBTkNZZHZsKzFWdVhhOUtPOWw4L3ViQzVLWG5zZHVRbkoydCtmQ0x5d2xDNlBlRUFBRU5ONXhGYnBLcENVU0hFM1BKY1hWV2RldEcxeWRzbjc1NW5qTlZHYXhpaWtNZ3dWS3hBZUNYalpBL2ZQREdibkI5bzZ1bE1OQkZJVzZTSVZ1RGlBS0QvNUpmYTdMejR6ZWVNUFlNR2owQ09xNGQwTFFZQWpraEpRbGZodUQxejc2TWJ4NUxaNUQ5OTZ2ZER1dW1JTkpGZ1ROTlkySnZkVzRudldTaks3ZzJsT1JCSDU4ZGV2L0RPTHk5OWVHZCtzcWVtNGJmM2Z1bGc3OTdtNmpwRUFTcGRPeUFDZXZISVpjU1JXU0VGbEZxK0FVQ3B0ZytEUEZHZCtMMUp0MHZYeW9HaS9OcVZYRldlTEs5V1VYeXpJQ0hFeXJsSUhWelgwSXl5UWtTMnRBTlRJbjk2NGk0T3ZvNHQ3ZzBsTHNaTEpTNXdkMUlBNEV4SHhFOEpyTzBUQlNHdnBMczQ0MGlZUyt4UVdDdHR5WjdPdFFxa3p3MldNN3dJQmdwRUNZNGdSOGR3V2l6bW5Ka0k2bXJSKzBMTWM4clVRRk1NU05teTlKbktxR3VUallqRDAzZGZQZlBMVTNjdTlEZjJQemY0MkthV3Jpd3RvSWpBaWgyU0E2aTRWZVUzZGZLdk5qaHFlZTQ1NVpCR0wyOWRLU25XOFYyV2oxVmxKWndKeUJHT1ZweEl0NmdnRlZSWkhQaW5idllpZ3poeXIrRkVGcWF0Z3dmSWZnc0FqREdrTlM5TUQ1TDlGa29ZZGRWQkpIQ1ZWQzlTeksvdUVGVVlaZ1RPa1BPZzFpbW9PYWpRS1dFWGE5REZoSEhGb3JvT1hjdEJJVzFVV0ErMTFUVDk0eWYrd2R1WFAvend4ckVmbkhqMTN1em9QM2o4UzIzeGRwMkZGS2JTbTBnYUFNamo1aThtUU15OUZBb0dUMzlEOTg2T1RXOWQvdUJuNTM3VmttZ3BvVU1FMDJVMlZ0VzF4QnVPRForZFdweXVNcU9TWkZpWGc4M0pmLzFsVytQUVhXZGRHY3RaQjhlWHpKdVR4dmxSNDlsTnlkMGR5NUxZOEl3NVBLdEZEUEhoOWRCOHB1blpvZFQrbmxSRExLbnhVTWEyT09OVjRSenR2Y1pDeTluTVRHcFJOOEtoQ05kMXJoYWFmSkJuUVQrN252NjBsWG56NGp0QzJwdWEremMwZGpraVE3VFNPWmpLaEQ4NHpvZEhhZE1HMkw1WjUyRkU3bXVqRnpRQUFIOTcvT2VqOCtPUDlPN2UxcjZKSUF1RUJKcVVhQWZsRkNUaW5IRldOaEtoZU5vdVo1UHZYajM4NW9WM3o0OWVqb1ZpMzlqOTRvR2VMZjJOL2RYaEtzNlFTQWVQaGNOMzFDNDFEVG5xakd1ckFtWjl2dlpLM0M3RklFcUZGODUvbDlXNUp0MGU4TjJjUXpvSEFUK0x3eGZWZlBjQkxIeGNrMzRRUTJFYThUV0o2dWQxckU2bE9yYlVjdWVpSnBVZVVOd0t5TG5JTFZzRXBQTlY1Z2ZYMU8xNUZoRTFGK3JybGFubEdZMXBOZUdZTFROcG1USWhwSzFrSDlSVW9zNjhIY3ZPbDhWVUtpZ2hzMTdzWTFhbUNSaG5wbmZibGVSSXNtSmFMVU9XRWNsc1lkZ2o1UkNQL21acVdaa3E2c3dBa1VRTWVXNTdwaXpsTVFWRmdoeE5Jb0ZFQ01nQUxVcEZlQnhBa3g3MnlYSkNNRG83L3Q3VkkyOWRPbFFmcS91TmJjOGQ2TjFiRzZsenlHYklJVGZuV1o0V2hvalFscGFndE1FaUFJZzVpTFdUSTVpU0VnQWxnUUpCZUJGQStTNVd1WDJGa01JM0FGaWVOcVNnZVVGb0p1L3djaDF5S3cwaVJ3SUMrU2VKd2ptNGxHZk1TMGxFSzBOcVZhZStkK3g2d1Uwci9xYWd4NHU1NXdLdituNTNRWlRlTW90dmxtV3ppcGRhRjBwTis1eTdUdWEraUZLLzFGZGdUQ3Yxb090OUFCYmNBNGdNQ3htUUF1NHA3RmcvWElNSUFJWmErazNkcUkzVnZIZnQ2R3VYUGtqSjVhZjdIOS9ldHFXaHFoYVI1VGtUM2JjRXJFUlFsbG12UGxhN28zM1R2dTd0Wis1ZE9uYjdWRzIwcHEybXhiMnFFR3BjWmFGa3JCQ2RaOWRIcTl0cW1qUDJzWm5sbWZaRUt3SnFuT3FqOXBNRHVabm82aEJKaTFlSHN6MTEwckhOZHk1SGw3S2FKZkJMTzVkYXFyTnZuS3M1T1JJZFd6UStHUTYzeENNdmJjc3NXeElSRGMzSTl5U2ZTeTNPTHMvV3h1cmlaclhCRFc5ekVCbm00SHUycTFHbDdjeWR1ZEhUZHkvMjEzY1BOZmRYaCtLQzdJS1ErblEyL01NM3VHMVptemFJL2w2R1hNaXNKSlUvMHgxYXVjWXVaNU52bkgvbjB0alZMVzJEenc4ZGpJWk1JUlcrRmZOVVlIN2hxSzFKRDE1SUxkeWFIamt4Y3U3dHl4L1BwUmQyZEd4K3RIZlBucTV0UGZXdEdqZEpEWGhQYVVSU2t1T0ZRdnI0VW5QVllMdzgxMlN4Qk95NEpXQ0RBUk9OY3VNdDhLb0xzWFJEQ2J6UCtVc21JQ0kzbGxpQkhuSmUxOXdCRTB2aHgzMlFyOEJHRmkra3BSYWxZbG4zOGFhNFk0dVhPL0FBczFaQUNmblFBVlZKNWVsVEdITldpSFRPRjAwQWpzd3J6U3FjcmFnNmZzYlBrR1p5eGgwcDVsSUxZVk1ERWhZNUJGSkhBM0lNaHdqQUFDd0FCNEFERUlKdzhzTmZldDdpa0VSZ25JQWp0OGlpSEF4SFNwSlptVVZBbXh3blAzRWsyU3NoRkVXYi91cTV2NVhZbE5ZaHJFQ1VBTUJSSnlCZnZBY0NZNmlwOEJYSWozVWl3Zkp3RWcyMVVuVGZDSWdBRGxuSmJQYVQyK2ZldTNJa1phVy91dWZ6encwKzFwRm9CUUFEU0pJUXBCUmtoQnlqRmhNa0NLUUFTYUFoa0NLZW94emhzZEllVnM1QXVlK1I3d1hsQkdJc1QyRkovam9WZzdZQ2R4d1hDQm1vWVhnVEIvdkF1bTdoQ2tia1hzWENOT0pldEU0eE1NcTlXWmtvSUg4VUtCL3RYY3hNVi83cVNsV0pmT2VEd0p1OS9WWW1xM2g1a1VFNXgzTXJIWEFvc2FrRDVsR3hDSUhockVwOENNVHk0c1dVK1dySWdQWFdkOVhGYXRzU2JjNnhuNzExOGVqay9NSmNjdW14dnIzdGlXWUpBaEN4N0NtekNFT25PRS96ems1TjcydnMvcTFkTC8yN2QvL2kvV3VIbTZzYm02b2JWTHNFQ1puajhVUmZia2tBRUZJMFZOVjExclpKd09HWjBZM04vYXowK2hzMXhJNjJoYTRFbkIydEg1N2hrbWhyZS9LUm5sUjF5STRhOVBxRitOVXg0OUo5c3pZYTNkODM1b2lDY3JKT2RpNjFtTGF0dHFyNktyMkdvMTdZQk00UUpBandESW5aNVB5SjRiTVRpek12Ny94c2IyTUhJdFB5ZUNraUNkbXNQamF0SFRsRFd6YUlnVzRacjFKY2ZqbUFWcUdrcmZTMWladmZPZlNEd1phKzV3ZWYyTkk2c0tvZEdBQVlXNE1DY1g5KzRzeTlpeC9lT0haaTVGeVZFWGxxNE1CTFc1N2QzcjdKdlFGUmpTVnlvYjRTSkhpQUhlRGRrTHluZ2xXVTJBRHh6bmNmd3JyNEZLVCtDQVJSbHJsYWpKcjBLdE1yR3lkaktod3hkMGtXUUNQWE5lUGRSN0VVSVBFaGhsZjRKQkNQcWJ6NW1DZUNMTUNRZWhnMWxOSGFKZlNEUEJhK21Fc1hsSDRKdG5jNitDSlRsRWlRa3NsYzhBVnlBS2dPeHlYSnBKMUsyMDRzRkFWa1Fsb0NCRWZJWjRsU25hODJXYVhaQUpGd1NIQm1DRUIzOTBVME9IQUdCZGc3Qk1iUmRLUUZBSWpNNUZGYlpnR0F3Q21EREt3MDl6Y0FPSlFCQ1NhTE1tUW1pd215c2o0ZEFqbG5ZZmN6UzVBeW41YlRscFlBR2ViaHBKTU1SQUl6WUJ4dzJWbTZORHI4L3BYRGQyWkduaHpZLy9zSHZsWWRqcnU5Ykl0VVVpeHBxSmtyU0RRRFFHb0lHaXIrRmx0SXlWRFhXTWlXV1NyTU1nd1FBRzFWSTdXTTI3SVNqck5pSUtSWDNLeml5bEZYS2g2YVNsQlBRdDdxNVdXVERMelpKV21vaENHeHZDMDBnQ2FGY3RwSkpXbDJpK2t5MXllbGVDcWhBSDdycnlRRHB0Z3pOYWFWQ1lIejV1OTJvWTQrY1kydWdiRmhYcVJGZGFqcXFmNUg5bmZ2K0pldi8rbjdWNDlNTDg4dFoxTmYzUDZabUJrMjlXS0dVLytVOUU0S1FiYVF0c3ZEQ0FBMTRlcG5CaDgvZE92RSsxZVBITGw5Y2wvdmpwcFF0Y0x1TVdSbWtmYWdDdVRNYktocTdLenYxTTNJc1pHenU3dDNGTjltYU5RVWQrcWlUbWNpczdFcDA5ZGdIeHhJKzlEWHY3bHpvckhHK2VoNjdOYUVWaDF4dW1zWHczckJxV011T1plMHM5WFJSRjlqTjJlTWdBVFpNcDlXMjlPMGxaRXpzVGoxM3RWRERMRy9wYjJwcHRaYm1pUWJKOGUwbzZkQUNIdlhWdEhUcVg0dlJsd0NnSkJpWk83K3J5NTlNSjlaL3R6bVozWjJiSWJjTVIwaHg3aGZjcGN1YjZpRDNJUjFsakxMcjU5LzU3VkxIOXlhdmRkVDEvRy92UGl0Z2NiZWlCRXVYc2VJcEpkaURpRUF4UVlRa0s1OWZlSXVPMm9jQnE2clVMaFdGSnRlRk1STllabTlTRUMxYTdxcHdEbkxoYjY3TUhEM1pwOUJmbjBPaUZMS1FURTg4OU9XVW5oTWwvS1NnSHlyZ2V2SWNKMDdESmxuNC9CUGRuZUNlMzhzTm9FNDRMaHBqeUs1T0dGaFNZdFExc2NUcEJKeW9zN0JzTjN1WHlGY1FBREhZSWJHVFNMSWlwUWpiYUlDWTdnQXh5RUhDODhEQ0tDaFpNQTFaZ2lRS1dkbTFSNnJOUGMzQUJnc3dsRlB5NFV3UzJUbGtsTVVNeXJKc1F2VGVidkNFVUJLUnpnNmx0eXRMY2NlbVpyN3p0R2YzNThiZTM3em8vL3dpYS9HUTdIMVdhVVFtYzVqamtpVmQzZ3JsZUxCaDJhRmRJcHFSRHJDSWFUaVJRUmQ2c21pcTZ5SWF4S0RlQ28xcmdraFhIM1dFUTduZnFqNSt0dFlSRnY1OXlDQkhidUM3aWxDbWFsS0NpbDBydHZTVnFRZ3BYbjY4c2hIQWxzbWlWanhVUEVpSHl0aEZ3MXA1di80d2o5cHJXNSsvZnc3M3puMGc1dFR0Lzd3eVM5M1Z2ZHdYcEE2WEVoYlNBdEs3REVFb0RRYkx3OWpIR08vdS84Mzc4eU1ucmh6N3JWejcveitnYThob0NKaEN5b2hCMDhtc3F0TWZWZHIvL2w3VjJlVEFVZUZmVDJwWDN4cldPTlVGWktjR1JKWU1ia2tBT3p2bk5yV011MUlqU0ZVaGZ5bXhObjA0a0pxdmk0VWUyYmdFVVRiZHJLY2FYcmUweEdZR0gwMk9YOXA3UHErbnAxZDFYM2hRc0FqWjRaMmE5TDh5NTlDSkp4K2RJZlQyNDdrNUFNeC9KOXlmR242dzVzbjNyNXg0bytmK2NNOTNUdGpaZ3dSRk9JU0FJVE1pcndxNHhOM3VTOER1VTNiNmF0ajEvLzByVzlmSEwvUlZOM3doL3UvL0xYZFg2aUxKUUFzMjBrSElYbkp0WCt3MGx5VGF6cEpsK0dhOUVGOFNzSDNBdGVLVlY2YXA2MTAzU3hlcmtuZnd1SnI1anJzQk42czRqNzU5UFNHd0k1MW9ZNWw5aDJWTDhhN0dyaUY2Sm9PUlQzZ3lJeDdWbEhpVG5CWEFrZUxRVVl1TkRJL0djY1hKM1d1MThXcWJaRUNnTFJJTTJUR3lvbGFBMUFFbEFpZ0F6aEl0dTA0Z0JCUldZN0o4bWIwdHFSbGs2T3pxUGVsQkpRVXkxVmFIV2VHa0psU25lQVZ6V0NSQ2xObUtFSUlUZFBUWXRraEswanRkUTFscEtnbmJVckh0RnFPM0NMSElnbFFEbE01bDVuL3diR2ZYeG05OGtqdnJwZTJmS1l0M3BWTDlVU1dsQ3B2cHg1aWlvM2ZuUW5xYjRZNUtqVGxBY3BISVJkU3dwVm9sTi9SdFE2OEVvTGZjVkFLcjFRS21nQjVOS1dMcWZTYVROVFNVTXpzNjBOcnFsKzhoOGpBQThHNjhVcnJBMkFxV1RkZUNRZ2srSGtxVlFCUmFRQW1PVEpOcEp4WnNwaWlYOG1LUVFnaDc0QmJ3MUFKYkFJaVZvZmpYOXJ4MmRicXBuZXZIbm4vMW1rSG5LL3UrZHkyMXMyaGdwMlNBRUZqM0JFWnlvRjdpdDdtNGIvanlEV21iV3phOE5LV1ozNTU4ZjJqTjA5K1ljdHppV2dDd0NtbEpidTQycWdSNjYxclB6bDhibkp4S3BuMWM4T2JHdFZGbldzVDRpZW5hbS9QUm0wQkVTUHJodDJHZGVpc2RUNjNaU3BxY0ZOekpHVUNRMkFtRjZmbVUvT3hVTGkzcVR1a3h4aHloSldEV2o2SnlVcnZYWis0ZGVidUJZYnN5ZjVIR21MMVBrY1BtNXJUcmcvajNJTHpwYzlnZHdmVERVRFFlTGk0bCtaVDg3KysvTkc3MTQ1c2FlcDljdUJBZmF3MnovU1FFNDVHSlhERlFMazZmdU9kS3gvOTZ2SkhOMmZ2UHoydy81bU5qKzd1Mk5ZVXIyZklaRTczckJTbDlDQlNadGYzbFY4bTUwWHhXckZ5U2VXNHdhS2k4Z1E1YmpXOEZsbmZRclI2TThvS1UwaW52MThKN05neWVFd1hpdUd1K1FHUEIvM0kwY2c5VVZxb2tKbTBsRlNGUWd4Qnlxd3F5MlJtNFpvbEFFaUNjanc0QUtRelRXYzZBREprV1duWjBtYkFUVzVtUkZvU2FTeWlJMXA1aElSTFc4a3h6RkRMaUZTNk12dENwVHlWQU9CUWxwTm1zQWdIWGFBZGlGUnlSYm1PVEF6TGZPcFN6alNGcWRTWlRrUXFNWW5CREp0c1NYSnljZnJEYThjUDN6elJWOS94MUlhOWcwMjlETUNSV1ZDQlFDUzR5amlTTTdYSnZFR1Q1NDJXS2t1blpNZ3hQempLZzY0RHhRTW1EOGpRWFhCbldRNDQ3Mzk5UlJYRGdueG9md0FBS3B5bGViWVdLQVQzRlZkdlZRQ21hcVFYcjBSQkNYeExQTGNhRXNvakxqNXI1ZGtTc3k3NHZYbVlJV1BNaXpBRmhTS2tBRU5PN3JrYzZjcnFCcGhDb1BoS0ZrSEZVMW41eWxqY2hNNUVXMFFQMTBScVlwSDR1WkVMUUcvTURpM3Y3OXFUeUlkVUlIS09qQ0hqVE10VEtxMVNUMFNNbWRHbk56NTJZL3J1NFZzbmZucnFqZC9lLzNMVU5FdkJRdDNtVjRkckJwcjZKTWw3Yy9lbmwrZDh0eTFsMlpVSjg4ZWZoRTZPeE1lWFFsSmlXRjlaRUF3Tk9oSk9heUs1dmMyS21ZaDVIaVRmTUdpdmFYbDI0MEVKTWhGTmNPWVAvU3FlaHRjbmI1KzlkN2ttVXJPM2UwZE5KTzZ2dXFHTExRT1piMzFUSE5oRnpZMTV3MXVBN3ZMQjFTTWZYRDNLQUwrMDQ3bTZxb1RHdUVPT2w4UVRrWlZIb3BTU1F6ZVB2MzM1b3hOM3ppN2I2YS92KzQxSGUzZHNiZDVZRzBrNDVCaG9yR05oS1pZSytSTXJuM0dsUEtTQlRKVGxIMXpId3VLYjcydVNpbFl0NzdzZUJ2VmtZTWVXV3VMS3I3cXJ2V2gxekd3ZzJWY3hoalJpUklsc0Y0YklrVXNBa2Q4S0JVZ2lRbVE2eXpHVUFEQUFia2tMd0ZIN0xLTEdVSk9BRWtoSFRXT2FxME1Ra2NyekdlWXhRZEltUjVRR1FURFVBSmdrQ3dBMFg4NExmL3VCSVhKSk5nQTRaS0ZrR3BvY3RjRHpxSHN6Z1JEZ0lPZ21pOWhrcTBPa2hocWh5dTNCQlNoNEZIRGtEam5MbWRUNWUxZC9mdnBYS1NmNy9OREJmVDNiWXFhaHJDNFNRQklBSW9DVUlGR0JSQUFrQWM4dHJSenlyanNBQjNMcFcwZ2xCRi9UdGdjZXZKTFBQMWRjVlBtUjVMM3FLNnA4V0lkYkRYVVdES1N0QkhnNGVLV1YrcWtCN0FmK0JMTkpWaWkrV1ZFSzQxbFNGY2hqVkFNMXVWS3UzL3l6VEdNbUFNeWxGaEFoSG9xdGFkRXZ4V3JuQlZXdDJvVDZXTzNCdmowZGlaYnZDSEg2N29YbGpDVUU3TzNhVmhldDVZeTdLa3N4RUxLODlEVjA3K2pZOHNuSStSK2UvTVcrM3QwRFRkMWhQWXhsaDJKMU9MNnhhWU9oaDRiblJpZVdwbnh4c0dNTCtvOU9KbjUrdWlxWlphWk84WkNNNmdRQVl3dGEwa0lBbUZwa3I1NnRiWXpOYkd5UzdsblJOeXBhYTFvK3UrVnBCQXhFWnZna1phVnZUZzNmWDVnWWFPenJydTBJNjM1M2pLeXVrZ2QyMlFkMkJUN3VMTjUybHUrcXY4ZHZ2RmFmdkRIUXNtRmYxTExIUDA1elU1S1FSQ1pmVzY4V3kvRGwxMmR1bjI2eTAwKzM5SDlqUTRmQmwvUzVzK2s1dE1tV0xCdzQrM2k0VVU4TXJ1a3RnVURJQjV4M1BpbkZSTG42ZzJ1c3hycGZWRWxOL1BQdTA2ZWVMSzREQVBnUmx3OHMzdUExaGd4QUlqSWdWTzFWTC9JMFhDTHFVdVlBNCtyTW5DTUtSZ0Jna2tnQ2FjQjAxUEtDMUprQUFDQUFTVVJCVkcydzFlSkpRQ3JoWjlhMkdESkR6elAxSVFmWG9ZT2FJT0dRbzA1ckRKa2xMVUdpbFA2TnFHSGVIc2xRTCtXeFl5cDZFNUZyTEdLTEpUZDVsNFJjK3UrZ29ybUdJWnNjSVRQQVFBQm1KQ2t3aUNNZFFncnhVRXFrTWlMblpTRWdsZS83MXRUSVI5ZU9YeDIvdWJkbjYvNmVMYTAxRFFRQVFBeVlBR1FJR2pBQ3pRRkxCeDJCY1FXd0FBQ3dPR3FJV3Q0UXBFc0pFaXhFd1hqVXhSeXRBODNyczdvL3hLSmNxYVNvWXJSbTVRRERDcVhZSDZ4S0MyU1RyRnlVZVgvZEZmT1N2Z1dXdkdvSnRyQlAzamxIWUc5ckc0eUhhMDFOSVV4WHM3V1U5bzdMb2p6QzVWc1gwa1A5alQxLzhzd2YvTVdodi8wQWhrQjV2K0Q2OGI4NDlNT0Y3T0puTmo2UmlGUnp4dGV0QnU1cUgzcCs0Skh2SG5ubG5Tc2ZSVTJ0cDc1THcyQlVoSkt3SHVxb2JhdUtKa2JteG1hWFo5c1RyZTRsUitLTlNlTnZEdWVzSTQxeFozZFhkbGQ3RmdCK2ZMTHE4cmh1QzB4WjdQdEhxcDhkV05yUWFIRU0zaVJ1VHQrSkdPRU9UOGxsNU83OC9Wc3pkM1d1UHpud2lLR3RHVnVUR240dGVmWDd6SWdEd01zbXZOekZBRzdacC84TTNJaDRnSXE4dURtM2RQQVhmQTdndVU0RWlBQ013cm4vWUhzS3Q0cnZCcEQyY3FqdHFjU0JmMVY1UXhDQ1I1b2dBVlNTM0dtdHNxYjRWWDgxU2t6L3dHRy92aGRWc2o0VXo3c3lrM1JOSlZjb0JBVldUeGR4K2VBbHV5aDRCSFUwdGpWdUVqSFZYZ1NVVXNyY1Zrc0FsdkxvSVJyNVpOOFdCeGNuNlVBdUpXZ3VkWlNHR2dmT2tZZFlDQUJtcy9PR1ptaUdwdlpjZ3huNU1FNEk4VkJHWk5RWEo2QzBTQ01na1NQSmNqVUJyeWo2QmtGWlJLNWhPSkJVbGVrczVsQ3FUS3F1UUpIazJKUWtJSjFGSlFtSDBocUxKSjFrbUllUm9TV3R0RWhIZVRRdDByNEl6eVBEWnorOGVYSnpTOTgvKyt6dk5WZlgybEl3NUZtWnJER2FkRnh4UFJwa0ZJMEtIUUVBVUM5WWpOVGZ1V3p1T1dxMmg4RlUrRkNLVWxKaFVZSGNvdXNycWtKeEdiZ2ZITTNrRnJXTytaWnoweGExdlh3NlkxY2t5WXZqMTcvL3ljL09qMTdkMU5ML2xWMHZQdHEzdlNaU3kwcERlbGNWSDlha2ZOSmhKUXhaUTd6aG56enpSeHVhK3I1Ly9LZi85bGZmem1henp3N3ViNnRwWGFzRndwWGUrcTdIK3ZhK2Z1N3RuNTk5YTNQSHhzNjZybFcvazg2MDdVMDlGOGR1VEN4T2UzV0lXelBtNmRFVnNHZC9rL1hGblFzSGU1SUFZRW0wVDhVdjM4K1ZmVzhoUExOc05WWUY0NW4rODVFZmgzVHQ2N3RlMnRXK2RkWDZuN3h6N3ViMG5ZWlk3ZU45dTQxMURWcXphVi8xM24reGpnZDlJcVFvQTdsZGt5eGQrRFk1NVF5Ni8wV2t3c2tTS0dXZVdsK2k4RkpGclpxM2MzMzV1eXNwZVgxRlZiSW1WeWdhMXh6aElMcUdZVVBaMWxWN2kvUklBeFU2a0xKMnpvNVBBa0FTNkpnRFVRSWdRNE16elJLV1F3NG5EZ1Jwa1FhQWhxbzZTVEtkeitpdFR2S1NISWRTNEFBQm1Nemt5SldHRWVJaFNYb0dkU0N5NWJKUGpYQmtDZ0FZYWhxR2JVb0dxNWtPcFVscEpTUWNtZFpZMktFTWtaQWdBMG5mM0VmejVpeUVYTHdjS0hwS25la21NNVVhb1RNZENWMitxWitlZXZPREs0ZHFJL0d2N1BsQ1YwMkhvZWtjR0NLWUxKUVdXUjBSZ1VsQUFVSUhYV09hVGJZZ29SVmd1eVNpMUZqSXlVY25DK2tBT0JvekFibm5DNjFIWE9wSlpWNS9LRVdwcUtHS011OVZNRmk5UlpYaG5xdFFFRkdCTng5aVViN2ZsOUpMczZuNUpTdEZSQ016bzFuSFdzNHVUeS9QcHUzVkQ1QXFDTlB0bGsydEF4c2F1aHRpZGMzeFJ1OXRrdWplekwzSnBlbnh4Y25sYkhKc1llSVg1enNlMzdELzBkNDl2UTFkNjI5Ui9yMXErNm1rY3pqajhYRFYweHNmTlRUOWU4ZCs4b05QL200aHZmQzV6VTl2YkI1WVh4MDByblhYZC83V250LzR5OE0vZXVmeW9ZWm8zZTZPYmFzOXdnZWIreTdjdjVwMmJLNnQ2QzRwbXk5bVZuYng4L2ZNNzN5VU9EVWNIbWkwTzJxZGYvYVpLUzBmVHo3UWJNZkRBUlBmRnM3TjZUdjNaa1pxSTlYSnpMSWoweTQ5VENtNU5IWmplbWx1ZCtmV3RrU3J5MUMwSmtGdThuQkRtUnRzWWQrWkh1RmNxNDNWVm9lcVN0M0dpc3oxUzVtbHFhV1p0a1NMWis4aHRaSW90aWpHVkE0VWh6UE5xNDh5TFNJZWtnNmhtQVlDR1cvWFU5UURZS2hMRmx2aUZMNk9GMVZZMURyMjdEV1pDc29UNy9xS0tsK1pDamw4WGNpejh0U1FrQUNPeHNOQ1NrQmd3R3hwQTlpY21UNC83RkkybmJiVGpWWDFHWkhPTVMycXpUYkgya3hFamlPQmlEaHdGMEtub3k1SUNCQXFGRHd0MGdTa005MEFQUzF5bm15YmJJY2NBSEprQ3JncHdWRzZRbUR3QkVPRG9lWlFta2dHS3B1S1VRNUFPWjdJUm1BTWRGTHAxNEE0TTRYTUJyb3pBSkNqcVF3WUhBMEFFcFRWTUtyU3YwcVNzNm41K2tpdGd1Rks0UXpQM0gvdnl1RmtKdm5ZaHIxUDlEOFMxc0l1RFE1SHpTS0hBVERRQktCRERrUEdnZWQ0UEJBRkNKWFlOT2VNQXlISlJ0QVF1U1RpakF1U1FJSWhQc2pwRXp6Y0l5NDBZVlhFNVpxS3FvUjhyUXlNeUF1WXFHVGFySXBJY2tNTUhrcFJTNW1sc1lYSitkUmkyczdPcGVabmt2TlRTOU56cWZtVW5RV0F5YVZwMjNFYzZRZ3BkRzNOK3NxVmlSczE0WGgxT0Y0YlNUUlcxVldGb3RYaGVDSlNIVFdqbjR5Y25WNmVGVklzcEJjWDBvdTNwdStPem8xZkhMdStyVzFvZS90Z2QxMXJXSS9nZXM5U3lpRmFhZ0FVazFvMlZ0VS92bUUvQUx4NjV0ZEhicDFPV3Bubmg1TDd1bmV1NyszMXNkcG5CeDkvLzlxUnN5TVgrK3U3Qnh2N29tYTB6UDBhNC8wTjNTSE50SVVOSGhkc1hUVGRudEFCY3J2czFLSzJtT2EzcDQzMkdxZWxXalJVV2QzMTFxN3U3RkJqU3VmQlhnd2h4YjI1MFdSbXVURldHOUpENVFHTXRuQ0daKy9lbUJxdWpkYnM2TmdjOGlFaGhPVHo4M2gzVE5iWHl2YVdFbVVFaXlYc201UER4NFpQMTBWcmRyUnZqb2VyZm5ucC9mR2w2ZWNHbjNocTRFQ3BwM3dqL043Yy9XTzNUNTI1ZS9IcGpZL3Q2TmdjRDFjSnNqTWlDU0NpcUxrUUZvYXNSQ2pOd3hHWFQwbXRGWUVFcVo5MlVlVVhwWklsQkpGTFFnbU8xNGRlbEUrSVZ2TDlyaXJsZzJqY25iZ01sTHZDb3BUazhnRG5vL1JWZlJFNGVzWWtJZ0tvMUtZcjY0d2tteUhwbkJNSkJKQUVESUVCQW5BSEhBU3VNUTZBdHJRVlBZK2JEbFF4aWpKaUVxUWdvVUlaaUVnaXVKdWpJeTBBeWRBSThRaEhic3VNTEdFdllHZ2dNRW1PSkllaldZbVppd1JsT0lZUU5FVEdnRE9NRUFwQmZzK2doNmRTaGFocUFNUUJPVElpRWlBWU1NdXhiZUV3VGdRaVkyZCtlZkdqNGFsN0E4MWRUMjNjMXhLdmQyUkd1U2tKWEphN0hFaFN3UUlFQ2FVV1NaQUtSNW9uR2VWQ0NnQkpLSUNVYzQ1THluTldNbVRyOWV2N0VZaXFSeFFIUzFHeTEvVVZwVnEwU2xGNUtqcGZ4TEF5RjNsQ1VTcW9UQWxXT3grS2F0MUZKYTNVelBMY2ZIb3hiV1V5ampXeE1IRmo2dmJFNG5UU3lzd201MmFTODBUUzFBMVRNeEdoT2hRUGhVeFRNK1BocWtTazVKR3hsTnlZR3I0eWZpdVpUV1VkcTdtNjN0U002bEJWYzNWamJhejIwTTFQcHBkbjNUdFRWdXJVM1FzWHg2NGZ1bm5pbVlGSGRuZHRHbWpxYjYxdXFRcjVzekZWSXNFWStQeDRDTVM5MXNkcVA3LzF1WWdSK2RucE53L2ZQTG1RV2FxSlZQZlVkYXpEQ1JYV1EzMzFuYzhQSHZ6YkUzOTNldVQ4dnU3dE96cktPUkUwcG0xbzZJbUZvaVFkNFlsMGJhN0s3dXBZM05WVmUyM1NTR1ZSU3NqYWVHOVd1emVySmt1MExTRmUySlo2ZmlOdWJVM1ZSRHoreDd4RzRVaHhaK1pleWtyWFJLcWI0bzNsSFRSWkozdjQxaWYzNThkMmQyNTlyRytQN3lwbXM4YmhrK3pJR2V2ZzNsSTZ4R0ptT1cxbGlsazFMTWM2ZmZmQ2R3NzlvSytoSzJiR05yWDBIeDArZmVMT3VaWjRVeGtkd2ljanM2UHZYajMwM3JXaklUMjhvYkUzSG9tTkw0NmZHVDF2TzFaVXE5SFl5bXQxcm05bzZHNVByRTNSV1pPNGE0WGlNb2NINDI5ZWExR0tUb29CSzdYT2xIK1J2N1NpNmJEcXlybUdva29nblVzeDdRYTJxRUpyYTNuUXFHcFU1WWJiUUcrUnkrbk1nREhVbEwzVDB3UVowalZUWTBKbU9ZQ0R1WUFEQmtqRUdUSUV6cEFoU3NoelhTQWlBK2FBRThZd0FqclNzY2lLYVRFcHBTMXRKRlNBU3NvRktrZ0UxRm00L0hhcFFCSkVEa09kWVRua1RrNC9VczhJeW1nc2JHQkVSNTBnT08rRjRxa0V3REN2RWlRVmlWNUVxODNLckoxbnEyaUkxenJTa1NJcnBIMXZjZWI3cDk2b004SUgrM2Z0NlI2MFpab3BmbnNBQ1NBQWRTUUE3cEFra0FZYW5QR016QURsb2prTU5HeXlBWW1EcG5aMEJGMUltNkhrTEpRemhZRWhwQ1ZraHZIb0F3VXplTVQxb1NxTFNDVkVsZytoS015UmFick1aYmtZVkxJQlFGdkxlYm9VSW1rZElFcTNLSldBSit0WWFUdDdhL3JPa2RzbnpvOWVHWnVmbUZxZVQyYVRERkZqM05UTlJDVFJXZHV5clcxd3NIbERmYndCQWJlMURrYU1jT1Z2OU1tTnFlRkxZOWR2VGQyWldKcWFTYzdlbkxwemMyckVHVDZiY2JKWk95dUxZcE95VHZiRzVLMmJVN2RmT1Yzekc5dWZmV25Mczl0YWg4SkdXSDhZbGw0WEIrcFNCZnRPSkRyWFg5ajBaRzJrK3Z2SGYzYjR4Z25PK0gveitEZGJxNXYwdFFQb1ROMThlY2ZuUHJsejd1cms3WGV1SGg1cTJXaVV4cDF3eG5zYmUyb2kxYnpRZDZBemZWc3IrK2N2emY3WnU3VTN4N1hsRE5vT1pwMlZRa2JuK1BjK2poMitidjZMRisvdDc4bnFPWDBlOGpndnNJVjFjdVQ4VW1hNUpkN1FtV2dyWCtlc1l4MjVjWEk1azl6UTBMT3BwZENWSXlXYlhURC82cWR3OFlab2FTcmxMcjF3LzRveFA5WlhoT0lTVXM0azV5MWhKNjMwVXNiUGdhRWttVTJsN1F3aVJveHdTRGZkVDBORWFUdVRzdEtUU3pPTDZTU1JURnJwNmVVWnc1REhoMC85bjcvODd2akNoTTYxc0JIU0dMZUV2WkJlNmtpMC9YZlAvYU92N3Y1OCtmWStGT0VzYjNubHF4OXdIMVpSR3RNYzZRZ1NoZXNNY2F3d203bi92YjVmVk1xYnl1SEpxeFFWaEhRdXhiVHJybTlDV29Eb1dUbFh2UENCc3FxSG9nd01IQW9iV0dsUlhQZTFsek1USkRpVVZiWFZBQVNDSUlsSU91bzJDWnRzbmVrcWRvSGwwM2JvcUt2b1NMY09TdDFSdldReU15VlNRTURSVklxWGk1a0FRQUJDWUhtKzE1d0l5b0NLeU1CUU1CNUNpY1lpUkVKUXhvVlljdUFhYWdReUtXWkZFTnhTa21QTHBNNWl5L1lzSW1kb0NoTHoxbmhNcnd1eGxYM2k3dEw5aUI2YVdWNzQ4U2V2SjVOelg5disvTTZPbll5RkhXQVJIazJMdENCSFkxcUVoVkpPa3NCUmlsaVdzbGtuRytaaDVhcFhmSmNhYWdpQ29lQXNwSEl6U2tJaGJaSXBuVVZWQUE3TDBYZzlKQVhDazFpV0ZXYWZXMTlSYnI3NU1rVjVVWk1hMDRTMEhKSFZlUlFBdFBWQzh4NnVMS1FXcmsvZU9uenI1QnNYUHBoZW5rNWE2YkJ1TmtRVHJUWDF1enFlM3RJNjJOL1kyeHh2WkF3NU1wM3JHdGNVMWNjRFFrSGJhNXFiNHcxUER6d3FTVWlTamhEVHlkbExZOWZldTNiNDdVc2ZMV2FDeWRPSWFDRzE4Sk9UYnh5L2ZlWkE3NjR2YnYvczF0YkI0aUREdFFwVHFVY2g1NklxaGJqYzNyNFpBTUpHNk5VenYwYkFiejd5VzROTkc5Ynhyb1o0dzhIK2ZST24zdmp3MnRFRFBidDJkMjB6dFhLRG9iTzJ0YkdxM3ZkanpIQjJkeXorMzE5ZlBudzdldlplOU15ZDhPRWJCZWQ4UitETkNmM0ljSFZyQWpZMlp0eTNxejhzNFp3ZHYyVm9aaG5ZZ1N1V1k1MFlPZGRaMTlaVjErNXZ6dUt5ZHY0S25Mdm1QTFpiYk50WXFvUy9QUHpEb2NVamZkc2ZYL1ZkeGZLRGs2KytjZjVkbld0ZjMvT0ZsN1krNTM2YTVXenlqUXR2Zi8vNHF6ZW1odE5XeGhMV0t5ZC84ZHI1dDc2KzUvTmJXZ2VmNm4va25hdUhIdW5aOVlYdHovZlVkNXdhT2ZmUGYvNXZmdS9Scnp6YXQzc2RkVmlmRk5QVS9qMFU1ZU9sMVpncHBPMklsRnAySGxCOGpGVmxlQ3BYTDZwaXBIT1JWbEdRQ2NHUkdRRFUyUG9YQWUvMDkwa2wrT3NLaXdMZzNyU2NpcnpLSWpMUTFsQVRRSmEwQUNEQ0l4bVpVWGtLTGJJVUhnSUJOZFJzc2xYR0NRV2lWSCtIZVZpRmFhaGlNeUpEZ0JxTENKblNXY3loZExGZlE1SmpRMUxIcU1aUk4xZzBJeFo5K0FaQldTQmlxSEUwYzRCS2xCWmxISmtXNUFDUWptR0d2SkRqa29ESUFKMFlWOGt5R1BDd1ZpdUpNcFRoeUExbXBFVTZHZ29ET2pkbmJueDQvZGkydHNHREcvWjFKTm9Ba0ZZY2VLQndjK1F4SDYzWThQTko0ZkwvY2lJcFpGYm5obFM1eUpndXBPM0l0TVpNeE5XcGs5WWtpc2pzb1VFT0t5dktSVTNtQUR0TVEySUE0TWdNODNocUgxQ0tnZGFyc25ZdXBCY1AzL3prOU1pRlc5TWpFMHZUOCtuRnBKVjlmTVAralUwOUhZbldocXA2em5sdHBLWTZYQlV6WXlGOS9lcU9TMXZwKzVxbVpwcUZqdTNxU053VzlpOHZ2dWRQbGxiVXRHUTJkWHRxWkNHMWVHSDA2dGEyd1lNYjl1OW8zK1REWnE1VlhBV2lET0xTMFBTaGxuNUpSRVRIUmk0UzRFdGJuOXJWdFJVQXdqeHNTVXR4cjYzNkxzNzRDNXVldWoxOTk0MEw3N3grNGUzdXh2YW1XR01adEh4VHZDRVJyZkgrTXBmU1oxTzVkYTA1VHEyYkYxL2NORCt6ekFEZzdTdlZIMTJQRGs5ekFyQUZEaytGcHhiVGc0Myt1QXdpU3FVWEc2STFxN3FFWnBibmp0NCt0WnhOOWRaM05zZjlpRWdjbmREZS9CQ1dVL2JlVGFLL28vanh4Y3pTMzM3eTg0djNyL1dZV1FCWXlpei8rUFRyV1R1YmlGVEh6T2hNY3Y3OWEwZm5Vb3VkdFg1YnlGSm0rY3JZOVZkT3Yzbml6cG03Yy9jSG0vb2lSamdsMHJGOFpBRVJwYXowUUZOZnhyRnVUWTJFR0Qrd1lmOW5oZzd1NmR5U2lOUTBWRFZjbWJ6UldKVm9xcXBMV2Vrejl5Nyt6cjR2SGVqWlZoOE56TUQrYVluaVFoWWt5dVNRZStoRk1jWkFnaUpOUjBUR05KQmdpNVRHUXVVcFNTcVJBb2EzUXA3S3lzbUNBNG9LU2lBY25ITGQ5eU54S0NBR3pBSWdyMkFhbHFxSlY4cUFTOWJFYUF3QU9SdDl3WjFLS084NElDOUZvV2VqWFBtdjJreHRzcFgya0JacFMxcUNMRnVtRVZpVlhvdkFzakpseWF3M3dLS3dSWWJ5VGppUTFrd1cxVEJFVE9YWmt3cUI2Q1l3QlFMR3VJcVdWTlJVSE1HRU1BQm9hQ0J3MytmSkwzOG9JUWNiTVppaHpHSktXK1RJWTBiMDdMMXo3MTA5c3BCYS9JTURYeGxvN0kySHFwVG5CZ0FNWm5EaUtwR015VTNmVHNBVWdxVEkrWVZBRERtQnluM0NCY2hDMHR0MVNpRDVXaURrMEFmMmtlUUEwS3BZemdyUml5NXFVZ0YyRUJCenlmUVlBajRJUTF6Qld4RGRmRE1yN3czcXd4dFR3eU96OSs3TmpRM1AzTHM4ZHUzKy9DUWd0RlEzN3V6YzBsYlR1cU45cUQzUlVodXBDVCtBazhJbnlpaFhUSVJWM0hVRzF4bnlrZGt4dXdMdTJLeGpqUzFNamk5T2pjeU8zcG9lT2RNMnRLMXRhRXZiWUV0OFBmNEZiNjFjeEdVZ1BDMW1SamUzRG1pY2g4em90ZkVicjU3NTlXSjI2ZUNHZmNUSTY0UmVWZHByV3ZaMGJqcy9ldW5JclZPZjNmSzBxWm5Wb1hncGIxUlhiWHRUb1IzaTNQM3dXNWZqbWJ4aThOelEvSE5ET1hiYlJOUmVUTlB3ZEc2bkhKdlhacEwrQVpheE0yUHo0NDVqZGRXMU5jYjlGZzZmakMxT3ZIUGxJNDFwTzlxM2ROVVcyaUd5R1habmhCODdJL3M2eEtaK1dWL3JlemFaVFYwZXUvN3pNNytxaXlaYVkzYmFTazlPM3Y3WjZUZVhzNmtxTXhMU1F5a3JjMk5xT0dXbGZBOWVtYmp4NDFPdm5icHovdTdDZUd0MTA5NnVyZHZiaHpZMjl4a2VNazFUTjNaMmJPbEl0QzFibVpzemQ0VndacFpuNG1hME5scGRINnV4aGVNSTBWemRVQjJ1bWs3T3o2ZVREdEc3Vnc0NzVHeHVIZERSWE9zMnMyNVJPSnNIZ1ZnV0Y1VzJNMWs3V3h0TkJONkdnRXFOeU1QQUdXTWFTYm1tWmJVU3pMaVBzcW5Vc2xOaFViazdQVUJ2SWJPTUdiNHlmZVV3MzBaV0FaZE1LU24rUm1VNHFjbzNKNmdveGxuQnRzSVVacEFFUTgxQVZGZ0tJUzBOR1hDR2dBeVlTdEVKcW04OS9KQ0tSTjhFazRnNGdvWU1BWFdtSXpBQUUwdmpQL0k4bFNFQTBFd1dCWUF3VjZaSXdSQVpNNFFRS2xHYmtMWUttL1IwNkVwQU9RRnBWQzQ1cEJLZDZScHBxZ0VtTXhjenk4ZHVuVDkrNjN4dlErZlRBNC9WUlJNYWFtNHNyTTUwUFo4anB4VHRuZStObE0vUTdhYkU1Y3l2M0ZRb1ByQlBHZkkxMzVpUUpJQ0k4ZHlDUWlRQnFNSkJXUG1LVU9RZU05UmE4RkFZNG9xTDhwRkxMcWFYUmhjbUpwZW1qOTArZFduc3hzamNhREtickk4bUJwcjdldW83ZHJSdjJ0bTVwU1hlOUZCcTRzTko1YmJrQ3ZyVEVjNWllbWxrOXI0dEsyVTNJYUtKeGVtSnhlbXpkeThOdFd4NG92L0FqbzVOOFZCVlBCUkxSS3Fyd2pHK1JtdVdqNlcwMk5kTFJCRWp2S045Y3lJY2YrWFVHOGVHVDAwblo2TkdaRmZIdHBCbU1sQ3BMMFVsNzkzYU52aFUvNEh2SG4zbDBJMFRpVmgxMUlpVW9pZnFxbTFyampkT0pWZm9ydS9PNmU5Y2lkNlp6TlhXRm5aTGRib3RJUUFnSG5LcVFpdUhEMTBUR3ZQSFlTMWxscTlQM0hTa005VFMzMXJUcENxc2lHaDkxUlprankrTmYzTG5iRU5WM1dEemhycFlRdDJjNjY3NzQvemNaVFk1ay8yamwyVjNKeGgrZS9Mby9OaHI1OSsrTnovMjIzdS9PTVJ1T3RLeUhLdTF1aWx0NTlRZmpXa05WWFdXWTRVME02UWJEdVVjb0dNTGs5Zk1XeGxoUFRkNHNLK2hhMU56WDN1aTJRZjhORFZ6UjhmV1k3ZE8yQ1FzS2FWajM1cTYvZGJsRDNXTzI5dUhacE9MazBzektTc3JpQnFyNm5kMzduajc2c2UvT1BkZUlsYTFzYm5uWVRGQmVhVU1RU1JuUEpja3M3TEI2Q3NxWTJlWHM4dUxtZVdrbFY1TUw2ZXNWTnBPaDQzUVV3T1BhaXlZODhDSGJVUmdsVmo3SHpCaHQzZlpxYndvYjhKdVNSSklNbFF3UTNDa3hZclBINFhpVzRRZkpKUnZUVkY3NVc4ckxpclE4RXhBdG1QemZLWVBBcktkdE1aRGdhM1FpMUxRQmU2ek9ndnBxMy9yQ0FCb2hUQXJCZ0JFa3JFY094Vm5HZ0I2S0RrUkVkMU1HUXI1R2VTNWNmR1lDQUFxcWxNeFp3SEFoYkdyWis1ZEFtQ2YyZlJrYTZMRjBJd2N4QVBSRFhidy91MHQxKzBqNzQ5U1NrRkNaeHJtK2N4elJoUlhnYTVZdk9sdTNhSUM3L1FpZEFnSVFJQ0h4Vy9kcDVQSzUxc0JteVRUQ09UNlVnTzQ0aGJsZTR1VU1tV2xzNDUxYnZUeXEyZC8vZUgxNDVhVE1jeElkMTNIWjRZZWY3UjM5MEJyYjIwNFVZbjV2VUpaSHpPZGtwU1Ztay9OTVlUNHVnSXVMby9kdURweGEwTkRWenhjdGFHaFowLzN0b0dXM29SWkU5SER1cWJ6dFovL0FuVloxVUNkNjcwTjNmL1YvaTlMRWo4OCtZdnh4Y2wvK1lYL3ZxZStJMlpFZGRRek1odmhrVlZ0RW4wTjNVOE1ISGpyNm9kdlhueG5jM3QvZDIxbnFUeTFEYkhhUkt4MnhnTTU3RXJZVzVxemR5Wno1cUlQcnNWdGFieThLd2tBUjI5RlRvNkVRWVZYY2RyYmsrNXY4c2RoSmEzVTdkbTdRb3IrNXA3R21qcExXb3J3THNSRFBsdklzclV3dGpRNnN6eS9mK3ZPNm5CTVVmZUhlZTY5MnFuTHhvY25xYTQ2KzV2UHl4YS9teVByV09kR3Ivdy94MzY2dWEzL3FjRURmWE0yVDAxMDl1N2UxN3VDU0ZoSUwvMzEwUi8vemZHZkppTHh1bGlOeTRTN3NhSG5EeDc5V21mcDRCZmxJMXZLTFAvNHpKc1g3bC9SdVFaa2JHcnB2ems5Y216NHZKUXduNXFmVDgyL2YvVlFSNkxsK2FFbnY3Nzd4UTIxemQ4KzlBT0R4V0s2MzE3eVVLUTh0TGtVWERkUXNrN1dGallBRTlLeGhEMjJNSEY5OHRhVjhSdTNaKzVkSHJzNXZqZ1pEMFdmSGp5d3IzZEhUSTg5ckFTL1N2MTFtL0FnRkY2VkYwVlFrTEJiWTl5UmFXUUdJa05rZW1IVzNFOWJYS3ZEZzNObEJoVVZkS3pOQjNBU3VxNS9wWERSeWcyWXU2ZTRmTTgrcThKMjFCaVQ1ZDNCcWdBQTBtYXQrMFUvTXhkR3dWRFhNT3d5Vldsb2hsaFZVc3l1Z0NmSTU1MEJBRkE4bFFSQ3p4azV3dDdQLzkxRFAvem81c2w5M1RzL04vU2tJcXF6cEtYY3dGRk5ZU3FGaHBySnpLVHdRNnpEUEl5RTNweVdrTnZDeVJaSmpZZUprSUE0Y2x2YVFCWm54cHEyODhwaGt0NFdPY0pocUQyNE55RmZWRUFDWDUvNDJDU0poQzFTT2w4LzRRR1VtS0syWTA4dVRyNXkrbzMzcmg2K1BYM1hGazdFalA3ZXdhOCsycmU3dGFZcHJJY1NabzFWRk9YN2dPTEZTYTJEYTYrcnJ2MWZmZmwvV1BmYkpjbngrZkZmbkh2NzJKMExQNzN3WGtnejkzZHVlbUhvaWQyZDI0b3hpZXNUYndPYjQ0MWYzdms1cmhsL2NlVEgvL3VyLys1YnozM2pRTzh1amNlaVdyVENCYWlwcXVGem01NzVUeDk5LzlUd3hiN2FvcENIdkNTaWlZaHVDZytSMTc3dTVma2t2SDR1aHlHWVdkWitkU0g2NGRVd0FGajVBQTJOVTErVGZiQjN1YS9lRDRiSTJOYkUwb3dnR1daaGxTNWNUZUhpYXQrYUhMc3djaXRpaEYvYStseFR2TkduYnZJYkl6ZzI1VHp6Q0xXMGcrRS9FaDI5ZmZMTlMrL0Z3MVhmZXVyM2h4cjcrY0xSOGtrQ05hWkZ0S2lxUVZOMVkxZGRKK2NsSjBYR3psd2R2LzZuYjMzN3d0U2R4cXJhMmxEczl2VGRMYTFETCsvOFhFOWR4K2w3Ri83cTJDdFZvYmdsbmI4ODhzcTVlMWUrdFAyNVAvL3dleEV6VWwvMXFTZ1FVQmtIYTRXOHRMZG03bHdjdXpZNk96RXllL2ZreUlYNTFJSWpoUzBjUnpxT2NBUkpuZGRVR2JHWTl0QVVDS2g0Qlh1SVJhbkZVT1A1VXpnSlc2WTBGbjRvcWRIV0lXNm9YWmt3amZVVXhYVUVGTkwyNXU5MkFDU0FBVUNnWjZTTkVuWFVOYTdaQUZJNkpHMEMwa0N6d05KQUl5QlJ1RnR6NUdFZVZyQktSMllFWlJqd0dxT0pJVTg3eXlteFVLWnVybTRRbUxkVGtseW1uRDJRU1pTU0JJRmthQkJnU3N3WFlDcHAyYXNWSWJBd2oxc3lxek5kWXhFM0o1Z3RiUWtTSkp3YU9YOTM3bjVMdkc1djE1YjIyamJHV0Vaa2JMS1ZteU10MHJub09PUnBrZmFtSkVIQU1BK1hNZDI3dEpqSzFrZWt3bEhXYk9SZlgvQ1NKQ25rUXdBbHVQRlg1WXRTRkpBdU1BcVJhVHdzeUdLZ1B5eUk1VXh5N3RMWXRTTzNUcDRZUG50M2Znd1JkbmR0UGRDM1o2aXB2NnV1clM2V01EVURFVFhVT0sySGpGWkpLVm8zOXl0VXZycXBvaUpHcEt1dXM3bTZ1ZFJ0UG5nbWtYUW9vN0h3U3JBZlFOcEs3ZXJjZm1YODV2bjdWNjVPM0RwODQ4VGwrOWVhNDAwZHRhMmJXalk4MnJPcnBiclpmQUNJYUVFREdlK3FiWDl4ODlNRTlNcnhuLy9na3plRXhLYzNIdFFySG9jTlZiWFBEVDd4NXZsM2o5OCtzN0Z4UXlrZGdpRmpoVFk4VTVNSCtsTC80UnVqLy9uanV1c1RSakxMMGhhbXJaVU9qNXB5b0RuN3JhZkh0N1JhR3ZOUEpVYzZsckIzZFc1TlJLdmRMeGc0ZlVabVI2OU9Eb2RDVlJ1Yk5zVE1pTzhlNitVWG5FZDJ5S1o2aWthaGNNR2RXSm82Y3V2a3ZkbjdMMjE1YmtmNzFxcFFWU3FvVndqSUVwSnA1a0kyTmJrMDJ4eHZ6SnNnVVJFKzVtL00rV29WQmVUd3pOMzNydjYvM0wxbmtHUlhkaDU0enIzUHBIZmx2ZXVxNnFyMkZtaTRSamY4QUdOQWpsbk9hTFREbGJTU09LUmlON1FLY2JXcjBKcFlCVGNrQmxmVWtyc2tSUTFuT09SNHpBQVlBQU1NR200QU5OQytxN3VydXF2TGUyK3kwcjczN2ozNzQyWm1aV1daenFycW9TTDJSRWRIWmRYTDgrNjc3NXB6ei9uT2R6NTYrZnBidmRQOXA5c2ZyZ3lXRDh3TURjMlBHVndQZTBLVHk5TWY5MThjWFp6NjJzblBINjdiZDJkNjZQSkkxLy82MnY5MVozcmdmM25obngrdDI3OWhKKzllaWtkWUY4aGtkR1prZm5SMGNXSjhhWHB3Ym53bEZWMUlMRVZUSzBrcmxiQ1NpNG5sOVFnaG4rbXRDbGJ1SGlDWkwvY2xycnJVaWwyekFBQWdBRWxFUVZRdFZRVXhEZ0lna2doNHYzTHhkaWIzSDMwUEtLUVE1T1JuUDZnM1p4Rm9hRFBnRXNnbUd3U1l6R1ZMVzNuMGJiSVZ0WkxDUmppd09neUlLRUVKU2RKZ0JtTm9TWVcwdzdSTU8wUUl1a3JqM0VReXRzRzllQ3BKQ3BsbWFFaXlBS1FrQWF1dlNnQndrM2t0bVZqN3NqbERyakZUUThQS05sZVFzTW1PSnhNL3UvN1dWSFQyWk9PaEJ4c1BLNkk2UVVLU1pNalVqb2lJcWxobFBxTlVUb2tLdFc0eXRqUXBpV0MxaFJ3TkF1WklHNEYrcmRDbmdpMXd4eXlXRzZyYURFYWtnRkZaVDVjcXZjSnlqaThwTFphQnh1eEVQdXkvY0dub2V0ZDR6OERjY054S0hxbnA3S3h1UDFDN3Q3T3F2V3BkNXNJTzZuTGxjS0QzcEhXN3B4V2Y0NDlUcWpTdStiam0yNGkzTVZQZUJsRnhheEk1QUlqSXBMUUxJVmZlY0YyNFprOVo0NzZxMXRIRmlaN0ozdUdGOGVHRmlkdlQvZGZHYmw0YnVWa1ZxbXd0YTJxdmJDNzNsL2hkL2wxaTNCUm4xQXY3enE0a29wZUdyNzF5L1IyZHVaN2FlN3JJcjV1YVdSZXBQdDV3OEozZTgxM2ozYWVhanpTVWJKRGFzS0dVK3B6bjlzY0FjV0pSbTR2cks2blZWK2t6blRLZlhSMjJIOTJUOUJxd2ZrVXU4NWMrdCs4c0FHeGRiU3Vlamc4dlRpNmtZdnVxV3NQdUlDSkpjdkl0WGRIYUtGb2JOL3p1MnowZlhoaThIdEwxRjVyM2xuZ0NHdU1Ba0xTU3kzTWpVOUU1UVRLZWppOG1saWVXWno0ZXVMU1VXRTdhNmFTMXV1cjFUUGErMmYxZVlEWHZWQlZDMUlVVWRaR3FwSlZraUFHWDk1bk8wOC91UDdPU1Nvd3RaSnl5UzhtbFR3ZXZmRHA0dFRaVStkeStNODFsRFFqODZ1ak5XNU45U1N2Wk56ZFVPaFp1S1cxb0t0MDViL3BtUXB0dm5ZdUpwYmlWZFBLOHNNdUo2SHhzWVM2K01MWTROUjlmbkYyWm00M056OFdXcHFOelNUdFo0SzlkTDdGMC9OYmszUjljZWxsTk1wZnVDcmo4dVF4aHYra3A4WVkxVFVzN2R0Z1Q5Ry9KaFpvVFJVbGN6SlZ3TDVoa2thcVVVU1ZJY01qRk1seXd5UmNMcUhVSjVBYlQvMzdJS2hCK20zNElkVWpPUHp2bFZFVlRLd0NPeDFoMVFhbVloYnBQTGlNREVYUCtCclZINU8wVWE4WVdBVG1VSlJ4Q2RFaGs2VUFFQVREVXhPWldYTTQyMEJBWVI5MGhLKy9Jamd3MTVZY2dFSklrWng0TlRBQUNaSWk2RkJZQk9XUVJrSUdyb1NZRWhxalpsRUxVQ2RBaG04alJtVXNaQkhFck1UQS84bjd2Sno3VGU3eitVRWZsSGhYdVV1ZzVCTFNrNWVadTlWUkVwQnllK2NOSWd0UlJCNFNOV2JhQlp4a3RWVk1ZWjVxaXFsVFdEK0t1NnMzblpNUGFyd1V3dXZVc2xnU1NTQmJqSkxnbklpOG5xN1l0Z1NTcE1TTXpYb2trQ1ViM1Bzb1dOREp1SmFhV1p3Ym1SbjU4OWJVYjQ3YzF4bHNybXBwTDZwOXNmN2kxb2pub0R0NFhGeVZrQVFFYytPNFZac3lSSWxSSktRRkJ5MGFkSEdrak1nMWRtN0VybHZvaXBiN0k4WVpEajdjK2VIZDI4TXJJcmE3eDIzTXJjNWRIYnF6Y3ZWQWZyajdlc0w4eFV0dGEwVklmcVE1NWdydmh1bkJwWmt0Wnc5Y2YvRTBoeGVXUnJwZXV2dEVRcVN1ZXhkTGd4dG1PUis3TURONmU3dnZnN3FkZjM4U0c0RXhiU2NVLzZyOVVGNjRxOVlWVTNYQ1hMbDg4dkF4clV6MEJJT0t4d3g1MWxpZ2NSb3h4UkdaeXZTcFFYdVl2Q1d4SkRqR3hORGs4UDhhUlA5UjBtRE1nY3JDSVdlQUlaMnhwOG8yYjcwWlg1cCtwcmV1QUNSa2JrYjY2dUlDZSthbXVxNi8zejQ4SktkSk9PbUVsWStua1ZIUW1tVm9oRmZuaVdsMjQrdFpFNzZYaDYvT3h4UkxmQm5HSHp4MTZxcU9pNVZUenNicHdkVTJ3b2pwU2ZXbTRLL2ZYV3hPOTNaTjlRdExCbWxiRytLMkpPNzB6ZlNiWEgyNDVzWkJZZk8vdUozZW0rby9XN1R2ZWVNU2xHYVcraUptTzd6SUhTWkpNMittVVl5WHRaTnEySENrU1ZzSVdqdVhZYWNkU0ViM0o2RXcwdFpMdlRraWtreE5MVTdlbittNVA5eGNSdlM2VWhmanl4ZUhyWTB0ajZxT2htUjdUNjg0Q3c4UHVRRzI0VXRlTmhKV3FESlJGUENHTmFXRlBVTG54VE0zd0dPNndKd1FBYnQzTURkUnR6ZWhpMXpjQTJMem90dUpLeW5Fb0liQ3QrRkl6aUV1VlRvcVpwWElUeE9VR0VIc1NETGRYZFBlZWRGSnI5M1dwSE9rU3BEb2xLcThEeTVUcUZneUJJYzlGRDVTbm5XZTVJd0ZRMldSU1N0VTFxdjNxbEw0ZVg1Z1RRVUtxU3VJZ0FJQWpkOERldXVnbWdaQkVPdmRyR2hvdUhvZzVjN2tuUVVDTmVSeVpJTEpCbVNveTd1RWhEVjBFWkZFYXNpUU5ndXdrcllaTUVMbUdwaTFqR3ZQYUVnVFpSSmFmQnpseWpqeVdTSHphZDNVeHZ2amJEMzNsZE51cG9Ec29TQ1NjQkFDWTNFVEFwRWdtUlZJaHJWUjFMZ1Jjajg4Q2dDMENuTm1pblJueUlvNmNBeWNpUzFpN1oyaUJQQ0RDRnFwVUVFdVFFRklZMlFrcHlSSFNNdmoyZ0g1YkIwZHowNjhBY2xnOGpDaEhHQ2VrU0R2V25hbitWN3ZlK29zUHYrYzEzUzNsRFM4ZWVmYXJKMS8wYXZlQlZlYnZYZ3FaYm9FVUJVbnVOMXNrWE9VTElrWjhrUWQ4a1FlYWpxWHQ5TlR5MUtXUnJqZTdQN3d4Y2Z2RytXNUhpcE9OaDc5dzhPbGpEUWZML0dWdXc3VXp5a3RFZEdsbWUzbkxiei8wRlkxcjcvZWUvOWI1SC95VFI3OWVIYXpVdUNLUzJVcW5vZW1QdHoxOGJleldqNis4L3RyTmMxODQ4cHpYOExCMXpZaDR3MHVKbFgvKzQvLzl5OGMrODNqYjhjYlNCcDhaeUdHaXc2dEd3ejJFY1JNWTc1bTYrNGR2Lzlueis1OTRwdk5NZFdqVGZKeWJrNzBqOHlNUmwvZG8vWDVFaCtFOW1IUUJnSWlXa3RFZlhIcDFlRzdnVktEOENUZWs3bjdQc2FQQlBWK2VUc3QzUm9kKzJQVmRBREExb3o1U2ZhQm1iMXRaVS9kMDN6dTNQMUpmOXhydUZ3NDgyVDg3ZEhPaTk5TElEY3V4Sk1uc3FrVU0wYTI3SDI4LzVYY0hHcjNoOXNyV3pFUGhhclRtK3RpdGlDZjB4TjVISE9HOGZPM05tNU05Yy9HbHc3WDdmdWZ4cjYrazQzLzAzbmMrR2JyMllkL0ZpUGZsOGtENDJjN0hUMW1UcmNHTk15UTNlRG9nSVlVdEhDRWxrUlFrSGVHazdOUk1kR1k2dGpBWFc1aVBMVTZ2ekk4dGppZXM1SHg4ZVRHeHJOSldOYWJsdjFPTjg3Ynlaczc0Zkh3cDVBNDQwckdGWXd2bm51NkhmQTFld3gzMmhKVFd4V1M4ZTJyUXRqSW9OQ21sa3cxR3ExaXQxL1FjcnUxWVNrYmRocnZVRzZtUDFCNXZQQUFBVllIeXNDZWtncEtHcG11TWM2WnAvTjVaUmR2Q09lVlFreHVhSFVXcVVrdWxMV3hrbVJUc0xaYktBdXBKSXVuSXBNNjhxK1FMdXhiRnJ3V3JKMCtMTTQyaG9YWVpJWVVrbXlFZ2R5TmdtYStFZ0lnY0Vpa0FJSkFjQUJGc0FnTnREcnBBc3FVRkJDWTNVektGaEF5WlRiYUJoa09PNHBpeXlGcnZ5MWZzVWtSQ1VoSWdhRExUa2NuVVZvR01WU24yRlNaRjFHVFNaRjREVFdCZ3k5aDZJeVZYK3hzQUJLVWxDWjE1NDA3Q28zazAxS1pYNWo0YXVPaDErUjVvUHRaY1d1K1FrM0FTQk9UaEhrRWlMZE1NbVpkN1V6S2xCcTc2dUVzdjhmKy9aZmRGZUhPRWNmT3grYmQ2UG5qOTVydlhSbStWK0VxKzl1RG5IMjA5MlZiZTdOSHVBNlI1UFM1eVovVjh0NlZxYmNWZWNrUkNWY1hOWGJBRFRqcERNMm9pTmVXQjhyTjdIKzJkR2ZpZzc1TnpQUjllSGJsNWZheTdObFIxc3ZudzV3ODllNkJxNzI3WXRKcEw2Nzk2NGd0K2wvZXZQdjVoSXAzOGJ4LzVXbXRsazBPT3B3aWo4TkhXVTcwelExZEhidjduajcvLzI2ZStzajR6NWNYRHozZ00xei83d2IvK3MxLzl6VXZYM2p5Nzk5VHpCNS9ZVjkxV1BINVRpYkNUeTdHRjRmblIzdW5CWnpydXNXTjkxSDlsY25uMmtaYmpCNm83ZE1hTGliN0hySGozVk84UEw3L2F3cGVPYWd0bGFTS3duTUZYd1h1Z1FjU2ZyS25SOXp3R0FBODJIVzZyYUNueGhWTjJXbDZYbnd4Y1VWODNOZk40dytFLytPTC84T2xBMTdudUM1OE1YbGxNTEhMZExhVWpIY3RuK243anlITkg2dzZFUFd0NG9oeEp0c3g0T1AvK2cxODJORzFnZHJobjZ1N1kvT1RaOW9jN2E5b2FTK3BLM0JFaStmdFAvc00vZmUvYnI5OTRaMlpsZGk0Mi8yakxBOXZhVGRJaVBiNDgxVDNSTzc0d3M1SmVtVnllSHBnYkdaNGZFMUlxbTE2UVJFUy95MS9tQ3dYYzNzYVNtc1pJUFFBMGx0YjRYZjdjQ2FxNXJOYnY5aG5NU0Z2MmpZbmJkNmI2ZTZaNmV5YnZqaXdVd3VRM2s5cFExUmVQUHYvbDQ1OVZiMThTQ1JLUVBhcE9yOHdOekkrb24yZWpzM094eFdncVByVThOUmRibm9zTjJzTGlqSC83dkE0QW5ER1A0WWw0dytXQjhJbjZnL1dSdXNheTJzYlN1dnQ3L0ZBWXB1MXlQdTVHVlk0djBwR09TblBWdVE4QkhabThoN2VqK0pZd2pSamxZS0ZDb3BCU2dnTUFqbkN5Sm9XK2FsSklDeEYwelFzQWpraEtjaGlBaXNUWTVDQ1Fob3lBNGlMT2dSdk1JQ0JickRrWUlLQ091a09PWE9mUFo4ZzUrcmRyR3hWclF4QklpeElneVdRK0EwMWdaTXVrTEFUa0V3QjZlSWlCTHNDeElXM0xPQUM0eUVqSjFPVEs2TURjNk5INkl4WCtNa0pLaXpRQWVMakhJVWZWNURTWnFRd0laWVVRVVZJa1hkd0Z5Z3U5bFd4YSsxdmxLU2piYy9kT2lLMVZGWENpTVZ4RHZzWlF3NklySFJmSjFKWUJZTklxQUZOSUM3YVpXWnF5MC8xenczL3h3WGU3eG5zazBPbTJCMy9yeEl2bG9VaWx2OHh2K3U5TDlJY2pWOURpL0NmYW1lYmlWYW5PeVZiQlFjNU1TWTZRK2NpWW5YZ0xOTlEwUTNNYjd2M1ZlOHY5cGFlYWprMHNUbjNVZituNmVNOGJOOTd0R3J0ZEc2cCt2UDNCWXcwSGFrS1ZhdlJ1U3pTbU5aYlVQYm4zc1lXVnhRLzdMLzdBN2YvY29XZU8xTzBqb0pSSUdjell3bVJzSzI4NlZOTnhjNkwzbDNjKythM2pYMWh2UTNnTWQ0azNIUGFFR2t0ckd5TTFzOUdGLy91ZGI1ZjdTNS91ZVBSNHc2R1NUYmlHMWdzQmpTOU5Jb0lrV1JPdWRLOWpkRkFpcFZ5SUwwd3VUMVVISzA0MkhUWHlGMnNyemFhbmpGOStZajM1cUt3dmhGUDBUZy8rNVFmZnJhYjVGNExpZ0JzNEVRQ1FrNGoyZjBjNkszdEtHK3NQL0NZQWxIaERQdE9yY2Mxck9zL3VQMnRvWnBtLzVHajlRVVEwTmFNdTJPQnJEeCtvT2pBVi9kekl3dGp3d3ZqbzRnUkhkcVIyMzltOWo5U0dxZ3JPSjJXK1VIdDVRelM1MkphQnVYaEQ3bUJyZVhQY1NvUTl3YUE3NERaY3F2UGJ5MXYrd1VOZmVhanBhTUpLR3JyNVlOT3hrdEZsMlB6UU5yNDBPVEEzTXJFME14MmRIbCtlblkvUEx5V1dsNU1yU1N2dFNNZnY4b1k4Z1lPMUhSN2RVeGVwZGh1dWtEdFFGNjQydUdGcUJtTm9hb2JYOEFLQTEzQnJmTlhMNVRVOW5ER0dEQWlDYnYraG1zNlYxRW8wRlp0ZG1iOHljbU1pT2oyMVBETytORFVkbmR1c1lWN1RYUjBzODdzTW5iblgyM1loVDZBbWxNRW1wKzEwMnJGczRTU3NaTnhLcEcxTGtFalo2ZUc1a1lYRThtSXl1cGhZWG9ndjNwNGE3SjhaTVRYRGEzcThwbHREcmIyeXBUWlVWUjRvclFsWDdxL2F1MWxMaWhITU1nWGtlbURIY01YaVZha3JjNU11YTA5bzJhUVBjbVNLNGE2UTdBZ0lDRHJYMVpZaHBKQWdkYVk3d2dIZ2twQklFcEVqSENJYkVSbHFqaEFhMXdCMEFFSUVqWmtwa1pSQUtoMGhKU3dKMHVTbUJHbEppNEFVSlNWa1V4T2tsT3U5KzZvNHVGb1Ywekl0Q0RtNnRzUlVabVFiVDY2b2IxSnlCVEpGZHpiYzEwbVFEY2dsQ1NLSkdUNXY3SnNadmpoMHczTHNNMjBQbFByQ0NuS285aitISEVreWw0dWhhQ1FRMFphMlEwNWFwcEV3UjNtcGRvWENXNEtRSkFCRTdxK1NKSUJOWUZBV1JrZWtrRng4OXdrL203bEdDdUNCT1NCTURtSlpQUDY1U0thMkRkSVprS25FNExXNG9VMGhsdFBSMll2RDE5L3Nmdi84d09YbTB2cUhtbzhkYnp6MFNNdEpTMW9xQWxWa2c5ZExQbnNtSWpKZytWazIyNUw4cXJzNUdwbk5yb1JzdHpCa1V0cUVxRWpsR1dxd1NkU3plRkVQeFJnaklsTXo2c0xWZGVIcVJIV2lzYlN1WTdUdDFzU2RzWVhKUzhOZDB5dXpGMGU2OWxYdlBkdDZxanBZdnQwVWViZnVhaXR2K3Myanp5ZWQ5STN4MndHWHI5UWJiaWlwWmZjQzlQaE4zNEdhanYzanQ5L3Z1L2pKNEpWSFdrNUUxcEpiSytVMW9Vb2llS0RwYU1EbHZ6TTlNRFEvK21yWDIxMWp0L2RWdCsycmFsdGZ6R0s5TUs3UHhwY0VTV1h4YkZZMUxTMnNUNGF1VGtmbkRsUzNkMVN1cVFuQ0ZxUGF4OWVNSDc3dU5OZkt5a2crcjlUNDB1U0Z3U3ZkbzlmK1VabHoxQWZodkRGb3JmU0M3dlA2cStySzFvQVpOYWJWaFd1ZTZqenQwVjJockhkQloyYTVyNnpjVjlaUnVXY2hzVFFkbloyTExYREdHeUkxdGVGcXRmNUEzaVNxRFZjOTNmSFl2dXEyQXpVZFB0TnJhcWJwTTBzM3dsSjREUGVoMm4xN3lwclNUbHJUOUxBbmxKcnhpdFRxYWp1ek1qY1puVm1NTFkwc2pDMGxWeWFqTTlQTHM0dkphTXBPdXcwWFEvUVozcmFLbG9nbmhJQkJqNy9VRnc2NEFxWm1sdmtqaG1iNFRFK3B0OWpjVVNLU0lFdTg0WndKbUxMVHJlVk44L0hGeGNUU2ZIeHBZbW1xZTdKM1ByNDB1N0t3bUZoT082dVpnUzdkRmZhRkdmQU5oNVdwbVZ0WFlMR0ZQYjA4czVKT3hOS0phR3BsTWJFMEYxdEsyc241Mk1KaWZHa3h1VHl3T0x5U2psMFp1YUZyZW9rdjNCaXBDN244WmY2UzhrQnBxUzhTY1BrajN0QjJaMGQrQ0RMSFBaVy8zUDA2Vk9VZkdoR1FJU2NncVdJcndCRlFraUFTTzBidTV3TXcxZDBWcFI2RFRHNm4rcE5pTVNBU2tvU1F3aUVKUUJ5UUNBVUJBODVSUTJRU3BBYWFvdFpRU3lVREprQ28zRTVHVElESUxhRnFZN1dsVFVBRUNqN29aY0FRZ1RZQkh1YUVnSVJNYXhLRUlFdER3eUVyK3gyUzVDQXdCRTU1NmFRYW1ocWFLYm15Rm9DWjY0V01sOUltaTZFQlNBakkwWlRrMkdSZEhlbStOSFNyTGx6NVFPTkJ2OHZEZ09tbzIyQ25aVnFoSnBVOW9hQXhhcTFVU0V3QUVPQVFTQWFJcUFNcDNFZW1MTGdFbGNQREFNQ1dkbTdMWk1BWTZnZ29zelJua2xRcDBNeU9VcVFVWUdxMmxnSld4M3dsNnlHV1c5MVVjVzVtTGVMOEdyWHJJVWpyNk5VVVhRU3RLY205RG1LcElEYmpTMU1mOWwxNDdjYTVtNU4zanRRZCtNTGhaeDVxUHFaV290MFRScW1tcWh2QjVwMVR2TGFjcWkwSUszTUFwZXhOZ1VES0RBeHFWOXh6T1ZHQXJCenJzTWEwZ0R0d291RlFXMFh6Nk9LSm5zbStLeU0zYjAvZGZidjd3L01EMTZMeDVZN0sxc2JTMnNwQW1kL2NCaFRHWjNvUDErMG5vRC8vMWQ5Y0d1NEt1UHlmTy9oMG1iL2tudU9udGJ6cDRaYmpGd2F2dnRMMWRsV3czTy95RnJocVBZYTdObHgxYWJpcktsaHh0djNoaCtOTGw0ZXZuN3R6L3Vyb3pjSDVrYUg1c1VPMW5YWGhxbkovNlJZUkdVUWVYVmpVVnRJaFR5RGlDeG5heGgyYnN0UG43bnk4bEl4V0JNcXFnM21BQ2NkbXcyUEdheC93NFFtTXhVR3NpWWJjbXVpOU5YeGh2NWw0UEFpKzlVT0dhUUFjMGlrd3pJSkUwRFczeUJQT2VKbXZwTXhYVXZEN1hDRnBkVVJSMi9DSnpaNTVyYmdOZHo2VmV3b2dsbzdQVGc5RVV5c3JxVmovM1BEQTNQRDA4dHpRN0xBbGhkZmw4ZWh1bld0MTRacTlsYzBsM25CRm9LeXRvcWtxVUxFRDUrZzl1WFJkdXJtdmVyVnUyVW9xOW5IL3hZbmw2ZUdGaWZHbHFZWFlRalFWVzB3c0x5YVdkYTU3VFMvbjVuWjNYeVU2MTJ2WEZTZ0JnT25sbWNubDZhbVZ1VHZUZlFrck5iRTBQYjB5MXo4emZHUHN0bGQzaGJ5aHNrQkpaYUNzMUJ0cExxMFB1WU1CdHkvc0NSWHZCc3RKbGhBaVU2bDgvUVdiVlFiZmphb016VmQycVZGMkE1R2QyM0UzS2pLT3hSOGdjNjFkVFhxWEFBQ2NjWlNhSUV1aENJUjBGSXdDZ0JGWm1lb25CQUNnQ2xJS0tUSzJDQUVpTW1LcUFFV2ExaEM5SUtFR1dvYUJTZ3BCS1FEU21XNUpXaGRueUg0Rk5TQ0Z2aVFDb1FteWt5THE1UkdTTVZWVVZJRW9OZWJseUlSTXIzWU5TSWJjdzBOeHNTQXpXWmVyWTVlaG5vc1B1YmhIa0xDa0pVRTRNaDVMTDNaUDl5ekdsejkzNktuS1lDVXhVb1FRa0dXL2RzaXhwSldXYVEvM0pDbXBLbzh4Wkc3dVpzZ2NtVkl1ZWtja0FUSU5aNGdFdWlMVzFWSFhtWjV3RWhwcUNsektrV3ZNallnY005a3NPdGRoSGNmblBhV0F0bklIUXRzdkZGNVlvelpiM1R1bjZ0NkMrZlV3Q1JEemNVUEtMUmEza3EvZGZQdmw2Mi9PeFJhZjNmZjROMDkvSStlMzNJM2tUQnhsQ040VGY3b05WZGthcDF0Y3FjaUFoWFFVNlRobnBwQ1drR20yTzZLNlZic05JV2ZtY21SQ1ptaGtCRmwrMDMyZ2V1K0I2cjFmUHZiQ3IrNSs4dU1ycjczYmUvNlAzL2xMdCtINTdLRW5udDkvOWtCMWg5ZndGTzkzMWJsMnN2SEkyTkxVRHkrOThzUExQemMxNC9tRFQ0WTlvYTI1TXN0OEpZZHJPdy9YZFg0NGRQVlU4NUhHU0hXWmZ3M3pvOHR3VllXcTQ3M25rMVpTU0JIeGhwN3FQUDFVNStuM3VqOTQvZUliTDczOXZaY04xK2RPUHY5WTU4TzFKZFZ1M2JXaEpTR2NGT3ViTEtkUXcvRW11YlFnd2VTR0MzUWQ4cUoxa21Rc25iZzIwcTF6b3lwWUdjd0RIMkIwbWQyNHBiLzlNWjA2U0hXMTRGNk5tcWZzZFA5MEx5N2MrcjBhOEd6WVZYWUNWaWJsN0FDRlM2RG80T0FXNGdEWndzNngzTzVNTER2Uk96djZ5OFh2OTB6ZEhaZ2RUanUyb2VsZXcxTWJyRGplZU9SNDQ4RzZTSlhCamNhUyt2VkExKzJLV3BSeTlidTM0TkpWNG5mNW50bDNSdjBjVDhjbkZpZDdwdnN2ajNSZEhyNFI5Z1IxcmhYdm5sdDdnQ0hhSkl4WUVTeXZDSllEd0xQN3pnQ0FJNTNwbGJtN013T2o4Mk9EODJPM3B3Y3ZEZDFZVGl4WndxbjBsVlNHeWxzcm00ODNIRHJWZUl3enJuUGQwSFNkNjFyUk0yVUxFbHNWRkM2K2JIcnhxZ3E2bmFHZU82S29CVHl2YkxvRmdCeTNiYWl0aHNXenUwYTI5bmZHNDZVQk9BZ09TUU5KUjhNbXh5YmJZSVpiYzhlY0dFZXVNaDkxMUMyeU5OUVEwRm1IWWlTZ3BFaDZ1SWNoYzJRaGo5eUd3dEVrRU5sQ29HNUYxU3pqWWtGamJnNW1MdjdoeUlUSnZEb0xKT1dTK28wbEV3VFN6VUplSHJISXNtVkM1RmswZ3RKU1pNd1dDelFORFEwMWl3UUFYT2p2NlpzYXJ3eVVubTE5RUpFVS9ZVUNVWHE0SnkzVGpuUTAxRnpjRlJkeG1VZWtIWE5pSHMxVEVIRFJBQWlCZ0ZSSlUrVWtsMExxcUNNZ0E2bXlPbFdGYmlJUzBrSVVPdmZ1d0k5ZFBHM2xobEo4ZGU5OEtUQVVWSFh2WXZKQmxCVFEyS2w4a1B5S3ZZaW9hL29mdlB4L3Z0dDd2anhRK2s4Zi9Yc3ZIdm5NaG9RSzI1V0NScW9iN2V5SWs5OTFrSU9oYkJMZldRdU1FZ0EyUU1hUHdwbk90bTg3Rm9pQ1o2cTFXNWtSVXFZQlVkZE1VSGxNdUFZUWNMTHA2SUdhanEvT0RIejdreCs5MC9QaGp5NzkvTUxBMWNmYlQvMDNEMzY1Zkp1aGplZjJuVEc0L3YxTEwvL0hkNzlsR1ByWnRrY3EvSVZzMEFWUzdpOTl1dlAwSjROWFArNi8yRkxXOFBqYTY0TXUzOEdhdHBjMHZYOXVaQ0k2WFJmS1lCRWU5VFk4UEZzejh0SE5OMmp1ay81WGY5VDBSbnZiM3M4ZmVQSXorODlzM0xDSjlIOS9ZeFkvaWJ2dmZrKzBOb3JEN2RUWlJ1RlZIcy9sWkxScnZIczJOdnY4L2ljTzFxNEpoT1BRT0x2VlR6NVA2cXRma0RWVitYLzZxUDlDUmF6clVDUldwbTJNdWVVbCt4MWYrY3lkLzREeEVkaHBkS3hBQ0FoZ1YzdDdielQyeXpuclowdHpQcGV2czdyOVlOM2VrdzJIRDFidjQ0d1ptbUZ3blRPT0NMczNJR0IzcGNBOWhxZXByTEcycFBaMDIwTzJzRG5qWHNOZDVNSlNVS0Zia0NQWExpeWJpY2EwU245WnFUZDhvdUd3U2tpSkpxTkRjeU9YUjdwNlo0WnVqTisrTW5ycnAxZCtZV3BHYmFUeVVPMytFdzJIRHRaMk5FYUs1VGpaUWpqalNHaUxUWThmdnc1VjY4cW11NFMwSEpIOE82YmMvdldKSXpQRjdRaklsakV0KzBFNmxJWTFVQU9TSUhPeERJNnVISUUyQXBOa3JTc29udTlTVytOYnV6aDhZem01Y3FodWIyTkZ2Y0JjWWlzcFQ0dHlDZ2tTS1pGU0JvUUNqaW1RU3haTm1YbG5Eam1JeUlFRG9ESWFjbmRFY0RSbVN0SUJRTEZxQ0psaXFHbmMyRTBnZk1lZ1FnV3gxdkl5L1hhcUNqT3ErTDJUQmd1cVRndHBFY2dDL1BERTB0U2Z2UHV0WHcxZTY2amQrMXpuNmRON0hneTZBenRxMkJySjRFRFhObkpuajV5RGxONVQxYnJuVFJNUVg1TndzYXVWUXlWM01jWlVrd0JCWTF6S05HSW1XTGJhdWp3eE5jUFVqUDNWN2I5NytodGZPdkxDSzExdlhoeTYvbXJYdWI3NWlTZGFIenpiL2xEeExoKzM3anJWZkV4SThlZS8rdTYzUC81UjBQQ2ZianZsM2RMZ0M3a0RKeG9PSDYzZDF6czljSFBpOXNubVE1Q3RLczZBQmQzK2d6VjdkYTRQejQvUFJPZnJRdFhnQ0cxb3pQc1gzOWZlL2NSck9ZRWpoeDk3OU9oTCtzamxwYUUvZnZjL3Y5Ynp3U09OaHg5dk8xVVZYTU10MWgzZ0Z4c0RUNW1WK001Rit2ZzZ2ZXluNm5MYTMyWTkrYWl6cDVGOG50bll3b2Y5RjFKMituakR3VDFsamZuZjFXNE5HSmQ3cUt6RVByS2ZnaGx1Q1JMcDVQeXR3UGdyd2NTdFVsMFcydHZjWUpHOXJ0b3pXcmdkdUp2c0tOaHhoK0R5OEkzM2V6K2RXSng2cHZPeGgvZWMzSkFLWWdjaWhJUEkyRm8vaHlRbmtZNzF6QXhlSEx6ZU96MjRtRmpteVB3dWY5Z2JxQ250UEZEWGV0UlhVeEdvQ0xoOUlVOGc0Z25kbDJsVjJMQXM5SytZMVdDOUtINWJqV3R1M1pWVHBVSTVXM3dyUnlhclFPS09UREhVR0hJc09qR0JNODRaejEwZGRQdEx2Skhtc3Nab0tyYVVqTTZ1ekk4dlRRN09qZHllNlh1Lzkvd25BMWRLdk9IS1FFVlRhYzN4aGtNZGxYczJxeXhhakRCa1duSHAxdmRFc3Vlb0o3ZlpCR1NvYjhhSlVvRGxGRElOaUJ6L2pvckI3bFFvN3llWkthZHBNSTlOYVptSGZtQm9TSktVSlpva2tCcnFDS2d3bFE2bDF3TXVFRGhEWFZCYWdBQzEyWlBXUHpkN2QzclE1L0ljcXUwTWU4SUFZRXRickNQWVZ2RnlSVG1sTEFuMWZ3RXhaUTRGUTBBU0pGOERia0JsNFJDUUlBZkFRZUNVclpRdHBDQVE5d1ZUV2FRb21Fd0JZZFFPc1Q5RnE4cWtQT2VJaDVFUkFlVTVJSWZueDE2L2VlN1ZHNzg4MjNINnFjNUhqOVh0cjF6SE83a0R5VGo2QUlzSlBkNHZWY3FBeURrVmhiUUlTSzF1dTJ6RG1wWmtBTGtTQVJGQmtnMklETy90K3ZZYW5zNnF0czZxTnAvcGFTMXZ1alJ5ODlPaDYvUFIyZW5vOU1NdEp6cXFXa1B1NE5ZYWxKUjR3eWViRHMwbUp2L3F3NWRldXZvR0VUM2UvdEFXWm9UTzlVcC8yUlB0RDMvcmt4OTFUOTY5TXpYUVdkVUtBSW9FVnRFRU1XU0xpYVdWVkl4SVVqcW1YZW5TUHI0aVF6NzI5TE0xQnpvcTI1cDZ4czVmdVRFMEgxL1l6N1h6ZzVmNlp3ZGJ5NXNQMW5ibW9KSFh5dWp0eHVwSGozMkZqVTd5NlZrMk5NYnZER0ozSDk0ZDBWb2FuR1A3RndQSlM2UGREU1cxVmVFS3Q3bHExZkdCVWIzckRpYlN6aE1QeWJJSTZSb0FnR1BUOGxTeS82WEkwbFVtbDR6OFFhMzdORytESjNJVUtqdU5za1BNWEVXSmZ0aC82WTJaZUcvSzIxeDNwcWJ0cy83YUR0ZVdiRmYzbEJ3UU9FTU1uSDNGSTR2am80c1R3L09qQTdPRG8wdlRmWE1wVzVaRUlrMU5KZld0NWMwQnQ2ODJWRmtmcmluelIzd3UzdzdzNW53QTh0YXlCWjU2dTZweWk2cFNKY2tCb0EweFF3cWR0b3I3QTRWWHV3ZElQTGRHNWFZUFoxeElpeUhYbUJadyt3UHV6TXRLMnFtNTJNSjBkS1ovYm5oMlpXRmdiclJ2Wm5oZ2J1aldaRS9YZUU5OVNWMVZzSEpQYVcxSDVaNFNiOFRRdHIyL3J1K3J6Zmd4dDM1M3VSNjRwNnFDNVJxUkFWRitCUU1pS2NubU9WYkEvQ3MzYjBNaW5aQmc2LzlseW9Dc0NrTURNdWhMNUdncTR3Z1o2cHhXYWFvQUFJRXhaRGsrTEVrV0FUcklWaUlBQUNBQVNVUkJWT2VvMjVUZUVGTUptWTdqREV3QUZDQVlvT1drcnczZm5Zbk9uMmc0ZExUdW9NbE41VzlRa0FXVnBNZVFNV0Q1TTlZaEJ3azVja1gzblg4ckRseFpEOHJUc0NZTkFqU1I4VzJTSU1rUUVUVlM3R2FFanJRWTBuWXhsYnVSRFZDRUJJNTBkTnkyVjYxNFZlc2hsa1JDc2NBQ3dQalMxTGs3di9yNWpiZXJ3cFcvZGZ5Rmd6V2Q3azBROWRzVnhhV2F2M0lWajJiYXNhcDhBd0lBQ0FTQ2hwRC94VlU0Nm81RkFTQXdRd0FIdGtnYjNBUFpZcllNbVNRSGtXMUJLMzZpOFhCYlpjdittZzYzN3I0eDN2M0tqYmVIRnNhZjJ2dm93eTBuL0c2ZnNVbU1KbC9LZkpIbkQ1NmRYNDcrN1BvdkpWRFlHenpaZkhTTHl1Q0dwais2NStTNU94K056STlmSHVyYVg5V3VzbUdKU0pCZ3lJSnVYOEpPeEswRUFKRnQ4VnU5R0YxeHpqNlIrc2RmQVg4SUFGelJibFBURzhMVlh6L3h1WE4zUHJvNjFqMDRQenEyTkRtNVBGMFRxa3FrazR0aGJXSmZUZXJMenpEVStOZ2t2M0ZIdXdCclFKUy9jSTFkdWNWdUQyaWZkbW0zN21LN241Wm1UNXg4eE85eVN4S1FQWWZwbDdwNDc2Q3NLck0vOXdTNERBQVFaRHV4VVRuMHJqWDJubHNrOHAvSjhMZXhjSXRlY3NSZi9qaUZJamtDWTh1eGVxY0hmbnIxclR0VGZXMFZMVjk3NERlTzFoM1lmU1h1SEQ2Ukk3ZUZQWmRZbUZpYW1vc3YzcHE4MHpQVk56ZzdzaEJmQ3JyOVphR0tQYVgxKzZ0YUQxYnZiU2x2S3VZTkZubmZEZjYwRnFCM3p3bFZ2S3FDTm1lcU1TUEFPa1pJeERYOGJNVm1IeEFvWkRjUjVkWnFBa25BSUFzTFZaUElwWmwxNGFxYVVQbnhoa01BZUhkbTZOT2hheXVwNWE2eDI1UFI2Zjc1TVVMV0ZLbCtzT0ZRUTZTMk1saGVGU2l2RE83cTVGTUFUbGZQdXdWWWV5ZXExb2xDYStiT3dJNjBHZW9zVzRsYU1XQnVqZnUycFMyRUJjUjBMVFBVRVFBQkpCQURpUWhBb0lDVEdtclpvQUZLV0VXSk1tRHJhU0VBUUpCQVJBMTFTYllsVXdaemM5UjFadG9iSVNRUUdDbFRFaldHUElPSFNJb2xqWGtaNkRrUGdhQ1VobDROdlVuSzRDRnNTZ0dBbXdmelNTM1g5cEVBU0h0WW1DRjN5TEZsZWpFOWMzMmlPMlduVzhvYU82cGFpVWp4U3JtNGl3RkxpRVJDSkx5YUZ5V21aVG9wa2psVkd0UGN6RzBKYXowemhQSlY2S2pybTNZM0lVcU5lZGJTUmRpYzNac2c3OWN0UlhJakZxWHFYcFVtVnU5SUNBQ3hkUHlOVysvKzlOb2JLU2Y5TDU3NUozdXIydTZiQVpFWFRjaUpoQXdENW4xUXRhNFVPT1NCVmZNK3VoM3BxS0t2NnBjS3phVHQxSVpnMlNMeXFoZ0hBRW1TaUFZQXF0Z3dJaktPUXFZNE03Yytrd1ZkL3NmMlBIQ3k0ZkMzenYvZ0Y3Yy9PdGY3eWUzSnU0TGt3ZnIybWtDVlc3dkhpOUNZVWVXdC81ZlAvck9wbFlVUCt6LzltMHMvclN1cnFmU1Y2MnpqS2NBWmJ5NXYybHZWOHQ3ZGo3c211dWVUQzI3RDVVV3ZJQ0ZJYUl5M1Z6U1BMMDh0eHBjUXVZWXVXa21UTFVBejBmQ29pYTF6alROdWF1YWh1Z09INmc3Y251NC9kL3VEdDI5LytMMkxQM3VtOC9IeDVha3lYNlFtWE83SWxNYmNVRnNsYXF1c3N3K3dxVW45V3IvMjBpL3djbGZOeDlIUGRRYnFIcThyMWIzNUw0Q1BqQ09RYzZqRGV1Z29BSUNVeWRSTWJQb2RlZmRQODdwZVE4M0R1QkhZOHcyajVpSHdCZktYbTdSakRjNk4vb2QzLzlQMXNaNkhXMDU4OWNRWFRqUWUzcm9EaXhTR0RBQXRZU2ZTaWRtVnVjc2pYUzkzL2ZMQzREWEdtRXN6NnlNMW56MzAxUDZxOXVQTkI4UGVZSzYyc0VZN3lZTE8zM2kyd0VWdVhRcDhONnI0MmtoTnZtVWdwTWducnhNeXpaaFJUT0g3WEVzSVNDRzdDWWdqeXptTUZiR2JtajZLSHBlSUdHTWMwQkZKblhzUnNiVzhzYlc4VVYxL1k3TG40dEMxeXlPM0xvN2R2akJ3UmVkNloxWHJzNTJQUGJ2dnJPTGJOalZUMzc3dFdCQ3d5REZnYmxkUDhhcldvVFZSclNUcUE1RndaRkxuYTZqZTFqUHRCdDJCbFZRc1ljV0RXUnNpbjZkU0E5MUJzcVNGaEM3TmxSUkprTUNScitlcFhQOFVhWmsybWVuV3ZNS1JLL1pDd0NoMWNTOUR0bVJOcjc5WWdTWVo2aHE2YklyemIvNkxyNm8vU0hKb2JXRlFTVTYreTRHalMyY2Voc3lTaVEzOUVBeDFEVDFwV3BFQWhLQXp3N0haSDczLzE3V2hpb2YySEcwcXE5TlFVemtYcWdxWlRUWUFLTmFIZ3VpR3lyWllIL0tBRERYRjF1VWNFUUFscFRXdUV3QVFjSzVKUWlJTEFQOUxGWVNGWE80dm9pT2RYS2JpcjF0Vkx1SDRQMzMwdlo5Y2VVMWovS3NuUHYvOC9xYzhodnUra0c0QmdDTWN4RUl2SDBPMmc2aE5rYW9VNGpMblFpUVN0b3d6MVBPSUtkVVhOWWJhenFBd2puU1VJZThJUjVrTGtoeEp0czVOZGM1UWdvQ01xY1BFdmUvQ0dlK29hajNWZU5ETnRLNkozZzhHcjA0dVREYVYxQlZmVXJ5MXJHRXBzZnp1bmZNakMrTUg2enQ4NWxaRXJtN0RQYkl3Y1hQOGpsZjM3cXRxZDJzdWpseG51cEJ5ZEducTZzaXR1bkQxcWVaaktJa3ZyMmkzZXBHSXFzdEZmVFVBWEJudHVUcDZ5NlViTHg1K0ZnQkM3c0QrNnIybm1vODFSR3ArMVhkK1pHRWk0ZzBmYXpoMHN2RllRaVF6K3hiWHlCK1FqWFh6ajdYUCt6M3V3WVV6ZCtjNndldmZmNGlWbCtmNnh6blFiajEvMW43ME9MaE1BTUNsdWZTZDc2Zjd2ZzlpZFduandSWlB4ejhJSHZwZHJhd0RUWGNCcHVYOHdPVi84ZEsvN1o0WmZ2SEkwMTg1OXNLQjZzNzdXTVlsbG83Zm5MenpKKzkrNjg5LzlkM1hiNzAzR1oxdUthdC91dU9SYno3K2pYLzgyTmNmYmpuUlhyRW43QTRhek5DWnpwQVp6TmpCUkM2bU5xK1NlNlpkRksrcWdBL0RrV2xKWXNOakZXTnJrdzZLRytFS1VzMlFDUkpDQ01YcDRvZ0VJaGI0QW5Nem1qSEdHZWZJRVJsaitucERQT0lKZFZTMm5tNTk4RXRIbml2ekJRbmt3TnpJV3owZi9PRHlxeGVHcmtiVDBZRGJ0ejVyZDd0UzhMenJSYTBHUmVXSUZxZUtNNjRXY1BWTFJNYVlVZURMWExzWWtpUGlpTnpVWEM3ZHBQemFtd0FTZ0NNZ2NLbE9VNmh4eGgxeVZGYW5CTW1SSytjOTVwWGpLaEFOTlliTWtwWWt5K1FlRFhWQlRrckVOM3NRQXBMZzZPamwvK3AvK3U5Y3pLdWhxVE9Yemx3NmMrdk1yVFBOcmZrTjV0R1p5ODM5R3BvNjAxM2NiWEszeGpTRHUwenVkVzMwejJBdWs3c001dEtac1p4WStXVGc4dXMzenAxc1BQaHc4L0hhVURVQ1d0SnljWmVPdWhvNk90TTFwbkhrR21vNjAvUC9xY21qd0RqNS96U21xYThvL012NkN6ampuR21NYVloY1pjMW0vakhPY0FNTGtZQlVvZnFpVWg1STVJYUlKRWRRZWx1c0E3bU0xczF1cDdpY0NTaG5IRWl5YVcyZHd5SlY1U1NlVG53NmVPVzduNzVrQytkcys4T2ZQL3lzYVJxN0J5cXZ0aVF6MGpHRFFNeTJad2NlbDBKVldkTmhBOWhIMW1HWUtkK1ZYZVlrMllMc2JIZmhickMwdWJzb1hpbkkxc05oakVscDVTcW9ZZEYzUVVSRE0vd3VYMzJrZGs5Wmd4VDJwYUZyZmJPRFhHUDFKVFhGNUd2NFRDOW4ybEppK2RPaGExS0sybEIxeEZQSUlwVVR2OHMzdlRKM2M3SjNaSG4ydWM3VFhzT05nQ2s3UGJvNE1UZzNPakF4Q0xaY2lpWGV2SFgxZXdOZGtiN3hpdUhwZ2Y3Yi8yNzYwaXUzZm5tbDcvcjh3cHd1RExMTTN2bTdTNm5sdUpYUXVkRlIyYnEvWm0vU1NqVkVhazQySHE2S1ZCak1VRWNDUUFUR1FOZVl4L3YyUXUrUDVtL0dwYm4vOXJpWlNGRW9LS3V6NUEybVFSNDN1RXlRQXBmbW83MS9sWng4UjZZWDFCK05tak9lMWk5N216OXZsaDdVM0dYSTlRSUQ0cTJlOTc1LytXZnhkUHpyRC96bWM1MlA3eWxyZE92YkpnUGRVQzZQZFAzb3lzKy9kL0dWMTI2Y3V6WjZxOFFYT2JQMzRSZVBQUGZGSTg4LzFIeWl0YUlwN0FtcFV5L0wxbHFBN1E5eU5jRXhLN3RwY0pHcWNyTXlhNDZRSTVNTU9VUEdjR1BxOGNMcGRxOFJydHdKaUxoYVF4R0p3T0ZNUjJTNFVkQXQxM3VyRVpPTmJzRVpON2p1MWwwKzAxTVZyRGhRMDNHb3JyT3h0TjdreHVqQ3hLM0ozdk9EMXk2TTNGeEtSRGtEdCs3YUFWcGlzMXNYWExCWkorZmV3blpWcmUva1FsVnJMc05NVHlJQ2dpVFFtTW1aenBuT2tBTUlnN2s1MHpPYkkxTXZsNm1mTTVzczR6clRPZHRncTgzZmN6WFVUTzVtcEFFQ0E0YkFkZVoyYTM2RG1RWXozVnB3M1k3djFqZ1lnQUFaTzFFaUFrTmRTRXRucGxUY1JBaWNHd0NTSVZPTEpzZXRYYStaUFhVeHZueGg4R3JhVGg2b2FtK00xS3QwVlpPYmVqWUlsUFBFYmhaQTJnQUxReUxEUFlXWkN6YWZQRXk5bVR4Vm0xYm8zc0p5ekVjdnF0ZnB5RFJuZWhaWXRKTURVRUdiODJ0U1N5bVJvYkxwR1RNQUFZRnQ2UFhKcWFLMWFKMENpYVhqTnlmdWZPdjhEeGNTUzZmYkhueWk4OUhxVUtYeUJ0MHZXZTA5QkxXT3FDSzg5MEdWRkh3anN3OEtYeGtTWWRieHh3Q0U4cjd1Sm15VVA1TVZkaDB5eFhDRmtJb1JWZ3F5aWtSUTU5ZnpOVFNqc2JRdTRndVYrMHM4aHV2aXlJM3ZYbmg1THJiNC9MNG5JcDdRMWdkS1F6TU8xWGFtN0ZUYXNkNjljNzQrWE9zelBCV0JNZ0t5cEpXYldZNFUvVE5EQzRubGllVzVsWlFUalM2LzhmN055ckMveEJOd004OThQQldKMTU0TW5OWXNiYmJmamlWeGlTcXV0T3dQZE45MVgrbnBuT3J0YmdyTlY5UlcrNW9xSURMZG56UjlrSGF2SUM1cU9rUkt5cmhPdFlGYXYrSHhZbUFwbHE3d3V3cjZlVEcrMGlWbUw5WGhudGJqMXBVWjg5SU52YjVhdGpYS1FCN2cwYkZwZVRyZS81UGsxTHRPY2dxNGlkNHFiODBadmZ5NEhtN1RYQnVmTEgvWjgvNFBMNzg2dmpUMVZPZGp6M1UrVkIyc05yVmRHUkMyc09kaUM1ZEh1a1lXSnJyR2UrNU1EeVN0ZEZ0NTQvR2puK21zYW11cmFLNEpWVVk4b2Qxczl2bnJET1R2bmR2WFdRRGZLNEE2NW1RZDRKb1VtaTBiZWdlR0hCQjJ0bllweVMxWmVmVzlTSkNqUnErNmticjNobjZPNG9HZk9VSEFxbUJGVmJCaVQzbGpaMVhiYVAxazMrelEwTnpJNE1Mb3pZbWV2cW0rajB0cTJpdWE5bGUzZDFTMmxoWHQyTnRDQ3VoeHQyallQZGVaL09tL3RhcENwbDJ5Q1ZEMVlhNG5FWmpHakZ6dklVaGt3SmxlWU9jVnVPb1ZKQ0pIWUpnRGpITmtRbG9NTTA0Z25la0FldmI5TWhmM0tsV0tVWXFoWGpBSWhSVGFXbWVGWkFCYzFSU1huRUE0MGtLUUJ2Y1JTRkFzMGtDQ3JNMWdPd2lvb1NISWxpQm5ZdFBYeDdzajNsQmJaVXVKTDZ4TzhDcjVRdjJzdkY1RWxDbGVMdGZRWHlDaWhsb0JRYktRZ2dFamxnSFowYnBpcHNWUHp0V2lsMnNSZkptT3lPRHdVZjJzT0I5Vmp6dkNBdElBQVl0amc4NVh0WEZMc3VDWHZFTThNVVNHaEFEM0xKUzhCWXJLY3F5N00wTS92L25PUjMwWFBuUGdpZWNQUExHL3VoMEJ6VjFYaXluQVp5bkJ0VVY0Nzd1cUFxaVhBak15WkptdUF6WHhPQUk0TXIxWlBkK3RXNkxHVldZS0FRSUNrZUNNQ3lrQmdERkdrb2lJTXcwVXczcmVIVFlnRU16L3VBWUNEQUdYLzRHbW82WCtFcGZwZmUvMlIzLzd5VTg1MHgvZjgwQ0Z2M1RyczFTWnYrVGhQU2M0NDMvNDlwKzkxM3UreEJNNnMvZGhuZXVMaWFWWU1yRVNqeVhpQ1R0dWZUcHlaeUthdmpXM3NMQlU0YmFDUDNycldpVEE5MWJVZDVRMHVUVzlCT3FPQmlwdDJ5RWhxbHhVWjhpVWErR080VHZZQlYrYVdCNTIrUFdVT1ZFYlNydENkcHBwanI2dzRLVHNwYVNNU1dQUlpZSVpDSGpkd2FVSlljZm1aNHhwaDlLbWFRVDlmbS9RNDNmNXVxZDZCK2FHelloLzM1bW54Y0VFL01GZjhsdDMrZkM0UExES0VpR1RpNm1KajFaR2ZyeVFpczg1blB1cjJ1cWZkclYvVGRkOUN2aFpNTFBTVHJwcnJPYzduLzU0T2pwM3F1blk4L3VmckFxV0dic292QlJOeFdaajgrTUxFejJUdmIvb2ZuOWllZHByZW1xQ2xRMGxkVSswUDNTMDRXRG9QbVZtRnN5RkRUZk9Ja2xzQytCN202bks0SWRvRlNHWWY5SkNRSjZsbklHOGViY3RBSEp1eWNvajFaV1M4aUZLWExtS2M5bjdrQWRBcHJ5c2tDMWszWHlYaU9qVzNRMlIyb1pJN1NON1Rrd3RUM2RQOWw0ZXZYbGovUGJWMFJ0ZDQ5MWRZejBQTkI3ZVU5RlNHNnFxQ0pSdXhzSmVwT1EzY2pOa2Q1R1dVUDcwMzBLVnlqWEwvU1pyZ0dZcEdMS1VseHk1eXFOUnYwZGtraHlaOGJ0aWpzR1pBUU1FUVlKbGY2T2l3QVlZcXNRRUFrckdIWm5takpBeUpvNkdtc3B0UkFDTkdiWk1pUnlFUXRxT2RCVGdRekZaV3lLcEpjVGlocytza1pkSUNFb2hNSnRBVUVwSGw4bThra1JNekczR3BNMkErN1RTcElpbVJHSjRhYWh2WnVpcHpzY2lucEJOdGlCaE1sTUJKNVhkNE9LdXBFaEtraVl6YzhVeVZsVWg4M0t2WWhES3Y0VUFJWVYweUZuTEQ3SDZHcmJHSDYwKzRKYXVZMlZ0cVlWc1RWbHRLTGFzOW5wVm0rMnNPZkpVdFhFaW9vb1kyaUt1YzAvVzJianBkcmhGeEhRbU92djJuUTkvY3UydHpzbzkzeno5alQzbFRkdHErV2FpK0R4Z0U2alh0amlVaWxlVmM3ZGtNUkJTeURSbkJpSkRSRlhVVGhVK1ZxTW83U1RYMVVyVzdobGFWdUJONVp2bFRKa2pTWjE1Y3l1RmdvbXBpVm9ReHFMQ1NzSGtTRWRSWTIzNGpqampyZVZOMzN6a3F3MkJzdTlkZXZYZm4vdExXOWhQdHo5YUhhcll1cDFoVCtoMDI2a2JrN2RmdmY3THQyLy9xakZTRzNHSGJvLzFmanA4N1dyZmpmSCtFWm9WVVZrcVlHL0swMnE1anRwT29pOHh6R2FjVk5MdDVlSG1jSVF6UnBMY0hsUFhlRHlScnVJNkR3YVRQdU55U2JpMXE3LzE1c1dEdldPZk5wYTlkYVIrcEdXQ3pKQ0hlUTJYcG1rK1g2cmNrMmFlQlc0VERNcFkxSjRiRzc0Nm54NHZpNFJhbTV0cTI2djIxclY4Zk9meThPeFlTM25Ec2ZhVGZJK2t2L2dwamsyem5uNXNxQ1cvRnhESlNhV2lQUXNUTDl1U1hZK3pqeE8rMHVEUmczdS9sZ1pnSkFRSlNkTE4zYmtSWWpuMjROem92M25sMzAydHpQMjlreS8rMTZlK1ZMTFRFTGdrYVFzN1pWdlh4bTk5MEh2K28vNUxmVE5ETHQwOFhuL2d1ZjFuSDJsOW9DYTRLN2JXOVhPOG1PbXdJUjl1OGFyVzJObFNDaElHWHpWRGNaUHkxcHZ4NFc2aFg4MHNCTXppTWZOeGdxekE1YUQ0Y0hXdUs5Y2RROFk0RXpMTlVPZkZnVWdLOElucjRZcVZ3WXJLWU1YWnZZODYwdm5XK1IvKzZ1NkZHeE85NXdldmVBenY1dzgrK1ZUSFk4MWxEYVptdW5RRHRoTnV5RHpQMmptN0liSzdTQ2xlMVRxTGhPZXYvRm5LU3dNSUhKRlV1M0QycUlRMkVXYmVvSjZtdElhYXdRd2lTb3FrQWhlcW82eEREa2hZcmRzcEFBQlFXQUJBSUJIUXAva3RhU1ZGbEFINTlFalVucE1Gd0VTaEhrclgwRzFUSEcvTnZMckpnMmY4WUFDQXdOdzhvS0dMZ0N4S1d5SzZ0UTBCQUwzVC9UKzU4c2FQcnJ6K2U0OS80L09IbnFrS1ZUalNVV3pXQUpDV2FWWFZ5Y005U1pGVWxUSk1ac2FkZUw0WmdZRHEranlQV2ZZMWdMVEpWanlWNjEvRGR1dTRyQmMxYlFvNEgzL2RxdFNWdWZMV0JCS0JPVElGT3lwVURRQi85djUzL3ZyVG55RGpmL3lsZjlOZTFiWkxxenduQ2psMVg0QnNSYXBTNXJQR01rWUFrYkJsUW1OdWhwazVSa1F6MFptdThaN1J4Y20wazNGbzdTbXRDM21EVG5aRXRaWTJibGhDYWMyTnNzVk5JTHZXckYvS0ZjSGZob3ZnZWlqMTFndVdMV3dFVER2V3BaSHJmL0RtbjB3c1RmLyswNy96bVFObmcvZWlqaUNpV0RyK2gyLy92K2NIcm1nV1J1TDZ4TmdLT0dsbFI2RkVIVUx6eWNDaTFtejVXdERyUmlzR0pQMXl1ZFhMSG0zWlYxY1djdEtXV3pkOEhwZVVsQlMyeDIxcUhKeFVLajQ3UDNQMTlUT2ZYTnN6dDJ4d3R1d3h2L05nVzZJOHVGd1dTUVRESHVsSllOSURwZ1BTQWVrbHQ4Y3A4d0NmblJtNmRmdHFUMit2V1c4bS9iYTdoajkrNHRpL1BQT1BxaWRXZkwvLzc4azB4SWtEb0xIazczNkRmSjZWb2RkaVF6OVBXdGFWWk91M2J2K3F1cUxsdjNyZ2kyZjJQZ0lBeXJrSWVRdDlXcVl2RGwvN2szZStmV0h3MnI5NjlwdlA3VDliR2J5SGpiV0ZMTWFYYm81M3Y5Mzc4ZnU5bnl3blk2Vyt5TDdxUGMvdmY2S2pzalhpRFp1YXNadFJYVEJLdC9mZGdwR3pscWQxQ3lsWVdJUzBCYVVOdm8zaUxLdE5BTmp3ckdJTFcrR0JoQkFBb0hOZE1SVGZjMUZhWGRBSU9NOHcvYWpGdkNqVHFyalpwTENjbHJBdHg1Nk56VjhidS9uS3RiZTZwL284aHVkZ1RjY1RIUTgvYytBeEFIQXhGd0U1NUhoMnloZFpwSHMxVnloODk2cHNZU05pWGwrUmtKYVFGbVI5endKQUV1aUlBTHBORGdJYXpPQk1VN1cvQVVEVjM3TEp6bEZmNXk5eE9YRnp0eVNaRkhGSnliQlJoY2ppem5MU1djWThmb2QxZ29oTVI2L0dVVGVZTjVWbkZpQWdaeDVCS2NwK21VQ21aZHlHRkVOTlE5ZG1zWFNPaHNrOFNiSHMxVUxUMFlYQnVWRzNicDV1TzFYaUN5c0RRcEpVNWJ4WFYrZHN0VFNGVmxVUHRvYW5jcTBUSXNkVHFhcDI1ZU54Y3RuaHU0bUM1eVFYOWRuOVRsbWtLZ1h0VkhCUkFDQ1Nqa3hwek1WM1dpbnFwYXV2djMzblE1L0wrOW1EVDdWWHRtNVkrTUFoeDVIT2RrdFViNWk4ZEUrV3Q5Mm9VaE5wTmFpTVRCa1FLc1NnbEFROXdmT0RWOSsrL1NzcE05UERaM29NVFplVSsrZzF0Y3lKeEcvNlExNi9LL3N4NkE2RVBTR1haZ0lBUTFZZEtuZnBMc2FZMS9BMGxSUnk3bTZSQnJZUkdDMGp5aTJoY2EzQXM0MklYdTQ1VXJmLzk1Lys1aCs4OFIrLysrbExjU3Z4eGFQUGh6WUhTeWJ0MVBqQ3hMWHJINDFjdVpPYVhMUXRaOEZpYURrdTA0dWtnWFFVdmlsa0pIdzRsN0k5Uy9GSTB1MlhxWFFNUThNMnVQckdwbVB6RllGUVRURGtscFJ5N0VReXBUT211VTB3WEdtL2I2Uzk1a2NSMlRZNmZXaG9ybVV5L3VVTGZkTGdkaWd3V3hycWpiZ25JZ1p6QllGckJNQ0IyelE1SHdvdFJ1S3VmZUcybXNOTHlaVXFDZFEzdTlSOTVmeTUvK05MNHpickhaVE50ZXhPUHh1ZDBzNDh0QndhZGNTTXArYU1vMWYrNFBYdkxCSjd1dTdBa2ZxREJZaUJuRndadnZtVHk2OFB6NC85ajgvOHpoTWRqNWI3eTNac1FIellkK0gxbStldWozWlB4K2JheTF0KzYvaURoK282USs1QVZiRGNaM3AzTTlOWDZTTjN3bU1Ja1BmVXhhdktoVDVWeXpQMGtZd2o3UXdqc3VrMFZCcy9ROFlaYzJRU2dCZXpLR1VHdkZyUUVJQkFHVmpGNThGdU1ac0tHOGsxUXpQQUJKL0xHL0dFMnNxYkIyYUdQaDIrMWpQVi8vKzgvNTJYci8vaVJPUGhSNXBQN0NscjlMcDJUdXFmMzRBdGxydGlIckJJVmVzU1J5VUI0OHhRQjB0UUVEOEVtMGhEaHlPWFFEWTVJTkhGWExhMFZZQk1WWlhLMEh3QmQ4QlpIMGl5cEtXaDV1YWVwS0NvUGUvVmdtN3VSWUM0czdUNVF4Q1JjQ0NwRVpBa094KzFSeXJ1a29sNFpha255U1lrQU9aUVVsMnNvWUhBYlVybUtVVUE3cENWa2l1alMyTlRLM1BWb1lvU2Yxam51Z1NwQ21JdEpKWktQVHdUdEFGS2k3VDZFeUxhMGdZQW5lbW84dSt6UEpVTUdZRlUxTnFJQWdFQktKUFFBZ0RBU0ZGYUVlUElCUWhKa2hQZjVkNmZlY2RVR01iK3RhcFNKQ2U1T0tXQ1BoRVJBRzBMQUdVSmUzSjUrdldiNzh6SGwwNDFIM3U2OHpUVE5sNTJjVWZNa2dWZnlSaEp4ZkZWN0ZoVi9wVUVrQUZSWm14UUthVnQ2dVpjYktGdlpxaVkrM29NajlkMEcxd0RBRVQwR0o1U1g0bk90TFJqTWNRU2IwalhERVIwNldhbHZ3d0FLZ0tsYnQybGNhMHVYRlVYcmc1NWdqdndUckYxeGJ0ekR4VncrUjlzUHZZUEgvbnEzMTc4MlJzMzMwWEFMeDE3d2VmeUZmVFB5TUw0eU1UZzZOand3TmpZd0VEMzhNU3NuYlFZZ0MwbEFLeWtMRUlkd0sxUmlyTWs0eGpRWm9LTWNVc3NNQlIySEpoSVNYYkh0aVl3SEk2ejZxaFY0M09GL0o2VnhWZ0Q0NExJc1JKV2JHcEtzNU4xMm54WmVLYk9lMnM4WFJkTlZNd215aFpqRlhQUlNoT1dmQVlZYnNpdWJtbHdWcnplbEFZRWtwRWVpeVpNbTV5WktGdGFhT2llTWxmb0Z3elo5R3hiTkJheGtxbDRMNVNGWE9HRENSYm9tNS9yV1JnOTFYam9jRjFueUxQeHluNTE5T2JyTjg0TnpJNmNhWHZvK1FOUGx2bExkMEFrbGJSVEY0YXUzcDdxLzNUd1N2L3NjTUR0KzlMUkYvWlc3VGxTdDc4K3ZFSFp5UjFJYnJQUGg3OXNGemE0WFZVRm1Fb0VKb2xZSHZodUMrckpvbHFTbllicUNNc1UwelV3QU14eTk0a2M5ZVFHUUFyTUxHajVKMGFGZE1rUFR4U1RFSGZQUnViNnl1QjZtYitrMUI5cEtxbXJLNm50blI2OE05MS9hZVQ2R3pmZjdaMFozbGZWZHJpbTQxVHpzUjNmcnVEV0cvNit3SkZXbEtwTmVxQkFGU0lTQWVVNUJsQ2h1d0VBSkFNdUFRUUpEVFNkNnpiWlFJQ0F5aFdoSWhjc1c5dXpRQlN0anNaMGxOd1dDUWsrSFUyOUNOaWNKRnVUNUtRTGEzbVJvQlNpaG9ScUp5UFFpV3lPQmtmRGtjbXN6NHN6NVBrTkloQTJwUkMxNVdSMGJIRThhYVdPMUhVaXkyYXNjcDUyMHBaalN5STFhaEJBVW9aalpCVW9oRnpOR2ZYTUN0SXNRVUlHNWdhWVNZak5sSTNMREdoVnl3TUwweTkzTEtyR2tzTFQvdDJvVXU2dmZLWm56a3hKamlRSHR6Y2dJWnBjZWYzV3U5Zkd1dmRWdFQ3ZTltQkxXV01xYTdjV3RxMDRXQ2hzZ256TS9BbXlWWEh2dDZvTlFaUUlMRU9CQnl3YjJwQ1NCQU15ZGNQVWpMUno3NnlUaEpWSVdBa0FNRFM5MUJmeHU3eGhUOUFSVHR5S1M2THg1UXl6aWlQRitkUmxBS2dNbEtvVmNFOXB3OTdLUFdYK3NoSmZ1TVFiQ25tQ3BkNUlrU3pGVy9RUEFlbGMrODFqTDZRZDY4ZFhYdnZ4bFo4SFhMNHpleDhPZTBLYzhaUmxUUy9NenkxUFhlNi8wZDE3ZlhTZ2YzWm14U0Z3SkhBRXhzRGdFSGNnYmFXUW82WVpRcENHU1laZ29EQ1o5SU10azNHQ0pBbElrN2tDK3ZLS2F5aUdkN1I0VmNDb0x3M0dscEtMdHFqMHUvd3NqZmI4WW5yRm9qbnBNeFpDRWFpbmhxVFJQSjVxbkZxdVhvcUdyR1Jsek1KVUJ0VkVnZ0RBTmJvSWpwMXpHYnJCMUpHTGNGbkM2eDZyOXYwOHZSS0xMdTliWEtrbzlUcjlWNW9xWG1nc2IxMU1MSDdZZHlGZ21HZjJQdFJlMlVJa0MwYTRrR0oyWmY3Vkc3KzhNWEc3cGJUaHF5ZGZMQXVVSVdiSzFpdXY3QlpNblVxaXlaWHg1YW1leWJzL3YzbnUxc1FkcitFK1VMUDNvWmJqWHp6eWdzUkMyT2EyNUo3MGtWc2duWGVzcWdDZGpVaXIwWEFBemd5RjQ4bkQ3cTFTVHhiVmtyWDBrUXIzSURQWkZwbUlJVU1EQUlsa0FmV2t1a2srVjQxcTZocFg4VHFVZEFGS2RGdVNXUncybWxZSTZIUDVqamNjT3RsNFpHWmw3dldiNzF3WXVqWTBQejQ0UDNabnFpK2VUbFNGS3F0RDVUN1RvNVlhaDV6Y1lsS2tzTTFKTFNsYlUzN1RObTl5a05oWUZhNjVrc2gyOGlwVnFSSEFBQUNZbW42ckNRcWtMcUI4YmtxNVNaazYxWWVPdEltRXpsd011Q0I3UTVMSzliS3BVWit0NzVrbVN1ck01d0F3WUFhYUJqZmpZa0dRWTFPeVlJNUljb2lrem54enk3UFR5NHN1M1RoZWZ5Q2dCMVQ3QkFtTHJCSi9TT2VhSUVHQUF0RERYU0RUdHJSejh5MGxVaVl6WGN5bHdIRlN5dXp6WjJoeFZTd0RBZlVjNmhpQVk4YjFaOXkvYWlWcTExZXV2RjNHUnpMd3BTSlVaWDJHR1FCbUZvS2tGOThHV3pnakN4Ti8vc0hmSnF6RUE0MkhqOWNmWk1oMkhBSXNmSVJkZ3lpM3BVcGhnSE5yaENOVG5Ca2NEVnhMK3BaRGpZVzl3YURIUHhPZEw2WVpDbXhWRVNnNzNmYmdaL2FmN2Foc1RWbXAwWVZ4S3cvckUwdkYrNmFIQUdCeWVXcG9mbXhrY2ZJWE0rKy8wdlcySTBWdHVPcFl3NEdqRGZzZmFqemhkL2tNelRDNXJuRnRadzZ3SEFEenF3LzhodHR3L2VsNzMvN1hQLy9EUDNKNWo5UWRjR3ZtMk5UMFd4Zk9mM3pqRjJPakN6TGxtQndJSUNYQXhVQTVtTlJTRTNSeGpwYk1Ca2paQUFBZ0FFbEVRVlFqclhTV0lENXVwMlAyRE5Gc0FNT00wSUZ3RWlJTTA1Q09SYUV5NFM3dlQvQzdnd3RBZEhOeWJtOWw4RkJqTUJKdzB4eGFxZGhDMHFYcnB0dWJtbksxSlBkVTkrL2pwcDg4WGlmY3U4U0VBRUN5cFVnSklhaHNjcDdGbGxQQ2trUW9vUUdxU3d4UHV0UTkyRnk3NEdtMUIyLzBYTHY4V3YrZ0UwMnp2NzU0ZG9aZVBKdld2SHJQMU4xSFdrOGNxenRRRWFoUUFkcDhmLzVpWXZuTjd2Yys2UDIwczJyUGI1MzQvTDdxZGdKS2lxU0dtb0VacEppYnV6Y2NSVVNVRmxiQ1NsNGY3WDc1K2k5ZXV2WUxqK0hlVjkzNnBTUFBQOTF4T3BMQnhPd0s1SlJaSERhOGU3YWFZSkY3MGhiVG9VQlZQdEFiQUlTMEdHb3F1MWhkdVZxT0FTUUNLNWFVT25lN0xMUnpIWDJrQjdONWljb1B4SkZ6WUdxTTVWQVJPUkRsS3FZNC95TmtNT1A1ajdZYjROclc1SkpaYmxrbzk1ZCs0OVNYdjNIcXkrZHVmL1RhelhNWEJxKytjZlBjMmIyUGYrN0lFM3NybTcyR3U5UmRraFJKRjNObDNUbTdEWVZ2c1FLc1FZVVhzYVJ2bERCSVFzb2N4NmdFa0FRYUlvTG1xR0xjVE9PTUowUkNKV1VvM3V0OFBNU0dOektZUVVCSmtSQ1VDdW5sbk9sSlp5VXBvc1U4NzFhWVNvMjVBSmdqNHdoTVkyNEN5UURjTEVRZ0UyTFIyWWd5RXdBUTJKczNMcjEwN1p5dThmLzVtWC9hVWRtYUd5aUNSTnlKQTRESlRRUk1paVFDdXJuYklTZWZzUUFCZGFhYnpMUkZRV2xReUtGQzFoTmRLMGpFN2owUWhYZmNCVTVxUTFWYjQ2UUtBSmdFaEJ2Vjc5NUNlaWJ2ZnYvU0s5LzYrQWVmUGZqVTMzL3dpeWNhRDkyWFBza2hQZjh1VlZuQ3lyY2hMQkZUTnNSbTEvL2JOLy80aDVkZUxkS0dPTlArOEpuMmh3N1hkYmFXTmJ0MVUrTzZXa1B6NDNxU1NMVldTQ21raUZ1SmljV0pTeU5kZmJQRE55ZnVETTZOR3BwdWNLT3B0TzVFNDZFSEc0L3VyV2d1RDVUdnJIQkRiazFKV3FsenZlZC83OGYvVzhnZGVMcjlGSjlMM3IzUkhZMm1MVHNWc3dRalVEWkUzTW5ZRUE1QlNvQ2JBMGV3SkFnQ2swRlNnTWxCUTBnNWNqNHBYWjRxWHpvRmFFbURUQTRBRUtXSWhTM0NiRW40d21RbFVFcE5raGVUWWQrTXR5SnUrT2VzeEpLVjFOM3VXbU9GK3lPRzErTUp1dDJsUWVhc2NOMHZwUTNrSVBPSTZVazdtVjRSL3g5MTd4a3MyWkdkaVoxek12TzZjcytiOXQ0Q0RUUThNSU14d0hCbU9JWkRjamcwdStScUtlM3loN1RCa0JnaGhrekVLaVQ5b0g1SUNwbVFOclRjRFlxeEVlU1NGTWtoeDNJTU1CZ0FBOTh3N2IzdjkvcjE4Mld1eTh5akgxbFZYYStlNmVyM0doUjE0Z1dpcTNEdnFieDU4MmJtUGVjNzMyZXpWSnZGaGxaVmZucm9pYTJGVVJCWVExd0VWTVpJWTJabUo0OWYvSkREOGZNbjNrekUvTTdIdDd6NHhhZS84dlRuQm9yOVJWVWdwTVFrQmRuaytwMVl1UDEzcDM3eXY3LzhSd2ZIOS82anAzN3BjL3VmbDBJMFRNTW52OGxudGVZVTNNampOeTYvKzZkdmYrdWpHNmZxYVgyd09QaWJ6M3p0TTN1ZjI5SzNLVkQrQTU4aXV1empReHl2aERFRWNBVjdIZnJkekxaVjByVk9CdTZsbUdLSDdOYlFraEVCQUNFRWdGMnUvYjBhQ25LWmJ2aVNqK3V6dGRmZzVjRG5KRStuYXpNbmI1MzU5b21YWHJ2d2ppVzVaM2piaS91ZS9zMW5mNW1CSXhGdEVIRjVYMjEyV2xIcklQcWJxYzlXMDhYeDhsMGhVd09nR1R4RUFHbUFtZG5SdmlVMlljdXVFS096TGlQdkZ0d0dBSEJnVEVKcW1KcXhjVWtOS1BKVDAxak1wKy9acERVbU96WTJnMWErMlkxVUE5YXhiYThXcEhNVkhEZm5KaGJqK1Qwak8wYjdoaEtiaG9pV3JXdDZLRUpYbE5HZUNGS2JLbEtoQ0R1TEw1Q2I3Q1VkWXQvTlMyMFhTUzZmcWQzUzIvR0ZGaVFCbW95VzJtcG1UWWppZnRnUmNKMTZyL2QyMVFaUmRqcDMzZExHU2JVK2lyWGJ6TTJsVGdQdzJhbHpMNTE5YmRmdzFxOGUrY3orMFIwZjk0ejVEOEZ5azA5WFoxNDY5N08zTHIyLzBLaXVjYVF2L2JIS3lPUGJIbjUyejJNSFJ2ZU1sMGY3d3ZMZGNoWEVMaEVCZDFMN1gzMWhlU0RxMjl5L3FaWTI1dVBGaVlXcGk5Tlh6a3hlbUppYytQR0hyNzV4OGRqbXZySHh2dUZuZGozK3lPYkRZK1hoKzdxSzlvUVllc0dPZ1UyZjJIYmt4c256cDZiZXN3MWRYMXhrZ3dvS0pTU0RLVU4zak5IRklWSUx3T0FSTklYcW5EQU9ZYWhFUkF0V1drVGpFYnNyVkhZR1ZEa1RRNXhId016S3o0MWROSE5wZGpXYW5oMkNvWEt3ZWNEemZkbWZ5MGFkZGExZXEyWkp3dUZvOFdDdTUxQTFjbWtYNXpsRlNqeWhXVnBQZUw0WGxrTDJTNWtYRW9BMWxsbEw2ZmtLUjBlMkZJdmxqTDNOZzRNVHM3ZnYzTHI1Ti8vbmowKzlmZTR6THp6M3pLRkh0dzZNdDZIVzA5V1pWOCsvK1NkdmYzT3NQUHlOeDc3eTlJNmpubFFNSElpZ00zbXg0dm94MTFnNGZ1djBEMC85OU5qMUU5TzErVDNETzU3Yi9mamoyNDVzSDl3OHRDN0p4eFd0VGZ1NDR2OXR2d0UvUUZmdHVhS2RQdEFta1JRNEVUSVhIdWhrUlpNaXZLZXViSmU1bVpPUUhDNU5rR0F3bHJVTE00aWxjUWlYaSs3VS91NENCblo5cEpadStJb2YxMmNJMkNXYzNXbkxReFNCOHNmS0l3VS8yakt3NVptZGo3MS84L1RwaVhOLytzNjMzcjE1OW5ON24velVubWMyVmNiY1pjWW1WcVI2NUFoWTI3cnVieWV5NFg2WEZlZXE1QmQ5cWFBalZrb0FFa0V6Q3pRQ3lDSzVGM0tGeXBEUlZrdVVMci92dUVNVUtzM2RzRW9HemprSGE0MU5DN0lpMFV0TkhKdFY1MUpDRDRHY2NNYXEzZFNoN3drQVlEaVRxQVQ0QkxRaXNCTUFFTnhTSjZlcU0xcG4vV0V4VUw1RTRiWS9Uc0J0UGw0TS9ZQVFEV3NCWUJ6MXBFWEh0Wm5aakpuZHE0YnJDQU1HR1IwZXh5bHJPSndJdHlUQzNmVTdIWERITE5iWk04U09YNlc1TUFNUXR3Sks5N3BsblYyeDh0TzREdGhVbDZ0MlVxM0xWV2ZXRXh3NDZTN0I5aExTZXdlYlFwU0V4RUR2WGYzd3BiTS9xNmVOZi83SjMzaGt5K0hLQStMSitZZHNWMmF1djNuNTJQRWJweis4ZVdxMlBoOG9memtlQWhHMzlvOXY2UnZmTTdMOTROaWUvYVA3RG03YVUvUUw5NXNSSjZLQ0h4WDg1cHRLa3FlM0ZtL2ZtTHQxYTJweVl1SDJaSHhudWpiMytvVjNMOTY1OXVyQTJ6c0d0ank4K2VBald3NnRXQkd6bXQycHpWeTZkdUdETSsvVDdacTNZQmNic3c0MVp3RXNHS2tZbWZOVmlxME1nd0FRQ0F6Z0VSQUNnUW9GeVVKR0pzc2xTQW1TMEdyMkFBM21sdWM1bjhSY0FBQmdQNk8wQ2hOZjVCWnN6UURLc0JBb3lVcUdOazh5b3pYcldwd05pSlNRVmNpQ0dEVzFwek5DREtVYVY5djZnNG9uUEcwTUdWc1VraGd5WmhDcXZ6S2NXL1pLaGNHaHNabkprVnMzU2pjdVZyOTk1N1VMK3k4LzhkaERSeDQ2c3FreXVwaFVYejczcysrZGVGa0orVnRQZi8zWlhZOFBGdnJCUlJudk5hZWZ1MzN4OVl2di9QVENXMmNtTDR5VlJyNTI1UE9QYlh2bzhQamVyUU1QQmpnSmJxcFpwZ0xZWlQzdTJudDM1VWkzMm1sMFptTTR4Nlg1K0M3YTF2c1ZGMnl6cWpnd3V5QkhZV1RiQ2c0cndUV3djMUp5V0kwVlA4SUtFOXBhbkh1OTJ4b285Ulh2Z2hTeVArcnJpeXBqNWVFRFkzdE8zRHp6L3ZXVHA2WXVmN00yZCtIMjFhTmJIenE4YWYrdW9XMzN4Tm4wYmc3eTJjbFRlZmY3Kyt3QjUwb0tTY2h1OFc1OUR3S0FtMUFoSUNBR2RBRnZnUUlJakRYWVlnTnoveEFnREppdVJkeXlaYkNFMHFQUXNFMXRZdGxHc2hMcjZrcFVEcTc0RFFYNkVvRUVxcVZ5M3VqRWltd0gxdEp5UnVoN0ZERndicFBsVGhHRUlJL0FxMmVONmRxY2ttcWtOT1FxZVJCUmdwUkM1aWFmcnMxc1ZadUZGTXhhSWppY29XYk5sbjN5b1VXcTVjcUJORGZGSXl4WVpGUndOOU1HSGFRUkZxeGhZOUMwbFZWYkp0d1FjMnV6UUFFb0xGdHI3WXJZbHZ1MTFiQk9QZHJTL0dXdnJ0cUFuUllIbk50U0FDTFBOK28vT3ZQR3NXc245NC90L3FWSHZ6aFE2SU1IOGFEK3d6Um1ubGk0ZlgzdTF1dVgzbnZwM004bTVpWTNWVVllM1hyNDV2ekVPMWMrYWgvbVM2Ky8wTGUxZi96cEhVY1BqKzg3dEduUHpxRXQ2eVBiV0c2QjhuY05idHMxdUEzMlFDTnJUTXpmUGoxNS92Vkw3MSs0YyttbE02OGg0aFBiSHBtcHo0MldoMGRMZzhPbFFWK3V0Wm13MXQ2ZXVYWGl5dWwzUDN6bnhNbmowOVZwTWtJS1FzR0lZRFJyaUVraVdFQURFakJBSUhUekFrZ0NpY3BEUkRDSWhxZ1ppUkJFVWtnaE1yYW9DRWdDQzdBYUNMQ2tKTEUxZVMzSEdac2x6RFdRZmRabjdmbk1mWE81NVhvRDJKaGdNVkxEd21Da3lWZCs1UGZyWkk0aDFXeUZGS0ZRQ1RRRWEydVlqZkRRSDRheFByL3NTUkhudWJSY0VKaGtob2taTWRkV0lFckF2bUpoZU0vZWZUdDJYYncxZWY3a08yOU5ucCthYTFRenMzWHo5dXUxYTk4OThkTEV3c1F2UC9hRnJ6N3lZdVRkbStjZ04vbHNmZTdVeFBrM0xyMzNzMHZ2enRUbURvN3QrZnpoejc2dy94TWpwWTJxTWNGS2JJbnJEa3oyNktxTmJXd2VCdGF5OWxvRjJBd013SkkyeFBYaVdnS3QrWVNCc1RuL0FEVnBFQzJzanFqb3dvRTJhK2phc3hrdkFXYzhXT3NrZVZ4M0dlMWdvWCt3MEg5d2RNOFQyNC84NVB5YnIxNTQrMGRuWGp0KzY4d25kajN4eWIxUGJla2I3NC82aEh3QTdXL3pCOTZGb0s2T0tPL0ZWYWF6WEtlcVk0dm9ZSlVTUUNOWlprSXIwVE5nTkdzSmtwQXl5TnE2bllTVWNhWlF1VGZ6VHYrRWhDQXNVR1pUQmlBUUhnVVNGU0x3c29oQmEyK0FpRUw4N3UvLzA0QktPU2Z0UFFRQ0tWRTBuTnFPeEFrQ1NmUWxlc3cyc1F2TDl4Q1NBb0crdG5waWJ1bzdILzBvOUtKUDdubjI0Zkg5aVUwYzVOVnR4K2FUYWprb0VwRmhRd2lNeU0yT1lBczJGS0ZoNDdJZWdRaHltN2ZybHdCQXMvYklROFNPY2Q5RXdSQlN6bm03ZHE1OWxydHpMb3pUamtZNDJPb0dhNHFnVlRNQ3JRVC9ScklHUGJweUQ0K2pqOVZHSTRJZ1NTaVpyVGJ4VHkrKzg3MFRMMXZtcnozNmhVL3VmcG9oQTN3QU9xVnRpTVlhRFh2Z3J0cEhFamJYUXdTMG5DTUlSTlJHejlUbXZuMzhoLy9ISzMvODh2bTNDbUhwcy91ZS9vOCs4ZXVmM3ZmTVlseDc1OHFIQU9CTHIraEgyNGUyZkhyZk03L3ovRzkrN1pFdlBMVDV3R0JoWUNQNjcydWtZSlZRQTRYK2ZhTzdQM2Znay92SGRoV0NhSzQrZit6YThWY3Z2SFA4MXVsVXAvMWh4VmUrdXlKYU92Q01OV21lemkzTS91Q05iNy96K3F0VDErZXQ4ZXY1ZkY4bElteE9RRVlEQUFpSndJQUdDMEFSSVZQelZkRWpDcUFTWUVESUlMUVhvTkVNQUNRWmhkR3BqVUFvUUNSZ1JMWm9FUHJEWWtrTUNld3p2cUhhYmQvZTlHMG13V2gva2drQklERTZ5YXFZVDZlb1RCVm94aFoxY1hUelhxUjZyYjVZUzNTYVN6U1FGcWJKeTlraUdxK0VsVTA0V3ZJalgwb2hDQVNCRk1iWW91OFhQVC9OODFBSndaQXhhNENReEZDbC9QQ0J3K1h5bHJucC9QTEZpeisrZHVwYnAvOXV0bkhuVTNzZisyZWYvaFZmU0lFcmFEa3U2YmNzdVRVMytmTFoxMy8vci8vZ2crc255bUh4SzBkZS9NOWUrT2RQN1R4YTlOZlBCSEQzamkrVGtWdTNTSFR2cnByWXhyc1RsR0hXMUFLQ0lIWVRwSzdEbXRwK3pNWTZPWGpKb0FHc0ZKNXJGYUZZWStwb1VoVzE5a050K1F6M3NYYzg2VHFzcGJFbjJwUGh1bDBSMFVDaC82a2RSL2VPN0d6b3h0bmJGOSsrOHNGSE4wNUpJY3RCcWVCSER3UlFEeDNUT3l6cnV2c3lZMDA5cmNkWlBmRHU3dTBZSUdjUUNBS2tSVFRNRXFVdmZjMjZ5YkcwVExmVHdncEZnaDU1bnZCU204WjZQcEJSSkV1SXVKRGZXYnU4eUhJdU5XZDFNN3NhNzJUYkhFK2xCWnZCcW9WemxuV2N6MStadnQ3SWt1Mmx3ZUZpaFpBS3NoQ2JtQzE3NUFrU0k1VkJYM21HalFYUVFBVVJ4U2JSckNYS1FBUjFVM2ZEVWJOMm5KVmRQSlh0ZnpDdzIwOVJrMllEUGZUYUk3Z1RLb0V0a3ZBMkx0S2gramM0TWpxQmdWM0VRUitmSzZjdjZoNXlKWlUyRFNZbDBFTVVTaGIrOW9NZlg1MlorUHloVC8zYTQ3K0FpRkpFRzQ5Q3RPRmFENEQ2czJkWGp1QmNDZVY2dzlqTXNsWWlraUl5TnNsMWV1NzI1Zi9tYi8rWEM5UFh5bEhwbno3M3k3Lys1TmY2dkVxb2ZFUWFLZzRDZ0NEeDFNNUh2M2o0TTAvdU9McTFienhVb1ZvWHpuSEZWdDN6eUVOaiszWU43ZmpHMGE5Y25iNzJKKy84emR0WFB2ZzNyLy9aVDg2OTllVE9Jd2ZHZHorMS9laFlhYVR6K01ucW5iZFB2ZjNqSDM1cmN1YU9uZFJnSVBOTmJFMGExd2E1S0tTb2lzYUtQNlE4WkFhZHJTN0pwbjFpNlVWMURad25iRFFIb01ZTEpRQW9rRlJjRDJXTXJPTm9sdGtBenVvVTVTVFBqNDFaSVFDQVpDRXNEdnVseFlIaTFqdEovZnpGOTBzVDd4eDg1S25OMjhiVEpKdWVuVnUwRGJzb0FBaTRlOEdSU0pGVURaMzdvY2VJaWRhRVdDZ1VkSzNoV3hhSXZzQkUyM21qSzMyVm8rWERpS3c4K3NuRnFpMGtlMGIyVnJ3UmJlS1ZydW11M1Z5WWZPK2oxMzkwL0NldnpKN3haZkFyVC96OFp3ODh1MzlrOTJBNDhLRFdNRGRYYUtNWmVhT1VNejI3SWlRZ2FPT3ZDU1VRNW5xZE1Na1ZUUXJaNUlzVU1qZTVObHFRQWpEYU5IckJia3VTeGhwWGRySDg0OGRxZ29TYjg3WFJxOUhGM3BjckJOdzdzdlAzWHZpZGJ4ejk2aXZuMy96ak4vNmYvL0VILzlkenU5LzkxY2UvK3NMKzU3UnRLQ3JjTDdoa0RkdElYMDB1VGlIYS9sWElWUDYvTXZHN3YvL2JGcGFYUHhoQ0JZQU03WHlCTVp4Wk1Jb0NoUjZoWW1EdVVDSm5aZ3M2eWROM3I1ejdhT0w4dnRIZHorMStyQmhHYm45ZzJXYWNhZGFoQ0RUck5xYkRzRFZzUFBJVXFhWjhDNHJPUHlmS1JkRE5PNFNBbnZDNnRMOFp1TTN2MWhuQXdMYXRDY2hhMFhnVlpYRHNFTjN1MFZ2dnJ1d3FJdU51UDlzK0VwRUlCQ0xXMHNiYmw5Ly9xL2UvdDMxd3k1Y2UrdXpoVGZzQklEVXB0S1NyWXhzTEZFNjE1TDVBQUs3YmxqK296ZXF2KzNtMGVuZUZzT1Irb2VOV1FETFduTHQ5K2EvZS83cy9mUDNmbjVtODlFdVBmZW5Ybi9qYVovYzl0N1Z2VTZnQ1FVSVFBZkNPb1MzLzZKbGYvTkxoRjQ5dWVYaHozNWlqSU54NC9yWGRxbnRldmlEaFM2L29GUWFLQTN0SGR6MnkrV0JmVkxxNU1Qbk9sUTgvdUg1eXRqNUhpT1dnR0tnQUFONCs5djQ3cjc1NjgrUUp5UEt3eG4zb0QvWlZ5c1VTMUhIQUQwcktaN1pwbnVmTUFGQ3hCZDhLeXlaREtJY0ZLMWtiYXcwZ2d2Q3RocFJZZXdEU0luakl6TmF5WlcwdEMxTkFhVW15SjJWUkJoRktEd1FoV0p2RnlXSnVNMFNycmJIV2VHUXpsWktwQTRCR0w5RmFwTE9URFRPUjVha1FoV0NnMk85ZHVYeXJWa3RLbGFBOFFFeUpVSVlCRlh0RFlXWEUyeFFwdncxTnpXMlQrTUhkK3pUTkE5OGpSSzJOWmJBQVBwRVN4RVE1a1ErcTdQWDMrK1ZHR3ArWnZyVnJmQk5RY3d5a05tMVhaQUJBcXRNUGJwNzhrN2YvNWp1bmZqS1QxWjdiOTh4Ly9PbC84cG05eit3YTJsNEp5Zzh3aXQ1K1pqY2V0dXpkbGN1M3RoZEl5OGJhWEFpdnpleStjWE01OG5hcXZoV0hZQ2RBMDh2cGJySzkremgwZlB5NHJWM3JnZXVpeUZ2dUNvQkRMK2dQSzF2N3h4N1pzbGVRT2o5MStkaTFFeGVucjRWK09GUVlmTEI3bzg2WnBNdGNUNjUyVVVxb1FNcE9uUTNUck8wRUFxWEJBcU1pSllWTWJlcUN0NWF0VzBZZDlzNUZRWlo3OXNsSHhOVEUyc1pGMWVkUmtOcTRZUlpXSjdxK2E1SlFtbTZmYkRrWDZHT0hGSVVqWmdDQTNEWUF3SUtGcGFFTEJrTWdpZjByTTllTU5VT2wvb0ZpeFVGOFBlbFp0cm5OQ1NrVVlhWXpGMnh3dFRRQXpReGNidlBsNGhjWlo0UzAvSHRFYkV1SDMvMXlKU1ZjWnhzS2VTRTVsTWFTZFc1ZFQwdVBycHE1RzZlUTF0d0pvV05INk55dnRNUHljNDJGZi9mdTN6U3l4cEV0ZXc1czJtNXM1bFJ0N2xaNVlGT1RsNWVudG5wb015ekRjcTc3OG50eDFkNDl0Q0s2aEFERzJwZlB2djdUODIrZG5qZ3ZoZnFkVC8zbTgvdWUyamU4cXh5VU9zL2RPN0p6ckR3OFhCbjBOcWI5N2N4aFhadks3NTE3MEI0dW40aUtmdUh3K1A2ZEExdDNEbTAvTUxiM3d0VGxFN2ZPdm5ucC9VdDNyajIxNDlFdkhQejAxS1VybDA2Zm43NXdOYTlWTnczMzZVcGdBeU1DbFNIS2VWRzNzZkNnb29yQ2VKTzFtUXc0dFRvRVZZSW9COWJDS2xSOXlpTUVRRENLaVZCWlJJQU1tU1ZvblZqUUZrRWlhYTFWUWVTR004UGdzd1diZ1FXRG1UR1dNdW1CMXFBOElRTE1SRmJ5c2h3TkV6QlluV2QxMDhqWUFoSVVvemtZTVl0elJTMHFJRDJyVEdwbTUyOFBGOGNFK3ByQk1CZUxBVnRJalNZa1NlUUxrVm1UNXhvQlFzOWJTR3FJWUt4RklsTENaSG5COTdVeE9zc0VnR0Vlcm13eFVLblZGbVp2NW4vMy9uc1A3OWl4WTJoejBTdTBSNHRtZlhOKzRtY1gzbjMxNHR0WFptNXNIdDcwNUk1SEg5OTY1SkV0Qng5STRmRUs5OUZsRDN1VDFyeTNLeUtYbkZyRFZST0VqdVJrRzkwZW1sQ3R5Z2g1LytaV1g5dVN0MmJnSnZVZkNtTlRJb1hMcHR3bHB6ZGJoUjBxam9pSXhwcE93c0NQMVJ5Rk1iVFFxUnY1WFlHQ2dBTGxiK2tmSHk1VitxTytBMk03M3I5KzZ0MHJIOXlZdi9uVTlndlA3bng4eCtEVzhBSHBEYTJSeUdpRFZGWkU2NGNxcUtWNVBXbVVnMlpMRUJ4MEdqUllZT3RZSDNPYnUvb0xoNHB3WlJCTjdXOWdDVkpERjZza1dMQnNXWFBPb0QwS0NPK0hZOHAyazFTMm5MSjJsY0dJd2dFakNEMUNHWnNtZ1RhaEZLaE1CMmFDUUFEeitkc1hBcUtSNGtBcEtMcE5rQ3ZJZEV1KzR5bHp5NXZqdTJneVpMVmx4SnBkZzAzcDJHNllaQk4rS0Znc3A5eGF2cmxiTjRCbFNVdElkT21TMzIzSi9Vd3J2YnRDUkFHaXlUV0dnQ2dFb0xZSmNJdjl0RjBneXFhUko1ZG5ydjN3ek90SHgvYyt0SG5mV0huUVphYThGaDRLQVgzeW0xeHNLOVF1OW1SZDVHc2JtU1o2ZDlXbXNhc210USt1bi9pVHQvLzYrdHpFcnFGdFgzcjR4Vjk4NUl1dUJLdnJsRXBZN3JFYXBjZXg0UVpoMTVkZE4zMXRWNUVmSGQ2MC85RDR2amlQWHpuMzVnOVB2M3I4NnZIRk8zZkdrbkQ2OU5rd3MzMENrNkF3NUlXWjhFeGlwU1FMMXZabDF4WXlZdXQ1Z1FkUlBiT0x0cEZBN3BFb1VjRWFqcUZCNklla0lrVWtNQUhqZVNRQURYRE1KdFVhT1VVQ0lSQUZzTXhGNk1WMVliV0ZnQnVnclVhaHlTS29nbElBZWN3Y2lhekVNZW9BU1RJanBBQnBCaG1ES0ZERFoxTkhzMGhtZGpFOTBOZG5QRG05bURRVzVxdFpOY1FLWTBZZ2xWQ0JranFEbksxQThJVHdoVVNMV2hzMlZpQUtLZHhhNWZ1S3BHQnREQUlqU2tSbWtJaENrQWZsa0VvbGEwNmNPb1U1MlJ5MkRvLzBSMlVFbkd2TVg1Njkvck9MNzM3M294OVgwOFlUMjQvODR0SFBQN1ByOFkxcjJTKy82ZTFkbzV2S216VVU5ei9xVjNDMUNuMWttK1FSRVFXU1pVZnBLTEJGSnR2SkNMa09hNC9TSnFBU1hVMndsZVJwcXhFRUFnR3paVU9zbGpldmM0NXFGZ3BhNnpTTzJ2VWpkcW5tK01kblM1WllYdmtoN2NYY1JYVVV4SkdrNE5HdGh4N2RldWpJNWtQZlB2N3l1MWMvdWpIMzNZbUYyNS9ZOWVUQjhiMmo1WkYyQTdwS0xUWmk3YjVkMHBQTDFqNEEwTmJrNXU0SzB2N2Z6T3lPZGhXTDdUMWkxK25Ob2JnTVVMa1JSbWJ4bi96K2I2QjcxVnY2QjJCZGFFdFJnY0VnSXFJRVJBYnREdkNwcURBd25IV2NRbk9OMnI5KzlVKzNEV3orOU41bjlvM3NNbXdLc3VEQ0RLN1VKTEVKQS92a0sxS3VZQ2tVSVFObk5yTmcyMytFNUFtdnlXZmNTbVM0UDFlVTRpbzV1LzZXcDhjY1ozWjd1OXA3MHFIelNEZFdscThRM0ZLanZxOGU3NHhrdHJsY25HSnZweXZFSlpBclJCU2tFTEVMa21NNHV6Sno5VWRuWDMvbjRudS85c1JYUDduN21kSFMySXFRcTlqRTFETWQ5WXJON3V4YjE0ejF2WmIxN3NxOWpTVjU4c0gxRS8vMU4vK0hLN00zbjkvejFHODkvZlVYRHp3UEFJclV1dDhMMjVSdGEzdG8zb1UxaHcyM3BBanY2VXFTM0Q2MDVlaW1nNVdFcXVldjIwdXpPMHVsY3VBclJVR28rcU1nem8yUVdJcjhZaWlzckF0R240U3hPakZBM3FpUkJrV21JcFNSQk1ZS2hqRUluWVBLUVNtVVFHN3lKa0FCRU1mVnpHcFNLQVJwemFYaFNFcVJweFlzbENLdmdTWnVDR2dJSHpIc1U0SHZSZWpuQ3VxZWtTaFNUaFVxQnB0QlRrQStCOEJrd1lKUUlocklVM0VuWHBpczEyODNxblBaMU9ieGdXdjFHOVAxNjMxS0hhNDhYTGI5Q2lRQW9FRFBseWhRU2tHRUR1MGxsQ2dHZnNIM3BSU2FyV0E3bXliTUxJbHExcFNrMExteFJodGp0WWJ0eGUwM3B1NU1MRTRZa1F3VUM3NE1YN3Y4OXI5Nzg2KytjL3dseS9aWEh2dnlQL3ZFYnh6WmZPaUIxUEYzUGZMTG9jMjl3L2U2WEtVNmJWTHVNaHVyamJYYTZNenBUTGIrRXAzVzBrWTFxYVU2VGZJME5abXhCaUdYNUhVQ0d3bmxSaEx6YmMxR2JYU0xjWWladFl0WnVzbXpQYzhzUDcyZFlibjcwY0dERU83R085ZE1aeXliViszNlhrVWNvdnh1Vm5mWlE5ckJrZVVVRWRZcWMxdUNyMGNRSkFRcFFXcFQzL2hqMng3ZVBicmo4c3kxbjV4Nzg4emtCVjk2bS92SFBha1FVYlBPT1YvK0RyTStjMWl4OWlxenhyU2pCSVZLZHF5R2FBRWxvRURQaVhoTGxKN3dNczVjQVl0N0hiVm9IY2NTWS9QTGRrTGNYWHNvUWtMU05nZXdnU2dpa3JhWjdsamMxL2lUQTk2bWUxMGdBaFJiL3dDQVN1dGJ0TXdDVlJ1ZkdPZHhJNzR0VkJUNUJTV1ZSTmttbm5QbUlKYk16U1d3SUFyUVNtUjA4VTY2QXh3RUNaY3FYcXJWU1dxWGQzcm5pVzFBNHRwWHk5MHkwemEzZFVuUmNwUXlJYUZZenpOd2wvVE41c0N1a1JZZ2MzemVhOXN5TkpOLyt2YjFmMy9zKzF2N3hoN2RzV2V3RkdxYnJsaTdHTWtOOGE5MWtVdHVKRzdjdXlzSG0zcnAzT3YvNnBVL1RvejVMNzc0TDU3YjlmaFllV1MxNCsrakRiME5obDVkMGIwM1oyMW11dG5yVTVQSEo2WXZMZmpieENaYkNxMnlrajNWWEJ1R282aGM4RE5oR2p4WUxQRHRPS2I1YWpvN2Y3TXhXWWdpaTVEVU1jMFJHT1pBRjBJb2VlUURNVUFkZEFCQ05tSEZXQ2dVYzF2TE1nRmFCR0dqaUpJU0lYeEtRbDZvQ1NwcUFNaUtHZ01UTFpWelE4QVF3NFJUQTBhQzhOaWZxMmVXdVdLd0l1dHo1bjIvUWFrYVN1UlF3aWd5ZGZhYWIyMTVkTENjVjZPWGZuYm0xNzY4UFFwazRFc052RkJyZ2lJVmlxSlFGcUNoODhRWVFBUE1nSWkrRnhtT1BDV0Z5S3MyMVpZQjZyWFplaEpqWVRncWhsdkNiZmw4ZHZtRCtadlRQL25HYzcvd1oyOS82OHp0Q3o5MzRCUC8rTWxmM0Q2MHZlZy9NRXJCcnZHd0VaUjBsNnZiMVRzTGpVVmdGbEpWMDdvQ3VqWTNNYm00aFA1dnVqNXplZnBxYzRsRkdDb01QTDd0a2E4LzlxVUhoYUIwMW43UWxGU09icEpRWXM5WVk0R0NPbEx4N1k4OWp2OWxaSm9tTjQzMW9VUVJVY2tWUVBGZFpKcFNTR2J0NE5pcnVTS2s5dnJWQlpvMjFnVFNmM3I3MFlmSDkvL2wrOS85MWtjLy9KOS8vSWZmUC8zeXYvenE3KzNzMzZaSXJiRVNmWHdtU0ZISGhObHFBUUtBQWc5YXU2SklSSjJiT1krOXpzcFNadzVyNkVZRklRR2JTUGlTK3R4S0Y4cGkwQnN6c25RbnVNbmF2VkVob0JUUzJQU2VSVVNFN0tGUFNHNHJsMmt6Vlp2TnM4YWU0ZTNqNVZGWWFWSHZ4Q3ZjRGQydkFtSzRDNm43ZTBtd3RhMExOT0NVTTFjOGN2ME5Zd0RzL0tIN2l5TzE0MDRYcHE0Y3YzNktkZjdseDc2OGEyQlBRZlV4UUdJU0orZnRlTG9reXNRbUFRVWJ3akIzUE9wcmsrczlRRmVDeEYrKy81Mi8vZWlIaFBKM1gvanQ1L2M4TlZJYWVpRDRKbTdwempmZExXVUFBQ0FBU1VSQlZEOFlWNzBOQTZQMXhKbVQxWXZuZGdZeTNMMW5KbTJjTzNkaGZHU3NXQ2loTVkwMHN3clNOTTE5SWlrQVlHNXhybEhMYkpMN0pBYUNTQ01pZzdXQXJORlBDaGdWaGZTUkxIQU1acEZCWUpzekRnbHBLQ3JwQW1kc2tRb2lFZk1xMXhiWlVsS0lVZG9nQk14Rm1na0lUQWdpWmt4NUNlS1lnUUdRaUVxaFNqblRiRktFQXNnZ1JFdTFLc3VhRFEzd1hGWUR3SFFPWWdvUDd0NHpNamFJQWd3d0EzdWhseTZtYk5td2phMkc5cmgxLzJGTzQ2em8rOHhjajFNRVlBQXY4S1RvRDROQ0FuSml0anBVTG5neUlOTm5idUYzM3Y3eDA5c2UvZkpEbjkwL3RuZlgwRFpmK1E5a1duQlF4NnR6TjdNODFUcWZiU3pPeFl1M0Y2Y1drMXB1OHN6azEyWnVyYVpVdExKRHR0Q1I4RzVrY1c1eUFFYWszR2hDYkdSeGtpK3Bia3QxVnMvcTdZOFBiZHIvM0s0blY3czZ6VHEzZVNqV241dEhhSk1rTnArQkhwL29yaWE1ajEyeGg5VmM0Vkl5VFFCa2tPMWdQTFBWTnBFVTlCaG9XYkZ6dXNnMExWc0FKR3h1bUFRSkFHUFpkTDFpdFYydGdIWkg5SVR5cGZlbGgxN2NPYmoxbGZOdi92bDczL292Ly9JUFBuZmcrYy91ZSs3QTJGNTNXR3BUQlBUdVU1Mms2NGZhdXl0bzdRTlcyY2plQUZGQXJyOXJOVVRvVkdib2N0VjVnUWpJMkpGQUIwSlE3VmRsWnNOc2UrRjBsazRnM0ZoRGx0cXBGTUVPQU54VTZCVG9XODVFVTkrRk05dm95cDI0eU5pZHhzeUZPOWNzd0VocHFCQ0VpV2x5YVhua1diRGFha1QweU5OV2R5bC9TSklDeElweUlDNkx6N1o3aWNXVk9FeldSdXIyQ3JwQldFTDhnaWpKeDQ0MDFjWmZYZ25KOFdJNVY2MEdyendFbHhOVE10ajJNbnpzMm9sM3J4MnZSSlV2UGZ6aWNHRkVrbS9ZdE90bEhJaXlqYW5zeGR3K2Nua2tyV3Z3OWRLVHEyR2RscnZxNmxobVk5a0F5RzkvOUlOdkgvOHhJZjNxazEvOXVmM1BEeFQ2SGtDSktiU0s3eDhFNHRJQm51L3B5ckt0TGN4ZU9mWGgzUFhyZW5HeEpCUVZoMnc2WGVNMGlhM2xCSzBVV1NqOTFFaW9wemtZV3haK3pmTVpHNG5OY29SQXFObXNubGx0d1FwcDBlUUp4b0VJQ1dVT1p0R21hUmFreWlyUjRrTUd5STJRQW9yQzVCS0JRVEVKUUJLb0pFSXFNMmx6eFdTUkdEakZuS3duZ0ZqV1VBTkFBVHdOd2lBQ01Fb3JtQkVJVUFvUVZtb2ZNbVBuTEMwaW9BSVZDMU5QUGRZY2hlcmw4MWUzYkM2Rm5pb0tiN3hVcWdKWmF4dEpsaWVaY3RCcHRsWWJBcEJLa2NkQ2l0d1lGT2k1clNHekVwN3dKV3RUejdJc3k4a0tBa2w1YWVyU2xCMnlXN2R2UGpDMlp5TzdZY3UybWxSdnprMU8xV1lXNG1vMXFVMHNUazFWcDNPZGE2T3JhYjJXeGttZUVvRWdzbXpyYVZMd292c2FlT1dnRU9mSnVhbExVOVdaZGFDWUVYQzhNckxhSHRkaHhlN1haNWQxZFdEWEUzMWZrdHk5dTFweUpLSWtyMDJDeHdDMm82TVlyTFU1M1Njc2V2bmJxZnVTSFUxQ2N5T0k3WEFGZzJVMmJSNnRMcWdqSXJZeEZwc3FvK1dnT0ZnY0tQcUZ0Njk4OE9NenIxMmJ2Zm5jN2llZTJmbjRRTlJIY044MU8yN3E2UHdDd1FKNjdVNndiSTNOdXZoUkxPZGRoUkl0M1U0RUVBNVE2S0NtcVUxZDR4MnpjMll5MXlkcmFHNVpnSXp6WENlaExDRlFiclBNTnNqZSs0V3R1WWZvTmdzQ0F3WnJPVU5BUVpIaFJJTG5VUVNBRGJNQVNBakl3TndCeVp4cFRGMmF2bTRCK3FOS3FBTE4rcTVlSmJORGZtWjVUb1FXTGJQRlZta0hBek5hMnlGMTBaWTB0V3dzMkxiUTg1SXV3Q1VTSmdCZ3JGbERIS3ZIQnc5Ykd0elFHbFh0dlZpYlRmSytiRG4xWkxzOG9XTmlFazBNNmQzR3MyVkRLTG9RaUs3ZjNISzdFRmMvdkhsNmNuSDZ5WjFISDlwOHdKM2JLZWN0c2JtZzlBZzY2OFJKcmZIdzlyS0xjdHVDZTJLc2xndWpNeHZMZWpHcG5yaDU0WS9lK0FzbDVOY2UvZnpYai81OElCNEF1V1R6dDVnM1NPbHhYNjZZdVRvL2MrUHN5VXR2dndFQVBrb3l2ckJxdEZnYUNFbzU2VVRiUFBlRUtOdHNpb2dTWTdNa0h3akRvaXBLVWJXWW1CWXhxMDRnRjFwSTdlVlFoNWhBQllwenltS2JLT3RwZ0JnTVdXUXJVcEZudVFoejRVbGhBUkxpeUtuSFNJYk00eHhtUkpZSkM0Z01aQXlhSUplZUpXSkNDd0FGcmF6Mk03UXNUQzYwUVBDdGtxeFNhVE0yWUVHaExxT3hZSDMwaGJBTkU2UjY4Y0tkMjFNek13ZmpzZjR3NkJmKy9tSGJYNkNCWWdnQzJUSnFCbXZyV3JNMlBwTHdFSVJrQkVBZzBkS2kxTVpObzRRWWVSS3QxWmtsSWs5NXhYVFR4VnZUWjRwWGgwcURPd2EzOW42bkROdUZlTEdSTnVZYUMvT05oWG9Xejlibnp0MitlSFh1MW14OXZwWTJabXR6NWJBVWVhRXJFYStFcGJIS1NGOVlpcnhBRUZYQzhrRFVmMS9ScjhGQ1h6V3R2WG41MkVjM3o4elc1KzVVWjZwSi9kNm50Y3lUWGlrc3J2WUVkajdnRDhyY1kramVONkFEeS96eHVibzd6V0p6MjBIb1dUQUVnRURBWU5rUTgwYVlkdDBibEF2WE95a2xSQmVXU0FrRkl3SFlOWWlSQ0ltUjIzTnk1SVVQYmRwL2FHenZkMCsrOU5LWjE5Ky9mdkw4blNzemplcmpXeC9hT2JobEhZUm1YYklNRElhZ3ljTHAzb1NaYzBiWmVmMk5yTUdzUFhsM08yc0FtRUVpV0ZEdEFrNkxOcmU1MDlreWJCU3F6R1lTcFFPQklhQmQ2YW90Mk13bWh1TkFGQkJKY3g2Ym5nYnRxcHZyTmlNM0EydGJCOEFjRW1PMXBBZ1FKZnFJMG5LdU8vWVFtYzdtNnpPczA5SGk0RkJoSUxlNVUrWmtacWZOclkyK3RIQnRVMlZVU3FrNWt3ZzVBd0RtTmplUXE0N2VZZ0ROb0pBbGV0cTlzcU9RSkRPVHRaR1ZhRENIM0NFdTIxcGs2MFBucm5ENVMyVjJtODdYVlNQZW95dGVRVGszVmlMcVdyQkZCNHJuMU9TNUt6UFh0dldQZnVPUnp6K1F1RzVUS1dmRDZ5czBDWHA3Y3RVc3oybGRwdUU4MDltWnlhdi8xVi8vUVF6NHU1LytyYTg4OU9JNk5oQXJ6bHgzZ1dCL2o2N1NOTDUyK3NUNU4xOVRzV1VBallZRWhYNDRYT2xiYktEdjhYd2RwMnZrUldnYmdobU00WHFhMTVLVVk0WUdsZGdQUEY0d1dYK3hFaWUxUnB6RW5nbklBa0NjY3dhWlZURWhsZ3RBQ0RXVE5veTJXUVIrb3l3Q0JrNDBCVmJPc0lraTZ5a0dqUndqRm0xSUpCSUpoa1FoTDBSMlNwaXF5b1N5RW9DUklSWXFWdElvTHFYQ1UxWllMeFBXWU4wSFJFL0htV0pCNkNXY0pKeEVKaUF2VFhES1Q2YW16ZGFmWGtnQVlqWjUwYnYxeTBmR250KzJhVEFLTFBEc25VWFNlakhORklCVVhpUFBHN1Y0b0ZRRXcwbWpPZHVFaFlDWWRKb2pRQUdGVDJTWm1SQTlGU0R1Ymp4eTZlenhoZXpsMy83a04wSXZXUHRoVFBJME0zbHU4bHBhUDM3cnpMWHA2OGV1ZlhUODV0bnArcndrSVlXVVFvWXFIQ29PZm1ydnZxUGJIdG82c0RueW8xRDZEMjg2c1BZdXVjZjE5Y1VEengrL2RlYmRxeCsrZE9iMWs3Zk9Kbm5hVkhMQlptcDZ0UlByV2VQRzNFUi8yRWVJVWtqUGFjcTd6UDJEU01DdDJQNU9DZkxlZ3k2OXUxcDZaQlBxMk5iQ2RzSDgzTlNSUElmVVd3UEVzSFpMT2dHVmxvMWxicXVaSXlJQ0krcFdhUGtleVhxWENHZ3hmUkVBV0xSZk8vS0ZwM1k4K3MwUGZ2Qm43MzNuZjNycGp6Ni85K2xmZStLclI3WWNES1RmKzhiTFhlL1M3endBRUNRNllCbDNEM0NlRitJR29PbW5RcHQveFFrek1vRG0zQUZ1Tld0dHRZKytKTW0ycVNwMU4xOERKRkZtbkhXOURMdDBqQ095dFd3UkdZRldyT3hZYnIyT0ZVa1J0Nm85RlJXMWpkbkczZTNRMldKUzNUZTZzeGdVTXB1bEppV2tTRVNwVFJPYlNKUSsrU09WUVVzbXQ5WXhkREpBSkVMb0lLQnNYU3BJNUl4emhTQkJPalJwYm5JSlRRQ0lXMVM4VnZ6Zlp6ODMrUVBVL2w1eDhiTXRTZTZQdzFVWFVBaVJsQ3kwVlhmYmo2SzJLUUM0bE41cjU5KzZNblA5aWUyUFBydjc4UWN5dVFnVVNKanJmT096VmUrdWxxTkUzN2o2d1IrKzlpYzNGNmYrKzYvOS9ndjduaXV2U3psc1JScTdOc25kMzZlcnFYUG5KazlmV3B6T21Ma0dXU0gwQjN6alNiM1FVT1dJYjg1Z1RRdmxHMU9mNlMrVzY3WDZYSzArWDZ2bDZlTDQ4SGhmVUNvV2g0S0NtbW5FREhCQlRsNXBWR2QwbWlhTEFGRHNZeUN1SndBSVVMQ0lFR1llR3prOWtFVFZVczAwZEY1SEVvWEJBQUJ3R1VOUjRMTVBEQ3l4VGhDaEpTRnlHUUUxb2lRTk1nL0FXakVmNnFIWXovMHNWMW9nRDlXOTZVSmU0U2lYWFBNTldkL0dhY3FwWjFUSlNBUXpGMnNybVFvUktaVWcvdlYxZmZ6aXNSZTJEeiswWlV4SU1UamVMMlpyYVMzdU1aeVhHYXNFRVhOU1Q0SkM0SWZlOXZSZ2ZHdm1yOTc4emplZSs2cS9wcGpaYXhmZWZPL3FSOGR2blQxeDYxeHV0TEc2RkJaR0s4T1BiVCt5YzNETHdmRjl1NGQzREJZSEJKSWtvYVFTSkFpd0M4RzlvdlVJeUEyay8ram13NGZHOW41bTM3TnZYVDcyL1pNLytkbkY5NHcxUXZvQWFQSlZXVGlQWFR2eGUzL3gzN3JINGRENDNzZTNIOWsvc211ZzJQL1FwZ09sRFJONGQyRWIyN2FPTEdIdnJwWnBmK2ZXNWtvVXV1YkdqVkRyTmlGOXpNWWFRRkNrREtjQUlJVVBBRTI1VVljOUZNWFY4SmdkMDJ6ell5ZWpjUnVBT1ZvYS9pZlBmUDJwblkvKzMyLysrVXRuWDExTUZuLzl5YTk5ZHQrekQ0VFVjdm5FMG9SakN6VldIcG1wejAzVkZqcTF2eTFBenFBUUNLUUJ0bXg5OUpWUXFVMWRFTVVST3JjVC9jczNFTTQ4OGdpREJzQkNmcWVrQmtKWkpLUjFhbis3NUFVQzF0TTQxMmtobEFCZ09BVzJBcFdISGdBZ1FXNWo1aVhJb0hxV1hGK1lQalM2ZzVGZG16S2JKU1p4Zk93Q1JXeGlJZ3hFWU5qa05uZlhrZG9VQUFRSVJWNG5kd0lCS2xUdFlrNEpzaVBjemRvMDczRzdHTVlOWlZmR3ZYSEl3b3JieWM3NVpRM1oyWFc3V2daWmF1WW0ydCs0TXU3Mll2YmhqZE9oQ3ZhUDdscGJ6T20rakpDV1FwK2dxNUVmaDZ2T3FNeDdWMDk4NThSTGs0dDMvdlBQL2M3enU1OGFLcTZUdDdnTjllcEdGZDEvaUdVZHJwclNoWXpuVDUyOGV1ekR1YWxGV2VoWGZzMWp5YWFVQTJhVStUN0tzRzkwUkpUekpOY0pGd0l5Z2hQd0FsRVdoWmtaYzI1bXVzOHZSUFY2Rk1qeDRjM0ZFUG9EYjNzY3o2ZHBsaVduYjF3S2N5bWtxbEFBQ0NiQkJxQklNUVFham15REcxbVdrVWVxS0MxeEJDS0pVeU1vSUo4QllqQ0Q0Q2xOeGlMNEVBYzVDQWFHREV6TWlVbU1oNTVoUnFGOTBwbHZsUlk1VTQ1UVpnQUE3V21CMWtkSUJHSGdjWlpyb3hVdFZFcVhkNFdjNlpuNWF2K2lEZ2lyTlgvNG5NM1FUTjZjV2V3cmxoNGQ3aXYyRjh1bDBHUTZhZVEyc3ZVMFZVSVVvN0RXaUFFZ1N6S2xwUENVbitXWnNReWdyUVZBQnVBMDE1YWw4RW80WXFkcjMzN254ODhmZm1xa010VFY4NU9MVTI5ZFBuWjY4c0xiVno2NE9UY2hoVHc0dm1mLzJLN2g0dEMyL2sxamxaSElDd3RlVkE2S1JiL1FveHA0RjA2d1IzVnZSUFNrOHFUYU5iUzlQK3g3ZU5QQjgwY3V2bnoreldQWFQwNHNUQ0dTVUlISkUxNzZxcmVsZi96UStONXRnNXVuRitjbUY2ZXV6ZDY4TkgydDVCYzg2UTJVaDNjUGJkMC92SDNuNExZZEExc0dpdmVYWVdtM2F2bFR1VDZVZE8rdXFGdjdXd0ppYnZLN2F1WXRUQ1dzRzZuZHByb1NMZkNnSlVCMG5FdlFWRFBYeXpHVnpkT1h4b2xkWmxsYnZhS2F1U0JSOUF1SHh2Yit6aWYrOFVqVS8vYlZELy90YTM5NlkrN20xNS80ZVFuM1A3OHNzK1VBTWtmU0trZ29JYVZlWVJKMkozQXJZb0dJamt1b1hjUFo5cnhHT3A2UUFOQTJhNENwUjYybEZmZWVTQ2laTlNGTElRVUdobE9IZTNCNWhNdzJMT2dXbUtHSnVHU3dtY21xU1cyb09CaXFJTW5TM09aS1NjMWFrU0lnQjQvd3lXK0ttTFhNc0pFb1hWVkk5eVVCR1REdDFGcmJ1b2hCMnRlL0VkS0NYcXdUMXRCaWUvcllYWFZlT3pNakVxS0lzL2pVeExrYjh4TTdCN2Z1SDkyMS9uWXN0VFZBbytzQURmWG9xZzBhWmViVEUrZStkZndINTI1ZlByTDU0Qzg4OG9XUjh2QzZxekR1RGdOY2dibGgzYWl4M2wybGNUeHg3Y2JsNHhkbmJrNWhab01vTklRVkw5Q0psMXVNTlpDWGcxQ0ZndlFONXhxQXVWRlA4dGtZMEJSS1BrTVphalZyODBSN0tndnlOSmRGYnlBcWxQd3d5MjA5TVRMWGpZUTFVVXpaWEdNT1BKbm5lV1pzSUNrRWtRVzVNYjd3U0hta0FCdG8waUFQdFlveWxFRFZWQmdQQ3VRVGhpa0lrQ2FEaGFyTk00WWNjckNnUUJWbEZzbFlNUWhMS1NKYkpJQ2Faenl3SUN3QUMwYUhmbE1zTFJqR1ZNbUZrcmxwRllZNE5JQVZoSmhGZXR2MG5WOFVkMkxUVjhSNWNlbUo3U01EbFlCOFdaVFNzMTY4R0xNRkJ2QURUNUZBQUJZSWJGR1E1L3Q1bmplMHRtd2pJWkFJa1psWld1V2JvZnIwN1lzVE40RE1VSEhBUmFUZnYzN2l4SzJ6NTZZdW43OXo5ZHJjcmUzOVl5OGVmSDduNE5idGcxdTI5STlYd2xKLzJCZXRpMnF3UFFVM1ljTDNtZE1NcEQ5ZUdSa3REZTBkM3JGMVlQUFRPeDQ1ZS92Q3FZbkxsMlp2VlUzR1FBQm9UVE1iZTJCczk1Y2YvdHloOGIwTGplcGNZMkZpOGZiTitkdFQxZWxHMnBoWW1Mb3hjLzI5eSsrUGxZZEhTME5iQnNhSGlvTWpwYUV0QStNN0JyYjJ2amxlb1dqaVBtdmYyczlzajY2NkFHSG9BTzdXQXJiMXVvQlFySTErNkhyUXVsZzdteTNCanJpOVcvN3g3anJLUUxoYWhSMWltd0NqcllRT0FNYW1iV2huMTNWRlhuaDRmRDhobHNMU3Nldkh2M2Z5NWR2VjZSZjJmM0xmU0RkNTdocm10aWFkWDVEVHoyd3FzRnZMQmhGRUsrY1NxVkF1cFJsREFNY3dZTUFDczBCZzRNeGt3SzJ3eXJJcmxpQ1hhMys3V0JFQ1JiSnNHV0pUczZ4WDEvN3U5QVlBZ0JJOXczbnJVTGFzbWJXUzZLRkVGTzYzQ0NXaXlHMlMybHJiS2JaaXBGbXU0eVFGbzBlTFF5V3ZxSzJKODhSVEpZRkNvblJKR2hlTlNHM2FDWTEwOUZNRTFKWE9nRlpPblpERXNoSjJJdXFLbURtQTIwWnFEdjkvWkF0SjlkdkhmMUJQRy90R2QrMGRlUUI3Q0VkZHR3Wm90UGRlN2QyVmJjcVhPK1VVczVqVXZuWDhoMjlkUHJhbGY5TlhqM3grYy84OW1VdnViUTZqdEh3cmMxK29NY3U2bnNYVnBCRm55ZkpmME5Zc0gzWENpR1N1ZHZuMEIzTVQ4eWJQQW9XZXlDMUxaVHdBYlF6bEJ1ZE5YUExqUUhoZ0VkalRuQ05sV1pZMjhyd2dhYmkvWEE3OCtiaUtIQlZWR1NtelFoRmdVU3IwaE05MjMralcrZm5HWEpiZXlTMVlxd2dSckVadFNDQktQL0FrU0FEMkxJZWVRQVpWRkY1S1ZDWEpLSTFJaVRQMFpGWmVpR1dWYWRIbkJVb3pibCtGdEZBakJxVVZwcHlFaWNkV0dhcExKbUJoaUpFdGdRSm1ZeFQ0QW9RUEtKbHR1b0NSTFB1Z29BR0FESG5EMExRTzZscmRxY2EzVDA3blNYMTRvRmlPd3YzOWZaSHZRV0RUTkRmTVVlaExGRXFTWnM2TlJxSXdDT29OTUI0QlltUVJQRVhNMWhoSlZGQmhXZXlhdm4xYnlBbEIyQmNPVGxWbi92YWpIN3h5N28yRnBENVNHZHMvdHU4ckQzM3EyUjFITjFYRzFqTnVsbG9iSitqV3ZIVlNxeEZWb3Nvbjl6ejl6SzVIcjgzZS9ObkZEOTY3ZHVMMHhMbUoyc3hpVWt1TkppR3NOZnRHZHorNzYvRXRmZVB0RStmamhhdXpOeGNiMWJPM0w1eTVmZkhHM09TTitjbHpVNWZ4RWtkZXRLbHY3TURZN29mSER3NFZCL3FpY2w5VUxvZWwrK1hkV25HdnZ3WVBieGZRZXgydWNDbHJKNkZ3MFBVdXlsZG1BODBscHZ1WlpUQnJzM2EyZjY2OVVpQUlhRUhYdVFrZEIwS3lyTEhGUTlqWldrTFExcEFyY3NZbU50eDJDTGdMb2tQait5cGhlZXZBcGgrZC91bWZ2L090NmZyYzUvWS8vK2lXdzhPbFFXWnpUNG1UcmpkcUFNTUliZzlCNERDaGpqdEt0YnRYZ2dSWVFsVXBBU3lBWlVPSTdzWGJXdXNvK0N4WUFtcURLQjA5SStJS1ZKV2FOVE1EMkZEMDVaekh1bTRoajBRWmwybC9JMHJncGxvV29XcG1pUUlxSmJhbU9RVmdCNktVVkJCSXhxYWFtK0JNaGI1QWxaZ3FBbktyOHJPRnVJVDVlanhkclFtaW9XSy9FckxnaDU0bkVkQkR6M0ZRS2xJKytRdlpJaEc2aUlwejRVb0d0TlZkUGMzQU9lY0tKVUZ6QURYckFCMzNGZ2x1S2JKREt6TzNZdVI4ZmRiVEF0UGJUL1h1YWlVZXQ1VWY0TVc0K3ZMNU40U1ErMFozYngzWXRHNFFkZHNjMFgyYmduNDE2K1dISEU3cW5wczV5OVpoSU54VXNwalVQcmh4NG04Ky9NRm9lZmpuRDMvMjAvdWVXY2RWclBncmxpMks3bmVqZTJaL3RkVzUwYm5KMHp4TGRmWFN6SzB6azVkdnpkM3U1VWNKc0pTVStocktNeE9XTXdvWVBCSytIaEdGaFNyRnBrcWNpMXpmbUcrVVVKYTl3R2haelV5ZHF4VWdGbDY5MWpBemk2UEZVUzdZd2JCaU1odGl1bVc0d2o1eXlpU1FGRllBc0VxVmdjaXZHVDJQVVdsNEljMGFyRHkyb1dZQUc0SEFBQ0FqTkJRRjZsQTJuQVIyUHFoWFpTMk5kWUhaaTFSZUUvTUw0a1lxNWxFdjlGTVd0TzRYRVdPeGFvSkU5eFV4c25DbndwcGxhc0gySmZKT2dZTmM1b0tOMEJFYkRKV09xYzk0QTZ3QTBRcEdHQUpNRUs4elMrWnRaWmlLeWVZVVJHYlR2RlUvT1A2aHJ0UG12dkZmZW56Ny9wR1JuSzBnOHBFTWMySzE1OGxJQ2dZRkZwQlFnQjBKUFUvS1pDRkd4TmhvRlNqZmM5WC9ITlZHcGllbURWMC9OQjRjdS9iUjhSdW5ReTk0YXNjanoreDg3RXNQZmE3SFBNWGExbG41eGNBUzVib0RZeDNQanRnMnNHM1gwSzdmZlBxWHYvbkI5Ly91MUU4L3ZISHFEb0FoWlhXOHVUSzJ1Vy9KdnFjdnJQUnRyZ0RBODN1ZkJvQTd0WmxUaytldnoxei82YmszejAxZGVmUFNzVmZPdnFtdGZuemJ3dzl2UG5oMDIrR0h0aDZvcUxJblZTQjl1UUc1V29jdDZPU1ZhbC9JL1NhTDNTdCtMNjQ2OFpnQTRMUVVKQW9HN254bUdWalNla0pLYlpoazg3VWJrUVFhbXhKNmdoUWh1U1k1U0NZRExJZDJ0bkdnN1krYis4Wis1ZWhYSHQxOCtIOTk2ZC84Nk9TclY2WnZmUDNvbDc1NDZGT0JJaVh1d2lOV25Ea0ZpYVZ2eU1vdDdlN0dFWkVBSDVyTEpRSkFJMnZFZWIwL0tnSUEzOTBaZ0c0cWI1RUIwcXc5OUNUS25ITnR0VUtWY3RxdXkxQ29NbDVaZkp2WkdJNHRsSHp5RFhrMTNWaTBLK0FoQlBvTXhyQkZKSW1oZEUycG0xbEpvUUMvWFk2aGJjT25ncUp5Ykp2Rm41bHRTQXdLY2hBQVlqT3ZsN2JEV3FPMUpzUlNVTXdoUjhRQ0ZiVFZWMmF1ajFkR0MxNEJFYlhSVXdzem15cWpVZ3B0bTNVWnNZa0JnQURVQ2ozTWJzTmxBWnY5SW1SbXM1UlRxMjBHbVFMbHBOQWx5SlRUVktlQkNEYkM5ZEcyZThLbWVvY2c5ZWhxR1krYnpVMjMycS9MeE5mVCtxMzVpYXZUdDU3YzhjaGdvVTlibmRtc0lEY0V0dXF4Z0tJVEdMVWhWdzU3M0lFaHZURjM2Ny83enYrV2FQMnJqLy9Deng5K29mZVdyMjJDQkRMbXBpbWozUHVKbDJldW41NDQvK0gxMHorOThOWmNmUzdWV1c3MThsRFppamFNbFgyMmYyc1dKYW5adFcxVFg4R1hnQVpzdzJnTEtnSUVnS3JSdGVyQ3JiZzJFMVRLZlpWUzJROGhLcEx5bzNBZ2p1cFpYdU5xZjhHdkptbkNBQktyZVRZMVVUUGFsa3JCNEVCVUtIampmbGtvTWN6OUE3V0JFN2VuNE00Q0tsMHRaUlk0Qkw4T2FRQUtDNVFMazZXNnVLUFA1RFdvMTBtU0Y2bXNrUVBBUUdpSEIzVm1ZWUZ1M3kzblJjTGlJS0lFWUsxNVB0Wm9GU1RiRmFhZW1DbEhpd1V2ckpJV2lKSlV6VUJSK1pBYUFCQWdRbFMxUWhyQ0xIcVlDNW5GbXZEYVpxTFF5NnNpOG1vOGlIZ3IxSWpBZXVMcU5YbGszOWF5cDdKNkZ0ZlMxSnBTd1ErS1BrbWhFNTNWc25BZ0hJaTh2SkUzRnVMVTZGSXhLS0pJMHJ4TmZ4a0tGY2NtejJwRmRmM1pYWTgvdGVNb0lpb2hQZWtwK1FDSXlEcUJ6eHVFV0hXNjZwdzZ2bkQ0TTUvZTkrekpXMmYvNnYzdi8rVDhtd1A5STRVd1RFMjZSaUhTWUtIL21SMlBQYm50eUpjZitybmM2Z3RUbDE4Kys5cmxtUnZ2WGp2KzRZMVRmL0grOS9xS0Ezc0d4cC9ZOXZEbkRuNXEvK2llZGJkNU5SN2VIb2twTzYyTDQ3TFRWUmRhdVd0ZWxhM2d4RW9jbCt0Qkx6YVJjNEFTSlZPVEFFbUt5Rmp0a0J4TnBOM3FISmZMY0tEU0ZaaHM3aC8vbDEvK3ZXOSs4TjIvZlA5Ny8rcVZQNzQ0ZmVWZnZQQWZwTHJ1eEJ3MDY2aUhTaE50ZFZPWnBXbTVJSW1vSEtiU1dPTko0YXVpa2dVQTBDYTJUWXdCdUpuVWdMRnNYZW9sc1FrQWVPUzVlc2J1cTBESnpGM2lXNFFDc2RqUWNTU1IwSmNVdVFEQnNrWTJBSUJRU2d4enJyY0xiNnptZEduTWdpM1lUblZ2aVlGRWxaaEZBRERMbExxcVNXMitNVThvQmdwOVJWVmc1b1FUWmg2cmpDQkJZaE5Ybk5sZkxETmFGelJ4K3QrQjhJSEJybEJEd2dBNWdBQWdiTzFNalRYSXFGQXBVZ0pFdTVnSEdWMHE2NEdRNTBOdnNLbE9sTTBEY0dWdFp4d0ZFYVVJdXg0U04xaG42bk1YN2x6TmpYNTgrNUd4eWlDQThjVkdNWlZkTGV3RkdMVlJWeDJNTGgvZU9QV243L3oxOWRtYi8ra0wvK0Z6dXg0THZRZEFCZUdzZlk5NjNFRGtKcit6ZU9mN3AxNzUyZVgzcnM3Y3JLV05UT3ZkSTl0M0RHNGVLNDhNRjRmR3lzT3JuVnRMRzFkbXJ3TkE0OHlGYUQ3MmZIazluN2t4ZDhmckd5THJtZHlHWlRWUm54bUlQQkl5VGdoTk9PTVRwdlg1bWc0eG9nUWlHQm9iOGJZT3FkcEM3Y2JrMUdEL3R1RlM1Y2JrN01UTnFTd1VPVVF4bUZvMW4wdE1TUTNzMkV4ZVVNcXpMSUJrVDJWZ2p2M1pkTDZRb3JFY2VLS1JrTytKbUd4S1lrQVg1OU5xMXBvdmtBQVFkS3FOc2lWZmI2NHVUUGROKzJock1WZFRUM3VEbkRBR0FJSVlMYU1ReFIweHFUaXJZVTZMc1pRd2wrVjFOaFdFZnNQWmdwZ29DTjlYd1VKRFYxT3lrV1pNcENackxEQndiS3BlWWkwVzRqcndLWUxDbmd4VExGY0dCc2QzalZlaTZOS0Y4L09OTzFHeE1OSzNNeWdHMXRpNEhsdm1zT2lsaXlrcElrbGgyWmVaOEF0K2svSUtoU29vbmVTZTd5azdORisvODhINXk1dWVHWS9Dd0NPUGtCdzk2ejN0bmpEaFhtbzBOdWdxVkVHb2drZTJIQjRxRHY3U28xK2NiY3dlR04rN3Rnb0RJZm5TQS9BaUx3S0F5QXZIS3lPMUxKNnB6WjI3YytuMDVJV0xkNjRkdTNYdS9OU1ZOeTY5djN0NHg3N1JuYy90Zm1KVFpjeS8vOERNaWhOWEU3OTFuM0hQMVZ4MWhwTlhQZytBWVlraUZEZGZ3ZGVKUitzRUdONzlSeXRJMUU1bnRGaUs3bkVoN1krU3hHQng0TXNQLzF4Zm9mKzdKMTc2d2NsWEdQaExoMS9ZTzd3cjhzSWV0MXlkbXkxdE5EbkJGRVJKUXB1RTJTQmFCTkFteVFHSURZS3dnSWExUkNWSU1qc2xGSkd6ZGpFVnpSb3NNSE1iQUpGejdnSVNEQ3hRK09USEp0WWNlK1FMVkk0dkttRFBRdTRLVzFZeUJnQm1veUZtdGgzUm9XWGJBc01aQUxWUms0Z0VLQ3lENFhSNTU5YXpaREZMaFBKOTVRT0NZYU5aSTZDTEtCbzJHV2VNWFBaTE9lY3Q3Vy8zSzBhaElsaGVpc29DcFdVQTVMYUNXYnZhdFUzMDNiNlRIbmdiUWprdXRWNVNubTMwVUl1OVpCVit6QjVkdGRSK1c3Z2hwSlgyUTRnNFU1czdPWEZlU1AvaHpZZkd5Nk1DeFlwSDNxOTFFbUwyQW96YWtDdTgyM1czRm02L2R1R3Q5NjRkLzh5K1p6Nno3Nm14Y2pmU2ZvT0dxMUNYZGhHQUFzRGw2V3R2WGo1MjR1YnBVNU1YTFBPZWtSMDdoN2IyaFgxYis4ZEhLME1EVVY4bEtQZEhsZFYrS01uVFcvT1RseTU4TkMxbjJhK2pJRUFBRkduS2lVbEoyK3FkK21KcUdEV3pyYVlwbGJ3NzlYb3hJS096ZE5GV1ZFRjRwcFkzdk1oVFJkbXdDU2dxZXFvdkNoWUxZUTRhRlpXVnluSmRxelhtVGFvTG9hcW5wSzFpM2UrSEkzdEhwdU9aYXJYR2laRU1lY2JWTEptRGhwUXNQWldZbEJFaTZRVkl3S0NGMFdtbUZCckl3MFpjdElhOHpFaVI1TUp4K0FISmNsb2dBQUFnQUVsRVFWU0NJMFNsb0lSZTBTQmFzSXpsakJVbW5qVXBHQ1U0OUtob1RhMEJjaTZ2SkNrYU96TUlnak1XWklTMEVtaFI1WTB3OHhJVk1LVitEVElJZllzbTVzd3V6TlB4YzFVZmkrVysvbUt4MkY4dTVzTGx3b0VRcFMvek9FZENxeVFqQnBMWVdsSlNla0lJVXFHdmhRUmdINElpOWlmVjdKM1RaeDdkczNlbzdLOTJ1MWNZR0NzTjVrN1VaTzhEZmkxWDFKSU1YTjFWMFkvMmp1dzRNTFo3cmpIdlM1OEFqTTFFYi9IVW9sOW9FeHdkSE45emRNdmhHM09UMStadm41czhON2t3OWVibDk5Njc5dEdITjA3dEg5dTlmM1QzN3VFZDR6M0x6YXdHaTc1bnh2T0J1M0tGQ2EwS0RyYk12VlJ3TEdQNHpWZWJWQUhBQ1JxM3Qzb0V4Q2pYVmlCdHFtc1N1WDhBQUNHT2xnYyt2ZS9wdnJEOHlyazMzamovVGoyT1AzUGd1VWUzSEJvcDlqU3RkYjVadFZYUUFBQ1JHTWtBRXdnRTdwRExabWhXTjFobWFHM0hoQ0poMkxqdFhzNjVBR0hBWUl0YUNRQWNRb0piMG9NSUpGQktsQWpDY01wZ0ZTcWYvTVNzb0RMZCttSHJTb3BXWFhzUUpUUHovOHZjZXdiYmxoM25ZZDI5d3Q3N3hKdlR5L01tdlhrVE1SZ01Ca01NNGdBRUNNb2tMVklrVGRFc3kwWFpKbTNMVmFMc1AvN2hVT1ZTbFZXbEtyc28yU3E3NUJKdHk2UlpKRTBTQUljQWdSa01nQW1ZUEMvTWkvUGl6ZUdrblZaby85am5ubmZ1dWVtOFFFcGQ5OGU1OSs3VGU2MjlWK2pWL2ZYWGtDT1FvSUM3VUZWU0ZIbTNRNEpwN2x6cXZKQUJJQnB2QkhjaEtwblBRaEVLRU15Yys3enIyQUhic3hpTU4wZ29VUTZZRVFoWVZEb3ZldHVmTWxzUWhSYk1KUDFQM0hyYksxYTIxNHU2UjRLYkhOSkZzR29QQ05KdHFlb2F3cnVvSXFTVnp2cVpoZk16STlOSHhnNVd3dXE5c3B2NmNWSzNpN0c2YlZYTURCN0FPN2F2WDM3cng1ZmVMdXZTYnp6M2k0Zkc1dTZKRjdvbkEyUnpPemFTbWVjYmk5YzJGbCs5K1BxM1B2eXJjd3NYUDN2L3B6OXovSlBQSGYvRUkzTVBERTl2UllpYXhNckY4KzMxWm9CYzF1cnd5RlNFOHRwNnNtWTdubU5NRXB2cmxTeExUSjZ4MWZXb2s3UlZXR1pIM25JMHBvVk1tMW1iazVKUW9xTzRRMTRZSTdRdWo5WFhta20xSE5RaTNXbm43YzU2TTJ2bWpSR1Jid1FleTRFY0taZU9IcGlLeHFhY0hYT3BUOXNwcE83eWpaWFlaU0JkVnVwT3EwaXFraTRKSVZPYlpXblNUUE9OWk1QYU5JMGhabTFJb1Jab0dEUUJJZVFPSEdFb0dYSmdBSFFnSkVPVlRZVTVSNGdSblFTTnRsTEZzRXpUckNseFRRYWY1WWpTQjVJRmNoNTRMYUVzUUNzRXFXTndxZkEyNmJqMitxVkxTeDlmTy9YcFI3NzA0T3pKeWRIeEV1cU5QT2wwV29RVWhpVUFRRUtoUkk3b1BDc2liNTIzamdSNlFUbWdJM0paemdpaEtFOEhCeTZjKzJpNlBsWUtnbXBRSHBLVmRiZVJmRnVveVFKaHQ1ZXFJV3BoRnpQTHN4OHRqVUNYejM3WHFObkFOQ3lXOG1Kcm5LNU9UbGNubnprQ0FQRHV0UTlQejUvNzhPWkhwMjZlKys3WlYzOTg2U2VQekQzNHFhTlBQbm5nNUlIUjJmSHkvbm1odmJXb0gwVUlkeFRXNlVkWTk2TW1oMVNGZlpVTkNqMDdBakFIYjlxM0NuVnhVWnRlZ3dKRTJZODIydzJBdVhmRGJpRWZ1MzRNZG16R1N2VXZQL3paNHhPSC85bkx5YnZYVDdmeWRqdHRQMy9mTTlPN3V6QjNsSzBQQndVRjRKMzExck1sN0dFb2VqdW04Mno5SnIrV0VpcHhDVEFRa21HalVUTjM2Uy83RXhvOCs0d3pBQ0RVQ0JKUkNBcTh5d0ZBVWNqQTZSQlVsYnZhRUQzY0JFQ1hWWXlBRkVvQU1DamNUbVdvRUVBZ0taSzB5WVJkOUNkMWFVQkI0VE9KWFZ5RWhYcXdEZ1EwM2pCeFNLRjNXMXdSQllqSmd1MnllRzRWNjJ5Lzg3OEEzVGp2aW1UUmZYdCtENlVZZGtXTWY4ZXczejFVWmIxYmJLNWNYYnZ4bFVkZXFBUlJOL1ZaREk3MU8wQ1A3enVmaXdMbFd1eC9QTnBmRlh2ckRVRGVTanZmUGZ2S3RmVWJ2L0RVMTM3cS9tZHZvN243eVMzZXVqNnl1YTJOcE55WlRocDNzdmpQUC9qTFAzai9PMmZtejZNems5WHgvL1FMLy83akJ4OHBmTVZEM3NnenI3VFdYejc5dzQ4dW5GTnhQbEdSb1M1WHNNd0lzMUZOZTlkd2pkcVV1bjRwelJrNzFyZE1Mdk5ZQ29yYm5iYW9scXExUlB2RlZxTUdDdHN1NXpoaHQ1NG5pVFdkMkc2MHM2VGpEazBHZ1JRTlNESTJTS0FsQ1lkSkVxODIweHNOMVVMMzBJR1I4ZEdKTEZJeExWSHVJY3NCSEJJVjJlSlFNSFpJcFlMeWNxUGpCQzAyT2xkdnJCakJTeFZJWVFLQ25MQk5wdEtyVHNNMmQvRXFsUVVRc3ZHY09VQ1FGWUM0eFQ1ajRKVGp5SzQvTm5Wb3NsemZTQ3ZYVnBId2tnY0NZQVFyQUtaOXdLbEdSRllRcEdLOWtrSW5GQ0FoY092V3JhMWZTcHFlaVVmR25uTXNqYkhuem41VUhha2Z1ZTg0TzU4a0pnZW5wRkNNamxDR3ltYVdCTEdTc2VVb3pjRDdPTE1vc0ZZcjNSODhmT0g2TmRUbWtibjc5RjFnZzRyMWQ4aUx1M3dodTBUS2hsZFZSQW1OTjV1VWlISVB6MklQNnRnOXVyQnpQaWNoQzVSNkw4Ync1S0ZIbnp6MGFDZnJYRmk2OUFmdmZQT0hGMzd5NnZrM1g3djQ5ckh4Z3ovM3lhOS81dWd6TTdYSlNBVjd0TEFYZ3V3QnJ1OFl1OTBmemV4SFRkNkJ3dUZWOWE5Q3pyc0NNZ25kQjVnSjByMWNqRHZyVkk5clVwQUEzeTN4aGFDZDkwRHU2TVRCLy9vYnYvMi8vdUQzdjNYcTVZV05wVFJQdi9INGk1V2d2Tyt5UEhBK0w5NXAwVWhCb3BOMXRtTXEreS9HWG9Tb1Q5djIrRXZ2NzF1Q1JGMzZVR1R1ZlpIMlR1d0VBUEZidi9Pck8vN0RzeFdrQ0xYbjNMT1JGSGp3ampPRmthTFFjZTYzV3NvMzFsZXZMTjhrbi8vNnAzOXh2RFJhT0VrSXFTekxucjFsQ3dpUmlJdzNsbTIvdjZFa1Nvb1VNbTVOY1FFR3pqa3ZFanRwYTFralF1cnl5dlZWSnpQZUZKNm9meU81blYxZXMzdkJFcjIzcWl0ck4xNjkrTWFGcGN2L3p1TmZlWFR1NFdwWUtlaEgrcTl4N0dJWFM3eG5ySjJGN0pZbmVhZXFRSkQrM1pmLzFTdm4zbmoydnFmL2l5Lzk1aDNFYS9lUW9tcDhJVVE3SlBSYm4zNXc0OHkvZXUyUC8rbGYvVy9mT2ZQcVltZkRlM2RrYlBZLys5Si84Tnl4cDZ0QlpVaHZWbkdqUmlkOS84eVpQL3QvLy9YbGpRVkpLRm1hREN6a0lLUlNXQW0xb21pNUNVODk5VXhFUVVYcldrbXVMeTUwTm9LYVZuWEZJUm12S0ZuYThEbW51VTlUUjA0dExhek5MNjl0Mkd4a3F2NzVKeDZTa3F0UzJIYXIxVnlYWmZIazRjT0hLbldMWWoyTS9MR2paeGVUdExXV3RCcHJTNjJOSzYxU0lKdFZhMm9rSW8xbEZUa01FTXRCR2FWZWFDNHZMSzgwMngxT1BXblZHc04xT1lWUkV3MnltZmJqVTFDWXBKYkJNU0NpcHNKUkJvVGt6S2krVUZJYkVXNVVxVEZUeVE4Zm1LSE8rSlVGZVg0OWJNR3hNaGxuNndHTmxrUWdzRk9Cd0FNckVFVFVGRG0xUXhtNFVvUUJhV3RGcElQRXJxMnZyWnFZeHlmbVRsKzYrYU96SDExY1d1a1lGNVNxWjFmWHYvdkc2NEQrNktFNUlrcldFeFVwQVBhcGtkWWljeWZPZGFTaU1NZ2JtZEMwMEFBZDZMR1JZRWpqNys2bEdGcEZDUEtPY3o3N1ZTR2k5WFp2VmQwckFRdjBueUJCcEJEUXVnTHB0bVY2S3FIR0syT2ZPdnJVenovMXRZZW43MnNtemRldXZQLzJqZk4vOHNGM041S055Y3JvVkhWL0gzdTNqK3lLbElRNzdtTlhXNThSMEp1a2Y5MnFpaTdBNWs0aEtTaXlMajA3Nnp1RWQwdkxTOFZBQUN4Q0c4V3FBeWhPemowMFdSbTl1SHpscGJNL1dHNnZQWGJneE40TUpkWmI1NXkvSlFWc2dLeTNST1M4US9TUlZscVdCV2xteitBUk5vR0J3QVFla0EwNzVKeUFQQUl6YTlSS3FHN01BdEdEVjZnWW1JQUVpbDdhWjNlYkJpQlVuZ3ZpYStHNGlBSHQ1ZXdXdi9VN3Y0cEFrYWd6dUg2TFEyQUlBQjRNZ0M4U1BpVXFBVEx6SGN1Wll3UEFBbFZJVmNjNUFIeHcvZHo3MTgrV2craG5IdnN5RWxpMlJVd2hFSUh4eG9NWEtJcmlId04ybGhhNndEZHNiNXdESjFCc0Q2Z1h0c0xneHJrMTVlWnZXSHB3amJ2ZnR2ZFdkV0hwOG11WDNscHNMdi9TSi8vV29kRTVKUERzQndBN1JXU2tlSFREMzdlZ2xOOW44UnFPWFdkL1ZZQ1p6VDlhdlBndmYvVDdCMGZudnY3WWwwN09QWmo0Uk9BOWVJUEY2YkJZTlhZa2gzSGUvZkRDRy8vSEczLzgrMjkvODgyUDM3MitQdC9KWStmc1pHWDBzOGVmK2J2UC91MlIwa2lQa1g1ZktWYXVEMCtmL2Y3M3Z0ZFp1amtYams3TFF3ZnJNM09UTlkrQ1NHZ1U1QldpTG8wR2VWcEtXNTJRUkNDQ1ZoWkhvZkthUVNzZGxaUVdveXF5R2FTV00zQ1FaMGVtSnNJd1luQnAxbTYwTjFLMzdxVUFvYVVNcEE3dk96Q215OXFGWXRuQUQ4N2I4NTF4VVQxRVlTVk5PNDNWSlp5cHJGSGFZYXVDNnR6b3c5T2xxYktTUnBpT3p5RDMxMXRSczFOYk5RZVd4T3hxSUEwanFaWkNFaHdhQmxTNmVObW9BdEoxbENVQUIraVJrSVF2aVVWQ2k4NkNzK3g5T1JNdVRScDVkZDFNdDAzUTZnUU5tbWwxOHJ5ZGt6amF5blhiVkRLczVBSWR0a2t3V0xGaHpVMzBxN0p1NDRuRTFoVkhnVWxzdGx3YVBmVEc5ZVNqV0Y3TjVhbUZ4b2VMamFYVitSQkZPYW9GdFVxZ0NMeTNxWE9aQThja2tJaWM4ODc3c0t4dDZnS2hjdDl4YU9ZbWJzOXB2S1BzTzRhN2IzOXpnTzB4TllaWFpiMUZ3TjRzc0Q0RllOem1VZS9lZEhNK2J2NUt0RzM2RkV0bHFJSnlVSnFzamo4OCsrQW5EcDJNbEQ2M2NQN3k2bzBMSzFldXJWMlBkRlFMSzJyM0xORGU3ZTVzdjkrait3UHg2SHVvcWppSjlXVmdwdDBIaHJnWmV5cE8rRWhkVE1idDljdXpMdzdKZGpOZEM0R3RUNGxrb2JCWWhDTVZUbFVuNjFHdGxiUi9jT0YxQnA2dVRZNlU2bzVkNnRQaStGY1FZaGJSRm1abXNJaGVDdTNaVS9jQ3gyd0VxaUsvcjNDb09KLzFJSXdEVGZkZHEwTDRUVisrRU1LeUJlN2FFRVdlWnplMHNTMXExcVcrUUNGSTVKeDd6dmUySVlweHc1N053TlplaEt0N3JXUzJIZ2l3R05FQ3dUSjdCdmFiWU8vTVpJbEpLa0VKaXlUQUFqWEpuTG1zMk9FY3U5em5tblFQVTFsSTduT0ZpbllxNzFFUWpnSU9WdExpemZyVXQ3cU5XQlJuZzl0aFE3cUhnb2c5UE1mZUVNdmJWVFd3TnEyMFY1ZGFLMXJxNDVOSEF4bFlOb1dCMlovUldtUXUzY0Y5b2UvWjNnMm1zcWRxeDlyZnhRV05wUG5ORDcrNzFGNzcvTU9mT1huZ2dkem45OFNBNkJZTHhWc0dSTC9jYkN5ZXV2blIrYVdQMzdyeTNuc0xGeGFieTg1MGs1a0RLWjg4ZU9McmozOWhwRndUUklWYmE1akh5TXhYcnMyZlBuM2g1clVGRFRTbXFoUGwwbmlsVkZmZ1VnK2VHY2tBZU9FQ1JiYmRWalVFUjdiamJVWGxZS1hDYWpVYXJkVEkrTW1EcysxV1k3M1JkTWFNVjhJd0RFdUJjQnQyYWFVWnQrSWpCMFpBbUpIYTJOSEptZFFhRTNrVFc4RThvdVZVS0RrZnZkd09WMk03bnRreEs3U04xdzNHWEY1dnFjdlhsNGtyb2ZLaUJBYXh1UnBkMlJoSjB6d1RJN0VLTW01TGZSVnk1VVdOZ3dqeWhGTkNYUUloVVFqRWFMT1hNV0FPOHRhbzlzekdlcHRucSszT1JuNG81V3J1S1RkamdGbzZuOWhLS3hsMVppMlFMVFM1QncxQUFNQzV6TW5FV2lYaVFLYnE0S3pnZHRUYWdIUHZqY1doUzVvdUU0c2I2cnEwR2lFUzViT3JyWTMzUHB5YUh6cytPZGxlWGlUSEUyTmpoMlpudFFZMHppZWVyV2ZtMUpoS05VenpjSFV4UGpkeThmamswYnM4TVNOaWtaQTVGSi85bnVOMmVGVmRXTldtZHgyQmlsclBPNWFHMnBicnRNOVlIU3VQanBaR2prOGNPVHAyOElHSkkrL1BuNyt5ZXYzUDEvL3FvOFZMVHh3ODhmejl6eHliT0VSSVJZMkM3ZFZCdDAvL1BkYUtMVi9jL2VFTWRHRmY5dGpoVlJVWWpyN0czMnJrd0pYTTJBdG0zRmJOOFZ2bkUrdzJyUEJ0OU81YmZCaXZqRDU3N0tsUWFpWGtkOCsrMm9pYlgzLzBpMDhkZm95QXVwdmpsclJFUjRoWUVHRVJBWUJueCtCa054U0xDSUxaVzU4NXY0OTc0RzlNcENyOERld0VrS1FBb091S0tRSWlnalQxWVNZUVNWTlpnY3E4MklTR3NxWUlBTVMyRkVjRWxDUTkrSUFDd2FKSUtRbEZDQTQ4YmpNWFNHd1B1d2dRRmkzd3pzTjN1NGIrY2hzN3l0NFluSDRaS05qdDJXR3h1ZTh1QXhETGZWcXlDWXpxWlpvZ0ZrUmozVkVvZHFKbUE0RGx6dHBHMmhvdDFjY3FJMUlJOXI2SHJiMUw2Zm42ZUtmYTM4TS91bjVWTzJMS21MbVR4K2VYTHYvRnFlL1AxYWNmblh0b3VqNVoyTXZGQlFXZno5MFVPTzVmckF0VHBwVjFMcTFjZStQamQxNDU5OW83MTA2MXN6YVE3UGQrUFRoNTdBc1BQZi9jOFU4NmRzenN3ZU1RY1ZKbVR2TGtyZmZlT25YMlErL3pNQXk5c3l6aXhBSTBwYzhaQUpyZTVpSDdBS2tOTlpXd2NxMTJ1cEUzSVJSRzVGcktxQ0tyRlMxenFrNU9xeEZoS1hOck1EZFNieVJaRUFVbEhXa1ZHbWIyRlhReUNLTHh5VW1CYmpsWnRWbHVFNlBBSFp3TS9ibzYwMGl2cGNrc3FVOVV4emVhcTh0WmFaM3JhN0c4ZEdrdHMzNjhoaE9qSlNXajFhWllTQ2M4eDVwQ0FWWmpnbXJkZDBaTVVPY2doQ3lEdE0yQUtCVVRnTXdSRldJSVlMZlV4eUVFUVd5eGxkU1dPcUtUbDBFS0ZRWEdaZURCcXJHMkhHbGJaanRaUnVYekxEY01QQWtrQUZBckpsRUNNWlZWQWhicG1sOVJQbGZOOU9iNUQ0VXYxOFZJZ3kyU2xwNUI2WTEwYmYzanhkTlg5YzBEaDdPbGl5VWxEc3dkelFESGE4RkV1YUtVODg3WlhHVE9WWlNJVEtYZFRzOHRYam82ZmxpUVNQSWtOWmxsMTBvN08zbzY5NUNTRGl0QktWREJBRW51SFVneEhmclBTTHZCazd0RXk1dnBqb0swOHptejMyTWMzaTdTdVJLVW56cjgyRE5IbjNybjJnYy91dlRXVzFjK2ZPblU5OTY1Zm1xaHMvcTVCNTg5Tm5id1lHMXVXSDhxdzQ1cnhZQVVTWWJENk55KzNPMmdpb2RTUlVoRlZzSW1lRk16TzJZMzZOVGhMaTV5ODFmMjNDV20zRmQvQWRidWNwaENFWndOUEZ2WWl0Wms1dkh5NlBQM1B6TmRIZitmWHY2WDN6bnpnMDRlQnpwNGFQcDQ0aEtOdXRodE41YzdUeVFJVkZHWHgzdlB3SVRVanlFdFZ0YmRURVlFWUFRQ1FCQUN1SGVVRWlpWW1JQVl1MUdNd3NFdldPem9YaW91VUtoUVJIdlVtQVVBV1Jaam01KzMwbGs0NXpnbjdDZnE0czFHZ2hLakE0b0NHc1F4U1pJOVZnMkJRbTFXTXQwTjZMNGpoRkNCS2lhVkVQdDc1dmVsYXVodFR2dXFHaWpZN1h4R0tBVHFZVnhldzlCUEZjQW9GTmlMcEFvaTZ4SXBvbjU2MU8ycVZ0dHJ6cHY3Wm82bkxsRWtOZWxlOGRKN0lyaERVVnFBYmZ4eGQ2bnEwc3FWNzMvMG82dHJOMy9wNlo5OWVQcitraWdWR0k2eUtDT2laVHNrSmN0MkdlQ2lzTjRtZWJxUk5FNHRuUDhYUC9xRE55Ni8wM004d0NaaEZBSkVPdnJHWTEvODBvT2Y2ZDAwd0tHdy9jeTh2TDU0NnN6cjE2K2ZIcXZWeDhZbTBwWDJhck96RVZ0Q1ZRMDFJeXdrN1lScU1ocFJMVHRXWHNvNzZkcDZJMnVuazFHdHJLR1YyYldOTktCMFptb1V3TEV2L0U4K2o3TUlnQnRRa3FYcG1mRTFZd0JsUFlvVWlrNG5yVXMzeWFWbTZGckdyTVRadTR1ck4rMEJCeXpMWlJHRVl5cHBORzRzdDhLTG5YQUpwbkgyQWM2VFplK1hOeXc3eGxDQUJ0UzFNdVlWdnRiQzFZelpZQUhHMnR6bjBqWURnZ3FnQkVUalRCSVl3RE9BOTBBQUFvUmdsbmtLSHk4ZmM4RVJaaVY5R3RXcU5tNXdXQUprc0RrQUlrZXhqNEFBbEdXYllsQUJnQlFBU1ZHbERJUllLa0VxMGl4WTBYUFd6c3ZxT09JWUdRcE51OU4yUXE5T2luWk4rNDNNTjI5Y25LTDVFTVhDdWRaSGI1MmJ1SC9xeFdjL09Uc0NoTWI1VUFoaVptUkFJSEFpVFMwRWNIbmw2dVdWcTIyYm5wdS82UHcrMExBQk9UdzYrL0RNOFVQakI1VlFoS1NFM1B4UjBHZE1EK21ISHhpV3UxRkF3alk4OGg0Wm5wdVl5bDFWRFVoM0NsTzNDNDhmZlBEeGd3OWVXMXY2TC8vd3Y3L1dXdjI5Ti83c25XdG4vdTR6UDF0NW9GSU55c1hHdjYrRFlValE2RzQ4bFFQZEdXYmw3RG9haDFCbHZlM0gxenZPQVZBTzJCQUlmVjFndUoyYTQ3dFJYdmJRbWtWTGloY2E2ZWprZ1JQLzFVLy85di80bC8vOCsrZC8zTXhiLy9Dci8zRXRLSWRCQ0FBTzNPYTIyRzFNRDYzWmI4SVd0VGNGaVQwYXljQjY4NjMxdjV0ZXNsTC9mbEVjbGZ0cmt3Nm9Lc3NLUUdYdjV5RDdVdWtLb3NpdVJpRUVlTjF2dkR1Zk0vZzdZeGk5R3hFa0hOK3FEWDIzcXZ4UXFxU1F6cnRlM1RZcEl1Y3o2OU43MVgxQ0FnSmpqUlFTR1oxMzRFSEpzblVKbzlwajRWanROTHpIaDZjZnJNcnEzWnpVOTVXQllyaDNVQnA0RDFYbmw2NTg3OXhyang1NDhObjduNXF1VFFDQVFGRVJYUmlqSXFYZzNtUjRYbG05L3RMcFYvN3duVzh2dDVjYlNjczVzLzBhS2VRM0hudnhweDc0OUV4OStuYjFPMnZlKytIM3FnZ241K1lneWRMbFppTVlFZVBRZGlNM1Ztck42MHVtaE5mVGFaQ2xNY1V5OFRPbGE1Tnppa2Q4ak9ibStocTNtWmxyRTFSU0VodEpwM21KMllQM0pxSUdNQUM0cE5XSTIxYmFJNGRuSHI3L1FlYzZ4dWJHcjY5bTdGY01TNjVXeHl0dWZQR2o2KzE2MlFWNkl0K29KemNYemVMQlErVmxOeW5GakFqR2dRaEtKWittVEFuYUhCZzRzZUJUWFF0THBURGxwYXJWSzBvWm4wTGNaWlZockFCcWNJWmF5eFd5U1hraXQ5Nm5DWE56SGNhSzR3UmF4amI0RnJGMVVLMjVRTFdiNnh3UUdBWVdBR0Z4RmJzWVVRQVNJR0JFN0RKd2pxM3hxMHpqRlNETWcrcUtDRmM3VFd3dnM1Tk9PQ1pVc25Ta2RHNlJzdlBBVXdTUEtUZ3dQaFdOamJVYTE5WlhOM1M1MXY3NDVaZmJWNTkrNHZsamh4OUk4M3g4c21iYXVmY2NxWnBmS0w5eTVlUHg0K2FQei85L2YvYkJkeG5BT251NzVER1NoQ1FwaFFEQWthaCtZdmIreHc4OWZHTDIvaWNPUFNKSUJCUWdZTzd6a2l6dGEwWU1qSC9ZblFMeXRxUkhnRHVrcWgwcElBK05IZmhuLzk0L1BuM3o3Tys5K1NjL3V2VFdQLzcyNzc1eCtkMy81SE8vTVZFZGhkM1BlN2NydS9GVTlvUjNLU08rZzZwdHBiRjNVT1dOSXJXdHY0Tjk2YkxsOWlxU2U3TWpNZVZ1UXB1bHdBY29ML3M3c0tVaU9jRGgwWVAvN2MvK2d6OTg1NXUvLzlhMy92UC82Ny81bmEvODVwTUhUMWJEeXBETDNiNkw4RUNQaHUvQ2pxcVllUml1ZE5uTWwzZjhoNkRRczNXY2t4Y1NJOGVaQUtFd3pEbExmWE83WXpEYlJvcHB2WTBoTGo0WGlJZWl6SGRBZ1dkdmVNdHFMbEJvMG5ZblJvdWlkQ2NCbVcwYndQYXNxbjBKNDRnSWVhaFlWLzhPallCaXA1RGtIckl2aXlVaFNkSE5neTBtV0VIRnNiMUdobWZ2dkMxb3YyMlJ2RHZFWlB1M1ZsWTZhOWZXcm1jbSsrSVRMeDZvenZhU1JmdlBkcDU5NHBPUXdqdURsVER6ZW1mOUQ5Lzk5c3ZuWC90NDVkcU5qWVhjNVR0NnN5WEo4Y3JFTHp6MXRRZW1qdDF1QkQyMytVcHJtVG94cEIwZ1NGVjRZYWxoNWRqRmx0Z1FZY3RYaGFhT2xVNHFCaEZicUdxWXFqK1U1czJETlJ3WmMxZnBwZ3NEUUVUdnVkT1ptSjVkajVPYkd5dkxTWWVscm85R0I2SnlKODRTNmhCRHRSSW8zL2JzTnBvYnpXYW5GRlJtZzVKRFJDc3dSWnV3cjZQT1c1bFBWaFZOS0p5b2pSMlB3cVZsWG1nNkZBSlFVQkF5b0U4Sk1rYWhJNUVpTDNYY1NnTW1Vclh1eENyaEROTWtNUGpFQVVoVUVwUUVEa3d5NCtLWWVVMzVMTUl5UXlQTDJDSjVJVkFMcGhwbkRLNE5aTUcyRUFDWVdGZWhWTU1vWkp0aGtlbnBKWXFRT3pHRUdpU0Fjd0JKbUtFSklrZUNwZVpTRGZ3eGJ4U3FVR2tPcy9VRS9OaUlGNmFwMjI0RjZ1bkthV282amFJU1RZeUVsUnZOYStpV3puLzRnK2ExeTBjT0hkMHdSOVl6V3kySFkyRlpLdEhLcjhaT1AzbjQwWm1SYVMzVThZbWp3NE5rQVdDanN6SGZXbHBvTHErMkc3R0o1OWNYMzduNndmczN6dFRDeWtpcEpsVjRkT3pBSnc0KzhvbkRqMFlqMGY3YjNrNjJmdi9DUFNUajdhRGFUU0RDbmFrcUhET1N4SGhsOU1uRGo5WkxsV2VPbnZ6QitiZis0dFRMaTQzVkZ4NTY5alBIbjM1ZzRoN1U4OXQzVFFiWXVZejRuYXNpV2VTajNzcmE4QW1oR3ZEL0QyQXZpcUtTZXplZ0o3M25YSkFTRVJJaEdKOUpFVUxmQWo1UWtaeVFKc3FUMzNqc3AwdXEraTkrOEgvK2s1ZitsNy8vd3ErOWNQK3psYkRTcjNrcnA3NURCRWxoUWZnTEFNVmVJRVdFZ0o2Tjg5MXQwUUo0WmtLU0lGT1hNbkQvdHRzdmtZaThINmdYQ2dEZzJPUWNWK1FZSWVXY3BLNU5iZytJdlJBWVdFNWs1dU1kcnlDMlJXNm84WmxGNXprWEtKbEFnTTVjc2oxbjFHM0RJakJ3d1Y1UUpEMGpJRENzeFJzVHBURkFzTjRRM0lLRU1qb0I3TGZGOVIwQWQrdEFZczY1QUZHa0tWdTJBa1R1ODI2c0Vid0E0Y0YzWXhDN2h6QnZDeGhZMkkvRmtCMStlTjI2VWQvYzNwR3ByV2g4UDV5WVVIb3VTR042OUdyV3MwY2tBTEhRWEdwbm5iS09wbXNUZDU5RTJtM1lMc0NvTzlpOGR3TlJEcWc2ZGVPalV3c1hLcVhhaXljK054TFZkN3ZSa0JETEFzdzh1S3dnS0ttV1dpdG5GeTdjM0Zqb05rTW9BUFpiN2RTSnl0alBQL0dWUjJZZjZKSDlEUyt0ZHVlZGR6OWNuRjlKNDNqTjZadHAvU016V3FOYXkwUU5ITTFWUlZHVUdxZkFDeEpBbUlOckduVW9DS2VKSXZRcnBVcFdJaWJRQ1NrdnlhSElkVE0xaVhNVmhkNGxEc0lnRUtPMXNtTWZPYkUrdjdhU3g4MjBrUm16R3J1bWIwWmhxTW9jUURCYnJqbkVQTWx6ay90S1VCMC9ya0xPYy9hV2xjME5BQ29GUWtqQkpJeUx2TXhhUUVrS3E4Z3JHWmRkWWdTMEJTYWUyc2dwNTFNc0NYd3VIR3VPOHR3NG1USjZCblRnQWl5QmlORjVZeVQ3R2tNQURnQ2RRQk9vVG1hQUFZQVVpektqQVVYZ0NEeUQ4SUFLVWcrT0FCQWNNeHNiR3k5RG9HTGhWMTdYd0RvVWlpV2FURzN3V0ttenJ2S01uS09Tei9KbDdkRzZ5SGhFN2FmbWpoSzMwL1dGR3hzcmFYdE4xQzhuVkVZc3owM05uRHg1ckZLdVkweVBURC82M0gyaElqbGJuN3F0OGR6TzJ1dHhZejF1TkpOTzVyS0ZqY1gxdUxuY1diMjJmck1SdDVmYmpldXIxODh2WExpOGN2M0ZSMzdxNE5oc1ZWZjJjQXJ1TzR5M3A1NFZjZ2NFdUh1b0d0Z3krejlYdytxakIwNU1WaWZtNmdkbXprKytkdm5kOWF5MUhqZS8rckE5TWZ0Z1Z3TTd4KzRPcWhIdDNmMDl5b2pmalNyZWltYnF4MVJDMzlNby90Z3JJMzViUytwdW1Fcm9DNXIzMEJ0WUVHV2lSaFFIUitaZVBQRkNtcWUvOS9vZi90bjczOUZTdi9EZ3M4V0RMUXlJQVlnbFFCZnE1OWt6Tys2bUs0Sm40M3hlbE15dzBPV3lsaUFCb0NCUUtMS0ZqVGNEeldiaWJUWEhBUUFjMjl3bkFCNkFQRnZqdDVjcDd0Y2pDSTNqVENJUW92Q2JYZ0VFRXFnczU1NXpRbDJjaVJrY0FGdk8wWk1VZ2NUQWNyWXY5VVJQTk9raUtLVXBZQWVkTEFtVWxpUUFYSS8zM0xNM1B0cytpSmdCRVlycXBjd1drQXJjVFpIa21uR0dqQWhvMlFZWTVKd3pzTVo3Z3c4b1h2OGQ4MmYzY0pHM3BXbzduNXBuaTRDQ0pJQ2NiNjQyMDdnY2xLWnJFOXRUT3U5UWRnSkdEVERURGE5cU80aHl1NnAzcm4xNGRlM0dBOVBIVDg0OXRKc21RaG9Ta1FBN0FXd1JzQnBXUDNuNHNiT0xGeGRhcXdEc25VT2tnU3ZyVWUycFF5ZC8rWk0vV3d2M2lmbHRseXgzOHdzcmI3LytrM1Ird1N0ZU1hWEw3ZkZGT1dtMXM3cmlaSmxST0VhSkhXc0JTWVNDMkhLclphbzFxMUs3M2pEV1VaSm1XcEtXRllSd3NkVnhIU0NoU3BLcVFSQWhwSm1wNjVCS1lXNE5wUDdqeG1yREpVRVpSVW5lV0d0ZTNHaE5SNlBqbzVCUnZWYXFoNFE1YWVBUVFIWDB4UG4xK1VzcjNJNU5SYTRwSGVaY3pveFJOdE1pdGJwVm9sVVR1QXE4cTdZQUFDQUFTVVJCVkV4dUpCd0RDNS9WRVFDOFExNG5rU0RVZ1FSNGcwNUlrS2xmOTV3Skl1UWdNU21wQ2tnajJYSWVHbE9HVGZnZlJvSFFOY2dRR0FCSitqeGdhWVV3SGp4YklNQkFzVlBndTNWNEdEakxnRktMU0NBSkVJZ01LSWNFbmtVS1lZRDFUaU8ydmxMVlpwUmJRY1RTTzl0dU5GdE45T1ZvNGhBYktjdGdJRjV1TDVUQ1RqdmpqWVpjWEZ1MFlTWlZJQ0dxUlBYcHd4T1J1bTJIZkNXb2xIWDU0TWpjWm82bFJlQzFlT09qcGNzcnpiV0Y1dExwK2ZNM05oYmV1ZmFCQTNOd2RIYXVOak5lR2kwSDViRnl2YXhMdCt2UUt0YUtyVkJCOXV3WUdHOFQwZG0vN1BSTEFZYm8vOWYydEk3Wit1eDRaZUxrM0lNajBjZ1BMNy85M2JNL2JDZk5yK2J4UTlQSEl4MTY4SjY5OFdZN0ljMTI2VWQ2N20wYzlMTko3aXQ3WXlyM29NY2RpQTUzZVRNWkNzVGl2bVhFQnhEbHpBNEJpY1RBalVUZmtsVUFZNHZud01CZHlQeG1SMmZyMDcvKzNDK3V4U3MvdXZUdVMyZGVycGNxajg0OHJLWGV1clY3UkVDa29oUzRJT0c4WVhBRnhOS3pkVDd6N0JqQWJ4b1FmNVBDNExxRDZyZi8wYTlMS3ZWNEpCUUdrYWdibndBd2cyT3dDS1JFcFdDUEVDZzFsU1RwN1J4VEg4MS9mSDd4U2xtWHZ2ckk1MG1nNzdNd2lrSTR4ZWRhV0ZudHJDTmlwS1BjVzQxWTJCQzhtZFVLWGZ1dSswT0lCTWdBanIxR0JDQmJtTU9vbFZCRlNZNGlJVXFnQUQ1QXdiL3c2QVVLMWVNanU3dUsyTjFxdjNlQkEraEo5MWtQVVh5cmNGajF4cVgxQ2FFVW0zQ1ljMHNYWDcvOHRpYjErUWVlSFNuVjcwa3lKQ0JzNTlXdzNnTGV2aXRpRjFYOXVOL01aci8vMXArMmt2YlBQZjZWazNNUDNsM1RBVGF6NUhkODEvZFBIY3VjZTIvK2ZPNjk5OFk3dzMxT1FrSDA1S0dUdi9qME41Ni8vMU4za0FjNHY5Sis5OE56cDM3eTNjeTdWSXh0bUttMWJMUVZCREhMakxReklESmJDa0J6Nm5JbUlLVlFzaXRUY0RCcStIaDFZYjNSd0xTUmRTTG5TeXB3V2k0bmNTdGVydFlxVVJpRlVoK2NHZys5SEN1SGpFa3JienF2THVaTDVhbXhrY2twTDhWU1kyazF6SWwxYXF0WE85WFRHeUxWWlJHR29sTE5WSFM5bFY2OGZpSE5LbGEwcXBWclQ4NjRNTTFGY2pOa1h4R2lLcStPaDluVXBNcUVYMDBOSUxNa0x5TUdEU0J0V0FOcEFETUlBb2hHbmFwN0Z5TzBBMlR0Z3p3TGpBSUx1YVJBWVRuUEpiVEx3QVJTZUZuT2FZcXB6bFNIT0lteTlrU3R6cTVqR0wxbDhJaEtBbWVBanAwQmRoZ284Skp6aHdKUlN3U3ZhRjBFaGloRGswQ2F6V0FhVXNQck9PTlcwbGlTekJ2dDFrYmVzZDZUZ2V2WjFTeVBLUkRWOGVyY29ja0hUejZWNVBPa2tuWGJlT25ETjE4L2RmYmlVaHpXY1c0bUdxK00zTUc0OHV3OStONHU2Tm1FVWg4YlAvcnd6UDJmUFBMRTAwY2VmM1R1b1hwWWVmbjhqLzdnclcrK2Z1bnRpeXRYNWpjV0dhRklNcmZzQUxqd2VnNnpDblZKVFRaZEJjeHNmU3lMa2t0M0pBTXp3ck5IMmovaFhKQVlpV3FmdmY5VGl1ak0vTGxYenIveDl2VVA3cDg1V2c0alJTb1FRZUtUWWNqckNoRGx2dE9xMk1KdmE1MHBkdG50bW9kWDFZWFZJM2JobVVRQzFkNDVkNjZiWWR2ang4d0FlSTlrMnQ2aVZDem1WRVF6dHFhTUNrR1BIajdXU0ZydmZQemhtWnZuNzU4OFVvMHF2WFFKQkFBd3ZVeEpTZEk2dzJBRVNVRUJBaGlmTURzQUJDQ3phVHNoUUpFS1VHUkJGbStxcUF2aCtvZ1BOS24rTTIydlRSNmM0endTVlVReVB0M2JEM0dySTcvOWozNk5VUFY0SkFSS1NVSHVZN2gxQXhRVWVEYUZEU0VwNkxpMTdYVTc5N1VoTE52WXhZWk5QYXdxSVhPZkkxSW95bzc5TGFvc0FBY2dLWkFVZUVZQVVmd2dDRUtCSUN5N1h0WitrWk5UbE9NU0tMVFFXbWhGcW1kckYraUtPK1pwdU4zQnZiZXEvckRJWGxmU2xwc1NxZjQwamRjdnZmT1RLKzhmR0ozOTVXZCtUc2w3QUluWWpYdHVvQm4zU3BWbmZ2WEM2OTg5KytwY2ZmcnZQUDB6STd2WHI3b3RLVkJVTzJhV0g1ODRkR0w2dnUrZGZUVXpLVy8xM1UxVng3NzY2QXMvLzRtdmxkU2Q0R1RmUG52eE82Kzl6YzZpcnM2M3ArWk52YWwxNWdXbkZxUUt0TkNCU01KSzVvVFdPaEJPczZuSWFzT2JFd2VnVnNzVG1jbVJVcmtjVlRLeTRFMVpqSStPVHFoU1dlcFJFVXlWeS9YUmNsRFduSGpMSWlkYWE2eU5sVVpocEg1dGZmM3F6WVZLdGR5MEtSd2FjeU5qSzJucHZWV2RabmxtdlVIaDJRYWRsZWx5RUdsd2VReDVPaEhsbFJFNk5odU42YVJxcno5Y1hSa2ZoWE90MmV0eFpDRkQyTXpZSkdRVk1JMEFSb0FST2lQelRpWDNlUWU5VUk2a1FVT2lXYU1ncE5qbFNacDU5dVdlRFFGS0lVazJIZWkwd0RoclhidTVISFBrd3dvb0FlREFPN0FhV0JWc2RvaFJNYkF4a0tnbElER1ZQVmFkRFh5Y1VQc2FtZVpjZG1ZY3JrYXdxbXpIMjBScWp3anNQUUhXeFFOQ09Pa2RaSzdUYUxVdlhJWk9tclpUenVMWnFsUlQ0L014dFV5N1hwV1BINzJUb1A3QTlQY01BTGVNKzFDSDA5V0poNmJ2KzhLRHoxeGF2WHArNmNwSEM1ZmV1M0hxcGRPdnZIVG1Ceis1K3Q2Tnhyenh1VVFSNlhDWWN3aHVaVk5GUk9xRDk5K0JES3grdHp1amowMGNQanArcUpNbFA3ejQ1dFcxR3lOQjllREliRm1YRmFwaDNKKzB5ZHU0YnlOM1RDeThBODFEcXVwZkt3Z0prYTJQOStXcEhCZ01oTEovV1I1c1NiY3VOVmhuaTN3Tno5YjVYR3d0eDRxQUFaV09UczQwczlaZm5YM3p6U3Z2djNqaXMvVlNUWkFRSkFRS3orQTNVKzA5TzRaY1VvQWduUGVDeURFQWVFRktpVWlUUXJZQ1dTQWcrTlIzMlo0a1NrMWFvZEtrVjl0cjRMRVdWQzBiWkdQQVduWU9uQU1uMENFNEFFZklpZ0lwQWdTOERSdml0MzduVnhoY3I4Ukx3ZEE1VUptVHdSVmtVd0tscG9oUUVpb0c3aThNczY4TlVYQk1GVTRrU1ZLZ2NPd2Mrd0l0MFIrYjhjQUFxRWo1Z3I0YkNtNE5MSkFEekZ4a3VBNzBwREQ2QmdKK3d5ZFAvM1VMYnNvQWdkcmdaVnZINWFaTHBpdnZYVC96M28welU5WHhyei82eFh1Q2h5aWFzVU9zOVBhVkQ2UEtNLy9KZTM5eGV1SEN3elAzZisza0Y0WUIvZTRydlhQSmptOVpDWlU3OCtITk0wdXRGZU1zQ1VWU3M3Y0E4RXRQZitQbm52anB3Nk1INzJCNHpHOHMvT2lkUzYrOXM5Q3lXZE9JWE5tTW9aTkhKcXhHV2dWU2dGWldLbWRNQ0U0aUVGc0pMaFFhNWMzSkNaRTZzZEV5WlV5U2xTd3d3V2hRbVE0cjR4Q1VRT3FScVExVnUybVpWVDQ3TWxrcTEwUlFCdEJrYkVtR0RSZkhOdFphbFN2amErbjA1U1YxZGlHODNLakhVSXBLcFNEUVNrckZWbWF0R3JNUW1FSzA0Y2NYazVHTlJiZXlFYmQ4eCtvOHlWWERIRnFLcCtLMDZkMGlpTTJaamdBb29idTFZM0VBOGh4SFFubExqb3NsU2pvVWhuTkJXbUxaR0EzdE11Z0FBTUFES2cyZEZoaUxQZ1Z5UHFoeHpwd2FzRTVxWGFwVlRUc09iVWNnZWsvY2FRTjZEQldnQTI5UmFRQUNKSGFlRFRDVTNOaXNKeWZRU3NqWW1TQ28xRndZSklUR0kwSFExbm5jU215Y1pjNDFxRzNXbktSTXNDZGZFaGl5aWJqUjdxeExxVDV4NHI1STdZOTgzRnNHbUNnSlVaRFFVcFdEeW4wVHg1UlV5NjJWK2NaeVl0S09NOHV0MVF1TGw5NjYrc0gzei8zNGxmTnZ2bi9qOUhyY0tBZVJrRlRRQ1ROdzVqTzFiVlBaL3V1UUhKYzdOSGdycSt5T003cEh0cmo5WDBxb2tWSjl0ajdGN0Q5YXVYWis4VXBxc29Pak03V3dPbXdEaGxoRGltVEYyKzNkem9BUEhvclo3eGI4cTh1RDU1MDNndlJ0RGcvY3pZQ0FBdmlKZ0lnOTl6TVVYdnh0VUJKRWltU3BHbFE5d0N1WDNwNWZ2ekZXTFkxV0tnUW9TR0dYbFZJSUVrVEViTGdiQmJTZWJjNE9nUkhJTStUZUVKQ2tnQUV0ZzBESndEMWdCRExtbkFPQ0ZBS1FQWERQOXk5UWhDSTBiSE9mRUFwQ2xiaFc1aE9CeXUyT2h4QVlJaEtEQTBCSlpkbXI0RW1vQWJ4blozeXlhY1ZvQkdFNDhYMDVGQXpnMkhxd2ZSWERRR0VrVU1QbTNLaGlwU0RpN3FFNUxGdkRCZ0VMbnNyQ3YxMUFJNUdSZ0RScDMwdmdabUJnUmdhQW9tSnB6MktnZ2l1elc3cHQwQngyN0FodUdZei9OcGdPMEFlTUtvYnB2Y0pDM2hQQmd1RGRzMk1uNEs0aUk4T29ZdUQzYnB4V1FoNGFtOU5LT1o4TlNRbTMvNjEzZXRlZWZXYXlqWGhqTldtNUxuR3FCNCtDNk9uRGozMytnYzg4TUhsZmNhamFrWmh2RDNuNzQ5V2ZYR3V1NXJxcVJuS0dhdFFPVkN4c0taVGpHc2xKNVZCNDV3Tm4xSllzSUhSWS9XZ0ZJbVBMdGpKYkszbmFnSXhESitwRURsZnlZUFRqWlR6YlZtczJPcnFlVnN2QlNDQjlTWEJZQ1dxbExDdGhlczNIdE42QkcvTzQzSlliU2JqaXdnNTZHUmdWVkxvUHdiRUhYQloxSkpHUzZvQXdxZEZOSVNwbGpYbWduR0FOYmlUMmpxbEk5dWs5T3NYUUR4MFFIb1RsdUN3OTVRVUZIREZxMDhXUk1hRUdONE5SbVlVQ1o0QUIyR1BlQXU5QUN0QWxsaUZrS1JCaG5vSHRzSXRISktBT0U2OGhaWkFPU0lBMTdKR053OXlCSWdBQUJsQUI2SktSdUNhUEtQU2o1RWxabVhuam5KSlUxaEZJZ0R3SkZMSlV6bk1iRWgwUVc1OUs0NFNYZ0pISVJwVVZHYWFyTno2NGN1YjVoeis5QjVmek1ESXdudnZnZS9MUnVZY0ZpVURxUDNyMzJ4K3ZYTTlObHVYeGFzdkJLZ0JBcEtMeHlzZzcxejc4OGFXM0tsRnBzanAyWlBUZ2RIV2lFbGJ1R3o5Sys4SXRoemhZNytqYkh3cWl1Q2Z1dXhaV0hqOXdRcEdZSHBsNzljSWIzenI5U3NidVY1Nyt4bmhwOUE2cy93SEFkYkY1MCsyWEVkOU51Z0JHMklkK0N2dktpQU1BSWtrS1lOdERIcDd5ZU9EVTVIemVYZTAzYTQwaUlLRGM3VVZMMG9kR0RuejU0ZWVVRk4vODhQdmpwK3RTcUpPekR3dGd3NmFJWWtpVUFDeElGeHVmOVRiT09scHJSR1IyREo3WldSRElEZ0FSaUprRkNFWEtnU3UyV3NzMmxFSEI5RlZVd3k3dVh2QVRlZ1lHY2d3ZXJHVVRpWDJ5NFJnOEFoRnF6NGJaOVhGUUFqRUFRNzVabkVNU3FpS1pZdUQ3bVc4UEFDb0pSYVJMa1lxTU5hblBhbGhWcUJ3N0E1czJoTGZHbXlMb1VEQUlJYU5FMmZQd1M1UU9YYTlqaGJVSW04aVV2aHRSWVU5MGg4Sld0TXQybnNwL2cyWkV6d1V5RUppOHc4cTVmMjNlbElKT3RGdnBCNFlxaDNGbnFweDN6YlIxWmZYR3NjbkR4OFlQZUc4OU95cEFzM2NoaEZzZ25JWHJqemFKTXBmYnF4L2NPSHRoK2VyeGlTTVNhYm05dXRKZUc2dU0vY0pUWHp0NTRLRm9zLzdOYnFleDdjTEFtY25ldXRRK3RaREhVcE9URnJPU1M3MzNqcmg0dFVZbzYxbllMTUR1NUNsR2JVcTJBNk9YMXBJeGtUeFVMNWVya2N4emhKYldMQlEyZGRaRThmYk4xdG1WVkZTcjQrVmpIeXltbWpJYmFCdElnRnFhaDNrMnVoaXJ4YWFIT0pjcUpsc1JFRW9CWVNpVUZBamtQSHNVWHBVMndsSDIxZ0Y1UmVBaEs0OWdLVXpZWWVKVUZBSUF3elZMaG5zRUFHd0pGVUpnTFlMczkwR0NZZkJrSkFFd1dZY2dtVUVaTU9BVnVGbUlBQUhZWW5HOFFSK0R0d3hsTGxacUtVQkp5Rk9YdExJc3J0UURJNW04RDJRZ3luVUx5QzRESk8vWU5ocFlEZ0E4a0VRVmdsQ2NaS2twSlhLMEx0ZktjaFZTYXdSd3FJWFdXbEE1SEdYWFlUSTVtMWltS2l6WkRJeDFETjRSbzBDWDJpcDRiQ3krLzhHN256eitKR0JRMkloRnZZRDlYL1RRZGFVQjRNVE1BNUtrY2ZhUDN2bjJZbXM1ZDdjY3RJbEpycThuMTlmbmYzamhUUUE0TkRiN3dOU3hJMk1IcHF0VEQ4MGNQekoyOE1ESVRIVVQwcnY5WEQ3TXdYcElPTjMySGcwQU1MZXJLdW5vNlNOUHpJM09qRWUxYjUxKytVL2VlNm1zOU5jZStjSk1mYW8vUURNVWllMEE0SnFCdVVmaHZGY2poNVFCaXMvZFZHRmZHWEhZVEtjdktpcjBWdW1DUGgxaC82THRNTWl0eVF5T3NBdkl1elhNbUhyNUdyQ1p5c0dick1TaENrNU1Iejg1ZS94R2MvWDk2eGUwQ0VOWmZtVG1vY0pMQkI0SzBtdEVoZUFSeUNOWjF5bWpSQUFHVDhCRU12VU92Q01VdCtKZkNQMVZ0WHE5UTBRRnlvTXZvUFRGMlY1aUNBRE9HMFFxaWRyZXZPbUZEWUZBUlg5dlhlcDRTeGFwd01DRGQ5dFNTM2VVekxlclVXbWlNcm00Y1JPWVU1Y3lkZWtnZWJNT2FmRTVkdkdtZmhHSnFCczZZdWhuYXk0SUlRb3Mwc0JzMys2eTdxYjJDVkZzWU1PMDltOUdldnh4dzBBcGgxUmx2RUhzVnZydURzYzd5SjdZU1hxMGJyZGJxV3Q0VmFuSnppMWV5bXgyLytUUkkrTnpubzBTZDE2amVUZnBwN0VUSkM2dFhudjV3dXVTM1gvNC9OOFppV3JmT2Z2cTk4LzkrRlBIbm5qeHhBdXpmWXhTa1JnV0VzSE1OOWVYcnkrbUcyMnlMSmRpSGczWFJNWWRVKy80VVJGeEJJRHNCWE9mcWNoYW9CQ3dCaDBBQUFHbDBXQml5bXFkbUxROVZ1ZjZ1TUpTUlVEVTVBcEVHMlBoeHR4NDZRdlBQZm05NzN6dmN0c3VBblZ5cTljU0VUVllqS1JRcWRkTEx6eFdEY3VYMTk2blpJRXdxTlNxMHdBQTNtZTVUYVdHeWtUQURHa3pGem9MNjFpS3NBUUF3TGtqNXRCN0VCam42NTR5bGwzWE5HSW5RQ0djYUdmQXdnRnk0YTVscGhZQTZrNklVcnFvblFFTEFBd1pRc0NvOTNhTElDTnNHdkZvRWtEazhnU0VDdEtZSFVJNGJqVXRyeTNLOUtJdWpWUW5qMFgxVXB1SlFRS2lTZkoyaWtnYU9XTm53SHB3QmdIWTVzMEVRcFpWWkYwcGo2UHNNQ1VFcXF4R28vdVhiNXhMYks2MEhvOGlZTmRSSnNpMXprVWtDUk9meFlrM09lVDV3bnZSMm91ck5hb1hmRkNaejhxeXZPOGc3MEtxZDFsTXQ1OEVIcGc2OXZlZS81WFVaTjgrOWIyYkc0dldENmFwRjNKdGJmN2Eybnp2MTcvLzJWLzlwYWYvVmk5L012T1pSSGxibVdYRHc3YjJwWnJkVGRWc2JmcnZQZi9MaDBkbi84bGYvdlAvN3MvK2FUMm9mdTdCNXlZcVk3MkhzTGZtd2k3QnJhU1d1QXNqWklIbVZrT1Q4WFNWQThLMmw3SkhxL3EvQllQMUdydVZ3WGRFczI3SGJtL2RkSEJIRXNKdXRnV0I5UmE0QU5lejlZbWljcEZlRU9uSWUvOFBQdmZyLzhPMy8rZHZmZkE5WTh5eEY0K0VLaWp5UEkwem16YzFncVFVcWw0YVVVSTVid3VDV1VFaGNteVpnWjFFREVVWXU5ZzRvMGtyVXNXZWU4djN3RnlXWmVlZDM1WlphWUVOb3djRzludVlwUUlEWnVjNFJVQ0owYTNhMzVMS0NNU2JkL0pzRlFZS0k4dHAzNWNIRVpjOXViRytlbkhwV2lkdGZmV3h6d2VxYTluMWluMUxrb3FVN1VOaWV2Q09YU0FDMkphYlZ3UXNMRnZhVmphcE1FY0c3SFRHb2VDS2Y4T0NXMHYwM28wWG9hZnFEOTcrMDlYTyt1TUhUM3pxNkZNZDF5bE15SHZGVmprODhQUE9WSzNGRzk4KzlmMDNyN3o3OVVlLytQenhad3ZremwzZWFFQzJsMDEvK2VKUC92aTk3eHlvanYvbVozL3RpVU1udGRMVHRjbC8rT1gvcUJwcUluRzduQjhBWUp6LzFqdFgzampmV014VUZ0WkFTQldNR0RuaGRLMFV5SEVWVzVZaWI5VzhxWklzd0lwb1krMVJRdGw0TFh3Z2ZGQUo0ekJxdG8yT211dVZnRXNqTTZJNloyeGJoV2kxYU52S3RYbjcrcnR2WGx0ZWJtQXQwUk9ackJrUlNqMEtva0lpcUFWcVhPdXpGL09GQkh4UTFrSE5HbWR5YXphV1lwTW5Jc29ac2lReHV1UjB0TVhONDV4UFRkNDJKdFJSdGtxOGFrVURPVVZPc1ZUeDBZU1ZKUTh4SUNDM1EvU2hEL08wQkFvQnRRTnAwSUJvQWdYSUhlUU9PZzNaWEZjekNiUXBybDhwekFnT2Exd2FCUUNJTTFBS1I2dFVMNE1FS0ZlNWNzam8wU1MxN2FXMWJPbEt2anlmdGVNOFozQ08xMXRsN1VnaW9xK3FOSkM1cmQ4d1NyZURpWlVSakV3YU15dFI5ekI5dmwwN2QrVkdMdHBCV0F2a2xPTW9iN2M2alJnTUtDMkRBQ3NWWWVLWXBiSlN0bDFhT2pSeGVPeGdOYXdRa2g0dWZIWUhrT3BJaFU4ZmZud2phUzAyVnphUzVqQmYrWTFQLyszSERqd1M2YTQzcUFDSy9UV0ZPKzhTSkQ1Vm43aHY2dkE3SDMvd3lzZnZCVW9mR1p2clVhcnNyVGx6bVdNMzVBR3Z5TThmL2pSb3ZNbDlQb0FzMmJkVnNZMzdWODZ0Z0ZPa2JtYmY0RnR3N0RxdW8yNi9VSGl4U2NVdURrVFE1UlZFS2pDenQ0cDlzNjhFcFVwUW50OVlmUC9HbVVvUUhSaVpLUUp3aEtTazJxellLUmk4NTVRNTU0SldDanl6SWVETjlFWnZOakdWdlhMZTJ4K2FaVnNBS3Z0L1BEQ2h0dDRaTnNhbmZxZnZBb0JuMjROQ2VqYTNiQWdHWm5aYm9aVGVnOWxhRUZ4cWlnUXFEM1lnbkxHd3NYYm01cVdMSzFlK2V1S0ZjbEJDd2lLNlZoZzdSVzd4ZHArYlkyZkJPaDdzVE1FQXdjQktLRW15SDFxeUhYNWYvSnI2ZFB1Z3VTMUVVdTV6eTNiQWJtWGdnbE4yK0hGVGNJVDExb0plbnMvd0R2TitWVVdPWmFIcUw4NThmNjJ6Zm56eTZMUEhuaElvSkVxSmU1Rzc1VDR2L0FGYmVyUTFpNnhmZXNEUEhiVlp0cm5QdDAvdkhWR2lDSU9xMWpvYkw1MTk1V1pqK1FzUGZlYms3SVBETEpTSlM3YmpwUFlBZ2cwQTN5NnNYUDZyczY5ZVd2NzRheWMvOTFQM1AxdVBhcU9sK3ZISkl6TzFxY0tBMk42R29pYnY5cVRaM2tES2pQL2RiMTI4c0JCYng4SjcxUTJtRkZ6TzZGaDRKa0JpRkE0M0s4c2hlUlFXeUFNaVlOVXV6a1ZwR2RTVkN4MnNDQ0ZGbHZza2JtcXpxbVRnd2dNTlUxdHRlMGVLd3JLVlZROVNlaThCQ01ub3lPZ2dKYjJhWTdQdGpWUElFaDE3YXhPU09VbERHZ0VDazJxbHZKUWVTWGdYNXFtV3dnTXlvaUFNd2VwQUdWb3dZbzNSTVpZUURFREFObWZiQmk0b1UxUGlPdU80RVRGaUMxQUFDRVlFRkFnSmd3SU0wZGNnbVdTWGdEUGdMWm9ZMHphTEtsRElxTUFCMkdKZFlnQUFaczROdFZZNVo4NDlHK3NkY3hDd0NqMXBjQWJqZGZDQzJ0ZDhaOE9sM3Fab1lxdWxEcHhDWXpJMFNidVNVcTJWWUNQeHFTeTNjdVYwSll4S0Z1UjhHb3pNSE1Db0ZGUXFZYUM4U1ZaV090NUtaR1p3Rk9pTzIzajAyR05qdGZIZEtKajZSMWZpa3p0YlNSQXhVTUhCMFpuUlVpMDE2ZlgxK1QwdXJvYVZyNXo0M0RjZS8vTGN5QXh0Y21qdTFyeWlWWHNNeXoxdU5JejAxcG1CbS9aUE5FVnl2RHo2NU1GSFQ5ODRlMnJoUWp0UGo0MGRxQTVCck5LTG1BelRoU0kxY2ZnZUZhWkFjWDNtcysyc09kM2xibXNxUjNHWDNRQ25BMGoyL280UVVNNzViUzFLdmU4V2lLdGJNUVhvd3VPSWlJZ0VDU25rZUhsVUNuVnpZL0cxeTI4L2R2RGhzZkpvcUVMYXJFSmNOSXpCKzc3cWR4NjZtL1E5NFlmWVJLc3dJaElxZ1ZxZ0xpeVZYYjdCL1RHdFFhT2ozd3hSR0cyYUhpZ3hRQmhrdHE2RjVWcFk3dVNKTWNhekY5QmxrOXhVdFVNTCtpL1lVVHo0WWFDMnhYWmxuZDNPb1ZaRVVvYXN2RmVjbm5mOCs4Q0kyaEdDMTBNa2JVc0U2aUxGN3VCNFVReWQ3UXh4M1NqUGZ2cDJxK2U1NCt1QXpTZTVtN2Jkb0lzREMxL3Y0UXpBdFZLVExyV1c2MUU1Vk1PU1J3a1UxbHVnSFJ5U0JaZnQ0T1RmMnZqemk1Y3ZMMzg4RWxXK2RQS3pTc3ZVcGJXb01sWWFnZDBMSlJkTEVpSU8xUDR1TkNlR0x5KzdxeXQ1bkhrcXNJajlVQXhBVTB3b2xLNlBnelZBeFFBNU1JSXZ1WlZEWTZJazFQcHEzc3dtbDJ3MlFZMDY1OUtiVXJrTUhpYnFvbG9WcEJRcW5YbkZWR0pVQUNBbDVBQWdGWUx4cnBQRjVDbTBoQWhRbEJtMGdFSm9CVURzSlpHUlVnSktZRUtRUkFYOWkxQktheW1KRGFLUjN2b2k2QnN3TURnQ2NNQTVnQ2xDRmRhTUlJNVJMUVhPMlJBNEErQUJOYk1IMUdEcWtJK0RNQWlldlFEdm1SRmxPYXlXODhRN3krQWRJSUpXUlVTRWpRWHZJSTBCQlJTK2VrVDJFclFFUW5BR2hBYUx4bXEyeU5aNmFETkZ0T1lZdldmbUpHaXFtUXdJSUFlZlVlNk1HR2s0aEJ3RVFadkJKVjVpZlZ5TEFJMDMzdVNaRUJZa0VDSWs2ZEtsbTJ2cnF3ZW5EZ1g3amIxaXJVZEF5NWFaZXdmY1RSZy9lKy8zUGxIY04zRkVDUm1wVUtENDhlVzNkcXoxSllXY3JVLy82cWQrN3REWWdXSHdpUVhuYjY5c1V2L2Y5LzN1TUxMZDR3dWIyMG5tc29KeGg1RHFZZTI1NDUvOGpjN2E3NzM1cDk4NSs2b2dHZ1ppV2F5VGp0MHdYYmhkcitxV2xYWkhPQmNDSXVZK2x5aDd5bnZzQUR0UTNPNHVDS2hJc2QrWmRtaVA1WDAzaXM4Q2o5bmZoYkh5NkhQM1BkM09Pdi83RC8vdmYvM1dOLy9kcC95VEIwN3NUYUdMQUFTdzF6NTZSNEp3eTAwN2dITVlrR0ZkUm9UQ014UXBJWlp6UWtFZys0Mk1TbEFhS2RXWWZTZFBuUGZEMTVid2JIRnJzZFFCWWZhM1BDZlFQZFVVSm1IeHgrTGxGUmFBaDI3TjdoNDk0djdBWnVEaXNENndLL2NnT2RzSFdVRWxPV2hEYkNLU2RxU0R4VjM0NDNvS2Q0UjZTWlFJNkRZWndXNVhlZ1hFQjlBSlBjZ2gzQTU4YWJmTWhlMWh5TzJtQmdPbk5ydStQbjk0Yks0K05DbWtKcDI0eEhqVHYwZ1Z5bzB6R3ZYZVZ0VDU1U3Z6elpYWjJ1UVRoMDdDcGpOczc2OGdZbUZ4RHRUK0xqNDFPK2IxYzZ0cHZ2TzdJQUFKYUxZVnloWGRGQ1pHbjZ0MGZYcml1TW5hMStaaktNMXQ1STNFWm1HRkptcGhXQWxFemprMUJVWTVoUll3NHhCa0FFSTZCa1RJR2JYTlIyU3JxanFReXhVMW5ZT1M3QlI3RUFJWUZiSUFaa1RVMmpOcVpBUndTRTRIR1NNREJNQUtFYlRPbVZ5eDdLQkNTV3dqRUFnTXdJaVVzZ05VVmU4MUFsTlU5OTRnSXVRZGNCa3pBb1lBaUtZSzJTZ2dnMEIwd05ZVGtpcFZaRURHWW1FeWd5QlFDaEM2SElBZUdUVVgweFlSQklIM3dBeWVnWWxWR1p4eGFnS0lBQzF5QWlTeU9BRVFnSWk1NEdxUWNnQ2VFRE4wYmVlcXptRnFDVFVCY21kcEpRekNKSXljeHZHU09IYmY3UExTMlJ3elJzaGJNVUJ3WTJIcDhJSG05T2prWHE4ZkFBRURDaHgzQWUyM1h1NW1BZXRoQ2s4ZkdqM3c1Uk12aENwc1o1MXpTNWZqUEJtNG9CWldINWw5OERQM1BhM2wvdENING95cmFMQTIwaTJBM2wzTGJrdFdjZXp1VllSaVlPdnR6enorWWlmUC9wKzMvL3lQM24xcHVqenk1Uk9mTFloZSttM3VIYlFCOW5kaCs2TFUvZnVkWWlvQllNZUlSb0dUTTg0dzdtQnY5U3lZN1R5ZXNBdVlmY2RudGYyYzJTODdFa3ZESUI2ekt3ZEdaajczNExPWFZ5OSs2L1JyVlIyV1ZmRDR3VWYyWWxJSGtBaTgxUlZSNUNmMlAwYlB0ditFekxmcHQwQVFnTGpkMFFDdys4NDlJSmx2VzA2TGhNelV0eVFHYWlzVnNTQ1NSTTc3K2VaU1pvZENZaGJpT09zeFhHSGZ6Ly9QM0p2R1NwWmNaMkxmT1JGeHQ4eDhlNjFkWFYzZFZkMWR2WEVYRjdHcEprWWs1WUZtcUJsSkhzaXlQWVBCNkk4RitKK05BZnpUZ1AzRDhNOEJqQm5iQXd2d21CcVBCaHBhSEpHUzJLUkVOaW1LM1dTejk2V3FsOXFyWHRYYmM3bjN4bkw4SXpKdjVjdDg3MVZXZC9WQUI0bEM1WDE1YjhTOU4rTEVpWE8rODUxR2dsam55L2dwZlZtR3NneGw2VXZycmZQT2VSZkJ6QVltaEJDL1J2OVZ0REh2ekpVbU12Q0Q2WGM4aE1YdUpabktwc2NyRTAvNytXZmNLSGp4bGQvam9VVk1qU1lkUVgrYWI2TXBaNUdFazRTVElLSG5lczFaRWR3VTA1Yy9tR2x5c09RcW4xWWxUT3k4UDNmai9kTXJEeXkzSnd2SEh5QTA0aUdkUEVpVEJ5ZkVCWGYrMXVXK3F4OCsvR0NoaXZpNUk5dC9rRER3QXhHSmNLVG11QmNmSkd4MmU4Lzk0czFCVlUrZlNJQUJ0YkhIOHRLSE9CVlNybUczTndldHdFWXBBQkRCd1BPVnJiQXRTbmN5MTVja3pjdjEzdloyMkRJck4vVkt5QW9vWlNDRzBCY1N3SlhkKzVQQnAxYVFLYXBBSGhEbnhGb00wYld3NEFwTVFNNWc0cHE0RCs2REpYTGYxUlgxZG9ZZGxnRUE2QlpsQkFJbFRJWklHV290a3RLY2RYaTVwT1ViOGNlY3pWR3lLRWhJZXFNaU5neG40TFJVUWZvOURQcUtRclpvZWx2QnNVWXJReWVuaFdKSVBhdUpFZ2F6NkhtUUJoRzBRcEhXTjUzc0FBQWdBRWxFUVZTaWxVSXhyRWUvUW1rQmdBaXBScnN0N1VQSVUwazZ3aGswVXdKYVc1VzFiV3pjUk5VTjZTRlVEdjBLMndQWktxV0NwNVdlUGZ6dXJlemNtcEhXUTUvODdHOHVMSjFKcU5CTzIxSlJIMitkdTNEdDV0ckJiNytSMHBkRU5MRnBqaENmR2N2ZEhlNnNmUFd4WC9uOVovN0p3NGNmbkRZVWxsc0xqeDA5MDYvTFdTcVN4eDE4b1lxSk1lL0RzQkwwUjBkenpNU0ZLcHBGTkVnWStINFEvNDgrOCt2LzdKZi9jd1A1My83eUQxNjc4ZFptdFZXR2NrOE5ObkdwNWhiaVJJdU8yL0ZiK0Urc2xCcU5YWWM2TWhHTVA4eG1IZm1RclJzMmUxWkExYnlMOFRPYUZBSzViL0hJUC91VjMvcjQwWWQrZE80bjMzdnJ1YzFxNjNhUFJxYUNqSDBBR3VjamkxN3FsTk9NcythVGtES0U1a09qVSs4NGxHTVVnOG1vZllvUDNNWkQzRkZTYm1YY0liRGhyQXBkSzdzSUtMSWt1ZFZiZis3Y3o3Lzh5QmZ1V3pvNnU3K2F5UVJ4UWF3aWt4QlVySTVDdy9CTHdvbG13MndVSjRxVGhCTkRTY0pKb3BJR0pCR3JjSldoVEZTaWxZNis2SWljaUd2d0hhT1k0MnpjWXgzN3NEeVZRVUxQOTZhcFlZZlpqN3ZqSGRQN0RFeXh5NzErL2R5N055OHZGVXZQUFBMNTJic2hrRHJVMC9jNGV3NzBQWkZyVzZ2ZmVQNmJuMzdncVNlUG4xMXBMODE0bG1JVkVDWmdVekhDRllrMzlsVG9RZVRDK3VVL2UvVjdtdWlyajMzcDhXUDdGdWFZa0lpNVkrTFNsK09lb1RnWTNsdnQvNnRuMzYzOUhqb2xCeVhBTnZhMjcwNGZLaDllV2I5eTQyYXZMaGZtZXE3ZTZYVXBxR1hoT3NWT0szTnBsdlhwdmszWCtzdXJpNjl2emcxRVdRd2RDUUFDeUlJQVBOWGUrc1FLdGJLNU4zZmFIdHFCV0xIUmlwaDFVYkFFcGJVMkNYa25lYXN5cVRNSm01Uk5FajlGbHVTSnRzN1hJSTgxb0Vhd3FMY1E2Mlo1SVNaS05DZkw0QkxFUkcwQUluMmlETTZKdHlCRFlRZFFLRnNZSkJCTEdmTmNCNjAwR0dWSmkrbFF4cFNBbEVaSXljVHFHQUlRcFJwRThBS3RrQmt3VTY0UkJOYURDSzBVaVVhaWtSblNEQnZRcjVBWVpBYWtwRFJDT1VnaExTUXRFQUN0aG1BTHhUQWFBR1VLU2cxcXVYcXJmSGRqRFg2SFhPbnFMdk5BVUcxdTMzcmd4TWt6RHowOHl6Q0lWSWJUMEtnOW1SajJrMFNaazh2M0xlU2QxWjIxeTV1N3NCSGJnKzc3YTVjRWVHRDVSQ2U3UTNaU294d0dmb0N4dlhKVURyRkswMzhxUkxsQWFoRVhnajArdjN6bXlLbC84K0pmWEZxN2RHcngvb2RYSGtyVW5jR3FEWmlSaVJ2S3kzR0sydyt2ZFQrWWFOYVJwSHdjTlVrajh0Q21PT2RIMmdmbm5ROCtoRURnZGpKLy85SjlQNy8wNnBYTjFjVjg0ZEVqcHdHNFVIcGZCYkV4NHpvR1RBV3NLRFVxMzgzNEhLelk4WThUSDM4ZlB6WU1CRUdUVG1oZnBBT0dRYlJ1TFBRVlpMSnVkcFM3c0NIR2lLZW9sa0hZSFlKaG9rc2JOLzdxL0V2M0w5NzM0S0g3NS9KWjAvWjhLSWxJYzJLSS9iREMxdEQ5R1liSVV1L0ZFMWlSaWhEZm1Hb2NsK0VZMDRyL0lWRGpDb3RBeUpnRmU4Y0pGb2YrdmNKVWpsOTNHaG1BS2VnZlJsaUs2VEU2Y2VJYjE4Ni9ldVhOaGFMejFjZCtaWmIySTZZeVRvK21HdzJtY2dqVitmQVZOL2FTYVpEUkI3TWhDQlN6bkpsNEhHTFp3RDlGOWdDckJwRzNWcy8vNE54UE9sbjc3NXo5NHYyTHgvZTUvQzZ4d2RwZ283RXlqcnFLb05HcjY3MGZ2WEg5dVRmMzNzc21JQTFNK3F4SE1xZnQ0WUlPclJ5cjY3bUZ2TmN5Z2RWY1Z4Z1VtUFdnU2krdnFyY3Urbk8zN05VeTYwcmlRWXBReXpESVI2eFVrcGpWeTA4dTlGcnNMNjJGQzlzMmRCWVZTQ2tsV1Y2ejBhNnVmUWdpR3BBa0pWdVRVbUNGRUZKYmFxMjFxeG5pZEZJU2F2c3l3aFhBZ2pSRWd4U2xpaElHRStvQUhZalR5QTFCMEdIUWxicUdyeUdXcEMrVWd3enNJcmxGWWdNeWNCYmlvVWlFSUFZcXdIczRBaGx4TlFZVktqZXNhaVJBcG1FVXZLQ3lZRVlRdURCRVh6b1BOd1JkUlJZOWVBL3JBU0F4aUtaYnROK1VHa1pESUhBQlFhQVZxUXhDWXAwdDNVN2ZJWmhzZnI0MW4ybmY2M2Q5ei9QSjB3OGRPM0hrOHNiVi8rWFAvK1hMVjE3WFdpMjI1Nk9HblZpNmh0TjJZbXJRN1dyUnMrZ0tJakpLcjdTWDU0dU9GWDl4Y3pVRUIrQ3JaNS8rdGNkK1JiTjU3dnpmRU5GS2UzR3B0U0FJemc5NHJ3bzREZDZvR1pNUllqbkVVNC9ReTdoM0VNdjloSWlZbElDWlRXYnl6T1JFOG9zTHIrWTZQVFovWkxsMVovOWl2QVVQUDc0cmFQRFhCM1A0M2hQWkUyS0owVU9PRWVkeGRFaXpORXhuaSt4M3FROHN3NjB2TXhNcjB2UDVISUNMNjFmT3I3NTNhdmxFbGlhQmdtQ1lkRTJOSjJHVWNhb2lJNHRBazQ0WkNlT2Z5YmJBUklyQUFXSkRIMkJOckFBQkRDRlZxY0RYb1J0WnBBNk9lK2lXUHFnZ1RaQmd4VGJaVUR5Q3BhUlNHS1FUZzdXVHpIZVNmTDIvQVpGcDdNeWVVb2M2VlpraXJVZ3o0R053UlVRZ3cxc1NZQXp5TXdaUHZmM2NNZklsTkluSURmcnZnRERWZEYzZFdUQ1ZjVTl2Uml3aTR3OEtVM3Y2YVg2TDhUNVAvSEtXZ1doaU9SOC9LNEFtZWdVVEpCUGRhTGdsWnJ6T0I1Qm9GVFZmdTFWdmRmc21FZWF5VHFKbVRYK2Z3SzVHTTZoQlF2SCtsZFVFY20zclpxOGVuRnc2OGVEeUF6TTJGL09ObTdadUg1ZkF4RmZYZXE5ZFdKLzFVdVNZWFNhMFhWTVEydGpvOTJIUG5qbDA2NzJ0UmVEd1FyTFU5djFMTjN2K3NPZGl2WFoxSmRhR1FXblFVakJJRVJqY3BrQVFCM1lRRTF5cWF1aWl6MmxYWUwxSFdRYVRpVW1DMHA1RjREbVM4eXZ0V0J0ZnNnUk5JZ2phVzZIVU0vc1F5SG5TTEZnRHVnUXRTSWNJUjBWa0dFRUJDVkFDTFVBUGdSeE1ReHNDdGNDQUVwU0h5QzBncmdFQ3NTVnBnZFpRR3VLZzFGRHBhQ1p2aEIwU1Q0bEJra3BaZ1VhbEtCMmhYOE5vS0libW9hMFF4UVVRd1dpSUlJYXhmUUFFUmlPRVhiOWtSc0p4OXNpZ1F2QUlRWktrejhrTmE0TlZoNUxPWE90d3VYTkRTbi90MXJWTEcxZHprNzl6ODcyZlgzejU3ZFYzbnJ6djdKbkRwejc3MENlU1pOZVkzRFA4VENBUXFsREY2VCt1SzVvSk5hMXdWdHBMVDUvK2JKYmtyYlR6clY5ODU5R2pwNy8yK0RPZmVlRGpiOTU0OS8vODhmL3o3SnZQR2FXWStOVEsvVXpxWUIzUTlHb2NYQldOOVVncE1UNmpwMW5uNzRWRXJQNXc3N0ZZTFA3R1UxODVkKzM4aTVkZVhXb3RMTGNYSTJENUFJbUthTnpRR1Fjdk4ycHdndFR5bnQ3QmJTMDlqYW5jVDJQdmtVNGlmdHFJeElkNzdCUExSenR0UGZQdzUyOTExNTk5NjdrLytNbS8rMisvOGs4UGQxWTBEWE40WWltcE1JWU9ITnFYRkJqc3ZETnNKaXBDN01kVnlNTVVES1pZK1JKUWxGQmtoSjVCSm0ySWhoSUtRRVR6c2E4S1hZaklPRDZSMEo3T21GaE1sNDYyRjNiS0xSTGFNL3d6SVRHQk0rV1VSb1UzNHd1Sm5nYkZpaVVRNzFwY3ArUFp6VituaXIycThiL3UyVHBoVjBHTmNVeGw5R3BFYzJUOHluSFhPekYwWXJDY2QvT2EzUlc1NU1HSXl3OHM5eFpUZVZmU2dGNGp1TFZYOW03dTNBSm9zWmlmUGM0VlF6RE5rNGx2UDhhbm1seWJQYzFFRWJteGRkTTZ0MWdzSEoyN0E0eXVrVGdQQVRoeDA2VHBOemJMdDYvdXpIZ3BZUmU0MHNHRXdGNndYY3VtdG92dTFoR3NIOG9Xank2b3Z0MTUvLzF5NEUxTkxNVE9zRFh3UGdOcEJUSWtSbnpoKzU2b0FzTXJMOXp1Rk51VWVORmlmRWFoMiszVmMwbFFJSGl0RkpMVWVBOW1wNDBOUXhTY1FrUXZhbmdmbEFhYzhpNkJIK3dUUWllbFNYZEVBSGlpQkVpQXdGa2VmRjk4VFhCQzh3Q29YRVk5ZC9zc3JhRThpRWtuNGtwS01sQkN3U3VRZFNrU1Ixb2pTMGluVXRVSVJFVENBaWFVRm9xaDFaREVRaEc4d0FmNEFLMWdCTXdnZ1Erb1hYd1RBTUVGK0pGNXFoaHFOTVc4STErQ1JiSTI2V3huVUZjYlpXOFFqcHRXWitWNGRmUGE2bzNMMTI5ZC9keWpuLy9LMmFlZnYvRFNhMWZmZnVuUzYyZVBudWxXdmNlT1BIei93dkc1ckhQd2RHaW1QNFBITVhvTmI4MmVweC91ckR4eituTXJ4Y0xhenMxZmZ2RFRuMzdnNDQ4ZVBYTjAvbkMzN243anA5LzgvbHMvU25YeUcvbXZkZkoyQ0Y3TlVDODNBaitkT01od2RzZmpEZkF6L21kUDgvckRpMklWUzBGbE9uMzA4T20vOTlSWHZ2SENOMzl3L2llblZ1Ny8xYk5QTnowNVFLR05id3lHS3c0QmdOQ296Mk9rbHVQTXN4OWVKdlg1YUI3c3FRd2JIVDZOZm11NERTZU8yMkNOTWhPWmdCLzRGdTVmdXUrWlI3NXdkWHYxbXk5LzkvTm5QdlhsaDMvNVVHdjVnTjlyYUJBRVlzVEVMSUh4Umh2bi9WUlA5bGlzRFdXRzc3eUlBOUJoTjRBbFZvZ2YvbzAwRVNsd0VPK0NZN0JpVFVRaUlTWTZUWnliSjlueHhXT1gxcS8wcXY2TXVMK01NMENxVUFsQ3JuSkk5UDh6Q0pHZnl5Z05vc2JpajR2NmZoaWlYY21FZDVvLzBURVZvNG1SMW5DY3ZDeWFrODBhUEw3NkZsUDBhcEZkYnNLSWFjZ2xaM2tPKzNWNDRtQU16Z2xtWllJYUxycmlCMzdRWUtOb1JCZzNaR1FpL1ZIb21tYWtObDJOanpkVmliNmI1Ry9NOW1RbS95cHlzM3RMc1dvbGUzRGg3U2VHallFUnlNQVBNcjVOR3E5Wk94K3ViZFhuYjViRGZrV1A0bmcwYXF4K0RBRWs1RVh0aEN3eEJFQ1NkSkQzVUw3MzhPRkRtRHZxVlZrUHFwNXRCK1p0cjFoU0F5b0o4MFJDWVFEeVFWYW92ckd6bVNhY0tDTGh2aStTb3JWVGJmWUdsU3B4ak9rTnI3MnRJYUlVSjNsT0lpQklkTXRKQUJGQUlrTE1rdVUwNkptRXJEWVdsSlJkeEtyQnhHQzY3ZWtVQ0VERVJCMlJiUkVoMGdDVHRFRTFFU01TRlF2QURNVWtJLzNmS2tBV0lSQ0lrRkdTVTZxMXQ2YmZkeVFTTjVNUjFBa2lsWXA0VkRWcUR3SWltWTlpRkJrVldrcUhmZzBma0NjQVVOV2o2QVlBb0xJQW9CWHlaR2gyVkJhREdnUzBNbXExS2RUd2ZaR1cxTDFRU2htS0c1c0RoOEhYUDNmMnlxRHNyVzFzWGJtKzh1bWwvK2FaZi9MckcxZis5TlZudi8zcTkzL3k3b3ZQdnZtajMvcmszLzE3SC92cUowNDhNWjkzeHVrVUo2U1ovcEdLSUZmNXlJMnNNSEp1YTk2RHNxV1ZGcDg0OGNULytQWC9MbE5tdWJVRVlENmYreTkvNlRkN1pmL2Z2L2luZi9MeWR3L1ByWHorekNlTk1wbktadVNwalBtS0NTZGFhWkZBbzQxQlZEc2ZLV252a0FLU3RWSG10ejcxNjZ2ZFcvL2Z5My8ralJmK3c4ZFBQcFlubVdKbHlFeXZyOU1pa0hFY1dPV3JJV3lMMEx5RmNlYlpleXZqcTJsRGFqbXVXT0lMTlZPRTNCanBpdkViR1Y0SFhza3VDeW02VGovd0xYenkvaWNyNzU0OTkvei84Y00vWENtV25qNzlXYTNHOTdUQXlFTTJ2akptbkEzQ1FFUWlpNk1MTWZrUkJMTGVIakRDbXljVGk0Yk8wa085WGwrZFBOYWNTS092bzFtc0tjMjQwL1ByZXpKT2lDcFB6Qi81M3BzL3V0bGY2L2xKQW9uOXhJWXVRUmxLYStuVmdBRU1wMFRzSWtPbnJ4eW8wU0lHeHJBSkNGV29ESXlGWmJBZVphaHFwYVBGcDBqWllDZFFyM3NLRTVNYWpvODYxRkV2WUl6clVFVHVlS2s5bVpMSHIzeEhpYWJNOUt1TjRkWEdYRmdxNWd1VDlldityWjFiUjhhb21nOFdSYXFsV2hFbkNLQnhFVFVGUitLbytvZ2NFdkZKZW9pVkFLRHZTcnNQRGZDMEZMb29mUmw4R0hkcktWWWtaTDNkYzI1SEVjaGFiek16Wm5aY3pzRnlaYlYzYVhXN1d3NEFna3ZCTmtrNE03ZmZWNG5iT2RRdFVBaHBGMXlybmJyVUVtaGVKeDJsdUowWStHNTRzYmVlN0ZTSEtGY1Nlb1dnREltbC9IaWhDRFFBb2V6NnV0ZFBxQkJIZWhGS3RPdTNWVzkxZ0dWMERxZHE2WkRMNXBhdnYzNnJuOHhEYTEvWC9XNnZJRUdhUVdzVlhGNlZ5UEtLRk5kMUlrNnlRdklXYU9ndmhnU1NyWUNVMG93VEJVSG9PUUJTQndTUFZnaGhnNmhGRVlZZHZPL2VRaHBBQmJ4d3BrUFA4VnhHYUN2djBuTFE3UW1sS2FVdDVWMXVTMW91QnF3VWhJR2VrS2lLMDB3OEV6UVZPZldDMUgzU0FRc0ZrUW5iTzZSekVRKy9SNnJMdnVJOCtoV0tGRVJJTkloUVd3RGlCakE1ZEk1QlFMK1NkQUZLS1doREM1ZXZyUjQ3Y1haajdjS050Mi9GYTl3M2YvUy8rdXh2UFhQbUMzOTE3aWYvK3NmLzc3UG5YL2pweGRjL2YrcGovL2p6di9YVThiTjNOTkNqZFI0aGVJVXE0cG94ekhqQ01LNC9zWW9iYlU0dlB6RGh2djNkei81bTVhby8rdmwvL0JmZi83L09IbjdvdnNYamV5WW83aW1OMmhudnhyamEyYk1iOTBUR3IrbTgrOHJaTDkzY1dmK1Byeno3eHovN3M5LysxSyt2dE9kbVZDWjkxeDlQZ0NwMGdaR2pzVkdHaXRWMGxlWVBMeE1QcDlsU2poc05UQnhmNkIydkZwa2ZDMVhFVzdqZGluZERkc1FQY1FzUHI1ejhIMzcxOS83blAvc1hmLzNlejQ3T0w1MWVQakZzZEd6ZmtpQXh5amh4TmxnTlhhTldHT1lrK3VEZlg3czhWN1R5Tkl0bVFlV3FnMTlRcnZMYTkvdCs2NERmTktKKy83Ly9uUW53eFJRV2czSTE1OFVwR0UybUNqMC9MRUk2K1V2ci9FYXY5OE56UC8zY2c1ODh0WHl5YlZxUkkraU8xeWZTQUhsNEczcEN3MG9lVm9JaWFNNElJSGlHTUlRZ1hyd1Y1OFVIQkVYS2tBR2pEalVUVzdFeHBoREp6NlBUNHVEN2I3Z1h4N0Y3OGJsakRMaDM4S1gyUXpNYzNQb3VCTlkrd0NqYVhjQjNZQWN2WG5xMXRPWEhUangrWk83UTdLcytFY1YwTmNObTJydTFYK0hzZXlJRThzRVA3T0R5eHJYdnZ2SERMei95K1RPSEg1eWJqU0lpNGxxbVNlN2lzNHFwR1hzR2pKeDMzM2orbXdBK2NmOFRUeDQvTzB0YkRjbGR4STNIdGhyWTFMczN0bjV5YnZXMXkxc0NTTkJDWG1reXUzZGFqZTBkQUFWS2hEMlVKdTJEdEJJK3NaQSt1SlFNdG0vc2JOK293MklwSjY2c0RVSTZUeFJTdGkycVZWVmVjVnFZamE5MTFhY2dWQ3lBZ3ZVeThJa0wxS292WjdsZGFJZkZYSldoOC9hbGJwWFArYXhRU25VTWl6WVVIQVNCZFUxS3U1b1ZzMUxFQ3N3Z2dqWkVUTjdCbDNXNktvS1lReTZWcUd3UkdzUXA2ell4aS9TSXNtaHlRQ1JVTzZSQmhrRUVLNVF5NFRoUlN5RWt3WmxXSm9uUlRCcFNXVzlGWE5rUDFucGlTVk5LMDR6QkRvRVVaMXFxSG5FQWFVQ0JIS3dubGNRU2V5QWl3M0FCMWtNa3BsckFldXpOM0Mvd0FtWXdnd2xNcUIySVFJd0FFS2pRWUFYblUwS24wTGMycjllODZldWQrWVhPMFVkUExoVHppbFdpazdtOGZmL2k4YytkK21SdTBxc2JWMSsvK3RaYk45N1pycnJINTQvZWlkZ25UbHJFN1FwR2NjTTQ1ZU8vRXlocEFrM1Q3Q2JhSEpzL0F0QlAzLy9GMVkyclQ5NzMyT0tkSUFVWTBWYmU5bFNQc05zaGhQSHBNSTNkdmljeWdYd2tvbGJhRXBIcld6ZC9jUDRuVDUxNDdGQjdPWjJCOXdKVGdLZGhJbmZjQis2R0tkemJXd0FRUXNCVTJFaDJWd2FmdldrYWNkTkZOWHY3Rll4dzM3UFFpdXduaVRLTHhmeWxyV3V2WG5sVEt6eDYvS1NWV25ObU9HVVF3VEdFRUp4NEt5N3lRU3RTQ1NjeG93MkFjTWgwbXFwVXMyNnF6eC93Q1JLOGhDQWhpRk9jQzN3UXY5K1BaN2tyOFdJRklvakx0dDd2b1JaWmRuTGxzR0xlNm0rWGRXWFl6RklmajBuSGtxRUI4R0lqMjVLWGlLRUNrV0xpeUFuSUFDRUFEdUl4b2d5S3BGS2F0WU9McnlwbUNvMWphdytRNGJzSFJlVHQrR2hHNHhpYzdWSWZRSGdVdGRrMTgrT3dnMHpuTGlxbFJ0bGNkOEZMSnBBcVZBREdtZG93TWlCb0gvYkpleVUrZUlGMDB0Ymh6Z29nTzJXM2RuZXg2V3hVVEdOQWVQSFJaQVF3L255R1Zmc0FBQUpaNzI5MTB0WlNNVDlqUStNQWlQRTRJaEhWb1g3dit1YTF0YjFkYTdWUTZYenBmZW1wckZEcHBPZDU0Q1NBT0JqTk9qVmFtQWRnU1l1ZC9ucG1qSGZoNXZxMkR6bUNyL3ZiVk85a3FLVXVkMndndHpyUEc2Y1cxQytmS2I3MmVQTHduRXQ5WloyM1l2S3NyYlJZMXgwTWV0WVJteXlROHNUUUpqZUt0QkdsRVR4NXgxcGIxdVFjUi9xcDRVT1JJVFpDU0lLQldMaGFiSUFpOFJZU1NHazZRUFV6a1NZd0VKWEo4T25BcERwdWZSbXdBdXU4c0FwYUMxRWFIR29KYkVTVGhEcDBLOWdhSkRBS1JGSlpxRVRpU0c0ZytsbUtMRVdTUUtVQUljMlI1MGdOTW9OT2lqeUJZakFqTVZBTTUxRlp1QUN0d0F6RElNQjUxRTZJUVlRZ0VweGx1MWxYNjRQTkh0WGJycjUyZFZWR3JBeXBUdTliT1ByMG1WLzY3VS84WjcvM3hkOTU1cEhQdjNmcjRyLzcyYmYrOElYLzhJdExyL1NyL3NGakprTHdwcm1aNC94dGdzTGpFamZaNDBkT0x0MzN4VE8vOUltVFQvend2Vjg4KzlhUExtMU1PWWFuMngyRFQwWDJpRWhHTnpFZDhOR2duY2FSajVHSkt6ZlpVL2M5OW10UFBMTlZibi9udGUrOXRYcitZQUxpUmlKN3pjU1BvOTBUOWNZOTcvenRWdmoyWHJFUklsS3NJc1BRM1YwdHBzeU1WcE9vb3pDV0RUQytQN3picm1xbEQ4MnQvUDJQUDlOSzBwY3Z2Zlh6aTIrQ3RLS0VBTWFRTU5jaFJBTUNvd1QxNFRJYWdnMjJaWXBNWjB3OEkvZUdGeS9EcFptWTlNRXNFalBSckZhaEIwVDduak0xVjRmQm5za2VtVEZIRmhZNmFiSGUyOXJzYngrWlc1bDlFQWlDaU9PeGZBY21VcVJFZ3V5ZWNnd0lEZk84UER3SkpVZ1NUcnF1YThqRUVjbkNNL0piTjB0VVU4NWp1R0tOMkp5aVhUS0xTK051cFFtak5rM2Z6aVZwOGhyQ0xxQldwbE90dEEvaHJwYmhDQVFiRC9BM3h3V3k1MjNkdzF1T1lLSlcybHB1TFNZcXZiNTlzMWZmUVRXUFM4TWZsNDRZVHFLWk9BME9tZ0NSRGVwK2tXUUg3eWJIWlcrU095SkZ5bnI3OXBYTjkyOTBBVUpna0VjSXdaR0ZpUGhTbWVBZGlJa2dOZFJjR253SXdZdWhTREdwdGJiaWJsWDltOTFlVDhyakMwdGJHL2JtNWcxS0g1SXdZRGZJVWxxWVM2MldFMWcvbnE4dXN4eHVMWDdzb1d3dTN3bWI5YTF0MVZmS3E0ejhVa283S1ZXS1FVUnBrWlphU1FnUU42QWdFQ2dOZ0lMWGJPcXNrS3BQUWNBQzc2RjE4QTQ2SVFPbmUrSURNVXNnY1VLcGhNRU9xd3dLZ0FVVVVUcGlyQW1DbW5RS3NXSURBQ2lHMC90eTB4RlJrbENha1dLMk5YVjNwTzlzcHlVTVNJRDE0cGdRUUQ1dUJ5akpZQ3NJUUVySVF5bEFVd3JoUUt4RU5Ha3R3UTI1WnlOYUlnaENRR29Bb0YvQmVSZ0ZreUkxcEpWQTRBZ3VvRytoR1V6UVNsaVJUZzJFVE9nN2YvUHFsZkRFcHliVXd4UEhIMzNpK0tNZlAvRjRLeTErL000TGYveml0Njl0M3ZqcTJTODlkZUtKdzUzbGcxZmlDYUIzcEx3RDdWSzhEVHB2VHh6UHFlVVR2LzdVcjc2N2Z2M1AzL2pCNGM3eVNuc3BOd2ZCMlNLbXNta3VRbyt4RzlnZmw1T1BCS25kZUFnRVBuaEZDb1NqYzRlK2VQb3pUNS8rekUvZS9ka0R5L2NkWHpoNnJIUG5ZR3ZDU1l3Z2p6OFNJbEpRTHJpbVVQZzBLbnpZL29kQWhjZG5OV0hQRGJlandZMi9wajJWNFg0d3lmZ2liTERqVjI1K05nMTBuYTcyanIzdytFYXB6ejM0aWRldW5IdisvZGUrOStiUHpoNTl2Tk5pZ2hjUWt3cmltNXJuTkNMbGM4SEZKYVlPZFVJSkVVVzFxVWw3bWNrK0kvQWREUWpNemxNNW8yaFdEeTZmV08xdVhOMVpqV3lTTTVvUkl0NUpxVGt6cENBSUFnUFNuQWR4MDlYRGhybThvOCt1ZzdPRk1HNjNPMEtVeFloN05CNHh3c2hFTE1JOW9TcmJyM1dNQ3BwUFc4UkdtUW1TMUlkV0hsaHVMZTVVM1F2clYyYTN6M2czUTF3amtSN3VBSDdNdTc2ZnZhU0JrbWlsbDlxTDE3WnZicGZkMlUrUG5BM3gvL0ZsR1RZWlorTXZKZDdYTFBDWER5QUVNcFJlMkxSWGRpb0l3eWRnSzg3Vi9kRHJ1dDVXVDBJWVRyT0lhZ3l4dEJZSk1hVlpsUlUremIyUmpkN0dLNjlkMEsxY0djMEltbXJoSGlUTWQrWWZQTlo2L0FGMzlxVDk4ckZYbjc2di8vSGo1Zkc1eTZGLzVlMHJsemI2VlZxMEY1ZFg4azVuc0xGVjFQWEo1Zm43amgrdW5SZGlBclN2VVpVYi9UcVVKYndYcFdGU0lrb1R3M2tPWXhBODFSV0N0MEplNExrL3lDNGpGMm9mcFhTSmhLZ01SSXFvQlVDa0R6RFJQR0FBaUZqQmptb3R3bW5wZStsN0tVWGxTekVBSVFJaEhvNFNFWWl3VW1wK1FSZUZTbk5KOGdFcDBVN3FnZFJDS3FQNWdyTzJPSlplSlZWRm1hWVVNQ2tJUXBaU1RUckhvSUlEc1JaWGtzNGxXSWdGMFJEN09UNzFBUkFQd3pRQUNGSjdDQ2hWU0EwcWl3QVl3K2w4cWg5UTJaR2Nqc3pUVVZUaDRvM1h3ajZJbk1lUFBmTFB2L2I3Ly9YbmZqczMrYjkvOGR2LzYzZi8xZmZmL3RGTzFidXJ1VkNGeW9sVHBNWkJQTkdqaWRGa256amxVSHY1U3c5OTloOTkvR3VYMXE3ODlQMFhaM0ZGL0MyVWxmYlM3MzNodjlCc25uL3ZwVmN2dlRHamdvcGN1dGk5bk5PSVN6ZCtiZGhqSjg3OWtLU1dQT0twbk9ocW8wbmk4VDJkQnhIQnR0K1ZKNGdwbTFWbW1waXlEcldkNG00YThtT085WXJBSGJQOHpDTlBIMWs4K3RMVmM2OWZPVmM3cXpnMXFsQ2NBVENFeU5BWUVHcXBZNzF2dzZZQmZGUys4c0dubEJhNm1OSHFJbUxGK2NIa0VMam5Oa1Jtc2k4LytzdGwzZDNwYjdkVXE2VmJNeTduVE5wUXkvcGVIUnhpZkZOQzdidUtqWnJjSUdwR2tsQ1NVTkxTclRqK0NKUlFZcFRKZFY3b1lwWXlObEZjY0gzWGoyOHI0YVI1OFpFeURLUFIvRkVzVGhITTJHU0ZOWDEyd2JsUnFFS3J5WFNQVnRvS2dvc0hsZ1RjVS9xdTc2WWlJQXJLMEI3NzcwajNlYmRON0NmeGpoSmxqczR0NzVRN3BiMExLdlJVcFJGYWpMRmJHRmN4UHZqWkNUTStnQVNSeTJ1YnZmS2dQcE5PQ1NTaG9vekRacDhTYlUzYTczb1o5QXNKdHFyNlhkL2R6bSt1SGM3d2dLN1NROWg2TUwwbGZTdDkyK3JiazdZOFM5dEh3NnErdFkwYmE0dFZlS0N6bEdUcHQxNnJYOXhxWFhiRmFzL3ZET3JOOW9JMXliWHJ0NTUvNmUyWExxemF1WVVVd1VCVW1yVllLQzhxMXE2MlZBMGdncnFFOXdCZ0VwbGZwTEpNRld1QzFOMFExa092RnJ0RkNTZHppKzA1clR1SG9Hb0FSSjBaSDR0WTY1enJaYTBlbEFPSnRjcTdkcDVJT1VnR1hlMXFTaEs5dkVKcFM0SWxkaUF2bTMxYUtyaG9ReVVJREp1RXJTNmtqMEpSbGtuZlNULzZVSGVMWVdxbjNHbExHWWd6WkFYeWduUUxJT3JNWWE2RDFJQ0ljZzFGNkZXeVhZSUpyWlRTRnBUcEQ2ckxWelkydWt2dmhtS05sS3RjZjYxM2dGYnNaTzNmK2N6WC82ZC84TS8vL3NlK2VuVm4vVi8rK045OTU3WHZyL2MyWjN3c0FIS1ZHemJqaWdWakU3eFJMQk95VU16OTdtZi80ZW5ERC83NC9BdmZmdVhaMlp2NzJ5TzV5Wjg4OGZqVFp6Nzd6czBMM3ovMzEzMTNkKzdHbnQvRFZvdXFRNUZxcTlhMEVvN3NlUisyMzREemJycnBSckhFYXQwVGY0MWxObWU4dmcwMmNveE90NXRRTWsxWXNCK1c4NG1qajM3bXhCTmEzQi85L0Z1OU93WGFQcndFOGRidldMK3pYeEh3S0hlOU5ESzRVQXRxcjRVSGdDSmVhaTFlM1ZxOXNIWjVzNzg1dXg4aVRQc2hpTFNhOWtOb1FHSEtDUkZsMmpseFI0bllrNEVmUkovU09OdEVSQ1RnbzBIMElFSkpXVWYvMG5ncnc3S0JjYkdjYW5vdWF4bWwxbnJyZCtzWlNWWGFSRzM2ZnBoOHkzdzdCOHdIMzJpM2UzdkxNV0NrV00zbm5hTnpoNHRranpTVy9TUytsTmhudzJZQ3NCS0RwdE1vZWdKMXNrN3A2dTdkeEUzR3BRcFZkRXFGSUJkWGU5WlJvalVvUU5VSWhyUk9DbTYxZFd1K1JjMVdPQWFHR2o5RTNKcERJTkFJbVViZHp0YzJ1MW1tRnBmT0ZITWZheFhjWW1rbG0xVjk2L3JhWmxXV2l3dkw4OFZDWmpKSjB0NzhVb0lsMmlyTG5mNU9vQjQ0TEs1Y1RFNmVrOU0zNkZTZExzSTZsSDA0Mi9Dc0NkRnd6d09NUVJZSXJPSlg1MnhWbGtDQVFDU0k3YnVxcW1nK1VDOHlUWW5zZWx4RWhtaE9aQnV3WkpoU2hpaVU5OEhucExWU0txc0hHWUlDb0hWZ05XdkNpRnNBQUNBQVNVUkJWQmhVb2Qrdm5IY3lhcGVJaXc2MU96cFBjeE93UGFBODRibVVFZ1VRcVV5c29LNUJRcTFDN0lEWWlJZ0VSem9UTnlBMkNCckRpam9DNWFqUWxDZmlLeks1aUNkVzBCbEFDQ21Fa2VTSTFORkUwSTV5alU3SHQrZGxvYU94VUZ0YnlsWXJPV2hzTTNFckxSNDcrdkEvL3VWLzhFKy8rUFdXMXYvN2MvL201eGRmM2k1bnBRYUpJMWFSU2xWS29OS1gwWkVXUjJ6MFEwVDgvMFM3N2JUNHUwOCtzemkzL1BLMWN6Kzc4UEtNemc5TmVuekw2OFFOS2JGM096d2l2LzZNdHpDalRIZ0w0cEcvYy9hTFIrY092M1Q1alQ5NTZTK2ludkdoOXVFT3NWY216bFVlc1VmMTJJK2o2aEFSOTRHUUJETktCRkZPdkpRbUlXNC9wK3pzU2pKV3I0ai9ieFJMYkRmeWFBMzNrN3NjRDN0YzNDaHpldVdCMHlzUHZIangxUmN2dmJMWjN3SWdRQzNEejdnRjdzVTNvUUFyTmlCNCtFcXF2dXZWdmh2RXFSR1V3UkJ5bFdac0ZMd0wvVnhsaFNxc2Rkdjkvc2dQY2RDVHZ3c2JRbFBDcE12UWRWTHZaeGxvcFU0Zk9TNElON1p2cnZVMkZLbVUwL2c1T0dlSmlKZzBreEZRQUlqWWNLcElFMmttb3pnZGZSTEZ1cW1VTVl3a0VXcXA0OWZ4YXpiTDgwSDNUenpPQXoxK2ZCWkljN1F6cHAvR2ZvWGFwbHZmd3hLS3VSZ1Q0VGRJVEJ4WWJDMFlaUzV0WEx1aml5bEtnKzVwY0lJeHhoK2hIdU9odUFuODVvZVg1dUhFS3lmS0hKczdjbTM3NXBYTmF6dDNFODZJbDdMQlRvUFhHaS9PeE8rSmNLU3ozSzhIRy8yWjBwTW1wQTRBUmtDNXYzVVRqeFRCOVkxdXQ2eEQ5RWNLQTJJU25TWmFHUXJHWUlhSHBpREUxTld0dDdxTGx3YWQ2N2E5RmxxZXVVKzhRZG1hYmZXM2M5TkhudVRKNGxGcExWemZybi93OG1ZN05VZVg4cm1NRVVJd0tZanIyZzFxMUNFUllUam5kRkxySkRDbmlTRWlEV0dsaFJYcUNpSk80SjFIWGNGYlNSSklZQkhtTVZkcWNNRTVqMVFrd2lDaUdkRWJHMXBNbEFLR2pFTENVQVFodUxZUnBabFlLYVBZUUZJU0VOZEtPMVpnOWlEdlBUazczRWxwUXlaQllxUklrV2lqUkpPQ1NhbWR3b0JJSStoaDNsVndVSUZTSnFNa2VCQ0xCQWlKSjZrcWNDSStJQUJDRUFjdHBBV0tTR3NZRXVkQUdrcFJvcWpJcWNqQkdrR0FnRnloWFFTRVFjV2J2ZUw2ZW5aaDQrcVlNMHg4cUNaQVYwV1NQM0hzMGE4LzliV3ZQL1dWZDI1ZStOYXIzMzN0K2x0N1lpVDNrd2h1eDFRQmlHRUlhSjk5enROblB2djQwWWV2YjkvOHM5Zi9hcFp5WFBINjQ5RDFwbExnaFBxSzgzMzIvczhvRTFNdlNIamkyQ09mZS9CVEJQcnVHeis4MVYxM1EyRDRuVm16aHJCUVVKRFFyTEpOYURxRzh6OGlNMkpjM3piNnZFbXZvQkhCdzRlNS91MHFKMlBZYlNlM0RidW1Ed2ZVZWdSd3BIUG8wU09uTTVYODBVdC8vczdhK3k2VVB0UU1CQXlMY2RHbzRCWW9FajRQRzQwYnNFaXZTUlI1aGthOE1BSXZzWVF1RVNrL0xGTkFSaHRGUm5GR0I0SUw3OHFHU0ExbDBURWdlOXRsbk9uaTVLRWpTNjI1amY3VzVjM3Jtbldtc29STnlzbWVQdk94YzVXaUZDQWZ3WnVrRktjQUtUS2FzN0dQaWY2citHbFNINGNna2QyelVrWnk4SDFGZ05MME9yUVhuOWNlRWlURWxLcUpwbWNjZHVONVJMZTdORlZ3UE9JaUFTd1Y4N2xKYjJ6ZnNzSE80dU9KY0tUeEh6ZUFyQW0xTXVQOTNvV015cG9NWTRGS3I3U1gzMWw5LzYvZi9kbjVtKy9mMVpWb1ZEaDRJZ0xhWUYrbXNWSExyZm15SG16MnQrNHFZaHFORlNkT3M0NnFPWWhjM3R6WjZBK2M5d0FqYUxBemhyVlNRYWhxMkFxSlFYRVZKSEVlSXBSb0FPSzlrc0RFanRNdGRONlZrMjl0ZHk1czJiV3l2Mk5wRThrcUhicHVqNjcxNTIybHJDUmRNM2ZWdDE2L2daKzkwaXRhZWJ1ajI2WmFWSVBsWExXbHpuMXBYSjljVDdzK3ZQVkpiazBteEdscWlFZ1RsRmJRaHJ5SEg2WXBCV3RSbGpBSlJJaEtOaFVBMGltRTRRVWhpSzBJaHFoSmZuSlQ1cW1CMlpXUGxSQTBNNUxVWjRYMUFSSUNZRmxSbXBnaEg0aURyWlBnT0UwcDhpOHBGWXEyV1dqcmFIMmttY2tVc1ZDZXdhVHdoQnFJUkxGS1F5bUVtb3dtRFdJaVlrZ2dWZ2lNT3NBR3NJSllxSWk1QzJRWXNLU0hlcGhTQTYwaFdxb2d0b1lCNmFTUGFzZWJXLzJsODZ2WmU5ZXZEdXB5OU1ZUjlxb0lrSEIrZXZuMDF4NS9aajd2L1BEOFQ3LzMxblB2clYyY2NSUkZUVDFrbWg4aldtM213dlFFai9MQTRvbFBuWGk4bldUUHZmUENsYzFyZHdXZGp0SXNWK1ByRTBZbVJXUFpmRVRDeEV2RjRqT1BmT0hoSTZmZnVuSGhyV3Z2VmJaaU1ueW5CRDJCT0hFUjdSUnJYdzJQaThTdHpwN0FoWHNsOGIzRVJ6ZmU5QkNYeW9wR2xaZyt2TVIweFViUFRJeUhPNjVaUlpxZlBuVHFWeDcrN0kvZStkbExsMS9iNkswVFlGaVA0d0tIdk5kakx2bTRieHd0TkpGdC9yWU5FWWFHUzRpSlcwRjhRQ0NPdWV0RTJHT0ZHcGU3V0RNRWdVa1ZhckZRaTN2R01oU1pqRHNFT3JGd2RLZnN2bnoxalJnamNLRTh3SFhSWEQ3eVZ0SHRyNEtoWnphTWZhYnBKWWFlb2pLVUU2dEZISGF6THlITkJhZVA3M2NLWVEva0kvYUJTZDZ4OVFNTzhxZ0k3M3pXV2NqbnZQak5hbXZpK252MlB6TFpsYUdjN3FHTXNlUWUzSTBQSmtOWTZKU0I5ZHo1bno3M3prK3JtZlZqOUdURTI1K0FXQTRMQis5Um9wY3lrOVhPZHF0dXpHdWRVWUtFTXBRcHAyTjZYODdkN0c2VmQ5cURLazNLaUtzb0VTa3JDVUt0VkFCZmxzWTdveE52T29NMEw1TjBlOENoa2hhSmRVSHBuSFg3dWsxZjdQUGJvbStHK2ZjMzdQT1g1T1cxcFlWRHg1Ym1EdmR2clVydjBzbk85aU5wLzBnbVNUSEhlU2N6TXFmNlVsZmlYZFE2WVpTS0xDSlFTdEtVcXNvRUQ1MVluVkpWSW5nQUZtc1ZMb05ZdFpiZ3ROZ2d3WWJCVnF5T0lWSUJsbWgrcEJaaXdyV0liQUoreU13NU1ublpHR1JGbWVUOTJnMENISEhNU0U3cnNrQklHQlM4MUpXZVg2REVBRkJLRlVWZUZMbkxDdDlwNmNLa2RjWEJVSkZUd2RBZUJESUZKRVBOcUtNMnM1UW4wQkE0TXNQUXhqRFNvWElwUGF3V0c4UlhBRkdxWUJ3TWc1VlVBOW5aZ1hmRUlOYWtFZ2dOeEhSMXNwbm9XK0xMelRxNDJ5YTFVUVh0Zy83UlN0Ky9kS3hiOXI3enlsOTkrK1h2RFd3NXkvU0lzUHdKNmprWnEzVTM4ZnZ4bWZ2SmswOSs2dVJUTjNkdWZ1ZTE3MzhBTDVvbUhkc3RmVG1lTXhuUmZDRk14bER1b1RTaGpZK2ZlT3d6cHo0UldEMzc1azgyK3R1eldDM2pxTWttT2hNVlZLT2pKcUNPOTFBYTFDU05XTUt3R3pVWjljdzliRG9HR2pMT0p1Z1BJcFJ5R3VReHRoRFEvVXZIZnZlei8zQWh6WjUvNzZVM3JsL1FLamZqOWRsSG1Fb3Yzc003T0FCVzdNQVBtdUxtVGtvUng1RG9mdGVFakpPY0V3WHZaUmpMY05adjk3c2kzb1grd1hpSXU2amJHY1FKdktFTWdKVkJ3T1R5RXhDc2xJSXdseXljWDd0MnE3LzFsYk5mc01FNkNXNHFDWGo2NGw0R2lwSVlYaE1KREtmWU9EL3dvUXJCamo2UitlSzJ4Tk45OEpuSzR0ZnhLWHBYZSt0WVFuNGk1aEo1S2cvMjgwOVU2STVDc1c3c2JER3pzRThCM3dqcUdiOTQzNVh2M0xydzF2VjNuanAyOW5CbkpkWHAySi82MkN1Ymk4Zks3STcvbUtkNDRNZUw4TjRyYVI3T1R0VjcrZklicjF4NVkzVm56U2g5Wk83UUF5UEN0WVBGQnR0VStWT3M5TWpvZHQ2TjhuQ0dKWHFiVTRMSXU3Y3V2bnpsaldOelI3NXk5a3V6Unk3anN4cjRRVk03dzdyd1J6KzZkdmxtdjNiUkQ2SEF6bWlsbUp1UzNFTWhKcVhGVmFRWlFVSXRydFdxZHF3aTZOUUVyZXYrb0ZXdTBVYmZVRmhjeE9HV3JKQTFaUzg0cnRYY0d2TEx2WFN0eDFzbEUrUEJ1ZnJNMHRYRGM5VE9zckxFMVkycWROcHZyaDF1aDZPSFcyVjNjTk1zV3FIZ0xFUkVKd0tVWlNVaUNrSmxLWGxla1lZeFNaS0FRSU1CbUQzM0hOYUJpcWlRdWtSd3BETnVMd20yQUUyVUVTV05HUy9TQjBxaVZLUlAxRUZOOEtKYlI0cjBmdVhCektSVkFBcjR0Q2lTTEdObTY3elRSaFV0bldWZ3JyelAwaVE0RitzbkdXTUFXT3RDQ0lIWmExMlFjd01MblZCdXhQWVIxTEIxWXVJRW9xVXFpVHhsaGhJdFZVVnNJQUVRWWcxZmt6S1FBQ0dpVktxS21LQUVJSGdEWjhrSThnVE0waDNBSzNISzBXS3RSYlhmZmVLSU9YUGlvWFp4WndCcHZ4NDgvLzVMVnpkdnJPN2NLbTA1bDdkT0gzcFE4UjFVeXZnb3ZUMDZpUFpVRkFCY2NLVXZJN2F1bmJZSDllQ2xLNi8vL09MclgzN2tDMGZtVnU3WXlUMWxncjRweWpSOTAwY2hRVUpaRDI1dDMvcld5My8yeVpOUEhwazdkTWNTT1hIZVRUeWN2WFZVK0FoMVZDTkRGa3UxNnlWR3dNUTlvZTJLRkE3VGc2R1dQUXFFRHR0bEpwQlIxRTVOb3ZXbGplc3ZYSGc1VDdOUG4zb3FjbjM2WWFqdkRrSWdKdU9sQ2dnTWJRaE9JUEJNaWtqWFlaQ3JEaEVMMWFRcWdkMlRrM3JYdmN4KzJ6RnBWUkQ2ZnRQdlhVcDg2RXQ0OE1qUmhUeTlmT3ZTOCsvOFFrUG5xc2hWSGovN2FYTWlwU2dIeU1zd3RGT0xDS0E0MVNwak5pTS9oSFdvS2hsKzRpTUxFbXFwZmZDMTFEYll1OXI5Nys3OVBuNklHYUloZDNWODlxYW41Y1RDc2ZzWDc3UGVYdDY0VXJ0ZGJ5RlY2WDZrWHRPRGRjOGZOekNpaVUxTWxHa2cyQ3d5L1JCODhLOWZPLytkMS81cXhpdU1JNUxHQThsV2JMTkhHVS9tZHNFeDBlbkRwOXBaZTcyM2NYbnR5b3dOMldCTFh6Snhwckl4eG52czlCMURqMk1xcXpyVXppbVNnbVQzUXNHa1U3QUNPWkV5VkdYd1VwdTA1N2plcVFzU1ZjeXZaVXZ2Mk5iNW0zVHp1a3VNZS9LQjlOVFJ2bGZYcmVqUzgycVpYeG5VNi9ZVzRGNis4c2F0dXJkcVcxZDZuWlF6Mk82UnhTelZ4Y2FXcXRUOEFrdUhmSUdnSlF5RVNxRldvZ3V0d0VyU0RNeUdVUVNiMno1WFZaNXE3V3ZZYlhFN01yREJid0dXa29MekF0UWphaE1aZ0FBdnNoVXBkSWxTb2dJZ29nWEFRdGVrMjFMZVh3MmMxeVptallhcW9xeW9mWERPYTZLQ2tSZTVWem80cDcxUDBxd3FTKys5TVNaTkV4RVpERXF0dFRGYUtaVVdSVlcwcEZNWWpjUjZJT1hGRm1VQjdBRU1pMnRRQ21Sd1dtb0JBR1VwVjVRWmNTV1pYS0p4ejFwc1JTb1hDOVFFUitKS3loUVV3WTFxaDNFTm5VSEszRjQ3N05aMmJsbGJ6elRkREpzSGx1N1BUT3FDZi9QR3UvLzMzL3p4enk2ODFLMTJzWTAxcU1uYm8rQkE0dG82MUJPK3NZanNqbGxhbXRVRHkvZDk3cUZQWHQyNi91YU44MnU5alZuNmlhazVtNmxNazU3RUNmSkhVa2RqSEk0TlFKRTZlL1RNcnozK1RLL3V2MzM5L01ac3QzQzNPaXFLRXhjcC9DZmtyakNrMHk5cnlGUTdaUVdPRjBPWkJrSkdtWGdhc3pjS1FHRkk1Qit2N01QUURkT3NENXFUVkJlNVNYL2pZMTg5MUY0NmYrTzlseTYrWnIzRjNmQmtFSGpvdFl3M012SnpqRitoc241UWllSjlsK3hHN214REVDamxGcE9PbU1vcWRKMlVCOXNtODluQ1NySG9YZjNxMWJjcVgwZC8xTUVJUndJektTK2xSeUJFTmp6eG9ZcGNMV1B3aS9qWElja3Rtb29zaUZIVDJ5V3A3bmhmMDZKWk42Q05PdFREOVluUWpKc215ZnVleXpqb1pqd3kwdmhSR254aUt5a09kNWJuc3ZZclY5N3MxN3Z5aFNhcXRCMHNzY2I4SHJxUEtITFBUUStkdTBwNG1SWW1TclZtSWdDM3V1dS91UHphenkrK05LajNTSG1hT3BFSlZJVnFPbzBiVTBnSURBMXRmdXpvNmNWaS90clc2bXZYMzU2eGgwM3Q3NGtuNlh3Z0lrVU1DTmlEZ25lb2JiRE9HWktNWk5lZWlCVW9EbWNTNThEV2liZTFkemFFSkJIb2tCWGJsRi91bVl1RDlHWlZyRllxbUd5eGt3SWJRS2hFRWJmYTJSSzNGMjcyelJibTF0RzVadk1OeW5VOThEVjJlcTdmN2MralBwbHNMV083RXdZRkJTV2k2b29KbnRrRlFmQVFNQURpd0VxVTh0cUkwa0pCSWtaYktpQVFheWd0VWhPWm9Tb2c1c1JRd3BRUUpZYVNoQkxtTkFVRkNRNU9rV3NwNXoxeEhjVFdWcnlEMXF4VUNONTVyMDBTUWlBUkgwTHRuZmZlT2E5dG5iaWFuS3ZybXBtMGhJUlpKNGxvbzdVaVJ2QjFjRFVwSmRZalRjaG94Y2d5eWp1SktoSmprSkJEREQxUUlNMVFEUEZnamZqcWlZWmZBeEFJQW9oSDFQOFJmc0FFWnlVNFZsY3lmVEd6dUg1NXA2NW1zb2ExMHZjdkg0L2I2SjJ5KzlMbE4vNzFqLy93M0kxM0szZmJDTGhiSUJFVGk4aDQ5a0ZFZGtjYXdTRGgyUHlSTHp6MEdXSDE0dVhYTG14Y2ptQW1IeXBCaUFVUjlydnMrUFNNRTl5Skd6OFlKL2c5cDRDY2NOTVMwWHpXZVdqbC9yTkhULy9OeFZmZVdiczBJMjBsUm9Vbm1sdVkwSDRZZ3pvTzI5cUhadmNES0t2eDRNWDRIZDJPZEV5MXRYZlRlNTA3aTlTaGpzQ0lCbFpQSTU3c3VBWUZzVjVxRWErWUh6LzIwT1BISGw3ZFdYdjJqUjlac1JBWW1va1lPb3FpaENsV25ocm1UbnJ4THZpVU00Q0NXQ0t2R0xKSHN2V2t6REwwU1pFaEVFRXhPSWpYbE5KZUp4SllVd3BRd3ZtUnpyRlcxbm5qeG50OTEzZmlBa0ljMElPNjlDRUl2T3dWaVEvaUlkSXd2RVdzVTdSWG1FejhhREtSbHFRQkt4SElrSWt1b0ZnUG9wa2hzMkFxRzlHa0c3OVpzNUJIcXE4NEhQY0RUT3lKZWI0citOSTR4bW9jajNrYmNTa0lFbUxqYzFsN3ViMzR3c1ZYN29yd2NRSmoxZHpqWkNjRklwSlFNaDBUMlE4SWRrZUpiOEd3UHRSYWpGZXczbDVhdi9LTjU3OTVmWHQxUnQvR05Dbzc0WVRCMFlYVG9KUGlOb1dJanM4ZlBkeFpYdXR2dm5UbHpSbjcyY1F2R3JFZWExM3hRWHdJWGdKQUVBVjJTakdCdlFRcnRKdVFzTG1XQW1zRUR5MndOVUlJaWFtOENuVnRGSk5PKzV4c0czTzVtdnY1V25LcE42ZjBrcUNLSUtkTXoyZkpzWjdQYW51aUswczl6bnFrVjRPeFh1ME1aS2VzblI4WTJHUDV6b2xzNjVEZWFZZEJFYXJFbHQ2NjJvc1RVQWhnQmFVY3E1cU5KR2tGWlhVU3hqUGFWVUxLRURQcmxGUmtuUGZFWXRJMko4d0pjVUpzaExnMkNZZ0JGOFFLQVNtSkFKWHoxam5TMmd0U296VnpBRW1TK0NEdzNvZFFCNFFRbEZJS0lzN2FxcXByeTh4VWw4bzdSWERPSlJCRjVJbXRZaGhJdjAra29RMXAxb1hSaWRJcHBUa2xHWkVtbzBGZzhUU3NvRUdlakFKRmFpK0Y0QkFWZXZ6cUJZRVJ6U2xBZ2lDRWpEWUxiRkxKdmUxYmZqWTRUcUwxNlNQSDgyVG9CdXRXdlcrOTh1eDMzL3pCaGZWTGpROXNIRFY1Z0RTalZKT09TZDNENHlQWVlETzU1ck81aHc4OWRIengyTXVYMzNodjdhSVRCMGdzbnV5QzI4OWZQZEVOSjBPYW1ZbFMxeUdFUnBQY0s1bk9QUWtTT2xuclZ4OTkrdTJiRjE2N2ZtNjlQeXZCeHA1cU01cGNlK2hZRVFaUDh5dGdINno2TEsxUEg5eVQxYkdKQ2sxYkt1TlBZODhsbzBGcllremJOOGlQbUFaUG82SmY4VklqeEdVSVlyMVlJaXJTOUl0blB0M0oyajk5L3hlWE42N0dVbUd6TzVtWUVpWWR4TmNqR3lLaWdGTktpY2dIcTVXa0NYa3A3d0hIVkJPOHNESndVaGRxTVZmemFpOTdSMU9TcS9uNFRFOHMzYmM4ZCtTbGErZDYxU0NocEZCRm9ZcVVzdTFlMTNrWHhIcVpSTG9SMkhDTFNIbkFEUjFIT1pGU2xCaFZHRlZvbFd1VmE1VnFwYlhTUnBuNHIxR0dtY3N3TEhiU3NJL2hUbmt5VTNkNiszMW5LbXZzaVYxRU1YdTlwRDBUaU8vV2FkRzBNbzdIdkoxTU1aYUszVXFLaFh6dTNPcjdPK1ZkTU9oTmh5Y1NUalRwaVNWOE91Zjd3MHVjSHFsT0hseStQeG1WNDF2cmJmemJGLzdrNWN1djd3enVuSG5mUUVvbmp6TXo4elNOWFh4dXA1WlBHS1ZmdjNxdWNwTUthTSs1UGNFdUI2QmJ5cXVYWFdWUldWczdCeUg0Qk1KSmdpSlRpVWtHUW4yaHZZMGdDZUlxMG9rNGdsYVU2ckRSRTRHSWdKUkprc0xJV3BMZU1JdnY5Tk4zMWxod1BGQkNDQU9FcXp2MjNGdnJHenVIVnJlNWE0V1RKSUJXMWJ4ckZ5b3pYZVR2OEtHazRGUEw5cjZpMjdicnJjR09DbzdxRXJZR00vSWN4cEJKaUlBUkFWZmtxV3hFWlcxT2NsS0pLaFk1VjV3UnFaS2ttNHk5ZS9GV3FtMnpUMWtkVW9yU3ZBSnJTSzdaR0EwZ3p6UHZuSE5lYTUwWGVaRm5QaThHT3EySll5ekRscVdVQXlvSFVsVkJoTnNkbmwraW9nTWlKQjYyaExXZTFjQmtPeHNEWloweWhlUnpuRkdyZ0NJRHk3QUNCcFNsZGc3RElvNTBLcTdjeFMxUkM2d1NGK0JMd0ZQS2JQU2NLNWEyVGJyVk83VFFNMmFtdVpsbzgraXgrNHRrMTZqNHR6Ly9rKytmKy9GbXVkWGd2akVHOGQ1UFJHVGdCM0hDUnVSanMvK2JoZzIya3V5THB6NTJhZjN5NVkxcjFsdUFqQ3FzT0NadTRucDd0ekxxUnVXckdIUnZqbU8wWW4xMFJYcWJPeExJY3JINGE0OTlxYTNNTzlmZmVYZDExcFNXaHJZU1kvY2lrSWdOSEc4Rkg1cW5ja0wyVSsvalZrTFQ5TUU4bFkyTUUxTk9uQnZ2emdWbnZYWGVPZTh5emlERHpWTERVem5lSzhXcEdxc0wvOHlqbi8vTXFZOXQ5cmYvNHJVZjl1dkI3Tlc2aDkyQlJMZE9jNXRFRkthQ0duZVV1ODdsRTRTZVgzZDc0eUZ1eTBNcko1NDRjcXJYMi9qcCtSYzNla04wc1ZicXdaV1RSWklyU2pYZmdXZ29TT2k2YnJQc0NZTDFYZXNxNjZ4MU5vSU5JK2xiZkNVdDFacjI1RVJ3MDR5M1ZvZDZPclFXZzE0SEw5WFRiSkxZVFQxNVJ3a1N4c2tXRDJhMU83RjQ3RXVuZjRtSjNsMTlkNzI3UG1NVGZ3dkZTL2lEdi9talY2L05HbXVZbHRLWGxhOFVxYlp1MzBZbVM0aWg1UytjL3N6anh4NjVzbm4xK2ZkZkhOamJiMVlnZTdKMjNsa29RSlh3U1ZuNXlqa0Z0RG5zTzRWWVVWS0FHR3poQjFLVlFqVElXanRkSDNwVlpoSzBENGVxRnVlY05sM1Qybkt0YmIxaXpLMDV1WkNFM3JaWjNEYUxWemVTN3BwTjYwRThkN1huYmxabVd5OTBCZHNvTjh0Yi9lNFdlazcxcTA1OVM0ZEtyT1ZxMEJiSFcrdDVmeXVCd0F5VlRrSml4alJEU2xzR2UxY1JhMFRycEdndDErQ0REZFd0b0RhNmcrN2FlcjgvRUpHY1FqdlJKazFMTCtqM01xUGI3VmFXalRoMmt0d1diZFZxWjBYZWg3SlZLYzZTMXR4dXE0WGxQREVqQ2lpQnJnWmwyTm1vKyt1bDcyT25hdnZFSVBYSWhPZm00RE5LY3NwYVJFYnNnRXdMY2Fhemg3RzgwQVlzRVJHRWUxZWxiMXYxQmVXdldQU0pFa1ZuQ1ROV2ptWERIZDd0WnJpeHRmYnRWLzd5VDEvOVhtU2lkSDdnZzUwZ3Bwd1dKbTdyOW5qSXN1dTZYdndFMldKME5yVFQxcStlZlhvK243KzRmdVhkbSs4NTM4ZUlBZlBnRHNkdUFDaDBNZjVqNTUwWGYxZEs2VzVGUkt5TGtBNnRXZWRKL3VSOWp4K2RQM0pqWiszeUIyTHZiaWJwT0UvbE9DL3R2ZUtwbkpZSnNtQWVGZGRvbUlYdmlxZHk0dHpoVjJldHMwSEM5S1gyNDZtY2xtTnpLNjAwLzhhTDM5a1kzT3E3WG4wbkxxK3hHeHg0cVRUcGxtcEhWRURDaVNIZDh6c2lvamxUQjVxcTQ2SUx0VGo4SCt1aGY0YVVDMjVQWHhCRE1la09MN2xRRXBoM0QrajQxM2srcEdDT2ROSkhqengwZEc3bGgrZC8rcW1USHpzeWR3aVIvb0oxVHZuc3UrYzQ1Yno0T2xRSlp4U0xkKzZXQ0hYNThOd0doa3lUN1Q4dWV4cDNEZnM5N2g1VE9YNXVURXFjRGhNMHJIWVRGNmxEM2M2TFI0OCtETkNMVjk1NC9MNnpLNTJaa051WnlseHdUWG1lS015TUFPdnRPRmJvbmt2TXVnNElTWkpOK0R4ZnUzcnV4Kys4Y0d6K3lKbERwejdBbFp0N0lkREFEMkx1ZFFOOU9yTnk2dUhERDczdy9zdlB2dm5jbzBmT05QeVlCRXBWeXZzWTBBSXBmUmt2cGVBejZaYjF3RVZMVGhqQmdGMWkyQ2psZ1hMUEVkUElzSlNEQ0lSRUFBaFJFQkVSUnFTUHJOTnlFMGxXVTdKVDFyQSsxUXRab3BPaU9KeG4vUnMzU3A5NTVTMDdwaHg1VGlYS1FZL3I3ckdXUHYvMjlvbkY5TVRSeFNmT21OcXZuOXM2L080YUJvT2VUaFBPTlFWUG9na0NWa2hTMkxvS2I5WnlxZW1hUlF2WXRiMG1reXU5NjRqM3p0dGVrczE3SUNRdGJSWlR5aXVCWjQyeUYrcWhLekVtZ0tvMFRkT1VpS3BZTkZPQ3I2eWthZTI4cjI5bjNocjMvelAzcHIrU0pkbDkyTytjaUxoYjVzdTN2OXFYcmw2cTkxbDZWbktHTTZNWmlxUklpQUlFMlRJc1FnQUJBLzRpQS81Z1FQNFRETU9mTFBpRFBoaXlKVmttUWNxa1NIRTR3MlU0UTg3U1BVdE5kMDkzejNSMWQxVlhkZTJ2bHJkazVyMDNJczd4aDhpWGxTOWZWdFdyWGd3ZkpORFY5OTBiTnlKdUxDZk8rWjNmYVN4aVZHa1ZCYVJ1V29rQ1l5alBPYTg4R3pIZWl1U2hvVjZ2VmhQYW9Ja215K1VhUUhsQmhtUzdVVCtVVFFZSWhzZ1J5RU1jT1lhU05nRUNGZVY0RzJoRjV0RzBjTmVjMlhSR2F3emZ2SGhtVVAvYS9vWVlDSHgwOGREWmErZkhrWlpSNGh0WDN2ckd6NzY5VWkzLzZsTmZOSndUaUlCRVRIbXZjcWJDaG9tb05PWFk0amllL3VtdnBTdGVPUDc4b2ZrRHQ3WTNMdDIrL3Z6aFo3QVBqSGJLWDVXNDRjYzMzNDBwQmUrbmtQY255U0J2emQxbGhJZ3ltMzNtNU1mLytoZmZQWHY5M01PV1ZrdTlpNWQyUjRINC95Q3VKR1dyNG9rRE9zWU5uRmduOTkrVGs4OG1tR1Jhbys2V1EwakdvVjBYZHlScWJLUkpFUWxNenBtZGhVdmkwd2RQZis3a0ozL3Z6SDgrZitPOWhYS3hrKzlMTXdaUUEweWNtNEtCaEtabUdJS1VuRHdKVkppT25lVWsyaXUyTUtQRWhvYk1YZU1KeFRHcVlNYmVyQm16WWVLWnpDR0dTZ0NHN2JIRnc4OGZlZm9INTM1OCtjN1ZFOHRITXB1Tnd2UDJSQnhOU2RDZ3FwTktOSUdZakNwTnhkV2tjSmRraE5sUGErOHZDZXMwSFRoRUdIT2U3TUx5N1B1TktZVjM2azhSbWVyVk5JRHVCY3NhcWQ0YW84WnhhcjdDRml0enk0K3RuamkzZnVIRzFzMTlWbU9LVVhza09tSmYrR2dXbHJzdlVTaEFJaksxNDI3VjIzLzE4Nzg3T0w5NmRPbGd1aks1Y0R4UUpxSW5OR2l3YWpFaXRTTUEzYnh6ZlBId1ltZmhiOTk2NlRlZStVb25MNnVzU3ZmZkIzeEVFd2w4dlRZV1BraVV1eEJtZ1pKSTBnTmdzQ2ZFZVcrQjdFQUVWYkRYdGtXVWFLMDN4bnFmT3d2Skloa2lHR2F5ZG1DckNKUk5XS1h0eDQ1MnZHYmJBVnNCaFdCTFlzTXN4bGxDaEdsMTlWYTl1U0QxV2hrUGNyODBicTdQNTRhNDNlVFVacG16TVVhMGJaYWIxbGlvaTM1RC9CYUNjRzV5QTdHWnNDTUdWTVgzblMzQVZvQ3dzOWt6UUVTQnJRR3hLeG1lbzFpWTBIcG1nWE9zWWtQYnRBSFdncGtBV3cvZ1hCUUZvZ2xCaG5VZFhBU3BzU0JPWGFWa0pBUVdZZU1pNEpnUU5IZ1BJclZPc3h6R3dIdUpnSE1BTzFKRWFzVlFtYU0vUklnYURTS0lESHdjVVh1UkF3ZUFvQVE0a05lMkJveVNKV2xJRzdSZVRiOG9xaDduMG00Tk42L0c4QkNzSVd1OWxibWlPOG5Xc0ZWdnYvTGVHM1A1TjArdm5qeXlkRGkzZWNKNjMyOFlFSTJoL3BNemVuSWxHYThWaHN4U3RiQTJ0L1RlblNzWGJsOE9LdmRsNkI1SkF1S054M1phU05QNWFoeG5ubGFoL1llZDcxUFNPbnpYYnE4cUtzejh1VWMrL3NQelo5NjZmdjZOcTJlZk92ajRmb3BLbkhpR1RLS1Z1M3RkWW1LQytwQ3A4Q1prak1mZnkvSXBLdmZDYjk1ZlJzOFNKWDF4bEtoelR6UXBqUWpyWjRmek1MaUpUUW9ISFlNUkhadmpTMGMvY2Z5WnYvakYzLzc0d211SEY0K2NLdVlNV05RYnpyd0VJcnIzUWxlTi96cFJEd1daZFBJeDVNWXNVSHUzdjBreC8vMi8vRjFGVk1TSUlBaUNFTlVMWWtRSTBnWnRCVEdxaitxaEtxcGU2bFlha0Fva1hkLzdJeVhSSUlpcTlHZXZmZnZSbGVPSEZnNTBpaElUT0w3Ny9CSzU5MTA0Z2dvZ0RCUEZFeWtnQW9rN0JJaWpDQUlhT2VFVUtxUEl0UGN6UXhLaVJ5QmprSE1hTitNTmVGTEwzdWNyMGdDaW5RUlIyRTFsejd0SnRVY3YybDF5MUpnZ005aUo0R2hDYytuT2xiZXVuVHQ5NE5RVEIwNEhTRHFOQUFBZ0FFbEVRVlFsTGVUKzFmRGlFK1kwelpQVWI2bkhVaXo3bUdWbG4zMjFmMG5UVDFWdUQ5ZS8vdHEzN3d3MkovOTZmZXRta2VWUEhucDB2dW9sTTlqRFR0VGtWa3dObWJKemVQRjNocHQvL2VZUER2ZFdqaTBlWHF3VzlsTmdxb05YdjkzVXQyNkhiN3g2ZWF2MmlXUUpIQkdNcUtvS2c1ZzVJS1dpcDdRRWdRZ0pDb3dJRVFoaEowckRJQ2dJQXJWR0xiTnYyVG52aW1neXExcENzcW96dEZsZjBUUnRIR3dmUE9Tc1l3R0xNdHBXb2dSVmF6aTMxb05OMFZNZDFxR0d5TkdDajlDZG5yWUZ0Y1FhcWZRbWl3S1NhS0JxckJyYnhndXgzVUJVTG0zR1RtMUIxcEloUU1VUHJYSEVSbFJpYkEwYmdEaVp3VXpLR3F3UVoyVGVZY25XQTdaV25XTmpzdEMydzBhTklXYVN5RTNOTVNib3FZYWczcmQxb3dCWlI5WUNnSXF3Z1NwSkpLQmhZdzBuMjB6S2VtcVpURUo0R1F0QW9uQU1MSWdtTjcwdTFNTUg5UUlTdUF3Z1dFUEdJTkFvdlNjc2lNa0tnaElaRlVLSUhQdXE2QlczVnF0eTNuUlFEOHF5K09JWHY3SzYrdURrMUFwdHBYM3o2cm0zcjU5ZjMrMDNITFREOWUyYmxTc09MeHlhSzdyOElOS0l0THVuMVNtcHZHbEdwd1VzR1NNbjF3b0FyMTUrL2UzMWR6dDUrVXVQZldvbWNuQkswdUtRcUptSWFETElhSkpwTVRrMVB0eVpQZzZYRUJYUTZOaGd5SFR6NmljWFhyMXc2L0pDT2ZmeFk4L3VweWlCaUVwaGlsVC95YlZ4MUpCMDdQa29SSkdzS2VOR2pWK2ROdjcwbVI2cXlNbG4wNy9IUjhxcG90S09sbjVwTUtSRkJZQmxtNUxCRXFBSWlla0FVR3RzRS8zNTlRdHZyYjk3K3RDcEl3dUhtS2lWR3VCRzJqSDN3ZDdmemh0ajFGWVVnS1NvSDFIdktBTWtxdmZhcGczZFN4TjFwQnZzL2RtTjl2b0RlNEhBQ2kyNHkyUUg4VFl3NC9BMUNzS0VFTGcwODBIYlBNY25Uenk3TUxmeW8vZCsvdFNoMDhjV0Q2ZUVwUHVSU1NORTFEWktBQ3pnZzNnQUF2aWQ4NndsbTFGR1RNTTRkSEFDVVdoR0dadGRVMXAzWjIyL2x6QXhHUDNZTDZtY2pBOU9TZVZuNXJCL29FeWFwNXg1Z0RzelNweU04MHhpeUtScE9YNTFsVldmUC9XcGI1OTk2ZDFibDY1dVhsdnBMVnY3QU9mY0dDMG9La01aVmxTbG5USnBTQ211RFBjOW9MOXZTWGFkek5wRHkwdk96TEF4L09McTI5LzQyWGYrdXkvLzdpaUdkbjhmQ3pzd3BXVDU3RXhrOWtzbFJJMm5Eeno2bTgvOTZ1Ly85Qy8rN1BWdlAzMzR5YU9MaHgvNENjWkNJQUlyUm91NnFvRWFjS054U0ZwNkw1NXIwNXNqUUJQS3o0cjZockpTUFNBZTNBSUVLV0dDYzFSWUd6a2ZnRFZUYUFoMURDRFVMUlhNaGdnS0lpRUNrRmxEVkYydWFmRHFXWEEzeXpvbEt6VmhjV0cxWXVjVFNhM0ViYzBxZSt6TzF1YkZkdkRaNWFMWFhJbUxkVzgxbm1ybEp6Zmw1VHVEck9pRXFINDQ3REMyc2gwako1RXFhdTJodFF6bGpKVFlsZ3NoS1VIUlM3UHA3TElIUlZXb1pHeHFpYjdaenVQSmdrNERBQnNsakR3MGlSNDM2Y2RzaGxsWjFmMDhRMHMyc2luTFhBWjFiRnNCR0JVVkJXcFJFVzlkRzBpYmxndlRNTUU2c2k1OXVheS9hUXdIbHpkS0JlbkF0MjJJNUN4WEhTcEtKb2dkb2g2b0QrU3Mxa1NsSTh0NkoycWpaQTJZUVFJd3VVeDlqYmJWbGlNdG9Ncm15L2M2bWNRbXRrRVdWaDQxRDVQNGJiV3pPcGYzOWw2LzJiL3pQLy9sdjE2ZFcrNFdYMTZkVzluUG9HMmtTZFN4NDQxcUhDdkJaaGVtVDZIUEhIemlwWGQrZW5QN2pvOWU3YTVKY1ovTkxJRTNLMU5OcVIwajJEK2J2Vk5nL3pQdWdaTHN1R05yd1ZKbjZVRHZ3QnRYMzk0L3ZiMGxtenFuaVkxajUyZ243MHJpSFpZb0ttUStFdHRwUXBRRFNEaTg4V3FmVnJCRXR2R3dmdk85enlaSWgwS25Na0tQc2ZsTVRFd2hCbXZzR0FaYm1JSkFVZG9vZHpOWkJxQmJWaThjZis1Ly9kYi9jV1hqaG8vQnN2V0tOZzdUU3lQRlpGeFBxNWp1TmtXTGhxQUR4OTJNT0FWQVprUUtEVkxYc2Q5SURVQWhPL2lCMlc3YkIvTlVFcmhqbGdTQnlSS3gxeG1FSGdCeTdxWnNHaDJ6M0VvL2FDMklUUnpjM3Q3ODhma3pSK1lQZlBMRWMzc1RwZCt6MzhsTWhGbW05QnpKRm1vQlN6Q1diR2xMQmx1MnhKUjRLcTJ4anAxak4yV3BVeFV2ZlNMN3dOUXZTRzQ4emhLNGNuSXZuKzNwK0xBbFJSbWtUWDJ5U2tRVTRsMkt0TXhtSjVhUC92SEwzN3d6M0RqUVczdm0wT21IcFdJY055MXFITVJCaWpmYlJZb2dZYW9hSDdScHhJNnIvL0RTSDYvdndZRnVEcmNiWC8vS1k1OVJvd0VqQSt4K3lxeGpuV3pDazZSdll6cTV0SmFGNlB2MTlwa0xyNWEyT05oYlc5czM4UjhUKytETzN6WXZ2bmx0YzlnSUlsZ1NxQWV3TUdSejZqaVRrYW9oNFdSdGNDQW1RMkNCUkJEejRqeDNPdFlZdEhFd0JQVTY2b2RhQnpTRUNPNTF5Rm9YZkJFOUZlVUFuQkhVKzFyZ2xwWVhzbzdtaXo2YkUzYVo4ZDVXZVo1eFhnU0FoemVkY1FOWUc1b2pkT3VSN3RYSDF6bzlkaEp1WmNYbTh5Y08zYmw4cTA5bHJWWlVYZVphazdYeGd0QVdDRHFNY0I3a01tdXRaUUZ5SWdVWWNHelZsWkZZQVBGOWhLR3plVDI0Q1MwZEhiQzhoTHhFVWJWS1VUUjYzL1MzVVpZMDFndUpnblhHdHhaQ3h0YWd5cGtvSWlFaVJpS21vb0lJVklpWm1LV3VLMFBFVEVCRm1wRWFZenpiQnF5QVQwNFFBS3BrclFZUEVXS0dNWWlxdmlabkVRUVJQRitpaFlhR0FKQ0RNa3hMNU1pVmxHVWd3YkR0cVBZV1hkVVZPeGhtWEgvMk01OWZXVmw5NEJoSWRnalRMcjF4NWUwMzEzOHg4NTVMbTFkWGVrdW5Wazg4RVBBSVlHK0d2eVkyRVRFejJaU0s0TVUzdm43bDBodWJkZi9KdFVjUHpSK1lQQmIzWS85ZWZEQkVsSkhqV1h5MVFVTXlpVS85S2NTd0gxdm1mbVN2bGY3T1lQUHRHKzlldW5QMW4zNzZ0eCtxS01mT2kwK3cwN3ZsRTA4dGhoK0Z6Rnp0eC82SS9SdWhwNTVOMUR2ak5LRkpFUndYbFd3VkkydTZ5aGo1a2Y2UmFIa05HeUlqT3p1cEFMa3IxdVpYL3RQTGYxRzU0c2o4d1NQemg1TFJRcUVaWjZVcERkbkxkNjRaWTVoajFHWXlzb09JbVJ5QmRTZGxWd1JhOFVGRnlUQm5oakpSYjdraXNHSTJDSDFmWE5lQzZLaDBsQnV5REJlMTNhdVNLRVFRRkdJNFZ4Q1RNNVF4dTQ3ci9QRDhLMDFvMXVaV1Rpd2RkVHd5RmR6L2phb2FFYjE2Smpaa2VaUXcxd05tNUpOT1Rod2RhZENHT1lxa0k3WHVaRnljNkNrUUdTSkRJTkVRdFdHeU02UDZSL2VEUmp4bE8xODNaVkJOMzM1eUppZXI0QU03Y1A4eWRpdU8zNUpZU3NiRUk1TTNuN240Nm8ydDlaWHUwbWRPZm1LZjVRY05ZOTdvMFJ1SkVzdkMxTVNZcXNZSEYxWDQ2SC92ekRmV3QyL3BIcWFLSUtIZkRwNC84dlI4MGR1L3BwOXNObVBIVTBwdE9ua01BdUNNTzloYi9kN2JQM243MXFWdTFYMzJ5T05ldlZlL3R6K25oRUMxcHdzMzQxKysvUGJtb0ZZeEVBTVdiU1BCUWxSVk5Nc0NLS1JzTUlaQVVOOFFFUWtqQUN4Z3EyMHRJWWgxV3VaYTk5VzNFSUlTR1Y4WmNqRm9ESzFvRU0yTkNhQXNjL001dXZYMWVUM0hFbzFFa3RqRXJPdnNzdHVpc0xYZHhOcFV2VEtqMEorVFFROUQzOTg0TVYvTmxTWm5WMUd4NVBqbXNGN2ZjakZ5V1ZnQjJjMHJhTjR3dkcyeVNzMThZV3RRb2NhUmdTTUtxb1lJb0Fqb2VIaUhoalZhVy9pMkR5MHNMYkgybXFnaFNrZERSa3JNeHJrSUJlQ2NLNHJjV2h1aUNIRmdFeEliRjBqWU9LaHRneDhFY2l6OURlMFBFVUJGQnVaTWdvV1NNVjdKRWVyV3QyMFFWYktXaTFLYkdnQTVoeDFQZ1lhZ1BrQUYwWk94R29tWXVjeDAwQ0syUkF4T2lic0N4QUlHRE1xVU1oc3dQSkMzUjJtWTEwUDArTE9mL2NMeThvTjFpQVNIY2huLzZPSlBYcjMwK3N4YnRwdCtpTEhNeXFOTGh4eTdJRFdnRWRwSXMxZXIyTXQ5bEhBUzQ2SFlTcHRTdmhGUnQrajg4UHdyVnphdW5UNTQ2dkcxUjNrOEdXazJrZUprbWZkb0RVM2xCQi9mbjVnbjluSmpQeXk3ODk0cTNSN2VPWHZqbll1M3IzenE1TWQ2UlhmLzRReUpORFpSL293dnBpUFd6Rlo4aURJR2IwNDJmTlFiek9NRlovK1NuclZzYUVjN0dmbGVlWGZLME4zNC9Va2RZc2NEeFFvZDZ4QUVNRk5VL1BUZFY5YzNieTNQTFQ1eDhGUmlDbkhrVXRjeEtMZDVibzBqc21Rc3NhRlJaQ2Z1aHd4TlFFTW1NcXBCZEc4cXZwSHM1ek5vMENab0t4QUNPeTV5N3U1RlU0cUdxRjZoclF4QWxQaWdjbHVlUHZqb1U0Y2V1NzUxOHdmbnp5UWswWDRvMHRMR3hramVyN3U1SDNmNmJRU1VIWnZnUkpWMnNuZk9HdTdFWkpNQ0lScFMxckw3VjJES0s1K295S2N3TlEvRklyVi9tZHJMeDBIU1UzTkdWSjQ3L0tRaGZ1djYrZjJIVHNtZXhDVUVTaUNKcWVIN1BuVHQrMHZxTG1LRFdaUC96bkR6bTIvODdhdnYvWHk3SGp3VXBuS1hyUWlqNlozNktuSGVsVmx4K3NDanYvWFVQMlJ4My9yNWQ3LzUrcmZIUSt2K2hVZU5RZXNNd3loQlZKRWlNS0lqWnBXZ0locTVIVFJlb0V3cUNxOUpzd2NSa0RnTU1xMERsRVJadk9Rc2hUUEdPbXMxenlKM3lvNmp3cEIxTnJQYzFYNlgvS0xmbXUvZld0cSsvb2k4KzNpMy90VHh6cU1Mc2ROZVhqSFhqbFp2SDlCekszSmhpYTRXN1hBdzlFMGJ0OFJlOGQyekc5MjNOamV1Tk1QMWtHM0hzbHNNbmpwZUhpN3FGUnJNeDYzc3p0bmw0ZHNsTmNRbHFNaXo0RWhwNStSaEFFUEpXYjZMQjRKTkJsc0dRQlhPa1RFRWlhWWVtQmlpUWtPd0VsMlJwNm1rS3VxOXJZYzVSTm1BbUNWcTAvaW1WU0lVSmFxS0xHc01DYlRGS2ptVXJmVnNSY1FFVDBDalJNeWtxdDVyMjJxTTVETEtNdXpZT2RSN3E1SlpRMWxPTmxPSllBRlVCaTExY3NvS1ZZVjRLQkJ0VW1CQURNNVFXT0VxdEM1RzVBdkY0MGVmcXZMT1BzZFkxRGhYWm1WMno1MXYyRFkvdnZDekg3ejk0KzE2dTQ1MUt6NnFwSFBJZnNxZldrWlNBRVdhajkyaVcrYWRmbWd2M3I2UzB1YUpoclIvdkw5RTJDTTBsVFJUQzljVVlPS3VKT1BFQjFzR1RpNGRQYjUwcFBiTm05ZmVxaDhtRTZraFk4bE9kZU1VZUhPdmlNcGVUbHZzNXY5OW9OQU8xZER1cXp2d3RYdjN5RXhpeXZGcGszZlV2aFNDTVJWMmwyQVRLYjlYK2szK05VVzNCUW1pbXBKYVl4UlBBY3ZtMmNOUGJ0UmJGMjVkN2pmOU90WkJRdHJDVW05WWE0aG94K0Y2ejBPOFFoS3BsTUVvQU5KQUZUR2x5cnBYay9lcnlua2RSbTFUTzNQdThEMFRpbXZVZXN4QnljUzlxdnVsSno3YkxhcFgzbnY5d3UzM0V1Q1dkL0t5cDV6eGUwdEpVYUNGS1FDTjBrWnBvbmhBQlNLQWdBUTdTRkVhZ1dsSFc5UjloNWVtdVgxdmROTGVMWFpjbjczMWZIOHczZnZJUTJra1RQeUpZODh1ZFpjdTNMNTg1dUxQV3ZHYU1vUnIxQW5leHIxUHpVUThUQjAxOXBKYTRnUHJUS203VkNKbUZkSUdmL0hXbGYvODJyZmV1WG5oWVhsamRESng4RVRyVWdveEF1VTIrKzNuZnVQVHg1Ky9kT3ZTSC83NHo5NWR2OFE2RFRyWks2S2lLUVlnQ29KQUl5Z2dBRkVRVzJMQVdtM3JCQVlrd3dBanFFWkNTRVJTSUdLMENqamlqSWlOU3BGbGVWRlZSZXpsZCtaY1d4bktOVmJpdTlxdjZrdFZlK094Yk9PcGJQUHhiT1BUcThOUEhaejdlNDh0ZnZZUVBWNnNQMUZlZktKejlnaGRPNWJkZnFSYVg5TXJzYi9oL1dCRCtZb3UzTkRWTi9yRFYyKzNMOS8wcjkxcDN4M0NWUE9XaGxtODA5UE5CYm01T0hldDZuZzJTckhOc0UyN3g0YkZLQXlWSi9KWGtzM2h5Z0NRelUxbTJERVRaUm9kcVFjbEdrb0FsbUNOVVZEd25wcGhia2JaenppWkprVTRCaktNcXVSdWJnbnNNc29jV1dLb2h1Q045V1JFaEFrdEtKbkNvWW9ZdFcyTVlaY1Fub0NGVXZBa1lxeWhMSVBOQVJBSk5LQnB5VEpWRlRtbkVpQVI0akF5ckFEUm9nNFVzcHVEenJ2RHVjMTgvdkRTa2Z4QldhQkdRMHUxaVkxbDI4MDduVDBRQ2lMS2JYNWs0ZERKcGFQTDFTSUp2RFFLQWppbHdIaGcrUWt1UFVrOW1ieUtvdzFQVWVZVkNKYzNyeVc2QWxWUkZkVVpHWGYzSTZLU3ZBTjdyODljR1dpQ3BmZDl5OEhlMnNtbFk0WE4zcmo4WnUxbnU4Sm55a3dDVUlYT2pLZWVQR2ZPVkxBZWlyUDRYdEVmTkN1R2JiTGsrMUNOamQwaVRKd1VpS2xueHlFNWlmZmlibzZGdExVUnFjWW9YalFTbVdTTkYwQkJtY2srZWVKcDU5elZqZXZYTjliSHJORHBFQlUxdHRKNmxRQ01mN09ycUpySXJTMGJKcWg2d0VlcDc2TkE0S0h5ZHFaZ2oyUVltSm0zY3l5V2N0N0pYNjZRVTZzbnpxMWZmT1hpNjNOWjliRWp6eFMyU01oaEppNU5tZUlncHRzQ2pSb2R1U2lOYWlTQUlBQ0Nha1FVeEFUNnRjYW1ubUxpUnByRVZjdzdGT3Q3UHphVEdWdFFGQ2xiMHE1N3hxYit2VEdRazVhSnNXRmdhcHg5RUdpU3FzNTA4czJNcTBtT3NVUHpCOTY4ZnU3czlYTUtlZUhrczQ2ZHFCZU5JQjdHWWZMRlROV0g3OFhGTmpJN2pHNGV4dUVZNHoyK0tDb2k4cjdoSUtuOGYvZmlIOXpZdXJtM2s1SU8vdTdHaldlT1BQN0Uyc245dUpiSGtuZ3FIVGtpU3A5bVhPZHgyTXY4WE1ZRzF6YlhYN3Y4NXEzQnh0TUhIKy9tVmNMUzMrdXJHVEp0Y09kdTBWKzk5TmIyVmcyQUdGclgyQnFDbUFwSGhRTXJXYWV0a25OVVpMclZhRDJBRU1SQ0FLMmhCbDZRV2VwVjBWaGJEM09IaFh4anhWeGFIbDQzc2VvTXQrZjhSdDdlaUJ0dnIrYjE1eDViK3VTakM4OGN6VDl4eUI2YXMwY3JXcGF0T2RuTXVUbnMyamtxZTNtV0Y5SzNRL1F0OFUzSkRPeFNEcHNWbXpjRzNjc2IrdDZkY0haajhRNFdYajEzcFc2MjUrZTcxZkxSdVBST0xWZDBlQnZlYTFZcE9GQUphNVBIRGdEdkxFbU9LS2lNZ3AwQUVMSE5sSExDa3FGRk1DdVJnUXFiYUoyRlpzRzdJcWU4QUZ0SEttVVZSR0tVU0V6T3dia2lORmtNVUFtZ2lqVzJQa1pSNW1DczFEV1kxZGhnbkUvQkhFMGJZeVJyT2MrWktCdHVaeEtaT2FoV3BDR0lGNGtnTWtaRElMYlFxQnJKV3QxcXVKdkRXUGlvMmhKYkNJTWpXQkJJTjdkQ2k5dE5jYWZPamRDaHBjM0huM3k2MTN0d2tFN0NRemgyNzZ4ZmVIdjkvTTMrWGM1bVoreENPWDk4K2VqZmYrcEwvKzJ2L001dmYvelh5NndraE54VTk4cmR2SGVZRGVQUXNwMmlubFJWa1JHYjVDK3VuYjJ3ZnNFWjkxdlBmbzNUTVpVc0VUbCtBTmZrekRlbTlhMWpPMVBQSmhQOVI0ZjBXdCsrZFc3OXd0a2I1NzU2K290TG5YM0ZSazJKcXFRNkowZmszdlZobE9XSDZGNmQ4NzZEUXNmcnc1Um5aM3c5NldTcDhKbCtuNzF1MC9HekthQXNyWTFCZ29pTW96YlNuVW1iM0tISERvUUl4S2plSzJKS2pnZk9UTGF5MFAzK1cyZHViVzhjbWw5Nzd2RFRHV2V0dEsyMlNNeEE5emhTN3EwbmtTVnd6a1ZVWDhmdC9UejRFQ0Q4VmdZS0tialhqN2ZpZlhPb1dMS1dNZ0Nxc1M4YkJjOC92dnJJVHkrOC9tZXZmZnZYUC9iMzVua3VhVjZpMGcvOWUxVXg4YmhWcHJRcGw3eXFqMzFMZHNjRTY1Q3lQKzhZTXpMS25ISHBNeHN5S1pUeFBvTW14Q0dUbmJKSmpMUy9QVk45S2duc01BNFR1SHFxd2xIaS9tSC9VMEpFenM3Z0pwdGFqMFpKYVhjdVBuM284WmZmZSszRmQ4NXNibS9SSEJrMmpsMUpwbU02aVhOcFA0Y2hBSU13U0FsazAvOVd0a0x5NElpTVcyVElURVc3UExRUTVzdjVxdXpWdm82N1R5VFcyTVZxOGVuRGorVnNOd2ZiVmEvYWY2bUpwekoxWFZLOUsxTmhkOWVGR0g3cDFBdTFyKzhNTi83MGxiODRQTC82VzgvOTZxbVZFeUFNNG1BeXBtT2ZvazJyWHNpVnlBamNJa1p0SWdBcURHVkdJNkZXYlFNVk5XVWxUVEJFenZYZitkZ2grOXpoNDM3ajNMVWIzMTE2OUxrRFJiRmdpdXJZbDVhTks1MHpUQ3prbWg0QUNtb0hiZFhRSXBXdEtjM3U1V2tRajZnM21kM2FxbnE5enRxRlczeTVuYU9zZTR6NU0xM2ZYMXY4MmRYbXpHWFJySTk4YzB2Y1hOWlpxT2JXd1VOZDF0dzVSMjZuUUs4YUU2aEtZaGpjTEl0NU5Wa0FvQklHTnl0ODNMVWRpaHRTbExWUTNneWRZYzF5Z0xUcWdNaGFTMFJhNjZBL2pLcFphRE9KS0lxK011ZEYyN1oxZndqbWZsbFNiOEhFcUw0RkVWZVYxclhUYUxKc0tKREJnUEtjaThMR1VOUjlLc3M2SzVUQU1jWmhzdzJnS0V4UkVodHBhNjRxQU5wWXRHMGl0ZFNXNFluS2dydnpjbXVnVFovRXdHUXdTc3VkUkZJT3JkWFlQaUUrek5JSFlLbXpzRHEzOHVhMXUxeEpUeDU4N0o5LzdwOTg1ZlF2ZC9LeWRBVUFJbmFtTzFNZlRmUnVsYTJtL3VySW1UMDJYVTZ3WEFCQU4rOVk0NjV2M2RyeTI1bDFPZWY3bjlGN3B6K0RNNXJ4K05UNjlnRmxhbzBDTUZmTUxYWVd2L1BXU3c5bGh4aEx3bjJuU2VyWU9iaTlML3B3bXpBcElZWXh4R3BNSDVsaUtOTGErTEJjbVpQUFlzZjlrVkkzQUtDVTRDNk9DWm9EazFxVDFrT1hzSUkrRHNZcmlrQzhlc3VkeDFZZmVmSHRuN3gwL3N5dlB2ZWx5bFNGS1pLOTZqNmI3SlNJeGhTbUVhUUdLRGR6RnRxUDIvZFBzWG5QeGhzcW1LeG9pRHVCR0RyS0ZxcWlNZWVPYVBTNksra2lrelZVWUJSN21VQWZhcWdVNkNkUFBuZDE2OGEvK2U3di85MHZYdnp5RTcrMDNGMUszRnNLVFhIQVhqd0I0MUVnbXV3dENpTFJJSktzTHhvMWpnaTlFUnc1d3lZbGdEWXdRUU1KallLaGR5ZHBuZDFBbmtFcWw3N2ZVSVpqT3JueDlVazZ1WHptcys4M0pkWGtXMGFNY251Z0Q0bm1ETHREUlFCOCt1VEh6MTQvOSs5Zi9NTWZYM2psVjU3NGZMZnFqdFhoKzFBeDdwV3BtMVByVW9qUlZBMEIxTEcyYktjc241T1Z2RThUVjdvTE9mTWdlaUkycm9pK1hxaTZuejc1OGE4OStjWGppMGQ3WmZmQTNNcENOYi9QYWs5V2JNeFRPZGxGNDFvbFF0blBQZkxKeGpmLzA1Ly9xejk1N1R2WHQrLzgyak5mL093am55aTRpRktEczZnYU5VNm16T2dXOU93Um05dFpBeWtCcUVFQWtYV1FxTEdoTXRNMnA2eEVoTmJKTWUrMEpjaEE2eUhFRGFKODhtRCs4WU55T050NmErT21rNEhlUHR1WURsV2RRNHVsZEt6TGVwa2FDaDZndGg1QXBkOGYrbGFYRjh1YkhSMXM5MFBNTjAxeDdjWndxRDA3dHlwTUVnWnJkUHZVeXZ5TjdTWU1EY2dOQXYzcE96allXVDU4WExITjYvMzZabGhvOVhab2VTaWVhU012RFlLaFNBTFgwaHhuWkhady9Bcld2QmY1cnJrT0lvQkIxbEZqUUt5dGIxME9RcWJvY0J6Q0tFQXh4aGdhcFFTeEpGWEdoSW0yckxnZ2FXdXBheUlDczFISjJwYnl2TWt5WmxDTVdyY1FBVUF1MHl5cmlRQ09STkY3STdGVDVrTWxEUUZ0bzhRNkhHaW9ZVEo0QUlaS3A4T28yMFBBd21UWXFzRU5XUWNZa0RJM1pUdXNIU0paeE5yUzRQanFzVExiMTA0OGx2bWl1MWoyQ3BjL2YvUXBRM3orNXFVRHZaVmZmdUpUQjNvclRKelNlYzljRnBJWU1wTXNsc2w2V3BweTZzUXludjdqaS9ORnI3VEYxYTBicFNrZWluNXRQS05UNUhQQkJTZG1vNTFrOWZ0aDJuMS9zaXYxbHdRbXJySmlxVnBvZzcrNWZXdWozaWl6Y3ArYTBGakdyb3BkVmRXN2R1U1BTSUhBamtYbm8zN0xWT0VUTDAydFJwQjZkUGFHakJQWEo4aUlZek9NdzBkWFQ3eHk4ZWVYTnE1SGpjTTRUTnZmYmlqaFRORWdBNmJjVVlvWUtqTWl4NW1vcU5hMUROKy9IVUlob21HdkFrTGduTHNLMmVzalVWVWx5YWl5YkZWajFCQUJKcWZBd2Q3cU00ZWVXT29zL05HWmJ6eDI0TlRLM1BKWSs1NzBYWTFkU1NtTU5TVm1ITU9JVXZmSnFCb2pncW1rMm9BUUVZMGEwQWlUL01CajVkN1lwMUVEaVpJWkE3eHJNcVJvbkJUdE0zTW0wNGRCbDVtVUdFeHhZdTVZdmZZU2tLOTJsNTVZZTJTeHMvQUhQL216cDQrY1h1b3NKZ2RFSzYwanQvK3p0U1diSEtWVDlLQWdSSWxUc2JJelVVVXpJU043N3NIQitkVW5EenppakR1NmVPVHc0dUh2di8zU2hWc1hGOHY1VHg5Ly92UythZXpHSEgrN1JBSEZYcXFmc1Q0RVlLVzc5SVhIUG5QN1YvN1pIN3o4emUrOS9jTTd3OXViOWRZL2ZQYlhvaWlCZU1jVk1oWm5zTnlsZXhwZllrUi9XMXRDWmdBRnFlWUFWTnNJRlhDQUFtcmd2YXFDTEltUDlYb1pOanNDOXQ3WE5WVDk4RTdJTldnKzJOZ3FYZEVLNEVwbmpFZzliR3BucVZQWkF5dHpWU2R6Tmw2emJWKzFZRHFRZFRhdGdBZUNZam5UTDNSdnpaczhTRmx6b2JhNHBicDFCLzJsWWpYSGZPbXZiZFdoS05XM0ltMklkWlpiUXcyRVlmSm9yQUNHZGtGcTJlWXp6aDNHd0ZxRTRFalZzQ2hGYUZUeUNnRnl4QXdhOG55SG1sZ2JId0NtTEF1QUdrdFJNQnlBR1NJbWhreUNOZVFCYTFoamJMMVhFY295em5Jd2kwaUs2a3dnU2pZbUdvTTJnRWk5aDRnR3IyMURqalF3R1V2V1FvMHp4bVJXMklUZ2M5TzBVb293S0NwSlpGWVlrRWJ5TGZ2dTRvSnhEM2QyUExWeTRoOTkvTmVmTy9MVXlaVmpiMXc1dTFYM3E2dzYxRHN3VnRudjcydm5IYXJwVWZlQUNGVEhPdVBKSEdjenByOHp6ckFKMFU5bUZiNlBqR2ZIV01WUEM5cVkzV2o4dWc4OU1QSXVBK2FlRnVVdVcrek1BN2h3NjlLcHRST2QvUUZhVzJuSDRTZUZHZEhrSjZ0K1VuMGV5T3Yxdm1YeUs0empYeVlwUGhQcWYvOEZUbFk3RlRYYVN0aVFqajdLM1p6c3FrQXduSXQ2QWpNbit3U0RSb2czbmlnMllKU3k1OWppNGNWcS9yMk5xeGR1WFRxOGNHQ2YxaEVGUkFOVFJnQVRDUndETzFBRWVXQmlMTnhIaHhDZERhQWx3SkN0WlN2dUtWMFJvelJzT2t5czJFVnJURVJIRnc5OStmVG4vL2Z2L3Q2Wml6ODd1bkJvdGJ0c2FZUm1HRGRtMGtGQzZlTVJFVko0U2NRRUJGU0JCQnNaczU4bS9UcHBKQW1mLzhERzM2T0JsSE5leDFwVXhxUnZZekRFR0ZUNEViRTZHallqWkM4Qk94eG5SR1JnZ29Ta1d5V0QwTGlCeDVZT2YvTFlzLy9uaTMvNDgydHZIZXl0TFpZTHlZVGw2RUY4Vmp1cFprY3RtdkRBM2UwOWhhaXc3c0ptenp4RHBLWHEvbThrb2hlT1AzOXE1ZmhLZC9tSnRWT25WbzQvdG5MMFgvL3R2Nzl3ODcyejE4ODlldUNSeWVsNkwwYXZ2ZmpxeEZPNU4xeGVWUlBNWXZMaWdkN3FQLy84ZnhFMC92WFB2L3ZUQzYvZDNMN2RzWjNqUzRjUHp4L3M1Tldzak9kd1ZqT1dxSkJJSUVKdVlRaWlDRUZEUkFNVUJUSkxsaUFDVWgwT1FRSWpsRGxvVklrMDRyaFVEdXQxZjNOemc4c2VWM01kclFlcXdoMmpQWHRkL0ltWURlcXRZUms3M1U2bUVjYUFkV0doV3B6dmlxamMyUXBaMXJXNmFNUXRtT3UyMzk3cVc2bWVYREJmV0J4ZTlOdEt4OWdWM21iYlVDRi9kV0FqdUZKUE5IQmNzM011TkxueFdxdzVrMFh4Z2ZKb0ttWTRvb0JSMXIvN1dTMUZLWGdYQW94cENWRzBWb25NU1pkM1RIbWVwOVNneWl6R0IyS2I1VW9rVVRTMlVPVk9SMFhZUjFhRnNSRmtLVGtCazJPWFJ5RVlzbE1Ma1JSbUV4VXFBbU1ncVpvRXRnQ0RGSnBPSzdCVmFUSXJvbVNvUkJaaEtBZ2hCclcxdFZBRGpRb2pwdEN5eEw1TmhnbmhlSGpoNE5IRncrbksxWTBiaGN2bml1NTRJbGl5RDNWQU5XU0lxWllhdTZmaDVQUi9mK3dzYWVKTVhra0xXcEFRTkV4bXQ1L2tVL2x3c09HejFvclVvazVlSFpoZkkyTXYzTDR5YUdwTEZsRFJ5SFMvRUxseDVEd1Q1NVNuSzJsSi9LaWFNRzVLMGdocDFBVHNLQUdpa2xTSGNiaktpRnAwSDU4L1BUdlM1SlJFaFJSRWJNa20xR1NVT0RxM1FabklzTkVZQUJDTXFCSVpKaVBTcWtiRFJqUUNHaUZSSlRFdUhweGZXK3V0dkhuai9KbDNYenM0dCtic21PaFo3eE1PU1VCaU9sQWdiZGxNRnVDb2ZtWjR3VjZaamFrazhCUnlrOERwWllhemZydzFCYWdrMEU2b0NSRzdxREhxcnN3SW90SXRxbVBMaDcvKzZ0OXNONE1EYzZ1blZvNW5uTjAvMUROb3NHUU1qOEl5QVREQkVFQUpUaUpSSXh1Wnlua0FBQ0FBU1VSQlZJT1RVeU1aemFMRzBWVDVZRzZGUkFVRFFGWDdvWitnRlpQUW1KR3k4aEVvd3BPK2pPVHdTNjhlR3lGRUpPcGQ4cE5PVnBZdS84YnIzK202NnZqaWtRUHpxMFEwZGI2WkthMjBpYjhsVFlDazhpZG81L2k4TXZuZUR5NUVkUHJBb3g4NytzeXBsZVB6NVp4aGMvckFvNjlmZnZOSDc3NThaN2p4eTA5OHVqRDVXRmNid3lTbkNrbTQ1U213NTFDRytjNnpZMG1qYSsvaVl0aDg2c1RIRnF2Rm0vM2JMNTA3ODhjdmZ5TktXT29zbEs0Y0JXSHozVVhCQi9uVGw4NzJON2JWaTQ4RUp1cGtBTkI0aUtES2tUbktLeTVMS25NaWk1YlZONkJBbWFPeTB1RXdrVWxRMDJoZ2lwc0h1N0pXRGhjSzMxczk1THdmbXNEZDNQVzZmWXZLYzc5dCt0b282N3lieTdNY1BoSVpXMVJLZlBuaURjTjhhTEd6VktLL2RhWFQ3VzczdHc2YTRTY1g1SkVlRDZ4ZThmTkRsQmJrQ043N3dwbUJMYmRZRi9tZHRqbnZDbWNZVUZCZWRZb0ZVV2tDZTNWczJSQlpJSkdmakNjMnFWSmFTME0vbzZQTVBSQWhCS3FIeWthWUVjVzJ0Y21jSlFBVVFRbzBTZ0ZVR25RY3d6ckxaS0VhMmhnQ08yZktqb29Ja1VKTlV6dG5HeEN6Y1V3K1JBcUJBSEtPakVVTVVDVmpZb3dRS1RNWGpGWHZ3VXpXSWdReUZrUlFEM2dJd1l0MHE3YUpHRFNsSTVUekhuQlVPd1FmU3FpRjhVU2hVRHBZbEo5NWZ1M1l3YlV5ZjNCb1J2S0twblNJNDkzM0Q4Lzg2WHIvMXZOSG52cmNJeStNNzd3WGFuS21KQnRxbXFScEdpWWJ3L2hFTklidm5idDU4WlZMYjJ3TU4vL1paLy94ZnRhMGhCallXeXNtOXVMSDNzWmRPTUVQaWE5cDcxcVIzc0xFaGN0cjMvN2hBRVJBdTcrcmYvWEk0cEduRHoxK3NMZXFLZ21SZGgvZXY5R3FPOUdscmJTSjNuR1gyZi9oU1N3ZUtQZDBLTzlCWFl5eG5QY3ZrSWpHMXR6MGJ5WWVWenQ5aGNRWVlZeGhOc3lPUUtLSi9scWlSdEU2RVVZcllMa1U5UXBOU1cwRUJLQ1RWK2R2WG5ydDBwdWk4cVhIUHQ4cnVna1E0OGdseXNTOVBKV3Bha3daMFlobWlrQzVxUWpVeUtDT2d3bnJNdDFMMjV1WkxwMGRkNE1PWkVJTktVMHZKc3ovTERGY3FZYW9UY0kyWnB3TFdpK3QzNjBlVkZuMVc4Ly8rcmZlK3NFUHpwMDV2WHJ5a2RXVEhkc1poTUZNZlllSk82WVRwZmFobnRRekFoQW5pYTQ1VStnZ0RoeTV4RW1WVS83UjViZjkvNkZVV1hWcTlaSGZmUDZyZjNQMkI1ODQvdHd6UjA0bjZQVURIOHhON3NVUHdtRHk1Z1R0RERFbzYvNmRydzhyeVlMbmczZkcvWmN2L0tZUHpmZlBuZm4rMlI5LzVmUXY5NG81N0laSjdwVkpqTlhrelZOZ3J2dGI4Nzd3MktjUEw2dzlkK1RKLy91bFAvcVQxLy8yMjIvLzVPVFNvVStkZU80M252bkt5ZVhqMlE3aWlZbldlb3R2WjNYZE5qQkV1ZEVtb3QrQUNFVUdFTmtPRlJhT0VGV0hVZHMrWk13T1MrUXEzZHdzTXU5eTNybzFpT1ZTdnJoUTlMWXlIUlRiNkFzQTlKdWhIV3l1ZEJZRzIrMzZwU3VkdVhMMWtjSjN0cVJXamRxS05JTkJGTDBqc1FQZTJ2YUFIdTJ1TFZmODhlZm1JNVI4dUdGQzFjM3NlMi9SbmF2a1RtajNiaWFJUHBwMVhwZHFwVFFrdGhLMWhXNXVEMitWZWE5THNaWU5wZVZXMVJFcDRDY004aVpzay9lTjlpcFM0eHdFOEMySXRPcTBTZ3l3TlFQdVFnbUtMa3RCT2xBdVdBSFViZGhxV21YbW9wSzJjY3pkSWtQVGdMVXBDbTVyQ3UyMkVpbHIwbHFNTlNWWFRaOUpXOThLa0d2Y0d0U3FTbGttWlZYbmhRNEhsT2NBTk40djBzeTNZYk51S0ZNRkJhYkpKUzczamFwY0t4ZVgxdzY3YkYreG5Za1JzdUJpY2l6ZDNONGttRjZ4SzBmaXZWQ1RNeVhkbk9aZFNyTTV1aDVIL0twRXRNL3N6Ky8vUmN6SjBEc1R5djNCUlZWOTlDbTZKTVhRUVhHamYzUFFEZ0VRR1djN2RGOTN3QlRRT3pVaEVVVlBRdGMvckw2YWxMMncwTkdTRmYxVTBNYytzWnlKMmlFOUd5VW1rOE1ZOVovUW1qNzZJSUdFQUFGNVp6cEFNRXhNMXNjQm9FRnFBQUt0dzNZNjVCc3lqckxNbUVFY0dKamxjajYzN2djWFh0dHU3NVRCV2M1eXprWGx4c2F0dWFxYk9ZZ0d4L2ZiR2hUYUQzMGlFaVZuNW5aNlkwQXdSQ1pJZis4ajAzWUlJbXU1aU5ycTduMDk0MG9nQ3JHY3R6S1lzbElZeWhXcUNFbXBpWkNnVWZaNENDMmJvMHNIWHI3NCt2a2JGekkyTDV6NEdJRzgrTDJ4blVpeDF5WVg5VHB0OHdBbUxLNUp6MDBJQmtNR0NvRjhFRi9Hbm5xTWJCSUo4SC9YeTVqSUlRZ2ZLZXZxT001bmtoQXpYU1Npc1pVaWQvbGpxeWYvK3EwZjNobHV6aGVkVXlzbjl0TjhBczNFRnFUckgyWWZ6cEtSdDRMTlhOSGRiZ2V2WDNuemgrZGZmdkxnWTB1ZGhjeG11TytSTGprako3a21hY2NNaG4wYk5xMnhjMFhuK05LUkYwNThiTEhxYlF4dm43OTU0ZlhMWjE4NmYrYkhGMSs1dW5GTkpKWXV6MnorK3NXcjU2OXRiL1FEbU1nWmVFRWJBSUl6QURDc3RSNmliUkdDQms4WlFSVUNFZ1dyTmkzcVJxSFI1VHJYSmNlUHJPZ2NiamY5bXloeXgyWmhybWM0RzNxNHNvQ0ZiNlUwZWVYeUNIVVprV0lRdzNwYlgrMzNTU1UzTm5jV1RMZjd0V1hTS09xRGlUcG5iRnVhWDl6WWVtODR0NEVEVzVGSVZLMExaSUxmcUlmbnlTMDVGaVVuY0k2R0NzMXQ2WkUzNm95ellVUXp0V3VtR1drb0RMMVNqbWZaSElRYXBBVG9SQUhFQUFQaHJpa0lBQ3JXdUhQU0FpSDRvQ0prckNwVXhXWVp0NDBQZ1dOMGxrM1ZkWG1lNkE2TVNCRWFtMlV0V3lKd2pDa25PT1U1bHlWWko5NURCRVFhZ3BGWTVsbTBUa1hZWmVReWlKS2haSTRGQ3lnaXp6U0NpaHhaamlacUdCSlpwU3lRbmV0bHYvUFZSNnJDUkFTQlBDQkJESTNzWHBPajhmOTY2Zi9KclB2Y0k1OTg0c0NqRXpmU3ZaQlNzMHE5eXhjNUNTUWFUMjFNb0tEZXUzMzU1MWZmL3NUeFp4YksrY3plM1R2cldPTkJCTlgzZWxFakRlL2s1Wm0wNTMySXhMdnBkRDR1N2M1dzQzdHZ2MmdabnpqMjdDTXJ4M0hmQ1o0azFYQUtYVEdKNmhqeDB1NzJlSTdaSkQrSVZrRXpXWG9uRWl5UCsycXZXUUl6ZmR3VHo5Sk8zczVkb0RlaXRCN3VNR0ZERlV6R2tDTmlKbVBZQVp5bzY1allrR1ltTjJDQ0dIWXFMVUUzaHB2djNicnk5bzN6Ly9pRjMxZ3FseHhuQWhsS2JRdzdhNWtOd2R6SDhLTWFvdzZKckIyWkhjZ0JyUXhWNHc0Q2NzWk92V2YrcUFxaXFBZVV5UklzZ0toTkswTkZ2SmZhR0xXMTVCaGwwSVpBWG9ZcCtKT0lEV1ZqRzRnMTVzVHk0Uzg5OXVrL2YvVmIzM3ZueDU5OTlJWFRCeDUxN0NBUWlDTVh0VTFvYmdWRXRZbU5JY1BBcEVWRUovU1hNWXh4aDRKREFleUhnbkQvUWp1NWRLZDRMRVlod3FxVGRKa2Z1b3pHcSt4Q0FPeHFOUWlFd3VaUEhuanNVOGVmZi9uaXE5OTk2NGNmTy9MMFVtZHhQK1h2WmNJUmxWYmF2ZGlDbVRRVkgwU1NsUmlFS3E4K2RlTGpWemR1L0cvZi9yZC84c28zNTR1NVo0ODhLU3BlZmNiWnpJNmx4SzBwWTViU25adlQzclV6UGg1WTU4SVZSeGNQSDE0NGVIQis5YWtEcDk1WmYvZmlyY3Z2M2JueTBybWZ2blhqNG92blh6a3l2M3FnZS9EYXRyMG50a2dWdm9Hb1JvZkNnUUMySUVJVURZSzZBWVBtQ2xFalpDaWpJbTRXWWVDcWRtQnAvY2ExUjVhV0YweGVpaG0wZy9YcjF6WFBHNFk2Mk9qbnRtTGJjTVZHRFBwb0w5NjZ2dEtkcnhoNWJvVGk0R1pmVFJsSkpHaUl2cGJtSXEzMnd6elRuQ1dXNkFHS1BrUndJQVdUTmsyYmlUR3RZWGpYczhDQXMwZ1dSQ25aZDlnRENRd0tqU0p0MC9KQ1pqTytMenc3Z0dvRnErYVFSQlhsbkZPRjkxNGpLYk93aFdIVVEydWNPaWVBZ3piMU1MMVdRWkZOTk5hRFhRaE9naGdqeGpobk5NYmd2WVpBV1ViV1FZRUlNWlpBNUwwMXpOYTJITFJ0eWJBU3lCbVlISVpKRmN3Z2hRMWtMY1JFYUdaazBjVDVzc3hNeW5wOHYvRzhWOE51b3o5LzY4S2RldVBVOHZHMXVWMkpWNlpRa3pOR3lnVFNlZkxteVZHNmQ2eDI4ODVjMlEwUzFyZHUrclZkZ3pCb21BSWY3SlY3MWNxeWpSb2htTVpRajdIYkg4YUNOdGtjUTl6THl4QkRpZ2Zaajh4VTd5YkJCd3hPQkVxN0ZqRkNPdXRQNlI4UEpUTWYzSXVhMzRzM253bUtuM3IyWHZpSkJMOER3R1FNcDhBWklnS0RLSUhiMkNDbEhFdmxqUEt1VVpSR29LbzZYL1VPemErRjBGNitmZjFROTFCZUZLSml5ZlR5T1ZHdkttT080RGlUWm9vb2dRVjA1eWZRdTZFVjkxZ0E5bktoeEFsSURqTlpRQmw1MElhSUxia2dVMWhMWXJLcVhtRU11V1FEdUJ1MXNZTU5uSlF2UHY3cGk3Y3UvZWpkVi83b3AzLyt1Ny84WDYxMEZ4UEd4QkRyVHF4T090WkVqWmJjN3RnUVRtMHpPMGpEQkVnSkduTEtBd1VHVzdKN0hJZWF1TDNlOThTWWdoL3U5SlZPWmduL2lHU2tHTzFaWE5KcGUzSk0vLzNUdjN6cDVvV2ZYZjdGUytmUC9OclRYOW5QL0tGWlZKc2pWV24zMDVNZ293OUZSdWNKRUlCVEs4Zi93WE5mL2RHN3IzejM3RXNubDQ4dGRPYlhlc3RSWXhSdjJLb2lVWXBObFRDNWNDUjR5dWpjczFQSnlUb25sTXhlMEdYeVFEKytkdXJ4dFZPRGRuQjE0OXJyVjg1Kzc1MHpsN1p1dkgzejRvL2YvYWxGeHYwbnQ0YkhnUDJ5SSsrVURnU21EQ2h6VWt2QnUrYm1ZbjZqRzRkemhtR3pHOWMzYnhUYkNRUE4wZC9hV00vbjVvenBESjFlUjlPL0ZXR3gyQzF0WlVsaFZiaTAycXFCRnJtWnJ5d0RMak5pZERCb2JteHZiclJMN1REallEb3VGczdkQ1JSREVEYnFRQm5KOW5iTG5ERlpndWNlR1dxZ1JHQkNHOVVhaWdLVmtGaW1SbDNxRWIwaWFpU295TGhYbzQ0MnBUaDFBZ1AxaGRkTWlHb0VZT1lzeTd6M0dqeG5PWXdKSVZoam5UVXR1STNSTlhVWURMZ29ZYXd5Ujg1Q2lBcGhpWWJabG9VUFlraUQ5OUo2VXJYT0tyTVlJeEliaGNhZ0lrUWdGU1IrY1daSWhDbzRRMURrRmlMYXRGQlBlVWNiZ05vaWk2dmR2RFJGc1E4ZWw4UVRQTWs0Vi92bXpNWFh0dXYrYW0vbDBNTEJoeHNPcWxHakpUdU5aZDRacFRQdFoyMXMyK2paT040RFM3cFh6cTE3NFpFblllQ0pnMmdLaXphRjNYNS9NaE5qbUR6OWgrY1B2TE4rb1gwWXV1dVo1WSt0UjQ0ZDZjZ2NPMzR2Z1ZLYTVRLzlhRGNKWmsvTGZwQ1FrZzFocDJPblFQRVBMblBpV1NJU0VZR01JK2QzcUtYdXRwNEpBSWxHSnFmYUFNeGtndFFwZ25PK21qKzRzQllrL3VMS3VWUExKOHVzd04yUkZuWWpGR2VxQkVSSUdUcnVCa2crVU15LytCOStoOENqSHpIUjNYOEFxZ2dFcmN5aUlqb3VIR1cxYm81c1ZLUC8ySXk3SUJWNEpXU21xNlJNem5KdU9UZWNqZThjeTN6Vml5THYzTGp3bmJkZS9OalJwM3RWMTFrTElHaVVIWTU3SldMaWp1MGtHT3JJaEFVaU9JWkw2TC9TbHVOdGc4SE91TVFRdFhkZXFhWVEySDNsN1p3cHRkU0dUS0tUbTRRamplbmszbCt4ZTJVdk1tdWNzWGQ4aGRMcE43YVc3VTRhSGdMd3lNcXhxeHZYWDc3dzZ2bWI3MzMxcVM5WWRrenAzbnVhRFJOdjNlUm1URVNPWFRvcjdGTDVkeXh2SDliTW5BSno1ZGFkV2pyeW5iZGZldWZtQld2NDFOcUpYalluMGdBVUVHZVRoKzZ1ODB3dzE3ak9LWC9QbENJeXp0K1QvdGNadDloWmZPTEFvMTk5OGd1ZlBmbjgwWVdEVEx5K2ZhZnQzOWplWFBEdEhBQXloS0FJRVVTd0puMkprVi9ETUJESkdnZ2dDcmJrU2cyZVZHREpjVE5mbnp1NDJCNnVaSW1IYzJpN2R1SEMxbTNxWmc2UjZuNHMyTTExRHJoZTRkeTJiMjljM2JpbHpWWk9FakFYek1HMXBibkZEcmJhUEZLdjZpeDE1MjZ2YjgvbGVabTdJRFRzODdHYzN0dnMzeHlZYU9iajNOeUdseGJFQnNadWU3MmlyWkFsTmQyb2N4cFZIU2xCZ1JoVkc2MHlpazJNN1VCRG95RlBHWFprV0NNMDNDazdjODhaQVdJRW9FQ3Q1RWdGOERyOU9SaFVrSHFReUloTXhvY0FnTk1FYjF0WGx1emIwTFp0akFGVVNzaXNBUnNtRkNwdDNXZ0lZbXdzS3MxeXhPQVZtaExkeFpCU2dNYW1oVVJpMXJxR2FoU05QbENNQ2lBRWhBWXFJS3UxY0ZVZ0FvTldRNEJhQUNEcHpmTlRUeXgrN2JrVE0zUFFUMGxpdnA4MGhtMDMvYjk2NDN0dlhEMzc1Y2MvOTVVbmZ1bUJKVXlOMHJRNlRZSW9zVE96N2dVTWZPL09sVE9YM25qM3pyV3ZQZmxMUnhZTzV2WXVwdUZlSEhxcW1qTHhUb1l0MEU0Nm9mSEZxVnd6NDBwK1FBejFGTVl3elVSUmFhTnZnLytiTjcvL2lXUFBQWGZreWZkZHZsZWZ6RG0wRThPZlVBdGp4MjY2N2FQd0w2ZHZORzdkcUs5d04wOVRHaWQ3OFpqM2tjbG54Nm1TMC84bVpFeEswSlVDVWtSYklqTE1pdFp4QnNoT0JpZzJSSmFvek1zN3c2MnYvK3hiSzNOcmp4MDhNZC9wQmczcHQ1TWpZdlRiOFFqdEVpRDVNbHkyUSs5ckNWRURSanYrN0ovdDJPVnhleXhaSWdvU25IRkp3eG94a0JCbnVwdzZxTUNJUURCS0k0aU9LNENBTWJ4b1g1L3RxNmUvMklUNG96LzVYLzdOOTMvL2Y1ei9Gd2U3YTN2dlNmMW9UYmxiR1JwWjJ4cHBNbVJqUEV1aWRSc2prdllVZFUvK3VIMUthVVpVK1NrbmI1cTlQRUVudHhlRHMzK1pmRGJFa01JOUpvR0JVYUlQWXpObUFrTTVvQVZHWmlITEkxcWtMNS8rM0pXTnExOS8vZHYvOWdmLzhaKzg4SnRyY3l1aUlVcnJ6T3d6ZE5LNlpsdzN0b2tOSWlZSmw3QWJKL1UrV2pvcHRCdk1WV1hWYzhlZS9XKys4Ri8vdXhmLzQxKzkvbmVIZTJ0ZmUvSkwxcFNOTkFRcVRPN2p0dVBPZnJUQUtjUWxBQUpWdGdvU2dvUXBuTlM5N004SDVsYS85dVFYdi9qWVozM3dLdmlYLytyRnIzL3ZJZ2k2VFNoejVBNEFvbURRUUJWRmhxSmlqdFJlbHZvQTFBQUFDVnpMVlZkYndIdmxoa29EQ2dBR1pLL0w0STMrTzNPZGs1dnI2NGRaSHA5Yk9ybTJlcVRYK2RtbG05dWIxenVzcmpNWGFRdlhCdHRGcEtYaU9JcnR2amZHTXBrUVkxM3gvSUhlWU9oOTdUUG1wOVlXYnMzekp3NGV3a1YrN1ZyZlk2R0NEUFBTbXd1aXN6TldqNFdCTHFLbERaL1p3UE4xTFNLM2llWUFhRkR0QjVUN1BaWkdZRjBzZ05qZmtycm1zdUtpQXRFSWNXbExJdEs4QkZxMHJUSTNpNnZTTnM2YW5BbjFrS29xZlF6VDFrVi9nNHBpaUpRc1F3ZWkyLzBhWmNtZERoRlA4RlEyVnFVczhqNDREb2VVZFVDc1RVT1YwZENBbExvWndTVVRyb1l3WDdyVGEvUG0vWjRsQnUzd0wzLytkNGQ2YTRmbVp5eFo5NWNFejZ4TU5ZbHR4TVQwbndrTVhDam41L05PYklmWnZsMjBUTncxZDJmSytMMzNaN3o5c0dRS1k1aElIZzBaVlZ6ZnV1bmp2c0lGN3lNcEYrVjIzSjdpbHJYR1JvbFRFL3pEbFJUekVpU0FkeG1HMHhJOWhmVGNwMHcrYTQxTnZwNUVXNWx1U0NxZGoybjl0MUZFU1J4M3ZBd001MFpaTmRxZDdja0JpK1hDa2NXMVc5dlhFYlZ6ajJYL1BxTG85Y1BBVG9DSU05TkY0dGFFekdRb3NmbkVKcEdjNjB5R2lYbWtQWXhkT0R2a01VQXFrY2xaeW1rV0orQURLMXE2NHJuRHAvL3BKLy9CZi9ycG4zL3JGMy9YemF0VEt5ZG0zam1PR2sxU3h6cXB6NFVwSnFGQVl5N0NleDVWUDlqUm1TWjRLcWNZTUgzMDQwRFFoeEtGaGhqU3M2S1NSc2xVWUdHUXNKTlJYb0JndVpBUlhBUTd1TnhkSC9YRTh2SFBQZnFwbjk4NDl4OSsrRWVQcmh6NzNLa1g1cXM1dy9lRW9FL0ZUV0hIUVpBQUI5aFJ2Y2ROSmlKckhrQUF1bitaK29LNXk3NzB4T2R2OXUvOHpTKys5d2MvK2Zxanl5ZE9ycDdJVEFiQUVCT1grM3d2RXhkYzFGTHZZdG9CV2JJSkhUMDVSTzgxTUF5YmtrM2lNQVp3NHNqcXlvR045YzBhQUlpUU14UVlla0JSWkhBR2JhUEJxM1MwSkJCZ21ReHA3ZEVLS0lkb1VITkgxNXFOZGJ0Y1hPVHJUZGdJaTJzMU1VdVR1WVdGL0lBYnRzc2loNHU1bTlIZmFacGhkNkV6VktrSVRES0lqZkVyUzNsV2xvNWQyelMzTDY0YjV6WUd6UUNSTGQwZWNCSHpyTGc5cC9rQzlZQld5cXhnMmlhenJSbmdUYlVrZmx2NjIyU0ZpNTdVcXRnR0RLR2dVWTQrSVFJUmc5U1VQU0lyM01LVXpJdnczb3NqdHBhSmdzOUptVVllRFVmYTdzNkFOREs4NWlXN0RNYUFXYmEzK3BBbXp6VXJNaWo1eGhHaExJTWlEODJ3SG5wam83TlFHcWNkajJ3YW14Vk5uYnM4c0JGanFqSWYxcTAyRFJNaEx6Z3ZwYTJSb2paQ0dOYU5nRWJVRWVyVjErUnlyWVdLalA1ZjN0NDB5TExqT2hQN3pzbk11N3hYZTFWWHIraHVkR1BwQmtBc0JFQ1JBRVZRSkVVdHBHYWtjRWlqOEZnUjhoNTJoUDNURWY0MWZ4eitaL3VQd3c0N3dpR1BOQnFORmc0aFNsd2drUnhCRWplSUFBaGkzMEVzamQ2N3V1dHQ5MmJtT2Y2Ujc5MSs5ZDZyNm1wMDB3Y2RpS3BYNzk3TXZEZno1TWx6dnZNZFIraFdaYW1jWjVXbnhZWEY0L3R2L1dncDJXYzN6Ly9ncmFjLzJEajE2UWUvZkhUMTBPNHZURkdEakxQU2xFM29jM3o1cDYvTm5JcW5OazYvZCtGVWJ0MmQrMjVMcnVuZHlMaXBUVVNwWFl6eFkySVdtK1JOUVR0TmpHTGNxeEZsSi9LUjNkL2ZrQ2xOU1VUcGdOR29yQ1liUDBqNE9WRmZOMzZhaWMydWNYdDhoQ2ZaWEJzbE5yNkh0QjBrUEN3UkpaTWlTa3hZeXlCQmg2Z0lTbTdtSUFPbWpNa1V0bGlmV3p0LzVXTGxxK3ZxUmtwdXlEbHYyZFo0SUN4cVlHTExEdHZBUkd3L1hybWUwVnBIZVMyOThTb2pqYWlxcUdhbUpWb1RNZTNJU0w4NnYvaUZFNTk2NW1mUC9lTmJ6NjR2N0YxdEx5K1dDd0NpK3Fic1o4U1FMNWVKRFV5cW9aNjgvUUtCTmlSVVY1MUl1eC9MenRKUXBEV2YwQmhQNWZnM1V3RCtvODNYNXRwVTdSY0FNeWVqNFdxaXdmQS9paEpIR0ZVRnNlV0NFdUJtVEZwWmVmOHRkMytwYy9GLy9kdi82MjlmK3J2MStkV1BIN2x2bHhHY0NXcWFaa0hLVkpuZ2p6RFNuU1VWcnlQUSt2emE1MDk4K2tMMzRoTXZQZmtIUC9ycTcvM0NieDFmTzF5NFFpR3FVUnUzejdYdWx2Sktwb095SHprUXMzKzF0V2U1ZGI3bkFjQXhBUGlJS01nY25FRVErS0FpY0syVXlRT0dSa1ZJZklzZUdsV28wdEp2bWpjbHQ3cWlxZ1cxWElRWkxGMXBsZSt6V1F5clIrM2w5V1hYd21LbWNjRTVETElCUnpCWnk5SXk4NmJGUW9Fa0dEWEVNY2hsWDExUno4SjlzcTIrSWxSNXJSbm1IY1RaVEh3QWFwZ0loY1lhcERDR0dSazI2NUEyZm1ZS2xnYWJkU3R3QzhZd1VaNFJvZmJDaHBGbFNnZ2trYjNDV0hFdUNseW9ZSjBoWmxKRGNGQTFsb0tIaUdaRjNlOGw0a2dMVTVKV1VMRUc0QWlLVlRXK1VqSnJUQjJJS0twS0hHYkR1dUNaU2RoRVk2RlJRZ2lJeXV5czQ3bE12SWVxeGdCVnJhck1XV1gyekxFV2NpNlZDWVVLTVErM1VWVlZrS0VJU0YycjBrSTdPNzYvQ0ZyRmlHdFNSelB4T0gzMStjN0ZaOTk3dmwvMzd6bDQ0dUNJYjJvSEdRZFJwdW5kb0xNeFNzRzRwdXJZSFBTdUREcUdlYW0xK05GTzJFMjdHR1VUREQ4ZjJ3OGFkUFpObHh0UkY5TktHQ09ObEI0Rll5c241cWdVMW8zcnFKbTR5SEdleWdsTjBnUXl4cE5mcHJ1ZDlvNWtmeEJvNU9hbkJocyt2RnhWdERhY2l3YUFDYXpxRFdkZ1EwcFFTUVNQVWJ3a0RydFlSZldPV0ZFcisvV0ZmVC9lK09rZ2JFSGd5bFpxQmhtQkRodUpHbVhJTTRjd1J2Y1lOV0tiakl3a3RoczJSay9CUWxONkYvRVEwTEdGMEpySldzb2pCUytEb1BVRURUYkJnQUNWZ0tnYW1DeVJWWTI4RFZ1aXRlYlkzaU8vY2Q4WC92U1piLzNERzA4ZFdsci8xUEdITEZuVm1CQ2tDaVE4cUFLSlNBbzByS0h1MVl0S3BKaHhabUJvRnd5SjF5dk42Mnp3TzAxS3o5Vy9Falh6NENQSStMVkVXOVo1K3ZNV2J0U2toRUNBR1YwNzI3dHdZSEhmNSs5ODlKbDNubnZtdlJjUHI5NnlaMkhQTGJ2UWQ1aENqR0w3WEsvZFU3UHRVc2J2ZHZ2NnJZL2QrUXV2WDNqcno1Nzk1dHJjMHBmdStkeHRlNDVhTnFLUmQ0ZjFTbGpYVkNCZy9QTVV5NXhReEJPa245dkpnZVgyK21McjVROHVKeGVOMW9JNklBcGFPWkFpOFJIV3BCZ0hXWUpBUXdTSVRLNWhBRWxya3RTVkc5R3AyVXRtajduU0ticzF4WGJWazZwSFJ0WldzK3FBNXJka09LYjFiUU95Q2hhQXdaYmdtR3JVc2VwekhHaU1tVzU2T3dENjRrVVJjcTB0ejZ0eFVIQU05UURHK0loQXRWSmZneUIwWVlsZGkwM0d1QWpreHN4ckpKWkJLL01kWDZFb0RCbFNOUmJhNjZpUFRORXdrK1Rrck5HSUdJUkpnQmlGalJJblhzSkUyc2NBb0tKTUVHR2pwTkZCQ3NOQnllWlpNaFNxcW80QVo3bUlJRVlERFFyRFJKU1NNbUdnSEdvbWdzdUNzVksycTM0L2hnaVFFSk94amtoVUpVYXBLc1RJaEVpRU9PSzRIRTRtaHNrQXdCSFVJNmhtdGpaRytwdGw1dGJteklHVjFIR2t0TUR0M25oYWh1TlFvUXZkU3k5KytQcSt4ZlZqYTBlV3lvVnJ6OE1SaU5LU1RhUzZEVkFPNlZ6RXByRW5ybm0zbXlJTkpHZ0NZcHdPdTd0Y0MvKy9TWUpxemNZd3dRQ1k2VnEvRVoxOHRSVVJUT1hOSmc5SFJ0bndUN05lMm5aTkp5NWRIakZLSmEvMk5HaERWSVpuWkVSREhLUVdNSk1OVXZFb28wYzB4SmhncEQ0Q1VlRzFBZ0FOZ3RvdzcxdlkyNmtIbTFXM0NwVTFRMGRYRUQ5T0xUMmpqQVVBb05JS1NQdHNiTDRmZFNEYmMxYU94WVlwVDBrWkJMSlVFbkdRUVZRaFVHb3VvNUxKOXVQbHRsbFJ1Uksya21FYnpnakdheWRLMzNLTHlJajZLQU5uRmlhc1JSMmRhK2Z6MXU5KzRqZGUvdkROWjk1NTdtdk8zWG5nK0ZxNVlqaURhTlFhZ0NVRWtDZ1U0cldtaU15NFd1b2d3WkN0dFlhZzhWZFBZb3h2YklkTE9BQXZ2cGJhV0RNQmxva1NrK0V5M2NxTlF3NGJhdFVVSkd1Q0NNbWRsYUtZT3plOU5yLzYzL3pTNy84UFgvbWZ2djdDZDV4MXYvK3BmOUhLeXVGWGdPMjI0V2tHNjVRM2xRaHF4c0dleVJuVFdQMDNia3hNZVA4ZU9uSlB4RzgrL2RZTGYvaURyeFRHeldYbHdhVUR6dXlxa21jNmhiU212cXpRaUVoS1RkRy80ZWVxRGZmTERyYzl2RzkxLytwWjRNTmRqMm1XRUdsN2xYSkRSVTZVeGY3YTVzWUZXSVl3S2lPbFA2K0hMMXdxbnkvUExOa3JEMjNzZWFpMWtjMHBxOUptbU1PZ1U2Z3NaRUdvczlGOSsvelo3dnpoa3B3eGVzVU9lckU2T045V1kxbkJnMTd2TWlSVEtlZkVNTHlpQXBXc2c2Z3FzYUMrT211VzhweDliNU9DTCtjWDQrQ2lnR3VmQnlIS05RaEx0UWxDYmZZYWY4OWNhNDVRYVl5a21oRUdlU3NqRlIxaEtsVlIxd0NyY1ZUVm5CY1pxZkVWaVhSTldTbm5kWStNTVZsZWxnV0lvRnF6OFY3N3ZUNFI1YjdPRFVlYjlSV0pwU3BFSVVReVdUOHJWVUVoQUNDSnNkTXA4aXhhVzhXb2RjMWwyUjhNTU9LYjBzRlVRVWhWalI2cVpCd1ZCVlg5OVRsM1pMbWNuaHN6SlIxVW1waXBqK0hVeHBuWHo3ejFXeC8vdFYxV3IyN21ZVW9jOCtLVEpwa29takFOOVIyWFllcjRydmYxN2VneTB6cTFaQlAvWGhVcng2NnA0WmtNNitSbnZaSGF2RGMzRldLN00vMTRjOWgrc0RmWTl1eVBwNERidTI5Nmk4dGsrdzBxaGU5MTVPb1l1amRHVDBLdjZuQUZ5QUJFNnBVQWpRaUczRksrY25CaFZVTjFjZlA4eGQ2bHhmWkN3UVVBcnhwMGRvdmozVmNvZ1hQT2F1bFZzUWRnNTZLZEdDdEFnU0M5cUZXNnhrdEhodEVLNjNnTEdsRWgzWGh4T2wzZXdEaHlETk0ycTZyQng4MGd3NnFlcFNuYnB0MzhLOWhtaE9iZmYvemdsMDd1dSswbjc3L3lyWjgrMmEwMmZPaEc4UUxVaWxxUmMxa2FseEVjS1ZDSDJDWDFUSkxxZ3FhMGdnUm43WVJPRmFwKzZQZENMOXd3Y2llSlpUdVRlTTRhR3pRa0F0RnhTWEdzbmF2djdGS0drTU9walMzUjNjd2NZSWdoT1Nwemt4MWZPL3BmUGZZdmwxcUxUN3owOTE5Ly9qdHA1Z1dwZ2xTNzcwTWFmdnE1aWxVVmg5ZGFNNFI4cTZvUE4yZTg0NUtiOW4zcU9vRXVBQUFnQUVsRVFWVDdIL2pmZnVkZnRiUDhYLy93SzMvODFPTVhPaGQyZWEwWDM0Lzk2YzlEREJsbEUzQTJqQmppcm5rUVBIbTBmZXpnZFpRajMwRzBqaGhVS2hXMURTMnRRQWgxZ0RKOEpsYzZjdW1pWGl3dlg3N3pSN3J2bWZQNmRyOXpWanJuVEhXNkphZXJPcU1DZmUxY3JES2EyNmVkWGp6WHFTK1pUcy8xQm0wZ0FLNjFzYlIwVG9HT21nN2U4emdEbTNON2ovYUhLb1RJR2JPeXA2UThiT1E1bWZtVk0zM1R5OWU2OVFEbzU4VUkvMVFZQURvWStiMnJnZTkyQnQwdTk3b0ZpU0ZZUXNsYWtyUUduVktDSlpnWVc0Tk9TV0lJY0pubUJSRVZSYzdNc0M2dzZmYjYvWWh1djZxN1hlNTMyNE51R3pGa2hiY1pZb3pkWHFmVEYrZk00cEtaWDRTSzlMc2FvM3B2cXFyTk1LMVczNGZhZXdBUWtWNFBPeEpXYWhnUWlDalRmb1FDMFIxY3ltOWQzMjA0SUoyQWU2R1gxczZyWjk1NC9vT1hDNWQvL05EZDgxc1pLcThwVmF5aXhnbE5rblJGNGhUYTRkb3JneXQ5UDFncWw3QTdYMFdRMEF1OUdaK1BsRU9TbG0xTkgrS1orRVlZZnJmVEJnbkwvQkZ1MkxLVE9GQWtSTnFvaytOS2FVczNibGdKendTYmordUtCSVNjdmpERU1CSDhuYjdXc0hIV3pWUTdscTJ6emhvSHVCQWpjV1k0WTdMT3pCRTRTUERCaHhpQkRDRExoZUhNa0oyejdadzRJMWhFeXpwZnRwbjRiT2RpcnhvNGN0M1k3Y2J1Ym9wZmlFWXZIWVUwdGIvYlptNW5MbEZzVnk4RDBCU0JCa1FSVTBSRElBQmwxQTVhVFNlT0tpU3FWMFJCY0ZRQUlPTGN6QVhwWmFhdzdKb0VFbEVQU0lKS0VsQVViV2V6UzkyTnA5NzV5YkcxSTZ0enE1bk5GSkpLWTBTVm9NTjhXMFBXY3BhOE40WnNpakprbENYRW55R1RBSThKQm54VDNJT05HVGlJZzNHS2dpYVFNZUg2U3dPOGFVUnZvMFAvZEN1Z0lRQm5JaHlZRUZzcC8yZTF2UkppL05tRjkxODg5ZHJlK2JYVjluSmhjNmFkZU1vd3FqMHhBVFRCS0h3elVTbjQ1bzRYWXdsYXpyaTF1WlhsWXY3dEMrKzkrT0ZybC9wWFR1NDlucnZKaWhqVGtxQlZUSnlxMzE1TnpTQktXSlBwNk14dWppeUc2WU56bTIrYzJyaFlwMm11Y0V5NWhRQlZEV09RV1JDaDhzTlV6OVJrYmpRRXFJQXRtUXlOSmxVZ0NMelhHTWdSdFF2S0MwU2cwNEVJMUdvME1ReHNOeWpGRUtHVjJsNjk1TElZeFVnMEZNOFBOaTdFeTkzWVQ0UXpUTFN5c0V5NHlBaURzUERPcGJuS3pOWHVTdVFyaUFPdEttVEsyWHlXc2FXdWFMVUgzU0IxMUNDaXRXYVVHV2VzTTQ0MWNyM2hKV29sQU1qT3NlekxRbDE3cjZLWlljb0xNbWtPUUdJY0RBWmV4RGhuREVQRWgyQ3pySzZIbE5tRFFTVmtJbEhHeUVtVmpEVnNEYVdjVERGV3luWlVzTFhPT1FzTjFzRVlFQ0NTa0ZCNVBjaEoyVmxQbkRPQzl4SWlFWEdlODl3OEdRTk5HQWpWVUJFeGtwT3V6TFhyQzB0Rm1Sdm5SRU03WG80MUhqbXg5b1g3OTY4djdncXNUcUJ4b3JOL2ZPT3BKMTU2c2c3K3YvL2NmNzVuYnVXYTN2S2dJWEZMcEluUUZPMXJlQXgzdVhhZWV1Y25MNTkrYmMvYzhwZnUrZnh1WFBRMFJreTU1WE9pY1g4d2dWS2Qza2tYaU9JajE1N1lia1FFWXVKZTNYL3Q3QnZQdmYvU0k4Y2YzbVZ1NTNaK2lISDlrL3JmcUt6eGJreHJ6aHVYcTAyUDN1RUVNV1g2OEpwNlp1YlFHaDBscXBidFVGK0pORnNQZ1ppWmlFVTFjVllxSWdHR001RTZRSU9pQ3VIaTVzWjNYdjNld2FWOWQreTk5Y0RTUGdhbndwYXBmRVl5SnV6SWxUSFJBNFpoTXFQYWU2UmdrQUZrQjIvRTlyVy9SMlpMQ2owNEtwbU1JV3NvbTNtM1VieUVOR0VFd1pwU1Y4bDRDYUtEc1cvS3VJMVlaTVg5aCsrK1BOajgwNmYrNnQ4ODlaZS9iL0tUQjI3TjdEQjlPeUttbkFRQ2dpb3JNVm5ESkNJV0Znb2hVV2lpbHRwdUxEY3V5ZGsremx0bnlEQTRtWndwdE5Gd2o5emNwcHVRd2RXeXN5T2E3WVNaYUJxZGFIcTF2ZnpaT3o3VnJYdmZlT0U3Lys4UC9xeGI5eDQrY3YrZStkV1pyV3daTERqeE1ZenJsMVM5Y0RhazlPWUpqVmplREp2RmN1RUxkMzJtNzZ1dnYvRGRiNzM0Wkc2engrNzg1TzE3aml5V0M3ejl1eDVQZjZjeE11OEpjb3RwQyt5YWNtQ3RkZmZSNWRmT2RSRUZoc0drVVZIWElJTGxSTGFBRUpIWkliV2FJVTBvUDNJZzFpMm5Fd01sclQwY284Z0JRaERBd0RESWFsQ0tteGhzWE9KNndTODQ3cFBkTExYLzNxYTVSWkMxQ3k2TVhLNnZkTHVrS0l1Qzh5eFM2RlE5b0lxWVE5MUdMQ3JMVVFkQXJTcnFhODR0SklvWU1JdFdHNkdJcnJBTUt5cmFJY3lydUVBQXZQZ0tTb2phTnJxVWE0dDhESFZYeUZ1bnhrQWkxQVFReDBBeEdtTmd6TEEwcXJYS0xmSTFHeXVxSWNSSUhBZDl0cTRHaWFnd1M3ZER4aW9aemcwVFFnci9oa0NBdFlhVUxWUjhIVUlFRVRtbldTSFFDQVFrQmpwWUpqWWNqTkhnd2RUQUlDaXRDQVpJSVpFWXdpWXFoSlFNakNCek9MZzJkOHZhdFhFTUdLSDVHa3pscGQ3bFY4NjhjYm0vK2VDUmUvY3U3SEhHQlEycXVrTXg3aVpOQUNQTXpRU3hkUHBRNlJwZTk0djlLNTI2dXFPOVdFbHQyQUFDS0pGdDBKb1QzK2R0aUNsbmZqTlYwNWdnZVV5S0x1SE1kdWpZVEptcERacjdpR3pEYlBSUnhaQko4ZGFKUStQUWdMZ1o0TXJ0aElpU3ZZV3R4Z0VURHlHVEgrbnBOZGVtSVRUQXU2YlJCRDlQWDFjTlRFVEVVYXFBWWJxQmM5bmVwVDJHVFJXcU9nWUNXYllrbE1wWlh6MEdwMXR1ZlJzMElzU1U0UjhsU29XR0JtMGIyZTIreTJRU0hrSWhsdktnMVV6RGhBQWlFNGRLbElKNnkyWFFHTFlwMXBWa2RYNzV3YVAzbnRvNDgrK2UrdHI2d2g0aFBibnZhTnM1QUFhSmNSTUtEUWlzbkZGR1JIMzBNOHE4K3FDQmhXOGtocmNiU2Nzc2tYV1FVQW9vTkZhd2p2NzdlV0NqbXFpQnFFRFFNSkEwRU44UlBlcU1KM0I4ejVGZlB2bUxWd2FiWDMzMm05WVlVZm5Vc1lkV2Q2VEJadUxDRk1udk10Mk5tVzY2bldWbmdzaUpMNCt6dkJGbzc4TDZsKy85UXVic1YzN3l6VDk5K3EvUDlUZCs3ZVNqOXgyOGE2VzlobXRKcWdxYmRQMzRLSlJVVkhhanZpZmtsdlg1ZTI5ZC9lcVRiOE1ZT0JCSVk0UUlyRW5rMWtoa2pva3pNUjFIZ2tBQlppTFM1SVJnQzQzRDRwTUdZQVZaK0tCVlRhNkZ6SkxOb1lKUUtZWE5UQzdHUmZIc3Fac1pxbnE5dG5ONVlRTzBCbGUxWkVKWmtXZDVlek5jdWRTNURDQlFmcWxmOUdKZWdVUG9RN3FJa2tLV0hIdUsrWWpTVUhVRnJtVkx3NnlobjhYTE1iYTlEeUJSOXJXU0JnVWhON1JtL042c2M3WkhCbG5INWdQanFLNlVnN0tOb2tZMWR4WWp4eklienJLTWVzRlo0MFdqS0RGcENCcERCVnNScWZleE56Q0dURkhhTENPb0RnWWFZdlMxaDZJc3lWaWpRWU1PUzJQRXFHWExxMFR2VldKbGpJSXl3Mnh0RU9GZVYwd0dBcGpnQStDRytHOFZIZFRJeUFQZUI2aXlNZDdON1czaDRFcTVVTzRxUGRLTFY5YWM4N1RBZi9yQlM2K2VlV3VsdmZ6ckgvc2NDT2tFdi9OaUgwOG9hQllwdG1MdVJFVkVHaGRGSXcyMnNmTFZoZTVHSGNQNi9Gb0tMcXNtbExsR2pXNGJ1SHFTMmV0dUREVnB5WUl4RVdWSWl1VUdTUjdIdVJmSEJxdFZtR1pVMzBsMm96clNnODJuQU9aTkJkVHI3LzZ3RlV3TllScHpxcXJUU2FRSi9qNU5hdHhjbTRhQUthVTlMUDhOTUpHb0Z3VlVpRTNDVVRaMTBoVXkydVVqWUFqc1pSQkdNeXkzMmRyQzZzMHBLSzJxaUtKaDJtRXhMaE0yeExoeFFpbURCVkFDVjlJQmEwNXpCQzdOUWk5ZW1zQlVEaHVGUnVrVGs2RXNaU0VTSms5N1d3OWt3OGFPckI3ODNVLzhzMWRQdmY2MUYvNkRWMWtxdm54OHp3RUdKOXVMUmxNdnBlYzFDN0xCODZjOWZDZWt5czBRUzVhWnU3SGJvdGI0SVNOUnF5WU05cytwNllTcEhDWU5qeldkb04wVFNLang5WDl5MyszLzJTTy8yL2VESjE1OE1zUUExYy9lK1dnclMvbml3eGM5VGJJN1FTMlZaRGRyY3ZwV0UraXQ1bXVpTXRQeW0vQno3RnZjK3pzUGYrbTIvUWYvMWVQLzU5ZGZlSEpRVnlyODBOSDc1dkoyODJTMmUrbTExQVNhcHNuYURrUzVNMFRyNE9yY2ZVZFc4eGhyeTFxTE9xYkNxaEw2MVpDemtvQitqY29QMFU5Q1ZGanRSMGlsSmllVHEvVEpsaG9Hb0FESFpGdHllWk5pSERZN05MeVQvaXVqWGQyc082OTFlTVhXaDV4bDVjWEYrb042TTNTa2JXd0hXVjlKV0Zza0p2cEJ0d01nS0c4aXZsZWJNd29HdElyUVBoQkE4d0R5MGlnNEVrb0dzRmtTOTBQUnJhZ2c3ZzlDVGgyTE9nVFV5dHF2cWVDZU5WZWlyTWNMblVFV3NtVUFZTmFpUksvcmNuanJmT1NpNm12WkJwRUNpQUtwZFc2Uk5qY3k2N2dzK3B1YnBtaEpQVkJWRUVzOW9MTElCajFYOVVUalFGQ1NSRi9YSVhwckNZYnpvcW9HTU1yR0FocDdmVWNhalFraGFsMVRxd1hpT2tYclZFclNYbWNnUlVhT3BWZkI1MkNHZ3FERVJHMFdWVVJQS3VMbUJpNi83Nmc5dkRhSkdyNm1xQ0pFK2NiejMvM1poUThldWUyaFg3eno0UUFmeE9lY1QyT1F0NVB4YnpaempFRE91RjdzS1RTamJIek5KdHcrR3o3WE9iL1oyMmpiN09qS29iYWRZMktNMXRIT3lGQlZtYjN1Wk11NmF5Q1dFM0lqTkUySmFSdFQxUzVHUkp6cEFLL2ovaGhzRTArc1l0VjRFSzhPUVNWcVRMUXg0ME9ZTUhwdWtHbHF1eUg0NkRPVFRlRGNKMlJteUdsYzdReHRCY0tFRmtwc1FBQTB4bFMzTTBvQVJEWDYySGVtVFFRbUFyUEVmdHFkUlVXMlloTUo1TWdaTXFJcUkwS09acGZjNGxIWTNqQVlidjFFRnFYWHpzN2VveTE0Q0VPRjRUejF5WExiY2tsa1ZLUGpPVVdNV2l1aXBhd2JMOFp0QUJvSlV4bDBZRUNHMkV0M3dTMW5uR2VjTmY4WXdoQkRTUDhhYXU0aXl4KzUvZUZYUG5qOXBmZGZHWVR1QTBkUHROeXlNVGxEQ2RFTTRSRmFxMDhSSFVNbU4zbmlsSUdnci8xVWhPbm5tcHRFUk9QVE9uSEFXWnJrMkc1WVMyOXU2Nm5hMjlWV1lnREJrQm12K3pJZGNXaGw1Y05IN3J2WXZmVHNleTgrKzk2TG5icHoxNkhiTFZ2UldqUXFhSUlaOXlOTElvaWN1SlZqQjUyMExUZ1ZydHVkd1dmWTdaM2I5eXQzUC9iMnViZis2WjFuZi9qMjAyYzc1eCs4OVdOZXZWZXZxdHZwaXdTTW1tZ2xCUjFuSGlKVEdzNjBnenJFSWNIdFpyOSsvY1BMNTRMNHFJaUNxQ0RRZkE0aVZBRStvcDBqczZnakJoNVJRQXdGNVlaSU5IZ0FRMVNFUk5SUnF4b2laQnlNSXlJTmZTcVl5aXdGcFlrZHBDYks2bENyZFBmT1NiazRXS1Bjc3FsWnk1cnJqVjVycFdYbk02KzFyMnNBUHh2TS82eS9lclphMnBTY3NreHhHcGxIVmlBb1pTeTBKTlJTWTZWc0I5Y2VjRlpIaXBFRGNwSExrZG9lOHhFdG9OQzZUeFlVbHRGZEcvU3o5enJzNTliVVdBcEJuUnNZWjN4bEljWTVPSmU4b2tFeENMRWVEQ0xZc3lsSVN4S3l6akZsMXFqRVVOY2c0cklWaVNndm5ITTIrcjZ5R0V0WlJ0WUMwT0Foa29XNmpIWG1iTEJaeGhScm42NGw1OHpjSEJtcmRTMkRnVmVJSWNTQkJrODJSd0F2dGNCc0pjN05jZDR1WTlSTUI3bWprTS9KbFl1Ly9kQ1JoMi9idTlEZVZjbHZMNTZKTGRuYXgxZC9kdWxQbnY2TFBET2Z2ZU5URHg2Nk55bXhqMXlWS2dGK20yTkE0cGhLUnNONHBuZGFIUytjZnZYNzcvelV1ZUlMSng0OXRMUnZsMjdPWWIxeVUweE0vaUV4NWMrSGZPbHFLekZSRW0xWmtsSGptYzF6WDMvKzI3V3ZQbkhzL3VQclI1b3ZKTURwekNXY0tDa25laHMwSkpES2RMdHBrZDZVVWN3OEw2VTllNW9MUE8zOU8rdlBjYldUdEYrNnovaTFUVmtEYTV6aGpNQk1WalVWMzJKVkZha0FKV0xSNEV4N0hLYlErUGtWMmcvOUoxNzhCeUs2YmYzb0hldkhDT1RZSmFkc2c2d2NJUjVtUzJsS3dGZHhVNlpJSEtabEFsT3BUWDFQVFpZVGdrS0dERDlRaHJXY1Y5TGR3WVpKbUVxRkNHTEdaUlU3ampQRFZpQ1ZWRUZEMEJoSDdoZ1p1eEVSbGE1bzJlTDlTNmVlZmUrbFM1M0xkeDg2V2RqQ2tEVnNpV3l0MFprODR5eXRqUlQyUzBzOXhTWnByRVRDVElsU0orNktuUi9LemtLZ3F4QkxHam90VXlDL3dkSFF6Tkt4Tnl3RUdnY0tYY1ZKalNPaFJtaWY1aW9tTGx4K2FQbEFIZXEzTDd6NzZwbTNCbjV3WUdtdmN5Nm9KQWE5bTFLcGo2WktjbU1NUFRSaFJ1eSt1UlRTYStldFkydUhpZWo5U3g4Kzk4R3JUNy8veW9YTnkrdnR0YVhXL0hZRXQ5UEFKUy9laTU5aEpZeXduTk9PWlRRSU9GQWRaS05mUGYvMnBmN2xQZ1llUGlJSURBK1RzQURVSTZLSW9xVE1HRDJ2bEVNSnNNUU9HaWtERlk3QWlFcTJnQVppQnhXVlFDYlRHS0FHVWFDQk1wQlZ3Q25iSXNmK29yTWVPM09WNVpwZHBOVzVzaWl6YUl6Tkt1YmU2VXYrbE8rZERmTm4rdXNYL1pxMFdtU002b2ZRUzRnVjRDamozRVFHUjBCQ1IyTXVrU1FxTkxrK0hGQXBCb3BLVVpHSkNJcXdCKzVXV2RnTHRWeTJvQ0JWZGM2RFRmQnhNQmhVZFZEMVBuZ2ZZZ2dTZ3FxU2N5Q0tvQWdpWURDb3ZBOWNEZkpRV1dPaWFJYW90YS82L2VCRE5KYnpBc3dZK1NhMXFoekExbFdnV05YQ0hLTW9RRVZCeklCYVB6RDlRUndJelpYd0E2MEZnUkY1UkpvajZraUl2R2lzK3dJU1Y1Z3NYM1g0bDU4NWR1TFFrcjFXMEROaGloMjdWSkhoVW0vai8vbmhINzE2N3JYSFRuenl5eC83L0VwcnFaa01POXlrbHJwaGcyZ2tFVk1hTXFta3dKWXBPclZtMC8zLy9vMGYvZWp0Wi9iT3IvN094NytzTE9NWDdpUUVROGJMbG1YWTNQUG5jYmJaMHZnc25na2l1dGpkK01hTDN3YlJvOGNmdm1QOStEalllZWFpdzNiQXcyMUFvNVZVTkVVVWRIT3JtWU5tMnhiSnFUQ1RUR0w4cERRVFU5bGdNNEVoQ1dhRHZSMlNXUTFaL2lpbEM2UXFtS0oxOGsvRU1SWWxDNXMyeDU3dmYvL05Idy84NFBiMVcrODVjR0xZdEFiUnVNdFF0RUtEVklKb3VOUnJKWFJjbmVWTXd4b2VBQmxLeGFVQ1ZBM2xjVllpeHJadGE1VnpXelNxUnNPdUh5K1hLYTFESmFGRGQ1YjdEOTkxcFgvbG15LzgzZCs4K1AwNzl0LzVTN2MvdXRaZUlUQkJHR0NWQkNzWlZ1TFdvU0Z2MkVSRUtBSkNsSmhJTGFkdlRsY2QrRGNrelV5aXJSeHdxWlFHdGdiU3hoR1hOeTRUeGtIemM0TlVHTWZnakNNdWI5dHo5RGZ1L1dWcjdIZGUrY2ZIbjMyaVUvYytjOXNuN3RoN2ZMSElkNENHN1VZYU9qa2FLOGs5enN1V2JJdVBnS1VZRnlhKzU4QUpKdDYvc1A2RHQ1NzUzcHZQbkxsOC9zT05NNTg0ZXUrOWgwNGNYam80R25LYWVMUDl6RXc4NFpkTDJIc0RNLzdjc0UxRjVxVzUvRFAzSHZ5VHYzc0hJR1FHUkFpQ3ZvY3pZQVlUUWdRQVoyRUp6RW9GQWtFVVJHQURWUTJlZ0JUdkIxc3lPY2hBUEJEaExDRkRpQm9WWkJFOFRBYUpJTnVMUys5Y3FWZXl1alRJMGVjWVk4eGJxd3V1My9XZ3JzL2Y3N1RmMVZaUFY3clZRa1dXamRGK0J6WW9CWUlIbHdBWVhpbEFNeFdqNkJJVncrV3YwS3FDcmNDanc0d2wxRkN4TVcrSGNzSDJ2VEpiQWtldDZnbzI5MENDSzJhR0FYZ2ZobDVUSXFrckVOVkFBQ3lFKzEwWUE5VjBoOXF3QklvaGVCL0lPUUpVeElUYWhBQnJhNUF6ckJLckVMMUdFSW5MbEF6RmtKSkJaREJnald4dFhRQWlsR1dKMkJZQURDa2lNU21UVnlCRWdKU01DTGMxM0hlMHZYK2x5TE5kNURVUXBXMWVJQmU3bDU3NzRLVW4zM3p5MFBMK2o5OXl6NkdsL2J1WXA2aWxubWF2U2tCOUdsVnBtbXgwNjl4cjVMMUxwMm8vV0NyYXJmeHFQRzRjMmIxZG1XbExWa2dtR29xSWdpRTcwOVdPallHMWR6TzZhOHBzUmFjZ29IREYyZTVsTDF0cThPN0FqVEdUcDVKQU00Rk0yMVVnKzJqam12bGdrYUFNVTgxdmx5OHpnWnlZeVZNNS90NGJuQVJVUlQzVUNyeENEVkhVd0RTTW9laVE1ekRCT1ljQTJoSExXMExlVU9HeWJ0VWRCN3RRd2xIdWJ2ZUxHaFhNY0txUktSZjE0MnlURXpKZU9JQTFXVnBrRTN4REZNekVsRW1zUVFZcWdqaFYrM3UyR0xycU1Vc1F0blRJNjFZOVp4MXppcmJNZVBTTDdZWFAzUGxKdythUG4vckx4NTk5b3UzYXYzRDBnWlgyb21nd2dHaXRpcWhES3M1VWQxVkpGZXFqWjJJVlRWNmptYjI2UVE5RUl6TkRvUW4xT1kxRkVoWEdiRkt6anlEWFpZdE1ySVI3RHB6SWJXNk4vY1pQdi9PWHp6NXg3dktGWDcvbjh3OGZ1VDhyczlFUVJGV3U5eWxOME1tbGg1TnF6VFVLYS9xSThOSGtydjEzSEZvK2NHTGZiYVVyWDd2dzdsOC8vKzFYUG56dFYrNyt6SDBIN3pxNHZIK2x0ZVRNa0JKTk5LUWl0T09YejZET1RmQzBVV0JTUjNXVGRXdXQ4L1JydTNCM0hWNDl1dGErdEZuMW9oQ1QxaEZEeGdLRktLeEozMFpkcTJHVWl3Z1JRMjdjQ0FDUk5kUlFCUmxJQURGR2VVd2dKWnVyNzRGQTFrS0FRQ29Sb0w3a2I5WHI1VHcyczh0dHR5bTBHVGJPM3NxM0JNTGxmbkhxa251N3MzakdIZ3hLRUV0V3RhcWtQcTNjZ1FISWtXUExVRGhSQ3hpaWxzZ0Z3RkY2MFNwU2JSS0J4bGVOeVF4bHpCeWptQ3lEd2hwaXBXNm5weVY3Z1JwcmpERnNORWJFVkhHYm9hcStOaEtKb0dScTFYWU1DcTNCZ1EyQnlPVStpaENUYzVSbEdvSkJaV0pnaVlpQWNjd1VoWHdVRUZHZWs3R3Nxa0ZqRlNpeldsY1JwTmJCUVBzVlpSbFpCbytkazFLcUp4bEVSVlpBaEVLY0kvck15WlhsdVYzTmFnSWxnSjZQOWM4dXZ2YzNMejE1c1hQcGR4Nzg4bDM3Ympka3ByMEwwNUlNQ01kT3gycHdwNzBoSFRCbTR2V21iMUw1NnQwTEh6aTI2L09yQ3IxYTltOEVPR2h1TlZPM1RPdW9kSVJya0FRWTNhN2hYcnhaTXEyalJNVkw3SWZnVEdGMmpWUzRKay9sdU16VXlid05tK1ExNVpvOGxaT3RUTW1FeHRzTlQyWFVPTUlyQ0JBQWplS0ptTm5HbUlDTms0TmhnRWVmQlVTdjhXYVI5VEJaQWdVZEdISkFzazFtbXhGWFgyZlVBUUFtWjZud3NxbFFRd1ZUQmxWQURlV0tFTFd1ZEpOU0F1YzJKazJ5UlN3VklLaEdJZ29TRFFWREpxUHNnKzZaNWJrRlM2SXFsbG9LU1ZxZXJqNGhXbW92UG5yN3c1bkovdWR2L2UvLzlxbXZpc2hqZDN6Q0dXVWtUbHlLQUtBSlBPTFlDU1JsT25sNEprNytuT3Q2WGplTFhtMjZSc05IYnZwNnV6VCs1UWw4MXZpdnQ2L2YrcDkrNmw4Y1c3bmwvL2o3UDN6OEowOThzSEhHc0hudzhMM3RyR1dZUmFOSXpkZkpNelBoY2h5YTBnVGFXaHY2Wmoza2hXTHVrV01QL2NMUkIvN2ltYS8vKzJlLytmd0hMNzl3NnVYYjFvLzgxZ05mK3VUUkJ3NHM3aXRjYmxtalZLbjAvTTUzTTJURzRXbWkwby85dG1tUG55MmE5Vy9JV01PZi85ajYyWTNlNjZjN0NWcE5DNlhXRWIwYUltamxVRVcvUm95d1JwT2pPbU9Wb0xXQW1HeWhZUUFOMEtpK0J5S3lMYkFqT0FSb1VJMEtHNUVaY20yNWRKbE1BUlVWSCszY2MrL2o3WktYMXpJdTlkejU5dzZka2ZXMVc4NTBGdDg0VzBiZXcwVWJvU2JISUpXTlRWMTVsL2c4WUdEbnVEU2xrVXJuQXByamJITEk2ZWdNYkFBWjExRmN6RGxhc0dvckgvTFdQRzllRnBHZzJoMVVUQ1lGYm1LTS9XNUgrd05WcFN5anpDWDk1WHpsakluTzlFRW9pa0cvOHNHVE1XcGFwQUpWc2haRWlGR3JLaXV5YUYwdnNGWTFsN2FxUEJuRDViQlVxRlNEekZmVXIwTE50TkpHcUt1QlFIenF1ZmI2VkRBY1F6V2x3a2dNRUNGRE1sQXVuQWJ2UWxodm0wK2ZYRnR1WHhzQ09ZN3ZxLzNndFROdmZPZVY3OSs2ZXVpemR6eHlkUFZ3dzFxYnZyemRaRzR3dktyYWovMldhU1ZmZmJQVHBLSS9sbWJnRXBvMUVtSTR0ZkhobTJmZldXd3RIdHR6Tk9lOGlVRVlNbVpVdUh5WHBNN0RpdExiZFBqbkNvOFlqb2pRcS90UHYvL0tiOS8zeFZ1VzlvNytKRHZ6RjgyTVpZemZHZHNqb0crMDM5dmNZR2ZMYitlbUoyTlZXNzg0dEN4SDVtYnFRUk0xYTA0NHczYXVmak01RnhScEx5Y0V2WHEzOFk1cGMvVXVaQXhUV1hqcEdDNFpGTGRKcnB6a21GS29xRSt0S2FKb0xWb3JWRFFrUUdYTExtZmNFdlV5eXlvaHNPTTVKUkpJUkJRb2tWTlFBc0lFRFdWZVdHT1lMSk5UcUpjT3dUamlCSzdNQ0lWdFdhTEM4dnI4eW1wNzlYdHZQZjN5NmRkQnVIUC83Ym1aQThTeU0rd0VNbWZuRW1GaXNoc01tNHl6YTliUm1aWUdGemxoVHFiMDNOMmYrNWs0WVRJbVArZWRJQnFKN0d4bWtzL3VXZC9IQVR2ajF5YWJYVlhIYitXTVBiQzA3OTVESnorOGZQYlo5MTU4N2N6YkgxNDVmY2ZlWTNONW00bDUxaEIybGdub1V5LzBFb0poM0VFYUpWN1hpSzRwVEh4czdmQ3YzUDNZL3FYMVY4KzgrZXFadDU1Nit5ZmZlK3VmM3IzMGZ1bUt3eXVIbUZQMi9QV05KYzJsTFU1SWFDLzBFbjBaQUNJVUM5MW4zdHg0OTB3ZmhxZ3dXa2QwS3hBTkM0TDNLa1JCWmxGa1lLTENhbEFFQVZ0eUxmVjlYSTNwRUxuMnNMcDFJK0xCU3RhU3NUcW9pRzFhbEFsaW1TM3ZIZVNITDhYbGdZMGIyY0tWL29ITDRXQ2RyOEtBcklObnlrcktuUTRxbEdlSmVnRERaSlJ4eGhwUnl2RE1RRVFGMEFXRUtBTVJ1MUxyQ2hMSk5qM3hxa3VLTlJXcHpwM3hJZ1BGUUJUV05ZU0pOb1pXUGNqTFFyTE1XWFl4MXIyK2VoK3pQSlp6MFdVU2dnZUpzUUNzU3N2Wk9nVHA5MUp5VmVLcmpzWUlhSmpzU2xURXVtUmlhd1RVSmdtRHl2c1lyYU81UXFvQlFHUU5HUUZxS2pJSXFNakpXdXJXN1F4RldZQXRpMi9GYmgwenJRS2tXbG5naDI3Yjg4OGZ2cTNNc211Q0NZS0VmdXluVmZ6NGMwLzg2eDkrcFRQby90ZWYrYjM3YnJtN25iV2FCVDZCaTl4T0p2RFg0M05NVkFaeE1CTVltTDdROC8xblQ3M3dIMTc5d2FQSEh2cmlYYjlvTStQVkp4MFZKTXk4ZGp0cDlKdGpONDZ5VExodncyWTdpUEZOa1FSMU5HVE9YRG4zYjM3NDUvZnN2L08rUXlmM0x1eFJqVDcybU93T1Z2NU1UR1VEeDA1Nlp1SXQzQ3c5TXhQMzBLalptU0RLVkJONE94amNkcGpLOFdzZHUyUWRxZ0l3aHExaHkyU0lESlB6RWlTSlJrQVNwcExaTm1rUUdFRU1LMTkvNDdsdkQwTDFzWU1uN2oxNGwwSzdvZXQzRFliQUZLWXk3ZjdiZlhrbVQ2VUNNRlJZTGdBU3BIekNJdWQyeGlVVEQrSm1WRC90aDJDeWxzc0pUL2hFRGc4UDhTTWtHcU1PTE9XT0xJRVVjRVRPdEZTRGFpQWdzM2J2d2xwbXNuY3VmUERLaDYrTHl1MTdiakVFaFloS1ZFMUEwNGFGb3gvNzBDRnE5L3F5TThad2tSTTl2eTVjWkdNMVQ1TmFZbnQwVDRKS1RMWXloYkhhVGV0SXBKYlFabllTaGdEdmNVb2xKczZzVzI0dm5kaDMyMUk1LzlMcDEzNzYvc3R2blgrSG1aZGJTNlBLR3RlUVd1cUc1SzRaZVBMMU5UeWhreGlpbTRTYWJwNmtNNjZWbFh2bjk5eDc4T1RIRDkzTnhyeC82ZFJyWjk5OS92U2IzMzM5aDIrZWZidnZCNFVyNWtkWm9GRXFWZUZycXY1WjB5QVZ0VE5raURCWEZNKyswMzNuYksrdVBCVGtHQ0JFUVJSWUF5YUlJdUVEaklFcVdRWm9XRkxTWnNDUWhER05oc2hnSEgzR1RKVG9Md2RrQ1VVR1ZVUWhOaWFlenVueWZIbWhsWGVyZWpYMDEveGd4VmRXUW9BaE1nNVZEUitoUkU0MEc5b1FDb2Vvc2RaSUFxNkFTSlFsVnlzUWdKb29Bekd4ZzRoR1B6SWpsTEJLMktNaTB1Mm9NV0JPTHZpbXEwcWt4RFo0d3l6RVFwUWJDaUhxYU96c01wV1lCZ1dDMUw2d3JNUWlJMitFOTJBZThrUVJBY2lZeFpnSXlna1dNTXhxakZnTGE4QU1FVVN2S21TZDFzVHRISUNwNnpJalZ4WlZGUFk5RHI2cTg2Z0c3RUhobmlOei84VXYzM0xyK3FyWlJjWjhDbEViTXYvdytsT1AvK1NKODUyTFg3cm5jNzk1LzYrdXRwY1RqaUhOamVTUjJzMWszdUhvdnkyYkpIRkUvUERLNlQ5NTZpL2Z2ZmpoWisvNDFDZVBQWmlxQWpWOW1IbnREcDFvSUpaYkNoR1A5TkpOTDFpNHBYRWlVZGVLVnZnQUFDQUFTVVJCVkxreTJIemw5QnQvOWR6ZmZPN2tJM2NmT0w1Y0xqQmJJdE53SG16VDhhdHc3QzFNbEtPM0FBQzY1UUIyRS9WTUkrTk1sQTBRTXVWb2JIa0wyeUF1eC91V2ZoaUdZOGhnWlBTZ0tmTTk0cFpKeUlhVXVxa0lobTNVaXRrUVZKQTJYL0VhL2JCRzhWQ2ZKQnVpanZYZnYvYkRLdmk3RDl4NTc4RzdNS28rdi9zaFQyRXFkK1NIY0ZSNm5hZ3ZNTVJVeWpDRmN1U2FJd2pFU3ovb0pBRVJBRXNaazB1WW5hQUR3ODVSM3ZUZXB1T0R5c1hlUnBubHpCRDF5UnNCVUtLaEpDUU8zQkJWUkFFeXEvTXJuenZ4YUJUOSs5ZC8rSmMvK2R1bGN1NlJZdzh1dDVhSWtLbEdyVldNRUVWRUZUVmtFaGlDUmx5SE96d2drWnJKMFJRdWNzdFQyTVZFMUxIeXZzMkhQS0pqbXB6Y3MxYkx0b0RrWGJRK2srNTZTR1JHdzE4SnBEUmkraHhydEoyMTdqdDAxMXplYWhldEoxLzl3WS9lZnZaODU5SmI1OTU5OVBqRDl4MjZDNENveDZpQzYyNTdTRnVTTnNlcGdzZE5pdTN3U3J1WDhTZTVkMkhQNnR6eXh3N2NlV3o5MWxmUDNQL20rZmZldnZEKzgrKy8rTWFIcno3Nzd2TkhWZy92V1ZncjJPNWRXTHR0L1paRHl3Y1dpMTBkNEpMT1RSUERrbFhTOUd4RnBaMjM3cnQxOWFWM041NTl2VUlRSlVZQzYxVUJsVWRta1RuNEFCOEFJTE5LbzNoZDhFb01zbUFhOGw1TFVGU0VERTMwTFNuMFJIQnBHQ0dncmpEd01GSFpWb1BJbTEyTHFzQlMxRDBCUEx5ek1HVzVEcUlPYW9pZ0pOS2VraUdiazJVQUFZQ3ZvTnpBWjhsbXhOQllxKzlvTGVTSXJHT0ZvNnBXSWh4aTdOSGtOckNXWm0zQVNoU00wYnB2ckEwd1NtU05JVUJqMUJnb0dVd0pQY1Vzd2hyckZyUTJiR0ZJTlJyclZCTHBqZ0NKVmNPelVaQ0lJTlFlSU9kZzdhakRGdDRub2xvQVIwQzR2OG9MTWdwTEdGUWFmWFJaSElpM3pHcE1OQ1p6MW1WMTFNVXlPM2xvK2Y0amV3enZhbE5SYU44UDNydHc2dkhudm5YNnl0bUhqdHozeisvLzFYMExldzJ6REk4ckpoa1oxN3pWT1BKeHkrY2poUFVPYkpMZSsvT2JGNTk2KzlrOTg2djdGdGNMVzR5dXJSWEVaSGJQUTlOMFl3SmltVlJIOG9qczhsYlhLdzFhazhHZHF2ZmhsYk1BelJmdHdoWkUzT2lXOFlXMmcwd2JiUW4zMnZ3Nmp1eHVQcHoyd240RW1WYmRRMjAyMmdNYmhUWUJrQlRkRnF4Nk5UR0hoa2JEZUtMS2x2aUZrcWdFaVV6V2tGVVNpSWtxUTB5bHFtS3NVRGVZb1ZFclk3WThyb3l6S1BYSXVyKzJKRXlscFlMSmdZc29OUkVCTExOSW9XeHA1bGttRHNGa3FZeGFxVVlRQTg2U2pUb1lobkJVTXk0Rk12RmtIWmNNVTJzdjR3emlIZG5jRkFwTnJ6a0JGNEpFalRBd2hsVEpXYjU2NUUzNFVsVWhHQ0pEbEpoZzljanFMYjk2OTJlZHNZOC85OFNmUGYxTlE5bkRSKzlmbTF1eFJIWDB6RlowU0pHVWN4NFFtdjE3eDBla29uRzczWEVjQ2JYbDg1bk1aYVB5dnVNZlpwdzFaSXRqRDNWWG9NSUpjdE9tU3pQemp4VmJzQTZZeFNhWnJtMXFnVTd3b3gzZmMzUnRidVh3MHY3SG4vdWI1ejU0K2ZUbHM2YzJ6dlRxM3I3RjliWDJRaXRyYlhkSUdFL2xhT2prYUx3bW9XcHlHS2hPMG5mdUFBVGJqWXpqcEhUSWYyeVgyOHVQSG4vNDBlTVBmN0J4K3BsM2Yvck1lOCsvY2ZhZHMxZk92WHZwZEVwOFdDcm5Iemg4ejhjT25qaThmSEM1dFRTWHQrYkx0ak9PdDZtYUtKQngvSFVhcjZqVVVoZFVmT0sybFpmZVBmL2l6ODVxaU1GRE00WXpFQ0FrTWtwQ3lpRVVRWWlJZ3N5UU5Rb0FOVkd1U0Z5V0JoSWhmc2lPeGdZU3dNbDdRVkFETWVyN3FDTkVOVmJhV2hwRThWMHRVT1hGZ0l5RmliQk15TFZTY2huWkNQSWFhcW90dEU4cFJ1QVloZ0JvTmU3L2dHRVB3MUdkNkVXTlJoR0pjeWJMY1VDY2t4d2lyRWlvcGR2aGRudUwreUVWMGh6NUQ0SVNneVM5QzRuV21wQ3cyQkpqVlNFRU1NTVlzaGJCK0JBRldoaGtVQi82Ulo1RmtFS0RxZ3FRWlNHS3FwSklyRDJNRVFzaUdKVVFoM2tmdzJDS01TaWhWYVZhUjVaQmhQWXFYcG1MeUJWb2w4eGxGdnQ2N01EQ3ZVY1B6SmZ6dTVsWG9ySlpkZDQ4Lzg3WG4vdnVqOTU1NXU0RGQvenFQYitVVXVPUWtQSkRmYmdyRVpWVUwrTWpJS3czZWxkZS9mQ05jNXVYUG5mbnB3OHRYMDBHVVlocUttR3d5MTVjQldBMjFrejZKSzNLOGNtL0c2VG45VWxpaFZGbTRuN2RQN3Q1SHNDZTl1cGN2b1dyZmtoOE5LdlpSckV3Y1U1NTA4K0dwM0pjSlc2WHczbGQ1KytyVjQwOWpmRTZxNDBlbnRaQzAwTVl2dXVwYTVzalZocGEwKzFHYjZzS0lDWmxTb0pGS1lyUFRFRkVCQVlqUmcvQWtpSGljUnVDd1ViRkVJMzNKc0dFSTNCZDRReU02aHM3WklINm1tNnZrK25LcW1vTDJ5b3drL0pzRGtDcVR0bXlMVUpUcUdZQlRaUnJ5cjdMVVJLb2dmNFNxR1ZhelQ1bjJkeXlmR0NYZlUrcEZwYnQ4VDFIMjBXclhaYi95eFAvOXgvODRNODZ2dnZMSjM5eHBWZ2lJc05XTkRZc1F3MlVjaUtlamEwblZ3STcwOXB1Ym8wam9jWS9uOGxjeHJQS1RHUHJ0THN1ZU1ITVdzQU5iOTEyclV4MGlhZ0I1Z3laNmNpQXdGRkRGR0ZxcU1GVm9mUEYzQmRPUG5iaXdCMS8vdlJmUGZIU2sxOTk3cHRQdnZIOVg3Lzc4MSs4NjdFVGUyL0xuYkhYc3VKbjA4bEJWTFY1T09OdllRS3VlQ01BcU9tWGNuQnAzLzdGOVMvZTlkaWx6cVhuVDczODNxWFRHLzNOZHk2OCsvUzdML3o1ai8vNnI1Ly8yOE1yQis0OWNNK3h0VnRPSHJ4dHo4SktackxGYk5HeWFZcVJKcGxtejAyREN1b0YyZkVEQzNmdWI2OWtzZCtyTjFGb0xTQWdNelRudEJkUWV6Q2hsVU1FdlFvS1JLczV3RVM1MGJwQ0JOaVNMZFIzb1FyeENpVnVhUnlRWWJnY1Nqb1lrR3VCQ0hsQnBkSFFwNnpVV0dkd3VWOFFXWU94WTlReVVCRkFoNFk5QlFhcDlyV0dxcUcyQlVENStBc1M2emVsZGw0emtPVnlVZm9iVW5VRkNNUThOdzh2Z25wWSt5cGxvbzVRaTZncVZkVXNveXhUMEVDSmxBQXlFbEZYWlZIMndZYkEzdGVETGxTb0xEblBpVmdrOXZzRGtXZ3luaWZQL1N0d2F4MWtBV3hDS0lQSC9IeS9xa0tJQmxveXVNeTdZRXRLSWZoK0JZREtrb2kwcnJVL2RKMk84TjBDU3Z3UUJDSVZoU29CSnc2dFAzRHMyZ29IZ0VLdlZKdXZuWDN6dXk5OTc0OSs5QmZIOWh6K3dsMmYvdVN4QjVvdkdONHBNWFFtdm8vQnM2RDAxNWEzTDd6M3hNdi91TkplZWV6MlQ5NjZjcWo1M1BJMWlMcW51NUZvSE1kWFdVSU50MHhyRXY0MVM3OWRsMHlzWlNKeXhxVXViUTY2cHpmT1pkYWQzSGY3Qk5mK0RzQ083WGdxWjFMY2JrZXQrOUdzb2gyb05xY3BicmZoRWFCeE9xL2Q4RlFPVDU3QTFid01yUUUyYkNSVzQza1pLZnB2S0dlMkFOendwUS9CbVBOMmRYVEN2M3B6dy9uMVRtQTA3OVMwS3FtaXhwWlpudmlyai80YU04YVNiZHYyOUsyTm1aSGxQQVNHbUVuVE96R1hYYTlEaVVET3VCQ0RrdTVwcjMzeHhHZDlIZjd3UjMveDc1NzZXZ2orZHg3OE5jZHRJczZ1ZGJnUEVpcXBwa2V4WGErWWVNN09UWS91STVDbnFtcGlOSnFZYzBQQ3VGazNuTWtpeDhSa3JpS2htbXREREtyS3ZJVVZUbFRHaXRKNlptUFkrZEIxcGdWRUpyVWpDeTlJSmVLSjJOblc0ZVZELysxbmZ2OFhqLy9DNHovNTFyOTcrbXQvOFAwL2UvcG5QLzNpM1k5OThlUmpSMWR2MlhtWVRYM3djVEZreHRkNUluZHEyOG1TaVNHRzZ3dnVicFdaejVDSk01dnRXZGp6aSszbEZHNGNoSUVxbm43M3B6OTYrNW5uM24vcGo1LzY5NWJOZ1pXOWg1YjJIVnJhZjNMdmJjZlhqdHk1NzdibEhTdUpBR0RBa1liWWZmL2kyU3p2Zk96NG51ODhmVjdTKzdKTWhyUVgwQjBnczdBR01Sa1FpaUtETXpCRXVkRkJoQ2hNUm16VmQ3QUZQazFrMjFDZ0lnRGsyaUFpV3lEV0d2cUF3bFJjRmxYY1g0Y0FCQjJmdVNweStTTFpERVZPWVVEWlcvT20xVVBZaG85RlJDNE51RTNJaVFCZGxNNEY1RHBVTWtTS1M1d3h1ajV1Ym1nOUVBQ1ZVcEc3MGhUMWdGcEZIeHlHZ1dFdFdRMUpEUlZqVUpTZFhpV3FJY3U0TEcxN1FRWTlBT3E5aG9CcU1OZktlMWN1WCtsNE1XYmRMV2g5V2FVVU1RQ1VxTmZ0WGJkajNUcUtRY09BeWxJNmZTNnoyQ3E3bTcwMmVtVlJITitiSFYvZmxkcnB4LzdmdmY2RHJ6ejlqV2ZlZlg3djR0ci8rQ3YvM1NkdWZXRG10alJURWlkRWszNkpFUUZsSW93Wm45NjdvWWs4MjduMDBybWZQWERnOXNNcmg5cjVycXFNSmttRnNLZkozWDMwVnd0UGsybWI5dlNLdTNGeWFCR1o1bjVPQy94ODkrTDdHeC9jZmVEMnd1MzJrV0k3eGNKbVpoaW9GM29KVTcrbFZ4SkZaL1RxbXJLZFlwbmUzUUFFQ2VNdTJDUU5UTEpCb1RYWEpod3JwdmJzaG5kY1ZYd2tnQ3dYVVdKVDdIdlVEZXZNbkk4K2lKQjRRRURCbVZhVWlzQkVwbzZkYnQxMXh1WjJ0OERiUVJ3a1gvNk1JUmhIb0ptbVh0cWo3ZVg2N0M2YkFXRElaZHdheUpXSjFKSGh5S0VLWk5xT1doRU1FVWV0TExWU1ZnbnJOZllKVlFuYU0xUllzZ1JFd0FGTW1TS294dm5jZmU3RUp3TDh0MS8rM3IvOTBlTWZYUHp3di96c2Y3S1lMelpWci9xeG4ycmtKRU8xbVFTR1RHR0tHV2JRaU94RlZBWXlhT3JyWUF5ZmlGMW5UODBVSWtwMXlTZWJIck43RXBUM2FqQnMxS1h4SVdCc3RtMmhaOWxhaVR0SmNneW1hNk5BUk1CaVRVSEVxVlFVZEpncHJwcW9YOUxwd2JmejRwNER0eSsyeWwrKzY3Ry9lUGJyTDUxNjdZOSsrSlVmdnZYTVorOTg1SkZiUDM1d2FYKzVEZHh5QitCWTg3TWxPN002aGxjL2dZcWFPZnpybFNFNGpvZHpZMDdiVFB5cFl3L2RzWDdzeXgrN2ZLbC91ZU12L3ZpZEYxOCs5Zlk3NTM3OHZUZCszTTVhOCtYYzNvVTllK1pXdHJ2bjVhcDN2cnZoNnc2QWZsMXRkT3NMRjlxa3Q0T1dVUXNDYTI0QjBHS2hFYWdqWWtRaTNnZ1IvUWpMaWd5aXlKaFVORlpRa0MxVmFraE1xWjVrUzRBUXZhcW4zSkxOZFZDcktwbGNZNFdZVVZiQ09STzg4LzFCQlkwV0VoUmRXRVBXYWxVaE1BSFVrMTZyRzB5R0xLZXg0d2RSUWRRZVB1TVJ0eWFCVllVQVhBVTlpRnk4b2xlOGhoNGNRVlhyZ1hydlE2NE9CSTdFTG5pbkVTN3plY21HRUx6M1VRaWE1NXpsQUVTRWZBMUE2enBqWW1PcUxPdFhYb3AyNWp0WjdHdEtQQ25tZ2lzRnlBa2xSSW04SWhqYnowdUFJMGhxcjM1b0MybHZFMkFJSVlBV1MrMVVEcExsVGszUjk3RXczVmg1TDFrVTdRNEd2LzJKMngrNmRjMWRhL21HR0U1ZE9mUFZaNy94RDI4K2ZiNjM4Y2xiUC81N24veVBIamowc1phN0JyZzRhUERpazkxZ3lUYVR2Vm5STTVmL05RMkk1OTUvK1lkdi9waGllUFQ0ZzB1dGhmSExCM0ZnMmU3Z0twaEpGamM4RUcvbHBwdDVxeHRaZDB4TXMwQW5DZCs5MGU5K3NIbnBucjIzdXV2SkcwL1BLbWdJRXNZTm8rSG5XelZuYnZKcDIrSWoreUdTSk9mQnVOazNjMnVZR1F5ZGZ2dlQxemI1SGVPYVhGU2lDSWJIeFVERWhqbElCYmdvTllnTVpVUnNqWXRTRGN0bHE0VFlWNDBSSktDQnhGTWJaNCt2SFYxdUxhVnhCQm40bVh2MlNJSUVvcXZabXpublhnYUQyRkZWaXRkZ1piV1Y5TGI3RzVNbFdBQ0pwNUxKQWpacXJHSi9ldzV0RWxWRHhwQ0ZBa3FWZGh3VmxqT0ZYb3VuTWxGc1JGVTF4SVlkcFNxdXd4cml2SGRoNVhOM1BwcVovTnN2L2NQWGZ2cHR0dTQzNy8vOGdhVjFROVpTWWNpSStxZ2U0SEVHa2gzZ1MwR0RpcVlUdzNqK3lKQzQ3V2FFQm1kREprYzBJK05nN3lSRG1PVDJpZEVUdW1EOFR3MU9LZ0Y2QVJBeEVST0loNVpXUXB2RzlIOG1RN0NKcjBzMEVIaSttRCt4OTQ2NzkyZTU1VmRPdi9IYys2KzgrT0hycDYrY2UrNjlGKzg1Y09MalIrNDV1Zi8yQk05aE1nTE1SSTF0OXh4bXZvVnBkamt2WHFFM2tVMnZ3WmNzdHhhWFc0dnBmdjI0ZVhqcDZKc0gzcnZRM2VqVnZiTlh6bjE0NWR5NXpRdVhlaHVYKzFkbTNzZUxpS0kwR1lDbDFzSyt4Wkwyek5WcjY5OTlRVG9laWVnU1VQV0pnNUlnaENhS2J3ak1NQ2xsQTRuTkFCRFZCcU5BeEtiUlZFUUdTdWtkSXRtRm5Ha0lXbGZFcXFxeENob0lFbFVFQklKWHpyUk9YRThPWWNucldZVWpFZlY5aElJeUJxVTRhNWpKN1RZaE1xaTFUOUJBeXNvMUhDRkFLdStoVkZuS01pRlNoUTIxMk15RFFHb3AxaUZTMmttc0pSbVdDQUdSaURDUVcxT0pxcXJZb2pKOFNTSzByQ09MSVJoVEV6SW9qWXJmK3RGbUk4d2dIckw3aTRJMEJmY29aZ2lxbVkxczRDV0habVZlZTRxMWQ4N1hSZm5KTzFhT3IrOVVtQXJBaDVmUGZQK3RIei85N3ZQZmYrT2Y4cXg4NU5hUGYvN09SejU5N0JOQ0VqVXlJTnR6bnRKWVltRnprcW1sbmxBK3VFNFE4Zk1mdlB6VytYZnZQM1Rpa1dNUEx4UmJrQnpUaVk0VHNoM2lpb2tuT0IvVHJjYkpFN0U5N25zM3NoME1QSUVoTm5xWEtqODR2SEl3czlmdEVoQ1ZNSXR1T1VISG12NXVoNHUva1ZEcFVKRk9CYVJrYTJudjJjbWMyenlROFdzVDVITWFMaVpESmtvQm9obW1tYVJQSW8zUU1Fd2NjYlhxUlRJbUJCb1VVYlZiOVZ1dWFHVUZBQVZxQ1VIRmtDV2l0QXMzQmJHbjIwMFNOUXo1cWxUL1AvYmVORnF5NnpvUCsvWSs1OXlocXQ3Yy9WN1BqVVlEallsTkVBUkl3aVFsVXFSRVRhYkd5SkduNWNqUm45aGVLNG1UK0UveUsvb1JyWlVmZHJLYzJHc2xXWW50RlRsU0ZFbTJTV3VneEVFUUNaSUFRUUlnTVFPTnh0UU45T3QrWTFYZGU4ODVlK2ZIcWFwWFhWV3YrelVBTHYzeFh1L0hlL2ZkOGR4N3p0bG43MjkvbjJoekk1NUtReTdxeE5ST1RGWTFBR3pJZ1F4RVJEMlRJekkzNEtra3NDRVh0QzU0aVdGQXlIaXVMOXVjZUlDSmxIVG0xekE2UWFvQkVZQkFHUTNjNUVTZG1SN24rTUxhVDkvMzZibTg4Mzk4NDdmLzFiZitUYnR3bjdqamdXUHp4NWFLSXVjOFNCVlZaZ0kxWmxxcW42RWhNeDJHZFlNcGFqTGU1MmRDSGQrTDZWQjlkRUlMT0cxL2QxaW52V05oUmdJUUkwODhKZUZHV0NwQURKdUVDVTE4N0FwSkJYbWkvdU5uSDN6NHpQMC91UFRTRjU3NjZyZGUvZDZmdi9pdHA5NTg5b1VyTC8vWVhSOC91M0xteU1KUzZWcWlFcVE1ZUozNlRFc0szYU15VVNRd0l5anBrZTY5QXIwT29QU2VqVW96LzlDcEJ4NDgrYUgwRmk2dXYvN0sxZGZYZDY5dFZUdFhkdFpUUDU4WWZRcFhMTFlXbHNvRkFLdHpLM05saDRWM051SXI3N3p3a3ZZcVRRemZRQjNnYkVwZW9OY2dSaFE1bkFHQlJEU2tYSVloWXhRQnNRWUFZckRGYUFJWUZLMFJSQWM2d0NyRVZxUFhYbGVERjdEdlZlU3NSZzhtTWtaanBFWUdPQmdLVXFZQ1RrRm9FRVRaa1V0ZVM2T3FLVlZOeEJxRFFWV1lYb1UrS0NjaUVZaythcjBBRDVDQ0dHcmdJNXdGbTBUc3BMNkJ0ZEhhaGdpK1pvczZDcXV5TWFTQWlOUVZveGpWVTFqREZFUkVIRm1YT2QrdkF0bGdNb1NnSEJFMEkyOEprVTBnc2xDampWRjR5Z0VZaVJKRnlNQW9mQU1ZQ0drSzIvUnJCWUt4VVlDK0wwc1NXMGFOTFAxMlRoODZ0M2JYOFdLeE5hUFhSSW5yM1d1YnZhMnIzYzBuMzNqbUQ3Ly81ZGMzTGgyWlAvenBjdzkvN3Q1UG5UOStqMlZieFNyMWQwWEUxQndTTlNZSFlvS0lVRVNTZk5TRXUzQndFUEd6bDEvODd1cy9jTWI5L1AwL2VlZnFtWWx4YkVhVlIxSnBtbklkcG9sdEpyYU1xTExIWVdFSHhIMG4ydy9vUGQxMzFuZXZYdGxlejRuUEh6M25qRTE2WnVsQ005VzlKNHlKeC8yRHBIS1FxRExHUjhXWmZmWTlHaVdPZ0JGMmN2aklNOS92QVdlSGlRcSs4V2w3OVB2WVBtWlllOEdpQTNsS2hhckdpUnIxMFZsR1I5Slkrd3lYS1dUSWVIamM3R1AwNGhYUmtDT3lxYmowQmtFTW0zRzdIemZITnhISVVoblFFMjBDMUZMTGNLa2lxaHJSQk5rM0NHSElGVHpYazAwQ2VhMEF5YzNLSEs5VVVqWGFXTmpTbEwzWWsrdnBybWJlbTJpc1lyOWwya1FnV0NZRXJRZ1pJY3dYN1IrOTgyTkw3YVgvN292LzB4OTg5eXZkeXYvTWZaOVpLZzREc0Z6WVcwSGhacHhObERaRWpZMDAwM200bVZESDkyS2pnTUYxb0pzWVJtbkx2VXNmR09zMENrS08wRXd4eG9oQjJjaEFySXRIRUpCRXV5dFE2Mk5Ec0ZFOVdBMnlFQ3RuV21DY1AzYlhuYXZubm43cnVTODk4N1Z2dlB6NEgzejNqNy84M0tPZlAvOFQvOUdEUDd2YVdRYUVTQ1FTRXh0bWdFakpqbGo4RHR5ZkIzN3hrSG92K1hNVDhLWFJFODNFWUw1cllHWUszanJqemh3K2ZlYnc2YjFiaXY2QUtJMythdmowK2QzR3ZQM2FsYTd2K1FnZE1FMHhVV1pWZ1Y0OThPNkM2SFlESWhRR3BFcUdjcU9WUUFSc2lhM0dQbkViSU1SR3RTYm5LRzlyYUFBaWRocDZsTFUxTmxURkFSUWhmZW9jWVpXc1JRQWNVL0RLNjdUOGd2SUNhUS93b0F4TXc4SUtBcUxxTnZNS2xNanZGbnJwU091TkxkUHhmRmk1OE1GM2QzcDY1UndDVVJhUloyUUw3VWY0R2s2cGJIR2VTNjhIVlloR2NEOXZRUlIxRlNYQ1dpb0tFR20vTDlxbmJERGhPVjliNW1oZFg5Qm1GWUlQZ1l5aHN0UmVqMVNDRDFBdHkzeFhUVWxRNlFjTk1EbXBablhsK3lHeXBYWW12UjE0QjAyOFlabEdwWktoUVNOUWNFK0J5bXVvR2RKZVdQaEhuMXM3dWNDMWIxSTdFU0ZJREJKQ2pGdlZ6amN1ZlB1Smk5OS8vT0pUYjIyK3ZkUmErT1RaaDM3aGdaOTY0TVFIbG9lQW1GSGtmTHA2UzZHMTFKYnNURm50R3lPc2IvQWQxcUhaN3UvKzh6Ly9sMCsvK2Z4bjd2NlJuL3ZnNTI3NjdXR3E3d3p1Y05aSXNoL2s4TWJ3ODlIMm1lZzNrUm5ZeGtGNGRlelNiMnhlZm5QemNqdHZQWGo2ZzJ5cGtzcVNUZm5sbWFqSkNSc1hLRmVvVng4MVdtUEhjeTRLbmI3dWV6ZTZYdDE3TkNoTm9NSkhQdVZCempsK3JHRURIVFI0ZW1zS3RXekhMdXFDaENBUmNFRThvSWFnR29KVWpsdWp5Vk9CZ1dnTU1BVE9vWW5leDhGVVN4b0JlR21hVVNabzlJejdUc0ZCTlJqaUlMMGJTM2ZhS2s1R2JoWGlaWGNrT3VEalR0b0lSRWJlTnN2ZGVHM21TWU0yZmRscThWSnVDZ2ZycGU3R0xvQ0NpNEpUWFFxMWJkdkhub3hGSS96VXVleWdJU1RFM1dZWXV5UWdJMWhUTnVLenpIM3crRjIvK1hQLzhILzV5ci80Zjc3emh4ZXVYZjZ2UHZOcloxWk9NWEdVUmlIalZhTTN0aUFoT1EzRHlwR0JXblJTM3hpOTd4K0dZTzRFNHBLSW5IVUVta0JjM2xKNmNnSnhPVTRnay9xaGlQZzlwSjFuTnRZNEg3dld0Sk5zRXBGeHRrMWdLS0tHelBDREo4L2ZkL1RjTHo3dzA0OWZmT3FiRjU3NCtpdmZmT0tOSjl0WmVXemg2T25sRXdRKzNGbGFtVnZLcE1nMXYrdk93VXpzeUIwUWtwYWJHUlVRcWZkT3RQbjdDNXZDL3ZpczZkZTlIMnlLamZ5RFgvclFtZHRlL3VQSEx6ejEzUHJsTjZyaFUxbk5IWWpReWxGNVZCNkcwU25KdFRsY1VsV0pDMXBGc20wTkZhSlhCQ29ONVVacm9COVJOd3BHaURCSnlnc2pUS1UyUVN0UHJxMitSemFIUkswaTJVeDlqeVNIV2pBQUlkbFM2bEErVDdtaDRWcUtxQVZZMVIwQTB0dWNLOHhTdmlCYkYxZGFoelk0cndDUVZiUEU4L1BhSktaWlZSL0J0ZGFlUEdrTUVxTTJQV2pVWU1DRzV3dTUyaTB6Y1dVVzJYVDdmUzRudTE2ZGxiVnZwTnNIYzdjc05TK0ltbFRyd2ExV1VmZE1EQ1NxZlVIUjdvUEE4d3FRU3F2cTlic3g1ams1bGExcjhCbEc3T2tNS3MzTXNOUjhxV2VQK0IzLzl0T3ZYREdPeUNEMjFDN3d5Kys4ZW1IOTRndnJGNTk3NTJLM3Q5bUU1c1RTa1Y5OTZQTS9jLzZ6NTFiUHR2Tldkb0JQS0hFK0ZseE1hbHRMVktpOVJaTDRrVjN0Ymo3eTByZCs4NC8rNmJYdXhpZk9QdlNSVXg4NDRJSDc5aDE3eTJ5ekdBNkdNNEhQekpNcnFBblE5TWltKzg1ckcyKzl2bm5KR0RQWG1ldllUa29pOTBLdmJkc3pVWk0zc0FRYUhjZXVZZ2dhbmFpcmV0OXROTTY4THhVRGU4Y3lKd3pmeUlFWVAxV1FrUEFUeVUrd25BTWF4VHR1ZSttcFJnQUNKR0pwUjFBTXVLN0hUVVRlMnJ3MjErbzRCOUhnZU8vOU11QUlNL21uREdWSzJUNE94blZtTTI3VnNqdStpVUNHeTZoVkNwaWsvRUxRUHNHQVRDVTcrMWZjcXFvd2NTOXVNUmdncjkyT1hiWnNnd1F2bmtDRktlTDF6emx4cnNJVXBGSFZBMUNvZ1FLSnlDOEFQcjFJaFRwbjd6OTJ6ei84OGYvazk1LzgwbmN1L3VBM3Z2aFBmdWxEUC9YdzdRK3V0QmNWNk1kK1lZb29OWk5odXRIUVlNamtKaCtQUXlTYzFJUzgzZ2hxY05NR1BiaE5nRzRVR21KSTRJengzVzRKMmptSnVCenp6a2FKakxHUmpvZnFMeTVLVE85T1ZZSlVxWXFNeVJqT21XeG1zOXNQSFY4c2l3ZE8zdFZyL0JlKy8yZmZmT1dKWnk1Zm1Dc1hBVmdWWnd6REdQRGNOd2VEd2xKcjhlajhhdnI5Nk1LUnhYTGVHYnRZenMyMzVsSHpRcXR6NVBDaDVHVGNGSkxweFVlTmhTa21ZRlBqNExXRE5NNk5yekp6NHdoVU5mT2xNTE16Tm0vejNjc3IvcVEvYXp1WHpsUlgrK0c1RjE5YjM5eFZueEY2V0Rxc25nQkc1c0FFRjBSYnFBTEVJM2NhS2xRMVFvQmxwUUlxOEkwNnBiS0ZyTkIrVFdxVFhnYlpsalkxVkJDSE9oZFFzQWNUcVlFU1pheWhBWUV5QTVCU20rRGhheFVIbE5CZFVJbU1yWW10NXNyaGxjMGQzU2ljYTJXMDZlSjZiN2NDUzVhck1WUmEzVzBBaGhxb0FkVmFlNkpNUmNsWEtFcXltVFlnRWhCcFZjSEJGMFYwbGtWS0NkVkdEeTJINkxWWFUyc09nQXVOSVpVeWIwQWxhZFg0RUFJbGdhNjZycU95RWdDTktsVkZXUVpqakVSWFYvMXVsQ0pYQ3VnMThIYlBnVEJFK2I1S0M5M3crdmV2UFA2UC95eWppSlE3MWdoeTJLMjczYnJuakR1MXVIYnE5UG43VDk5M1l1bm80Ym1WWXd0cnkrWGlBVDhoSWlwTk9VMGVNMTczbjJ3Y2NUbHVFMGhBQUUrOThld2ZQZlBWUDNubWEyOXRYbDdwTEQxOCs0TVBuYjcvSURjenVtSkNoUmRjVEVDemJ4VVZuZ2JER2R2M1dkL1B4RFpPbzhKZlduK2o2NXVIVHQzYmNaM1VkQllEaFBWQkhKMXhUR1ZhUDB4Y040MXBQd3dIWWh4VG1TNDAzYkMzR3Z3WVB6YUZUMEJnNWpRczcxVitEbTdBTXpHVENWSmJ6aFVSSU1NNUVWc3VvbFNpa1FDWFZnZ1lKTjZTWmNZNVk5STVGOXJ6eG5ET0dSTTFhWjA1eEVQNGZhZHpvb094YTFpWkV0SlFRRFV5SENqeDZnUUFER2M1SjBXbDNSdWNUaUcxN0FMRTVCaHM0Ynowb0dVS3BTWTNJdHlRTFN0cUpGWFJBZHU4QVFDam1rakNXVkxVQ0lhSXNpeTcvOFI5QUhleTlqZGVmdnhmUC9adjN0NjUraU4zZnZTMlF5ZVpLRW9OSUdna25RMVhUamFCOVJ1RnBDYSt5Qm4xUEJwVWRlTE10d3I5bTdoS3lyMU5IRHY5Z1U0Z29VWTJRVnZKZE4wYU81MzQrdkdMRmFxSWhsaEVhS2dZSXBwNGFZeGhONHJsNWpaZm5WdGRtenZDN0lDNFZNNS82OVdubm52N2xhMytqc1JtR3ZQYnpsdExyUVcybVlSbXFiWFF6dHFXVFRzdlczbXJRUG54c3c5K2Z2V3pCMm1pNUVDa0d4c2xkQVo5YndoY2V0OURSTWtHbGVocGVwZ280NFlPb0s5RUFFNnZ6Y3QybUF2bXRrTmhwNG11dC9rc2IyMDFoSVlnalJvSnpONHdvS0NvbEVGMEFMZVVnQmdHaXVGQndBb2srQkJnbEhJREx5cHBXUjRCcTAwQUFESWFhN0JUaWNRS3c1QUFPREplTlVKU1JEb29pRVFRKzZCWW9EczNGN0t5TWhUenJGckk2dDBlNy9hbFgyTTNITzc3VEVERVNwYkpKc0FCRGJJR0ZCRVZsb0dJRkQ1a0N4RVlBcXZHQ0lOb1RCUncwNWpRcURyVUJBTVFZN2ZLTTJRRVVVUUZqQW0rVVlDc1pZTHpOUmcrelFvaTNnZUVBT2NRby9nbUpnb2FWaVQ1NEhZTzd6WDZJVGNYVVpscDMxdUl6VmlOYlJvUDUwNnR1TnRYMTVaWDdwQktPU2N3TkVLOWNrR2RySndjVlg3ZkFBQWdBRWxFUVZRck9pdWQ1ZU9MYTJ0emgyNWZQZDNPVzdoRjZEN3R3MmtiRVZYVmpTMVgwcXlUcU4vSHY4K0piL1hQbm52a1M4OCs4bzJYSDMvcHlxc0FIamg1My9uajk2enNYeHcwKzY3MndURU1pQTVuY2VsaUZ0THpCdkR6RzExOUZoSnp0SEduMnJteWZjVXkzN1Y2KzZqcDlydlFmdWNmM2NBRVYvZm91amQxSUdiS2lOK2N4WEpNdW5OOG5Ma0JzSDNhSnRwNThGSVNSL1Z3YkJrSDJ5bjJVSlpwVENid1FDVktTVFNLK2lTUUVWUkZCenBOVVJwQUdmQyt2clR4ZHBTNFVIYmFXU3ZSNHVVdVN3SmRJekl2SGZ1NS9va3A0NnlXYmhnV1FOelVqYkJUUk5jQU5HcGxxRENjcVdyVVN0UWJLaEl1MGxJZXRKa09jU1NwVU5FUU5UZ3FEQmxEam1GMnc0WXk1NlpNdXBxMTFEZStvVkh0QmlrY1RNb3NpRVpJRkNWQWVmQkpjWlFJOEFlUDM3ZFlMczRWblQ5OCtpdGZlUHBQTjZ1dG43ejNVL2NjT2FmcUxlZWlNV29rSGZUOG00SmY5dE9HbmhnSU1KeElIQ2E5azBUTjlpNG10ZWxRT2ZiQmNpYmc1N1Q2N1g2MGxjbEdudTlvWGh3eHZqRnhvdmhrWWxVRmJKVGtvNUJvWUxLaUFRTmtxNnJxUjA3ZmYzTDV4TmxEcC8vMDJhODkvdG9QM3Q1ZUR5cVVDZ2FHaXZYZHV0ZHJLdU9LNktzM05pN3RQU2JiT3c2ZnZ2ZmtIUWNFWXdxRWlTZDNWcWpxZE5SMEpzUnNQL0RYQVczNnBZd2FiYlJsNVZCWjlWcmRuVjYrbTYza3FNNGNGNE1MVjNjemU3anE5WXVsckM5bXZSZXJSc0ZBU0hJUys5d1BPNHFpVFUyV3FHaXA3d0ZFYkRYMHlIVTBWQ0FlLzFNcGtpR1lnRkRBQ0FYUklBU0Y5b2xhRExiY1o5T2R0N3FjVjhaWXJ4bGNzUjE0SjdTN2xRQVIxSWJMQ0FIdzhGSEZnTTFRVXBHaEJrWmdtUVJRUWxDVkFOVUJ2REZFWW9zUVFZaFJnZ2daVWQ4UU1ySUdqYWNRcVpVcFNHSVVvQTRDYThrYWhocmZVSjVEeEJKQjFTc3NOS3FvanpGR01SWloxTVIwa21Ya3JISWs0V0Z0cHlhY0xha2FFSnhyK241aDNuMzg3c1dmK3NEcEk4c2ZpVjAxSmNpU2VvMDFiSnNXeTdubDltSXJ1eTU0bmdCNjB5L2hWakhVRStCRXBGQS9jWWhoQXBHWlBxYzZOT3U3MTU2Ny9OTC85ZWp2Zk9lMXB6ZDcyMHhjWnNXUDN2bFhibDg1ZGRQTFRYRHBqbERoRStQYnFDb2thblJUNGRoM1RSYzdnVjRjRFN6anZXemsxbHhZZiszYTd0V0Z2SFY2NWNSK0o3eXhqY2JrQ1FEbU9QZnVUWHYzdTJPeEhJM0pNeHYyZ0FQTFJEdnZ2UlNKbWNsb3lLQS8rdGRvYkJHVkJKRlVLQTJVaVpnZ29sNkdXWXdJS01qQ1lBaXJiSHo5MXNZN1FXSTdiNWV1RU1ob3pnMGFSbys3YjVYRlFBNkdBK0pVc2NWczJ6ZUJGN1dDd0hCdVVRWm8xTm9yWmRRcWVLNGJyMTJINWdVcnhGSEJaR3ZaTGMxQ1AyNHhLT09DQU11bFhEL3M2dlZFMURQZklRR0E5bU92aFZhYXpBem5FcnVBQXhTSWlaQXZUWm1ubG8vL3JZLyswcG5say8vYjEzL3JkeC83d2p0YlYvNytaLy91MGM0cXdCa2JMNzZLVmVLWVNsMzk0RnhzYWNhZHBxM1VNVW10NjIrYjNsMWlmcityNzRmbG5MbnlQZ2h5SWlHLzJIQTZlZXBhYlBaWXFrWnZOa3FNaUV4S2hxUFVUTTRRQ1lJekJlQk9MaDQvZHYvaEIwL2YvWDkvKzR0LytQMnZ2TjNkQ3FvaGh0RHNJVjFVSlRUWFZRNFRzWFg1eDg4KzlORHA4NkpDd0UyMXVXZnlSVTVnblViV1NFT2dnZmJkRUNBMkFjODhPQUJ6dit6VnpIYWVYN1dIWTM3MUdSOUZUcDA2MGF1NnB0bzZmTWZKeTY5ZE9ycTYwdlh4aGRmVzMzckg5M2ZxSUtyT0lIZDdjQ1lhRGpFaUlCME1PcWxHWjN3S0lnV25ZV3lZeTBnSHB3Y2RERlVSSEFBR0JOcHpKQzNyWFd1NzdZcXFGemZyY2xNS05mUGN0bUJRbVVwUExmTWlzQ05WWDN0QnBjTW1WeEVZSmhodFNzcEJqalJrOEtxOXFLRkxHU3NWOE5CdWoyeXBLdFF1S0M4UVJYMmZiSTRRVk1CelpYVnRsOW5iTWdOenQyNjRMTFd1VlRWbVdUOHZBWlJOM3hvVHN0eVV0azNTN1ZVK1JMS0djcWZkQ0ZXQUVLT0dBQ0lxT3hEUnhvTWlkallwSzcyblVDczdrVXJ1WGJJL2VlK1JuemgvVUdKS0FGSGpCQUZkK2p4dUZVTjlBd2FlNmUxMWFGN2JlUE5Qbi91TDMvekRmK3JqWUpqT3JMdHo3ZlREdDMvNDJPS1JtOSs4YWovMnA3TXFJeDk2WWlIeDdwQ2UrOW1nY2Fhd1FTSkM1cnFZaEtwKzY5VW5MMjlmdVdQMXRqdFd6OXpTVlZSbFluQ29ZKzNZVFVKWjk2R3RuTERwcEJMMjcrRFRROFRNaHQyUHRuTENSajdXK0RlR01ZOWtVREVISFlmQkVoREVEOE83UWhTY2FVZHRobE5oRDRBRmlCQTA5bVBQRVlJTzZDMG5qUGIweEc5dWlXbXBORzJBZW1FelRlNDNQdVJHczA3VVdtSkR4QzFlcW1UTHdBRGFqUnZqSjAxaTMwRjdqWFNaTXNzZHIwRWd0VFJCTjcxMFZYWGVIVXE4OFczVEJoQ2tmekJNSlFCRTZUZENjZUROcVNNNHpoUlN4VHFqTEdoZ1lrZHVydWg4N000SDFoWVAvL1pqLys0ckwzNzdtU3R2L0xjLy91dm5UOXczVjNSR01FbmNlcmNaY0Z4TzBicTlGeHpOQVcwL29OQUFOZm11MEZ2ang0NFFsK09nN3BncU9ZYTdHMkxteklldU5XV0tudG5oWUJTa2p0S3N6UjMrQjUvK3RZK2QrZkQvOTUwdmZ2M2x4NjVVczVrVmtoRWJtN1ZDMDcvOThJa1RoNDRtdk8xTXlyeDNiU01VcDBKSEFFd2VZNGg3THdETUcxc243eHhac091ZHErdnZiRWRuenQ1Kzl2VHhreHhFMWc0YlowcG5mK1lEWjk5OGEvUGZQbmZscGZXdGJ1TUh0Slg5Q0FET0luZFEwZTBOaUNJenlLejJBOUJYaWNOeXJZTmhLdHZyMUhwTmVZRmtDNUFhN1NiTTAzWnhsUmVwY05waFVrNFFTKzFIK0M0MHFKbEhlNk0wVVl2bEdvZjAyb28yZ1V5dWtVR0dsd3U1QnRudEVobHdEZ0lWRnVKUUcxQTBCWFdxYS8ybURDeGcxbEJSVm1vRktoMVpveHZkZGd1MnpHdlJPa1l1QytuM0tjL0ozS1Rqa0ZZMlhHc2FveUVuYTJHamhvWmNLWnQ5TG5PeUdiWjc3VlpoeXFJS0luV3YyTjNjMGZaUDNIL28vS2tEU1dNQTZNZit0QngyR3MyZGNUOE1EUFhJSHIvNDVQLzduUy84MFROZkhlT1R4WHd4OS9NZi9LbVYxazJZVXBNeGNjZDBlckhuMkkyN0w1WnRsSmlLTXQ3Lyt4NWR4ZGdvTVVnWWQ2WU5HV0x5d1UvVWd6ejUydE1oTkdlV1Q1NVlQSkJ2bHl4cTdNWGV4T0RRc3EwWjE5MEhGdjFlYkpvOGQyYkQ4ajYwbGRNMlB1d0VDU0l5amhsUGlBb2YvZkI3Q0VSd3Brd2dTb1dvaWpVZEd0QldOaUh1cFE1U2RNTHJ2ckNHeERUZGk3MWJFbGVyWWhXMFpyS1dXcU1DaS8xc3B2YjN1S2xDQmNGUm1YN0pxQld2ejJVb2hDa0RTRFVBa2NrU1RGTGdaSEtpdnJRZFN3NHA4VU1rNmdHaDRlcHJIQWFTakFrR1lKQXpMY1BPc0RWa0hWdENwQUVRSkdKQXI2TUNFVWpVU0V5TFpmdjJROGNYeTg3MzMzeisyeGUrRzhVdnRSYVhXb3NIZWMwVGd0MmpaNE5pdWtQU1RNSHVkMnVEcXN1cHFYU1FRNW5pdWJ2cHBaT0RuSFpMZktYaitpN3AyQkVsbWFxSTFreEcxQ3VFeVlqV2xqUEROdVduaGd4anhneVZUZ2Uzd2Rad1ZyaHlwYjE0ejlFN0QzZVdOM3FiU1ZsbnBoR3hzYm5FUmpWdWRMZDJlcnVsSytheXp2dm9paVhLNGJSYzRLRkE4NkExZUU5WDkzMTVjZXU3MTc1LzZmbEhYM25pSzgvL3hWZWUvL29mL3VDckwxKzk4Sm56SDEzdnFlODNETGc4czlhNnpDMjI4bzR6R2FoVHVKTXI3YU9IY2xKZjlidExDODUwRnFOQW9MQ0dDZ01CWWdRVHJBR0lLS2M4NHlLRFlSS2pNVUFOb2tBRDVVUkZqaGhVUUdRMU5tUXlsVURaRlpTYjRCYTNjc3BMeWdwMU9WeUpiRlVNcSs5clhjRXptbTJOQkxXQUJaZ3lVaUpCQVpQRENYeXBNWUpBeEtnQ3RLTE1naHcwZFZsR0NJQkhSbkJackVPa0FzWWhjMXkwb0VvRWFJQTBZSTZOeGp3UFhxbnlwZEhjT1lsUlFLU3FUVVBHcURIQjJBQldJQUkyZW1xaXFFVmVTdDBnR0FnaHBoOG1TMkJBQlF4aENvb2dxa0NyeUgvbDRXTS8rOURKazRmbWJxcnhuVlphbHV5QVkyQ0VwNWFvME5UamZoZ09oR2pZRHV2LzV6ZCs1N2NmLzNmZnVmajB0ZTVlUlgxbXM5c1BuZjdQUC9PZnJzNnRITEE3RU8xOTRSUGJGVnBKTmYydi9jYVpXN1hVajZaSG9lSHduc3E3S01Td3ZyUCtMNzcxdTZ0ekt6OTIxOGZ2UG5MbkxWeUNLQ1dEUmoxNi9McElnTW9oN094OWYxbnBRY1loQ3hoQnI0aW1wY0J2ZnNLeFkxTitKTVc2QmxraEdpTFZPQUhVQUpDb3FuckREbENGR0haQktvQ1pUSkl2ME9FNm5BQkRNRFFBTjF6cmJqMzY4cE5QWG5yeEZ6NzB1UWRQbnMrc1U5WEwyMWVZaURsR2JjYUxEQml3Tk52NUlDS0dKYkpFQm9rYWJ4ODd5SEpXZzlZRVpqSUVFb1NNVzE2cllTeEJrMGcwZ1VFMnFvZFVobk9HRS9XcVltNEFvYjZ4VVJLSEpRekNFc3BEWGlZQUdkbUlQYldCUktmZHpqcjNIRGszbDgrWHJ2Mm56ejd5cFdjZnViUjk1ZE4zL1pXSGJodmduQjI3RzFDNVRmZXVCRmVadWZQMHhwdXEvZTcvb0xNK1JNSk1udXlaTzA5aU9Xa0F6MHlCdnNFaDE2TTFEUm1sMGNjendISVNLRkZpTTNOcWF5SVl6a1ZFY04zY1MyU2dIRFdLaG5iZU9yZDJXNWxsQzYzNVIxLzV6dU92UHZuMjlwVXFUSEdScWNaUXIzYVcxM2V2ZmZXRmJ6MTI4UWZINWxlV1c0dUxyZmxqaTJ1bmw0NnZ0SmRXNXc4ZlpBa2xZNnJpRXcweHNyMk0xVDdBcUZ1MTNXcjM3ZTBybDdiWE4zdWJsM2F2dmJsNTZkTEdwU3M3MXhSUm9YVm83ajF5MThwS2NlNk9wWmRlQ0Z0YkZSU0lBc05CeEJGYncwVm03enhhekxXNHczUjJkZDRXOXFWM2RsN2E3bTQxb3BKclA4SXdNZ2NDbUdCWlk2VGcxUkRZcUFoZ1FRWVpreENVRUdKeXpBQkFBNHdsWnpEazU0RE53V21ZQStDSUM2aFJiY2l6d1ZKQVRSbERqUXJJa1RZU1VCTUV5RGpNNTBYcHJSS1JVUWxOVjRwU0c2ajNrQUJuWUp5R21qU0JMR1BnbGtZbEh3bWtIQ0NBWlpXQUtPUnNxSkE4ZlJ2RnhzQjVYdnRnUTVkVW01cTFVVEVSVUdJR1c0a2VJaUpRWmFVQ3NjNGNHMmNqS0hoazJ2ZVN4MXBCQ2c0K2dOUkJkYjdBQjg0cy9QTEhUOTIyTnAvWm0wekFxZkNLd1phdWkvQkZqZE13bC9mUk5udmJ6Nzc5NHRjdWZPTlBudjd6aTFmZTZQdnJZR0VyN2FYN1Q5NTNmUEhvTFZGQlQ3QWxEaXp4Qk93UHNYeGZiQ2FUeEI0OUxnaEF0K2s5ZnZHcHE5M05ENS84d0puRHA2cFlKWmc4Z2ZZYkt2ZHVkWWhkVFNDODBmYWdZZVJlWEhmZGQwdGlPOU5HY0lmck1oZERmZEVKRE9rRWtuMzI0d3lIblpIdmxiQnJVWWF3TnNYSTl6TERnY3RRUHVBY0JBZUpVVHdicXdPMUxRdWkwZnduaVNrR0FOQ0VacjE3TFVZL1gzVHlMUFBpRFpsTzFqWk1nTkRVZUttekFoaU9YVlEwMGtjcWtMd1JUZmFZRDBGa29acXFSNWlHQkVSUUlpUHF2ZllkU2tzdXdoYzhINk9Yc2N5TGFHTW9vd0VBSkVJVE1UWkVtNFNIR0dlNWp0ZmZrU0JvSXJJRUVvWms4TjBNSmRMVDNRRk01TVpiWUZnYlJDQ0lpTElhY29iTWJTdTMvZXBEcTJ0enE3Ly92WC8vbFJlKzhkcm1tN3UrZS9lUk81WmFDME40am9wR3VqNjVOVHVqdVEvZ09aR0tUT09jdmZqcDg5dzBBVDl6MkpvSnNjUitzRkJGa0pCUk5uUWhCc2NtYU5qTTgxelBqOGtFSnVJaFNpZ2pjSUx0TUJuTFJhT05xRUlpV0ZOTVFsVVNxbGtHakdseWF1blkydjFyOXgyNzQ4VEM0VWN2Zk8vRmQxN2Q2RzhuV1RtVm1CUVpNdEJuN3ZyNGNudnhXbi83NHJYTDM3cndSQlJSNkpHRjFidlg3amc2ZCtqTTZwbkZjcjZWRmUyc2JHZXR6R1p6UldlbWNzeTBxbmhLYkUwRU5oUGs2cFpDSFFydDFqMGZROTlYdTFXMzIvUTJlbHRSNHJYdXhxdnJyMSs0K3NaMnRmMzYxanNoeHNXaXZWRE9uVncrMmNuYmx1MXRLeWVaNmZianJlM3RWdVZEdmVzaEFxRHZJNEMyTXdaZ3cyMVgzSFgweUYyWmpURWU1bGZtWXY3eU5YbG54MVRkUG9vTXVVMzNUUkkxUnExOGVsc0FVZEdHSVRJR1lyV0s2bmZKWlhBR0VoRUFFbUlCUlVBYzFTQ1Qya1pBVVZWOURjTkFEczZOV1FyWXBWdzFLQVdoM01odW9OaFQ4UWdMMm5RNFV6TE16RWFqY0NObVFYMmwzb01pYVNST1NBNEREdzBWNVMyS0RVTFFxQ3A5b2dLbFNXTGdpQUVnRFo1VmpDRUFQa1JSTmRGemlCb0x4QWJzUVFJZXVDYU5jU0FlVkh3b3NTT1RNY2hFQjl2dnFRaVRVVUtVYU5XTHl3eHc5bEQraXc4ZCtlQnRoL0tiYVdNazFtU0ZUZ2pvcEMvNWgrZEFyTzl1UFBIYTAxOTQraysvOE15ZjEvV3VUa1dWVHl3ZCtkRnpIeFZFTHpveFFkN0Fwc2tvTVp6ZFo2S0lSbFBqT0I1ejc4QmJJVnVjamNkTVNPZmh5bWVydi9zbnozMDl4SEJxNWRqYS9LRVVibE5WZ2FTaU5oeUFYSEppQ1NjUVVycCsvVE9ZZ0JsOFM0OXdVMk9haE1idjRSam91bzA2V01QZVBNYXpSeXRPZXdVK0NWT1pibjdrampBeFlLTkVCV2hZUUNDcTBLaUlabEFJbXVheVFaMmpJWkRDUjcvZDN5eXRjVFNnSVhic2xsdnovVmlGV1RXWU0zbWpHWnc2OEdoSGdnR1J6cUtaSGs5bzVZcVlaa2RMSllpaTFJcG9xZlFhRkJxMEFsQ1lPWjFSRW9JRTl5QmlTMlY2TmliRDFBSlF4UXI3bTVlYXlScktMYUZSTWNTT0hZRzk5bjNzRVdqNHRZNCtwdXRlckdGRFNsRmp5V1dRSUJCRHBwMlhuLy9najY4dHJ2eXJSMy8zUzg4ODh2aUZwLzdSVC8zOVQ1NzlTR3V1alVHb3YyKzVkUkRoZ0prMms2ak9rSm5Za215Q1QrMDlPc3Y3MFZiT1BPMUJWTFlUdlVuS1lvcEt3a000Y3gwWFd6cFFWVVAwZ0hlbWxTQzdocDNHMm5KR2xDbTBjT2FldGR2dVdmdTc5ejc3OWQvNzdoOS84OEtURFNoS0RMNnZVWnh4SjVhTy9XZWYranQzSEw1dHQ5cTllUFcxSjE3L2ZxK3BIN3Y0OUF0WExyNTg5WkdtM28zR0haMWJPckd3ZG1MeDZKbVZrOHVkcGJ2WHpxN09IVGJNaG93enhyQk5nY0hTbGhPUGt6anZaa0M5aGhqU2lWYUtVYUtLYUV6S04xRmlWQkdSb0hKaC9lSm1mL3ZOemNzdnZYM2hqYzAzbjN6anVjclhUT3lNTFZ4Mll2bm9iY3RINzFtNzgrRXpEOXk5ZG5aMWZuVUNuckoySk8vdTJrczdqUlpacW1ydSt4aFZsMXRaMDIzRTVHUXNpREpIbnpqL2dmUEhUejMyNnRXdnZYcjFkVXVWajNBTWhWWmV1dzNLQWtXR3hxTnFRS3ltUjB5YVJ0VVVxekNSTWxGaDFFQjBWRjhFclp1aWFXbXR5QUFHS0lENnl0cS9oc0lxS2F6MXJSNkJvUUtOMEJSR0VZQVFDSDFJRlhjM3R5Z25GRVV0ckRzZzF4dlVnMUNtVllVb0duV01qYmVCQlNJRFJJNjExeU52QjVGRHFZQmN1enMyTTNsbVJkSHYxeEdJbEE4cnh3SHN6WGFVUkIwVDhMcXFZSm9hUmRYMXhFTHo1ZTUyYUxmSUZsa2txaXQwcE9ubGJyVlRmUEtlUTcveThMbnBEM3ZhdlBvSmRVME1FMy9UQk5YNzJjRzdjRm9mYjFlN2o3ejByZDk5NG90ZmVmN3JNM2ZMYkhiNzRWT2ZQUGRRbzQyS0ZLYWNPWXhNMjQycEovY2puWndKRXNjdGFuL3ZwM1k5Q2lJR2lldmRhMTk5NGRHMXp0THEvT0ZPMFJuZGJab08wcDhUNUpJM0pjcE12bEhVMkkvOXRtblRHSWt0VXQzQmU1TXZuN2JScFVjTk8zSFBRM1hET0EzdG5JR2puSnE4TU1neGlUV09RRDU2RVdIaWhFNDFiQXlNcUVpTXFWd09pRXhRVlZVWXpnQVJyVE1DQUsrSVFPWHJTMXVYVHl3ZGFlY3R4ODdCS2RUSC9zSHhFQVNxcFZLbzVSSDZyVWN3UkdhbVZNVmVjNGVoK0ZiaXFSdzl0dGZkOUV2R0xVT3VHNjRDbUZrUXhXUXRsVjY2bGx1S29DcWptN2lCV1c2bENFU2owc1JkNVJaQUJBU0ZJemhUaW9Zb0RUQ0tqVnVNbFRXTzZEaDg5TWtUSEFHajdqdHkxMy81bVYrL1orM09mLzdJYi8zR0YvN0ozL2pJei8zaUF6OTk3OUc3aU5pWkdlcmVCN2Y5VUw0amhlNlpsa2p1cG52dkRhVEFwMjNtYm5RQVpycVpaSE1EeGQ3aHNZWU0yeG5jTDlmUGtSbUJMWEVVaVNLSjFISVBLR1RiQUg3ODdrL2ZjZmpzVjE5NDlMZSsrWHR2YkwwdE1RQlliaS84MG9kK29wVVZvdUtjTzNINCtHMkhiMnRDOTVjLy9GTlh1enR2Ykw2MVZlMDg4dUszM3RxOC9PcjY2OTk4K1FsampDRzJ4aTYxRjQ0dnJoMlpPM3ozMnRuVGgwNjFxVk9nT0hmSHFXbkkxZlJUSjhqVk9NUnk5Szgzcm5TdmRLOXMrRGRmZlB2Q1RyMzcxdWFsdDdiZXVkcmQyUTFOVlcyUnlVTDByUEhvNHVFZnVmT2ptYzNXNWcvZGQrek9ENSs0dTNCemhvdzFMamZPR2pzOW5xNHVkUHFuaW0yL3MvdmFKYlFHT1FVZjVNcHVyYUphN1NvejVibWd2TmJqR0hIM3NZWFYxYzV6bDlmLzZLbkwzU2JBTVhVeXRETklBZlpxQ1M0blcyanNJMmZLRElKcUxUdy9oeFMrYlFKVTFYZFJYaWF6SVYzcE1rY1YwQzVnNGRwVW9qM0hOYzBIaVVLN3NudUYycXhWUk5PRGo3b3pUL21XY2trdVFyWnhJNGYvVmsxaGE4U3NhVVRSdExLOHpkSlRDbnFBcmtkRVdRdEVNSTFxZ3o2Z1dtVXQxTkUwVmFza2FxOXBIZjdxaDVmLzlxZVBKWHh1YWNvYnp4Lzd4Um9QaUl6RC9sMTR3Rk01UVY0WjQ5dmJiLzhQZi96UHZ2bktFMWU3Ry91ZDg2RlRIL3lSc3c4UDhlYTk5d3NjMUF1VGlFc01xeWQrR05yZjR4WWt2TDd4MXJjdlBuR3RlKzJ2ZmZobjdsNjlZNXk2YXZ6M0NlenFBWWxvRFptTzZVekhHOTdMSTh3Y2hPVjYvZTZaOXp5NHBTbG81L2l4VVdMaWtwbzRWWWdoQlVvQjhiRjJwZzBFdzhSRVB1NDYweDdDQUdScytsTlJOSEczVWRWWVljZzFDY0FTU0JFbGRIdmRkUExSaFR4dVZsd3hOQUsxYlhzM1hQTmp5RTFOQVl0OUVob1RjUWdSYlFoa3VDUlExQVlRcGp4SUQxQ3Z0UUk1ejFXeVBiTWtVelVHOUJYUmttSGtJQVdva3UyY080NXpoYzRraHhoN0gyUzVCSm1nU2tNS0xRY3lsTE94cWhxa0d1cU5oV2treDZoWWk4R0cyVWRmMlB6bzRwR2ZQZi9qcDFkTy92RXpYL3ZHSzkrNWVPM056OXo5aWMvZC9hTkw3YVgzRWc3WWI4UkoyNnRZR1RLVFVUaVZLSEdjUzI1azc0c014Nmp1QUZPcmhCSEVjaWJnZy9pNjJOeDBoRE90MG1pTVFNMHlFUkV6azlMSWdVaHh5aEM5NVNJemZHcjV5T2ZQZi9hZXRWTy8vK1NmL2NYTGo3KzljL1hRd3RybnpuK3F5UE4rN0JzeWJkZTJaRXVYRWZGOHVYaGs0YkNQNGQ2MU8zdSszNnY3MjlYT3RkMk5ON2N2djdOOTlWcHY2MXB2ODJ0WHZ2dll4YWRicmpCa0RYanUwYlloczl4ZVBOUlphcm15NzI4eTlhVk1SNHl4Vy9ldjFmM29xMjYvcVVQZGFIKzMydlVTRmx0emMvbmNpY1hWK1hKK0lXOHR0QmNYeTdtVjFzS3hwYVB6UllmSkZDNWJLRHVMNVR5VG1RcmpYbWVHK2VpU2sxT3RwM2ZtNGs1UFJlQ01PaHRUM3RJWkVGUWp0QmNycjR3c2F4MG1XMlR0SXd0cjMzcjYrYmUyTml0ck44U0JBOFNTSVhCUTM1QXRVSHVGVXBZVHNYb2xCeGdpYXpEWDBXNDNKVEtVWGN3NjNOK0dOdXBhR212dTd0WUUwUzExQlpCUlJXMktWZHdOVW9HdFpwRW9rdmJnVjlHY2dHMUlDM0JFM1NBeTJVSkRSWVVqNTFSQU5WSEpRSXRBR2lJQ0VMTkJTaUp6WkVxbFhVU0hLRkNCeVRUMGlaMnErQ0JkTHhxcTZGaVpvQXl4TUEzWkRFbTgxR1JhQzNjS0RkRTB2aWlZOHFMZmVCTWpTK2ozTWlpa3Q2TWFGZFNMR1haMy8vYVBudnI4L1VkWE80TmFqSnYybzBFNERkcVAvWnp6MGY0MzZEdVRaeUFxVFRtekgwM3YzTVRtcGFzWFgzem5sYmQzcm95V090UDJ3VlAzUEhEYmZaVlVBRExLcGhVNjNwM04xTUltb2xSeDhMNXJmNCtiSWZQMjlwWHZ2UHFVcWp4dzJ3ZVc1eGY3c2MvZ2FWN2FpZEhtNFByZE4wMVk5R1Bmc1R2NEF4NVF2M3Y2bnFlM2owaHNSOGN5TVhqZ3BseDMwYjJQTFhGVmsrVXNRVEF0ajhkWkNYQ1dMUkZFSktvQUtJeU5XdXRZZWlJaXhTR2F5N3RYUDM3MlkzbWU5MklQZzF6SlFXczdCdytpZXRPU3pwSFpuRHZEbExsTkZJV2ltcGtTSUVWU04zZVJCN3paVE5aU3BxRmhzamVvN0hkVURsWEZsS2h0S2JmN00wVjY5WXpKOVhHQzV4Z3lLVTlQNElGdUJuam92dXg3OVFGWEVvR0pjNXVmWEQ2Mk5uL29VR2Y1eTg4OThyMDNudm45Ny8zSm0xdnJuejMzOEoycnR5ZWl1b1BZVEpxei9mZ2laODdXZzBxQmZXS0FON2owVE9IZy9XQkUrOEV6RStoM05JYnVIYXVEZmpYTjdUMkUycWhvQXhqUklLcEVGS1ZKYW5JRUFtbVFhc2h4bWJEVE1TVU1TMWUybHRwcjh5dEZObmQ2K2NSemI3K3lNbmZvek1wQVRXTTBmcVVSTXpPYzFBb090WmVRbE05aVV6ZjFlbTlqczdlVEpCWXY3VnoxdnIvUjNldzMvVHI0eTl2cmRheXY3SzVmdU9vS2s5ZHhEOElwS3Q3N3pHVXpFV2VXYlZHMHE3by8zMnF2WlF0bFZoNlpPd3hndWIydzBKcHZaKzI1dk5QSnkxYmU2dVN0VHRicUZKMUJtMmlpMDVnY2dHYUNxc3FNamgzS21qdVdYbnl5dDFrM1htQ2piWk5GWm9mc1VxcUlZQ0didytTNU1Zc3R0OUxwV0YrL2R2WEtPMVgvVXFXdmI5ZkJxMm9xUDFJbGhuaGloV1VZaDFxMHFzQUM1OENXbkVrQkR4Q3J6YW5laGtSb1RSd1FLdS9hQ0VDamJKR3pSTjlUS0loQlNxUTVKRWlNVFlacURzeURTWjBaeXVvamlOUEFBQ0ZvVkhHUXFNUURLQmNKR0NDQ1FpVkNBWkpCUlRvcElkTVl3QUptVDZTTkoyUWdnVVFZUzYwU2dQb0FGVklncURZMTBpcWhGcEtnWG9TTUVnQ1B6R2xRY2xhdHpZaytkMzd0NXo5OC9OeVJoUnV3MEk3YmVCY2VvUUhHdS9CQjh1aTBEMC9sekdNdDI2UHphei8vd0dlSjVKbExyMlFtNjExUGx3TGd2bU4zM1gvODNxUHpxNEJHYllqem16S21ITkQyUTF3bVlPQjRRY3JlVTh4aW5Id1hWdm5xMWZYWFgzem53djBuN3p1emNtb3U3K0JnMHVjSDBlKytBWFI5dkJ0T0F6NEdaOXZQQTlpSHpIdDgrMzZqN2t3bXl2RmppWWpCMCs0SUQzVTcwK0E1Sk1BbEJ0R3dLVVJGUkFGV2tLcUF5TUJFRFpZczFJTm9sSkVYOFdrR3IzeDliSEcxazdjR0RobmR3akkxMVlua3BtMzNSN3ltS1FORDRKMXRtUVVDcFpMZjlMYUNCTU1nc29SUnZtMHY4YWJRbHVrWXpnOElKckM4Z0NHUDIzUUNUMVFnbUxscW4zSVl5Y3dDQ3UxbmczRUJwTkRNWmg4Nzg4Q3hoY05IRnRiKzZObEhmdWU3WDd6VzNmaXhjdy9mZi96ZXczTXJCem5iQUp3NFJaWHF4VSs3QlpabUJMdjJnMmZlMVBhREx3VUpqaWJwVGZick50ZmRwTzZSYVE3QXhoaFd0Z3c3d0FDeENDSWEwQm9sZmc0Q0F5SXFCQm11M21vbW0yZ0hpTXd3UHNTcHJObVo0dUV6RDk2MmZPTEMrdXQxOUFkVTRZb2FJK0ppYTNHeHRUaSt2WW5ObGUzMWJ0M3ROZFVyVjkvbytkNlYzV3U5ZW5KY2poTHJwaTd5R1NFZloreGl1WEJxNldnVi9FcG5hYjZZbXk4N1o4YVlBZmZqbnRNOWtmUkptNllIVGRZcXpMblRuZTU2dVg2aGUyMjNjbUExV1d1K3pabkY2SzFsRm1TSWlGbXpUS1BnL05sako0N09YOXE0ZG5talcyYTdWemFxN1c2b3ZBQ0FSa0MxYVNBUkprZUFWZzBRa1VYS1MrUU8xaWl6Sml5Q0lUQWJlSklRdEtXeUFEWHdaSUthVHVocUVMSkFoa0Z0bUExRUdobU5rSVdpSVhaSUVZS21TM2xiZmFTb1lGWVJha1I5VGN5d2xweUZlaGdEWVhpQWgvcEFCRkJ5Smhob3lDaWNKWVphaHBDcUVtbnluN1NKRUFBS0NRQnAzUWRUVkJzOW9kZUROWkk3c0FFM2xKRTJGalpiNkxqN2wvTmYvOHk1Y3ljWFcvbk5GODBKUlRnU1Y2UXhWc2R4ZnNuM0hWQ1oyZXpjNnRtalM0c2J2YTNMMnh0MUNOVDBKMUR3bjczN2szZXRuVTFBYndQM2JnaHU5N0g5RUpmRHhIU1cydVE2OW1paXBQLzBIcHZpOVkyM25ybjB3bTdkKytzZitYb0sxdFVBQUNBQVNVUkJWSVdFWk9kYkVmdmV6OUt4bytxUHdSTU5lU29udXVITXZOVTBUUEtBcG5zVkVES0tsSXpHaXBsTWxCTTJNZjZQSHp2NkpOSnpqZUNpNlU4UmlSb0FWV1hWaHRreTJ4aERRaHlDaUdsUTUrbFllMDJ2WC9lWmFLVTEzM0h0OGZGMlpoM0FmbGFZU2QyMWNVc3NIWW10MFJwclV6bTFhQnpNRkZCbU5MRm51WmhZY28xV3NjeDUwdFNZZFg0Q1JzeDZnMStZZUJ6Tk5JSmtxc0pIbjVLUjQ1OEZFZWc2MSttNjhwUEIreHI2ZW52LzBzbnl4ZUgrR2lXeTRaUExKMzd0NC8veG5XdG4vc2MvL1dmLy90bEh2di9XYzMvOW9aLzd5WHMvMWNuYk42MG5UQzlqQWhjelVEYWNCdXU5cjBMaG8rbC9ZcUthdVdnNENEQnFIUHFVU0NyVHlXT01vTUd4QXhqUlFDamNBV0J5SWhJbERBUzY0QTJiVkl4anVZamFSR25NRU80ZTFZdDRJbVpqQVJ4WldEdXlzSGJUSngydnM5aXZWdVhvNHBIMHJ3K2RPbi9URXg3Y1JtMjdINmxsSWhmUHpFMHdzeFBudEpZKzlOQ2hTeHZiNzF6YTJXM2lKdnEzZzRxNUZtV0cwbGNPcURhQUJzMTNoQlp5TVlTRnNuVzhiZGVMN2R1UGRKNjUzSDN5NHNiRkt6c0JUSzdRMEtEcTYzWWY2S0pkVU5tQ2lwS0g5V1NjNUJiR2dpeElKRGNFTWlRbTVzM3VJYk51cFJXaGtHaDJHZFNaSTJ3QlJxbWxRRmVYUUFyS29hS2hSNldsTE5Ob2t1S29VcGV5Tml5QmhGQ2ttQnBZNEpSTUtaczdaSnhxQklSc0FUU0lWbU9FS3JIVlpwY0tBOHNRcUJkeXJIVk5ocEV4cUphZEd0NkJJa3pVV0FNWkZLaTl4a2dtMTlpbnNnVmpFQWpSUVpRY0ZWYk9IODEvL1ZNbjd6dXo3T3pCVUpDcXZkQnIyZFpFdjBpTzhnK1Rqa2xGcGRlUGE1MGpadzZmZnVIS2E0WEw2OUNNbHEydHJQekVuUThlWDFtcnBHTHd0R0RtZTdGeEtjR1JqWWRJeDNYRHJ5TjFIZE1OZjNjWThPKys4WU1uMzNydVVIdjVaKy83c1NMTEtxa2N1WFNoZ3dBL1FNQy9pSDN2WjFXc01zNHl6c2JoV1NQUTlQdUk1NWkySUNIbE5TYWt3SDMwbVpuRWNSL0V4bytORWhOZGFhSytIci9vMEhmUnhEY1Y1THFLVnVhQm9KV1BQUUlzbCt1N3U2OWN2Y1Jzamk4ZWJXWGwrTTVWckpoNFpzSE91S1U0Z3FqTWhDc005NEZRaWdZNTBXaXZOVy9OZkVUUUpPZGd6aDBEMjVQTkdmc0RBSmljcGRMTGp1V1dhRlRFSkROYW1uTGNLd3l4UC9RL0ZFQS8xbnI5WjJvR0xKN2tUQnVnS0UyVVFhUjZSRzVGSUFmbmpQUHFnd1FMMjZCeGNCUGk3cGlDT243azlJZis1MS81amIrNDhPMy8vYy8vOVgvL3hYLzg1ZWUvL3ZjKzlYZk9IN3Y3SU4vQlg3SlFlTnpqZ0tPL05LRnc2MlBQbW5hY0lSVHVOWW96YlFDV2MwMkp2UVBiT0ROZGdoTlAzK1FQanoxd3hFeTNINm5sclk1UW8yT3RhZi9Zajl6cDgremZmdU5pcndhdWJCN3QxWFB0SW12bktBZjlPYkdFUzVldVVXa0t6c1c3RUpmbVd2TW9iMnN2SEVMNFVyWDVhbkJBUStUZ0ROcTExa0paUjJOTnVlVnlEb2k4K1lyd2pyWUtoVXNrbFNVSGJUcTllbUYwVjlxSmFnTFhQQWYwQUs4VmFRMnc4Z0pwRjd3Q1cyam9hejlBSytRNXpSVWcxdTBOMVM2aEJXZGhhNFNjVEFFQzZpRE5EcnA5MVQ0eWk4eXE3MEpWWTU4Y2cwbjd1K2hWS2huTnRTbTNXbGRhQllqQ0FHeko1dG9UM2RrQ0NZcUNYQWJUUUJ3b1MzTTlGUWJTYUQ5TlpMVnNSN0t0VDV4Yitscy9ldW9UOXgyM0IzTWcvaEl0YXRoczN2NnZmKzgzbjcxMDRmWkRKLy9taDMvNmxhdXZQL3J5ZHpaNld3Q1dXdk4vODZPL2NHYnBWRUpUdm8va0RjbHV5cVU3am0wY0FUREgwZGtqY1BxdFh2b0hiMSs0dkhQdDRkUG5qeTRlSFkxWDZWKzNLdmI5SDJ3ZjB4QzdBQVVncUFMSUNKVlVyMXk3K095bEZ5emJCMDU5WUxrOUNPSXF0QnU2U1RkcVptSEZ1STB3bFkxTUMybU5YUjRLUlJVM0FaaS85OS84YW9vQ0RjSmNaQXdWVWIxQ2lKeWhnc2hHYlpneWhYcnRpNGJ4L2EvN1VWRkl6dTBnRFJNYjJLQlZ5OHdsN2U5YTZxREJzbTNVZTQwUkdvY2tsZE9uSW1KbjhpQzFxSmNCRVRnQVN4QUdNeXlEUnlGNkFsbTJxcG9vcEdZQWNFQUFnbFNBT3BOMTh2YlIrZFVIVG41QW9jOWNldUd4VjcvMy9Ec3ZIMWs4dkZETzNUaDRNQ2kySVRNaXRVeG5UaFJTS1dRNk05SDQzaTJscVpoNFJEWTN1UFE0Y2RzdFVtZE9IRHNxTkVyQnpORVZtVmtnbWpJZlVFV3duS1hTWVlJSlVqRVpKc05zQ1J5bEZ2VkVBMGF5VzNyQUZQTWtVQ0lDU3RNMmpUSGlEYlE2MysvUkZzUG1KZXhMYW5tckhIK2pZd25FQnNzTDVVSmhYM2p4RlRXN08xWHNWaUkrMkJCRHI2WW9IQVVpTUt5UUdFT013WXQ2b3NoRmJtaTV6TllXNTNMSDc3eitldWcyWUVKdXlUQW9JeXZRQUM5UWhydGNsTkdZR0xWT2tqcEM3UUJXRXpReldncEswVXhoRkVhRWR3S2NZODNRaEVTNkQwZFloU3pBTndESUVxd2xzZ2lLZmo4aE1NZ1lVSVNrWEF5QmxHeUVFaXdqdDNDTUlLajhJSkRZUlBRYlJFR2liVWprSWo2NW5nNXFVRmZxQXhEQkJEYkUyWjVZNk9DSG9RWWhJa2FRSXlNLy9lQ1JYL240NllmdldwMHJzNE4vQkpxRUszbTJjT1VQaWJIKzlXdHYvY0dUZi9LL2Z2VmZ2ck45N1ZOM1B2elhIdno4ajl6eHNRZFBuVzluNVVadjYycDNZM1YrNWIvNGlWOC9OTDhDaHQ2S2lNOEJqVzdHcGV2Rmo1WU5rNlN1NmNEaFIzeEwxLzN5ODEvL28rOS91WjJWdi96aG43bjd5QjNwREtxSklkRytGOGpGZnFDMFd5V0FlUmVXd0NVelFHa0pTWGJySTlMNHNTUE5yWWxUeGIxSXZ3SmlPQk1OYVZTV2dScFdna3FsZENSRThkU2J6ei82eWhPcStCc2YvWVg1WW9BMVRrTW9ReGpDMFBRam1rQlBlejhNdGFRTVdNNE1XVXNHa0tCKzVseWY1dTMwKzlTSE82Q1pBZzg0b3pTOStFUVphWWh5VS9iRGpzNEtkS1N5anFqV2tMR1VNeGlxdDZyOTdkaVJLaUNpVVRRQUNqQmdFZ0VWd3c0R0Y4Q3dHY0VVRlBzNkVJTVhOb2hrTUFETFptM3U4TnJjNFpZcmpzd2ZmdXpWSjcvNDlKYzMrbHVmdlAwakh6cnhnZHRXVGhvMjZYdGxRRFNhWVJCbFJHRTBnWm9jL0s1N0dZMzNSUmw4d25oS2hIcjBaOG9JcHJQdWgvU2Nodjd0aFN0VGtRVm9sQzVOcHhxSEJmR2diUlZxb3dwZzBoVlRUazRWb21udG9rQmt0WXFZbWk1S3cyUkc2SmtvalVLWTdIU21iRFNNanVmdHJydmg2d2VnZDZubk84dG12TTNyd1Z3VHpUNGI2SG85UUc5MHJHRnpaTGx6K2lTdjIrKyt1WE9vM1QrMFd2YjZVbXp1ZHRxWnpUSkx6RmxtRnhZN0NnOW53b0N0V1FrQ1NON3EzRjUwaXNXNW94U2V1SGoxU3VNOVk1Y3N4RU5OS29laXhxTzFxYkVTQm9qSlJ3RFJPZVZJM0lCS2RYdVpSN1hhcUFWRVlVRjVnYnBXMWY2YU5pV0pUNjZBOWowRmFBN2tsanFaQXRDb1hva2pqRWRROVJFYWtRR1cwUVEwSVZGRXdOQWdyYThLWTVDVk1Jb1lWV1dnZ21NY3lFRTQwV25ERlFDSURhQUlBZXpBQXBMUnZZS2dpQlFERlJjUEg3SXJTNGR5ZCtpV1hpNFI3UWY0djBGSHZGRVh2dUhjL05yR0cwKy8rZnhqRjUvK3dhVVhKWWFmKytCUGZ2THNSKzVjUFYyNDNIRG0yR1kyZS96aVU4dnR4Yk9IYm5NbUpiUGZUN2RZaDJMZk4vNW85eEw1MDZTdVU5My9JQ1lhZTNIN0MwOS82Y3JPbFkrZmZlaWgwL2VQL2tXSnlQZy8yQS9acm5ZM05udGJkeDA1TzRvZXFVcFVEeGhWa3V0NHVTWk5FOThsb1k1TnhwbFFPQ0NseEhTRlpFenVUeExzaWhwNDREUUZ5NFdsM0JCWjlrSHFpZG9Qd3FCaXJaWnVhUmFacktvUW1TcjIyTGljeTRUVzJhcTJuWFhNQ3NVNEtqT3RPMlNBcDQycUVxWEdvS3FWQnJpS2xKVlhFVWdDMTZocThodHVWcEtrb3RGTzRVQS9kUElEeHhhUDNIbjR6Qjg4K2NmZmZ1VjdiMXg5NjlYMU56NTIrNE4zcmQxZTVIbGhjaUxTV1NxcG85U01qcEcramFObTNuZGw4SkdOejFzamhlSngxS1FjV0JrOFdZcmlqUDRZSVo1R1lCOGVDbTJrUVNkQ1JzcmdxbUk0VHlVYlE3Sy9EQWhFTEJxajFxU2tHcFdZOW00amFpb2MycjhSRHFqQVBrQUpZWEpBbituZ0h0Qm1RbCtuMmZUR0cyZGlUOGFrajdqWjIzNXo2L0kzM25qc2RmUGtpZVhQNkRxdDkzZTNtdTBDZnFHZE9ZWXpkcUVzMGxXTHVaWXRIRGk5Z3FaR1FrMWxwdzRmUHJlME1EZi95bXRYdDYvMDQ5UHY3QUErU0s3TTVBUytKclBUYUZRdFFNeWlGdW9qUkN3SXNBcjFJRHVzWmlKUUNlMTV0VXF1b01wQmZHOWUrcG5haG5LclFkSDMya1NBcUFTY1FUM1F2MUFpY2tFMXdIc293ZVNwWmdSUllCUzVRMUZTWmlDcXdqQkNwbEEwa0lnb2FBVFdBQXdSU0NBUVVqNkNDU0JFcjZFbVp3Q0JEcXRzbENtanVUS3VsTjNLdlBaNmIrdlBYMWxmNzkxNXg5cVpNNGRPWmlaRGtqWWxuc205aU9IVDNvQzNjVDhiaDF1TzQ5RkdrTU1KK0czZlYrdmRhMjl2WGZubXEwOTg0K1h2WE42NWVuTGw1Ris5NTZjL2M5Y25WanBMVVgyVXlzRGRkZVFPYTl4OXgrNGlVTXUyREpzb3phd2hmYmJOVkxjZnZ5c004YjgzRmZ1MlpLZGJheEovUFg3NFBuRGpVZStvUXZYOE95OCtkdkY3cTUxREQ1MisvK2o4NnQ1cHAzcjBRV3hTN0p2TUNJUTQwOUYvSDIyQzhuTG1HeDk4RWdlNytQaXhxanJ5M2pDTUdJMzJHZXcrQUswTEJnQ0ZkQnNHRTJ2SVJDUUhDTkJ2cXFzN0c1V3Z6NjJkTVR6Q3NxaHFCRWh4RTQ4Z0tWR1JhaHl3enNsTUZxaHAyMWR6U3hFVVVTR2luc0NDNE1nUnFCczJTbDRRZUJsT3JpbGNZU2czbEtsR0FvRllvRUdiUm5ZdHQwcmJNa25lUnVuTmpjdTV5NGlDd0pzeE9qWURPSUlNdU1iMm9DTkJFYUFSSWlCRHhob2JFU01pZ1dxcGFWZ3dlZVBoZ0VDRzNjeWlxWGJlT3JkMjl1ZnUvMXpscTJjdXZmVEl5NDg5OGRyM2w5cUx5K1ZDS3lzdFc3Ti9pUXNTWEN2MkpyajNrMDFYZUtiK3VWK2tCTE9xS202TWFRb1NRRE9Hd3BrTDhSc3Nua1pYU1JRMGc2U0d4b1JGU00wN09qWTVMcW9xR2hUQmNCYWtiemd4S3dkbml0VFVxakhwcmhsVGpOT0tNem5EanNtTXovUnAyVFA2NlBlMnBhZUJScFYrN0U4c3JSeTdpUUVGWXgzeUJuYXJTTEdFcUJxL2RCckxKdUk5UkRUdTVTUUl5MDYxKytpRi81KzlONDJOSzhuT0JjK0ppTHZrbnNsOWxVaEtKRVh0VzBrcVZaVnE3M0ozOWU1dWQ5dG9lNTQ5OXJNTmVKNWhENTRISHN3TURMdy94c0FQR0F4Z1BMenh2UEY0R2JkN2RYWFgwbDNWWGRVcVZYV3B0TzhTSlZHa0tGTGNkektYZTI5RW5Qa1JtY2trbWFSSVNkWHVONWlEQWtva2I5NGw4c2FKRStkODUvdk8vZTNIMy92dXhSOG5YZmRQUC9PbDZrVFQ0Rmp1ZHU5a0poc001YktUNlhRdUNFaEQ0QWN6R2M5aGFIRk9lZG9PazFuU3BCV1JwUnpSbG9wM05kVEgzUERBdlVHWFpCQklpUVJDZ05BVUdkRjJtQmdnWkVCZ3hOSEtqMmd2REdTRHBaRG1BVGlVTWx1Z0JTZzBhVVYraEN1WnJ0RXlZbUlvVUFSUzVaTStuZy96T2ZBS2xOc0lLQmdvQUlaZzJTaGMwQW80Z2lWQWNFQkVLd3hnZzVGbjB3SG9BRTNad1ZmZ0J5QTRhQW01TEdReUVIaUFDblFBVENGS0NueEFRR2FSVWhCSVVBQlNjMkdsS3RpZVR2ajBFVjJSMGozVC9TZDZUbi9jZTJZOFBibXBzZ0VJcGZKTWNTMmpNdXRuaVY2UEZRTlpCRFRrRFNaRzRZd0Q1dUdIaHJMUVYzN2F6L1pOOXI5OTQvZy9uUHJlKzdjKzVvdzkxM25rdHc1LytmbU9Kd3NONUpwSWMyWUJZRVVrdWFWNmMxdjFabE1BUmVRckc0WlhlMFdOQnRXeS9aSUJRaFluS1NLV0ZhUXUyM08rMGxhN2RLbHpLRFhqaFJCd2RHN2ltNmZldkhyLzF1ZDJ2L1RwblM5RW5VZUZpR1pWdGhTY2JyaEVpNzNvNXBmRml1RWpYbXVaRmZWVHpJL0ZIVlJweWJpWXZsM1BDV21wRG1LUmpDUmZNbWFNWVo1b1I1UFdwRFQ0Rm5NSUFvYklHZGNrT2JNWkU4WnpGbW9aWmw4TkRFRVNERTRPZjN6bi9QRGMrSkdXL2R2ck43dFdDSkVoTXM0c3hoaVFaS0NOT2hkSFdJbVpGQUFDZ1NPNklnS0FTQnBBQnhTc2VKVGw5a0RkVGtCZ0VWNmhRUnBPaUlDeUFlVktBd2lMUlFtVWVTcUxSemh6ak5JakFpcnlOQVVPRDNFMENGSTlsWmtKT1M1akJFQ2xNWVFaQzVYL3doYlRYbVlEYTU3V2tLV2JOeW5RZ2RIK05tLzhvL3VPN2ZVZGgxdjMxY1FyYm83ZWZ1UHlUMitOM3JFNXI0MVZoZXd5bEpTTGc0TllGbWE4enVsYU5LbWxRUjB2LzcyU3NQcUd5Yng1SzI5cFErVVNzOVNabDd1VVJzSnNxWmZCR00zSk9lT2NjYzRFWXhZQ01tWXhOSUp5VmdGNklnRlFjSWN6VzJsZDZIdGV2RlVqcEt2ejVoRm9CQXhVbXFHbHlOY2xOQXhTZTBybEFMUXJ5cERyYlhTY0FVQ1JTcXYweWt5dlFVR1hQVnZaY1M0ZHE3SzI0S1V2RDF6NTZ4Ti85NjJ6cjQvTmpUM2ZlZmd2di9MbnUrdTM3V2xwM0xhcEVVWDgvU3REY3hrOXZhQ3ptVm5LalZPZ2N5Q2swZ3ZwbkpmeDRvVlZHUUlKUVVDY1FGdUI1aHgwWFFqM3RkUkdrK0hSMFpHNXRBSWVJVCtMa1dGZ0FvQVFBZ1J3bUE2Q3NOWVdNQUFMQUIyRUxJQ0c1ZHRUeFNEbk1CMmthN1dNQUFFb1FwY0RNcEFLQWdXV0FJdURKcEFhTklIZ0lEWGFEQkJCS2RBS3JWQ2hMQXNBQURwQTVJQU1rQ0VUb0FOUUdqU0J4VEhxZ0NiSUJvQUlJUnM0aDZ3UHZpekV6NGdoUVNvQXBZQUp0TUtnZ3BxcXlPKy8wdlUvZk83UUV5MDdubTQvL01TbW5ZNFEvVlAzejkyOThzYmxkei91T3pjNlB4bTJvMDJwQnB2Wmo2c1RxbWhtVmxyTXl0ZEppNVZLVllpdEdVUEFjNE9YdjMzdTliLzc2RHZ2ZFg4VWM2TmZmK0tMdjNQMDY1L3FlclloVVZOYzdCRlpjWGFVV2xabFlVVmV3YXd4cThuY2xJcVZGMDZPakcxWVJyZ281MXY2eTFKdnNPejQxVjU0TXpzeWZ1YlN3TFcvZlB1dmF4TlZuOXY5OHU3R0hleVJjVXNHd2xLOFlrWm1UTkswOURZTUJlUmp4ME1zY3l6R09lUy84WkxkMVBwUmFLWGZVVEdTTURGRTNobUN0cGpGZWQ2MWNyUUNMWW1RQ0UzVEUyZTJJbzlJbCtBaFFCVW9yaTJFNjhNOUgvZGRrRXIrMnY1WE4xVnV0dmhpc2p3dDB3RXBWZUNoV3FtVkRRRGEvSWRvb2IwZ3B6SnF0bFRsYWcxN2NBd0JBQnFVSXFsQkFhQ05FVW1ld3lJTXVKSGRJdEJFQ29BUUdVTmI2U3hSd0ZBd3RJeGVsOHNqUEsvOXpjSjJ5QkZjSUZvb0JMS2lZcWw1aGp4N0ZKcjhURjc3R3dFMCtZSE9PY3pvbEdwTlNvSXVvQytSQTJlTVpWV1dpQUlLQWdvZUlxcXdoUjBQUlp0VERkdnF0aktFYTBPM3p0Mjcwak4rbHdCcWtwVUtWRUNCQnIxT29ZcU5tdG5mbEE4SWtDbFFudlpXY3Vtc2hqSGNLSml4ZE8rK2lBQllCYTFwUUFsYTYrS0tpd1VRM0xMUElqSlRhakZlcG5pR29zaHlFYTNKa0hQR01ZK3BaQUNvOHZHNEpwS0lqS0dsdE04WTE5b24wbXl4WnVRcDdST1VvWDVhNDNtTDRNMWxnNWJIZndFWmpjRmxZMktLUkV0eUhxdVA4OG5lYy8vSEIvLzQvWXMvN3AwWVBOUzI3OWNPZk80ek8xOW9xOXhrQzl1eFJDTHFOTmFFbXhyQ1Y4WXk2VXpnK3pUdmkvRXMrbHhwTHhQNGNrSFM5RUkybDgzTnoyVkFLdGNXWUFsRUM0QTVGamcyMXp6VWtBbzN4U09vOVhoNlFvWEd3WmtCWnEwU1F4QUFvbTg1SkJ5dUpLVUJMYUNzU1Y0Q2VCcFF5UVpTRVVNYmhUWUREUkFvMEFTV0FFUUlGR2dORE1FU0FJQ0NtNm9VSUNKM1FBZWxpVkxrTmhSSFNmdWwrU2EwR1FDQzBxQTBXQUlZZ3RZZ0RVOGxBMDBvREphQ3VTSDNpUjNSMzN0bDJ5dDdtK3FTWVZ2WXJ1VWtRdkcycWswZHRXMFZrVGdBRE14TjNCenRQZE4zOGZpdGoyNlA5WUxXRVNlOGR0Qy9UaXVDcGcyR092L09GMTRBODI0TXpnei80Tkk3Ly90Ny8rVkhWOS9yR2UrTE91Rm4ydy8vbXllLzlzVG12VTNKK29nVFhycXdMZGtyUzVKbVJyT2wrdDFGWGVuVndJeXJZUkkzdEdjb3N0WXVuNVZFWnAxYnpYbXVkbW1sMWZXUjJ6KzQ5UGE1L2l0LzhxbmZlM3Jyb2JnYjA2U3pPcnNhUm0xdE01OWRsdDh0d3M2V3pjR0hBSDZ1YmFYcTNzV3JVSUgyRUVwK3U4NDlUTDYrWENDU0tyRDlpcUwvTkNHRnVZU21nRUJ4SmhSNW5IRUdRS2d0N2hyZmFFQ0h4U1F1QWtBaHFYRGk1cWt6OTY0bG9zbHZIUG9jRjFaeFFkRmFqOHlOSXlLdXFmM05BUVFDQTdTNHpWRmsvU0RqQnlFN1dsWm5xOVJXOWJ3TWpaNkhCQ0JKSGdCdzB5RU8wbVpoQUNnQUJmSjVGWVlDZ1N1ZFV4Und0QkNFQVprVnRiODFhVi83UW5CTm1zaW9TZ0lVNG9aU0ZTOU5vSkhaek5DK0lrTWxnRk4rNzRPbVVDVUtkMjZBRVNaTzFKQ3Z6Qmt3eUFOWk5jelRGY2ZVRVU1anNyNHlVcEVLSlRwcXQ1N3NQWGRscVB2KzdPanBleGNPTk8vYzJiaXRQdjVna2dQWUlLbGxZYlNYQzA0V2Z3OEFScXB1NVY5WE9wUU5rVm91dThyeWt4ZW9wWXJJR2xOblJWaSs2U2todFFRRXhaaE5ZR0JpVE91QUZSUzZDWFNoUjVlelF0cVpJNmY4UE15cnhTSWFoWXRDb2dzdEU0NFl3QThpS3dXZ0lUSXpCVHp0clpRQ0x6c2ErQ0NxUVN3d0VhMXhUS21WZ2xXbGxxZnZYcnd4ZlB0VS82V2JvNzExMGNvWHRqM3paTnVCanByTmlYQzBxT29iQ2ZHT1RZbGtvdDJLUkg3MC9vMGJ0OGZuRnZTODFMbkozS3pES3lOVUtYWEdjK1pucHJudHpvUkRTVDlJTUIxanRKRHhzMHpId3E1eVltRXIwbHBkcFVsWU1iZzROVGd2bFZaWjRnTFF3U0RqSTJoRzVHaGdFaWdIR0NMR3RhbkdncWxvY0FDSm9BQXdnQWhZSVJTQ3BBOEE1R3RnQUxiSWd5VXREcFlBSXRBRXZnUkxrTlRBQUFRRFNhUThRQTRNb0VEbFM4cEhBR0RDUkJpa2ZDQU5CS0EwSVFQT3dCWjVmSTdXaTJMbFhnQUFGTEtBVzNXVmthZDIxbnpxUVBYUnpvYXEyR0pNRUxaRGJWV2JxMk9WclZYTmc5UEQ5NlpIei9WZnVuYi8rc0RVL1p2ai9UZUdlNXFTOWZXSm1xWlVmWE9xb1RaZWxRd2xIR3RkeEhUTDVteCtmUVhFUWw1ZmsxUTZ5QWJlbmJGNzk2YUhSdVltK2lZR3VrZDY1cjJGbWxqbDRZWjlPeHM2MjZ0YnUrbzcxck9vWUlHd2J0bTh4dnlpc0dSUlhDY3o0M3F0Z0pwY21jd29QbnZ4bDZ1NWptVXphM1IrL0V6L3hYUDNydXhwM242b1pWOU56SUJlaVNoUUpCREtGRmJXTU5PV3RUTDRRRUpZTVFjZmJ5R0RnUEliczZYbkxBc21XeWZtMU95RnNORGVaVnhvYWFCV2hFRm9NcEphQ0lCU2UwWVBHUkE0V25rbGJkQ2FwQzVoWmpMZEVRQ2dBWHFuaHhmOGJHZjlsbFFrcFVwMlByNzJMYzRaTTVEOFpjKzdTTDVFQUlxMHBnQ1Z4UkZ0WmlzQk5vcnNZbjI1dksycS9TM1FWZVFqYUpOTEFBQUV6b0JKQ2l6bWVucEJsVlJLT0ZwbUpUYkVEd1ZOVWdWQUxvOFZucDhNUmtQREE4aTdDeVJTcGJWYjVDQVFBSUNiK29iQUFxN1l6SEN0amRoZFVmTWFvSlN6cUl6WU53QVljZk5sYjZCck9mczI3ZHEzYVZkWGZmdDczUjllRzdyMTVxVjMrOGNISnVhbmRqZHRyNGxXMVNkcTEzNTFTcnRGaWxDdnhaYUhGWUNkQjlyS2lDVC8reFVSU1Nsc2FoRUp1SUtZY2tOSm11TEJKc1hLa0RGaXhjQ2NGUlREelNHS0FnSGNpTFl6NUpvVVVNQlFBSUVtU2ZrV0pvRUFtZ0xJQTdoVzVGR3d6REp2V0VweGFTcWVvV1ZndHI3T0ZiL3U0ckF2QTVHdGY5aFhKYmtyWndTVUNiS3oyZm14K1luN015TnZYVDkrWjdSUENQdEE2OTVuV3ZjOTMvbFUzSWtDS0UycTlFRnR3WnNxNDcvL3FYaUZIWHlIZTJldWplZXkxdXk4bnZYNXZBNnlSQWtYSVQzanhLSnV6cHZPcEdzZ1NHRTZHd1JNVTlweDNTUW94d0tsTjlkV2lZU1l1bkZ0S3VOTTVUSTVUY1J0MEpZdmZlMTRhSEZpZ0ZxUkFpRklvd3FBQUVOQWdVa2RBU2tBVGtFOXFsQWVNRUVLc2dIWUREaUM0SVVZZ2dNQVNKbVA5ajBKRmdQQkFBaThESEJuOGRFNGdnNG9Ed1ZqU3hBWWhIbDVUd2NCaVhJK0tNcVRmeXVkaDF4a3N4VTFkSGhIOVgvelFzdmV0aHJPeUNSdlN3Yzg1a1IzMW0vYldiOE5BRTQxZFB6OHpwbVIyYkY3ODVPM3gvdFAzNzBndUdpcGFOcFd0N1cxc3FrK1dWOGRyVXlHNDFFbmJBczc2a1JDVnA2NVQrZGQrZUs3alNWRXREYXpNMzQybmN0SXFXekhtc25NVGl4TXpHWG01dFBwandjdTlrM2RtOG5NYzJSMThacVh0eit6cFdyenJvWnRqYW42Qjc1WFJWdi9qSWJDK3d3ck5rVkZsN0xScnVPeVZ5bC9ob0xyeUFPMkNuT25PTE9NQjdneTFQMXgzL2xBQmIvMTVGZnJvdFdRMXkxQ0d5MGdJSHd3L0dpWnE0U0NSR2ZwbkRYMTBNY0llU2xhcWFza0lsUEFMY1ZhR2RMZTlWZE1TaitibDg4b29DYk5OOGdLTE5jQW9FbHBVZ3k1SnBsdktBZW1TUW9lMHRvbm9JSzNCS1U5VFdySmZodUFBSkJvTnJzd05EdHVjYkdsb2trd0YwaWEwRk9EOXNtUGhzcGpVNHowbEtZQWtSTVlGS05FN1NFVGptVUp3UUNDQndKK0Z6MjFRRmVEekd0L3M3QWhEa0xrZ29VRE5VK2dBOG9Da012akMzSmlXVk9Hd3lLS3BDYmxzbGhHejBpZFEwRE9iSWZIUXR3a0xZZ2pkNWtMQUZKbmRZbHFlYkFDUmk4UUdXaXBzaGFQbUIyc3BpQ25jeEVlTGI2SnBqQldUTE5MTFMxdUZVTkY4NFVWaTVHMEtQWmR3S1VEQU1EYWVNbWpiUWVQdGgyY1RFLy83Y2x2dlhubDNhdkROOXRyV281dFBmTFpYWitLdVJIWGNsYnJCQ2t5akJKUlVXYTM5TzNma016dWhxejBMVmRhR2FGT0xDR21MTEoycnZPRXBaODFPNWk4ekc1QnFMT1VJWTZJQW9WS2F3QU9vRFFFRm84RUtvM01ZREFEcTBDaHFyUnYrbTZzZ29Edm94aERGdWFMM0RXYXRKRUdYamJuSC91d204Uk0xcy8xVHZTZjdyOTQvTmJKazNmT0oySlZMM1U4K2RsZHorMXYyVm04cnNVc3RnSW5iK3hYanJSTzVnYjdwbTR0akRWa2ZSWDQvalR4NlFBUkZtSWdZeXhiSmJJcXpUTStEUURVTmNRY3poWm1abkZtdHFXMndyVUVDanZrc0piNmNOTkM1WlVKTlo3SktnMHlGTWYwRlBNekdoalpVYUk0Wm5uSTFZcG5zeEFRQ3lQTkEyakFFR0VJbFkremJlUnBRSTNjcGlBRFhnQlpBc2NDVzBDb01FY3NEcTVBaDFOV1FpNEF4Y0FXUUFSZUFOclBINHlBRGlkUGdRcUlDSVZMTXJPNFpVQkU0ZVpubjVLQXdlTEpPY09JRTdZRlpvYTZtcWVQN1Uvc2Fra0pqbExsR0FxK3VoYjI0ZGI5aDF2M0J5cm9teHc0MFhQcTRzQ1Zuckc3dDhmdTNoanA4YVJ2Yzd1cG9tRmY4L2EyeWsyVnNZcjI2dGFHUkMwZ1drd0VPc1BBNHVpWVBsSWlocmpvbktXV2R5Y0hCOGRIVkphc0JMczRlUFg4dmFzREk2TXlUUkR6bTZ2cW45cHk0R2pid2QyTlhiWHhCK3dvSHQwTW96QUFlTm9US0lySzRHYmU1U1A3ZGMvb0RWbHgrdWVwM2dweng4d3NnK1VNdFB6dzl0bnU0VHVITnUvK3JjTmZnUkoxYjR1dmwxR3FPR2ZOL3FISVJGazZaejg1SnNxaW5IZXB1eXN5WU1MR1NVUktQNHVJV3VlL28rSWphTklsdXBvU0VTenVCTXBqekNIU21nTEJ3d0RBbUsyMEg2aHNDVkliRkN4dVJ6aUNqUkJvZFhQb3p2VDhSSDIwc3F0dUt3R1p5bjRlK3dtb1NlZi9XYWpMRkhMREJFQ2FQQTR1TitsZUZyYVJXY3pWSkpYS1pWVDZnUStMMThaZU4vK3lXRlNUVkpSRFlCYVBJVENwc3dTcUdFTUFnSVZ1MlJnQ2dUa3N3cEI3T2gxaXlaeWV0WGtvek9NRVlLVERIT1l3WkFaQVJFdDdURllHT1M1ekJES3B6Y0NaSFR3Q2NJUUF3QzZxYlpteE1FSW1Va3ViMjh2NElwZGVoUkJRYVk5QUM3YUJpcWttbmZZeTV3YXV2SFA5K0VkM3prNHNUTmNuNnI2ODkxYyt0ZjNZbHVxV0IzNThveTBBajlGV3UvU2ozRkxwWjh2Mmtpd0xDQXZ2cS9sVDZjR1Vaa1ZmQUFBZ0FFbEVRVlJVK1BnbjR2dCtNY1B1QmQ3OTZhSHZYSHpydmU2ZjM1dTZIN0xjUFUxZDN6ajA1ZTBOblJXUmxNV0xlTHExMHEzLzhaMy85TnJsbjRWNXhXOTJmdTIxais1ZnV6azY3K1hBc2xVdXpvQ1FJWE5FSkN3YUlycUJrUnNWaVVqYzV0WlVacVloVWROY2xZb2xVeU13L0xPeHZ5ZXRBNjM5WEhnaGJVMm1aeklMV2psSjBtSHdoUm1SZkcyS2UrRE81cHVtVFNwQ0NSby9BTklxeE5aVXV1b3Z2MTBzeVovbTIwYVdIbHlhK0VSY25uTTA1RlQ1VHkzNVU4d1Z2M3E0TVlqZXVEYjFjY2dSZjNqc041L3RlTklTVnVHa2E1bEpRWHVCNzZ0Z1BqYy9PSFgveHNpZEQrNmN1bnkvZTNKaDJ1S1dBZUlKeGpuampyQTc2OW9Zb3ZSaW9Ma1ZuZ1VBUDUxaXdoTk9YbnVsWjdSL0pqdW50Q0l5ZEZsQjNJbHNxV281dUhudmdkYWQ3ZFd0eVZEQ0ZyWlZUdm45azdPSDY5NzZSSTJBdm5mK3JiODcrUjNPMk84Yy9kcm45N3dDcTkvbjJ2Ym9PaDBQYmI4OHJsSXBxUXB5VnNYREdHSXhxSnJQem1mOWRDSVNLWHdLQUNBYmVIOTc4bCsrZSs2dGc1djMvTkh6LzJacmRldUNYSENZWTJJdlRYcHNiaXppMkVKWWdNTGxia1psSE9abzBxYTNNU3hDbnZJbFNTS3BLSnUwYXpsYUdUbWJsalByNlpOZmpPd2s1Y3lFSnlDcGpXYW9CaUNwTXlaaWNIbkVZVkVnRFBOa1RzK1gxaklJdEU5WkpOUWtjM29PMFJMb0VFQk81VFJwcWJNY0ljU2lKZzh4bTVubERHekxNbUdZeTExVEFDUFFVbWNqSXNFUUZQbm1Ua1JleUE0QkdJQ2Q5M3BMaHg0d0g2SXU0dzlZZmhnQVE4dXNYbExKbFNwcVpZMGhpN25SL2MwN0d4SzFMM1krZlhPazU0MnI3MzMvNGxzLzd6Mjd2YTdqNE9aZFQ3YnZENHV3SWlWSklxRFJCRmwyM1VlMGNncGtEN2ExaDZKb1ZLTHV2YUZ6cmhQYlpTQlhzRHlXZi96dFdLWDY1cCtvUzVWYUx1UVdyZzNkUE5Geitsei81WUdaNFZRNDhjVTlyeHh1M2RkVzNiSzVvakhxTEUrQmxEVlBldDg5LytaN3R6NXFyYXIveXY3UEhXcmMzZHJhZk9uU3JlTVhoczcxek9mVURJYUFmRkFCcG5OMmZ6bzBCbEFWa2FtWWRoenVxMkF1TnphWm1hMmFtY25aNmF5WEZ4ZlYzZ0lGMHd3NEFxS2ZCb0ZrUjhETDR5REFBdUFDY25GdzVnQTFBS0hXNkpuVUVTd3U2bXU4Q2JUaWdKVWwxc1YvcjNCQUswSUhBS2lNdWZ2YlU1OC9XcnVydVJIc2xyZTc3Wi9lT1BHZlAvaEhUZnBRNjc3VVV0MjFzbWF5a3NJUkVZQzRHNjJJcEZxclc1NW8zVHVUbVovS1RBL1BqbzNNamsxbjV1N1BETitkSEJpY0hwN056aUVpS1VHQWpBY0FvS1dOVENQTGJ3MlQ0ZmkydXEyVmtaUWpuSzc2TFEySnVyZ2JqYm5SaWtncUZVbEU3ZkNqaHc0YjhrTEZ4OXpRNzB1dGRIWThMdk9sUHp3MytvTkxiM1BHWHVwNjVzbTJnK3UvbjVWVzl0N1dJOGorNkxic2hvdGo5U2h1NUNGY3BkSUtrVmxsdFowTGV5M0hzaGxLODBuT0hDQlM1Q3N0dTRkdUMyQ05xZHFxV0lVNTB0YytNbVRJZk8ybndpbUZVb0VtOHRNeTQvSTRndElrT1hLSE9iNE9GQ2xOUGdMRnJBcXRBeDhDWC91ckJSQWNYUVB0TkQ4dUxrc2w4TXZGOWxQVFRRb2dBWWlqWlRISFY3NGl1ZkxzbWlRQ1oraEk4amhRUUFGb3hwR3JQQkNCbWNRdkFEakNLWEJta0NLUFFRaVI2V0poaGhUa2NSWEltVTE1aW96aTNkdVVSM29hVUJnQTVHbVJpc2krNG84ckFVZFlLRXB0ZEM3RjNWamNqYlZVTkhYV2JrbEZVMWZ2ZDk4YzdYdi85c2xydzkybjcxM1kzN1M3cGFxeEtsYVJEQ1VlZks2Tld5bXdjUTFieGdpNVhrTjRJQ3hwUGVndElsWEs2Ym5rQ28rYzdGMFB4U2NDYXBJQWJQMDlHaHUxWE9BTnpZN2VIdXU5TVh6cnl2M3UvdW1oa09VOHUvWHd6c1p0ZTVxMmI2MXVpYXk3SjM0bU8zZTIvL0wzTC93bzZrUmU3SHpxV1BzVGlWQThsWW8ySjl6bWhwcU82NlBYcm94ZHUzY3pJeTNnbHBZeWs5RnBGdklVVGdYU2RwVkYwdmZtSmlOdW1JMWxZV3dzTk01ZDRIWTR5TTduTXRQU0NoRkZnUXNBaVpBbU93SUJBMEhFQ0ltQWw5UTROYUJjRjVQTVl6Zk9zQ29SMnR0YXVhdTFZbDk3eGNIT1JNeU5JVllDZXpZWDVMNTk5dlZ2bm45VEVoM2F2R2VkNHJxRjAvS29FNGs2a2ZwRUxRRGtwRGVkbnBsS3p5eDRtY24wMU9qY3hGUzZqT0tQSW9XSVJWeHpWYXlpTmxZZGM2TTJ0NW9yNmlzaUtadGJhN3poRDJlc0hFTlJXU0R3TWlNZ3JYM0dyUFduOFZacjZGamIxcDUzayttWnZ6djV2YXNqZDE3WjhjeXpuVWNxb3lsVHhUQ3RzQnU5VmxsYjVqcldOemk2Rk1yOU1CZmR5Rml0eHpjYTlhaXlKYm1panJZeGs3MUF3Q0xSdFFsbFRMVkZrMllJbGlqMEV5QW4wRXJwdVV5MmQySWdFWTQzSkd0dGthL0Y1TFZxRVNWSm05dEV3RUVBa0tjRFJWcnBMQ0t6bVl1Z3BKYUdJSjhqbHpxd21RTnJVVWtEZ1VaZ0RHMFRScXdwOEFpY29VRGtRSUFvTk9sQWV3Q2dLS0J5U3hvaU11UU1IQTFha3lLa0Fra0xRMEJOS3RDZUJyQXRRWVNTZ2dMRWxFcHpDeG8wQTZOK2lwdzVTbnRMcm1WWWxmTy9LY0VXWVVuN1FPSEhzcTlhbnQzeVFZSHRNc2lWTVZ2WWpjbjZMKy85OUtHV3ZXZnVYanAzNzlLZGliN1hMcnpkUFhTbnE3NTlSME5IVjExN1U3SStaSmRSblg0VVEwUkc3SUc1UGdLdGlSaEEyVEJpSmRsaS91U2xQSldybnJrOHgrWGlBVVNhRkszQ2ExYTRiVExRb1pXcDZaVlVVU3Z2b0ZSMXQ2eHh4cFdXUk9VWk1GZDcvS1czb2NrbzZxNndtZXpjNk56WTNjbkJxeU05RndldTlVL2NzeGp2cUcxN3B2M3cwZGI5OVltNmRlTC9qUzE0NmF2M3U3OTE5b2RqOHhOZlAvajVZKzFIVFBUcE1HZFRRMU50YldwblI5M0h0YVAvNStzMzd3NVBlMWtidUl1a2dMTUZIK2MxQ0dtSGtIQjJ2bUkrUzlseHl2VkdVeE9SS0NNblJqbWxjMmtWeWdxRW5NMHlDQm11dlhDUWd5UXhRSTFBQUtGZ0hSbktUOUJzQVltb3ZhazZ2bTlMOWN2N0duZTJWbFRFRjBXS08ydTN2THJ6eGVHWjBaL2RPZXNJQjRDZWJEMVFGQkRhcUxuQ3FVL1UxcGVUalMzRjY2MitUYy9Ec1NFL0MxUytLRmZ3SkE4OTAxZkQ2SzBQQ0V5YUZDT3JtUEJlZFdZVmJ2SWh0L0lsY094bE5wV2VPWDMzNGorZi9lR1d1aTNIMm85MDFtNEJBSjNYY1g4OHIxZFpmbGlBSlU5WlpzNFNhRktzZU96R056QWJHcXM4c3BYVzNwcHE0NWMwU2NSUy9xTkZ6a3BOMnVhMjZmQTBpTTc4QVVnRzBNQ0E1WUljVWNCNWZud1ZLU1RLK3JtK3lmdmpDMU5IdHh4c1ROYVZ2VU5QZSthNUJGb0FHT2hBVW1DQkFOSWFpQ0ZJeXZkc2VaUmh5QVhhY3ZVb1VKUFAwZVhyaVNFTXdZUFVhUUFRNlByYWw5b1A4MVNZSjlOcXlqUjhMcmxYVWdSQm1LY0NDZ1FURERHajBnaU15TmNrQUlWQThFbG41SnlObkNIektHZXhDQUJLVWhJb3owckRIQWFneUZlQU5oRmZsSC9NanlrSGkzT3I4Sm91dmgrbVlsU0VpaGlJWmFFWXYrUXRYQThFU1dsdk5UQVhJclpXYnRwUzFmTEZmUy9kbTduNy81eDg2OFBiWnk0TVhFMkZFMGZhOW45MTMyYzJWelpIM2FncGwrWTdNb2dlcFFlSklVT0dwYnFkSzQyQUJIT2x6aWtLUkxtdlA2OUl6dGhLUndNUHF2dzlNTWhRcEFDWWVBQ25aeDRudTRqdUx1WEhMRUNReXR6YU1tam42dmZNVjFlMkxjS20xcmhEVFZLVFpDVkFNS1ZWTnNqbEF2L0MvU3R2WHp2Kzg1NXpDMG82bHJPN2JzdXZkRDM5WFB1VDFmSHFqWDZ0VXN1Ykl6MXZYWDMzb3p0bnZyRDNsUmU3bm1tdDJsUjZnTU1qbTJ0RHNaY2pIODZrcHQ2N2tSM2dqbXpKUk1PZU5hTVZnaCsyZENRcWRLdVgzalU5dXpVekdwWVQ0d3U1R2labWFNd0N0QkdudGFwaDNnd045b1hjL25ob05qSjZONzdEOHl5TkVGaVl4UmpxT1VEVFpBRzBnaGE5akpXQUhoZ1E1YVA4alJrQ0NNNUNqcWlyNFB1MnBqNTdwUDNZamliYktuUDFIUTJkLytPbi85M3M5LzdENmJ1WEFoVnc1TTkxUE9sWUQ3K3pMR3ZHWHdzVUJsWlY5cGhTT0RaYlNpaFo5Q1NQRjQ2d0hpQXdBaXVGS3hLUlZGbUxoMWR1SHN4TklsOFZlTFQyelplZGR3RGdTZi9zdlV2L2RPYjdtdFFmUFBXMW95MzdUQ3RUZU4wZ3lnZWF3YmdzbTdNclZuZlNGR2hTcFhNV2tWazhYR3htK1NTZzY2Vm0zcHk4Vk9GU0QxYUM4VGVRYWxJNngvUFYrYnh4eGpnd1RVU2FBQmQ3ZlV0YkJNeVBBSkQxczRncXhKMGczd2JuTTREcDdOeXB2Z3VlRExwcXQ3UlVOQm1xaWZ6MTh6Z01zMWhTb0gxQzdYSTNxM0lDM0lBOHJSYmlkalhKQlVJM29CeFJFT0xSdEp5Smlnck1GNFVaNVZsa1lGa1ZzaGdwcmpXK2lyd05CWlFXYzJOV3BWUks2a3hPQndoQWdEYUxScTBLVFRxamNnVGExd3N4VWNHUkJkcXpNQktvZEdENHJSR2pvc0pYUURwUUFBS0Z3MXlwMDBBQStYWjJXUmgwQnhHbHlwbHJGdHBick1KZjg4eGZGcmVra2tRQlkxZ0tvbVJMcGNCWE04RkRaUTh5a3dvQnBaWWM3TFpVeDUrK3VPbVBudjJkRDNwT3YzYnh4NjlkZlB1ZDYrOGYyTFQ3eUpiOVQ3VHU2YXpkRWhHUnJNb2ErdnBpdjhaREdKWm84cTQwS2lpRGk5VVhVY0dGMHA3VUlGaVoyNUJLbWlhT2g3dTk5V0ExRm9YQ2w5NHpJbkxHVjhzeFNPMEJySHJQRDZRNVg3ekRkZWlHYzJheHBSSW5vM01UMzd2dzFzOXVuYncvUHpIdlphb2l5ZC9kL2VLelhVY2JZclcyc0lEUmdsd3dldVhydVFkanZSUDNYcnY4em9uYnB6Ni85MU8vLzh4dk5wVGJJazlsWnQ2L2MvTFU4QWx2Yys3WHZ2VEtzZm9qYjc5KzZVZG51MmRWUElIMDdPeTkvMzdvU29Qbmg3UVdwQkdVQXVJWWFNcEh6THJ3bzhTTVl0a2NaeDhucjkrUHlERWVYRXNsZnJ4akorUlNZTThDOXdnY2dpcDRZQmlSQzBBcUVKeUZyQmprTW1BSDY0azhscG9RckwwaCtkV25XNS9hV2RkY0UzRWRZWWxWVDFJWlRmM1ZWLy9pTDE3L3E1UDlsek9CeHhHZjdUaGF6Tk0rRmlzMkZ4aVIyRlZZVXBqRm8yWGgyRVZQOGtDVjdVZXh0V2RXdmwyQ2lkS1pWV29NR1RBS1pMcHNoUEhRNnQ0Zjk1Ny8vb1VmRDB3Ti9la0x2M3RnMCs2aVJPVGpNdU1jQkMvL3BSUXQ3eHg0R1l6OEovcWxyTFNWSHN5d1dDNGxIVWZCSTh0OGtOUTVCTWFaWTVhVkpYOWE0ZDlTa1pUU25pYmYwTWRiekNYUWt3dlR4MitlbE1ocksrdHJFdFVXV21tWkppQ3Bzd0xCQnN0RzhBa0NuUlhJQU5Tc1B4dTNhN1QyZlUySUFnRDhJc1FhaGNPakFCQ1E5TFVuVUxnc25GWUxuSVdJbEtKYzhVNUtZd1BzbS96UVpMT0wzQmRTUzRCQU1JZG9zU3BqTWRlb0pkbk1sVm9xeWlJaW9sQmFDWmJYYm1IQUxlWVlCbjZUMUVKQUJHR0V1YzJwQ0tSQUd3RTFLRTFBSURrWTZRUVV6REtsRFlBOG4wMGhxalAveStmSmkrSmVBQ0Ixd05EVXYwc29CUkdJdE1yTDZ3R3VrdHQvUkZ1V1k1eFltQnFjR2VtZkhEaC83OHFGZ1dzNXJhS2hXRjI4NmxEempqMU5YWnNybXlKT1dKTU9sWHZkSDlFTWozMVpQdVpTTXcyMytlTFUwZ2ZKSjNJZlZsRDBvVzFsZFdabFNybUVjYVQ0cVVDVEVzeGRtZXA4SUFKcmJINWlOanZYWHRPMnhsMFIwWFI2K21UZitWTjNMM2FQOUF6UGpsVkVFbHRyMjNZMGJOdFd1NlVwVVZzVHI3UzVEWVVpK21xRVZHV2ZkM2gyOUc5T2Z1ZFU3N21XVlAyZnZQUnZXeXVieTNyd0M0UFgvdnlIZjlWOS84YVg5cnp5dFNjKzIxWGRQbngvNnZaWS85Q0pudHIzTCsyL2NiMHROOWNiRHAwTTExNnBFbU5WcE8wSXk4MEJLYkpDcERXYkhtQ2UxaDVWQjJwSFRoOWFFSzVnSVZCQWF0YTJCeFBKRzI3NG93WjF1U1kwS2hwb3VoMVVxTkE5czRvcERXUllLWmtBcFR5bEZRRm42SWd3K0I1WWNzMHlreXZTTzFvaXYvYjh3YTMxRlp0cllwVngxN1hYTlNXdkQ5LzZ6dmszVC9TY1NqalJyK3ovN05NZEIrdmp0U3NKV3gvUjhtbXdOU0dIbENjUTFJSzV5eko1ZVJLaGpmQUhQQzRyVytsWWdaSXVYK2xRMmljZ2hzc2wwZUZCQU13TDk2Nzh3Nm52WFJtNnVhT2g0ODllL3NQcVdPVkRSQ0ZyMkhxK0RnQ1FPb3ZBVm5WbzdGRkJrWTlvcGFXdU5VRHhCdm1IeUFCSTZod3IwRWxCU1Nrbi80WG1XU3QwQ2YrZXlIanA5N28vK1BQWC90ZG5PNC8rMXRGZjNkTzQzZUdPaVN3SkZFZk9VQkJKRGFhK2d3aW9RRm5NQlRLU1dvd2pOeEsxQkJvQkxLT2hDS1JKSXhCRHJrZ3FEWWkwV2c1WHVEeGkzdjRpdUVOd0IwQnh0S2lBWVFIREoyZ1FpNFplRU1JTUdRTFh1Sng3a1NGanVIelhXRUxMVlVnWUFPTzQrR1Boc3dXbUFTQ0FQS1Z4QVVlejVFaVRhZUdNRURoRERrQksrNndnZ29ESUNmTzA1RVZwblBJRDhMQzJiTjVXUlN1cW9oVmRkVnZhcTFzNjY5cDdKKzcxVFEzMmpQYjJqZmFldlh1cHJYcHpTMlZqUzFWVFYzMkhhWE45bkhkU1lEMWJHOTJEd0ZpZWJOVmZnZ3ZEUEpmN2cwRUpqOXRXWG1zbG1xbFlpaTdCZHVXNUtWZCtuRWdDNHNwZHRTYTZPM1h2MHVDTjY4TjNvbTc0ajFlSklXYXljM2NuN2wwZnVkMDdkdmZLME0zeGhhbXdIZHJYdlAxSTY0R3R0UzB0bGMwMTBTV3EweHNhSzE4RkkzTmovM1QyamZQM3JyUlZOWDlwejZmYXFqWkJBUXRpQ0ZTVVZnU3FiK0xldTkwZjNoeSszWldvZjdxbWVrc2tGQW03Vzl2ckcxdWoyYjd4RkV0WHhlMzA1MSs5TkRYNzFsaHdNVFkzMXhoZ3lKVnByYmxMVEVDUVk3RXFESWdXRmhLWjNNV01PdXV3Q3FLNGdzMkt0YWlnY1c1eTI4VHM3bms4TnhrOUd3MWZWL05ERGxmSUN2VlM1WUZZenJ4V0NPY0pJQUFPU29JMGRINWdnZkxMcFRNVFVkSFpGTnRjbmVxZXVEUTAxeTJTc2JxNjlnTWRXeDJ4QVV6aTl2cU9MKzJWTmhmdjN2ejVkODYva2N0TVBkOTFyTFYyNi9yUHNCNWJSR1N2dnVLWU1uYUJhSFg1eC9OQ1VCdlB6VHlpbFovc3VBeXRpUXpGU3VkZ09GNlh4ZXNHTkxweUd1YVpmN1VhblIzNzd2azNiNDMyYnF2YjhwWDlyemFVSzhBL2loVURzclhpdVR6amJaa2RVV244OGE4WVFFREJMUy8rV1BKdlUwVExnd1VYN3g4UlNuY2pSQlFnV0ZDVTJBQ3p0REVnTEZJZWo4eE5kSS9lOVpVOHR1VmdVNkxPYUtrVWdteXJjRjZMQVJTRmNncGlaYno0dWk1VGNHVW9UQmtqZnp4YUd2TVpnYkpVeTBLQkR3QUdtcTIxempNdWdBaklOL0JMQkU0Z0Zma0NMWVpDa1ZMZ0U1QWlBNWJrU3BmU2Q2TkFXeGRDTUlaTWthS0NRcmZVUzVpM0RaMklJcVZKbTlTRHpSeE4ybUFEQ1JTU1FCUUdyMUwyZlNqaUZjakVXU1dscitLamxoSkVsbjZMNjBEWUxkOEJML2w0T2FKVFJ6amJHenEzTjNTT3pZM2ZHTGw5YnVEcWxjSHV2b2w3VjRlNmsrSEVyb2JPdXkzM0swT3AybGgxYmJ3NkZYNDhUUnhZa0tzdWkzd3NBVlhaQUtCSnJ1RDJRTUdFMGU5R0tBOFUvNFVGRnF1R2VpV1lTb1pHZjNLNWFkSXIrNlZ5Z1RlWm5oNllIdnFvNzh4UHIvLzg5dmk5WFUxZHYvUGtWeU4ydUJnVEJ5b1ltQjZhV0ppNU96bDRjZkRheDMzbnMzNm1NcHpjMTd6andPYmRPK3M3Tyt1Mk9HSURrTW1WNWt1L2YrcisyOWVQLytEU096dnEyNzZ3KzZWbjI1ODBtMGpDUE5VZ0FGRXU0L3ZqZlhjL3VOLzM3dE5SK2ZUbXJkdVRpUkRYaG8vTDVaR3FRTHFCcnpjM1pQN2c2ejBmbmVnN2ZjNnlWVmRqUENCeDN3OHRvS1VNcTI0NFNRQmdzMWticjFqZVpkc0lzTE4ycVhjcHFrRjJkQ3hvVHNPbk0vTTd4ZjJQUS9TVHlpMTM3VVRHY1JDNTRGcURrc0RYVkdkbm9MV3B3d2VDYzlBYVVBRmppTkdRVloxMGE1S2h0dnJvb1cycG5VMjFId3owdjM1dGRuQzI5MmUzNG5zM3RWZEdVaHNLNkhjM2JvODZVY0hGdjF6NDBkdVgzdlVEK2R3dTJscmIrbmpyM0laZnlQeDdkZWVBaTVzYzBnQlVkQTZsM21BMTUvQUxzN0laa1pYT2dhRW9VczJXSEdPWVpKY3R6RklUU2FWRzVzYmZ1dnJlKzdjLzdxeHIrOXp1bDUvZWN1aXgzM3lSRVhJdHQwTkFwQVYzZ1lnS2lOZFNNeC9QSjZWL0NhemNibWRKd0ZwQStpOEpyd2tNdnJMRXc1TUNRS25WZ3BlT3VXR0dlSGR5NE5yUXJZcElzcXUrSXhWS0ZwVWZZSDE1Q0UzNWt4Y3lDRVJML2tvRWlxUFFwQWlRQ0tUMkJDMlhqQmV6L3RpeXh6TlNuSkl5bWlSRFMyQW8wUE1FRkJZSmwwVURGU3dvd3pHRkRDMkJydmxyZnJDQWgzbUZBbTNrcVZ6dVptUUdBQnp1SUdGV1pRazB5NGMvaEloaEhzNnBuQ1NwS1FDUXdxcVJPdWRyR1ZDZ0tSZmhVWnRIT0FwQW9FVlduT1Ztb21iQlEwVkFwZmxsS2JIb3N1OXZQWXdJWnJrVldLYjZrTWNucmw0aXFZbFgxOFNybiswNFNrQWYzajcxZzhzL09kVjM4YldMYjMvcjdCczEwZFNSdGdNdmJudm13T2JkanJBTjZjMTZxdlVQdEZWeVpRWlVoUVYwanlqYitxaTB4OURpck15N0xwVjhZR0h5azdiVnNGMmxwclRpYkRFeHE3VEtTYTl2Y3VERG50TS91UGpqbTZPOXVjQURnUG5NVE05NDM3YmFyUUVGZ1pLa2FTdzk4ZTB6YjN6Y2UyRjBZWm9ZRDludWk5dWUrWld1WTdzYnV4S1BJODVUV2czTmpmM2t4b24vK0pQL3ZLTnU2Mjg4OGZtalc1N0k4K0lCa2c1SStVd0hTbnBzY2pRM2VTNDZkUHdsMXJlL000V05UZEZOQisxNGt4a0N3VU9ZVlpRTEtCSDNtNnFIcThlejdZUDdHbmU4MVBIMHlQamt5YXN6L1ZPanMwUytIVk1MRTFKcWNKT0VETmdzWTFLbkpWclFJL2h0RGN6Qi8yVGhNUnMvUDYyZkg1MThlbWEyRnVTM1UxdTdvU0pIVGlaa3hkRExBZ1RBVjkyWU94WWdnQ2NwRitSaWJwVGxHQVZLT0pXeGFHZGp4WFA3YXAvYjNkalJtRExITmpXOU1pdG4vc3VIMzMvcjZydXY3bngyVC9PdW1CdmQwQUMyVlczNjNhZCt3NVArVDY2ZitKdlQzN3M1TS9qSEwvOWViYWphc1d5MjRvMTlPRnZLdFZvZXZGdzZkeFQ1UkxvSWJGek9EN3VtYy9oWHNUV2NReEVKdUlaekFPQVQ2ZW4zNzV6K2o4Zi92cU9pL292N1hqbldjZml4M3lRQmxUSmdyZ0loSjBBMEl5OHBCd0NsRVBLaXQxOFBodnBmeThvdVNZRUtiRzR2QVUrczRFS1Uya05rbmxURGM2TVdyMGFFdXhOOTk2ZnY3MnJxckUvV0lVY2orNUpWV1VQeTVQSlFpRWQ5bGZFSkFwMFJ5RGlLbk00bTdWclNnVTlTRWhtT0tWOEhVa3ROZ2FSczBxclJGQVE2OENsUWxBdXpTRTVuQ1hpK3dVSXR1Nmx5U1VnQ0hlZ0ZzMlpya2dFdG1GVTVLK2Q5NXZGQ25ZS2p3NUFIZXFGMGw2OUJwZFZrbUNjUnVDUnB3QjFoSGxha1BPMlpNOGRGSlVNTXRPK1RtdkZIWEJZQ2tneFpWRlJKbmZHMU5waEtpMFVRVUtvc1p5NGlreW9MQUN0QmxBQmd3SUFHR0VWRVN2dUl5dUtSMVdBMVJWemsydC8wR28zZ2dndWxsUWxFMWpnRGtRNTArb21XUGJ1YXRzK2taKzVPM0R0eDUyejN5SzJmOTU3OThmWDNLOExKbzFzUHRsVTJIOTZ5cjdOMjY2TWdMdGN3aGd3WUJIS3RuZzRBRUR5c2RFNXF2UXk5YUxDY1VrbGdHMHZkLytLdE5BNGpvb241aVI5ZFAvNmphOGN2RFY3UCtybGlEaXp0cGE4TTNxaEpWQTNQamw2OGQrM3MzY3NuZTg5bi9Xd3lFais2WmUvTDI0L3RhdHhXNGFiQ1ZxaElOUG1JTmpJMy9wMExQL3IydVRjN2ExcitseS84eWZhNmJZaVlWbWtBaVBDSU4za2pOM2xSVGwzVjQ1ZEFLNjM4cE8rRks1dkRPMzRqMHZnc2Q1T1FmNEVSQVhWbkcyMXF3UDRCL2RxYlowY3ZoSjNJRTYxN1ByMzdCUVQyaldQNjVxMnA2N2RIcncyTVhGWkRkM3JHWkhLWUVpR2RhSUQ1U1RZeXBETVNHREFuUDBSbkVLNVc4VGNzKy9jRzdHOE0zOTZVR2ZyYm1sM3ZKanAxaHViRFRoZ0RCcFNEMWVNMlN3QWlENEtHS2liNC9Hd3d2SzJsOW4vK3lyT05GWFVoeDNKTHVpMmlvdUxvcG9OOVd3ZCtjdVBFUDV6NmZrVzBjbnQ5eDBiSE1CR0svYnZuZjJkWHc3WnZubm50emF2dlh4OGIvSk9EdjMyNGEwOHFIdC9vcWY1L0sxb3B3THdJejF4NW1PRGgwYm14SDE1NTkvODYrZDNHY096UFB2MEhCNXIzT1B5Uk1uTmxyWWdpWEFOQ3JuU2dTWm9ZWWhtRXZQUVJIc3V1N0pmYzdrMlAzUm9ma0VUUHR6OFZzbHlYdTc3MkF3b2lJcEpSR2NGQ0hCME5ZTW9FSmlKUmdJSkZNekliNGlFT1RKSkhvR2Y5c2FoSVdkd090QVlLendiakxuTVZLVVZTWUNTajA1bzBnRnl0d1dJMTdlOUNYZ0VGWjI1QlFzbEM1SXB5aTRxZG9BaVdFRUNGZUJ5UUE3SkM1eVdHZVZpU2xDUVZCVVJlVkNRNW9DUVZVS0Iwem1HMnBFQXcyMlZoSXVWcnBmTWlwSXNGUFlZQ0VSWDVBQVRBQ3kwcnJQUm1UUW1tbUVYVVJFU1NvU0FvTDBpenZ0Y0x5MWRRQ3BrUFUzUTBrVXJaNVJrUkVMbkZiWXV6aU9QV3hHcTJWcmNjMkx4blorTzJ4bVFkQVY0ZjdyaysxbnY2M3RVUGVrNWY3TDgwdmpDZENUS09jTUtQUTcrNDVEYXcyUEN6T2xvQ0VSZ0FhWkpzZVNOWi91T1AwZzMvQzdEaWR6cTVNUDNtMWZmKytld1BmOXI5NGEzUk8zTzVoVklXRjBWNk1qMTd0di95dXpkUG5lcS9NcDZlNmFwdC9kckJ6LzNxdmxkZjdIeDZlMTFIYmF3NmJJVTJSQ0M0bWhIUlZIcnFiMDk5LzRPZU0xc3JHLy80eGQvZDFkZ1Y4YVEvY1NzOTlHRXcrSzdmKzVwMy83M1owWXZ6TTMyMlAwVXFlMjdXdnd3TlFmMnp1N28rejBNVnlJU3ZNcDdPMml3RUFKU01zYkZKY2VHNnVuNzdMYjZ3YStmQko3YzlzYW15SVdLSHc0NlRpa2MyTmFSMnRkYy92YWZ0MDBlNkJ2VzFZZThtcHlBdVcydVRIYUJzNURhemhaWTVDa2dMOURoT2tkT1RxNWhqYkc4dXN6bVk5eTJ2Tng3V2dkQUJxVUNUQmhRc0FqNEJNNlVOd2RtbW10akJ0dVNUMjJ1ZTNkZjQ2cUhXWDMrcDg4a2ROUXQ0ZHpoM3M3RXF2cmU1TStJNGpDMnBCTWZkR0JHZHYzdjUzc3h3VGF5cUpsYVZDRzFzN1VkRVJ6alYwY3FhV0tXdmd0Tzk1MjlOM0puMlpoTGhXRUVsOHZHWWdSYVpGTkZLdGZmRnc0QXg1QWFWSlhWdVNWMmpjQWJEUlBsQUFxSi9YU3ZPR3VQUXlzSXpaek96M3p6MzVuY3V2SVZhL3Z1WC91MFRMZnNTYnZ6eHVvS1ZRTWhWQWdpUGdEaXpTcFNQRm1NZ05JcTd1T3JIZjNtdElDTnVjRG1yamUxRWV0cVhPY2Zpcm1VNVFuelljKzc5MjZjY1lmM0JzYS9GWEJkQW04SUVrUStndVlFMWdFSVFIRG5QaTJDekVBOUpraHAwUURraUdSRXhCTklBdnZZVStSWUtYK2RjRVJYTVJnQkFnY0NNbG5iWit4WXM4aUJ5b1h4RnhOSGtHNktNSW0wbGdWb1dtSERrTG84dzdmczZvL0poQjFOa0lhQ0ZsdUJjYWU1NWdTME0xWTFSQjdVVUFVZUhNU3NuTXdwQWtlOHdXNkNsS0ZBQUZsb0VwSFZRdUFTanZDS29Nc0pPQUVqQWlBZ0pUU3BDb0FDR0FJb1ZRcGxITjZWVkNTd1VvTEFZNTc5dk5HTzFrc1lPQzVxbHdKSEhRK0Y0S0FZQVcydGFkalpzdXpkNXYyZThmeUl6UFRRN05qbzcyajkyOS96QTllcDRaWDI4dWlGUjE1Q3NUWVdUemFuNjZsaEZ5SHJVa0lJaE00WEdaYjh2VlNSSDVBeWdWRmkyNURCWkFBOHYvZjA2NkNNL2FmTW5yM2pESHhIQWdnS1hnWVdReXkxRUJxOVhUZllmaFRsTUxrSndNZ1FNSU1LenJ1NkdHUWhJSzlTT0cyb0kyMCt3dTlYZXJEWFpEWk9RTFJ6dkVVaUN5Q3F1Y3UyLzJ2RnRtTm85S3JQZnZmQ2pEMjZmcmhYNjh3M1ZPOFVrOVh4cklUM3JwMGU4elAxTWJqd2FURE5TU0NBSWZJQzNKdTFMT2RIWXR1Tmd5M004Vk9WcjM1bWNjVTZmc3lZbjRFdXZRamltSzFPWkZ3NTRZL2VqMy83cGYrdFQ1VFo3VXhBcUlnT2lVU3NhdFJvZzMyajN6ZHRZbTJZSkVaNGFtL2JzWEdkamZWTjhkOHlOWnVmbnBrWkhjMEU2blUxUFRDNWNsYm1xVkM1U1Fqc0FBQ0FBU1VSQlZNT2hYRzdmK0tUT2ptYXJPL3g0SlRFQkFCa1ZESHZUdWZTTm5ac09kamEzVlNmQ25HRjFQRlNmZEZKeE94cDI0aUduSmhYS0JwVTNwczljbVR6N2s5c2Z2N3pqV2NleWx6bkJaRGh4dUhYL040NTg1YS9mLzcvZnV2NStYYXEyUGxuekVPMFZsZEhVNGJiOU1UZGFGNnQ2L2ZJNzc5ejhjRDdJVEN4TTdtL2VGWE5qajJ1cEx0NzhhbnlGQlc5UUJFT3cwaTBOeXlzOUtrVVNrWmNGR01FR0FibS9BQ3M3ZXJuQXV6VjI1L2p0MHgvMm5xMk9KSi9iZXVqWnpxTXhOL2I0Yjc2d2lKYkZjaTUrSThpd0JKVmlqRUFySFFEd2xUR1EyZm44NHZ0bE5tcEZBTTNhNzdBclhBQk5CS1FwN1hrWDdsMExWSENrZFc5TnZNSlFaWEIwR0xKQVMyYk9Da1NrR2VTWEpBT05GRXlnUm9hTWdHdWdRcjdCNHNpTktDaUFZZTR5Q0RNeS9aaXIzUktSS2h0RG9BRmlFQmgxSGMzUjBvQ2FKRWRtczZqVWFISWd5MDhIV3BHUGdBelJOSWNvMGxtMUVCVUpnVUtEa3NEbWduSEdRK1pWc0ZrRVFUSzBBVXo4QlF5QTh2TEFEQWtOVVNhUk5CekdKczR5VEl3QVdnTndCQ0xTb0Jrd3cvSmh3TlVNR0VOaFFDTG1PMWtQaUhJTlc0MkpwUlMrcEVFckNqaVVvNldDUlZlaVNVWHRjS3k2Wld0MXl3dmJucHBPVC9kTzNPc2U3Yms1Mm50M2N2RCs5TkRWK3pjRTQzWHgyc3BZMWJiNkxVMkp1dXBvS2hHS1IreFFLcHdNTzY3RnJWS3c2anJuODJwU1pLV2xLRnhGa2xpUjVPVjZ3RXBwN0F4L2FObDY2a2Exempka3dlVFY5SzEvdHFyMlpCUUFBMEFJQVJ5dWlIVWtkb1ladUNYWG5OUEFBS0pMSHlJZ21GV1FVcE13Tnhrc1BYTldrNi9KRnVXSE4wZmdhN0I1R2U2NUlIMWZKY2VWTDI3UERsKzUvbHF6eWo1WFdiOGZoNlp2WGJkbWJxTHlBRUFUK0FxSUF5QzRUbUlPd3g5TlRQM1RoSjJzYWoyMjZkRHVwaTRBMEtUNWxlN3dOMzhNTXpNTEx6MU5vUWdBeSt4cUc4OGVuRGp6NFZQM2M4bFQ5N2g3V1M5dzNkS29VMGxZUm5GRGFudDkrNkdXUFRTY1pWQWRUZGQyQjNJZ0JBa1czQ0c0ZTNCdTNOM2QzUW51QkhkM0RSYnM0Tzd1N2c3QlBlakIrWGkrcXJkcVYvK2JxcW1aN24ydDFTT2M0cDdQNXVLY3FoU2NsTWJKK1NHRkRlaUhkVFQvQm9zSHB6WmFuTmI1VkwyMnFUSEtaRHJjTGxaeVNKYXovbjM5R2JjTGRKdVlYWXdiUExsRG9qdDQ3bjN2aGc4SUpwQk1RMG4vaXF5V2NhaUswMVp0ZGkwSThHRTNrS0Y2Y1MxTkYwY002Z3ZjRHV3MjhiY3lMMExxdENrNTFkbk9iSmJ2VVpxSFZhaXU1bE1vRzVlYW5QdnJmbTBRM1dZUlp1R242YVN0cnJXWGN5Z1NOQXJGT25yUUdxMUlWUTUvMTNpWkdQMU5HVC83SGVwV3FqUEZhS3VIOFoyZmE5ZmNMbmJqZGZPUmM2dkR4MVBhWmU3UXRmTmE2WkIxeEdVNGxUY0lnK0NZUmI4bUtxMTJPcnVwWGp2WlgrS0wzWTVTejhVTHpwc0xseWFuaFhWN1I4WlAzbTlrdjNYaTdnSzMzODZXSitJM1J4MU9saGRELzJ1RS80YVlKdjlIQXFhUVRnUVdYd0hRQ3RTazBlZU80NERYOS9KSERKK1RvZ0xGL2M3U0tLeWh3WWFHUjVRY1JxRVdVUlNVaFFaWUREaTRPZHhHcjFWZ1Z6UG4wREZqUXoxVUV1L3I1UXVoc3luQ2FHWTc3NzFuVXdwd2hFWFJVSFVKSVF1OHdOT3FNZkNWQlpvVUVjcC9udkFUNWwrUzBycGdRQWg0a0tLRmhqVkFWUkFNR0JCQ1M1cGwyWEtNeUlKaXJTM2phRXBXQ3pHTytOWG1xMWw2VGFhblJLSERsN1BkakMxSWx6K2pBOTh5eWx3ZlFVQmVLbkVpK04zRjRJYndVemtYcC91anpudnkySzhOTndyWWkwbFo3M2svNmxSdGlaWjQ4TlA5Z2NwdXdFUWJoeXA3WWE5a2Fodi8vbzlkVkZvME5KSlR3MGcvWkp0ZWhqUi9KeEJRcENCZVdVUzZkV0M2N1pTTGI2alRlY1U5bytWeDVxZGRYR3JneThhbEpBK0x6MHh5Vmh1Z2doTkRDUUFTRnFaQzJwR01uVnlpRlhhaW5TRmlBWk1PQi84U05uZFhNdjB1Sis0bkViczRQUTRITHdlSHJJT0pmbFBiZzRxL3F5Q2d3QUVHWkNwZlFCZDVEaTVXUTdLYXo2bEwvSEVjdnJaVENGTTJmQ2JkeklhMndYSlpxRXYybjdVNW9LYThaSW9XVnRMZXNjUVg5TmV0MzJRZ2duMERhNjJ2UVpBMS9hODV5OUlqMkZ3Y0dwaE14ZlZHNjV0cjFlZGRYaGROZk1kZGZxY0Z1MDN5blJ1dmM0SWpKWTI4VjBxSHl2VEoyaVYxenNxcWRVUkh5bFBlSndiaU56bkw5WXl3WXZ4cktDbnk5c0VTMklCWm5YUG04eXhSekVNbmU2RURiSjQzSWhTZ2UzY2VxbjMvTnBkT2xIWFNva0JVcVlzakRBak9mM2tmekdkOG13amQ0dlY5L1NUM05NVi9JNjZhSHhIYVIxamNPL0ordkNEZzhYb3QzK1gxRnAzWWNUaDFxLzkyUjhuLy9uSmZ3bE8rbG1BWHlKcERpY2pRWFU3MEY4MjBFbTVJejJ1UkNoNlFxSjZXMGxmTWk5eVBUZDI0cnRFZW5ISkJoblE2M21YNzhiNHlybG10ZHJaZXpqSGErOTNYR0RlT1JrMHA2ZmZnaEdJUWtJOWgyeU14RnozT3NReXV1VHczdmNPUDU0bmcvTFplTVZ4NmUzeThVVTVmSVVBNkoyZ1lrTHZqSlpBWTZjSjYvdyttVno5eE5WNHJnOTVDSTRnOXJpcjVOLzRuQ1ExSjZRUnhyVjhpQUVJUEs2bjJuOEpKSVM3MHdHQ2tUSmVaaURTcEdEdFVkbXFOUXBHa1U2aEdGSmt2UDM5YzB4WFJFekp2ak5TaS9JSERySVg2ZEkyNTExNTFLRXhYSVdsbEVxZ09vcUVQWndNK1ZTdDhMb05ibmdlZ0FEZ0dOdW9pSDFEOWpOcXFzTUVBMWlTVk9Zc1IvMk5lOTEvTTMxZkxwOUNLNEtGRmd3WnRlSVhyS0hScXQ2L2xkUFI1QWFnRUZxc2Q1WjIwQ2dFcVVwK3ltbjJ1bi82ZFp4YTRNU0M1K2kwN0g3UWRicUZraFZiOGp3b2J5aHlWUlpXZFJYMjhiSzNGYmJWRkt0VFBqOStsT1JMVFI4d09Gd0czb282ZmwrN3Y0ajZINVFVWW9kb1E5aUkxWFJoMVhITnYvaVlIbHo5ZTZzYnF3MDc1S0t3NGUxaW8xQVFBYkdCd3d5SThGcGZFN2EwdDEwUE85UFJ3b0tmMFNuQmV2bGczV29TSzJYOGJDRHVOcVcxejEvMER1d2d0ajFodE9iNjFwdmJHdjc4Q2dqUXpQcDhadDFRV1ZIdktHUlZNQ1J5K0FuMXp5cHlmbjMwd3g5OFhwWEZLVkgwaFFYZm5STUYyOTYwdTdDM3lCRjl5L0FKZGYvNFIyVjllMStCbUxTaENCaHFyWXhvRVBENnl2NExUdzNadjBQb3c1djNZN1YxWTlZY21lcFhXUDlhc3E0T1R3ZVhoYjNqWmdxS2t0S3FHaXdQclI0MVBYeU1qODFkbVJtUndTc3QrMjViYWJYUjVYQXBrZWQyOHJsSEcxcC9iUzh5REVaZUUxSTRXZEJtM0NOdWVENUxkR0pGYzM0OW1yOVFoL0xsT2ljZ0VPcDN6ZHovRmJjZms3YjMveVplODdlY3l2dTA5cTIrOVA3MU52UXdHVEMxU1dzM1JFUHdsbWVOOHd3N2ZpSEN3VVc3U1ExS3luVVdHVmFMWGFGYVo2REY0SmN3Z3ZzWXlzODk2L3FkdHJuK1plY28vMjNxNTFmVVN1bmF5SnFDSVluckZTUnVxY2l5b2JIQWwraDR5VEkvS2J0SXp4bDhMdTN2dUY1M3kyWVBwYXpDbnVLWCtjVlpWSUdlYmdJUklBZy91Nm03K3l5bDlHb0tna3VsTk8zMGVVTDNNUVNJSlQvSGpPbXBVdzBBeUFUNUpJL0dQWnpZRk5ud1BxWks1VkIxcWNIR1U0SzhnSVNDZkd2akc3NkZrTGgzY0ZUbW9BSWY1OWNiaHEvODFMWGVRUjVBRVRVSkVJUVZqZjErT1hyWG1zQm5EbjZ6ZU9PaEpWSzdmczF3QUMzZCs4QnB4ajQ1c1dSNlpGYlZ0V2k4OUlDZ28rUjNiZU5oN0gyOHZxTW9Ib1RJT2p0bWdhQ0JTSEprNEFqL00rb0NWU2tHelJ5ZG1yRU00dml5cVR0VVpGczRDWVkyQlpNY0R2RHZ5bXVrNllZcGxWbmNUY0gwcGN3dVIvL3BWQmlsNlVsNEg5NmlUelh1b0pxdmFWRHhvUVBIbllxTm9sa0ovelB4Z2Vma3VCZ2x0MGs5ampCMFR1dHMvTXZXbmtqdE1GSEdZenpUNTM1K1ZYS3NrQzRzbXZ4eUFnelFyeEU5MUxGL3JNZ1g4RGdlZk13OG1mVHRhakJyNi9yY0Zldm40c0hhNFdSR2hwakpVeHZGTmVEMjdIWElSamV6cnZsK2l2L3c2eWtvUW1rR0xhMk5tUFV2bXZGdnEwTnRJOTJYVUVGekNGNERKdU45ZHRkeGpkcms4dDhFT2pmbE5oT3NISEp3ME5CenRMSzc5TSt5Q2E1SG9udmRVRzlHdFhrVlVjV2YxcFlhMnFqRmhEaHJvYi8rUWpZTUs0UkY4ekJrYkZBaFl4ejNsVy9OcklVMDRPVmtta0d1Y0tLVFpGclMrZnVGNzI5RThEQldvazg5YW1FQjZpL25LbUwvM3IzcHJlY2R5eWpER21ndThMN0toTUMvSkpxSk5nVm44UlBITXVOSGxhMTRyUU5sQnBNK3owODQ2L2JoRDNzU05nNzhpNmZwMmJqcU1QMVlxdjNncmozUW4reFYvSWFjT1ByMTFRTlQwVHhuOXJLL3ozdjMwcllUNnh1S2ZPbDZ5NERCRG50czd5azZtWkczMzNkRzJyYlovQnltckUxNjRqVU9jeXllYTlYSDdqU29jZm9aVFZUL25iVHhPbjU2SDdMTmZObHVXeEV0QytkdWVCM1F6RzBQZGh3dVJhdU5jV3A2Yk9WNkRDWTlaRUJaWXVPeEZVT2pxeis0NHh2eWhZTUc4ZlpUNTB4MGtpVkp5UlNWdmorUEltMjB1dm5wRnVWdjM4L2FFVDA3aTU1am93Z0t1ckNKZnJZVXhaVHpZRk5LVjlBMDdZWVJ0cWlzRUxsSzUydW9VYWFlRjlqeG9vQUQvUWN6aXpWTitQbTdXNjJCZHhzYWxSc3RoNUFqUzNQenQ4WGp1ejhRSXI1OUhnMUROS3VDR1RUOXVVd2dpM0xmU2l0RldEMHJNbldFV0Z1RkMyd3VtaVUvbk1DWXAxL2dWL2lMRThERXg4emlHUjlhanVLVFFURWhsUWJIbzJFd3hRdi9oSE11QjdQSUxKTW1jU0pIQ0VHMzB6VzErZ3VwUVdtYkhJWjhHSmZNcHBrRVdCVVhkZjk2WVJPeXNYa0pzYUtlaEFCUnFNbkdqa05oVTRyUWZ1MW9JSWV2RVRFRGhCSjFza0grdXlHcDdjeGptc1hSK0ZPMS9JZmdvTXNRcU5EUGEvZVlZeE9xUkJvUHNGZHhhbWdTNk1yT1hXWGg0bVpuWTJYaEUrbWs2LzJwelV0QVI1aElSRW0vU1cyQVlmWTdmN25TMlVhdkQ4R1NEaktHWmpMaVlLWEZyaFlFNHVBR2h4ajRjeW9sa29nUFhZaGJjMkIrb21kb0xWMUxBbjZoQ28zSUo5YXFoVXBMcUFaeE9IU2NDaEFKRjZHNlJQc3dHNzE1cmVMYjRlYmIwblB0Q2dRWW0xdFRNS2RCSytqZ2Q4S2U3SVRpWWQ0blQ4WC9QLzJnaDl1M1lHVUVIOEVVTHowMXljbWJGeVdxUG4zL09oajF0ems4ZnQ2VmVURVpGRlpuN2JickpKZXJaM3FoalZaVkZxNGVlZjJEV2hFM3Avbkx2WG5ROFR5b3MrUExQVnFQYmpTdUFuVTd3M3JQdkZuSkkyU2NYUmlhMXYyTHh2Q29mc2h2S2NjbFhiUm5MaGZGNGcwSm5FZWd2V0pIRUhGWWZGaEdqTUFGVmNnRVQxci9aOFhZUm5xT2NNWThGYWEvdHNwVG4vZllaRUoyZGtndUp6U1VWV1pncHpzU2JFSi9UZTdybzd4NWVmN2dQaVRrd0tjQ1RManMzM0ZBNXRDWGE1ZUhSY0VQdWNrblY3empYT1MyTmRIWWJhK2IvVTVReUVKeGJvSXBhOXNlaURQRHZTYWV2Vk0xc1ZHdFl4ejMvY1BaM29nT0dCUTQ1KzgzTitad2d6MzlDU1ZzRVd1dXJtbDNudjNMbUNweU5jUmpwOGFuaWU3U05rTUpQNUM5L1BDMFI2WFo0djN1S2I2U0FXKzlyZDlmVkd2NjNmMC9takc1K29mZHlzTUtKTnRYZnRHVHJjL1RsRks2RVdsVWZvMUlpNkc5MCtFbnM4MlIybTV1cHQ2SFZhWFpLWHliRVpiNUpkWUJtVVY2czAxYzdmT09Ya0xqWVNGRkszanRteDM4NGdjUHRuQTlMdXU5aWh4UU1pRHFQUjVQcHlqNVlCZm5MMG11eDdjdFhlNXNIMmJFUW1xSWNaL1locGJLdGFMRUp3Y1FyREduRGJZdUlwVmpJVnovSkNnbDZLOXkvNDIzTWw2YmdyNUMzN2RHcnNQMnppc3RsbFJrYlZQUDBlaUlua0RtSVdKS2FWRlF6VkJ5SFNUU0FsQVVKQy80YlNyTWF5elJYZ1p2Vlh6MlJ3UjRkNkc5VVBmZ0l0dEZTaW5uWEVZVmowaWlJQSs5am01bGlJNDZtNWthUVRnZ3BLVm5UNk9ncVJPaDhPV0w1aXo5eFQ4T0lYZTFDZWVzQzRmbHNQSy81VDIvZU44NUdHeUlpTDE1amovYnhvK1hhMVFUZTJUL2FKOG15dFcwck5oeHVLTVQzbGY1Q1VLcC9hT1k3N1Z2RTJpRmdQeEUxVWxwV1dzWHZBV3IyVzFWbFVlVDZJbUx0KzV1WHZrU0IvMHl3UmNIeFlsQzh0UEJLU1grUGhGRVE0d1NadjJua2dYT1o0VU5sVVBNZ09OQ3BxK3pCQS9Ga1RJTDBxcU4vY1dDc29RMVdDc21Kb2VmU0RlQ0V4eXRPV2FvT25tcHpBalJTWDhaL3FKbDdjck1CaFFZaG5WZ0JacEV4SGNHYld5dkN2SjVtK1FqMEptbi90U0EwdEdGMmVMeFUvRDVKaDRqb05yY3k2R1Evait5TmpzK1BqbHM1MlZMWGNOYzZtTHZhT2s1SVVpVGp1ZTFhMXl3MG1OQWRGN2V6ZDhqRDVSNmo2MWlZRmk3UlZFNTdlM1JmY3RybUdyS3Jzd0dDUHBxeTgwVC9pU1JtUW8yRnVBenc5UVJ0MVR1WDhKRG9iNU1wWkxPVzE3dWNoTXpUcEl4K255bE1vZVk4cDVLWDBDaldkZVBDeWRWS2wyd3VIZGxQRDE0MjZwV2x5QUlCY1hoZytHUjFrYWlySXVySmg1emliQUp2STRZYTEvM0ZZM1Z3WjJlU0JwVElkSWdNTEpJWFJycWU3QUNGK2dIMjd2Qnk5MjFjQXBpY0RscExGbHhaWkJSei9WZmJ3bWxYNHJtemIrMmVYZlJVOTF5T2ZpcWFick9GemRYbnA2TVFlalM5YkE1T3A0aUk1WkRQL3FpOFdLcDVZS2VnS2pFYTIwUlFZaXNIKy9MYXRLNitXbDFWaTNyODMrRzdremk1cWpqVmZZcURVUzRxSUxWN0d6b3FiOSsrSjZQUHJBOVZYelFWMnRoa1p4TDVhUk0vQTI5alkvcG0velVYREQ4UGY2bW9yMTB3cHE2eEpldHlSSEkzL2ZXZnVkckpyclJ5QVFJNjR1UE9JcDhoYTlKTWN1ekQraWYyaTRDTmwzdXFydmtweHJ1NTZQemtIU2pPanVOckFNQWxjNG1PYi8wMTRXVTNqbmd2dTlsOC9XTkRSN2ZaWUlXdno1d2J2WTQrZnZCSndyYWxhM3h2c0xOWTkxQ01nWEV3QlhNcFJTaFRuV0JKWkRSMzAyZjdOUFh0Nmt4akN6eElvTXR1bStsSThMWHhMS1pvZDNkc3JrclBxNlM4bGN2a3NVazBNL0tpUmZRQjhYUzZrWTgrR1lsZ2daNFNkdXBlSHJuVDcvcWxjbVdtei9iWmxmMW5rM2dtbjN6b1owNGhyNDRBOFovTDdXR3JwMGdnNGYveW5DUC8xSFVFcEpMZDJQZ1NLU2hIa3A0WGkyTU5DV0IzL2t0OFExZW5BRU00enIxLzN3elAzTC9hcXRMcm5keS9PVWtCVHBZSmoxYlNtMFFaM3dyRzIzdWNpMGJQZ0wwdk9GNVpveSsrZHlVTXkrL2JjY21ZRTNyR3M3S3lERk1mU2E2WGMrWlhkcU5nYnV2Vkl0QmJCSjBzZ1ladFlURnRlWTdtWDY2TWljeGlrakFNYzN5Q3ZldEx1ai9SQ1BML05McUw2RUJjTkljSVNLRDdRMWs0b0FkWU9uRm00aEhEZzZDQUNDWEU2TDl6ZmxOWHlvbWZCQU1mZFJzT1pNa0FUYVhLYi9RWXBoYkU4SkoyZ3FDRzJZaWt3MXRWdTBXcjgwS1hVWEwxRTVOcDh4SnFHQVBOOFo4dXN3akpjQUNJM0dWV1doRm9nVE14ZitESkRIbDFGcDBBY2FMSVFCdEJqSGo5MkM0djZVb3BwY3RvT01MUWJLTUs5elZ2N2RwMUlaUkdtdnBxeWhZdlZDT2FybVpEQjFpZnpTOWtHS1lLVmJsTllLdmtrZnV6UVlDRjZZOXZISitjalBZbnZXMUdkcDJFQnZ2bG5RZjdYSnZadGVUekNQYWRUS0RtdGhRMjQxQzlLS0Q5TDFwZDExNmFheWJjdVIydFBaZWZlUTc2RDNjang4Sk5nZXJnQmhSOVFzMDBneWhIa3h3UnMrbHJ0OFY2YUgvYjVleUZ1OURWK3pPNzlRc2NzOG5iOXo0dm9oZDlQL1lYTEZ2VjZQT0Y4LzlvdTFrUzYyQUJEVWx3UmkrMmJyUHlCV09reG4rWE5HRkhrN01QMCt0SFN0NERDd2trNWJUbHRuUlZHNnBiRS9HWkJxOTdUMTViTFE5OWVITy93RTdzeDVEUVNSM2NVeS9EcGNTcEMrK1hGWUloL2RhWDNXd1gzZHpOR3hWN1kvbjMrZWt1My9QM3gxdmhLY0lWMTI0RVJGaDNBR0JhTm52TXBLSHNSQWFrMFVDY296NkttQnNZbG84RWVndXcvRjBVV3RLVnI2OHJsM3J0YytyYWFqZTNNZUk4RjA0RjNWazZkTThIWDJKNFg5ZkpMZ0lJVnFZWTVkZXhzOXJRNzhTL05sM1FzK1VvMk5LWFZjTHd2K3ZRTlQ0dENMemJoNll3bnZ0N0VkdUVmbTI0NEp0dnhRSW1vL1U4OWtkUHEvUjhEdmVsQlZibW1uZXZjdnFlTTl4Z2dyb0thcmtzWU15V01DL29aSnZVbSt4ZGFhUTEyRTNaczVQcFU4M3N0dEx3ZkdlalU5TUhSSWxKWFZjQ2luWDF6M3hPR0xlZW41YmtmQ21IdmJzOEhoQTZZeXZEbGRETG5zNkVjNzNMbm1mRzBKZmVOMks3UEgzTTltNDEvSndMRDI0NjVQazdYK05YRFZTN0VkM1BqTzFKcmh6aEc2NnJNYktsUUs3cTBxbEpzMSsxc1pqSHpwRytVUk9qRGZ3MlJRNE1LYTJQS0VJM2p0ejFlKzlwMnNMK0VSN0ZOK095RjV2N1VIa2ZvUVpJSEg4REhtYjhpRXc1T1dsUmJoam8rMHBOZmxjZjNnYmw0ckNBbkZSSngwckgrWGhqbFIrZG8zdE5Mcnk5RFMxOFRXd014NkVmNXNFbFdyK2o4VkYrcU85ajVLRUpOSVE0MWdQMTVuK3BwaGxZUW9jWFdpZGZkUlF6QWpDMlo1cTE2TExFcUtTczk0bFo0clpQbWdOU0FvU3NDRklkQlNCcjY0ZGtDdHcvMnJpeGF1a0JpVC9mb05QZ0dFejNLS0x1bW42eG9zZTN6V29YSGlBb1M4V0ZXVERUZ3YvQ1l1UFdRd2Y3NTR3MUNocmFnUm0vRUMwODg5QjZhQXJ0S2lXcXJJN3N2NjN6ZVRzak5YK0dDaENicjBCWVd2eXA3a0l6S3hnVUJrNVk0ZUpIRlo3WFk3Y1psOVRKYm9jQzZzcWRFV3FLR2xTTUdEaTZFblFjazBHQStzaEkwVEV0YXg5NFVZdHJWbmJIWjlhZmpQaVNGdWltOURaOWN6Q3RSZ1JTME12Wjg4dDJkV05WWU1ZS2VxNXpNdTdMREVRNXpvTENBcDBUTXc5YW83SnorK0tmR25kalgzSURIU2NmWGxaZit2K2EzR3RUcUpzZkdrY0NjUTRFNnVaV2lkaTFPUm1UOHBDUG5sSWNhaVlPY3poMTZWRmIxTTVzc2trZXd6dnJTNHhMMWVWd2FMVWVMakRqYzV0TDhQVHlkckRCMzdlcXVUWEg2YkhCSVp1WWJqM1NiNzIwK2JRT3BveHRPSzlDRk1PcHpZTXowOXEzYnlUdGlFVGZtdkkyTGx5ejhwdmNlc0JtTGZmUEJGRGtoOEJSZHgyTGtNYWtDMk9DendJMU56VklicFRmRko2OTdpWUpYUXdZUVplTko3UExEZmtENFh5eVBFMUxicEVUcG13RTgvYWFkYXdWS3ZpL1VUcVExbmpLbTE0VnVYMWRyZ2RqcTdwZUQrM2ZrTXhmNHU4L2ZjN3d3aWdOZnJqZU81RTVabDBPdVZUdWtQK1lSYUUxd1RVOUsvR3YwUjJaNTVwRXBhOW5tL0liR1hnZWtNVjBUc1l1UGZPSEhJSHJBZVNGMVFtVWF1alAydmN2Qy9hdksrRTlySXk2SHE5blI4bnYveGI5WGs1WkdmME1JZjliNy9Pc0hUY2lRdlJteVJlMC9MZ2NYanhPeDh1SU1IWlBOeU84Qkp0dGVJVCt1WGZqcXkvdnI1TiszcERGNDlMOTlIT1g3QzZQbzV1cHN4K0V0ekNnWFFDbEcrQjFwMFlRbFRxVlNhZ1JvYVJXRFdTZFMrUm1XOVJuMCtpcXlSbTdaOFF1WVVFbVdjUFd3dlh3Mnh1ZERBRnYzT21hdXNLaE1TZEhEUFVGNUpwOUtaLy9FcE9pSHIxem9xRllhWjJRZEt0RUlDSjFVbWpRV1BndGZqYlBOSjUwWnR3eExLc2dGc0RXZ29Vd2J6TklRb2VWWXhDdHdONVlPbm56NTRJK2g2T2tTWU56eGVQeDFXblBCN3hRQWNGRWhOTkZoVUJta2I2RjBpQWRFQkFKZ3dOUHJLRDFtQlliaHMwVUlHUkpyVG9yQ09VUCtYbThQdnFRMmlSdlY4YnlMRTU0aHh4L1l4VEZPa1dTZzFGTmQ0T3RBY0VZanN2TXl0UW05bFczd0tqcEErSmM1eXlQSlNxVldNNGxoaEJHME9LVmFJb0tLVWhuUlNLQUQ2SGRIekpMWGd1cDZxZ2RlTTVrdFhPYVkwRUVGS1FlRWZYVENXcURMT0ZaOXhCU1hEMU5nQlNVNUI3RXl1dnpnRVMvMTdlbE9tMCs5SHkrYUI0anVaZHJrYTNzZ1pveWhXQUtIM1BINjE2TnJkME5jZC9YN1p2RzZsTlNWY3lwaDFMNFNZR2EzWnJrMjhEMk5HNW1keTFMRjhjekxYbFpMMkZOV1RkYjhlNVpjTXJkVGxtRVFYcTVMdlR1WFNZUjRtUXMvNExMbnNaUXZzMGQ3MU1mZGltc3lWNVZlWlhuT3BqSFJxM0J1UTF0S1hLVk1xWDQvWDYreVh3SjA5ZG42MGIramhlM1VlaExjblhMdWNWbnFNb0lwOE9XWFNDUGxwVFFORUt3cWlXU3RTWjlzSGJVMk5aTHg0RnpWNldxYUhlcHhKNitLTVdVK2Evemw3UmVwbURVYTVpWDRnMFZQYzRXYmtkelMyOERxMnQ3T1Q5N2Rvd21iS0pzSWxvZjJGeER2aFdmcy8zT3BzK0hGMWw0bmJjS3J6RVRJYUJKZDlrLzF3SitaMDFMQ1RWNHlyKzJpTGkxVmRjNm16d2dRMHRZNW1FcFRKVUd0ek14d2gvRThXbE91TVF1MSs5ME1WMzlXVDRMNzlLK3lvWjd1ZjUwWjNGelZHSC9sNEZzanlmKzd6QU9CcU43VTRqNzM4eDVXOGRsRTk3bXJxQndhZU9selZhUDYxOXJoNThQeFU1R3kzSzVYbzdJemorN2NkcE0zVUczeCtvcWYwa2xQWURCQW9CdVp6SDZFMWJCN2pwdUQ3emVEaTVPek1iRmpuZHZrckhTZGc1K2J4OXZKaE9OcnM3RFJOUzFLdXB6K0VELzgzQmlsS0tBdFBCQVFkeDJ4REJxQU9nUkRJbVNFbzBJT05pdW9SZ3h3UHdrV3doVHA4UjlYRE5BY0E1OVZNaHplV2dLbThHQjNDb2lSUWxQUWJYM3FBMUZiQTdqQ0FlNmlIWUZqWjRHaE91QXpQSmk0NGdULzZzT0N4TThnS0VKQzFOdzNnNzc4d1d1d1kwbUJ1ZUFqSFJKNnN0T1BDa2ZkTkJvTFdYdGRiTUlicnlqR2ZVNWlpUjBFS0oxd2k3M3IxN3lwUU5YclNKVWxDL3NscUZKOG1rUjlkOUgvRDFnY0NIV3NObld0cW5rc0Fjankvc0o4T3lTd0RVREVaL25aelA5aExhRVZEd2NqWGMybENoMTBLakFQSWt1ZTZXVW44Z2RaeVVHcWJDSWRKckhlZ3hkQkxVdm1NaVhNYnFyT1ZGRGdtNHAySnJRYXQzUjUrU2cvL3FueTUrL05USENUUWRpZGxOYmxwVVczb1c3ZVNvbmJhbDZCRmtFbXd2TEMxb3JhZXFZWTNIc0lsYjI2MmRkZkc1RHFnekNaazZPZHJkUzAvQ2VwWXZIeVN1S1BPMUpHc2VscDU3RmgybFRURlV4K2wxY25DOFNoejF0NXFoQ1NVM0JycStvR29wdEZlcEJtZDJ0UEFhSUU5R2RpKytUTFR6cXJ2TXVoT2U4MVpWbG11NXY5WHArRVJMOCtiaWN6VFJ0VWptRW5id2RMSFBZcFd0enpSMGlOcHJXeVQrVi9lSDhBNzhrcHVleDVXWmoyZWYwWGxrQ3dHUmVjYS9QM3pDcmlqSENnZWZQajBXK3J1Wm93QXV3TUVSMGNiSENwN3lrYTZqL1BuUFhoRGRXcG5Nc1F5ZGY0ckpxY21CbUZKaDF0VnA3RW9yYjFPV3gyOTh3a21rOXNwQTNoVGxPUTljQkJmekNXN1BtNlhMNlYvZCt2RDUyV0F4YlViZUZzTkt6R0ZIOHJBcXRnQnFsQmlxZ254bTBUWmJsT1duN29NVE5MTHkzN2Z0SGJlVW1oczJXVmIyRldiMkZqM0gxMWxES3BURVF6VmhEamhNNms3bEpJNmErYVBZcjZWUktDT1o1TUwvTnpkL2ovdjJydC85OUVURlV0YVdaUlR3cnZvWk1hTG5XVkdXcExsMC8wMWxGODR4WGZTR2g5d0J2VDVVbkRPcldrVE4xNVpRL0FGUGh2V0w5QWhTaHc5S1NyQytSOWJPMDByZFV0enlhejBseURWRWsvM1pQbzhqRWlWWGRCbmdJZVZsQTV3M05RZ2ttUGlweHcvUmpzNFRpQTlWeG4vSytHOGxZUkROWXdrYXg5aTNFVUVxSEQ2TWlobWhoVUVrRWNQSVJDeG9naXZiZ1E2ZHo4cmcyYUZXMUU0dFNCL3dYZ0FsbE5ZM3Y0NTgzbkI4RjczU3ZnUklHSFN4TUxlNzE4c1BBNHNGOU92UGFtUzBlMitwU2lxK0FUcnlLeCt1d0UrbjBIaW5uS1I5QmhOL3NVMXBjL09UdEhqL3JIQXlzVEtCUjkzZnFCb2FGQ29rTmlFc0lwRWpUZFBBM2kydWNwc2t3SFRPWkc5MDRSa3VmRVdhSEFKYkZLemJpajZxL0xmWGhBQlFxbGV3MStKdXVLN3JpWWwzYlVjMS9ZMXRxSyswbGpwREVEWEZaUTZxRXpiUTlkRmZaNXJLR1drdHpYVGMybE9OTVhHenRERmRWWHdYWlJMblMvcFY0NjYzMmY3dHZ4L0VXeExVWk9xY1ZtNWhYNG13enkzLzNzZ2V1SGh1S2ZIRXJhTnV3YTN0RHRWenBodzZHTUFmcCtrWlBOMk1TWGYvdlhRQS9qMnFTK3B0WWVPM21EQzBlbCtmMVdIREhPZXY1RlAvdFNQYmRodStjMlRCZFBXREFDbk5VLzFQL25LY0ZSWjl2dXJhcDRiZEhIYTQwNEpEVWxxWERIRFNBZlVpRmFKWkh1N0lYZGRlUSt2QTVGUUJBb1l1ZTE1cFBwZUpVR1YreS9yMzlkMHFraDBvNTZmRmU3RjI4b0RBM1BVL2NtSTcvcDZiZHpzN1drTCt6L3B0K0diemFQdCs5QjM1M0h6M3kzUWRZYTJJVHBlR2MySjZoa2QvQWZHUjE1MW0vdWR6azI5SFRHdnQrUSs3R3E0eTJhUjAxNHVXcmFtRjdTVkUvamxUQitGY0NDNDhqd1RGaGRjb254aWpkRHU0WlAydlh2Zm56bXhJeEJydHlpOVc1YW1OMVlmbVdyZ3BTRGNKN21OY1EyeFJFVDFzWWJZL1NHK2pFRnBITGFOeklWVnI0KzdjSmNrOXpyL3c3MlV3ZTAwOUF0NUtSS1hOblBZbytybTZXKytuZ0NHc0JsazlJVlZQK29jUmF3QWNIOFpScEVTbmNtV0UyWHh6cGFoVW41djlYMkpEU2tpV0ZUTGpEUmliMk1nWVNBUVdlenIwZURvSlhVOTVIY2dvYVRObUJiVXRKZEJTUHNwUDB6aGwwNzBXY2hjMm8zYURyQ3k0b1pnUGMrdC9qU21wV0kvSG1TWE1BTzNVa0RFcmE5eUh5MkNxSk1PZ3dlQmVhTHhLSjMzQW9MOXJvTkJsMXhCQ3g5MjYvTVpEak9BWHdmM0h5a1NlaXZEZzRVazRmLzRxREFYWnFjUDFXMUxNN2Q5Qk9rM1gxRVRBdnE3d0IxNDRrVU4vOEEvSStCcEFXSTY0d3FWS1NtT0NrdDRoVWZCMy9SQndvQ3Vxd08zbTAyaDRsenRyT2Y0ZEcvUmRIV29EL20reHdGTkZua2FTSnRXVEJrRmhORWFqVXdoUzl6WXZPcGtvVWJXT0QvUnRCSWpZUXV0TFlMQ3R2VmZmUXdwZGZNTmNYR09ZNmxpN3lhaFd6SitlWkpSUXBKVnk3ck9VMzcvZERmb29FWlhZUmkzcUVYUnhZbVg2dHp6TXJDMXhHNDB6ZUxZZXBXdUFpOWRBVXU5ZHk5YmNOSmFOS2VpMGlEaC9LME1uZzgya2l3dWZSbUZWd3BMRjYxODFCT1JRdGRxM3dKWEoyR3dmWGcvaFE1OHRkM1ZZNW5PZ2FUVWJUNzc4bGtoK0MzczdwYnVicGNyRkNFT3RqTmtWNS9VdFF5OHV4S1ZyOHVFSGw3RmQ4ZVloaG8zckRmRkNabFBlQWtQZHgvemJPcCtsbEc2WkVlTmlocU5TdDZYM1RDM1R4MmxGMDhta0Z0ZktHRE0zc0xsWk93b2F4bG1VSGljMC9MVzJkNVIxbGp3MXZidm9kYjVNeFQ0VHRXQVNYajdxeGNEbHY5cDNQUkcvWC9aeTlhc1FHSzNmeEdVbFNNQ0xFbFhQUXdlR1FnSWJxTnNQbmk1RHo4dEtHdFp1QzE4UlBXNTFQQjhFMWI1RFBVOFRid3JJOFg1dk9OeFRYVnBRMk5RakF0VUdtT0FmaUV2Z284UVU2NHR5QkNJbDQ1SHNzTndrRW1hZ2ROekkvNjBUc1FlUG53UnpPby9mZnZKUm5KVnVQRWR3WWNnazczVDMzL2s0Y3J6VWFOcWh3dEU4L2oxTTJFbjJReGF2QzBnTnpEVU5qbWlZUkppYi9KMytLZEVvYUY4Zy9sOEg5WDNhSFU5L1lQaTdJUzZhNWZxNU9qbGNuWk1UY2pTKytobjlKc3BJY1JUS2JvMW4vdUg1Umt5V2EwNGpsYXhhVTlISFNoSzNzNmdJNHZQaFRqUFRIMkJPVkpQWFlJb0JrS1RsTG5rcGxleE5Ha2JDcW1BU0tSUmgvMFFzV3FXa3NFaEZVY1pjdm5KK05MSkNpaDlMcFFpVVhzcGU0dnhjVEhGNWsyeFRWbk53NnlxWVpkM0lKdlVsRm5UR1lYMHRldE9ZbTZZTjhWbThKdEpkSUkyRVNuRXlyNFo5Z1RwWkRwKzZ4QlpnVzA4Vnhlck43bnllNVJnZkVkNDNOYWtTbnJwNWhTZ3NQSS9TTWlFU1YzdWM5OHJTNUtFazUzYXVQT2xiaGJTTkkxaFRuN2hWOGxuUnNyczZ5YVgwU1A2M1JuT1N1T1hyN25WNnNYbHNoWFBHa2pyY2FlQWovSVZYdmR6QXhmQW4xc1g4N2IwazlUQ2tSbUh1V01WOW96S3hycXRPMm4vajZlclNhK2F1dXdPOWhXRDFuN2ZGaC91VEZqYkhyVGQ4YnNsVlJ0T3ZuK1MrNGdPRDUwa01SNURtUS9Ub2tYZFhPNmwxYTRybDJ5ZnN5b0pDUE1uZUM1Z2lWdjc0RWYyQWNhYi9oN2tmZitYQjJQK1M2NkpyNmxsS1ltS0dSVVFFWGtvSVdTZTZLYnAvMSs0QjdkWk1CNzBUcTdDQ2ZmWFY3K1BhOGhVZjRwbUREaFQ0d0ZZdGQ3QW9GU2V3RDlicVlGaUdlNzE1ZGJtZlN2bU9UbVl3SDRieXJwRCtiSDRmOVhpdGVpUFJmYjdwNEhpdFo5STg0a1gwWWlLSGgzSW5JS1RvdTczQVdKMXN2d0NmMzVxNzhIdFlIOTIxTi9BOGozZUcwYzMzcUZMQS9qTklaNXpVWG5OcWZoNi9PeFhISFRnVG9kbG1PaXhuV1c1eXNIb1M4Vk1kMmJKK3QraFljTVNET1hSOUVUdU5JRDhrM1JoWEx0OXUxY21yd08xbk1iSkxyY25yZGNQZW1QcWNvQ0JoMjVva1Y2TG9KdDIyZ1R3Nm83UjI2N013cmpHNGVWaXR1cGpGMDhLdWhQaWpXWFdSY08rdnAwNkp4OVQwYmJlTVVzQUJicktwdTVQakVnVzVtV29VNW9NSHZtVGhVemxNR0NlRmhRWHZSQnhUcG9QVFc3NWVpTjQ1YlQ4TnlpRnpDY0VhYVFDOW9qMGFkS1JaRGdmZUZqTzdpRXhBaTg0blpKSW81Qkw5YmNPKzBGVW4wTmxDcU8vSXFkWmxrS0lnZVVnOXNseXBqWWVyWVBnUVZmTkh3RGo0ZitINnhTNnhMbGFaeHU2ZFVnbjF0NDNETllOanN6LzQ0cDNQbHBmcTlDR0k0N0pqNDU4R240b0NtWHkySkNsWGg1THR3d2JDRDZMWlZVeHdnUUtTTnI1blJ5aVdRNGpwN3VjRnRtc2tCTlRtQUNRZ3lkYVpwY0RHN1QzSlVtbnNSWnNkV3lvQVp3SVZvTGVaVXlLQkd6bnI4N0xVNW4rcTdIVnN2OVVScllXY3lBSnZwMDFoNGNzQktQSHBmcWhlZVo4N0tsWWE1clBhc0MySUk2NWd5NE9CNTFCN3NMVzY3OU5Fd3lNSEQ4UmZTV0Z1dEhLNEZKV1dQdE0rNTlwVTJtNElrS2xwUlVabCt6L1FMS3J2ZWp6RHdXK3ljV3JLVnVqbk5LYTV6YmYvNzRSNnU5TlphY3lhdVhzNkc0b1pXUm1SRWFiMzdiaEk0YlBUOUJGa3FGd1dnRWNKUUhXR1haV055Zms1c3kyMC9ST2dzY1J4U2VPN3A0bitNVG1WNGZiang0bC80VmpxMVppZ3M3YThLUzB0NHludk5JNjBzY09SMW8zMm90N2o2ZXZjcjk5NVJYNnVJM1NLbVhlVEM3SFQ0aHpBcDd2cS96TWFONmc1d3hkUFZSUUV6SlhzREwzc3JrNnZ0eWVMalNHWmZKUHJIMFhVY09ndllwZFpWbTQxVkh1ckNtdGxUelc2ZjhJODNzM0I4dmJibnJaYzIzeTRHaU5pVGx5QWNkaDkwOTZGZzV0cWRoVktyNjNLbDM4VDEwbXFlNEVRdWUyWHhXd29TNjJwR3lndCtVZHJyNCtxbmEwcUFHUVpTUjJUNXUwN0RHeU9LQjY5YkYwY1BXaDBhdHN3UkJna1Z2dlJSdE5ianlKbFN6RWZKL1BOR2xRY2VOREd2WGtwNngwL1d4MUwxV1lQY0RTSEt5RTBYWXg2STE3QnRFME9kdktSV2NpelVtUm9RTktzVmpCL2dPWjM0UXhyK1JCWHFLZ2NXTDd0NGxmSk5mWnl5eU1uVzVEUkFLeEVrT1BXY2FYNkxOa3d0Tkw4T2ZMTFZnTndQZXlPaEkycW9RU25FazA2THpHS1N5Q3JGS3hXRzZ5UnFnbDFCR2RDeW9qSFFURXhiNHMxVUF0WWRFOXFlN1N4UmhRblVIc05CODJ5WW1kOE9OUU1PMDk4UE9JOXp3OWdmRFFmSWJ6aDlvb0xHK05KajA3VWNzczFnUUh6THhHdE5rcnc0a2JrdnQ4UEJ5azFUOFl2UDJwNWN1MW1SU1ptRUdRUXQ3S3dxaEZUMlVZdmlMNllVNkNrNytuSVZkUDJZNkpPd1dPblZqT3ZhWFdSVW81bS9YWklEamdhdU91dWRBRUZMRjQrWHAvRlZJOXMvdFRVVm5uYTJqamJIRzUwakFVbUpUMU5mdmJWbzNFd2MveEpOZGM2ajJhNHJMaW1qMHRGbVpsdlpWNHpOaVdsOHpEUENydnRmWS9hSnhlS041MTcxdXdxRWZ0QzY2dTFlWXUwZUdUSDNnWFg1ZE03VU5aNXZjdnBlcXRMYXF1V1VKcHJRNEo5TGFOWjNPeWY1S3pPelhyWHhYNjRTRThYc20zaGRxMjl6VXBpc2UxVWJMZlZ6anR4TWNEa295aEFVaVVvMzlOWXNFVTRiVGkrSnJEYlUxZFd5OFNLb3ZPc1I3ZVpGcmZpYklJbmdoSS9vZjcwWVVPY3laN3oxN1VVckZuZW4yV2luSjAxZEdvK0RvZlBydm01U1k0UDZINnZaMmZxKzkycHN6VysvbkZTVTdMT3pjVDcxREEvTTlXSFJRTTg0OGVqZ2dhMUtiYUlleUVqR2lLNU42OFdjZHFnZzl5OUgvZGUzWjZzdkV5czdMUG9QZy9PVnlqTlBJZGV0eGRkUEtSRWg5Nk1wY1FSTS9UNk5JdzVKUEEwc1BHMGNBblhjbkMwc1hLMXMzTHc4N0VUNnRZaCt1b1VIQ2pmZ0o0WDluT0xzaHAyVGFvSmJyRHJodHE0SENkS2MwKzlTSWtFdkl2SnEvVGRZcFFlQllVYWxhU1EvRG1WUWlhRS9Ud01aeEVzdzdsYW1iNi81em9maVZieWJIdTUrTnpFV3hNUXVGQ1hkTTRWM3pMZ3M0c0t1MzJmemNGanNsL2U3MlMxa004aXdaTnhoUHVQV1l6RXJKWmxaT0REK3F0QUJtTkxUMjlncG9mK1Q0cEhCYXlrSUNSc1RvaVV3b1FKWmljYjgvZ2J0ZEtDZWhHYWdSZGNkVjZKYTlnZmlkcTloRkpYL0x3d1B5Sk5jTlVCZzA4azI2MDZndVpnUi9GYmt3L3VuWWRmcU9PNjdFM1pjZ1hJM0hJNUVkZ3BJQ0E0b2xteEpnZ1dnS095KzM1cjlJczlnYy8vUzZPSTRqZGExeFVjdHNaMGNLbmgxOGt2b1p1djNpUk5NeFVoMFNnT2VmRFBHM1hndTFqZU1xM0VZVWljREpaNktaWXNrc2pYMUlPVUVMdDdEd1ZhcHlZb0pwS2xZdjY3TGlROHE0ckhpOGR1ZE5qL3BaY2U5R3g4OXcxdVNiMTk4bDV2WDMxVGVxaWtIcnczNWZLRk1kNTJMeVV5YXZVb2k3N2pCSGkvN3NyZ0FPcTFWS294Z0E2aVVxRGszRk5RK3VrdDAwZDhQdFdTa1RFV1hLeXRwM0kxODVqOXVQZmJqaFZ5WEwyM3grNVZjVW5MS2NZaVVFZTBrbXJKN05lMnphZE40bUJ1K1pCN3FIZWNTZXY4K1BDTEwvbnlUMU1OR25heDMwK1dJcG14SkUrdnY0ZWF0SlQxd1NSY1ZPeDdyODdoZHBScGFKdjBkRlNCT2lhbWlVSWNPbWRHYWNUZXNxT3JQQVlDWU1mdk54cmVMdHRaS25BMmxHTThJRmRVZldnVGdadmNTZXlOVG1qMkVOYkhTL0dIemg0d0NKQzg4dDNaT3p5SS9zK3FPMmhadURjMVdlcjMwUWF4N1h5bWF4OEZvZEQrMzZ6WFZuVkhoQ1M4eVY4M2pUd0owdkdhM25sTDhONXZKejJPanI2YTY3T2Z5TGtTWld0azRhWVM0R1hnNG10aDQyaG10TEp0ZENUckMvaDl5ZjM2bnU3Qno0cVNmdDY2dmRzRVkrOURuTzljb216dUN0UFpQa3I1RXpZeTNSYlYwVDhqYmtlUi96UGpiZG5saUp1UkRYanl0ZUxSb2Njc0RNVEI2cmtjRjJReDgrbmQwTEJ1eWRLUzV3L2YzVHF4b1BnS09JSXNBVnpjdFRTdGRUeEpNVXlscmVHRy91YUhZVUZsU2JPeWw2OFZXWFpvL0hqcXc2Q2tIQTZ3VVdYV0dtU3VLa1pzR1VVY3VkcHVMOGw0T1lid2c5aWgrTllabHlZZnlCNkRtUFJjQWFFdFM5WmJVd2FmTmRvOVJ0RTc1YysvYS9Jb1FpVThXNThsZm1RUUZTVXNsS3hHb1NTb1lMY2dsNUU5bExJc0VMV2MzSzZBQjNnaHlLQS9ZTFNWS2xPQ0JGM3dQSlhJWk0rcS9DVmxKVW1oeHMxK0dVVGpxc2thUnBLdCs0eXBUcFJFQnJETEVnbFBMYzhIZkxhNXZuREpEMGEwa0V4TGR2Z0hRTEQzUThCTEU2RlFKTkFIZGNEcElzTUxLUUwrcGptS3ZZRTg4dFZCVmZ6aUFEVi9sZk11TUJ5VEprWFZ6dS9uclpHczVZd0hkQjZnQmJtM3FQY0djN3M2RHV2dG9Qd0p4Sk1Rc1MydDV4V2JOcUxTMDRRRFIxeWY0czhvYlJBMG9scG4yUWdQWEhhWnEwZjh0QUp2d2pCZ2kwZjY2UDlIdXZBUmRYRTZQalBJdmZVZWpNdW91ejg0OHVWWU1VNkFYbi9WRGRMTmhlSTNldlp3V1hoUUFXMmU1T05aWjV2UW55ZXVpc2U5amtLcFpzSXloeU90K3JzOVJTeDZqZyszSndmWTRISEJtZGJTcHVMU0FOckdzOFJJNTVNZHA4dm45NE5YZVloWmRlazVPVThubTdEdldydlNoR0tQZjVmVXBQWWJzMUtXdmxmNE5tTGN4TzZIMDRjWGlNZG02dFZ4V29KNlZNNTZaVjhCeloxTDFWK1JIZms0Z3l0WmlhK2ZnWnhHQjZjdHRTcTIrYXZnT0QrL2JnVWpUWUp2UjZnY0hNSzQyUFhaZmI1cGJZVE9mdnhZMktHT1ZXbFhaOExONlg3MW8rTmsyZDk3aVF3TmF2NUgwdVI3U25ZM1Y1VGU0bDFCdFMwOHFsaU1FOThBaE9jMkpNczJsUytDdVYvVkxiNzdibnc3Nnp2YkhoZU9ob2hlbitoTE9ITTBXRFBZZjVXNzJiQXlnU0E5dHRYaWNuT3hGV3ljMkRhcVpiV0x6VWliTEZLa1JjT3FpaHAxVm5GclIyVnVFTFlxOG1DS1p1dnczMTVXbWswTGp4NUh5TS9FVDY2K1BBbEN1eEJ1WFhQQnQxOXpxWHcyMFRTTnRIMlRzc052L1hOQUQvdVh0cU5BNlJUcjducEhYSHpZNHVoZGQ4eEdJNFhpdmRXU3NOYWJGdXI5dVRnd0dPb3QxaDFvSlkyQUxPdTdXTGgvcnZUVnN4RGJYcTVIakRvZXBGZzlSUEVoenNoenRqNXNVZDNjQ3BKL2VLcUJRYVFNeHlGMGRrbm5hdVAzc0t2eCtlanc1SS9QVjFSbDZwUXVBQUpFSWxnS3ZETlpJVnVseWtEK0lDWUFUUkNYK1JDRW9rWkJSSC91TVJrUHk0WjBTcC9XcHlzYkRNbWJmay8rT3AzQWZINEYrS3lUVnU2ZXhOZFBRdTBDM1gzMmxEMnhqai9WWS9pbGI4Rk1vZmt3QnJsNjNJMFZXRCtXb1dVc0ZoZ0tmQWdIdXRtWGJVejZrZ0VEZWdjZG9rUmpVRHBjc3lFT1lpN1NDYVM0RURVZWhrK3dRcmpKNDF1YmU5YnYrMC9kUHBJZ0dMQW9BalhTclpGbGhEMklJSGZndlJWcEN0MkpNejFIbjg3cDVUVHJFYmJQaTl4OElKeW1ydXdLTlpGcFZZSU9vMGdJanlmV0RacVlpRmJieDBDcnloWE9DVjZhYndJWXozYk9IYWZWZmlhRjhBZmU5c1RhcnR0RlhRMW13U24rY20wclR4WjlUejJaVFA4WGl6S0g2c0llK2pZWTFWOGFmQWpOM0RyYk5OQWFQQlcvRDhiYlB4QVVEWGszazhZSjdZODkrNXp1TGZEbk1HcS9aVlp5UEhDOFovNHY0WjlZdEJCamF0LzA1ditxdVVpelVqak4zblVHZmRVb0ZqVG5hSHF5cENQZFZ2bFo5aUoyQjdLWmVzN05wYlJlTFJrdEJJNnZOMWk5UVUwYllSbnB1aGxhT2RXa0ZzcGF2T0k5a01xTE5kNDBBa3IwMzNaY0Rwa2xHS0FBODRQMysycVgrMlhWSHk2WnViblY4U1V0eFNWUDlrb2FMaWYxVzQzbm5SVVVXU3NqVndyenZmbkYwOEZTNUNUeTF6cjI4YU0xTW00OEdNbUdwQTNVWjJzOHh5QWZkZnZZUmVEd0pyM3FmTklSY2dja2dEN1d4OENFeVRJcTMwZmNvVEsveWQvaGU5VGNPbzlHUzlCaFg4Y0UxcDRtY3NJZGlkbFBSdWpuWVA1aC94akFQc3NDSE55ZG9PU01jb0xSb3lJSnppRHBtT1IxM0wrVzdOSEFxZURjZi8zMFlnOXU4R3diTm9oZDJGbEdPVnZaL1JwL21tcXJrTjhLNHJnYVdyNGQ3ZzhwMWlwTEpLekpxVHc0OVkvQTNHNXRLT2d0b0ZBemhFeFZZQjgvb1VYN3cwOVh1VGFBOVM1RGo0R1poRU4yeHdpN3VXZWkyWC84dG9UdCtya1BzR1hCamVObSszVTduYXlEd2M3K2xMU2FXYjF2WnpXeWprY3RMVnVNdWlEWnczL21NUkR5Q0ZDWW9WU0w0U1JnejFSRWFUWWRLQ1RvbzlqbUJwbFRDTXB0Q0tXb0ZIUFBsOXRFOWprd2VrQjR1bkxCTlhNTkZEZE1odUtGQXoyeEM5L0ZneHdOOWR3bVU4UHpKSVNrSi9mZm9KZ0VMN3NnNFAwbHZyTzdkbGJvbzRJY1dSOU1jZDZXRXFaUTBGSHVMa3JXazBySEtzRG4xVHk1Y2pycENPYStMWFB6cm0wMGIzUnZtZkxWNFFXSnpmMENLU1RuUmZDOEFnSVdZZGZqbm1CRkJ1U3RIRkVyaEd2RENmWkdRUnovUGVmU05DYUU0RmlYZ3dPL1UrNjVMVmZ3WW1YVFNGanU4YjI0clZnYXZFZUF6MGJIQm5wM3hNNTNnK3REZGcybndaTFNzcS9reTJQOFlvdDA0QWdPOWkvaStGNzUxT0Z3dW5DeHEzd1l4MUcxK2FzbVd2N0Mrc0syeSthTGhPL25ESEwrYnhnWldXQTJqREhHTlJMd1YyS1o3cGVMODZtajJNTHZHS2FBaENlWmY3TFRYbndNN3RVV1JvRlB4Y3RlN0JkaFlUVUlxaVU0WHhkelVtOHBhOGU3MUpjR0lVOUVNL2FuSWpXZVdwVGExMFY3ejFIU1U2Z2RHa1ZDMEZnNmY0ajBVVzl0OXdwdzNaa2lKTGpETXdXRVFSbjhLSGIxOUxIRFB3WEZVdmF1TTRSTG9sUFkxUGxQNVYvbUh2ekhFTTlDTVozUlFvdm85NUJJOG5Pbm52aHg4YnBweVUybmdYZkFaTC9CTExUN042RDBxczN1Ty9wV2JIajZ4a2RYeU9udU1KVXZwOG5NSnZZanhoZXhUZnZVaW5UbnQ3NmwvajRqL01nTWxuQThpbC9NL01rQ0RHMVdhMHFpMHVTRHJlR0hsT0htbFpmbnYvT2paR3FkODhnODh3R0kyNWlmK2NmL3MxWDcvaVpUUlkvLzBjYXVEcW5WOWFWRVpkVTVFTEYzVUZKamVCS0l2VzFsa2dnc3NKVEJEdzJ1OVdSQmZ1eS9GSC94L2dxNW1OTWwwVFNlb2dFc0tQYzhia2RXSVhlQUxHL2I3VWpsQzkyTTNRNmVveGdMZlRiZGZlWnNpTWVxejFQNmJ4Mytqc3JMZ2NjU3ByUlltcm1tVmxaZVdqbHpFSitndk9LeHAvNG5BMXdmSU9HZ2ZKMUUwTUJ6WldEang2WklHQ0IxL0kvczNqd09DbDBRRFdCNDFLOXV2eGt4OFE0NnNjTkF3RXBLK1V6Y1UvSVQrd0FLMllSdjgzeGFpZzdxWGw3L3JZVUZ5ZWJ4eVJSUllBR0k5bkwrZ3BCS1FWYkIvTEcyQ1BQT2RDejVTRys3UFNQd3F5VFNRdEJnamFESWNwL0FKVkNtb1JNN21QdytldDB3TVpaTWtyWlJvK1M1ckp1WEVsWUVmVEZIRVd5QTNydWN2dGdjSDJpUDNwZHI5ZlY2cUNmaGpQVUNuTEZyR3ZQeW5NZSt1dnlQNnpmREdFa1JxRGtUb2xDcG5wYmVZVHR2b2toN2taS3gzUWR2c21adEtxbnB3KzhCaUplZEx3V0VJL0NLdk9MRHdwZSs3ZU1yeDhtMndYWlV0MXYxakhPWWYzTlc1TGVTQVdnMEFLZjBiQ285R1JzZDNlSmViV1IwZEJlQWIybWNCWFR6dzVGM0x2d1FXRzlmL2JqZE1qSlVuVTNQVWtScE1OczY5UXcvRVBvcmVqbi9SaGVvdjQxd2VuNDliYkk3T2d6dGxsb2tVUmJtUVlsZjFvNW16VHNnMytPRWhaT0h1cWNHU2xhUHZ3UGJmMFJCck50QmVtS0NEQ1N6cldJV0VqOGZFdjVjSEp5dFJVK2d6YW9CSmsvOXE1ZU5NaDdoajIxMWZONjRHU2p1djhPVGRpSVNWOEtQUjZpMlFvY2E2NmpwUG00amUvdEtxNnhHbDQ3d05EaEFOWW51MW4vNXBpWTkyTjlzekVpVmUxVnRRZXJJcGlsZVVZbGhScEtvRTBpaHRVR29EUGNqanBjT1RpL3F2bll3ZUQ4YW53M3RZcGV3UFlLdWhSSkpTanEvMlN6OEtpbG1Gb0wybHZDYVVMSlpueE9SclFTTzNpcVpaS0FoTDBVOEVEdlVlcHVCTndwUnFGYnUwSEdIcDI4VDFPbVRZYnpGb2xiYVYxck84ZHJVV1VWTnRZMWo0WWl3aEdlS0Rvbktoai8xOWZiNTdmQnJDMEpuaHBCenJpcis2MW80QWdGaGhjSEhaRTI0dGtrRjd4MXpVQ1NBblBtWXBPSmxFa1cxY09FREdUSXFjanorSTRqelFtbVdPUExVQVJhWlpDNHBKVkZJV0VNd29WSStUTFB4cFdlTk5DajB3ZzhhZHU5aU5EZC9qRGQ1MGdJY083djZTQnRzeEdVU0ZFdlRaeE44eTJjRmxkbmNTaUo4SGJ6Y0dCRHIzOGJBMmc2R0wwbFh5ZklaeHFGSzd5VW1WS1B4SjkySHVrbDIvT1VSKy9waUlMTThZWVpyaG5KM2drV1RMOE5UcksyNFkySUZnQTRGYWlOc2t4UVQybkJhNm91UXE4V0dZVXBFL3NYM1RHZHZ2bjNpK0FUV2lrWHF5YUZjTWtsdzgrOWVMd2hRWnhBUU9CTmw2c3JMdG1SUW9jSkJ4T0V2bzBPN2UyV0FZeUxLbVpUQlE0UUF2RVVmcWtKVkcwQWgwcTE3STIyVzV1LzJMc3RWaXZPWDNhYjl4bUxFM2xLYTFzUlIxYVJnVlIxWllnSDFhMjcvQ0s0aE1aTjhaOVpsb296T2tVWWpDSnJGTnlZemlHYWxQSUVpZW9PQzhJV3BiTjNOU3VXTy9YU2JoNExkOTY0UDBPSkxZMzQzL0F6L3crdmNnQnBEYWhIcWV0SUpsRUdVcUo4SEY2Q1MwZi80VE1pdFNBbVZkdFVxYzV3eG1PMXZmL0tycm15dXYyMy96YjJFWFIxejd4MWYzeXR4bDJlWDlPUFEvM2N2MllUNUNPQU5mZm5rTUJMYXAzQnhjOTdTeE9yY1VHeWJNTlpEaVY3MXlxa0VYWE1tVXhDRzlaSFpZL1BXRVJLejAxbkI3YW9QMmE3ZVBzbXRveGZJYS8rbFAyMnVrVkF0MUNqcUxDcWNUeER5UnRjd1VGMXZvdXZ6cDNSYlRiYWFvbk5PTDIxcTR3RXhtYlZ6ZnNIV2Y0YkNiZFpQOUE4VTV4cUl3bUFFTEVNZGlwWTlWdnhYcHN0dGVoY2F0S2hJZkdqbGZmczNoNC9IY0x5VVkrdHA0ZG04eG9QY1VDelVIZ0VjbGVGak1tTDVKdFVpVkxNM2hhUHJaVDhlRlMrU0xNYklLQ2tZa1RkaFd1alFhV21hN3VzQUhwQjVZbThjblY4Nkx3Q0pqV09rNlQ1NWwvWU1oSlE2UU84VUdjQzBjMlpTNTllZzhBeUorNmd6b05wenM4Nk53QlJqL0xtMUlrWEhhdzJSRlpUb3Y1Q0xMTlVXclRwS0NKeGJjTXlDR0I2clRvbkhreU90YWtPQ0F3SnVvd1NTS0NjSHF0aWlKZU4yMHY1NWluNkJBRUh2TW9BZUx6YTJXVVB1TFY2U1ZGSk9MNGVMTnJYNlV5RGNEWkNyWDY3b1FlcTFibXV5RGNicXNrWHpLR21UL2NPeldqUFdHZmVkM3o4VmdsTTkrazUwNUVaNmJHekxvZEJKLzBBeUlMV1l0anl1Sy84WWRIMThQQ1puN21BY1lPUFJ4ZVBQM2phdkpZYlV3K0d0aTllNTQrdVZ0cWw3MFg0Ky92ejJwcTIvY1hncGNGeDBTZVZyVmpSWFd4cTIzQ1l2M1RySU9VWG03Ulo5U1FhNUYzcFdNVE4yRXpWV2JlOGY4M1RNalJxdXRaaU5IR3RKMmIrZC8waWg0Sm5yQUV0Tklvd2g3NUdIcFVNdnBtVFFOQ2RyZGRqcCtiMzRNVlljZCsxak43c2V6MXNKMVpHNHBGSjVXM0kyL1laOUZwc2lhRHNTZVNqNXY0ZjY0U3cvTkViMGlFWXNYWDBVV2V6VmwxUE40NVVuVmY0Zll2eXprOGw1NVBXZDZJZG5KME1tK0RyVDVQVTlPS0t1VGN2NHc3dkk0UWtoUi9FN2ozTFdObEtWMzVsQVh5ckZUV0t5ZTZsU2l2R2tVd25xUS9CMk80UWRMVEFXejFoSitaUldpMm54UVdadlZLaTdad2tMK2FHV1NuSW1sSGptZDlvMUNmUnZ0bVVtU0hLdVp6ZGxGK3dEVnR3U3F5SHRGVFNWdkVsL0xRNlFXS25xbHJJNmlMdzJ0R1hxdGJDNzdhNm42bHpSVlBuYUhWNXVEYmFoelVjaC9uN3kzYUgva1JTMytDN254bU91UmdVRU1XTXl3cDZvb2tqbi9iQXEzQk9kVzlEV2lGTldrbjZUZDcwSDN3NXdWMzZyQWtxMVdTRUM3cGhCRFNVSUJ6SEFrcnAvWEljWjRxay93dHlJY2JBb0UzSFdaVWhXdG9pK0Z4VC9URmRFYmJWTUxDNG9LVmZ3L0s5TVlYdm5uUHV0ay80UURCUE93REtmQkVSNlY1akx1L1lIc0xkMEEzYTE1aHlNZk9YbFJjZzlTNmZmNE1XeW5XOXZCUk04OHJjUVdobnB5T1FZWFhQZ2dHOVpNUXYrT3l5bmlSb3NaMnVhdTJ5ckIvTENPRzJrMUNBS2dzSU9CdW45MjRPSDhiWE5jYXpTSUZoTjlqUEx6MUV2bVVoYzhNQ3BybVV6VVZuRG5aQXM2c2oxNkdjK1I1NjA3VGN2OUxGVkJTZE1SM2x6OVhQejV2UzMxemNiT2RnY1M4L0pVZGU3ZTN0K3JxS3A2Sk43Nzd4OWg3ZVVGV2NOWkppNjJmb1pGektMQW9zZDhZdUxhR1NKaHlsOXAyaHBSdVRKdUZWU1dRRzlXSTF4VStWWXBTNWc4cjlVc2dkZkR4YTZYWEVkRDRXak9KeG1tRzJUa2g1ZnpoWW5BbTVuZzhQM2xqQ3BmNmZIOW5OV1ltSlBHeENaRzM5TmU1QmdYSXJib0RHUlRrem5GamZ0Z3ZpbWM0YmN1NWEwSGRjWTNSci9yL3N1THNzc25QM252MTdzM2lGSHBneFRMZlYrNWZhTUlYb3did1VhRTlQblFmK0ZnWWN2a24zUFd4eUoyYkVOb1ptNnkycVpVV2dRVlZqRWNQMVdhNWtFRkN6dFdYY2VRV2RJczVoNFk4VTZjVDFmLzFhZUg2ZXdmeUNMQTY5ZmJFS2xLL0Y2UEFDNnE0ajZIMk5RRjlKRlJ1VGNJOFp0MXVUelBjOHAzYVptR3ZvMlZ2RG5vRzl1RE5VNlV2TDhvUHRPUDRWRWhnWXAwcDNLV1JMcWpySG1CWmxoazRIZkpyb3pJbFFpdmhlYjZ2MDJCcGt2NC8zc1hnTWRKVlFkZFVnbXhSd1FBNXRDbktLaFJYMGtGY1oyVW5UeTBsalEvSmxRTE4wWHRlTmhkVlVuNzhIZFNkRHBpNnRJUlUzOE94ay8rOVRIN2pqVHNMV0MxdUVvRUdKVHhmOHgrVWlYZkpYdEFnUkswVW1YZlBWS0FZYTdsaEdrREtHZ0dTWnh4VjlVSWYreU1zRFMxbkhvWUtNQXFGUlhLSHlBS2NBM29IeFE3U0lwMkx6WStoYW8zYW1aTWNCamdKSUduK0VZTlczUVN6MkdzSXhRU2Z5djlYM0t6UUJlMDhURDBPcHdnYzRCT0l3TUZGTjVqMm1iT1RjMEEwY2JGODFNdzV5RjVvbDFDRXMzVHNJUEpSc1A1aCt4OHRBUHUyU3NIWW8yUm1xVEVRTGZybmNlWkp0aE5vclNPVjQzRG5kME44Y3lDNkNKd0t1dGZUSnRDeWxhcEhIeHVuanB1dDBLZjk0dmluTjQraE5Kc0V2MC8rZTJOYldiYWJoTWMwbW5rRi9ZcFJpTDVjWFgybkw3M09Mc0xic3Q3Wnh0OCtGZ212dmpRVUxLR1NTdW02SkhLenVVMzJqb1F2UFhsdWVhT0tvK2hZQjZmdzlBcS90V2Rkd1grR2xpc2labVFxUXVQUmZ2SExvK0w1SzduN1RXTW5valR1aWJsRExnWjFZdTcwa3kvbXpkT1hGSVgyK1NKS05hcUM3TFNCTXk2aStjZlRTdmtYZ0lpM2RkZDFjL0hyUkl1cWt5NGQ2bWlMNmhUTFp2bUdyNXpYN1Y4cGRQNCt5QlhqL0RCME0yaWl2UGllS2g4RWI1MlJLcnV1dTJDTHBDTFlucTQ3YmZaMzBGcFp2ZHlWazdzcFdlNExPcm4vM3F6OGV3M2ZxRExrNzgveEc4dGEyN1o0Y2trWmtZalc4Nm1TVW9DSm1KRDY4U2dTajlVVzVRZHdURFkzMWUzR2FSRGJESmZ0bEVjUWNTeklCYjBjWEVBaGVxRnJqdmdVMS9GNm5kM0ZtV3ViREx4U0dMbGxlNTAzZlZZV2dUU1NxcUpHU0VqWEIwaytBQmFLU3d6UVQ1V2hVbVprQkRTVkFsVXg4c2N6ek1RRW01OGljdTRFZFFueFhpVk1JWWlid3RhSjdpMGdWN28vOUNvWnBQTXVVVkVpTGt5c3ZBc3M1TzQ2YkZ2V3ExbHVadm85VmFWNGtGeEFJUWhyL255SDNicUthU3dXYlJxcUhrOEpNTTV1dmNtd3pOMTRwYlcyLzNidnJIWjFlWjJ1anE0YzBYQUdjOWZRbkpWUXY2TDV0dVRoSzJYaTdTNGk3VzJxTFJ1WVN2MXFnSkdqSjBwVWtlQ0RoK3I1LzVHL2szMC9wMytNcVNVd0dXRHFFZHBSZlg2ZGxnVlJvV29sSnI3Q0ZOdlpubjJPM0EvN3pvdlVvWnR6TjkzeVBsQ3djcDY2V1lLeXJBQ2dCY09FU0ZpRUJDM1hjWnk0bjNzOGY4QWZrQ0J2MXhZTmk3M28xeGZHQVRzM0N5UXExMUpraU1QaUVCM2JYdmZlUDlzYk40TDlUbmFJU0xCUklrNzAxUGJlWGpiL2c5dVgzeng4dXNkVmRzK3JOZThiZmkyVlRiL1d1OHpNNnV6YncrY0dwaTU3WGlMSkNJQVdFM0ZMb3oxZmUzTWk3OTk1QXN0RlkwQWtGWnBWN3NmMXUzaTR3QVJRNzdBOXBxT1NuOTVSYkE4WkFWQ1ZpRG9LMVdJUzBCYU80d1poU3lFb3ZiV2VkaUtBQzV1NG5IZzlWR2xwNEFsNU14L0FkUWF0dEt2YWxKRXFtaDFTWWxoWld0aW1peW5VQ0JqZmE2MEdwb2IrZUhWdHlhWFp3KzA3bjZzKytGb01Db1l6MzA4QW1ZQVVITmtnbHp3bUtzb09PTDZlcDZ2SzFRSnBUM0ZTd0xQQW9LajRDYWc5bVE1REdacWNqa3lodWhxRndrME9ZRE1JMk9tZGRwazFvYnMxVVlwQjg4c2phR3B5U1ZTSWs4N0FvRWg4aXlia2tBcG5RTEdPQWhFUk9RdVNFVnBBRVJnZVVrTlJDYlE1c2cxT1JxVUlzZFJTWTdjUk9HU2RIU2FTQ0lwQk0xUk1PUmFTeUtsVVJJcEJLMUo4a3owV0NLZ3lRd0FjSFVLd1l2SGNjRU1BR1FBR2doQU16U3lUdEJBcE1sRkJQUzRKS1M4QjBUZlN6RHhRU0JYUWlmUG9uZkRUdXNQQjVIT3FKUjVXL0xUVnI4VURJa0hqWTFDTi9yQ1dOOUxsMzk4Y2ZScWxxN3I3V09iZHRSZlZoMnFhQzZ2NzZsdDM5TzhjMTlycjRHR0l1V3htcmZ5WFpjbit0KzQrY0YwZlBFMzluemkwYzZISTV1cFV4T0Jrd1poRkRwbnBtVjZZbm5xNXR4SVE3aXFwYnl4NlBCY09NYWNHYmw0WjJHOHJibzE0QXQ0R1RIT0JFTkdDQlFKeStPSGRFY0xBSkJwdUx1N2RNZ1BBQ2dWdW80OHNKdDkraW5xYkdIeE9GdUw2ZktJNnQ1Ry9ydXBDa1dhaUJoalFUUFEyOUJ6YlhKZ2VtMXVQckZRNmEvd2VvL1MvT0thY09WRGpUdTZhdHRQM0w3dzdPUkFYVmwxeEIvK1VFRUN3VVJUZVgxVHRNRXlyS1NUWDYwZVR5ZStlL0ZIMjZxYWdsYWdObHlkMW1uUHZIZnI1eThOejY2NjlKRGpOMzF0bFkwZFZhMEFrRmVhUVRueHNOeVBOU2xHUm1FenFTQVluSWVpR2JwQ2xLREkvVUtHT1RlNXovbDdhWkxrV1U1dHZQVUZSRys5aVJaektSM2VyZjB1UEM5czZpbzVGMXQ0NWNyckY4YXVkRlMxdnJENzZacEl0Y1h0dkJiNkxiOVUwdFZwZ2FBekJRWElrUk81T2Y2VkFJQkt1NGhjZ3liUVdybHBMUzNEMHFCZGNoSElxM0QwNnJaY0FJZGNXQmZNWmdDdVRpTWlBU0lLS2hDQ0FnQk5Ea09Ub1FBZ1Jla2luRXFCdGd1YTFpY1dCQ1IxM004akFGeUJRbURJQWdDZ0tDVjFhdU04RnhIUkkvNUlrcHJjbEY0ck02dEpPMFFhU0d0S0Iza29vV0xFQXhhekRaVElnNXFJTTg2QlhCMUhZQnhKQUhJVW5QdUFJS0hqRE1BRVFjQTlLVzhPRm1jV0FnakdwZmJveENqSmRWWFM0SDVGR2dnTWJoSVlBTUFmL0FxK0dFRkplU0tqT1lwNCtiS1ZSRXBwaDNGQlFIbFQzVndweGw5cHJkeDNlTUxZLzhQMy80OXJremZTTWxORVp3blRGR2JFTG11cGFEcll1dnVKN2lOZDFlMCswNUlrYlc0blpNSmtwcThZZnlVUFJCUkx4MSs4K0tQVHd4Y1BiTnZ6TzhlK0ZDZ21wT1B0Q3E3REJnZXBzb3JLbzJCdXlPWFB4eFpmdi81dVBMSGMyM08wdTZaOWk0OUIzOFRBemRuYk5XWFZOcmNSTU9FazQwNHNyZE4rNFpmdExiSTlVd081N3NVbm1KUnNmbEdNakRsN2R6dWYrNFFqbitMalUveFNuL3ZNbytUMzU4WWhMR1o2YlJCTWRGVnRDMW1CcVpYWmdabmJvWmJnVm9nYUFOQmEwZmliQno5ejgvdi8yMXMzVGxTR0lzYzZEbXlGajVtRkpyMldUTHh4OCt5TjJlR2lXMWVTSzk4NS80T0lML3pDN3FkdEk3L3ovWmpJdnRGRnQyWWtSek52TkllQ0FkNWpuM2wrQk5rUE55ZGMvOElxTXo1b0ZCV3h6WU1tN2Fxa3lZT0ZUTzJOUkc5aUtBcUZ0d0dBTmpGQStNalFwQmZpUys4TW52N2FtUmQ3NmpxZTIvbkU0VzBIdkVsa2RuQzVTN3AwRWtrM0h2RUhaS2J3UVNLNWJvWWVvVHlXcFdmOHpaRWJ6SEoxYXRWZE1GalFDNGRMSlFsMFRDNEdSUlFCcEU0amdLS1VqL204VXNxZ3FIQlYzTldPSmhSb1N5cGFQd0dhSEFBU2FMc1VLOGFwaExpQkFRbUpYUGtIejVwTG9PWGpZWmZjRE1XU1lhNkNGUU5tZ0pGUWlmVlFqMEJnSzg1TXlLaXd1UzIwbFZMQzRFRURtQ1R0cWpXdFUyVm1qZEpwVjhzVVNVV3BBQThtVmNMaUFjRU1SOFlkQUQ4dkExS2FISUJNRFNwbkZnS1RPdW1xTklFQjVCRkpCSUFwbFhJOWtYRGljUlUzd0RDWThVQm4zRVZsS3d2OUpBdEpsQXdGY2dIRlNKUy9tamM4SUhnU2VMZm1idi9weS85MllPYVc1MnNBQUp6eGg3ZnRQZEsyNzFEcjNxNmFkcE1ibG1FSkpoREJBQU1CL1dLcm8xMWFPbDg5OGJXem81ZjJOZmI4L3NPZkQ0cmk5dVVBQUU2YWpZNEUvOFgvbEQ2NngvM2lwL1MrM3R5Tms4dXozenovUThITjNVM2JteXNidHZqdGkra2tNYVBNRHNkbDNNLzlJU3RVNWlzcjVISjZVMXNFRkVQRDVvdXZpWmZmY2wvOEM2cXA1T09UeGt1dm0xOTdXWFkwVUdjSFdIY1BUT3FVb3gyTFdaWXdqM2NkL1UrbnZ6dTdPais1T0JObzM5SUVBZ0NpZ2NpaGJmdDIxM2RmbkJ6WU5iUGpXTWVCTFY2VWgrVjQ3SDk5NWU5dmp0OVNjdE9hOWV0VGc5Ky84b1p0MnNkN0h0N2l6R2FMS0h5amM3SCtDbnR2ZEpIZEJCTkt1MUlsRE80djNPRlh5b3ozQzF1N2h3aFF2T3c1bCtndGRRb0FONk85ZTVUWWo5WFdIQ3dsVms3Y1B2dG5QL2xyditINy9ONW5qM1RzMTZTeml1a2UrMFJxYVhCRGFXVUtiaGxCa3dkQXVaeHhBS2wwMnFNK0djeEhvSlZPZXdLTVVqdW9KUUVQOGdvQWRMUWpVTmpjVHFwRWdFY2xhVWRMamlJZ2ZDQkJBVm5jNHNoak1nNUFOcmNWNmJUV0JndTZPcmJKTkVLNkZDUFFoVGVkaUxTRUpFTVRnR2x5Y0tQbkZnSzQ2N1dkdVFFM2ppWWlTNmdsRGRyNzEyQzJ5YzJFSkVkTHpCUmhZbEtsTXZrRllBeDlLWlhtWGdnRndVQURBU3htTVFBaUtaaWxkWXJJQVdBQUFrQUJDQURVQkFSS0F2aTRuVll1QUNHZ0oxbmg0ejVHTERPREkrTDhmdjdTdWNnU1p6SUNOUVZXVzVDeC9YUTkxaVRmT0ovMVFwM2V2TUh6bzNzUWpmd1ZzdENraCtaSGgrZkhKcGVuKzZkdVhoMGZTRHJwY24rNHM3cDFiOU91UFMyN0dzdnF3M1l3N0E4R0xMdFFLTDNvRDNScmR2anF4QTJERzA5MEh3MWFmZ0JZVHF5Y0dibjA0K3Z2OU5TMGY3cjNtZDMxUllpUVdiQ2xWZU9kQzJ4aWxwZUZaVFNTdXltdDRndXA2ZG0xMllQYjlqUkZHdnppM2x3S3FkWFEvTWpDMmx6RUYyeXRiUFJ4SHlJbTNVVGNpYnZ6czZGTE44Vjc1eEUwVlVSVVpWVDcvYnErV25XMUVTSkl4V2JtakZQbjNVY1BzYWxaWTJ3U2F5cWd2QUtNRGJHeHJONGxJdm9NcXlsYU56VXlPekF6dlBWSGx5RXI5NGMvditlNXYzanY2K2RITHUyc2FYKzYrOUV0SHJ1YVdyczhlZTNkMFRjWEUvTkZFL3dlWE9XZXUzUFp0cXlxc3ZLZTJzNkE4Tjh2VHVYV0xyTmt6Qk9CU2lUQ1NpVXVmb1g3Q1liTTRLWlh5Z2NGcVlmc0QrM1JHSW1VMUduQmZibWtCRzlROTRJV0gzL21sNUFyUDduMTd0ZE9mejhzeEI4Ly9zVWpiZnY4aHUyb1ZGS3QyVHlNd0R6MnEyRENtNm9LNXZIeFV3YTNOQkVBRjh3bmRjb2xFSUFhMENFQTBGS3Yra1dRQVhQSmtVUlNKdzFtU0VwTFpEWVBhcDFXR2RrUHBYWEs4T3JrU1JJb0EwRXdXekREVlRGWHgyRno5UmRFbnRHcExMNFp1T2NQNXYzSFVHaGlncGtHc3lTNW10eDEzV3ZPMGVkNWd4Sm9SVktUeTlFeW1RbkFQVGtMRFFvQkFaUW1UYURUT21tZ1NhUVIwZUlCUlk0aXBvRVlvRUFHb0RoNmhBYkpFQTFtQW9DckhVWFNRT0dSU0x4VUlZSWd3bldxQkdySUNPaWlKMTdwNlUwOU1EWmlicCt5cVZRbElBQ1RXbkxHOHdoS3VhMWl5RFJKS21aWUI3L2lWTjRQTENhVzN4ODhjL0wyK2JHbHFkWGttdEw2b2NaZDdaVk5UZEg2MW9xbTlxcVd0dXFXckNYOTFpZWR0MmFIdjN2cFI0UXM3aVNPZHo1Y1pvZjdad2IvOGNJUHBGYVBkaHg2ZU52ZWNBbEtuWk5pdDBmTmw5NkVjRUIzYktPcURaNldreXR6L1pORG12VFJ0bjExNGVxdE5FbHJOYjQwRlUvRnl2MGhTNWhlT05kVnJxTWNyVjFVQ213ZnY5aW53d0cxdXd2clRPNmtjV1NNRFkvam5TbE1wTXl2dmN4SHh0bmtMTHMrUkpWUjBUZW9SeVlCQUd3Zjh5T3FmTTUxYTBYenBiSCs4YVhKMWVTS2JWcWltSVpISVN4aFBkSis2UDNiNTY5TjNYeC84T3lqblljS3BUWTlSOEZDTTVxYWNPVnZQUHo4eGJHK2dabWg2ZFY1ajFPcGxaczNNQy9HbDg4TVh3cjdndi84K0cvNXlpeGVRRFI1RU5nQ08wOFRBVWVyNlBMWFkwZCtUSXJscjdCMVpCUXpTMC81a0lOSEhrU3V0T1o0bHcyVGRYek5mWFEvQWdIVDgvNStaK2prRC92ZVdrM0hmL2ZvRjU3c2Zxd3lVSTNFSklFM0RtYStpNGd4SmtGcWtvaklRQ2lTQWhpUm96TzhDRUFFVFM0aU01aWh0TU1SQVpDQUVJZ0I0Mmh3RUJJVUVBZ21ranFGd0JpUUp1MkNNcG5wYWxlUzlnbzFMQXdRa2RJeVM0dGthRUxHWkR4N0R3V0M4QWdQZ3FHQmdCeTVsMHhpd0FCUU1GdURRNFNFZ2lGbklBQ0ZKNnlrbERTNURabEZDZWRvU2VKM0N6K1lJZER2NHo1TjJpVlhrK0tJRmpPOWladEFBZUFheURVQ0FMTzRKWldXbUNuclp3QWJ0UzlKTUI4QVNwSkFIajhvUjN3WHVOSktZRWJyaVJFVFRFZ3RPVENHaUlnR0dneVlSMWNzeWpIZUNrOXFNMnpObDVKelpGTEp6WFFxNzE3blJrN2xoazIvMEp6S2orQWpuSGQ0Q1FkSUFKaFptNTlZbXVxYkhIangwcXMzcG9laWdVaHJ0TEdqZXR1KzVsMTdHcmZYaEt0OXh0MlFnOEVNQTdZcU1MQ1VXTDQ1Yy92c25hc1NjQ1d4cUxXcUNsVjhNSExwd3ZpMXovYytmYVR0UUcyNHVzVGhiR1dWRHd5SzgzM3FoZU95bzFVSE51UktobWJHenc3M0I2ekFnZWFIdGxqQ29Ja1dZMHRwNlJoYytQNS85dDR6U0s0ck94TTg1OTc3M2t0WDNudWdER3pCZzRRbEFYcmZKTnRJTGJWNlFpT05wTldhaU5YTVJtenNyNW1ZSDdNYnNiRXhNVE1ibzExTnlHeExtcEhhU0swMjdHWjNFN1FBUVlCZ3dSWEtvZ3JsdmE4MDc3MTc3OWtmTnpPUmxabFZLSUJGTnJ2Smp4RU1WT2JMNTY4NzV6dmZaOW1RSkNRUkFGQW9xSGEzeW0yTk9EcXBBOXpmM1l5TlRSaXcrWTF1MXRuSHB1YkFsL3hxTjlvQ2xDWlBrdXZ6eTllRlZPaDZWRjNHRDdlQXpsNUFONWMxbG9hSzVxTUx3L05qTFpYMWdtM3F2aG5aeWtmYmpnM05qMTBmdTlVN1BiQzdzaTFySldkY1BiTitHTEtEZTZyYjlsUzNuZSsvZlBGT3g4Mkp2cUdGOGZuWTB1TEtuQ2ZkckkwbmxxWmZ1L0htM3VxZFQrNTV4RHlGWkpyOFhvTFdENHg3eTF3U2diRzd6NGZVbUtRMUtkRElVR1JOeUl6RTRXWWF5eGZZUERaek14R1lZSTdVTXUyeW05YWF6S21MdVV2QUpGS1FvWEdjU2NETTdMS2tWaC9jK2VnN2wzOHl0ang3ZHNmeDMzejRGVU5qMHFBRnM0VGg4N0ZVN1dHeW1zWkg1QXd0MGdnSURFRVJFWURBWk5pUUlSZG9TUUFBczR6WERBUm5Gb0FEQUpncXdFUVV4c1RZSkEwUU9TSWhFcEUwSjA5RUhJWE5ncVk5Q2hha3BFMVYrdTdaaUV6cGhNQ2djSGdoQW9aRk9LRVNSQ1JTVHA2Q1J3eFAxZGhxQTdIVXpJZ1hpaXlub2p6ckxZNDgxU01uditYY0dNbXQyZGppb1h0MlB3RWV5YTM5Tjd5d2RGN0svRjh3a1hZaU5XUkdwVDBDTFRCUE5IaGpudFFEWTYxTzVYb200MnNvbHBtejE2d1p3Njl4bG5RelBzSUFrT1Vqdk9hcnBJOXc5czgxYWRkM1Y3MzRHMTN2L1VQSGE1ZUhyZ2FzUUcxUnpWY1BQL2ZzM3JNdEZkcysvc2wzakhSZUcrMk11bEZoQlR1R094TmVnaUZmakMvdktLLzdnMU8vWGJPT0IyTWFmSHpXNmg2aWdPTys4cXh1WE9QSDRVbi85dXhRei9SQVEwbHRVMWw5YUhORm9acjA1UEtzSzczcW9vcnRGWTBFbEZBSlRRb1JLUmowRzByUjg4bXhxYnlRZGpYcjBncXdCTjdzeFZCUTExUlFTYUU4ZGxDK2VCYkNRWDZqaDM5d0hRVEhoV1cyc0FoaEJ3ckNnRW1rRDlkYzNsQlRWTkV4ZXF0cjhuWkxaZk1HZFlDNWVLVGw0V3NqdDM3ZS9lNzNycnoyUHovK0IwV0JBclBBa0VvU2dNWHorMmNhbkdwOTZGVHJROFB6bzY5M3ZubDUrUHF0OGI3WjFmbUU3M3ByeGNFVzQ4di81eS8rcktTdytHemI4WUFJSkhRQ0FJSVl2Qzl0cXdmQWV0UDl0T2lMa2E5QWdOeUFCQUlUUENoVkRGS0I5RFFZTW1TNEdmRzZMN0MxU01vZnB6cmh2RnFUNW9FeXROS0JaRVVlQWpPV1Vsa1ZOR25oSDA5NlV5dXpmM2Jodjk2ZUducHU3Mk8vZC93cmFZb3hRNWFsSzdyZTZNYVprN2ZocGJtNlNpc05PajBHcGRkSW1Sd3BJdVhydU0wQ2E2cDRFRUtzSUVCaHc4TllmL0pkQ0FBaXpJMHhOMmFsZ1RNMUtpeHVBVmptMWQ5d2o1OGVjSE5ua2plNFpMQXhUK3JCOElWTzVlYXhHUjloQUJEck8wT3U5d1FYWWt0djlwei9pMHZmSDU0WjBrcTJWRFEvdnZQRWJ4eDVxYmE0S3JCRmhzanY5RjNxR09zUktWK0R2dWxCQUdncXJYK3AvZW13YzI4Q0pydldJOTU0bnlyTDVaNDJYYlRHSyt6YWFPZk55YjdpU09sdkhua3hiSzlUMDVFRHFXWFhaSzhtS2dvVW05Vk1XSVE1RXphemd6d0luaFJYcnJPdWZuWW5RSkVDY0J6ZHZrTWUyUWRTc1pGeDc1dXZxSjNicVNETXV3ZG9PZXArODB2a1dMcTRTTmRVeXNvS1g2NFNGMEVXeUpSYmFDcHJxQzZwV3huc3VESjgvWms5WjRQV3BnUXJEVW9qcGZ2cTkzU01kcjdlK2RaemV4OXJyOWtWZGtLTDhlV2VxZHUrOU5wcmQ1ZUdpemZlUTExeHpXOC8vSld2SG5scFluSHlYTytGbjNTKzJUSGNtYm1CMG1vaHV2QzlLejh1dENPUHRoMFBZeGcrZVZVRE0wdFlaODF3Vnk5U3FqaERrZHN2cGRqWitSV29OcGJIL1FLZkJETGxJdzN5YVUyU1ZER2ppcFQreUhUc21uVHVoTU4wV1N1SmxROEhyLzZuTi8reWUySHNueC83eXFzSG5xb3IrbGlHTDNtUjVPcHVLSXVlcEZhd1lPNHlJSDM1OSs2aVYvelo3TThRQlFZVnVVUXFsYTJJbTJ3RlI4dG1vWVJlM3RqZjFtRVJRS1l6eUp3V1dneVpxMTBMTEFuU2tCVmM3UUtBMUhHSEJTd1drTnFWQUZMSEJYTGpUQml4U3BUMkpDVmpxYm10VXpBSGtmczZFVmNyQVJaQ3NHRHRJbjZEc2Z6Qkd1VEdDbkZwaXFYU0hnRGxkVWFXV2lLc1MvYjhYRkVzTjBsVjIvelBaMWZuTDk2NThyTmJiM2VPOVEzT2o3VlVORDY1Ni9TWnRoT1ZCV1gxSlRWYm9vV3NTZmZQM0JtWUhWcUl6aXNpUXpmMGxRU0FpZVhwdjcveXc3S0M0b09ON2VYaDB2VTBqdmpBTU8vcUk4YjhyejZ0U3dwaHJjN3g3ZG1oMGNYSjRuRFJxUjFIQS9abVp6eEs2OXZ6RTVGQXVEeGNiRzRMSmlsK3lCS3UxWC9IK2ZkL3lidHVRMlVwdnZjaEpUd1hsTjAvd0VjbWdTRWgydC82dm5keVA5NFpaeE96L3JhcXdJL2ZsVjk2UWpiV1VtRUVsdU9BS1JrY1VwNzJBandndUtndExDKzBnMWVHYjNnNUF1RWJneUU3M2ZMUVhHenAzNS83aS85MitaLys4SFJrUHJyd2s4NDNiMDMwMVpkVVZ4U1VGd1RER3JTei90eVJNeDUyUW1FSWhleGdZYkR3MlBZakU0dVRGMjVmL2xuWHU1UExNMlliVGZyRE85ZHJDNnNpVG5CUDNjNWNudXlXQTNITmlqT1hjMmVlQzJkTzVuc3JkWUloWjJnbG5RTFRBZkNjZnViejB5MThScENYNW9LQWE1VW9rVE1uaHd5RUtTVktPNWR1cjdUNllPQ2piMzN3RDRQTDA3OS80bXRQN1RwVlhWaWhTV3VsQlJkYWEwQmd3S1NXQUQ1bkRnQnEwb0p4cVJNK0VhNVZsbUJNTU9CbVVacldtRExoQ2lKU29DUkpoenNKbFdCd04za1I1RUZQZThhZjB0UEtwNFNpaEpHR1V1UUtEQVo0MEtONFFxMHl0ZTdNT3owM0VLN09GbXhCWU1TRjFBbE5QZ0puNkFPQUpvK2o0R2dyVXE2S3IrY1luaFJiSkIrSUFZS0ZscWM5QXVLY0E0R3ZmUUpTb0RScVJQUzFEd0JBS0VtRDlvZzBnUUxTbEhUclNEcVFFa2tpUkdRYUZBQ0hWTDJzQXNYQUpwSytsa0RNMXhLQUJMTStXU0YzU2hyWmJhQjZhN2JLTmtKTTc0QUlrVzJjSFAwQzl3VkZNdVl2ZnpCdzQrcklyY3REMTNxbkI0cWNnbGYzUDNtazZjRFJiUWQyVkRadjRiR2tVdThQZkRpMk9PNUxMK3VycUJ1N1B0YjFONWYrY1hwbDdrVExrZTFsalhtbkVSaFBVRW1SUEgzRWUvRnhDR1VFRllIaWFxVnIrdmFxR3ozVXNMZXV1RVpzT2h4RlJDdGVmSHR4ZFdsb3pTS2V4V0xXdFM3N3YvNEE1NWRBYTExUnBsdWJZR1FTRjVlcHJsSTdnczh2aWNFeDJkNU10ZFhrS1poWnNOKzhwQnRxVlZPOUxyZ2JJREU2bFpucXlOVUY1WFZGRlZkSHU0WVh4c0pPNkw1Q0VWV0ZGUWZyOSt5dWFyazRjSVVCTHNhWHI0NTB6cXpPRDgrUHZiei9tY2JTV2p1ZnBYVXVIT0hVbDlUV2w5UzZkYnNiUyt0MlZMZDJUL1IzVGZaM1RmYkh2ZmhpSXZidTdROGpUcWlpb0t5K3VPNlR6Z0tZd0szU3loVGlyNmRYeUpCcmtrVEtkSldZWVR2TWtDbXRFSEdkalBzWCtGU1J5N1VpSUZQTnNaWlRuNnVQNEd0U21DUHlRVVR6c1lVMyt5NzkrUHJQeHhZbmYrUHc4MTlxZjZLbXFNTGlWbEs4anBJc1BVTFNwQUFrQjRzb0tYeXNTU3F0TWF2K1J4T2hSbVJLZXdBNnRlTHkwbGtQVGRwVnJsa0FHSEtDQnUyQ0N3QXFTYkYwUE8wcDBvWkJpY2hzeGhGUWsvUjFZcVA3QTV5aG4wZGpLdlBXbUVGZGsrWXNCSUFDSFF1RGVuMWhiRVJtU2hrMUFJRG13RGx5UTNVMEJScEVFcGhnQUlxa0prMmtCUXBFRG9DYWlBRmpvQml6RGNYU0FVR2tDSWdCY0dTSU5vRDBqZWN5Y2xPZ29jbVlJTE1BTHpDVEZRRGdtS3k5QVRUU1k5b0lobndjRW1YbW5XT1kzMVU4YXl2QTlVcGlFSEVOUFdjRGFKSUliRjBMOHMvOWhNT1QzbHgwWVdSeGRHQysvNGNkYi9kTURsakNPbGkzOTBqVHZpZDNuVzRxYlhBc1I1SGFxbW1sSmgyVEsrLzFmekM1TkpOM0E2bmtXOTN2TTJJVkJlVk5wZlY1dDZIaUlubnlDQURKM1cyWm55dXRCbVlIZTZadUZ6cmhZNDN0MW1hczRRQUF3Slh1eFBLMGxGNXRVVlY1WkkzOW8vWTlQVFhOdWdmODU4OVlQM3VQQ2tJNkVNQklDTU1GcXJJTTU1WXdHZ1BPL0tkT1FuVTFDNFpnYW81TnpMaFBIQ2ZIWm92TEtwS2M0aGlkU21USUlSa25xeTJwYksxc3ZEeDB2WE84dDdxd3d0bGMvWWhCekl0cnJlcUxLcTRPWC91N0QzK1EvbnhpYWZyMnpKMWROYTMzSkpSa3dSSDJ3WWIyZ3czdGc3UERGd2MvZXUvMmgxUEwwOVBScGFubDZUZTZ6MWNWbEI5dU9sQlhYRjBjTEJSY2FOQUNSZDRDa0krUHRDNHRJcTZyU1VWR2hGZ3paRmxKamZUaXhPVFI5VnAyWHZhQlB2Zk4vOU1HQVJIZE13bE9aS1NncmN4bnBMVmVjVmZmNkhuLzJ4MnZMVVlYeit3NDlnZkh2MVppaFJReVpld3RnYTJWd1VXR2dzZ3dOSk5xQ0J5WklXOVNhdUtwU1NLUVlJNEdJRkNJRmdMVFpDUWlHQVBVUUpKa2tBVTk4b3dLSndLYWFLSW1MVWs2ekJGTWdBWUFWNU5rS0J6bWJPN1ZTcnBrYkRDSGNBakptSTRySFNmUWtPUUNJVU91OGhrbFEwcEoyL3hia1Vyb2hLR0tLRkthZkUydXd3bzF1VDRwUlVwUklzZ2ljUld6ZWRobXRxL2pmb1p2SndCS2xUQlRGb1lvdUFBUU1UWERrTmtRUkJBV0NxMDFBbHBvY2NhVDZSVktPblQ0eWhkY0VKSFdQcUppUEx3bEpNcThOTW5jc0VRK0hvWXhSOEhOK0Fpbm9iVEwwTXB2UWI0SlF1S3ZLd2hJYVIzMzRoTkxrK2R2WC83UmpYTlhocTg3d200b3JYMisvYkd2SEhxeHNiUXVKbU9DQ1VsU2tyd3ZTY1M4aHpQUDExV0owZVU3eG84Nzc1WUlHTFFEbnZLVWt1dkZ6MVZkbGFxN08wYXV1bEh6SzEvSmM1MVh4dWNtSG1sOTZKR1dvMUluTEI3YVRBUjdQcnA0b2YvU2FteHhXMGwxYlZGRjVsZGVRVEM2ZnpmL2s5LzF6cHhnUk5ZUDMrQlhPblZwc1h6eGNkRXpMQzUxUWlUaWZmMEY2MXFQMTlBSW5zZTBjbi8zRlpxWWRMNzNVM1Z3bC91MVo2RW9CSlRVcVZTa0VpcGg1SnNheTZyMzFEZXJEM1RYUk4rQnh0MWxCU1VPYmlyekV2Vml2ZE9ERndldmRFMzJwb1YwMHVnYzc5bGQxMVpXVUxLQnpla0cyRjdldUwyODhhdUhYeGljRzNuOTFsdHY5cHp2blJyOGoyLzkxYUhHOW1mM25EM2N1SytxcUp4ekZoWmhWN3NDaFozVHNqNE8xdWRRcndGbmR0N21UMEJaSEdxbFhZYUNvNTNWdzN6T20vOHZDNGFWc3NFR0tSS2xBMnY1RUZMTHhkaFMxMFR2ZjNqNy95c0poSDcvNUZlL2V1aEZnUnpucHJ5ZzdUc1dROGFBS2Ewb0tWS1FySVpRV2lueUVVbVRCU1JzeGdta3IxMmZJRjBWVGFTa2lwdjFNMFBHa0dzRkFCTEFBaUFHR2tFb3JSZ3dqWnFBQWp3UVV6RkR0MVNrWE8wR2VaQ0lqTEt6MGpHQW9udmVDYmdyYVIxZGR3NmhkTXhRNGhHWXhTS1NZcWxmc3pBdmpha0ZTZG14WEUzUzExR0wzZFhtMDZTak1ocmtRYU1UckxTY1hwb3BDRHFNQzRhQ1lSZ0FCUXRKZ29ST0NFajZrS0x4SE9kQkFGajJaalNneFJqSktBQTR6QkhNUWVBeUdXYXhBTFFtSXBYc0N5UklCb3dEOThnalJSYXpMR0c2Y3Z3a1NKVEpnMjZDQ0tsSlFham9HUUFBSUFCSlJFRlVLdTFaS2VYalRFL2VEWVRxTmpLLzNnUWg4ZGNWdnZRbkZpZSswL0hhdVo0TGc3UERuTEY5ZGJ2T3RwMTRiT2VwdHNydElUdVlLUzY1K1lyTjlaQldwcHRlbnYvTzVUZFc0dG5wdnpRc0lWN2EvL1FyaDU4K1VMZG5renYvMXNYdkJDM25wWDFQMlZiZ25mNUxxMTZpb3FDeVBGS0JPVlp0NjU2ZVZsRXZTcVFieXhvcTE5YVUyc3kycStxOHMxWGsyTjZUcDJYN1RncUhaRXVqV0ZvU2YvbGQzbldiV2hxdEN4L0N3akpPVGVEZ0VMdldZMVdYMC9JcVZwZGJIVjE4Wk5yNi9SZFJ5YlJPWlZyL01TZ2lwWUdxa0IzK2NMRGo1UU5QYjk3ZzZqdFhmdlJQMTE2L05kR1g4Qk5TWndjMTN4djQ2TWkyUTQrMEhOL2szdkpDY05GYzN2alBUL3pteTRjZTY1M3VmNmY3NnZkdnZuMTU2TWJlNnRaWER6Mzc5YU12SStDRHpWRWVETGtOUEo4bHQvWjExR0toekN5bjRFSE14OWI4bkRmL3p5YXlTSlNaQk13N3N5TS92UDd6djNyL094RW45TTB6MzNoNnp4bk91SzhrRkJVenhDRG5ESmxVVW5DaHRGTGFJd1NMQlgzdGM4WTVjVjhuWExWcUFaZzRCUVBJbEZWaEtBUUwrQ3BHb0pWV09xa2xZSmxRaFFhUTVJZEZPS0VUb0lFaGk4b29BUm52VmdBSThFQmN4UlVwUlo0bWFiT0NEU2hvQmlrcmNOZElXdWNadHdoSTZoZ2xOYVNCZ0NURmlaUkNKVUZ5WUhHMXJIS3NPQ3dNQ3VaSWtoa1RDRW5nUjBTcFNXZjQ1QU5CU2JoRW9WU2dOU2tDMytLbFNKNnZsYTk5SDd3QUM3bzZZYk9nUU10WENRbmc4QUl3S1F1anBBRm81S2VNT0JlQUJHQUFqTUF6bkVzT1hKTk82RVNBQjh6a0xyUFM4djVmakh3M0o0ZFRtVXVFek9WVUluTHo1MTJOeTd1YWFPdE9Qalk0NTg5dEQ5STEyZi82cmJmTzkxOGFXWmlJZXZHMnl1YkhkNTQ4M2Zwd1JVRlpSYVFzWFF5NWhmY25yZFEyRjEzNldmY0hNUytlZDdQV2ltMy8vWmx2N3F2YlUxOWFVK0JzNU5sb29MUzZQVHYwNGREMTJ6TjN6blZmS0FnVzljMk5IS2pidWJ1bWhkMVBZVTU1cFBSTCs1ODlVTDl2YisyT3JJbXNyMzBQcFJOd0FFQzJic09tT3JJRWhZT0pTRUQ5TC8vQ3V0WFBGcGQwYllWc2JWWk5OYkFjeDlFcGNXdkFQZENtSHpsR2tRaHdvYXJDd0xuRGJDdVp2MCszSmxZWUtHeXRiT3laR1ZueVZzMWJiVmpTNjVsdXU5THJHTDd4ODY1M3VxWUdZOUpYT1VFSUFKaGJuUjlaR0p0ZG5TK1BsQnIvYmsxNlk0cGxMa3kwTCtLSWdGMWY1SlJzSzI1OWJOY2pmMy8rWjUxVG5mL2wzYjk5dCsvUzJiWVRKOW9PVnhkVVdwdFR0dmlZeUxvYitSVVNFUVVMM2hVVkFDMVZRckFBSUVPRWpkbWFYK0N6Z0Z6TllrUEFIRnVhZXEzenpkZTczdDVUMi9iTlkxODUwclMveUNrMER1ekFCYVNZTkJhM0dESUZDb0JSS3BxdVNRTXdpd1ZCU3dUSm1RMkVHc2hpWEtxNEQ0UUFTRXJxUktxUFVncTBBZ2d5eTlPK0pLbEJLcDBBQ0FrQUg1VkhudFR4QUFzbDFCSkgyMllCcFJNbWgySVpMU2dFcGVNS2tBTTZMT0RtbzBRb2Noa0lqbzZpaElSNGp1Y1djSWFXa1o3TStwTWhGeWcwS1VsdVdxY3kvUzJCVWtuOVNxSElSMkFjQlVkaE9CMW01NUtrelcwaUlBSkVCR0krS1NTR1FJZ2N5UVpJSmhHTlVEUUJXRHhNSkJVcEFNTklWWWJnd0JDTkJ4aEhoc0FrU1E2Z1FDVTFNVkI4Y3IyRDRUcGxxby9sWm8rTTYyNm05bHlhMW1CNjRVenR1UzhDa3ZlRTFISWx2bkp0ckt0LzVzN044WjRiWTkyenEzTzdxOXZhYTNmdnI5L2RYcnVqdWJ6cGt6dTZzVThiVzV5OE1uUjlkSDVNNmV6QkwyQUZEamJzZWVYZzA4KzFQMTRRS01pZlRaUVNZcXNBQUtFd0NCTTJWTjJUL2VOTFUzM1Rkd1ptUndKV3dOVnFlblcrZTJxZ29hU212cmdtRW9oc0pqRTV1enIvWnUvRmcvVzdjeXRYelRTYWdEenRXZUVBdzJSc2hpSVIrZEFCMnRiQVp1Y3BHRkFOdFNDNE9yelBDNFhVNkxSc2E5QzcyNmk0Q0FEMDhnd1paVi9RYksyRVluR29ZRi85emhzVGZjUHpZOU9yczJYaEVyUEIrblJqTEE0VjdxeHFIbG1jSEpnZHlidU5yL3p1eWY2ckl6ZWYzUDJvdWUySXlPZ0JFLzhDcmFKQWNWR2d1TFZpdTZXQ1YwWWFPOGF2ZG96Y21GaWM2cHJ1ZTNqYm9mYmFIVldGRlorMFMzZzJPUi9SaEJiV1RpTndMVHZQcEl3OUJoWkRualV5QVVCU0FQZnp1cEQ0RENLWGJPY3AvOXRYZnRRMTBUdThNTlpRVXZ1MUl5K2Vibm40N2lJbjU2MEFzeHlsdTFIOEZJZVBXY3hXR2hnS0FnU1NtaFJqTnRPYUlUSWdSYjVNbGhzWVlVb2trQUFTUU5OZHpVM1FSQWdzd0VNQXFEUUJhQ1NwdFV5eUxjRGlpQXFVSmdDUUNHQ2pBd3c4N1diSlhSTkpRa0FRUnFVNlp6S0x5SkFUV0VTKzhVZE4vOG1CY1RRMG43dVhqY2pOL2lWNVNCSlJJUGlLRWh4dGhyWkE3bXRKeHM4RHVBUnAyS0hKWHdOWHBEa1lxaWx5RkFqQWdHR1NWNUVqK2dxWWpEb1FLdElNYlVrZUltZkF0R1ljRlFBUUVrZit5WFVLYWMyUUpQOWxuU1pzdW9PVTloeG5HUkk5Nlo5blBoZ0NUYVR6ZXZWdXp0RDIxeGFHTlRrOFA5WTcyWCt1OS8zT2lWNmxWV05wM2NtV3d5ZTJIejNTdUwrcXNPTGVlOWtjY3N4L2t6Q1BySGRxNE0yZTgycXRNQ0pEckNxczJGMno0OVZEejc2dzcvRU5hZ2paMHBLNGZJVWNSN2J2b1lvS0FGQ2s3OHlPcmlaaUFLQzBpcnBSQU9nYzc5VmFMYTdPNzZwdWJhMXFyaXdvTHc0Vmh1emdlc0VxcVdUdjFNQ2Z2dk90UHpqMTlhckNpc0xBR3JXSk5HMVFrNllNa3EraG5PdktNbDFaZHZmeWE2dGxiWFdlNEVDS1U1bjF0cGVHaW84Mkh2aTdTei9zbWV6ZlY3ZXpQRks2UWJUQXFOWHRxbTc3OHFIblEzYmc5YTYzdXlidkFBQnBtVlVvM2ozUmYrbk8xYWQybnpGN1k3QTE1UW1uZHgzWTA5aDRZSFRITDdyZjdSaTUrZnJOdHdkbWhrKzFIam5ZMkY1ZldGTWVLYlg1SjlKcDVGSzUwMDhrL1VsdTh6ZHBkYWtUUklwZ1RaR2hZV3ZtRmNEOUFwOEZHQ21xdWVqQ2xaRmJmMzdoMndMeFVNT2VKM2MvOHZUdU0vZjhiYVpscTlSM2cvb203QlQzUFFUaURCUXB3UUtXV1lLQ0J2S0pHQ0doZVhNQWxQWUJpQ05ENEJxNEpwSkVHa0NnQ0luUXFsd1ZMRWhBbmpaRmw4WW9IRFFCQVZyTVFtQ0tQQVhyc3RFMVNVVGc2QUNCTVpyTEdNeElTdElXaTBqUVJGS1RJa2hZR0phZ0ZTbXBaYVpBdlNhWm9hR05EQzNPQXI1YUppQkFrTnBMVUR6TVN4bHdCa3lEUm9RQWQxenRTcTFNUWlYQ0M3VjJKVWxGdmlTUDg3Q3JYWnNMQzIyZjRqNkJkWmU4U1FnU3dEYVZuOGFHQkxTcGcwY0xCWUlmNEVIOXlialg1R05ONXQ3Y0pHc3kvYmV4OS9XVkQ2Q3pIa2FXdlcvYUNqejMwSnN4dFAzMWcyRk54cnpZNU9MVStZSExQN3B4N3ZMUXRhQVZxQyt0UHI3OThMTzdIM3VrN2RpV0gzU3QrZThhK01vZm1CM3VHRm1qWmNRWkx3NFdQTDMzekQ4Nzl0WGQxVzI1djdvTHBmbnQwZkIvK0J1L3NaNyt1M0paVVdFT043a3lIZmZYWkVhVWRHK08zcm81ZXN2aTFxbldvMC9zUEhXczVYQnpSZU42dE5CVk56cXpNck9jV01Ic1ZSQUFnSzk5dzRKY28weG44bkY4SS9XVVRDQmlnRHU1Z2IyU1VQSGhodjFCeSttYkdweGVtck1iTnhxRGt4cC8zR3F2M2RWY1diT2pydWxmLytqUEZtUEx2aHVsdFluUjhhV3AvdWtoVjdvbXVydVpNOXdraWdLRnAxc2Zmbmpib1F0M0x2L2dvOWV2RE4vb251amZWM2YxUk91Uk02MG5xd3NyYkc3YllvdmpsM21wM0htYlA3THNDaXpCQXFhb3pZUmswcDl2a3J6NUJYNHBpUHVKMlpYWmQvb3YvWnZYLzdRb1dQQS9QZnFONS9lY3JTd296OW9zdlliRWxGcEIraCtRV3F3aW9JbG5FMm5PMkVKc2tTT1ZoaU5naEpSWWtFRDcyalVqb01uc0l3aXpCMFZTTUdFaGo2dTR6Sm1wTzh4UnBGeHlBVWlUeXlIZ2c2OUoyaXdzbUdCb2U5S05xZFVOTHBOSVNwSUFJQVFMU1IxZGUyMDZiZmZKVUFnTStoUTFmSWlFanFaTk83UEEwUkVza0w0dkhJVEZBa0RjSnhua2x1Ri9hbENMM21URUtyTTQ4N1gyTkZ2eXBvSXNxRWd5WkJHclVxcDRGc1ZTNlhqcVJqT0xod0V4SnBkOG5RaXlzSytTZkEwQVFHUVdDMHZUWEQ4QmtjY0hZRTJtWVpneUpyKzEzbS9UVnVDNStId21QZzFyOG04dS9lTTcvWmVHNThjSXFMbWkvcFdEeng1dk9ieTlyS25ZdVNkeitFR1FhZjZiaFZ0VHZaMFQzU3VKbGN3UGE0dXF2dkh3eTE4KzlFTFZodTRZQU1CbTV2aU5Icm8xcUEvc3BXQXlWcUcxSGxrY2kzcjVHWnBTeWZkdlg5bGQwOHFBYlVBQTlMWDB0TFlEa2RLQ1VsdHNqUXJuR2lBS080enJ2SVNjc2ZxaXFxbWwyWkhGaVlSS2JIQ2VtUlN6b0NnNHZlM2svLzVDOEUrKysyL2RuTVFRQU14RzV5N2MrZkJBdys1Q3UzQUxaODlKcDF5TG4yNCtkclQrd0R0OUgzeXY0eWZuZWk2Y3YvM2h4ZHNkUnhyM0hXMDZjTFRwd0ZZZHptQ1R6UjhZNW5JcUlla2Jya3dWeHRhZTJCZjRoSEJyb3ZlSDEzLytidCtsNXNMeWYvM0t2Mnl2M3BYTGp0ckEzVnRyRHhFc0hqSlViaUxwYTljSHNBSEsxaHJySkhSQ0VUQUFDd25BQnlET0xJYmNWekVBRUNpUWxDWnBvNDJBQWtVNlN3SUFVc3VrV1Fhd0lydlNWWjRrSHdGOXZaTFh2R0lEQ0VYWnBqV1FsSGhLQVJGU3Ezc0N5anVCZ0dTdy9XNUlBNU8vUkpNUU1UcVZtdFJjYkRVQUx1TmNFU0l5QndNYU9DQXlRSzA5QUJKcFVpdHpBQ0FxRnpXQllMWUFram9PZ0J5QXM2QmdqdFFlQUprMEVKR1NHcFBLWEVwcTBBRWUyTUprWVZicWNhMVVXZm9POEV3U1pkcjdHeUc3VWp3ZnFlcnptcXZJd2UzWk81Y0dPeTRQWGgxWm5CaWFIdzNib1pNdFJ3ODA3SG00NldCdGNYVnB1RGhvQmJaY1JpeVg2SnFGanVHYm5STzk2Zmh6MkE2ZmFEbjg4b0duSDJvNlVCUXVRQWErOWhXcDlYSVo0bGF2OC9OM2djZy9zVTlYSm0yME5PbXgrY21ZbTUraGFRdjdsUU5QUDc3amRFTkozUVp2OHNUU2RNL2tiVlJ5ZDFWclVYQk5Jb09MZ0dPRjgxcVozdzFDZUM2dUxBRUFGUlJCWGxsTUF1VW5pUEtyd2pqQ1B0MzYwRDlkLzhYby9QakUwa3h6YWVONjV3bHIrWmhGZ2NMajI0Lzg2Vy85dS8veXp0OStPSHg5eFYyempKbGNtbjZ6Ky95aCt2WXRmOUFtMUJRUVRrQTRwMW9mYWlxcmYybi9rOS9yK1BIdy9Qamc3TWk3L1I4OHRPM2cyUjBuMnlxM2grMlBWUStjUm03eno3c1ZReTVZVUpGbU9hb1ZqTEhNM2ovZHNlVHVKUzliOHd0OE92Q1ZQN015ZTY3M3dybnU4MHZ4bFZPdEQ3MjQ3NG05dFR0RFZqQWZZUTdUS3RTR1UybmN2WW1JZ0FHQmNZUFNwQUZRTUllMEJKQVdEeGhPcFdCY3FqaVJFVTh5dXpFNlZMNGk2UkVCZ0VERjBSaHVNUUJZaWkwQktzZTJZekpHUklReUhlRFgydU9nR0NLQkJSa1JMMFRPTWFCMExLLzlONkpJZW45VFRvVUZBSEowTkhrbVM2ZTB5OURXNURGZ0FtM0d3bDYrbldyeVRiU0VvV01Ndm9pMEl0ZG9HNWdPV2hPUDJFV3VkRGtwemdVQUlsZ0F3SUFUZ0UrU3B6Z1FtSXplMkJZTHVqcmhhdytaRFNRQkFJRWpXZ1FJZ0J3RkFWSlM0azBES0paa2x0em44NzhYc3FjTCtmcjBMREVvQk1TVUxDa2lFbEdhUmJWQkRGbHBqMkcyVnppQXNRYldiTlAxZnI5eWlMclJyc20rNFlYeDYrTzlIY00zeHViSHFvb3F6N1FlMzEzVDFsSzViVnQ1UTFOSmZzbW1CMFltSzNZOVZVRWlyY2lMdWQ2dDhiN2h1VEd6L2ZieWhoTXRSNS9ZZGZwbzAvNndFL1MwWitUQzhyWTBBSUI0bFBVTzRPMWhmV1N2MnJ1RENnc0F3UFhkc1lXSjVmaHFibjBqQUlTZDBLN3ExbGNQUGJldmRsZUJzNUZyeG54MGNYSjVPaVNjY0NDWXBXdEpwRFVwVFd2eWFPaDVmSEpHL09BTjNWZ25EKzVHMFBacnZ3QUE3OWtuMUxhR2ZFY2dyZVY2b3FzV3QvYlU3ZnBaOTN2ejBjWDVsWVdONXhDWjRJd1hoNHJPN2pqcFN4KzVlS3Z2b3M3UXpKNlBMblVNZDdyU1M2NEt0RVRFWEtQd0IwRG1neTRMbDVTRlM5b3F0eGNHSStPTDA3MVRBejNUdDc5Ly9SZDkwM2VPTnUzZldkVzhyYXloZGl1TUREWnM3MmxoU3FNcGxHK3VScHBJUVVyS0lyTmp5ZktWL3R5eXBuN3BtRjJkN3h6dmVhLy84c1U3VnlLQjhNUE5COC9zT0g2czZmQjYyMmRTWkRScHJUV2tkTU1RdUZsNGE5S2FmSWFjb1dCQW5IRUFVcUExa2VscnpHQmducjBFQUFJR21nR3ptT05wanlFSFJFOUxBRkRrY280Y0xRVHl5VmZrY3JBMEVBQTRMRXprYVNCVDZNQkJLUEtBZ0FFR01JQW80bXZaRG5kQlJLQTRPcmwxR1N4WmI2cFZsazRsUjI2emdDTGg2WGlxYW9NaGNxT1JxVWtDU0FSbThVTFNpb0EwS0NKbENsUjg4Z0dJUUJjRUN4YWpacmFoTldtTkFrRWFYMjlOeWd6T0NBQ2tGYm1JekdhT0p1bVREMmd4QUY4bkVBd1RWUU1JUkVHa0VZQ2pVT0F4Qk00WUFHZTB4V050RmpFcTcwdy9peGlGeU5OOXQ2bkNTSTh4RzJSNUNUUUJ5emVhM1pYQSt6WEQ5TXJjNk1MRTdabkI5d2MrN0o4ZFduTGpOcmNPTnJTZjNYbmk1UFlqdGNYVmdmdlJVZDRrMHB4bmN6L3pQMURTbXFSVWZ1ZDQ5KzJaTzB2eGxiQWRhcTNjOXNTdTA4L3RmNnl0WWp0SDdtclhGSFR4ak1lZEJUNHd6THI2Q2RGLzVYR3FyRFpGR1N0dXRITzhKNi9aUk1CeVdpcWF2bkxvdVVNTjdRV0JlOFFWbzI1MDFZMldSVXBNM25UTk5TcFBLVSt2RFJ5aTY0bUI0Y0IvK3BiMzJNTzZ2Qmd0RWZqUjJ3QWdEeDFNemlFMHNaVVZDZ1hKdW5md1hERFJVckc5SUZnNEgxMGNXNXc0Mm5SQWtseU9yMml0SGVFRUhZY0JJRzZreS9MVW5qT3J2cmZxeFR0SE94TkthaTJKS080blJoY21CdWVHd25iSUViWUduYmtRL3poSXkwZW1XM1RJRGhxeTIrRHM4THUzTC8raTkvMGJZOTIzcHdlYks1b2UybmJnK1BZakZaR3lvbUNodGFGMzBZTWhWelUvOXowa1VwcGtadlEzM2JGa3ZjUHdoVkwrTHdNSlB6RzVQSE5sNlByYmZSZHZqUFdVaGdxZjJYUG1rYmFINjRwck5yK1QxUEticFJuM1JoQWhXVzRBeUpCeEpxUnlQZWtxVWt3SU1CRjRaQWlvU1JFQmdhbHdaSUpaaWhSRHl4amNjR1FKRlF0YlJReVlyMTBBU05VeEVFZkdrRXNDbnlRQk1tSUV2dEphb01Ea2xGVG1uMEFBRUNoTlpQR0NuRGtFY3NIQ2F6Y2xRNWd3ektCTVpZaWtVaFhKVk9lRmtISWlNZnFkTm8rRVJOaElXR2p5bFU0VVdoWGhnT05yNVpHZjBxbDBiUzRDelBaMTNNdW5VOGtBUWp3a2VBQUFZbXFWZ2JJeEtUSnZoTDNTTFljblJUby90cUIxRGphamNYbHZYaVFUR3hodEdBZ1dTUG1tWkZmK1dOeGFkNlg3cXdaTjJsZCsxSTFMTGQvb1B2K1BWMzl5YWJBallEbFZSVlVINm5lZmFqbDZmUHZoOWJTaUh3eFpkOTdFaEhMNjNEV3MyQlJsMlA3aHpYTjM1a2FEVm1CM1Rkc2ZQZktOc3p0T3BzMDU3NjJBcVpYMTFtVnh2VmMxVkNXZVBVM2g1SHhvMVkxMlR2WjdNbnNPd1pEVkZsYzl1ZnYwNzU3NFRRTFNwSE4xK3pPeDZrWmpYcXk2cUR4aVJYTGZUNHRaMlRWS1NsUENBeUp0YzIzbERGbFNzc1VWcTZOVE5qZm8ycW8wZGNOVXJPU2VodUI4VjFWTFJXSFY5ZEhPRDRldW5Xdyt1dXl2ZEk3M2dxYW0wdnJtNmlZYndPSkIzSkRUOE9xQnAyb0x5LzdkYS8reGYybHFKYm9ncFFjQWNTL3g1cTN6TlpHcXByS0dqNjhTbG92TUZtMHV6V2hjdnJ6L3FlOSs5Tm8vZFB6NDdkNzNyNDNlNmhqcGZMVHQrRU5OQjhyQ0piYXd0OFMyelNETFNIcTluc0VJL1puTVJaWnZ1TXFnZjkyelkva0NXdzVOT3U0bEJtWUdmOXo1NWp1OUh5ekhWMDYxSHYyZGgxOXRxZHdldXA5RTJHYk12bzFBSXFLUWtqenBCb1ZJYldreEZGcEZMUVRqdVVXa3BaSUNoTmJhRkZhRVJFaURNYU5TRWdDQlJhenloRTV3WUlLSnFJeENjbkhPQ1lXcll4WXZzSmlqS0xveHB4SUFETHZoUGliWFNpc0pheElmbXFSUHF4bkxheUZZQ0FFRlc2T3VhS1EwWVd0MEtzTUFMTjJLQkJmYVZKMEJBSUJVY2M1c1JMR0JDZStEWVRNYWwvZmtSWDdoREo3R1VueTVZK1RtWDMvdzNaN0p3Y1hZa3NYRmdicGRaM1llZjJ6UDZicWltb2dWM3FUcjB1YVIxcG8wZitaOW9FcjdtcVNWbWhad1pqR3dQQm4vWUxCamVtWHUyYjFuLy9qTVA5dFQzZVpzbnJxb05jNU44OHRYRVZFL2ZwTEtxNEVubjUwcnZjbmxhWlVUdTQ0NGtXZjJudjNtaWE4UWtGR1VzNW05UWMza3pPcjg5TXJja2FiOWVRMjZQTzNGVlh6TlJJY3pEQWZXbzkvd082UEJiMzJYZi84Y05OVzR2L2NiaVZlZk1aK25kU3JYWEp3UjV1UFducXB0dlJQZFA3ejJpeHVqWFNPTGt3bnBIbW5jLzdYREwrNnYyd01JdUE1Tk5ST0hHdHIvcjYvOW0vLzQxbCs4M2Z2K3pNb2NBQ1NrKzJiLys4L3NmYXlwTEcrRzVlTWkvUUtrVExlVG5wa0ZnY2pYajM3cCtmYlQ1MjkvOU1QcjUxNjc4Y1liWGUrZGFuM29jRVA3UTAwSGptd2Q0ekxUem5zRDMzQ1JjYyt6Zk1QWFhJTHl2NUMrL3BReEgxMDgxLzNlLy9QT1gwL0dsbzdYSGZtWEoxOTZhRTk3eUE1dU9RcyszZEFFRTVGQVVPclB5bE1tSUYrdlpsOHRrWkk2S2xoSVlFQUM2Z3hCYTQvaW9NRmF3K1hKRHA4Q29OUlJBdUpvQXpDbGZSOXRCTVlaSnlDWFBDZmcyQ0tra1VEN0FCQlgwYUFvUWtCRnZrZmErSUFyVUVoSzhKQlVjVVFMRFRzQ1RmWUVJTVVtRlR5QWlMNktTM0lERUFMZ0JGd1JRU3BTa3BmNStHRElPNEhJRVl6TDM0S3o3SDNUN1h3OUczR082ODUrZnRWVlpZaW9ZK1RHMjMwZjNCenZtVmllSGx1ZXF3b1hIV3pZYzdoaDM4R0d2WlVGWlJVRlpZN1lwT1BMdlpGSk1UUGs1L1JYNmR0SXBLUjJCUStZTEY0bUUyVTVzZG8zUGZCV3ovdEJ5L2tmSC8vZHAzWS8ybGF4WFRNZDEzR2IyWnV0RjlCS0hkcWpEdS8xeng1TlR5QUFZTldOZFU4T2FDYVFjY3FnUlB6T2lWZStldmlGOGxBWkFnWjRnSWcyaUg3RjVGTE1YM2E0M1Z6V0tQTE5YNGtJNXhlY2p5Nkw3NzZPMFJpVUZVTmhtRTNNWWpUR1BNVjhEVllxaG5mN0RyOTgzZnJadTN4c1NwZVhlbDk3d1gvNDduaHBkQ3JUM3Q4SXVCaGZIcG9idVRYUjF6M1ZkM0d3WTJ4aE11RW5WcjFZM0U4UVVkL1VRUGRFMzB2N245clVMUUt3aGQxVVZ2ZkhqMzR6YURubnVzK1BMVTc2U2c3T2pJd3ZUdTZxYWcwNVcwTnZ6RVFHY1d4TnEyVEl3azRvYUR0bmQ1eHFxMng5Y2YrVDMvdm94emZIZTI1TjlMM1ZlMkYvdys1SDI0N3ZyOTJUcGNQeDhjK0JNZVlyUDdjM3lJeEhjdVpvOHBWMkRYZDd6U1Z3b1VobEdxdCtnVThPRTR1VDcvWmYrbm4zZTBOekkxVkZGYjkxN012SEdnODNGdGRta1pyWGc1a3labjVpWGtJellBR0EwaEpBQ2g0MFZ1QUlRT1RGcGM4UkVSVExlRU44N1d1UVJDQVFCQk9LdEtjVm9oOWtRVTk3aWhTQld2WmpRVjRJcEh4U1JFcFN3dGZNVnpHTEJSQ0VoU0FKQkFZNElnZG04eEFpRXJrYjZGUm1uamhuUWVHd0NDWTk0c3pZakpvMEIyUThhSkdsU1dhK2xBeUZoVlpZRk9VbmFoclpTa1FBWWlnQUdKSEZVajJnS1M4UnRyQ1lyWlBXWEtRUUxlWWdBQ1BHaUJneWdSWUhiY1pqaGp6QVE0WWdrS3MzcFlrNEFHY0NLWjBqdkhzc1NPckJTU05ja1h1Mm1UYTdENGIxaUhnNW02Mng5ODM4S3ErOTczcTI0TGsvLzFYQlFuUnhlSDZzZi9iTzRPekk3Wms3ZzNNakNlbVdSOHBlM1BkNGUxWEx0ckw2YldVTjkydlZ1QmxrQ2dLdWUrc1FqWE11UndzelBBeVdFaXNYQmo3NjZhMjN4dWRHbjl0MzlxbmRaN2FWTlNDZ2lSeHNkaWFIU09GQy80blRZRnVxZnMwRkpueDNiSEhDMXlwTlY3U0Y5ZlN1UjUvWWRhcXh0QlpBQTNDQll1UGpyQ1JpQ2FsQ2dVaE5VVlZ1ZElweDJ4SUJXM09NeGpBYXhkVVlNSVJvREVhblFDcEFUSWEvbFlhcE9YN3hLbGdXMVZjbnpoelQ5VFh5MFlkMHpkMkNWWTZjSWN2MElld2M3LzdSalYvY0d1OGJYaGhiaUMyWnBJeE1xWUM3MG8zNStldE4xb1BGcmQzVmJWODU5RUpSb09ETm5ndWRFNzFSTjM1MTlGWnJaZk91NnRiNzJ0WDlJdmZkWU1oTHd5V2w0WkxXaW0yRmdjakE3UERJL05qZzNNalBicjEzWjJGcVcrbEhlNnRiMjJ2YW1zcnEwM3RJOXB5TUs2MElGRU5FRkp2a1FTZWx3UEFlbWxFTWVTclJtZWNTaU80N25aR3BscnNCTmlCNm04YjFLNzJ3MlR3ODVjK3V6bjg0ZFBYR2FOZXR5ZjZsK0VwNzNhNHpPNDRmMjNhNCtqNlY3dktLVkdLNmtoRlFFUUNsUHdmT0JDUWo4SGVIREUwK0E0YkFrUWtPd0ZFQWFzdFErSUZTa3BkYUU3T1lSY1NRR0VlaGlYTVVOZzl5dEJnd216a2NnTWpKR21RWkNvWlczbkI0NW9semRFU0lGNWxhTHpPbUdvbHZBRjh3aHlCQVJMbHZtR0FiVitldmU5UjBtUmtEbGxvMkJkTm5iR1g4YWNDWnM5N2JiUmJ4Z0dEbnEzRksvaHk1SWtXazg3N2hIeitEbUdudnU0R2FaSWFISjJsU3hyZ2NVaW9pNlpQWmpCWDRyeENrbGxFM05yTTZ2eEJidkQwOWVHMzAxdlh4N3JHRnlaSlFVVnZWOXJiSzdhMlZ6WWNiMm11S3FyWTJ4d3daVHlGWEVCQ1N0enJ6S1REQkFsTEh5WHlUb3RkMGp2ZTgxbm51dzZHYlQ3UTk5S1VEVDFjV1ZCaE93QVpLbEhtQUNKRkMxVjZZOVhIQ2Q1ZGlTOUdNZ3NhSUU5cGQzZmE3Sjc3V1Z0bk1FSWtVckIrT1NtTnVaWGtwSGdzNm9ZYlMydHhjQnVPV3hSMFJMcFE3V3ZUWFh3SmZBZ0F1cjRyclBhenJOakZNa25lSklKWUFEZkxvUHJWL3A5eTdjNzNETVdScGM4NlJ4WW1MZ3gvMVRBN2szZElXZHRCK0VDYnN3OXNPbGdRTENnSmhYOHZCdWJIM0J6L2FYNy9uazVoRDVNcEhab0dJQ0hUUXRwL1pjeFlBeGhZbkxnNTJ2TkY5WVdoeDh1TGd0ZWJTMmxQTmh3ODE3cStJbEZSR3lrcENSYmF3S1dVd1JLUk4vNzk1SG5SbWI3RGhPZlAxempsRmpMZ1B4VnZLRTBqT2d3MkkzbVIyOE9zK2hUQnF1UU96dzlmSHVuNXk4NDNseEdwRGFlMXorODQrdHVOMFMzbVRjNStKMS9XaTQ4bXFQVUJrU05yTUYxSzVWd3hrUGRIa21oOVpwcXV6U0Eyc1VrdUJBaEVJeUNqY0l6S0dkMm5TbkJ3dzhZK2NQV2ZDaG51SEFBVm5wcDlWaHRsRFFKd3hBSWVTUzNuUVNhOEtRak5QQWlES0t4RmgzaVBLK2pQVEpHTHR4U2NYWUpqcXh4Q3kza1ZNNlhicDVCUWJNL2NNNW1abHludGw2WHdSVUQ0UDd0U1ZiMm5XYWpOcWtrUWtkVHhMUnNhY3RxbjhYTjhLUEZzQjg3TU1WM3ErOGhlaWkzM1RBMi8xWGJvODlOSEl3b1NVc3JLdy9QR2RwNDQwN1grazlWaGphZDBXSGpIOTZIT2ZRcnE1cHZsb1JGcnF1TVhDbVVrbHcxbFRXbW5TeUhBNXNmS1R6amR1anQ1NnVMSDlmMzNoZndqenNLdGRTWEtyNUFwbVZtWUhaNGZTZndyR1d5cWEvdWpSM3puWXVDOHRwNy9CWmFZeHRUeVRjRmRySXlVN0twc0JqRUo4eG1LV0NJQW9FcEx0TzZCOVIvS0dMQzVEZGJuMTQzUEpYSWJEUVhCb2JmQysrWXAvN0dEZTQrWWR0T3FLcW5kVXRkeWVIc3BibTdwQmxjbzkwVmJWRWdsRUNvT0ZmM3IrMnpjbittN1BERzBzMFBSZzJJQWxuWEp3NXRwVXRuTU9nSFhGTlY4NVZQUE1uak52OTc3LzNZOSswalhaK3hmdmY4ZjU2TFhUMnc2YzNYRmlmOTJ1eW9JS20xdk1ZcGxVdUsxbFpXMkcyYTIxMU9SdnJIaEx5VEJ3bnNFc1AzTjJuY1hvUGIyd2Y5VmhBaTF4THpHeE9QbmU3VXV2ZGI1MVk2emJzZXlYMnA5NDRjQVQreHYycEcxc3R4WWIzRmhOV2hOeFJLbDh6a1NLRkd4RzVPd0NINlZkVGNybTRmUk0wZmhKbVVpQk1aWktMYkVvWXdSSGhzd011NXM1V3pIdmplZjl3bUpoVFVwUkl1WDlIYmZNMVhsOEFBQWdBRWxFUVZUUWNUQ3NRVVhWZks3U0ZNY0FRKzZuSkMvTm4wb253cnpVOENIU3MrejUxWG5PSVdBN2hyWmdBV2dBMHcvWkdiY0JFUzBlQnNDWVhIRjEzR0xoMUxjODNVUU5HR01jdVNGR0VaSFNIcUt5ZVBqVFpDQnVwbzlEWkJhUFpMMXo2WlBNOGdMT3hIb0ttTENoYi9ndkJRUjBaZVRhaDBQWHI0MTA5VTROVEM1UGU5TGZYZFA2MG9Fblg5ai9STEZkWkF2N2ZxZnRHOE1NL0tiSnJYOGZTS29ZWnpaRGl5SFBmQXFaanIxR3A5TDF2Zi9qOWYvNzBwM3J4N2NkL3IyVHZ4RVJrVFExWWFzNGExTXJjLzJ6dytrL0c4dnFIdDkxK3ZHZHB6Wm1hNXA4ZVdhbnY3T3E1Vjg5K1MrQ2poTlZVUUFRQURhejAwSm4wbzlyNmVYZjErYXhqazdsdzlzT0piekU5ZUhPMGFVcGxUT05HRmtZNzVuS0g2TFlEQ29MeWw5b2Z3SUEvdnk5L3phOU5EMHlON3E5WXRzRDd5MHYxbU5KWjFJc1V5enB1NXVGN2RBVHUwNmZhRDU2WjNiNDNmNFBmdFQ1eHV1ZGI3M1pmYjZwckc1dnpjNkREZTNQSHpoYmFCZHV1VFRXeHVlY2h0UVNnSWwxYW9WU3pHN2xxNWpGc3dVeFlVTnE1K2NUbnZRbUZpYSswL0hhdVo0TGQrWkd5c0lsZi96b044N3NQdGxRVk9kWXRpSzFLbGZEUFB4cHhvOFhZa3VyN25KTllRa0JTQTBBRGlLWHl1UU5SU3JWbFh5Q0VqUUFXRUJSR2VYQUNVaUJRc0FRRC9uZ2MrSkFFRmR4QVBCMUZJRXo1RkxITFJZSmliQ25ZakcxdEpsVEVnaVdvank4Q1UvSGpJZ0VBbW5RbXBSTFVZV1NvYTFKNWM0aGlCSU1CY2NnQUVpS1M1MFF6TFpaeENNZkFCeHdnTUFRc216YjFxQTg4aFQ1RVZFSzVDbXRKRWtpeitMQmhFN1lMR2d4UjJrdkptTU9EMWdvQUcwR0dzQVlmTEIwdE1PSVR4ZzNJQ0pTT3NGUU1DWTBJWHdtR1lpWjUyUFNNZW1sd0hxbnFyUkhvSGsrWnI0eFpma3NaRURtb2d1RHM4UFh4M3JPMzdrNnRUZytIMTJRVWxZVmxIMXAvNU03cTFxcml5cHFpNnVyaXlvK0NkY1BobmNkaWRiWDZVUE9IQk1TeXlSUndscEtuU1k5dWpqeC9hcy9mYWZ2ZzBmYWpyMTg0Sm5HMG5wTUpaN3Vld0xoZTdpeVJFV2xtVlJLZzVYRXlzenFuUGwzVFhIbGMzc2ZlL1hRYzVybFQ3cWxrVXU0czVnUWdZSklNR3d4SjY3aUVvZ0RaUnlNUE8xNTBhWHcxQ0oyOW9Qbll6VEdSOGI1UjEyNG1pR3dMUlhjR1dkdlgrQmFZbmtaT2hiRlBiUUZhTktPQTRVaXJWT1p5YWwwaEwyanV1V3JSMS84ZjkvNTI5VzFLcE1BSUxWS3lFUmN4UjlNTHBZelhoSXFlbWIzbWFKZ3diV1J6cis3L0U5UDdIbjBVTU8rTFJScFdPK3MxbElzY3g0NUpzOHRXTk5XVVZCMnZQbklTaUw2L1dzL0had2Q3aGpwdkRyUi8zcnZoZmFxbHRNQWFFQ1h2ODFIMm10M0ZnYXpjMWhiZTg2NW5IRXpkMWtiOU0wV3RVUmtnZ2NSV1c1ak1kUG9yVDNuWDFITXJzN2ZuT2k1T0hEbHd6dlhSaGNuOXRic2VHSC80N3RxV25lVU54ZUV3eGEzQkFxT0R1WjFxZGtjaUdnK09oK3dMQ0dFbVlNTEFKVUtDS3l4Y0VWbVFrRXh1UVRjaXdSRHFiaUNVQVJJbW9EN0pHM09pYlNuUFFBbGRUd2tDZ1V3U1Y1TVJsMjFFbUFCRFZxUkRvdGlwUk9hcEFMRkZZcWtxWVVwRVdLQ0JXd2U1TWlUaHBIM0FBb1dFbG16QWNPTEJBQ2pVd25KZUk1THBEZ0tBUEJONWpqM2pvQWlZQXlGSWhmSXBEQlFrK1JvbTZ5RUp1MXJId0dSb3dVMmdCSFJVNzUyR1FvSGJhbVZJcENrT0VsR3pOV3V6U1BHQVJ5QVUvbzRrR2tjS2poeXFiMjRpbkVRT3VtZmdVUW90ZUxJUHgyZXdXYm9tVVJLazhyS3JUQmtqREdpalU3U3FJamtUWENhQ2NRdnE2QXJsU01jR1ZrWUhad2RHWm9iRzFtY0dGK2EyVjVhYzdMbFNFTnhUWDF4N2FHR3ZmVWx0VnRicUdsbWplbk9MbE0rSWZOV1pCSEIwamZRZU9DbVEzZVprNE9wNVpuei9aZCtjTzFuMjhzYUg5OXhzcjEycDVQanByMUpzTEZKY2IyYjNSbHlmL3RWS3NvZVM2WlhGd2JteGhBd2FBZWYzL3ZFaS91ZWFpNXI5Q21QM3RTYWZlYThJZWY2THlYOCtPSEdQVzJWelVZSEl2TTlZZHkybG1MMit4M09qOS9Gb1hFSUI2a2dCQnkxd3dtQkJOTWNzVEFpZDdXSXp0dldhKytJV3dOWVZBaUNneWZCNHFCSmJhdG56ejVNdm12eWpsa1Qxb3FDc3NkM1BuTHU1a2M5TTkweG1WMUtyb0ZrSGczY3pZSXpYbDFVZVhiSGljWFkwcm51OHpQUmhZcUNzcnFpNmkwditqVlFwTkpYdDE1TEpGS0twSG1qZ25hd29iU3VvYlFPQUNLQjBKM1prZUhGaWU2WndUdXpvNk96d3owVGZUdXJtK3RMYWh0TDZuZlZ0cFFFaXo2SnlFUXVwenUzS3pBRHcxcWo4R1Jua3JXeEpnbEE2OUhQZjRuOXpLZUptQjhmbWg4Wm5aKzhQdGJWUGRrL3ZUSm5jK3ZGZlU4ZDIzNW9kMDFyWldHNXpXeFBlNlljNytPdmlEampqSEdHakFnd1JXazAzSlAwdlNaU2FmVlNqb0lJcFZLcFFBT2xNcGVFU0NaM3lRQUFtQ251TTkwY1I4NHdLUUdOQ0JvVVI0YUVDQXdSdFZaZ0NBYklFRWlUVXFUNHBrVWZpSlRJck40RU1FT1dBQUFOUHR3ZHR4VUFJWEFHWElLM25uQVZtRWdLbVkwWkFDanlCVHBwQldnQ2NyWExrWnVrQTBNVlYxRUViVEdib3dXa1hKSU1tQ2JwYVEySUZuSkpucStWQm1Ca2hNSFRFd2hreUJGQWdaTGtlam9XWUJFRVN4T1k0azhpMHBDU2dmdUVYMzVOK3A0T3hScVVJby9EM1I0d3phSlNwSUJnUFRKRTN0bUR3YWUvYU5Da0UzNWlkblZoTHJvd3ZUd3pPRHR5ZGJTcmE2cG4xWTBWQndzYlMrc08xdTQ2MU5SK3VHbGZmVW50MWpxd1p4WUZyRWNFeXhRNU41UGE5RE5KaXpVaE1JWjI3Z3B6T2JINjBmQ05ON3JmODVULzVVUFBIV3hvajJ3b01wMEpvcnZjTklZTUV3bHg1YWI5blordzFhajM4bk5aY3dpcHZlblkzTmp5ckcwSGpqY2ZmdVhnc3dmcTl3QkFtcTY0eVNNdXhwZC9jdXR0MHJLdXFLS2xjbHVRQjNOR0ZNWjhKV1lXV1ArUUZvd0tJN1M5WHRlVTZYakMrdUM2NFZUcWlqTHZtVWRoYklhUGpPUDVqM0E1Q241eUtrT2xSZlRFU1h4MFg3cHlCQkU1M0kzdGhheGdXMFh6bDlxZi8rc3I4NE1MTVVDa2ZOeUlqNFBpWU5HQityMjNKdnQvMHZuMjN0b2R6K3g5ckxhb0t1OFlmMDh4cm8yeFFhSXF2V2NDQXRDQ1pXWmNBUUNPYno5eXRHbi83T3BjMTlUdG02UGQxMFp2alN4TTlFemZkaXludFh6NzhaWkRMZVZOVlFYbEplSGlpQjBLV0lHdFd0SmtOdi9NMXBFSlJNNkJTUzJCVERjT0diTnFsdmx6VFdxOXJ0SlFMejlyTWQydHhlenEvTXpxM01qQ3hBZkRWN3ZIZXhkV0Z3dUNoUWZyOXg1cDNQZll6bE1GZ2J0ZHdWWjFhNGdZQ1VSTUpHbUQ3SkVtM3lqV00yUU9EOGZCOSs1S1B5a0FoaWdZZ0NBMHRoVUNHUUFYR0FZQ0JRcUFjeFFPajREeDRTRHRLaS9BQXd5Rm1UUnJKRVZLZ2lhdEVCbVJZcVNzZXpGdEVUZ2dFa2xGaVh6NkVCVExDRTRnSWhNWWxCQ1RsTkNnTFJiMjFQSzZ6bHVBZ29WOUhkVWtHZkFBTDVRZ0FUUUhuZzY3MldncnJYenlDRWhTdk1ncVp3Q2VkajBnUmZFZ0N5bVNCRkFnU253ZDh3a1VBRXQ1Y2QwOUsyQ0NCUUV4SVplbGRvTXNBbUNuMm5tNjNOWTNWSVBQUWdPNFJ5Rm9tZ2EzcVZQOXRDbVdTaXRmK2E3MG8yNTBmSEhpbmY3TEh3eDE5RTBQTE1kV0xXN1pRdXl2My9QeXdhZWVhMzg4TE80eDdqN1lzOGdVOVZ1UDFVeEFpandBRk1naEplMlhlUW1jY1dNTWw1dnhUZmp1amJGYlArMThxMnZ5OXBjUFAzZDJ4OG5TY1BIbVQwK1JNb3IzZ0dBeHk1cVl0czlmRVpldis4K2VBU3U3aWEzNEN6Ri8yUkoyVFdIRm56eisrM3NlcU9oQWF0azExYit3TXROWVdsZGJYQnZpb1Z4UlN5VVRpY3JLMVpPUHNLTUgvTEJGWmVYZ0JGazBablgyNk5vcURJVVJ1U290ZHA5OFJOZlZXSmM3K1B2WFdHYy96QytnSmdDVUp3NzZMeitwV3Bzb0pZcW5TQmtuOGZRaElvSGdIejM1eWtkVEZ5WmkwNzVXNmRwT01JOU1TZUlmbDBSeXFLRjlQcjV5cnUveVgxMzRkbTFwVlZHb29NRE8xdjhtSU1PN2ZPQmpyY2VrTVMrZTJYTktQaVRQSVJCMGVhVG9zY0pUajdXZG1sNmU3aGpwZkx2djBzWEJqb3NEVjg3MXZOZFlVbnU0cWYxSTAvNlcwc2I2MHJxd0U3YTU1VmpKL2lwTmMzdXdNNGZVclY1UFl5cE4wSlBhQndDUkx5S2l0R0lwZ2w0dU5xQmJwZW1aK2I3NjVmZTZHME5xNmZxZUt6MnA1YnQ5Rjg4UFhPNmFHaGhmV1dUSy8vTEJaMTQ5K0Z4NzNhNVA3dWdFdEFrZW0xRko0RVpqU21zZHNwMmd0U1pYQlFDQ0JYd1ZJMUFBSnQ1Z2JENlJBOWVnRXpvUjRpRlh1NkNCSS9mSk54YTdHclFrR2VDQm1JcHhjQlM0eHZzN3lJUDNESnN4dEJCNTB2czc1enNoTU9qckZUTVlaM3AvT3l6c3NBZ1IzWk9tSlZqSTFIRklrQ0VlTXVGaUJBenpNQURNcmM0SkJvNWorOFFzRmxIYWx3Q1NnQUVMOHdpREpQSFkxM0dMaFMyRXFGeHlWUUpZeUU0VlpKalVocStrQng2Q0hXQUIwN0RUc3BXY2NWLzdSQjVEKzFNZ0NtMkppcVhCeHpFWmgwK01Zam0zT25kNTZQcjdnMWV1am5ZT3o0MjcwbFBJYW9vcUgyMDlkcWlwL1VERG51cElaV0dnSUNqdVhjNlhwUmU1U1dTSyttMndaNGEycVRQS2hYbEdTbnVaU3BUSkgycDEvdmFsUHovL2Q5TXJzeS91ZStJUFQzMGpmSitpUm9JSlltbkhXc1R1QWJ3elNyV1Y4cHRmb3NMc3h6Uzl0REs3dE5SVVdQNnZudjdESFZVdEQrWUdvb2tXVmhkYzN5dU5GTmVYVnEwbmFta3oyNG1VK3FGaVFnUlRnUlVLZWdmYi9lLzlaN0l0Q2dVQkFJU1F1MXRrU3lPOCtqeXVydURNbEpoZVFjZVNEYldxb1JhODVidVhpU0l2RWYyWlBXZG1WdWN2RG5aa2ZoaEx4RVpueGlJMUJldFhHMjBXQjJwMy9tOVAvOUcvL2VsLy91SDFONHVjb3BQTlI3TTJRTGozNi9GZzJLU2FaR2FPc2lnVVBOMTI5SGp6MGFnYm0xeWErSWRycjM4MDNQbUxyZ3Mvdm5GT01IR2tjVjliWmZQaHBuMlA3SGdvblBJQkVDZzJzRTNmMUVtS2UxKytXRi90TkxjSDIweFBzZ0U5MDh5cVArUDB6S0c1c2JkN0w3elRmN0ZuYW5BNXZsSVJLVDNRc09jYnh3NmQySGFrSWxJYS9BUnNldExJcEhKdnNKblVDUVRHbVdOZXdzbmxhY1owYWVqdUhKb3ppNkh3VlpTU1ZFb0MwT25pQkFXS2dNSThIRk14RXltWEpCRXdMTUt1ZGhrd0N5M1RiMGdkTXhrUVZ5K0RoTkM5bG9LSzNIU29RcVFkUEUyR2draEpXTU40UUdRQ2doTGlQcm1vbWMzQ0ZndWJOVjltSHNUQ29HQ0JWSWtKR2pLRXBnVHlNRVBtYXorZDdnMEh3Z1Jha1NJZ3FlTkdwNUxJbDZBVEtxVlRDUmppWWFrVEVrQVRDdWFJakV3M2dFWmdnbHNNQWdrVjliVHZzQUNBWmV3emdFQnBKWmlRV2dPd1Q0RW9oSUNiY04xRkFPMnJ1R0FCekJsQjA1S1htK0dCWnBtTVoySUwwNjRyaVpYQjJaSHJZMTIzcG5wSDVzYW5sbWNYRXFzS29LMXFlM3ZOenBicTdZMGx0ZFdSaXVKd1lYR3cwT2IySnFjRldYcVJlWkVqQUFxUUwrNGlkZHpJeGEvZE15YlhqbXU3UmZQdkxDVktBSWg2c2U2cDIzOXgvdTlYM2VpejdZOTkrZUR6OTdTNXlvdk1ZL0dPTG5ablRMYzAranRiY3AycitxYnZsQWFMdm43MHBlUGJEb1dkMElNdG5iWFdRL09qVVMvbWNDZHNoWEZkVVV0RXhpaHpYb1ZJdGtXVlpabW5UcFlGbGdWaG9PSUlWSlJTaXdTR0ZIREl0c0ZIWVFjeHpUN0o5M0tlYmozV1AzMm5mM3BvMFl0SlA1RWtUeUJqVEd6SnFGNGNMRHkyN2VCdkhYcnVuYjZMYi9TOFZ4SXAzRmJXa01YV1hLL1Y1SDJYN2d1WmJKdXNCcDVYYXRiaUlac2oycXd3RUNrSkZmNXVzT2lGOXBtNTZQem8vTlM1M2dzakN4UDlNME52OTczLzdTcy8yRjdXMkZoYXQ3ZW1yYVdpS1JoNjhEa0VySFA1T1oxUzNqb1VMWFZDc0d6NWM0N2NqSE1iM0RwRUl4YWNwK0V6WkpoUFVlS1hqaFYzOWNaNFYrL2t3TURzeU9EczhOamlwS2ZrN3FxMm5UVXRlNnBiV3lxMmxVVkt5c0lsVzc0TXkrcVVzdFJSMDFEYUJjUzA1SU5oRXdLQXFjWXNEaFh4UkZ5c3htVWsvYllncEtMdjZVT2xIM1E2S24rM3RoTW9NeUtlL3VxdUZZdmhBTnk3cXZQdUJvTEJHc05aVXhYS01aRDIvcFk2QVFBV0JnaElBeWxTaUFKVFVaU01IeXBOQ3BBcGNobmFGdHFBek5QSzA2NG1INUVoTUsxOUNjQ05QaDRwVFg2QUI1TUJQWUFVeGNFSXRqRk5TcE5rS0d3VzBPVDdPbTR6R3lGWmFrVkdweEs1UUtFUU9MT01TQ1dtL21QSU9MUE0vZHBDTnRCNkh0eWJJeWdoUTY1SXMzeG00cWxCN3Q0amNaYkorQWFuY2Ivd3BEY2ZYYmc5T3pLeU1Eb3lQejQwTjNabmZteHNaYnJRRHJXVU41NHFiNndvcktndUxObFIzbHhSVkZvWUtIaUF4ZFBtTG5DVEFxQmNFd0hvYkNvY3Jqa0tnZGJhWjh4R1FGemJzY1c4ZU5kay83Y3VmWDlrY2Z6NTlzZWYzWHUydnZUamVUMHJMZm9HZVdjZkJBUHlvZjA2c21ZNnIwbFBMRTFmSExqaUNQdms5c09sb2Z0SWwyUkJhbmx6dkZkcFZXQ0h6THdoVjlTU2NadmQ3K3laY1FpRzlKcW5pb3lKalQwdktndktqMjgvMURjOStOUHU4NW1NRkoxZlNPYStJYmlvTENoL2VmOVRnek4zT29admhwM2cxNCsrWEYzZ1NKS0l5SUQ1NUsvbkRMN0pkMmt6eU51VFpFck5ablVPaUJpMGc2MlYyNXNyR2p6cExjU1d0NVUzVGl6UHpFVm54aFluQm1mR0IyZEhDNXp3cFpLYXB0SzZocExhaHRMNjRuQkJWV0Y1Y2JESTJpaEZmaGRaM3QvWko3eVozZ0NSSWMrOVErYkdLbEpyK1pqWlc2VUkrRDZzNVgybjc5Vm5nWTlKUVBQUnhmN3B3Zjdaa2FHRnNZSHBnZm5va3MzdGtsRGhJNjBQMTVYVXRsWnNheXF0clN5c0tOZzBCV3J6U0F0QUd6RlQ4MkhXdTBTa05mbWMyYVlXSWYwNUlqZFVGUTRNVjFjQ0FSdHNRVExackpJM1g1dVZQRStONjhrbXIwQXhZSWpvS3BjQk13UkJoc3hDeTlPZVVhL3l0QWRBaWx4amM2bEpjaFp3V0dEanRTaERVeElod2VoVUFrQldiU2NtZVRkb2x2UXBaWklJQTZGQlMvRFRzd2RFUWFsL2E5QklQZ0ZLblJBTUFDMkxPUURNMVo3VThhQUlPOHh5eVFlQy81KzlOdzJ5NUxyT3hNNjU5MmJtMityVnZsZFhWKzk3bzd1eEF3U0pCZ2dTQkVpSzFESVVyWkZwU3BabFc1WTA0d2g3N0xCakloVGhjTVFzamhqWm9ZanhTQjVKcEVZU1NaQVVDUktnU0pFQUFaQm9OQnBMQTQxdTlJTGV0OXEzdDJYbXZlZjR4MzB2Syt0dDlhcTdHZ0ExL1FVQzBmVmVacjZibVhjOTl6dmY1NXVTZ3hKUkFMQXIwc0Jha3lGQUNjSVJDUUFRSUJqSU4zbFhKSlR3RUdWSXFMa2swRUZ3bGlaWnpJRGdZTUtSOVFNQWpRUmtXc25Vc0F5ak9rTTFneWJ0WUhVTXFscXFoUW1BcTlvZEFrcmgyU0JoRmVLU2wrOHppTWtQL2NuY3pPVGk5UGppMUtXWnkyOWVQbkYrK3NKQ0tlY3FyeWZUZmVmNi9Udjd4dTRadTJQSHdKYk9WSHVKU2dtUnVCbktmWk9TbE5OY0d6OE5POSsxc1FRcFhFT0d5L0prY2Riazh2VWlNN0VSTlhKNnhiQjAvUHFaNzcvejNQT25YbjVzKy8xUDdubDBhLzlHUTZZRmk2aUd3REIwZi9DaXZIRFo3TmlzSDc2djZ0dlE2QmZQdlBMS3VUZnVYcjkzb0tNUEFEUnJHenhZN2VhT0puTnEvSndyblNZUy9ZZ0Mxb2krdHlKMkRtMDd1UFgrVnk4Y25jck5Fak1BRklQU3RibnhyZjJiVk0yR2FSUEVweDN4WitKS1o4Zmdsc2QzSC95cnc5OSs3dDFEdXdlM2QyeHVSd0VDaEdadDV4QjFMM2hMVzFaMVRZTnFZVXBiSndXcWhLTUcyMU9EN1FNQVVEU0xGMll1SHpsNzRyV0x4NjR2WEQ4M2ZlblUrSHV1ZE5aMWpmUm11OFo2Um9iYUI5b1Q3WDJaN3FTWHlDWXlLYmZoL25SNXZZakwvcXpTYVczaEZ1b0hOUzJGMXZJeDQwMm5scjdLekZYZFhTU1hXY3ZIYkNMcHU0WW9oYVdad3Z4OGNUSG41MmJ6ODljV3hvOWNlT3ZrNVBsODRIZTR5YUhPZ2YwanUvZU83TmpjdTM0ZzI3Znk1VllKamluZWxuMjlSUjF4TUdKdFY5ZGdKWXdyMDRLcVFZcVpBVmtSYVRLQkFLUEtFOHl5OFhlWm15Z0F5STdlNWJPQUxYdk1TZ0RZREFOTEZRZzVWS2pzbEJjQW1BMmlzbmtJQXFURUZVTEZDQ0phS1NCS1JSd2dpRGhIc21MMmpWRVVoWUY4eWdHQVFNZkJ0S1lDQTBsTVNIU2pzY1RCaEFCWnBIa0VvYWxvVC9Ta2E3UnhSRXFoUnd3aFc5SmxrZ0VZV0tJc21aS0REb0JBWUlVU0twa1Voc21uVWtLMUkwb0FWc0pwRTkzbDhpOUgzTDIzb2xBSlVGRWRyL3QybXlwQ2xtSElGNmppTXFKTFQ3Q0YybjhEK3BpdFVKQ3F6SDlYZTNvY3ZnNTg3UWM2TElhbGlmbnhGODRjZWVITTRUT1Q1NE93cEtUYTBEVnkzNFlEZDQzdHUzL0RuV1BMalJPdENhUmI3OG1zaUNhRmpQSEM3QWYxN3pIT21vVGxtMGNWMW1UMWlZalNxYWU2YzNIbXluZmUrdUYzMy83SjNyNE52L3ZSTDI3b0dyUFQ5aHU0cnlWb0kzLzZDaGpTKzNlRyszY3VLenh6M3M5LzY3WHZYNStmeUNRenlVU1NnVXVtVkNZeHJDWXBnNWg4SGN3WDV3ZXl2VzNKdG9hMjBicEVKbGoyTFJNUUkzTkVrMXdyOUdTNjk2L2YrL0MyQjU1NSt5ZjVvTURNczhXRk42NmNlR0R6UGF1d09RVW9Ud29CQU1HVjFYWHM4L3MrZFhsaDZxblhuL251MGIvZjBEY3kyakVDQUNHSHJkZjhLS2g3UzhnVHNFeGVNTTdIakIrV2xHM2JlM2RzNzkzeEcvZCsvdUxNNVF2VGw5KzZjdUxuWjQrOGV1SE5ZdWhiL2NIZXR0NlBiYmxucEd0Z3g5RG1zYTUxR1NldHBPTkk1VW9uWHVlclpqQ3RxT1d1N280UWE2a1Noa3pWaUNocm9pYkVoaWdRc3M3bTdKb1gwa0tUTWFSRFk5bmYvc1Q4eE9FTGI3MXo3ZFM1cVF2SHJwN3lsT3RJdGFGbjlMRnREOXczZG1EYjhLYk9SRWVMd1o0YmdOMUJzNk5NNHcxdTFsVGUycTdxbzZ3UnF5dmRPSVdjTzdvbFFGQ2NML2lscmt3R0FBejVVcmhTZUd5S0RHR0ZEMkYxcFZHQk1teENEcE15V1RBRkd3VXhiSXFtR1BFaFBPRVZEU21SMXBRSEVBSlZ5SVdTVWMxbm41V2dnOVc3ekN0SHRnRnpSS0tNb0VTSzJUQ1laUlJMRUM2NFFmbENmdnlNZ1BJMlhjSVJHYzFXclVIUEIzTktwRk15SFptU3BXU3FaRXFhTmJFbTlqdmNmcXZIcVRrTXFKU1dtYUlwZURLZGtCbUJzbUFLU1psQ05vWWk0b1VEeTllSmR0aXdYQ2R0TkhNb0JFcE14UDE4NHhEbG5OQVZvR1N5ZnZDdUJYTGZEYUJGNHFjMkJZRk83UVRsQnN4L0Q1MTk3YWVuWDM3dDRsc1haNjRhSWw4SFdTKzllMkR6dnRFOTJ3WTM3Ui9lMVo3TXVzcFp3M1Q4NW9XTWVHRjI3Nnl4OWZrS3JNbld5L1A5dC83aDFmZU9QREM2Ky8vNDNMOUl1bElnU0pUaVpxSVFBT0RJOE9DOTBOMmg3OXBiOVUzT3o3MXo1Y1M1bWNzSFJ2ZmVQYnJmcG1LbVZmb0c1QzhYU3JtM3Jwd0lUTmlmN2Nza1V0WHUzakZVZTMvbmMySnVWZ1Vjam82cytUUmljKytHMzMvNHkrK05uejF4L2IxQ1dGSkN0WG1aMWQ1YVhmZlJPRDY5NjJOK1VQakt5OS9veW5SKytmNHZqSFd2czBIQlZsNjlJUk5KYWlxNVFrZDVNNGdJaVUzNkNtWUtLVC9VM2orUTdUOHd1dmVMZDM5ZUcvM2k2VmZldVg3cXhQWDNUbHc3ODdVajN4VkNPRkoxSkxOam5jUGJoN2ZlTWJ4ai83bzl3eDBOdDl0dXhTNStiWnV0UjhEMFlYbWJsYWlzM25ZdGgvcFdpT295ODZYWnkrZW5McCthT1B2bTVlT0h6cjVPWkFJVHB0ekVjTmZBWi9kOTR1RFcrN2YxYis1S2RYaktkWlhyeUJ0UDRmbFF3VkRJeUk1TWg2YkFvQ3Q1R1VFOEx5TnY4bEZlaGtJVmNwalhlWnVYRVhLWVZ1bUNLU2lSTXV3YkRqMlJUYXVNUk9tdjlOT1Y5SXVjMGxTQTVRbjNDQ2hGaWxuYlRYME5KU1ZTbWtzS1hFK2s0MEdwK0JVVkpwU3dPNVJTUWhKUWF0WU1sSlJKTzRId3lXZm1raWtaTm81d0VCemZZTW40SWVVZDRhVkVLaVFNR1FuWWNCQVErMVJLcXk3bU1DU3RtUkRBUVFCWXBzT2pSRUtnQ05rdm1Qa1VaSUFsZ3lBQ1JtMVhNM1dwanEzdHRUYzhac1hUVy9FY3I5S1BpOU8xbXRBenBmRHE3a3lYbHd0Tlc4VnNmdmJkNisrZEdEOXpmdnJpaGVtcms0dlQwNlZGVnpyYkJ6WVBaZnYyaiswZXlnNTBwam82VXgxdGlYUjdNbHZyNFhTVGFGN0lpSFBVM1BxY09EU0VkY004ZHVlMWxZRWhNT0dmUFBjZi8vN2RsNGE3Um43bHdKUFpSSnNRMWhUeFpwZW43RGpCTHowR0NZK3ptVGlMaWppY0xjeThkZVZVSVNqZHMzSGZucEZ0V0FueVlkbURwZzRQdEJHSUtUQUJNNDkwRFE2MUQzaU4rZlpXdml6NjAzMzJSZS9yMytlQnZ2Q1AvamwwdFl1cFdURTFZNzlDendGaThsd3pNbGgxQ1IwVXFZV3RLMGVxL216dkx4OTQ4czkvL3JVemt4Y01tMkpZYkUxeGZ3bFJITUtTem1vUEdHcnZmM2pMZmVQekV6OTk3NDJ4cnRISGRxaDFuVU10WGp5K2ZsaUpENy9xSmx5TmNqQ2xjVGVDcUVUU2VyOTV5clZpSkE5dnUzLy8rajBMeGR4Q2NURXd3VHZYVDU2NGR1YkM5T1dURStkUFRaNS83Y0xiYWZkN0NjZnJTTFlQZC9TdDd4NGViTzlmMXpuY1pGWnhrNmpiWnFPYmlnSXQ5ZHBzK1J6YlpwbnJ0OWxXbm5OZE1QTjdVeGZPVDErZXpzMU1GK1pPWGo4N1daelArWVg1L0Z3WUZqZjJqbmFsT25jT2JOcmN0NkcvdlMrYnlQUmxldG9TNmZjdFQ2UTVCU1RpK1NxUnJNdHNRMFJIS2swbEtWd1JpL2RNNXFhSmdyWkVlYTRtaFFmTXhLRW1ZSkFWOFNRQjRBQ2dCbTF0YTBJVFdrTUFBbEtnVWpKVkxHdGpneWJOVElISmlYSmNtYUUxL3BCQVY2RFNYR1JnUmN2VjhheE9KYk1oRGhrSVFTSUlZZ1BNVWlpSkRnTjdJaE53b1paVGFUaGtJQUJWSnRjZ1N2QnNzaVVpV3M1WFFJRVNTb0FnSUVUcFU4NUJSNVZidGd5NUpGRVNHdzNnaWlRQzJRa0VBMVRhL3BKd2hYMitJWmNDVTVDQWxiNFNHWUNaSWpmejkxOEt1cXc0MVBSRlZDbUp4aWsyVFp6MG11aE4xZDVtMFN4TzUrYXZ6VTFkbWJzK3ZqQTlzVEJ4WWViS3RZVkpQL1N6aWJiKzlwNjdOeDRZNjE0MzNON2JsV3JmM0wraHpjdXN5YzV4RXhaVmJJZXZScld6UW9Tc1k3NjI3SFRSNE10VzJYUGpDNU5QSC8zaDA4ZWVHKzBlZVh6M3cvdlc3Yks5Mk5yRWxvU2c5V1U3TVdZaUpydVh6RXlUdWNrZm4zeHByR2RreDhDV25reFhuVk1ibE1IMk9QYmZkcXZTRC8xcmN4T0dURittcXpQWlpvM0M2eFpIQ2VVS0Y1Z2h2eWg5clk2ZlVTKzlUcHRHNVlVckp1bXBWOTl5dnY4Y0NJUlVFcnV5a0M5eW9XVEdSdnd2L1Fwbm9zQUdFMmxvYlM2UWNMeUQyeDc4NmFsRFYrZkdTMkZwZkhHQzJJUVVscHQvQzhDbHJhejZyOE5UM3RhK2paL1orOWpwNlVzL09YMG80U1lmMi81Z2I2YTc3c0cxRjIveExiZXlTRVZBeTBTcmxhbU5FeTB0NnNuVVZ0VDhZdDFVVDZhN0ozWXZXd2MyM2pWNjlkcmN4RlJ1dGhBV2NzWGM1Ym5yRXd0VGwyZXZIcnQ2b2ozZDBaSHU2RTUxOUtVNjJwTnRiWWxNUjZxOUk1VnRTNlJkNVExbSs5YkVtS2EyWTFscTRBamwvOWRVditoK2E5dHMvSDViYWJQRnNEaGJtRjhvTGM0WGNoT0xVL2tnSCtod1luSDYyc0xFeE1KVW9BTWxaV2lvdTYxN3VMMi96VXQxcDdKRG5YMWR5YTdoanI3K2JHK2IxNUF3ZE90UVc5T3FiTlp0QmF2dHp5TjJLcUxnNVIyQ0llTklKY2trTkJsbHIwa0F6TURNV29va01iTzErd1FKb05FMklnWUpNcVRRYmlwUjJaWVBRZzRGQ0NWVVNHRkNKZzJqWVVCZ3pTV2ZIRTk0cmtnWW1TNlphaG43cUtSMkRnMjEraENXcG1zNFJKVEFpSWlJMG1aK0d0YUdRNGxLb2tLdWZ2Rmt4VzJYaloySUlBMHZVVG5zNkdndHVUVnBpVktUVVRJalVCclNHcGpZdUNKaDJCQmdRaVJESzUvU093QUFJQUJKUkVGVUtobEdCaFFBRWpBK2dTalBkUUFNYVFad1JVcWdaKzE2TFNkVW9MQWN2ZmQvRG1HZjJnckhnQkIxS0RhMDRtQVdKeFhXbnI3bzUyYnljN1A1ZVQvMHAveUppN1BqWjY1ZlBEdHhmcjZZVTBKMHBOcUgyL3Y3Mm5vUGpPN3V6WFp0N2R2WTM3WTYyL3RtQmF2d2dKcXIybGthRVFQWGlLeVhSVVRLNDJXRFoxQlhpOWVpbFF6ZXFkek1TMmNPLytsTC8ybW9aL1NYN3ZqRVE1dnU2a2htM3dlNXo1bkMvTEdycDQ5ZVB2N2ZIZnpORGQzcnFnWlVPK2xzVW93b2xzQm9lVDhnVWV3ZTNyNnhlelRqcFpvWWhWczJPQVNCODhJcmFuSldubmdQaUhBeDcvN3MxY0NSNHZJMTllWnh2RHBCRzliUm5pM2kwalZ4OHF6WXV0SC93cWNoc3pxRkRBc2wxRmozdW5zMzdMODBkMjE4Y1hvNk4wdk1kdG5RNGh4QzFzc1JxRUkyMmJaLzNlNWYydlBvMTE1LzVvZnZ2cFQya285dWZTRHBKR3F6cFc0WXRaUHBXaVlnVnJ4Slk3V2RpUTNXWThnU2tPRXdMbE5iZGVXNkJWL2ZPYksrY3lUNjgrTDBwWE5UbHk3T1hydStNSEZsYm1LeU9EK1ptN3N3ZFRsZlhQQ1VTbnZwam1SN2Q2YXJLOU9lY2xJYmUwYXppVFpYdVFuSGRhV2I5cElwTitsSVJ3blpmbk5HSGxFRFI2Z2ZLNm9jc3l4OUlINi9GZkdoc2hDT0p1MkhmcUREa3ZaOUhZUkdCeVlvQk1WY1VESkdMeFFYcmk5T1RPVm5weFptWmd0ekplMkhKcHdyTEtiY1pEYlIxcFB1SEdqdkcrdFp0N2wzckR2VDJaUHA3a2htTGU5N1ZVU1pPRnJSUEdVN3J0V2w3VGNnalZvNVkyenFjTVJNbFFoT05kZVZnUlBLQXgxUzZFUENCUUNiOENoUUVoTXVNUUt0MGhSTGtQWlJPOElwVWNsQkJ3RkRDZ01LRkNwTjJoV3VLMXhOMmhGSk1rVkVGS0EwRlh4MEZDcUJza2xJT0I1QktHZHRSZStiV1dzbVIyUUEwWkJ2dUVTc0VRUURoMXhrb3FSb0w1aTVXcDFLQnhNS2t4bzBsRmZTekt5Wnc0UnNSOENBZ29BQ1czVktwbVFybnljOFl2WXBGRUpLNFFsakhKSFdGYnZ3Z2lrZ0NBY1ZzaUZnQm9VUXNTS1FRWVltUkVCWHBGeE1hUk1xSVRWcFpvT0lVcmgyRys4RDhhT0sybFdUb1ZSZ09Wb1Q4NlF1a3dxanNhVHU2WWFYaWMzWjloWWFUVVRGc0hoaS9QUXI1OTU0ODhLeHlZV3BPUk15b0FCdVUrNmRvN3Z2WEwvM0k1dnZyU0pJM2lUaUpTUW1JaEpTVkhVclZUeFF5d095dWc3eDAydHZmODFSQ0lvL1AzdmtiNDk4eHpmNjl4NzZqWHZHOW1VVGE3ZEdzU0dINVZ3TjJ4RXg4TkhMSjM5NC9HZVpSUHJKUFkrdTY2cU92Y2NaV0xVUUtLcSs2a3ExZjN6N0EzdEd0bS9xSGNzbTZ5ZUkycllXVWxneXBVeGVKLzdETjhXNzcrSDhJbWlEVXpQdVQzN09tYVRldFRuNDNTKzZYL2wyZVBDKzRKYy82UjU2M2VuSWhFOCtBcTRDSW1qQU8xa1JuOTc3MlBYODNMUHZQSDlqcDdlQ3RrVG15L2QvNGZ6a3hXZmZmYWtRbElheXZUc0h0eVNkWk4yNSs1b0lKaElUQTlmT2hPSnFnOHlXSlZlcnVjVEFBdXRPSUpyT0hhc3cycjF1Tk5aK0w4eGNtczdQWFp1ZmVQZjZlOGV2dlR1K01ITnE0bnpoOGp1YWpDRmppQkpPb2pQVjN0UFcwWjdNYnVnYUdlMGVhVSsxcDkza25xSHRkc291aFpRb2lEbmlCeUNnRUtLaTdSQTl0T29vRkRYUUtWNStESmJDT3F0WVRVYWIwREE1d3RHa0FUQlh5azBzVE16bTU2NHZUay9rWnVhTEMzT2xoU3R6VjgvTlRwYjhQREpKSVN4ZmRjZkE1cEdPd2JTYjNENndhVjMzdXAwRFcrcUdvQ3dCYUZVODVUZ2FzYk1oVnBlSU5iRVdjU0prNVN2cnZWSTFEY1hXZk5JYjVjZ0FnQkpxdmpEdmM4Rk5pcWpic2gwcG1ieW1Jb0FWT0xDdnhnRUFBeG9BUE9uNTdHdlNER1h0aDR6S2xLZ1VGYnRvaWlIbEVHUThMbEl5K2J5ZVc3SEFBRkNIVThsQUllVWdVcWlvMENTSk5RRUZVRittTXFDOHhsQ0pGQUJvS2pCcmhXNVNkaFJNRVFCYzRTWmtJdHFHY1lVclVVWUtXUWFGRWtrSElXUUlxZUNpRWloOFdtSmNFa0RJb2J2MFRna2dBQUFsVXdLbGJ3cDVNd3ZRQnVBQUtHSmdVNTRsV2RXcEQ4UWF1MldhWkZHZ2tzS3RFcHRyeEVDc0VwczdQWG4yOElVM2psODVOWldmT1huOTdIeHhNZEFoTTdjbHMwL3NmR2o3NEpZdGZSczI5YXgzcGVNcWQyMzlpcXFrNktTMXpxNXpnMlhUN1hMNVpRcnIzV0NMV25zM2crKzkvUTlmZSsyN1U0c3pmM0R3eS90R2RtVzhHOUdTYW9oQ0h2MFNkeTNGZFFRS1M2a3JtdUx4OFZNbnJwMitaLzBkWFluTzJqV3U5Unh2L2FjODVRMTNEZzkwRERiaXJEQndhTUtsUE1sMDB2L0RMOEhKMDg2ekw3aXZIS09Sd2VCM3ZoRGN1WmZhczREb3RhZG80NGk4ZkVVY09jYW5MNWk1V2ZYT2FiTnpNOVZZaGJXSW9mYitoemJldVpDZld5aTE1QjE4dy9pMXV6NHpFeFJlUEgzNFAvejBLMy8weS8rejUzaTFqM0d0Wkdycmp2UnhvM0FBUUJSeFcva0ltbndBVnJJUlRYZ0ZYZHBHR080WUdtd2YyRG13NWFPYjd3Mk50alBSMmNMOCtlbExGNll2VCtabTNwczhQNVdmenZ1Rk55OGVmMGtJS1pSQWpBYXpOaTh6Mk43WG4rM09CZm1kQTl2U2Job0FIS2w2TTUxZG1jNmtjbVdsNXdtWWJrRG9vK0FYVDEydjQvOStmdnJDWkc3YURqWW5yNTlWMGlHaWhkSThFUmttSW5JZHJ5UFYzcDNPN3VvYkhjZ09yT3NhNk12MnRIbHRlNGEydHlmYkpBcExGNUJDcmFHUGExeVhzeEV0aWRob0tqZ2lqU2lrY0FRc1ZTcExPTEFQOXRZTk41M3B6cWs4TCtZWDI5cHYwUy9jQ0pTSENVQkl5b1FwS3lLZ0pnMFFLdUV4b3gyQUVSUkR5a3FqSThpazlPcnUyZHR2QVlDbHgyQXpUUjJuTEZvbDQ5RWgrMmNTa3ZaZ2lWS2c4bVRLQVVpd0p3QUIwSlVrVWFKSVNFRVVzelZiOW9zb0FjQVJYc2JwVW1odHdkRXVpTzNnMUdSTTBsUVNLR3RqNDNXMTUyNEF0YXAyZFNHRkZ4Y2VpWjllbDRGNFp1TDh1YWxMVS9tWmM5TVhMa3hmblZpY21pbk0rYUUvME42N3ZudGtlLyttcmYyYmVqSmRyblFIc3IzWlpDYmpaVEtyVkc1dUVaRVVYVVNNcXZ1MHJlbTJuYllyc2FRdEdOMWd4Q0c5ZFJNSVRmcXAxNy8vN1RlZkJZWmZ2K3V6bjlyOVNFY3FLOWFPbUswT3YrbTgvRG9yV2ZxOUw4VS90M2QwL01xcFU5ZmV5eVl5VCt4NldDZ01URkdKNnJUaFZkMzd4T0wwcXhmZXZIL3pnWTVFZTZRQUcvZmNzbkcrcU1XdzQrZ0R1NzJYWDFkWHAwQnJ2RGJwL0x1L3BQL21pK0hkdTJCeUV0NjdEQUJtL1RyNDVVK3Fuazd2K1NPbWFNendBTnpvSEVJS2VXRGQ3b1hpd2xPdlBjM01OMmIvM1FRUkpXMWp6L3BmUC9Ca3lrazhmK3JRbjcvMHRYOTZ6NitzN3hxcE9yakZacmdpNnJPemw2c05NcEEySlN0cEV6OU1vbU9uTXJXank4MVVleVVrZ0FUcEpHSjlXR2VxdlQvYnUyZG91NitEUlQvdmE5OFFMWlp5QURBK1B6RlhtQTlNY0dWK3ZCU0dFNHRUK1RCL2VTN0krYmt6RXhlSTdQNEMyc3dGS2VKK2RhdWx4Z0lBR0RLTHBUcHhpRXdpbFhCY2lTTHBKUGNNYlhlVmwzRGNOaS9WbFdvSGdJSDIvcTVNcHl0ZHozR1VVRWtua1hLVG51TXFvVzVtMjNGRjhxWkVTUnhheWM0NjBWOHlBQ0NFVUNLS2RTM3JQdDRmSFMyQm9pT1J6YmlwYUU1c3ZhOHFlYUgyN2poS1hiVFNMQWdZZFE3bGJScEVUM2gydUxjeEc1YWVaVk15cEJHVUVrcGdXclhtTHFZYzRWaWxsRWhPUzZFQk1CSWRycFFiQUFEaVkrMktrL3FsQStLR2xsWDV1SlUvSzQ4REhRRVEzOW10TU8xbGsyUk1tenppeHRqUkNJZ0NCWXE0bjI4dEVBUTBXUHpWVXFKdUFGVktaSTFRZDBjdEtrYXVsRnYwOCtPTFUrZW5MNDh2VEJXRDRxWFpxOWNYSm5KK1lhRzBtUFhhc3FuTXByNngwYzZodnJidWpsVDcrcTZSNFk3QjdBMnBOZGVpaWdkVWhlZ0dpVU1FcDFiT3FDTGJaM3RKcnAwRVJvcFNhMUxhUnBncHpMMTQrcFZ2dnY1OVJEeTQ5ZjdIZHgwY2JPOWYyNTl3bmorc1huelY3TmxXOTl1amw0K2ZuNzdjbCszZHQzNTN5a21Lc3FyTURXSzJNUC9heGFOZk8vTGRnZmJ1SFFOYlBjY1RYS2YvRWlnUXk1eEtERU41NUMxMTRZb29Gam5oMGJwQkdoc1Jpem5udFdQaXplT1FLenJQUEU5SzZsMWJjZmMyNTVtZkJsLzRER2R1U3JDdks5MHgyalhrT2Q1TDd4MitmK05kUGVuT203bGFGU0lpWHNwTjNqRzh3OWZCOWZtSkh4MS9zVGZUODRrZEh4dnJIcWsrdUhFRlkyWlRvVFkzSDJNYVhXVDVLVmJ6c2ZwSVJDbEEyQTYyaW9CWjN6MnVEZ0d6akJWNTRvNTBPcEpPUnozR3cxeGhMbGZLYXpMVCtkbkE2T244Yk03UE1YTmd3cm5DZ2pZR0FBeWJYQ20zNkJlWUtib05BeXhpZDFYMUo4Q1N5RkVjcm5MNzZ0R3RPdExadEpzVUtEemxkcVk2cEZDZWNqSnV5aTUxT3RPZHpkMXFtbmRLRVF3RkFtVTBtWXZxVEJPaFlRVFppTTRlYmZSZ0ExcFA2M1RkbTRTclhMZG1Vd3diRXhjc29qMjRLQWdhL2FOcUZJNGcwV25DaDFoMmNRTUJBT2hZckFvQkVWVElRVG53d0pKQlYvUWhwRUJsT0doc3ZveDJGaE0xVGdhdDBFVkFBa01NREZwQ21WeXBoRXVXNjlBZ3pFQU1Bb1hta05uSWNwaGhDWlkxU1d5cWVQeFlVYVpybm5uZlNBWUthN1RuR3VGbUpTL3JPZmJPbHhZWGk3bUYwdUtpbi9mRFlESTNQVjJZUHpkOThkamxFK1B6VTQ1VTJXUW1tOGgwcHp2SHVrY1ByTnMxMGpXNG9XZmR4dTcxclJTNGRkanBxaVZQTlRvbWtxSVROYjEwdEc2SlpQc2lBbG90YmlsblpTbzM4OHE1MS8veTBEZnlmdUd6ZXoveHFWMEhOL1NNcnVVUEVJdUpLZm5HY1p4YnBPSHFGRHRpbWx5Y1BuYnRsRy8wbllOYit6djZhaDI2VjR2eGhZblhMcngxNU1MUmhXTE9FQ2xVY1UyRnVFQWVBQ2hmSjY1TXlSUHZlVjk1Q2pyYmFMZ2ZRMk4yYmdsKys1K0lRa0c5K0twNCs3UzVhN2VZeXprLytUbk96cU5tNnVrTTc3bUR1NVpGUzAzRmZUaitZZlA2N3lvdjRTYS84ZHIzUmpyNnUxUHRqZFRaYndBWWs1N01lT2s5ZzlzK3QrZlJQMzd1UC83Z25lZlNiaXFieUxUdXVXcHZvWExkWmtmZWpPYWovUW5icXpRbVp6Q3hzYW1lRE13UTl4OVllczVOQ0pncm9pUFYwWkhxQUlDeHhrMUFHejJUbjVrdExoQlJ0SmNSTWduQVJuOENnR1lHZ09YV3lwQndFcU5yeXI2eWFONHB4UTR6REV1aGxLVXVuY3ZjeHRwVEJFcDRYL3FvcWtiYUNERVZ5ektLWVFtQjNaaXlTK1RCYll0cEx4OE5sRkVTZzdYYWdrckhMc3MwekdqYkFSaE1KUTVoN0FoT3JQWHluTTFHVVBQQkJBQlkxaVFzSTBDVWlFT0JTb2xVYUJZdGlkTEJSRUptYzNxcWxsT0pZSE5KaENNeWFVaHIxZ0g1ekdTNDBCYTVlek9GbExQdTNvQ2lEYnMwRlgwaUFoREFEbHFWYTY3Y1BIb3lnNGkrem9kVVRJcDB4ZDBiQUJnQkhla2Ewb2hTQ0ZtM1Z0MXFHa1FrZWRtY3RGV1J2SFNxREx1SnFSaVdCQ0FCaDFyNzJnZUFZOWRPbnJoMjV0M3JaOTZiT2orVFh5aVJBUlFDMkFNWTdlaS9hOE9CdThmdTJEbTBaVEM3bGl2cDJ2SkhVblN4aWw1T25ZMlZYeE9GUXFyNGRrejVkQ3RGSjlRSGE5eG5TWlJmZmVXcE14UG5mLy9oTDM5cTk4R1JsclVFV2dScTdUNy9pcncyUVNQOXRHZHIxYmZhNk9kTy9melU1T1VOdldPZjNQRlFJeVdvVldFNlAzZDU3cnBBTWRRMWtQS3F4UWxzS25XRm1JSmlkc0Y1NGJEM1oxK0hpY25DSC8wUHFxdkRPMzhWbE5TYjE2dUpLWnlldzlBVS8vZmZ3WFRDKzlkLzZ2NjdyOUJBVC9pcGo2RVV2SnhUNlZNUWNsaEZVaXNic2plUVViSjh2Wis5ZCtSWER6eTJmV0Jqd3FsaitMa202TTUwZm1UTHZlZG5MMy9yOVIvOCtNU0x2Wm5PZzlzZWJMSGkxZkpWYndZTkJVTmp5b3hTMUErcU1uTm9DbzVNQzVRUjRUcjZLcExXdmRVNVJFcXF2bXhmM3kyUWYxNHJ0SmhxMTBpM28wVnU0MXFoYnBXbzRWQnoxZEJnUHpSVUVzS1RzWnVkeWM4dTkrMUVLVndCTWpRRkFBUlFVQjdFeTRMWkJvemR0aWlhb2szVHNLSVJTWm0wT3BVU1pjRVVHRWhUMGFZS2FpNTVJcHZDdEw4eXA5TE9PY2p1bDloSlE5R21lMXBPcFJKSkJCR2ZEamVISzlJS0V5R0Vsa1FHWmVhcTMrNzJTMVNCOFRXWGY4aUFzTk85Z2ltbVpEcmtJckhXck1NS2lUSmdIWkkyWEVJQVI2WmQ0VW43T2lCUU1tV2RyeGt3Tk1BUUFndWljbnNMSUxEV096NzVEamkzT2k4amtxeHBUb3l5a3BlMWh0MmgwWmRtcjF5Y3ZuSjlZZXFOUzhlZVAvV3kvZENLM1hhbE8vY01ieDNyR2xuWFBiS2xiOE9tN3ZWS0NFZTVyblRXa0VrRU55VkY1d2pwd1BzbFJYY0RpRWlVZi9qSWJ6KzU1OUVXVlFSV0I2M2RueDBXNDVQaGczZUc5KzZyK3RMWDRWZVBmSy9nTDk0OSt2Q2Q2KzlZa3g4Y1g1dzhPM1VCRWRNcVhac21JR1B6YWVVa29XY29ITm1OajE4TFBycVB0bStWWjY5SFJ6cmYrSUU2ZVZZZjJLVjNid09CN2tnL0tpRk9YM0R3QmJOL2w3NXJkNXhUbVJTSldrT0tpRFJhdDV4RDdYMVA3SG4weGZOSFg3MXdZcWhqZU5mdzlwdXh0MjRDZ2FJNzNmbGZQL2diZ1E1L2RQeUZ2ejc4N2VIMi91MkRXOStIbE4wNG1wQTM0ODBoNGxEWEhJV1JaWE1WV3BUV3ZZMFBJV3I3UnFqaFVCc0tpWFdOSGo4cW1UWkdHelJSVFI3STloa091R0tYclVRQ2dMVXBBaUNBVTFHNUxsYzJ6VmIrU3haTXdlcGVHekFLbFUxdThJUkhRRVZUWk9DUWNnb1RESFNET3BWZ1dZUmNqTnc3RVZDS0pFVTZsVlJVSXJta1U5a0FJWmNBd0JXcGtNT0s1YWdVNE9YQzJZenFjSVRMQUQ3NWxjaE1PYTVTTkVYRHhoVXVnT01iTEZaa0s1TXlGUklHYkcwNm82MG1ObFN5WXMrR2ZJYkFKc0l5aFBiQldZY1lnY0lWYm1BQ0lIREVyWjFHMklLVjVUc2F1QXpiWXdxQmYzWCsydmo4ekZ4eDRmTHMxZk16bDYvT2plZURRc0V2bGtMZnNPbkpkUFpuZTBlN2h6ZjFqZzYxRDJTOWJEYVJUbnVwbEp0c3dvdHN3WE44cFZ0b0trVVhRejFLS3dERTdMd2pIK0VtNXVZM1hNNVZJVTZpL01KZG4zbGk5eU05NmE0MUgxU3c1RHNYTHVQUmszcnJCbjFnRjN2TEJvYTV3dnloYzI5TTVtYnVITm0rdlcvVG1naitBTUIwWVhHbWxOL1lPNHFJdGZzTEVIdDN4dmdFUk91SC9IL3lKUGQxY2lKcGc3dFlMQ1dlZWtiTXpOQndIeUludnZwTmNld01ocjcvMjc5R3lhVHp3eGNULzllZlVTb0pRNzIwYmFPenRSK0R3S2RBazY3aU05bjFjU04xNnJaRVpsdmZwblkzZGZUaU8vdEdkdXhmVnkzK3ZZWkF4SVJ5ZiszQXB3dEI4Zm5UaC83NGhiLzY1d2YvcXczZDZ4Sk9uVlNJTlVGdHU2c2xiOWFsV05xZ1hXMXpRRVJIdW8zSlc3Zm5FTDhZcUNKdjFzMFJKUTZKVGJRZUU2aWlHbUxJQUpiSkNnZ29LeldFbUdienMwblhVYkhacE9GQW9KTEMwMVNDc3RDMTFZZFFVSEZ2WitDRVNQamtDeFRBWU5qNDVIdFdVUnJRRmE1UHZzSmtwRzBWVXFGb1pDdlRmV2Fqb2NqQXRvaThYSzBTQlNvR3NIYmV6Q0dDc0RxVkFwVm1MVVdDbWFBc3RoaFVibEtIVUFKQ1FHVTRRQkNJYUpVb2JGb3FBUUd3WWQ4VGFRRm9XQnNnbjRvT3VzU0VJQk15YlIyVjdEYUpRbVVBREFWWWlhTGJ5WHZJSWJHV1pVYWtxRVJ2UUFxSmpIYWZTUWxsaGExYWVPbHJnSEtOWVFBQWE1V2I4L096K2JtNXdrTE9MNHd2VGs0c1RrM2xacXo2VTg0dmhCUUdKaURpc2U2UmpyNXNXeUxUbWU3b3pYUjFwTnI3c3QyRDdYMnRtLzgySVh5MDRycmJPbnVySllsTWhMcWNNbWhOa0c2dGtQUHpiMTg1OFoyamY4L01CN2ZlLy9pdVI5YWNSQW1XNmpFem81NC9oTmVuOU1GN3pPN05WUWRNNStlZU8vVVNtWEJiMzRiVzlaaWJZNzY0TUpXYlJ1YWRBMXRSTUVIOW5WMExKcU1wQ0JMSzJSRGJsaVlTSmd6N2U4eTZJWkhMaVpLUFVwaXRHL1JRcjk2em5UTXB6cWE5di95V2V2VXRSRFQzVGVQSXg0SFpzREZzbk9YRUt3YTJuVlRkTjZ1RTZraGx0L2FOdlhQbHhJWHBLN2xTL2lhbGpacUJnWmpHdXRjOXN1M0I2NHZUTDUxN0k2MmNMOTMzcXpzR3RyaktiWVdDdDFyWUNad1ZFaWgvVW9lOFdkYnJFekhxZFBrZnpGRHBLNktuOTRHSTJkekcyc0oyZExaZE5QYmpGWWpXaXFGTS9JenFUYVI4Ynl0dFhMYlZrWTVFRmVvd05FSFNkUUdBMmJDbEVBQUFVTVdTMnc3bFNsakpHa1pFdE43ZnRqeDIvOUYyN3hLbEo3eUEwTkp4aURXemxtV2lJY2VLRzVsOVI1OG9BRUVjbHIyL3k1TUdOaFdXQXhOcmdRclpJQkNpak16Qkt3cGwxcmticXVXdW1UVDRDaVd6UVFSbUFjQUoyU1pRMlhrM0ExRFpMSVBKYUFZMlZFb29qOWdRYUVlNGhrS0ZqbUVUTUNXRWk2eE5aWElqSzgyUHFLVEpseUlwMEFGQVkrZDBLQVFpTWRqSHhNeWU4Q3h0NUVZcXdpcXhVRnJNK1lWQ1VNaVY4ak9GZVVNMGs1Kzl0akErc1RBMVYxaWNLODVkblI4dmhVRkhLdXRLcHkyUldkOCszSi90NlczcjJUTzByYSt0dXp2ZGxYUnZNTXdiMWRINmxMZHExOTFxamN0SVRxNkJuKzlTYkxVMVRwbG81aVA4dnBpYjUvejg4V3Vudm5ia081ZG5yLzN5dms4OXNmdlJqV3RMb2dRQUtQdFFjTDZJNTYvUTJJZytzTXVzVzBhb0xJYWxTN05YRHA5N3N5L2R1YkZuWFZlbVZaWmZjMHptcG1kek13bnBiT29kVzlIN0RZVmt4TGdjRUhkMjBNWjF0R0VrK05oOTNKRVZVN05pZGc1U0NUUFF4N0w4ZG9MUGZCeEx2bnoxYlp5WnA2MGJhSFFZMy9Kc1VMVDYrb0ROWlZVOTVkNDd0dmZkNjZmT1QxOCtQM05wMTlDMk5YZHJqSXBpUzdKM2VPZWlYNWpNelgzNzZBOUhPdm96WG5wRHoyZ3JGTHpWUXBRN3dHVjJ4MVVNVTB1eDFGU0tpNUZIREd1SlVwdGx0dHAxbzBxMzhZdUZNblBXK3RURVdrYThlZ2lVbFFqNk11SW5BR0NsUWtTaWx1WFBFVE9KRENLYVFraCtBRzU1MVJjZmdxVVF6RUFjU1ZXU0FBUVFob3dFR1VLSWlGYlh5N3JTR0RBQWtGS3BrRU1CTGtQSnptazg0VEpqWEZnc2J2WmRnVUFRdG9hWDgwY1ZKalVVSzJyYmFLaUlJZ2tBaUZKaE11UW9Md01sWUlueWRUbVZBaDJyTVZYaHM3REVWRXFsYlYvRHdNWVlSNlFSaEdaZHZuVVVVbmd1WUVoQjNoUkNVMGpLSkxKaGxGSWt5T1NOemM0QUZzaWhLUUNBQkpRaWlTaVVVSUFRNkZ6SUpZbnAwQ0FBMkYwZkFQQ1VaeGZpYXpoMEVaUFZjckZLY1BiL3dQek90Vk5ucDg1Zm5MNXlidWJ5eWV2bkZrdUx4Q1NGVUVKS29mYXQyN2x2Wk5kdzU4QyswWjNkWHNlMndTMXA3NllTNTJvUk04Nk9jUnBxTmc2cU5DNGhKcGRaejg4M2tzdWtScm1JYTZJQXVJWUlUWGg2NHV6VGIvM28yWGQrK3RqT2h3NXVmM0JqN3lveVZsbzNoaTVMMGJXM203dnZNSGZmUVFmdWdOU3lmTnFyOCtOSExyNTFZZWJLYnozNHhRMTlvNjdqdGlLZ3V5SVdpb3Q1djVCdzNNRnNiOFpad2Q5RVNrOGJuc3N0Ukorb0RkM3k4dy9ScnEyaHpzR0NEeTVBZndZQUlEK3o3TXpQZnd3Ky96SDd6OG5jTENaU0NaV3FEWXpaWGJBbUJmQ1VlOS82L2MrOC9aUExzOWZldVhwcVUvLzZsRXcyU1dhK1lXREZkTHN6MWY3bzFnY0dNdDMvN08vKzFiTW5YdWhNZDNSbE9qdFR0MFNScDRyY0YyYytMbjBJWE9WQVcyRll1N2hrRk00QXdBeDJ0eWplaEQ5czdlczJXa1F0OGJOTVFGNzJmckdXK0dsRCtGSjRWY1FhWnJMMlppa1dDY0lpVVZ6QVk4MGhoUlFVWTJ4VWdnZ1I3UDREQWdLejVVTlFTTG1LaHJtcWFFMldLWlloNTZLK1ZYTlFWK2dheXB6S3N0WjE1V2Mwc2MvY2hvZ0JCYjRwc3pRaXRVcExzZlJONkVsUGlVUmdpbzdNK0ZSSXlMUW5rcUhKKzh4Sm1RTFFNZTl2cUJUU0N5a1BEQXBjS1Z5SWNUOEp5SUJ4d1YydEdmU0ttTW5QdlR0K1ppWTNlMjdtMG9YcHkrZG5yMTJlbjlSK1BqRGFrRlpDdFNXemZkbk9qMjYrWjZpamY2aTliMzNQeUZqWHFFSHRDbGRKeWNodEtuTXJXTUV0aWp4V2FWeTJJczNHYkVKVGNHU3RmRysxVHVXSEFTZkdUMy85OWU4OWYvTGx6OXp4MkgvNzBHK3U3eHB1L1Z4Tm1xaHMxVkhWbGRmQ1BqVHE2ZlNmT0FnQTdGVS9oS01YajMzdjZBOGRxVDY1KzZGTlBXT0ltRGQ1QUVqTDlNMnNOV2Z5YzR1bHhZeVgzam13MlYxUkFqVXMvdFhMWC8vMjY5K0xQc0VnQkszaHV1S2ZxcnBiVHJVZ3BwbjhITlBLdnAyMVVGSnRIOXE2cVdmMGpZdkhUbDgvbTVKSlRVVWxFazMyeFc0ZXJuSTM5SzcvWHgvN25ULys4Wi85ZnkvOXplVGkxTzg5K3VXMHFwTVZzcllpdHJYTXh5b1ZTd3ZMc0k2anJHSXBrcldCcFp0UnNieU5EeFVhRVpBMTZiaWFRTldNMDRKWWF5cGFmVXhJcFlzU0xzOWRIMm52VnZJRHJoZ1ZQaVlxaVo1MTFRSkxsTEJ1NEt3QldLQ1NtQUFBemNXQWl3b29LZHV0THA3aElDSkRRSVZUNlloVVdObDlzSnpLaFhBcW96b2NkRml3VHo3RVZudFF5U2tOS0pDQUxnS0FJSkZ3aFNkUUdHQUhiZmpkeWhPVm03b0J3d0FTTUdCV0lBbkFNQW5FaEZTKzhhM2JxUjBkMTNBQzhYOCsrLytjSEgvUDE4R2lud3ZDSUI4VTAxNnlMWkhaMURVMDJOYmRsKzBkNjE3WG0rbHhsWk53M0d5aUxla2tFbzZYZGxOcEwyWFhyQUJBUURjY3k0MXNkaHVOYldXcGRncWdnZlJGclZKYmZCWGI2RmtoQ2lYckc5UkdPcFVmQmhpaWw4OGVmdXFOWjg1UFh6bTQ3WUV2M2ZkcjZ6cUhXcC9mMkFtRTNUeGNoVVNwRUp5cTArWXZ6VjQ5ZnYxMHppOStiT3Y5dysyRENla0JnQkNpRlRNMks1cHIvMTA3c2J1K01Ka1BTajJaN3NHT2dSV0hsajk0NUxlK2VQY3ZOVDltc1pRL2Z2M1VWMTUrNmxPN1BuYmZoanQ3MnVxbnJ1eGJ0NnY1ZGVxaTdIRXd1TzNkOGJQbnBpOWRuUi92YitzT0tKVElBa1ZBd1pwTFdBS0FFS0k5MlhiL2hnTlhEeno1OUZzL2V1N2t5OTJacnQrODkxYzlWYjNMdHVZYkIvWmVsbVJiNjlXbFNwcitrbTk0cE9SVGFjSkxiTTFiS3Q1NkcrOHpxbmFLTldrbGE3Y0lxM0xzZlVBYjRFOGk0bVJ1V2lDblhMYzMweTZYMmRtZ0VvbEtHb1N3dnAwUUUxRU1PWFNFQXdpQkNSUXF6WnFBSE9Fb1ZFVlR0S1JMQmtjaUV3Y0ZVMHpLVkVLbUFXQkZ5d3dHVWdJVWMxelBoRGkreWNkTW9BRkFnTU9nbVkwU2JzZytvb084ckFVU2EwYmpDaGNJQWlxWTJENk41VG5HaGJHWVdiT09VeXlKTlFNYjloMTBOZmthdFNNOG9FQ3pabVpFbHBYZ0IxcXBNUTRjNFFxUW1vcUdmWWtKNWtyY2o4c2FuODExS2xjRlRXRXhLQ2JkNUZqM05rZW9UQ0xUbmVuc1RMVm52SFIzcXFNajNkN1gxdHRJSFRLNjhadmllR0pMNnBrYy9hL09CZUpLYllFUVR1M01vSjRHSERaYU5iWW94UGsrWUxZdzkrS1p3ODhlKy9IRTFKVTdSblo4ZHY4VDIvbzNyZW9LQ0NoRTJZeDR4UXF6SWxuMXhQWFRKOGZQZHFUYXZuRFhFeDJKOXNvbWFFdHZQOXJ2cU10Q0ZTaUdPZ1pHT29lRVdya3k3QnRaZWVBdmhxV3hublhmT3ZyRGpsVG4zcEVkdTRhMnQxTElWV0hIMEphZm56MXlhZmJxa1F0dlBiN3pvSlRLM21NckQ4U3dLYnNndHF6OFpuVyt1MUlkaiszNEtBQThmK3JsN3g3OVVWZXE4Nk5iN3F1eVhLOTZneXRLUUxhSStGdGJ0dGtSVTBqRWltODRMT2NuZ1ZYN1liYjhpYXJDdE1LU3ZvMWZGSlM1UlBWZVpveFRLYXdNZzlYSGRLVURvQVZ5MnZXZ2JJaktsY1FGSkxZOHlETFp3Z0JMUkFRTUtVUkFBckxMcElSSUZFeEJDU1ZBYU5ZaGhZd0JNVmFVMEJJU0ZRSWFObVpsalNrc2N5cmp1eDBJQXNzaWo5cktwVm1CRklrSnU0Y1hrcStwSkpEcTdtaGdSWGVpSWl5QkVwMnF1WlZFYWNEWWNBU3hFWWdDa0FFTXMyR2prQTFyWkVxb3RJR0EyUkRZd2ROT3JHd21CbXNLUFpVaEpnRG9MWVcrQUFBZ0FFbEVRVlJHQUFRT0taQ29tTmt1OTIwb1lxM0lFSi9jK2ZEK2RidmJFbTBiZTlZbGxOdVo3blNrY3l0MEtodWh4VDQwNnBocUVWTnFZMklqMkttdHZpMXF3SDJvTUoyZlBYVHU5Yjk0K2V0NXYvRFJrZDFQN3ZuNHZ0RlZweEd1S2x4czJHQVlvRlNnNnNRNU5PdTNycHdZWDV6YzJyL3hvNXZ2cWV1MDFBanhZYXh1eGRqWU81WndFajF0WFlaYkZXNXBqcVNUV05jNXBLUjdiWEZxT3I4Nmk2eTR5R09UQ2VYbTNyRk52ZXRQVFp4OTd1VFBIOW4yWU5ZcG13NjJZcXRZNXFiQnlzcU10WFNUc2U1MVQrNStWS0w0eTBOUGZmV1ZiM2FtMnU4ZTI1ZHBURVc2R1FuSU9HcnJVblRscHJLdFpaMUtyQ2xEMU0vVXNxUnY0eGNVVFRqbWRnSmhPWlZWZGs3dHlXd3h6SmZDUXNKeEFRQlJBTE9kWVJnS0FhZ1NleUFBWmRXbEVkR0FTWWhFd0FFeEtWUzJoM2ZRSVNCdHRFSlpNb3NDWFFiTllCeE1lY0lUS0lxbVZESjE3RTVxYmtRcXczNzFSMlUrUko1anNRVERKWVZwaVU3UkxEQ1E0UktVczBxV09oRm1DSXdmUUlEb09PZ0NJQU1aeWhNWW0rdGlkeVY4VTZvc2w5a1Y2WUJDQUZTSUxnb3J3U1JCaXNxdEtnUUFXWkVpY0MzSm5JRU5rTXRjTWlVQmpoUnV5Q0dBZHFSckZ5NVN5THpKcDJScXJjS1Y5MjQ0VVB0aFhSWlZMU0lXVmUzcG9Ra2FKWVhmV0dmUjBqd0RSWTJlU1JrdGFzQjllR0NWS0w5eTZLblQ0K2YrNE9DWEg5Lzl5RnBsVVRZRU00WmFYTG1DWHBLSGhxb01zb2xwTWovOTl0VjNIZWs4c09udVJzKzVFU3hmR3NBUzkrdThpUHMyN0wrWnN0Y0ZNNXV3VkFvS2dRbFdWZXNzazlmK1c0cUdXdVo5YlQyN2g3Y2ZQdi9HUzJjT0w1YnlhVGRWNjFiUUNDMEc4eG5xNy9RTmRReDhiT3NENDR2VFh6MzAxSTlPdk5DV3lPd2QzdW5XbS9uQnJaU0FqSFFxbXpDMHJHKzRJMUt5aHJzYTlUTzN0emIrYzRDZFFOVHV3OW9CTkIrVWNuNSswSEhCN25RQWx0bUJwbEJaL2hHQUJuQVZLQ3NJWVpWTEJBbGtCSUNDS1VTMVNBbmxDWStBaVkxaGJRZjAxU3dqV1ZOZUtaSFN0RFRkSU5haFdRU0EyakJEUUFXQmppTXkxaWhjb29jb0xIa0NBRnlSbHFoeVpzcitLVVZDb2lkUnRya0RQdmtCNVEwRmhrdGxKVXJTSVd2RHBiVE1GRTNCayttRVNJUlVEQmpBemh0WXM4bFhKaWhhb0tOa0JnQVdna2tCNklva2d0SkcyejBMZ2NLVFhtaENBV1grRVFKbVZCMFQzclZGRS8yNDVYVEZhaFpWQlF3UTFEVXdXeXZENG4vMCtQNnhIMy90eUhjbkZxYisyU08vL2VTZWovYzIyTTVmU3hBbnoxeEsvTnMvTStzSFNuLzRYOGJOdmdFZzBPRi9PdlN0Y3pQWDdsbC94ME9iN2w3dHRadW5PYXd0SWpJWElpb3ZuZmJhVUdESmxGcFhreFFvSExWc0w3OFIxblVPYmV2ZmRHYnl3cy9QSGI1MzQ0SCt0bDZ2UVE1d2RTRmJJeFZhNGtYZE1xenZIdjdpM1orN01uZnRKeWQvVmdwOXVBZnVXaVBCME5aaCs0RzZGQUJpUUoyL3l3aVJiN2ltRWl6bjFyV29oM3NiL3pnUVY3R01NUzVabXp3eloxeVZjdHBqQnpzQ1ZXanlYSmE0WmdDS0JFOE5HQVpPeTNUQkZLejVwWldXU3F1MDFicDIwTW5yUEFOcktnQUlpWTVQQzZBaHBWYVJPU2lxNGhBQXpFQU1KREhoaUl3bFZKYS9zQzRWNkZZU1dFT3puRk9wT1V6S2RpVlNTcVJzRUlhWWN1R01BRXlJaENlVEVoTWw0d2RzQ0d3MEw2a1pCWHFHSWFBQUFSd0VKNVpIR0tVRE1KTTJvVFpGQjVNS2szYXpNT0JBQ01ISUlZZDJ4TFhCekdnN3VmV25jQU13WkF5WlJyOWlxWjBNRkpwQ1dRMTlPU3F6aEdTRERtVnRESXYvRWNPUStjNWJQL3k3TjMvQVRMOSsxMmMvdGVmUm5zemFLMUhXQXJWMmZ2Z3plZndNTHVhQnFqY1VOSm1Yeng5TFNIZGIzOWpBNm9XdEtqdmx6VkpBaVVtdm5DWEJtb3BVYjcvREJnK1dDZUF3bTdCVURBdk1YQ3RvM2V3M21MWFI5cis0VWtJdE52V083UnZkRzRMNDBZbVhwaGRuV3ljRzFlb0VOMEtqSnlaUTlMVjEvZmNmKzlKSE50OTdjdnpzVjEvNTVxdm4zOVExTCs3V1FWUDU0VFNoNjFyaWZWbjBkcmxmWXJ5ZmFmMXAzTVl2TmhoQ0V5NVhxVUlwRWtvbWxIQ3IySlFBdUR4eXNEVGNWQVNqbHc0b2Z4S1RuWWdaVkFFQUFqT3QwdXhkTU5mMlIyaW5EcGFzSVRFUmxTbk9oR0l3OFhPSnRXYmZzQmJvQ0hRY2RHMUN1UUVPcVFSZ0hPRTRxTXBlWEtBbE1JQnhoT3NLRndGQ05xYXltWU9WSjBGc3JKWW5JeGJOb3VGUW9oTG9XR0tFdGRBVktBU0lNaEg2ZlF6ME5lSFkyNXd4UklTeUYzQ2RZeGlJUUlzYXNnaEV0a20zTzR2R21DM01mLy9ZajcveDJ0T0d6TU5iSDNoODk4R2g5djczWXhGdk5NeE95eGNQTXdBTkRmQnlUWWo1NHNLaHM2OWRuTDYwdFhmOXp2NE5VckFodnhIRjlXWmdLMTYwOFZIL0dCQUlhUG4vdGFjakxKbXlJbUpITXBVckxSYjhBZ0w2NUxjZXpNUUttaCtXVFdUV2R3MnY2K3gvODlJN1YyYXZsOElWeGZqTHVCa0tvZlVhUlVCUGVUc0h0LzdhblovZU03enQ3T1NGdjM3MTIwY3Z2WlB6Q3pkMjJkV2lpbUtKc2Y3ZGRoUlFuanN1VVN5WHE4QXRkYk5WVDZONUJiaU5YMmpZcWhKdlhBS1ZRS2VrOVVLcCtNR1dyUXIxRnNGbHFqQVRod3hhb0JUb0lLQTFuMngwSVFUSndBSGxEQWZFb2FVNkVoc0hVNGFOWVkxV3hnQVZBaU1Uc0NFT1hPRTVLQVFBQVFXa0djQ3c1a29CUXZLeHpDUmdnbUM1Y2hiYS9SNWtsQ2lsS0d1RE01YzFPNkV5R04rS3B3Wk5xUU54cVNJcHZMb0NUUWpRS0M4eTR0U3NXQVppelEwT2ErWDBYMUJNNTJkZlBudmtMMTcrK3VUaTlFYzIzL1BFN2tjMjlxeXg5WGtqWUw0ZzN6MHR6NXpuemV0cDc0NjRycFJoZldudXlsTnYvc0FSZVBmb25zMTlZOHhFYk5hcS9ta3l4NitkZXV2S2ljbkY2YksxZllPZFN3WW1aaWs4UkZIT3JJcmZRaVhFRlRVTmdhSXoxVjRNUy9tZ1NFQys4VnRzTlhaaGJmOWJjY3JibStsNllHemZURzd1OU1TNTZkeHNLOWRmTGFyYWU4UXNzZmQ3NzlqK3orMTdmR3YveHArOWQrUWJyMy92K0xXVE9YOWx5dGpObzBud2dKanNDMFNVVVQ3MkVvMFVBTXE5Y2UycFRLd1pxTFlDV0FIeU5TbjViZHc2Mk5kVWxtOW1qdDZhSGI4WUtEYWlrZUZRYzBnY0VvZWhDY01LQ2NucUdsaTJqYlduSUdBQ0lLQXlBNWVaZ0FJcVNwVGxrQ013Y1dpWEZwYXVZS3VtUUNWUlNoUUtsUVFFTUFnb1cxTWlVQUtYT3BSb2preGNVcGdXS0EzN2huMUhaQXdWSGZSY2tXWWdnWkpyVnM4U0V3SmxTSG5pRWdBRXhBSWxzKytLTktJblVUSXdnVWlyRkpoeTNvZ0F5eVpBUkFGc2lFc0ltWUFEVDdoS0pFSlQxQUFPQUhHSXpDbGgrMnVNTDl4dExyVVFJcEpQWUdaREFhSVJNbDJsVTlrYVg2eXVEZXZxMElwcVRaVzlieHkyOXJUSzFoU09oRHBzelZyWnluOGNLQVRGbDgrKzlwZUh2bkY2L056dkgvenlwOTRIRW1VTU9EM3YvdUFRQnFGNTZDNXpZR2Y4cTF3dy8rN1V1ejgrL2NvbnR0NjdiM1JQZjNad2JYKzZHQlQvL1F0ZktZYitaL2MrOXBtOW40REcxYXo4OXBXZDk5Zkp2ckZZdHU5akdHN3hpbmFndmZmak94NzY1aHZQbnJoMjV1NzExOGE2MTYxOHppcFIxZDVybjg5OUcrNFVLSzdNWGYzNmEwOGpnRURSaEdKNXF4SFRxVnlHaUlCcCs2dTZXaS9NckUzUmtTbEVqTWV1SVViQXZKM0I4V0ZHeEVkbVlFdUFzRFlXaGcxUmdBaENwcXdiQzdNT3lROHJISWUwNjZUZE1oK0NBRFFiWk9PaVZES3BqYS9MNDdqeGhCZFNTRXpNT2g4dWRMZ0R4QUVSSTVEbW9pYWxxU2dFQ0hBZGhCQlFZRXFXcmJvY0FHQUtKV0JDcElxMDhqeGJkYmxEQkZUUUJRbmwrYkt0M0lZSUVSQlFVd2dRS3FlTFFRQ0RrcTRyQitwZHl0Ylg5dVYvTWxhdUNRQldMUzRwazVXSk5sc0pJd1djWUFCb1IwU0hNemJXNnFxMHk0QW9BS1ZZNGlyWGFSWDI0bVZTRllJbzA1R3dpZ1hkQ2lPcDR0Q2RxdjJoT0UzeVZxTkZ0MThsVTNVUGFsRzI4aGNSenh6NzhkOGUrZTdFd3RRZlB2TGJUKzc1ZU4vN1FLS01RVnlmZFAvMmV6ZzJwTGR1TUYyZDhhK09YejMzNDJPdm9QWS90L2V4c2U2Uk5mOXBUZnIxaThmNjIzdFhQdlJEaVl5Ykh1c2U5UkxaRTlmUFhKcTU4a0VWWSsvd3R2L2w4ZC85RjkvKzE5OC85bU5mQng4SXhiSTU0Z1RNUm5xcGlNSlJ0d21ZdjhDSStNaDJKaEdwV0NxaE9OS3N0T01YT2tJb3J3Nm5EaHdBWmh1bVFnUk15RVFVZTBOQUJ4eEhPaElsUUx0QUtUQWh4ZEk0NjNJR0Vaa0pBZE15WGFPV0FvWU1NaWZWeWpyeFNxQVVJSzJyUlRUcUNCUkNsSE9hQlVvQUYxRkNlWVdPdGJMSExXSkpQQ2RXWHJUaHVzb0hTLytJTXo5YUdBNlhqcTc1aDBVcm1WR0lVZ3F2N2t6bEpxVW1WbXQrdmFwYnJsV3hySHY2cWxRc1AyelFwUC9rcDMveER5ZGVkS1h6aGJzKys4U2VSM3ZYbWtUWi9CM0ppMWVkSTI5aktRanYzVTlEL2ZHc3pvS2VQejV4NnQySmkvZHMyTGVsYjJNVEVZSWJRekVzWFp5OVVnaUtiVjdHZGR5U0tTVWF5MDZVemR4Ym5rRktJWWE2QmwrLzh1NUVmamFrTUtYV0xDTTZnbUVEREcxZStoTmI3Ly9wcVorZm5qaDNkZmJhVU9jYWgycGFhZUNlazlqU3QvVmZQdmsvL3NuemYzSGs0bEhEeE16N1IvZW9XekRXTXJBMnpiUmxMUXdGQUZ4bFZtZjNpUXdiUy9hcVBTc2lZRGI4Nm5ZaTZQdUZXaVA0Vm1EZlR0VGJOQjYvRUJpc3FHWHRDNDNYTEtJQVVFUlZ3bDdaMXIyWWR1cnlFeEdkc2dKQzdjWUNDbXlKbHFjYWlWbkc3RDVSb2tkY2tKYWF3QnhRb1hZZnJtSUdHc1QvWk5hdVNFRkZNQ2VnQUFCYzRSSlliamtiRGhJeWpRQ0d0V0UySERqb01CQUFlakpsS0REQXhDQnFPQVVJd282RkFSV0p0VUlYWXZKS05oK21TcWV5UmVmSnVtSlFVRHRQV3lXaUtab2hZOW1nVFE1dTNaSTd1bm9yS3BaMmc3eDU4VDZjbUZpY2V2cm9ENTgrOXBQQnR0Nkh0OXozMFMzM0RkMENPMjlZdHAxWDg1eTFCcy9URDkwVmZQS2pOTmdYUCt2TXhNVjNycHd5SnZ6NHRnZTcwcDFydnZnckJzWHpVNWMwbVpIMmdlNTBoK2JRa0kxeTF3L0xyYXF1Q2hSZDZjNGdEUEpCd2FyUVZCMXc4L0tJZGoyUWRMM0hkOS8vNXFVM1QwMmNQWGJ0NUlwemlOWCtib3NOUE8xbTdodTdNM2RmL3V0SG5qNTYrWVNqbmhGQ2JPL2ZuUFpXSitiUmFwRVFvTDRDYktWSXNWWnBLRUNVZG4vWitnL2J6K01hbDh2UGJWalRQc3pyZ1g5a3FDSzZycXJTdG5oa3hNYk5CNFZBKzIySnBRUnNSQ2xSR1FvTUI4aVNFZUkrc1pZU0lVRnExc0JnQlNpaE1nb3pzeExLcDRDWkdUUXpTZUc1d2tWQXpYNUExVlpiZGRGd0RpRXh3VURFQVFKS2tXTFdFcFdMaENqeWVoNVFBQytUcXBUbzJreFJ5ODRRNkJBRGNVRE1qdkFRcEFIalU0bFlDMGhyMWlGcmhTb3crWXF5Wm1pWU5CVlJKQXdZQkhTRVMyd01RRWdCQUhrbzR3eFFSQ0hCSVdaRDJuQW94Ykp2bzNiN1FSRUNvcGpTVW9rcXdtU3hmY3F5TWwzOXpFL1d0VVNINk1wVlo3U29ZdG5FNitoREcvTXNocVhMYzlkZlBQUHFuLzdzYndlN2hqNjM3MU1QYmI2clBka0dBSnAxbzFYYWpTRStENnQ5enR5UjFYZnVOZ005NFQxM2NHYlplSFA0N0xGVDE4NE5aWHMrc3VsdVI2azFOM0V1NmVENi9JUWhNOVk5TXR3eElGRVNtenByaHhzQ0lxYTlsR0JDcWgrRHFYSXh2cEdmQUFRQVZ6b0gxdThjN1JvK00zSGhqY3ZIUDdIejRTYW5XSmJaRFQvRzVpNnBVc2hQN2p4SVpQN215SGRmZU8rd1F2aVYvVS9zR055eXRnR2tlS3Rzb2dBYmI1VU1CQXdNNVVFbzNpb2pqVXQ3WUtPdW8wWHgzTnRZUTFRcG1yZkNSS243bXVKa1dJSEMxbUZnWUNCRXRnMHhOR0ZKbDFJa3FNSU5SSlFvd0pEUHdBVElIQUJvQVE2aXNwNFNCa3hDSmdJS2JHOVpjYTJ5Q2NNb0NIemoyL3dKWUVMV0Rqb0FGSkJmTkhrb3AyYzJJMHMxc2tJUXhFR1VPYW9wcjBUYXNQWTVsNUJaQUpEb01laTR0b1FwbTRFS2hjbTBhak5zZlBJUlJaRVdITkhOQUlZQ0JqWmNDZ2sxYTBTWmt1MEtPQ0ROZ0FMUnFlaFVDcEFBRUpxU0k5TUswWEFRa2crWVdTYkh4SUlaREJsSEpKT2lEV0pqYzlSV1A4Qm9Ya1NNcXYwcTZxWWpaYnJheFFTaXhMS1daM1YxckRmWXJ3RVA5TU1KVGViODlLVy9mdTE3WDMvajJlNTA1Kzk5OUovZVBibzM2U1UwYXdEd2plK0sraXFmTjRNS2w2MzZPVk5YQjNWMXdKMjd5MGNCQUNBREY0UFNvWE92VGVkbUh0eDA1OGErRFFXVE43eHluc0txRUpwd3RqQkh6SU9kQXdQWi9yVjkxNGlZOWRvYzVVcFVWclROUG9FbzdmRG1rMll0dzF3SmxYVjY5Z3p0UERWKy9zUzFNNlhROXh5MzBiMDBvaHkyZ2theWxWWDR4TTZIMHA3N2IvN2h6Nzd4MnRQV0QrM1dVU3hiM0NoVUlxRkpHellScDlKK1h2VTBZcHpLc25oQS9LdmJuTW9QRUMzdVZ0ZXpBaThuNjFwN0tSU29qYmE5a0tHUUlYUmxXcFBKZU9sc0loV2FvbWF3ZXh2TUpqQUZleFVDb3hrQXdNVlFvUXFCTldzRUtKbVNKVzlHTy9JRnZaQ1F5YVRNQk9XSlFxaFFDT0dXcUVEUVJoUUFneU15REJTYXhRYlQzN0t2UlowYnRwYmNnR2pJajZ3MHJCNmxxRWpjUi9LVTFZOEdLS1JjWUJ3b1V5bUZJekkrYWV2dUhacFNXblpwTm9CU29zTUFBUU1CZU1JVktFcW1LdTJWZkoxejBVVldDdE1BQ2lDU3RCSU1qbFhoc0hjblVWb051Q2d2dzVIcEQ1QlYxRXBOaXBUcGFyOWFGVEdxd2dPdHM0UjZQM21nYXc1bXZqUjcrZi85MmRkZVBudmt3ZEZkLzl0bi9uQXcwNitFRkNDc2xtSktyWDN3MlNvNHJlajlyYW1FSUtUd1FxMy83czIvUHo5OWVmZlF0azlzZjFDYm5BSmVjemZUdWNMQ3F4ZmZNbElGb0FNS1doUjViQkVDUlcrbU01WE16dnVGYXd2and4MkRlWjFQeUlUVlYyaGR0cklKNGhWNHg4RG0wWjcxMDhYRkYwNGZlbmpyL2E1YWhhcFZpNGhrSzV1N2UwdmgzcnZoM24vMXVZRi8rZlMvZWZhZDUvendRMEd4dk0ycC9NOEJFWWt5N3YxdEordFdWY3lPYnBxMEZGSkpKelRsaEVSREFTTzRNZ01tVkVJeTZKRDhrTUZPeG1WRk1nQUJTbFF5REFMQVJYUmt1bWhLSVlVaGxOVmlsRWhLOUFqQWhnb3lUaWN4K2VRcmtTbm9JclNRcGlWUUtVeUdsSk8vOXovOUYxWGZXVlVEV3BKNVFDWFNETVpCenhNWlJBd3FSdUcxUUJCSm1RVVF0R1N6V2VhTEdqWTJQbU9IZlNta1FtVVpFbzV3Qklpd25rdVlSR2xqeWhJbGdLbjhyb2l6SDREQjloUldVZ1lSaVpsWjI1VFpEM05rcjhsQ29jdy9SYlNadnZicE5UZ1VFU1dpc0IxS25NOFIwVUVzcCtZWEtOVXo3eGZldW5MOC8vN0pueCsvOHU1ZDYvZjgxa2Urc0wxL2l5dGRLOXhtYndRQmlkWmFqd3ZyTEJuTFZ2TExpTUFDVVNKaVNRZi8vb1cvbWl2TVA3VGw3b1BiUDhJQ1habVVZaFdVeGxhUTkvT1RpMU83QjdjK3RPbnVnYmJldFgyUHhEUmRtRDEwOXJXT1JIcmY4STd1VEpmTmtCUWdZako1YTRiMlZQYjA1SVhYTDcwZEJvVTdOKzVOT29uYW55Q21aaFcrQlVUMDdhYlZIZ1dLbEp2Y09iaDEwYytkSEQ5N1plNWFkN3B6SU52N2dmY1lWbHhJb0xCcjA5cnl4RzVRQW9DbW9rQVp0UXRvc2V1NGpROE9WUmtHbW5UazZTcUVzSUlGVU01dmtMWlRXaXd0YXVOTGlRRWJ3d2JSR0RZMm56TUt1YU9OSFlxa0ZJN2hNT1FpZ2tJZ0JKdjVyQ29heW1CampZWXBLWk9HU2JNbU5vWkxhZFVta0swMW8rRlNRbm9FaktnRU9nekxGQ2taVFAwNEJBTWI4b21EQ3QwQkJTcGl3V0FNaDloZyt3TUFFR3hTZzlKY01xd2xLZ2VUR3JSbEZ5TWlFUmxZZTVWWnU3ZGtEVVVZR0FDbGNBd0ZDQnBRTW9CTnRGM3ozMzBmVUZFamhvaVBXZHNuUmp4UUswMFk1MlBhSTIxd0RIRE4zSTF2TmFienMyOWNmUHViYnp4emNlYktRNXZ2Zm56M3dUdEdkcFUzaHFxSUlEYzNtbHFCbDNqZHFFZElaT0l3VWtldC9LNEVnUG5pNHF2bmo1NjRkbnJQOE5iOTYzWm5FOW1RUXluV1BxdTJOOVA5eE81SFhlV09kZzQxZjMxMmpyNVNEaEViQ2dTV3pkOEZZbnN5cXhDSk5CRkJaUS91RnMwNHU5T2R1d2MzdjM3aHphTlhUa3dzVExkN1daWnN1VjBCQlE0NlpZVyt0WGlHSzk0Q0FpYWR4SUhSUGFFSnYvWG1zOGV2bmZxYlYvOU9Dckh0MWxBc1Y0VnlwbjFkaGFtSVlsbWhXTlhxNFFvVXhKcVk2bnI1M3JZUi81Q2czRVV6UjZ6SmlNZGowd0lnMWltNTBpV1FBQUlZc0tKSUxXMHVCbHNOUnN1U0lnWUVSZ2xLZ2t1QWlKS1o3TzVEZVo5ZEtBQWdKbGU0eEtSWmF3cUlRNEZLb1FJVWhndWFTc3loWVZIMjJGNWVjZ2F5K25YS3JxaVdDK0p5dElXQklBU1dGMVdhQXdad01XTk5OWmxObFM4WElscTFTZ0xEWUJpa3BZU1VyZEFaTmNTMXNjbXdVVUpaUFhrQ3c2d2RrV0F3eEd3REQ4d2FLblFTQUlLeU5LOEFFQlgxdlRJNUVVQVlNalliQ2dBYzRZU2dtYldEOXU3ZVYrRzJLQnpTNUJqN0F1cVNISnZ6TVp0c2M5cDVneFd3aTM4ZXhjckt6K0hEM1c5TTUyWU9uMy9qKzIvLytKVnpiL3pxblUvK3l2NG50L1Z2YW5Ud0RjeUhxdGhNalpodXpBWUFrUUdLZWZmdzZ6ZzRDQ1BEbkZtMllUUytNUG1OTjU3UkZONDd0bS9Id0JhQm9oVS82MVVYbURtVFNOKzVVb3lkV0dPa0Z4ZW5ndFpqYjFtSncwcDZGMmJjcEJMUzEwRWhLQkRySnR6Ym00U2xpVzN2MzNESHlQYnZIUDJIWTFkT0RtVDZPdEpaRzdhMFBBQ0lWWGlvMXh6V0VORVAzYnZoQUFFVDA2R3pyM3ZLL2ZTZXgzWU5iZXRJWmRmOEYxZmJPVlMvdUJvYmNhaEVqdXRjaHdrYjBLVnYyNGpmVWtTMGhxVlBnT1BpRFZYSHh5dDhCQ2trMExMdU91V2xpbUhKRC8yRUUzbmRnVUNocEJmcWtNdHpDQUZBaGd3QUNsQ3VFQ0dIRXY5Lzl0NDBXSkxyT2hNNzU5eWJtYlc4cmQvYSs3N3ZRS1BSMkFFQ0pNRlZYQ1ZTcE5heFJwWk5PUnlXUFk2WkNJZkRtckhIRVk0SlR5aHNheFNhQ1ZrbVJ4SXBrWUFBRWdzRkVBdXhkaE5BTjNwQm85SDd2dS92MVpKNTd6bitjYlB5MWF2S1d0N3JlZzBRN0M5ZWRIUlY1WEl6OCtaZHp2M085L2tSc3JBUWl1dUZjNWhqWUNNbVVNR29HV1ZoNS8ydE1BZE9tdzdFWlZtV1cyVm5FS0xXbUsxTkdZcW5YSWlvRldVaGpycVFRdTJoWCtXcWhkVkpseXpHY2tHajhqRHJVWjdRV1hLRFc4c0lPZFNvM2VJSUFyTFlFaGNEOGhWU3lPV1NIUk1Jc3lyam95SUFUU3FyTWg0aWdWRmdOVEJBaElBSVJPZ1JLb0FRSUFJUUFBc1FEOVlNRzBkREZYQjNTZ01vUXJySmhBRExOblhVVXQxZGlWakxLYTRCTHZab1U5MlNRTm9SRlNiVTFldWoxVkNrUHVMeG1OSHkyR3NIdC8zZ3JTZTJIZDcreU1wN2YvL3ViellaUUV3TmpzMlV4QWtiM1pCWXNyMWNVZ2NQOXY1My8wZjIrMC9UcWJQVkcwUTJPbjdsN00vMmIxMDFjK202T2FzR3Uvc240NWs3Q1RqUjB0cXJtSGd1QVRGY0VyRVRhN3RieWhQRFp1TDJxQ2hEbFRZTEFmTitWcE82VkxoNjh0cnB5QmJxUFhzN0FyZStLeUlqUGNOTGhoZWo5cC9aL2VLWmErZWNBYkdJWkNoVDM1SnlSYzEzdW5IM29rMi92ZVhyRytldGVXekhzOS9iK3FOM2p1OHFSbTNsdGxYRDljMU5ha0tqeG1IQ1FSbzBEZ0RnR29lWThORmdJRkpGS3ZkVDg4TWhWdUJ1c2ZzdFRCbjE3MnhpVURjcCs0VnFGcVJESVN4Y0xsNnU5SDJZcENEVzcxdjdIQ3Zrd1pxK25zV0ZFNmIrMExWQ0wrTFI2dk01SXFTUkFvSW1WQkdQZXRRTkFGbmRuYUh1aU1PSVIwVllRQ3FzaW5IZXBvQ0VFaG91SUdvMWNVN0d3S0dVUTc3ZW93Y0lNZUl3RkhzbFBKT2hMSWdocEM0OWFMZ1FNbHNBWUdOa0RHcEtwZktBVUREWERKY3lsS3VvZnhLQUlLSkhubUhqdkRNUXNFdDMxZCt2bTROVU1aQWFPMjlDaldsMGQyT0xoTHIrelJlUnlFWWZTL25xQkpidFg3MysvWi9zZkY1SDRlK3UvZVMzUC9YUHV6c3QxZ1JWYkNhb05PaXAvSDgzRHFOTFovM25mb0ZqUmVqcnh1NEpoZGx6Nm9OLzJ2TWltUEtuVjkwLzJET2phTVk4Vko3cWZBQzgyZ3ZZSVNaK1ZybGRJNkNuOGpXMUxpRisxdmhpQzBoa3gwMm9GYW5obnVIQXk0eVd4NHBSRkFMNGFhSjRONDZFNmppUW43Rm01ckoxSTR1MkhkNSs4dnJwRmJ5RWtJcTJDQUJabGEzSlpycVpvOTVWTTVmK3R3Ly9BUXR2Tzd6amVubjBlbm4wUytzZmJYOTNSNFIwalJaUit0U2xIZm12Um8wRHRNR1BybWxuR3NIWUFwR244RmV4bmJrSnFIOW5FMkhLRyt5U2VqSzVyQmNmUVZOR2dDMlhJenNtb0NFTzg1UHJHWTFFbXJSR0hka29zaEVMTzlHRXZNNFhiSndTWWNTTW1kR1FyMWNiZEU4VzJrZzVaZHFCcUNGckpUSlNGbUhEWXlLbWJBc2lvakVqRldVSUVXdWdtQXdnUEFweXFwY0ZMUlFzbHhrakJOS1VCUURuS1Z6bWtzWnNKTlpIWDFNUTJSSmhKdVRRVTRHUEdjdGh5QnhLVVlNQ3BBSkgzYnJmU21qRVdnRkVRUzRDb0FKQTlBRUVJTktVUVZRUmx3cjJhZzY2UUpRQUpUNUh5ZExHVFo1OHA5WVNyTFh6anQvUkdvRklSWDY5UnhlTFlZNjBDdXBmN0tsSnBIMEVjZmJhK1I5dWYrckpkNStiTjJQV0o1ZmY4OENTelgzWnprZVNIWklIVkw4a0hDdCtLbzJBTEJHY091SC8vVE04YjdaWnNhUkczUHI5YzBlMkh0KzFmR1RoMmprcmgvS0RnZkpTemRVNlcrQ3FncmJlUmtRQVUyWWU5YnNyVW9nb0FnZ3FPNTR4MkRFNG5jb2sxNXFRaHJyN044NWZ2ZlhRT3dmT0hWa3pjOFhjdnRrWnlzQU5xOEZXb3gzcFZXYytwQ20ySnZhVU4zL0c3Tzg4K0hzWjcvczdqdTk1Yk9zLytvV3hUMjMrb200dnk5U0pTOGIvYjV5em12cjlSRkhMaGgxNHFxaWxROEtiYnFjMXFGaXlwVjJDYXBFVGV3dnRJR1hCb2pKdmdUcmxEL2RscGRrWmoyRWthOUJ1MFY4a1FzUkE1dzFiVFZyQVJHeFlRQ01EbUVwVW5nRWdFbUFRbGtpaFpGVzJ6T1ZrdWJCa1N5SlM1ckpHSFZCUTVyTENURmJscmRpSXl3SlN0RVZFdElJZWRRbUlUWk9VVEs1SlU2N1crOXZ4SWwzZXA0QVJNUkFiZUlxN3ZKREh3d01DWEUya0lGUyt5aXBRQUNoZ25jOVluRWNSZStFZ29XZUYzWlVIbEZIb0MycUZBWkVYc3JFQUFFcVFCRkJBUldKRlNJUUVrTUJSaENLTS9jU2NEcVpiNDBjRm5sdHVjcy9KTGJ0YWNXVXdzYzN1aCtxVFc2MllXZk45ZFcwajFQWHZOcm9SU0xLRUw1SlVzbXB6MkJwWURxWEJta2hpT3Z3UndmdG45bjl2NjQrZTJQWEN6TjdoejZ4NTZPSFZEOHdiWGppdFozVDFJVlV3ZEZ6WTlQeGxiODhCT25MU3JsM09jMmRKTUQ1cCsrRHNvUjNIZDRkUjZiT3JINXJkTnpQclpWVzh4TllaVkQvaW5TZjJQdm51VDQ5ZlBtV1NodzdZanZhSklpK1YyWkM2ZTArUWoyeDRjZXlTUWxYbWNtY3BSUFVNZ0lIOGpEc1gzaDVrdW41eCtOMERaNDhnb0VlZTExRTZLaUsyOUw5MU1qdUd5NG03cWEvOTFiT1cvL3J0WC9qa3l2dU04QTkyUFBQYys2OWNMbHh0ODZUSnFNV0tOV3pxVnBGYTdOdnk2aEViQytrQ3hxeit5Z1pOTHA5UXV5R3ZZOUJYVHlOVDI1bGI2QlJTVzJ6WEVJMkhGUk5VV0paUTZRVUFRSVFCV01CQ25IWVU3MVQ1bDZDS1pRK0FidkVyT2JLcXFLQUNBQU1EaUlDMVloaXNBQ09neThsQ2RMN1FMWnlIUmF4RzFCT0dFWWdJaXNXdzFLN2NhQXdVK2tXK2hxZ3JWRWFwM3BmRmhyYklnQUNDb0FBbnJOTzRZVVE1S211bExCZ0I4Y2tuQkEyK1kwVEdoQkNNRXdvQ3lyQ3J4c0FFcElBQWJHSlZDcUFaV01TNlJSNmY4c2xaRUZGWU5PbklSaXlXTU5ZYnI0bm9ma1RRenFRQmNjS3FXTVhpbkp0UHN3U1lzRmdOU2dBQUlBQkpSRUZVUmFpU1JERGhCMkZncUpmT3Zma1lDd3ZITHA3ODhjN25mckw3aGRrRGM3KzY0ZEY3bG15YTJUUGNlczhiZ3hYYmt0emtIVGdSdkxaVDhsbDcxMFllVHN5OUpPVHl6dzl1M1hmMndKS0JlWjlkODRtZVRQZDB6TnRZR0FVakcyMDlzdjM1OTE4RndvSDhETzFuYXdyWkJKUm1wdUF3UVQ5UmhKQzZNL21Jby9PakZ3QWc1SkNvMHdLZ0U5RWRkSzBjWHJwMGVQRytNNGYzbnY3Z3pvVWI4NTFldDFLb0xOam1JcHVJU2lFWlczUUJtd1IzTHR3NDFOVS9JOWY3NUs3bi92TzJ4d2hwODRLTi9mbStOay90WHMvRURMbWRESWhVV2JONlRFcHFkZ0lCczlIVEZHR3hKSjQ0VmxsTk93TUNyVVEvYjJGU1NKMjBWSDlaOHpHNTdZb1VnTEpjTmxJQ0FNdkdVemtFQkRFQUNQRmFodnNQYUtjVWh3cFJoN2Jnb3k4Z0Zpd0JCU3FJSlBMUVkrRElSZ0pndVJ5Q0VyQXNSbUhnaFB1c0tTV3BGWTBoVmtwVXcxb1FNUkdQUmp6cThrRW4vQVNDcUh6cWRweEtUYm1hNWJTSXcrdm1VaVNoQUNnS05HWUJnQUJCeEExd0F2UkxwUkt5VVFnc1hMWkZEWUlBSVljUmwzMkU1QzlBblZPNW5NcEZVb2lrNUd4T0t6ZklkN2ZKRVRZWm1JR1RNWGpOZlU4bVFCK2E2SFZic3hCcFJHbEozZDB4QVZ2U2N6UmxCTVRXcVc0Z29xZThsbE8wNllhSWhEWjY3OHordi9qNTl4N2YrVSt6K3VmOEw1Lzk0MCt2dm4rNGU3RERKMHE3aHpVTm90UTlBZ3dqdGZzRC9jWjJXVEFudk84T0hvbEx4U0xuQzZkZVAvTDJXRlMrZCtrZFMwWVdhYVZ1aEpHVUN2ZU1ESnNMMXkrZXVYN3g1UFdMNzU4NUdOa1VBWlVieERqamtoQXFZOU9XaVFNZFFkYkxmSDdWL1pyb3dMa2pSeThlbjQ1VE9IWlU4M2NRQVQyVmc0bFdNcGJ0d29GNVg5cjQ2Ry9lK2FVOXB6NzRtMjJQdjNib3JXdWwwWGJQUzBxVGRpMVNPeVRLQkcwMkYyM0dOaHlIMnJINUdyVVZpT1QwTHExRU5XMUZ3cytkMUNYY1FqdW9mNEkxVk55RW5KdDhYL1ZySEphSXRYSWhFVFZJK2F1eXlCNFAwa05WbmdoQUVoc1o3MEFyNTJxckVkQ05GQ2ZydjdkZ2xiQUhlb3l2U2FVYzFSc1FhcCs2OHJxcmFKVVZ3MklRS2EvenpHSFJsQ0tKREJkbjVMTmxLU253Y2lvVGNkR0paR21BSms3WEdrQWpWWVN1NC9WVVJRb3NhRldicHhBSGZ4UkNMUHZsUWliNG9RUWhtb3ZOSlRCY2hvbGljK00vTlJDYncvYmN2WFZqUWNOSldUdE9CMHFtZlBEQ2tmL3RwMyt4Nzl6aCt4ZHYrcVA3dnJsMGNLRmJtTy9nV1JxeEppZGV2aGhiVU9SWEQ1cjE5dmYwTzdzbEc0VGYralhwNlVxK04yeGYzTFA5K1BtVGl3Ym0zamwvWFdUR0FFQ3JUSk5KLzVUaEtlLzQ1ZE9YUmkvTjdoN1l2SEREZEVnNmpqTk1XY0l3SEMyTkZtMHhxN0wxY1E2MytuUGp1dGNKQXUxdFhyaitpWGQvZXVyYStjTVhUNjZldmJKVFI2NUcyeHpEQ1Z4bVZ6Mkd1d1kvcytvVGhQUlhyMzcvZjMzcXozWnYzUGV2UHZPZE5zK2JjT2hnTWpTNjZkQ2wvUmkwRlI4ejFEZEtMT3hNd0YyUGxueDBpR2NVc2ZTMWNpRUhyZkxNREtpMHlvYTJFRW1rVVFnQUtzdFNHc1ZLRkxMTDRJZ3lsSW1FeTF3ZU0yTUNVcktKZkFONjFKVlRlUlpicW1RRGxXekpDR3JLR1I1cmVUbTZmZ3FGZ0lweVZrclZxK2tCZFJGNkRFN0JKZ3NvVmtLUnNHWmZBUm1OTGdKNlZveUk4U2hIU0VnQkFYc1NHUFN2RjY0SHZnYUFNb2Npb0JHc3hMSlRqUm9uQzJCQmRDelM2UUdnbXp4RkVqbUhHZ0hSVlhzVEVoRTU1amtMc3hoRWRrTDBiYXJXZHdxT1k5V3lVMHcxOEkxL2FyenMzWWloVTdzVmdBZ2JMbW5LWUYySWJMS081SjNDcVN0blhqMnc3ZS9lZXVMQzlVdmZ2dU56bjEzejhQS2hSUUkzNnUxVUQvZTRJeHZWdElNVDc2b1RaalVpa3ZRaWtzL2FkU3ZzdkZuaDV4NUtITGFNaEJkTFo1NSsvNVhBejl5eFlNT3lrYVZhWmFCK3RhaERzR3hQWGoxejhzcHBSRncrYzFGOVIyalpBdDRvRDlIZGlxWERpM2VkM0hkKzdKS0xROVNmeU9udDM4aUphcUNWdDNSbzBmd1pzN2NmMy8zekEyOCt2UHFlak1wTVIxODFoVmhnSXZJekk5ZjcwTks3QytYaVQvYTg5TktCYmQwdlpiK3k0VFBEUFVQdGVIbE1VNy9ydEFjbXRVdDdKV200emEwQnhFMUFmYloyOVlmSVJvcGlvU05Odm1HMFhIYnlDaXppcVJ6WW9oSEhJWWgzUklqL2J3QWlFWlJRb2M2b2pCczkxR1JpaGh3S0NBZ2JLQUhrQ1FqRUpuNVlpUUZuc2d1aGowQld5cHB5cVRxVklHSUpQRUF2MlpQRmFnb0l0V1VyWUIydEEwRVJlbGJLN3ZWemZSVUFnSlFocHUzb3NnMTk4aFY2Q2dHQnl1Wnl4dmRCd0lCMUt4TTJQbVBET2l4VkRIT1hGT3ZpTUJhc0VzVnhsdWxFTlE4V3g2bDB0NGhaREpRQjFNMFhhbXpuWERkaTRKc29VYVphQXljYk9Sazc1OEJXUFdOTzRsYzNVN2Z1NUpYVEwreDcvWm5kTDF3dmozMzl0czgrdXZhaFpTT0xGU29ua3RoWnVDRm15OXZvNG1yVll5eWVQUng5NGk2Mk5wbzFTQlE3WUZ3cmp2M2k4SzRQemh5NGQ5SHQ2K1lzei9xZUNEZnk0TDV4SU9EbHdwV3hzRERRTmFNN2s2OVA2Ty9nOCtyTDlucmFDNDBKMHRKLzRsRG5WRStYK3Q0UllsZVF2M2ZKSFVjdm5Yei96SUh0eC9ac25yOWh5ajViMHdTRmFyQ3IvMU9ySHZCMThQSUhXNS9lL2RMWjBTdWZYL3VKMVRPWDltUzZQK3pTM2NMSEg2NVpkcXlhc2ZJWW92amFOOElnMWlNUVFDdWlrQkNncXZWSE54ZUt1R3drQlBRSm5HaWVRaUEzMzNaNW5naG93V3JRSUc1eEJJMUVBRUpBV0VWMkpOUUN0bHFvMG9sUHNvU0VXbnZvSmxLWXlKYUpNSURWcWd0QmlSaVdlSnloa0h3S0RFVE1HSHQ1a0ZJWUdGRlF0YktpTVdlbGhLQmkyVVJnR1I4WllkYkxhdktJWWxhbUFoQ014VEtxRzVpRTR1NVJ3QUFLdmNxdnNkMnRnSGpvS1ZDdTVGU1hWdWVTWVFnSmtDeURpTkhrc1l5citIVmNUZkpEZ1d1WFk0cWxwUE82RXhrN2RuV2lhcHMyRlRBN0JSRTVjUDdJSy91M3ZyTHY5Ykd4SzcreDZRdGZ1KzN6QS9rNFozTDZNbFRqSVR3Mm5GRUpXRUlQZ1NxV3lyRkxwNGd3RzRKWXUvN0M2SlduZHI0R2JOZk5XcjVvWUs0SUorcXkwMVRzYThWUlllN0w5cnBFNVJwcVd3ZEh3NzcyTkduTHRsUXFlOW5hMWJjYlBGRXNiNU4ybSs1ZHRtWDd5ZmRmMmIvMXVUMnZySm0xdkdjYXd1WXRDOC9Dem5FbTVUY0VRbG93WSs1blYvbjltYTRuZDczNGo3dWVLMGVsNHVvSE44NWJNeVBYTHN1eVRWU1Q5aHNSSVJHSkt2TFZMbFNNVlhKaHlXWTNqZGR5QzVORjlWdGNUYnhOdmtrVThLQ1NzZ0V1WnN4T3RabVJFRUNMZTdNUUxMREdDWWF6THJuU2lrVTBtandkdjN5SWdFNW53WUJCUUFJeVlOd1lBaENVSUlnRklFTFI1QWVRcXh6TkYyRWlFZmVtQUJMNmlFUW9HajJkVi8yQTRDblBXdXRxc0xFUlFLaFZWZ1RyWGU5OEZmaHFhT0k5NllKYXBGT3NGYW5CT3NaYzgzbEhYamQ4UzMxb3NUeWNsSnlVRCtERFJOYUZtM2szandPTFdNc2hLVlhmL2pWeDkrNEk2bnYwR3BXeDZwR1pXekJyZWN4R29uWFFWTHVtdmJGRlF3NU9zcnRoYzJuc3l2LzM1dCsvc24vcnNKZjc5dHBQL2NaOXY5V3l6RGVJOFZ3N3RrM0lGazdGeEhMSVlxaEtKeXE1c1VaTWFNSmpsMDg5di8vTmpiT1dySnkxYktoNzVDYkljbHd0WENYRVdiMURXWlVkTTJPSU9FMVZyaS9iM1JYa3psKy9jUERjb2JWejEvaTZrN0U2aFFvd3ZTSXQ3Sjg3YjJEdTJONVhYenYwMW04WHY1TDFNbDQ4ak9oTTU5ZHkrYktpcXBSdUlvOFYwKzMrcnQ3UHJIM2dqb1czL1krUC81dG5kajkvOGZxRnlKb0hsdDJWOFRxcGJwNjhoazM4WXdtMW05VWtqR2xkYWNTcTAyM2FhZDl1NFVOQlVpZmRZM0tTSGtrRGJ0aTRMOTN5cTJIanlOUUkySjN0ZGp1MlNZd0tWRDVJNDgwQWdGZnBlRjAzNnBnMG5zcG0zTGdCSVVmZEFCTWliU3pHY01tamJFM2duRHp0T1ZLVlVrcVJJaVJQKzU3dUl0U09YZHp1amZsbGcxYTZaUjlBcUxYS3BUWm5tdlQwM1p3YVRnMjRsczVFa1lrY0FTTDVHSm5JUGY1cGdqdFJTMmtOdzJYVFFKM1hXT05DMlljdUhQdXZ2djh2SDkveDdMbzVxNzd6NlQvNndyMi8zdm5pTmtZOS9iWUdobzBBNlFaVzE1cjAyOGQyL2UzV0g0RXBmM1g5bzB1SEZ0MDBYYS9GZy9NM3pWdm5CT2FtYjh6YW5ldk9CVmtHQ09HR2hHOGJnY1Vsa3FVY2VkM01wWGZNWFhYaCtvV2paNDlmS2w0cW1qSFRTcUwvdzhKdzkrQ2YvZnEvK2ZUcUIvZWMvdUN2WHYvK2F3ZTNtV2xRVUloNW9DMjUyTGFJZ1BWY1NQZk9mdlNGN1cvQldJTTBJYWZYRFNDb3loazhrZWhvMllMZENGd2FrYlhOS2pPaDlpZ2JjWkVuYWtycGErSDV4dnY0aUdTNUJBQ0tNaUlXQVFMcUFvQXlqNllsRGJxbGpTS0lFUHEreXZya093bGJaOGRYVHV0bXRGTjZBTkdnWU55VUMrdElscEw4U3FpSWZHT0xBRkF4QWJkSlJNTmxlN2JrWjdYSk0ycXlVWnVFUk1NbFFsWFAyNStvVEZkejF0cGtjVGNzVFlxZGZHejdRcWFJTm5Ycm10TkNMNDFkZnVuQXRuL1kvdXkrOHlkK2E4dlhIbDV4NzhxUkpibHAwTEZ1d2pDdENoNWF3Mld0TWpXeWtnb1ZDOXR5eVJ1OXBvcUcrMmR3Ymp3Z1VUQlg5NTdidS8vYzRVK3N1R2Z6b3R2Njh4TTBLMjhjMWZxWTFkOS82ODZ2R1RaT01BTUJMWmZCMmZUVjRRWXB3MVFSTDVvbThUSEhMMDZ0OEJ2bnJqbTI0dlRXWTdzZWYvZW5BOTM5L2RrWmF0cUdTcWtGYzlMT3plbkpDbjFBQWNUdVRQQUg5LzdtY05mZ2F3ZC84ZWN2Zi9mSXBSTmZXUHZKa1o2aDFMMVNVWjBxMmVUMWIvM1N4WnEyS2J1MzM5L0VGYThWOWR0eUNBMENtVGVmcS82eFFmMVRWcWhJT1hrb3JQNElpU3FVUkphanl1NEJBRmMrT200aFZqcEVNR0EwYXRmdGF0RE9Sc3JwUTVSc3lkbDFSaEtKc0pHaXdvREZpbGdQY2xtVlJjQ1NIU3ZiMnFRTTU3V0pPRnJkZU9xUXk5Vzh5R29RaG9uVHQ3RUZBYU5BZTVnellJeFlJeUhYYVZ3U1JsYktIbVlBSmVRd3lUNVhTb0ZBeEZGeU1jbGVET3plMjVCREFHc2w5TWpYNkZzSkxZQ0hIb0k0TWlERUNSd2tRTUtHUlp3UHVnQVFLc3NNWUFrVkF0NGNEY1lhaWNuR214RTBVRUZ1cEV5WHVwQlp2V0RtckZDYm45ZHlTS2pxQ1pzdENKaXBoV3lGUnJSUUFUbDAvdWhMQjdiOS9PQzJxNFVyMzdqdDgxL2U4T2pDZ1hsWmIrcnk3RTNRWEZBb0tSS0xxVitlUjBRUXdITVhNaysvZ04zZDRiMTM4b0x4TWNUT2svdTJIOXVEZ0krdWZtQlc3NGl2TzAvOXF4YXFjN0JzbDQ4c3JxNEppTFY5aHBOaFZlalYxOFpKTVlpSHV3YjdzajFqWWVISWhlTWJacStlVkJacG9qWFNSQ2pKVlduQmxEZXpQOSszZkdUeG9vRzVXNC9zK1B6YVI1WU5MZlpWNXlmUVRxMHY5VzRrQzg4czFySk43U21kV2hNQ0VxcVZJMHRoQTNZRitaL3ZmL05IN3p4OWFmVHk1OVkrc21iMmlqWkxNb0hVMHVyMWIvSVFFNTZXZ0RDSFJPTnE2NU5vSzdCZGZjeEcwYWsybThGYnFFZjlZNnF1R3k0WnFubzFWdHlHQUlSa09Zd05KNEFKUGNzUmdLMmFVV3NCWWVERVc0ZVpIU2VzYk1zUlJ4bzFBMXV4SHVxUVJjQTRUV2RrWDhobEpFVGxCcm9QTlJWQksvSUpmYlpoemZ3RFVZc0lvUFVvNzBTbUNaV0hBU0pFdHVSc1plcVBMV0FCUktGR0lDdkdjS2pSVHlxWmV6ZFFZdjZtUXVWc05qMzBDS2dBSVFBWXNRU2dFRm1NRWZESUUyRUdXMVhOVVVTc01JQVQyV1NNKytrUXdERSs0bkZjbktYbU5LNkFFVldsSmVoTWpXOVRMckFSQzZGTlpicDZORGNHVEpRSEJkZ3BCOVZ2d2NMQVRLUlNMUjZhcWRwTkJxV29mUHp5cVovc2ZPNlZRKzhvUlY5ZS8vRFhObnl1TzlldFNGbXgwN0ZTMjg2VFJVQkNuZHJvVVRsVUI0OW4vdVlwczJVOXJGdnR2aFNScTZYckw3My9pLzFuamkwYW5MZGwwZTJacGdPZ3FZbjZwZGFsZXFKcm1ncUYwM0pOQ1Z6WG1vQTdOL08wSjh2Q1E5MzlNM0o5SlJPZHVIeTZiTXRabUVTYVpjSUNhN2xIb3dvLzNOVy9aY0c2Nzc3NXc0UG5qNjZhdFd6T2pGa2RyeDVPMnJ6SkJvUUV3SlhwU3UyV1ZVYXZBUXV2SEZuYWwrMlprZXY1ejFzZmYreWRweU1USWVLQy9ybTVJSnNreHpKdzZ0clRwR2J0YmQzWWl0WmsvV2J0dEJVdFd5R245Tk9vcmJpMVl0SVJzRERCaEZtRWV6ckpzRnRBbUkyQUlCS2hZZ0NKbHgyUlVERVlTZllEQWRkdUNFaVZZMDZjZ2xjbDJlREd4SWk2OWF2YkdLUXdBS2tUNlFQU0dMajBVeGZySU5RNTFaZjMraFFwSTRXSVI3bE9IQUpSYWNvaHFqS1BSVklXc1N3bEg3MEFBd1V4K1QrU3lNbEthdEp1dVVGY1BhOWNoS0tNRlNuYVVpVGlWTjRpdGtaUXhwYzJiTVZmUkN3Yk40S0x1QXdRQWlqTGtEQUdYTXlRbVkyTmpDMks4RTN6RVo0QzJva2hPekd5VkRmemNldlVpc3E5cGt5NlhVS3NVeGx5cXB0R1UxVzc5aEdhOE9qRkU5OTc4MGQvOTlZVEdhVytzZWx6djMzMzE0ZDZoaXpZRXBjaTdyemtJalEyTjUrUURJM0tVN21rUWF6K1NaKzdsTm14RC9ZZk0vbXV4QjNEQ3I5N1lzK2JoOTlCeFB1VzNUbC94aHh2b3M1U3pZUHJvRE5MZTFidkhxRnZiSW92UTQxeHNPR3lyWHRub2JLbUppSmErNEdmVTZoS3Rtell0TStLY0l3d1QzbFRZQWk1WXZmbisyNmZ2ejd2NTdhZjJMdnYvS0hVUmM4YlJIczNVNnVLLzFZTnFxdVdaY05pWi9XTy9OcUdSNy96ME84TWRnOCt1Zk9mL3VMbDcrNDU4MEZvb3FJdEdqRldiTm1XYjN4aHFCMWFRNkkxbVhaRnBFazNNbk5uNW5iWVZKYkwwOXBXM0VLOG9EYXg0bW5TbnZLU3ZEbE5ta2dBSXBGeVpBc0NvaWxRNkl2WXlCWUZkSlVSaEFlQVZxeGduQkpoMkRnMUJBSEo2Vnd5bUxaaUM3WVEyZEZVWjZVMlFTd20xZnZiU29TSUNyMUl4anpNVzRsQ1c0eE1GTmxtRER1M3I2ZTZGZnFFMnFNdVQvbWU5bXBlQTU5OER6MG5tR1c0WUNVa0JIY0xEUmRRUWdYRzhGaGU1eFF5Z0dYZ2FBTDlnZ0ZDZ0ZBcjVXa1AwSTdaeXhPRVFrV2NLSWNieWxWWW91b2p5eEt0SjFHbXd0aUNUZXQ5cTVtUGhOU09tS0JXdWRSVjUxalY3b1pETmR1UDcvNzNML3psRDk1Kzh1NUZkM3pub2QvLy9KcEhjam9IQURtZHk2dDhvRHJEWm5lMlJzMjNZYkdSSFpVMHNWN0x0dnEyNjkzNy9HZGVGRVhSQXh0NVZweEFaR3owNDUzUEhiMTRmT1A4TlYrK0xjVUpPaUdOeGdlWlR1clR0S0xiQzlDVTN6cTgzUU1QSkhKTDROTU5ZNDFsMjVmdDJUUi8zVjJMYnR0MTVzRGVjNGR2d25sVDBlWnJDQkE1TmNDOG4zdDQ1ZjEvK210Lzh2Q0tlOTg1dnVkZlAvdm5lOC91TjVGVm9EVHBuTTVOZDVDL25mb3Z3cEVadTVGT1lycmJpbHRvam9TUHJDblRKTGZ1d3dJaEtrVlptQmhDY1lFSEVXRXhHak5HU29UYVU0Rld1Z243UnNRYUhuUE1MeFFtd0lnTFJWdElXbGdFZE1zV2lUSlNmRUtRcWx3dXFZckdqSWZpQldwR0xuSHNCQUVyYXlnMVA0K0hnRDc2SzNhSTZMUTFtdy9xRlFVQ1hOKzRPeGFWRlpzc1M3YytZK1AwdVJ1L1Y0Kzk4OVQvOC9MM0RsMDYvYzA3dnZoYlc3NjZmczdLckpkTjRtbjFDLzlUaHFweUl6TThvUzlQZ0VpYXNxN0tzVVRWblA4SnVzS2pWL0hRWVRoM3lUNTZMeTlaTExrOEFJeUZoVjJuOTIwL3ZtZng0SUxiNTYzTCtTbFpHelhFcUU1ZFdpa3EvODIyeDNZYzN6VldiaUUzbTZTQk5kL016VnBTZG9lWU5vdUFDa2xwUllnR3dONFVWcEhMQlNPazdpQy9lY0ZHRCtIUW1jTUh6eDY5Q2FldVJ6MlhPUlVxaWZBaGFGSXJocGY4M2ozZitPWWR2M2I1MnJrLy9mSC8rZlN1bjUyK2V2Ym10RGxxb2h0ZktoQlJxeXdpV2JZMVBweEV0UkZORVk1c29XYkE3ZG9LdDdKZWUvQ1BkcnY2OFVDc2R3d0lIOG1PVER2QnFYaE5JWWF3UkFBSTRLem5rQ1ZTNkJ1SmdFV0JCN0c3SnRkd0tnV1l4UWlBZ0dXd0hub1psVFZpeTF4MnVoYnhBZytJWVpNMHV4NW1CU2hpQTZBVVdoOTloVVNnZk5Jc1ZvQUl0UlpBRkl3NUk5VTMwWkVlVkU3MUltZ0F0NUJQTVQvRlVhZytjdmM4QmVORmJWcmF5dHBFL0tTcXhTVUpTU1FsLzE3RXNxVFR4RHF1MmxtS1NvY3ZIWDkxLzdabmRyOFlzWDEwOVFPZldYbi92SUhaT1Q5cnhWcXhmcWNIMFRXZGQrb0xob0E0UG91aWFzSnROWEZCNzl5bjN0M0hHVC84eWlNeU1BQktBY0RGMGN2UDdubngzTmlWUjFiZGYvdjh0UXFWVTRyMXlFdmE3dW1JT2hockxseS84T09kejEyNGZ0SFgvcktSeFI0MVpIRzJLU1hVVWc0MTR3Y1pQMU9JbkFoOWgrZVhqY2g5eWQzTGVNRjl5KzU4L3YxWEQ1OC8rczdSWGV0bXIrcmcyVk5SWC8vcjcyUk1WMFN2ZXFXQVlndG1jYXBmdVNDM2ZHU0pKczFzbjlyendrOTJQWC82MnZtSGx0KzlhZjc2NmI2RXRtUnFIUUVJUUdKTjRQRkhrRnp2ZUV0UzBiUk5PY3BIc2dQN1ZVRHltRmhZZ0JSNkxpblNjb1NZZkRTVnppTm1Wcm9ld2JEeHlZOEp4VUFNWExabER6MjNwdStSRjNIb2xQNEJBRUVaS1pYWkN4cWJwOVJEczBTcHZCdVdFRUVCWW1JQUd0cVNBY2lxWGdVK0lLWGtkZ0loYXBGSWdCbFlBQVBLbzhRQ0JnZ2dZb0EwQVZneExDekNHaldpQWtBV0lTQUNTK1E3anFRUDJySUJBQUpIVnlVQUU3SEYrQjEyK296QVloRlVWdldFTmlTMGlnaEFvYUFiWDM5a0szM0NmRXkrU2FWWXNoaXNtTUU3SkJRSEovSmR6YmxyUkFWb3RCcmFKZyt1VFZ3clhuLy83SUZuOTc3NDR2dHY1UHpzbzZzZi9QVk5YNWpWTTFLMFJWZTdPbUw5MTBRZWRLS2Z0Wk9ickV0N0EwcE4xMlV4K28wZGF0OVJYamczdkdlVFpETUFNQllXRHB3Ly9MTzlyd3gwRGF5ZnQyckJ3RnlQUExkVVAwMEprQWxLcG56ODhxbDladzhOZGczY05uWjVzVml2aFJqYlZGQjlNMFZzZHliZmsrMDVlZVdjRlc0eVpKbml1WnpxVWVOc0lFOTVxMll1V3psejJjc2Z2TDdqMk80dmIzeTBLOGdoQWtJREJja2JMOUxFK3QrZ2FnbUxyZUlWQ1l0MVVuMnVEaVR6K0VWRDgzL3JycS9uTXJtZjdYMzErYjAvUDMvOUFnR3VuclBDVjE1bnFkeTFWd0hpOG1JYXlkUTZzQmdBYnNTTFRGcVNSTk8ySG0xU3lHOWhtdUNlTWlJaCt0WkdBTUFTRVhpRW1rQllrcVFNQmtBQVVxQXNXQkh4eUdOZ0FDQWdGZzRsektpTUcxVm8xSUtDUUFhS0lvSklJdGFLblZUN1JvWUxsb3VwL0NsQ0wzRUdUOHhBRVNpcmVrU2lCcHpLck9FQ0NMdTBpQktYQWdvSUtlS296RVdXVWtZRkhxSnlkQndaOHhFaUhrT3dIbW1HS0JLSTRoNHZaandnUkFnR2tSVXByVEtSRkkwVUswbWVFekt0RVZGUmh0QkxwUngrMU1ETXRwVTZqUUJiTHRjRWUrTGRoWTAxQ2xVN05MRlVSMUJvajY3VkpvcFJhY2VKOTc3NzVvKys5OFpqcTJZdS9WZWYrODRmUHZEdFdUMGpBSkJWV1kxYW84Nm9odWtNMVJhM3plSGlHYzIzRVdIRHhkUlZJYWZlVTcrSE5RVTRkQlNJek9ZTjBqL2tnaERITHA5ODlkQzJvNWRPUGJKc3kvd1pzMXdibWxYWm5NcE5oOVpUZFNDd0dCYVBYejV0MkF6bVp3emwrNXZjdWh0QjlkMndISFpuY24yNTNxdkZxNmJWbXRvVWdhMXBtcHNYYmhqcEdUcDg4Zml1RTN0SzBXaGtDL1Z6bFU2aHB2Nm5FcTRSSEYweDBaYVd5QllkdDZDbW5SR1I3a3orRCs3OTFuY2UrcjI1TTJZL3UrZWwvLzNaLyt2QXhVTmpZU0ZpTXgxVWJsZGhSSVNabmNSRjZsWnVNOHRsUktxUFJ6cGVaRHN0eVMxOFdLZzhRWXVJaEJQZUloYkRZalM1TEtwWSt3REFlWFdDQW9XQXJoZDJiNTlDNVV3N05XcEVOR0l5S29PSUNnTkVaREVlNVZKdGU1dEFlNm9iUkNLK1h0K0NXeWtuM3hrdWFNcG96QXJ3bUwxazB6cTI4WU5TTHF1NkNGWFJGc2ZNV01TakdaVVBxRHRDVmJDRjBJNTZxRDFFRnZKVVBvOFVDUmRzQ1FGOEJKZzRlZFFxaTZoQ1c3d2Vuc21yN29EeTFRWUZXbWtXZGxsYkg0cTc5OVFRVy9RMlpUNktjR1RIdE1wUzNlT01aZXphOFBPOWFYaG16NHMvZU92SlErZVBmbUg5Si8vby90OWVPRERQYjlzOHliQkozTFlhTjRVeDJoa2RFaXBQZGFYZUhFV3EzbG9GQkx3cm8zelhiYVY3TjVsN2IwKytmdi9VL2hmM3ZwSE45bjU2M1FOTGh4WTVWWlpHQ3NRM2lDU05Hd0V0UjlkS2x3OWVPR2FzMlRCdnpkTGh4WjA5bDRPcmhLcWl4S0JWSnV2bE10cGpzZWV1bmV2UDl6VlBZWjBzQ01rakwrS29lWDdFSXl2di9lRHNvY2QzUFB2REhjOXVtTGZPQWtGalI5L09vcjN4TkFMNHFYSXZoSVFLQVdEendvMUtVWGMyLy9nN3ozN3JMLytiUC8zaW56eXc5SzZPaTVKQmxWRTRxb2ExTVRFSzF5cFhzMUZpRlA2UmFrbHVvUWFKVWJoVzJ0cFNKQk1TcGhSNWhEcXlZd0lDNEFFSUFBUEVMb0F1RVNPdjhnVmJJQ0JBTUdLYzRtMlp5d1JVbmRrQVFBcTlNbDhEQXprOUNRRkFiYmdBRFdPelFxZ0pBOE1GVjI0ckp1SXhLeWw1WHdwOWhYR2pZNlZzMk5jWXVDUG5kQzhBbGpsa1FRWWhEQVFKVVhmcGZJbERGdEhvSzhReWw2UDZVckFWc0ZZa29DNEFRV0FBQmlEWHNEalpEUkNJYkFoZ0FEUUFUaURLZFE2dFhMWUJBQVRZMkZxWDdmZzZxa1F0M1NpdmhZd21ZbVVBVVJlUWR6SjJINEhYdm16Q1UxZlAvS2MzZnZUMnNWMDltZXh2My9PMSs1WnVudGMvTzlDdGVRK0pRRjYxRmx2SHBEdlNiazdESjRnSVBmM21rZnRCa2UzTEcxdlFLclB2ektHM2orMHFtZkpYMWowOHYyOU9SZ1ZPYTZRZE0vZDJVQ05NV1VXYkFrSjlwVmg0OWNCYk0zdUhCL0o5WGh0Wk5wT0ZZVk5IYnNYZWJNOXc3d2pxek5teHl3dE51Yk5qQ0VpdXNlbmR5M3FaRlNOTDVzMll0ZlBFM2pOWHo4M3RuKzAxbGtDOStVaEVMV3UrcjY1YWdmYlh6bHJwYmZabTlRdy85dmJUZi9YbVl6dE83dnZraW52dVczSm5ad3Zqbk9TY0VVempBaXNpTDdJRlRSbVkyQ2c1WVZiM0RuYTJZTGZRUWJnQmQyUWpyYlFpSHhpcU03UlpqSWdWQUUxWkZzUGlwQ29SSUFLSTUwdU9iTzRyMy9WQkNsWFpsbzBZbjN4WGs3TXFXM1lERG1FUVlXQVJ5YWc4QUl5Wkt5MUxxQjE5VW1HR0phck9ibkNzU2NmSGNZdC9CS1JSVzdCV3d2cStYb0FGck5PMVpERkdRZ0d3VXZZeHA4QURCQUYzaGZHS1BnTUlFQUZZUUNzTXdDeGhvTHBZakJVR0pBODlLNkdJYzBXWGljbEZDSlZYeUxYc0xCWWdVcWdFa0lVVmRINE0wVjdQMFJZanFlMURwYi9iS1V5b3hwZytUdVdsc1NzN1Q3NzM5TzRYM2p6eTdzclp5eDVaZWMvbWVldEdlZ2N6YmVadFZnVHlKc1hWYXFmTUFzd2NFZmsxaDBYRWhtMXVrT0haR1FBQVlaSUlBTjg4dkgzM3FYMXplMmQrL2JiUHpzajB4bEtHSFRWQ25OQ0ZWem5LQ3ZCWWVmVHd4V09iRnF6cG1nWkZjRWl5WXlaZWk2LzlqSmV4TnJvd2VxbHNwbVVGb1ozS3RteDR3ZXBaUzNlZWZPK053MjgvbXUwWjZVbDNNT2tJMnBkOFJWUXVJbGg5Q2VOa3hvbDNzanZUdFhiV3l2NWMzOHp1NFZjUGI5OStiUGZsMFl1bHFIVFAwanN5S3RPcFZZTnhsY1BHbkVvRUl2UUFCZEJSSWlTUktVTkV0MEFPN2JVa3QvQ2h3RDBtQUVCQWRrbFVGYTgxQUJCaFFGTGt1LzdYTVNFcS9FcDBIWGNra1l1aHVrNWNSQXdZUjNoeWpFc1dCblRTejBaUkpxQ01RbVVsYkhNWk1TWWVLZ3FFYlhVT3NVS2Z4VXdZVlFCNUdDalVZUnAvd2kzYkt3QkVEeVFTRUN1R3VVd3FEd0FhTlFKR0VCRlF2UGd0d3NnZWVrWU1BNHRZQVV1b1FDd0RBS0JDRWdHSXZjRUJZSUxOc21zRW5TWmcvQ01BeHJ0TUN3akowWmVhTkFIdVRySllBSzRKUmJqVjlFNUpRRHEwWTlnNGdJVElBQUFnQUVsRVFWUTlUWnpLazFkTy8rTEl1eS9zZTIzcmtlMTNMdGp3elR1L3RIbmhSZzg5TjhGdFVXeUoxMmlub09jNENkbStPclhCeEVLM2FjRUEwVHQrNmRUV3c5dXZGVWMvdmVyKzIrYXRtMVFKMjBROVF5MFJxaXViOHJYeTliS05adldPWlAxcFlVS2szdmlzbiswTzh0YWFpOWN2RmNOaVordHErNWpUTjNQTnJPWDVJUGZNZXkrdG03dDZxSHRnT29yaHBoK3RaQnhaaEFtMWdKT2VISDllU1QxMFpNYjZFbWE4WVBIZ2dzV0RDeFlNekh2aTNaL3VQdlgrcGJFclJWdmVzbkQ5UUc2Z1U0WWdzZjJqaUN0RzhscFZiNVBRSkdObUZVckY0QjZUU3BqY2h4cWk5eTE4RkpBOEpzdHVGS2hBSW9nenJXS2RTaE1MbXJsc0F3dWdHY1JOMFN6YmdJSXlseXY2eFlLQ0hub01ISEhrazErd293QW9ZQVNzaHpsSFlTemFVcW5PTHlNVmxhcGMxL2VPdjFxeGlpVk83STB3M3FvS0xFYUVQZFZqZUl4QUtkUUcwWUR4MEU4TzZLTWZTV2hCRkNxZnZLSXBNbkNHTWtTWm9zVmliS01GS0xaaTF1VWN1VUNCQnhBeVdBQkEwQUxrSEZFZFdRa0JCWnhyRGhGTjF6dmdKQ0NUd0hzaldDNFQ2dnBjZkJlK3JsbE5iOU5aVzlMaTgrMlJBM1NqZU1ZVVZueEV4TEF0aElXZjdQclpFKy8rOUdyeDJwYzNQdnI3ZDM5elpzVnpxQjBMY2l1MmZRSkUrMlZPN3FSVG9remRoaEJyVXh4RmdObVJLRjJzajBXZWVQZWYzanY5d1lLQk9mY3Q2M0Q4dVJHd3lyMjlFSWJGaU9jTXpGdllQemVmcGtoUmhaanBuUFpEdzNybGtxdnJseFdHdXdZV0RzNUg3VjhZdTNJOUdvMGtDbkFTS1Y1SmkzR0RxMno1SUw5MFpQR20rZXVlMmYzaW9ZdEhsZzR2N1BhN0puV0Vka29TVzJOVE15NmhpTFVja2xMMXJHUTNxOU9vVzFiNEI1WnQ2Yy8xUHJiajZSOXRmM3JuNC92LzUxLzd3M3NYMzlXZkhXcWZNTlFTU2VXSktRNE4zM2NmbklxUExWWVRSYUhTa3Jnb0hTbTZrVWJwRnFZUGlOWnl4SlhPV2xNZ3dvWkxrUzBDK0JWUHl0aWV5WXBCUWswNjVERFJxVVRBbk02Tm1sRjNoRVNuVWxONmc5a08xSGYreGJlY0lFVE5iTlVGSVFUWUpYOXF5Z3V3bGJMR0lPU0NwaHdDMWlzN1ZTYmlFU0FBYW8xQlhuZUZFcGE1SE5xaWxVTGU2MEd3SWh4SldMWlhBL0pDTGloVUhua2drU3VCQnZBUUZJSkNJQkFDOWxCN09xUElMNWhySXF6UXE1NFRPR1ZHRnZTVXA1U2V2Z1FrcHdUVjhyVWgwbzE0RFBWaFQ2ZUwxM3pzejJJc2x4cVo1dDNNK1dMWmxBOWRPUEovdi96Ly9uam5jMTFCOXR0M2Z2bXJtejgzbE8rZjFEMG5KQ0p5clBnT2hrK05OWWd0MWhvc1I1WkRWWjI0R0lWNDZSeGtja0RrQ2xhT3duLzkxTDgvZS8zaWc4dTNmR0hqSjdONldpSUJUWkR4Z2tVRGN6Ky81c0U3Rjk0MmtKL1I1T0VhTHJtSmNzMzNBaExacU5IZFFFQ2lkTXVHUStlUFBMSGptWVdEY3pmUDN6alNQZFIrRCtFVVA1bVptVnMraFpZZ0FCUjUrY0JXeXpLelozaitqRG50Nyt0U2xseEpvUEdiMWVnT1ZBT1JpTkw1aHBQeXZKaVI3MTAzZDltYStZdWZmdStObDkvZmVtbjA2bEJYLzZ6ZWtUWjNieC90bENxK3FMUVhObW5makRYeFVtTmpBSFpBaWIvWWoweWo5S3VEV09lanNseWd5SVBZa05JRnliaXlsZ0VBd01DdVBrUWNLVlRPSE50Um0wTU9OV29CTVdJQWdLVk02TG5wbE1MQThTUWlMa1ZWY254TjRGb2ZWSlMxVXBhcWJBdUZnUUFEc09OVVdpbDdHUGdZejRxc2xHRmlUTmpEcktiQTBUNFZaaENKeFFCRUNOMHVrR0tSRkdTS3RpUmdHWndSWE1ZSUVnWUNZcmxNQUY0bEx3UEJyZnhrRFpkRnJBZ2JHd0VZRDUxOHJITFhINmpBaW8wa0FvNW50Tk05THE0NXZxVDVkOWVYd1hJSUlJcUNxUlVQVVRWSzJyNlpHZHRucjU5LzQvQmIzMzM5UjRYeTJKWkZ0ejJ3N080dEN6Y001UWVuVUlibUUwUm95VjBWTmx5cThlOTJJNUxtaHV3VTY1RlVkdGwveEh0bG0zci9RUEYvK0VNZUhnU0EwMWZQL2NNN1B6bDk5ZHg5Uys1NFlPbVdIcjk3c3BmV0VwWXRZTE1IUjBoWkwvQzZ1bE5ORUNhU2MvM1VJSVR6bzJuU2tUZTYvM2svdDZCLzFwbHI1MHBSZVZKMU5jbEtnRGJvUGxZc1NMTkgzSmZyM1RCdjdmS1J4VHRQN0gzdjlBZDNMRnp2azE4SlRIck50U3VjYW1mOC84YVgwTjdWVFhFb1ZGT0hQZVVONUFidm1yL2x6My9qVDcrLzdiRWR4L2VjdUh6bTNtVjNmSHZMVjdxOExpUEdOWnRaTlkzTWoycWtxa1JVZm9xcFpxa1BzZG9vbkZCaFF5VWkxNnVsdklPM2pNSnZEQjlGbVMrZFU3MHM0cXVzWWM5S1NJaUVubVdyS1lQb2RKQThTejZBeTU3d0FTU3ZlK3NYRVRYNlZGRy9BbkFaR1N6aU9VcUlUMzVWVHQwRTFxRUhRWnhqZ0xxNlVVRkFRcTNJRGJ0Y2ZFYjV5cXVtUkNpTXV3MkNxZGZMbUpIVWlsSlV3MGhLUUVoV2JQTUNOSEhPYld2cU1GRm1hdUtSYjFLVjJuVnk3ODhQYkgzejhOc1hSaTk5ZWNPbjcxNnllZm5JNG9GcHlGaXJ2eUtYdmp1aHkwR29qL1NJR0hTRW5McHhYc0k0UXh4WFQyZUo5SjY5L21NL0pZUlNPUUtBc2lrZlBuLzBpUjNQNW9MTXZVdnVXRGx6NlhUNGk3YWxLUW1vR21TUWpwdGtRaFBwU1JHSkVMejZUckE1aTlCVE9oL2t6MTY5VUl3bTUzbzFxZUc3dTRRbXhHZFBlY005US9jdnUvT0hiejk5NFB5UkU1ZE9MeDVjb0ZDMTlONkVUdk5lMjBRTjFiZStBSVNxTjlQM3dKTGJOTWpMKzdlK2ZXelhQN3o5a3d1amw3NjAvdEdGZy9OODdVMVR0OW8rYVpSUUpkV3BJVnNUeDVrMFRScWwxQ2lzd3kyeHl4dEU5WHpTaVVBcUNnRFFNbENzTFZ1SlF6QWpvSWdFS2xDZ2hBVUZDY2l5OWNsWHFCRFE2VkY2aUlRZUFJdXdvc0RWWHA4eW9QdmFLWkxPNlY1amphYzhEMzJXaUJDSmZHdnR4S0ZvaHNWaXhUaFlVMi8xSWFyTmpodXA2V25VN1JoQjFVT2hCK1BkOW9RamFOQUE0TkplYnhEdFJONUVHRUJxenVYRUpWdmEzalJpSk1DVVNBbFRRNzBuZGNKdFRKaFp5ZEF3dVJ1VzdWaFlQSHJ4K09NN250MTY1QjJmdksvZi9ybmYzUHlWb2U2QkRwYk5uZHFkTlBWQlZKUXVZdzlpQktvSnpMQ3dpQldrbEx3WWllbUtOY2ZFTStmbzNmZm8wSEg3MVU5SnhnZUFNMWZQdlgxczU4SHpSeisvN3VIMWMxZjM1L3M2TGczVWpqTzRDQXRJYXVTcGlVeG43WmJBQXBLNm5idmJxV1h3bE5lVDZUNTI4WFJvYm9iaFZoTmt2ZUNoRlhlOWVlaWRnMmVQL09Md2ppV0RDeWVsdjlzTzJydVo0OEtVdFQ5VVNjM1dVSDBiTkNiQ1l1OWJldWZzdnRtRFhmMC8zUDcwZjN6MUI2RXhqNnk0YitYTXBZUGRuUitPUXhWWnN0Vm1MRlhtUkJOL0dGZkFkUEd0OFNNM0lHQldUN1JxZk1OclJMMXVCU1FtaXhwK203T3FBQUNBMmdBUHhrWVE4VURCZlFRQUVQQ1Y3NlN2SzUxeXluS3RSeG1QTXRDNDQwZ0c2K3EvLzVkL2FNVVNZaHllUWdLUVJJYmR0VVFDRUhGUmdDdnJNWndJQ3pKd1pFTlh3YXEyZHp4TUVXQTNFM0lsU0VSVlhVWmY1U083bnlYT2IrTzRuTUNJam1uc0psNENPRzdINWY3Y1lRVkVoT3VieERZSHZHNGMwTEpkSmxTTmhnTFRsQmJWSnJNSkFOcGgxUm11WGVPMFlwM0FobnV4M2NkWU54Y0pFUTNiSzRXcjc1N1k4NTllKzl1dFI3YlA3WnYxTzNkLy9kdGJ2cFlQcGs3QVNVV2N1RnpWdmxRWEhoRmRzUTBYRVdsY05ERHVJN0VTWWcxb3drL2p1NmZLYVFUUHZSNzg5SFhJQk9YLzZUdDJaTWdndkhwZzI5Ky8vZVJZV1BxVFQvNlhhMmV2eUhuWnpxYk91M0sycWkxU01vVlNWUEIxSm1WUnpDblV0aTRWMWxnOGpQL1FsTk5US0JkT1hEN3p6ckYzSDEzOTBPS2hCYWtkNTQzUEkxMFdhL1ArUXhFTmQvVytkM3IvdHFQdmpvWEZ6Nno1aEdxRGlqUXBzRERIRGpzTnIwdEVEQmNJdFdzWXExbUVqbUh0S20xNzBVUVhXNkwrZk4rQ2dYbXora2IybkR1eTlkQmJKeTZmOHJRM2M4Wmd6c3Nob3V1YlhRdDU0OWVZdkR2TlVibkFsTjBidFkwczNOU2tJNGJoSWpnem9OcW9vYlJEWUxxRkdvZ2tuVjNzVlFtQUFreDFkOUs5NlM2QlhFQVNOcDU3WkhFS1QxVXZMT005UGlDaVMwcXE2dC9IMVlRakRnMUhERXlJQXFLdlJHZEFvSTRjQ1I3bFdheVZrclB6Tmx6d01BaElNZGd4ZTJrQ0FWTUFFQlJtQ0ZYRWNUYUkrMmk1bEZmOUNLUklDVXFTZGxISkhpa0NRTVNqV1pVUEtCZlpZZ2dROGFpSG1rQ0ZVdTd6Umd5WElyR3VkUFZydjFwbENYWEl4YkhvY2w1MTQwUUpPYTIwR3pIOU1vcW9PUHZ5bG1rTGhzc0FrS3BtYmF3aG9pUVVYMi90cUVrTFNlcEh0K1dKeTZlZTN2MnovL0R5OTJaa3UvK0wrNy94NkpwUDlBVzlrV2xkcXNtaVJqNHlrV2FyMmF4R2E4L1lnaUxmUmZDcVZVcmJWSlBVMi9lcXd5Zk11aFhSd25taTFJbUx4N1lmMjNuOHlwbTdGbTFjTWJLa0s1aGNMa0JMdEZrcXc2WGRKOTgvY2ZYOHA5YmNuMU81bWc1Z3VtdXlJcFh6ZlVRc2NpbmtNS2dMOWlSaW1qZDRscGJiSUpDbjh2Y3Z1ZnZndVJQblJ5KzllZlR0ZXhiZTBVN1d6OVNLa1dnKzFoWURLZEU4cldnKzVsdzdWRTBCY1dQeDlwL09RTDd2MFZVUDNMTm8wNzk5OXM5ZVAvaldYNy8rZzdQWHovMnorNzdSNC9kRUhFVVNFVkIrTWxxQk54OEtGUksyYkEyMHlsa3VHZWFhTmdvUlBlMFphNENteGJYdTQ0clI4bWd4SE92THhYVkRrWStvVE55eDZzcnNPbjVOREJoQXlLcnNtQmxUb0FRcXFSa3FWK1l5SVNsVWxWNTRERUVSS3NORmo3cHlPaC9hUXNGZUJZQzZISG1vK1ZMOTEvL2ltOG40b3ZxUHdTYjZFRVMrbGRCQ1pNRXdnT0ZpVmJ5aDh1Y0NzQmdRZWd5R3hTQ2lUM2tMYk1HNmZNdVF3eVI2NFl5cUJTU2pzZ0FxNGlnU0UvRllWblY1NUl1d29BcFVsaVVDc0FSQ3NWQ0VxcVRBdWo4MytrSUU1ZXVzQUFvWVFsSGt1WG10bXgvOE1nNTFNWTRNdFo3Y3VOWEgrZ211MjMxOE9nNW9PYXlZVVkzdjdqWnd5ekZ1ZS9mTjA3dC85dGR2L3YyMnc5c1hEeS80NS9kOTY4RmxkNDkwRHdYYWI2ZFV6bVc0T3FUUitucXI2aW5HVjErN0Y4WjAyK1FDS1FreVQralZzTlc4MExMM2kzZjlKNTRIejR1KytJalp0QllRbjlyOXdrLzN2dVFwL2NjUC9lN3lrY1YrRzFLYmswUExVZ0VBd043VEI1N2MrZnlPNCsvZE5tOU5UNlk3a3RpNm9zU2xSTWh5K2hEYThNTFk1VmYzYjFzN2UrV0Mvcm0xQ2xmdFhVSkxXTEV0ZFFnRXhOaGlmNzcvOUxWeis4NGV1RjY0dm1uUitvd082dmR5UGhjM1dLcjRaV21ReGpLK0VTckVlTzJ5T3NDTGRacGRMTWJHZFBkYU9NYWxyLzE4a0Zzd01MY242RDU3L2NLYmg3ZS9kdkN0a1o2aGdmd01Gd0NiSmxXTWR1NlY0UkxFTEs0SnFBbWt0ZE5HSVNBQ1ZTTGNkVC9GNy9rdlgvdjg0WUVWTWhFQ2lDSWZBVmxDQVFiUUVFL3M0NUNQQVVOSUduVm9ReGR2c0dBSkthQWdsTkFsQUljY3N0aUl4NXpVQkl0UkdHUjFYcE9PdUJSeU1YVnNVUE9YT25CR1o3VWxhRVRBSlUySVdJOThqd0tSNnJaZUVYcFd5Z0FpWUZrQWtSUUdLQVFvTGozVGd2SElJeVFDY3RPYXNmSVlFU1FLdmdSb1JZeFlBTlNvdEl1OUlIbEFBRURrR3hzWmppcEpSRks1VFFBQWtSaG1RVUJBSllLVjBWRThuK2dzdTZvOWhVUmhEb204ZXVaem0rU21hclRUaUdCRklvYnFYTTdyZDI5QzdVeUdEcUVKVDEwNzk4YkJ0NS9aKy9LVnd0VTdGbTU0Y1BuZGR5N1kySjNwbWt5cGNMeHJiL0FFbW9uclZUVXJUa2MxZFJWSkJGT1AzL0s1b3pIK1V5L1JpVFBtemczUmc1dForT0Q1STI4ZWZ1ZHk0ZHFtK2VzM0xkalFjWm5ubWxKeFBPQk9xUXlucnA3ZmYrNW9JU3gyK1YxdXpkTGRqWTVRTzF2V1lWLzdBMTB6aU9qaTZLVnJ4ZEdaM2NPTkx1RkcwRTZjSGdFSTFVQytmL0hnL0p5WGZlZlk3cU9YVHVhR2MzbS9kaDJ0SXpTOXRtcDFoVVU0dnB6UlFLZXlVcXI0a2RVTFJDYWJMUjllN0N0L0lEL2poWDJ2dm5MZ3JlKys4Y043bHR4eDE2TGJWODlhM243aFhURVNibE56RWJ4MjdoVkNneFdLS2s2bHc2VGFxUHIzUFcxRTJQQjl2eVdtQ1FETWJKaGRUWElpbFJpTFNuRmxmbFVWUzVZNHc5T3RnYm9sREpjQmtEUUZWZ0JSU1p4bGlReldpdFhwQTROMHBHeUtBRzU2Wnl2Wm04NTRubEJwMUtZcXBSTVJFVlZWcnlRaXRzSytJUUJ5bHFNS2xXc0tZMDAwRmdCSW1rUnhzdGNBYmt1Sm96RnhKNHhBQW1DQlVVQlZGb0dxenljZ2dySEVkN3pFQS9FWXViT2oyL1pVSFlYRmtuajFtN1ZKYnBvYUVOb2F6dGZNNHlmOGhBZ0kxMHFqKzg4ZC92bUJONS9mK3lvcDc0RmxkMzExdzZlWERDNlliSGxhemxiZGlLb2R3MklXaTJtMFdaZXNJVGlsNVhrUlBIV1dadzZaVFd2dGtnWEdScy92ZlhYdjZRTnorbVo5Y3RYOXZkbmUxa2VZOUFuSFNhUEpOMmtYWlM2T1hRNU4ySmZybVpIdkphUWtlV0ZTY2s5TjBId1lFV2h2TU45UFNCZEhMMTh2alU3cXlQRkNQZ0MwR20yME44T08xUlVYRHM1ZE9yTHd1YjF2dkh2c3ZiazlzMUxHRUozMnBHN0plMVdrUkZqRUFsSjlIWFpFTmtTVmxLcUdqbDJqbHIxb2NONVExNHlGQTdPRHdIL3YxUDR6MTgrZnVuS21HSllXRE16dHkvYTBSVVdYY2ZWVnFlTjlWeU81Vjgydk1WYWpxc2gwanU5ZTRlSzB6KzJ0S1dUejk3MXk1UFJMa0Raa2VULzJZQkhMeWJObUJNSll0dExwT0kvM2p3bnBRYU0yWWdnSkJWazRrWWQyVXhRQVJGQUNrUXZHVGNINzIybE0xVUxFSnZZWkNPUlJYc0Fhamd3WVFIS0JCNGhialhIL0xVS3RLWWRBTENHTElTQ2ZzbTdad3IwMkpTNFpNVWhJUkZLcGZ3Rmx3WVUzUVVJdVpGU1hHemRaUUo5OHl5VUUxcWdxNDA5ZHJTNkZpTTYwQ1FVOTVRbUlnRUVFUXQwR2VXMXlhSk0yUmRTUW5UUjlVVHRIVUdwNXZWYkNoQmhiQThlNGZPL1VCMy85eGovODdiYkg1L2ZQK3QwdFgvbnFoa2RuOTgxc3R3eVRrU2wwQTRnMjJCNUZSVjY2WVRHYnFjZDdCYkJVTW5ldXRadldtcjd1SzRWci8rNjV2N3c0ZHVXTDZ6LzFPM2Q5ZlpKSGF1dXFhMGlqRFNMQVlyajQ0cjdYVDF3NXMyaG8zcFlsdDNuWVlkNkpPNXBoMDRnSzV5bFBrL3JCVzA4R1hyQjhaTW1Tb1FYdHQ5cXVFcm9yYlpQSzF3NW01SE1oaEs4ZDJsVXFqNjJmczNLb2F3RGpXY3EwdlVwMVRVZjlUV0FKR1l4Q3I0cHlHRE11azJYQlpPT1dkT3pBQzJiUEdMNTcyZXBBNXc2Y1BmcjZnYmQyblhpdko5ZlRtKzNKK3BtV3dVdkhmSFIvRlBQUUFacmVvbnFHZGRxdE1KYkRWQlVwMTF4UDZoSFgwRE1iMVN1cStKSlV0b0ZrMmxQOVVINWxCeE9LSkpGQThGUVc0b1VuQlBBaDlzdUlhNW9SbzBoNTVCVnQwVVBQaXJWZ05lcWN6aFZzd1NjZkVNcGNGaEREbzRveWdNSmlmT3JLNjd4Q05WbU5xUWx3SkVwQXRGeTJVaExnaUVjRk9LZDdNOVFWMlNqSitpTFVHck9KYnppTGlYak1veTRBVUJnUUJaRkVBcEpUT2JlVW0xZDVBTGhRdktBSk1rSGdYRG9ORnl2TE9KUlhYY0pSSWdjQkFGcGxDNlpjdGlXUGNyNWI1UUZJaGhGR2pNdUNOV0lxdEZEdEZJMDdiZ1dlV09VMjJVYUVJeDd6S0ZlZnVCOGJkbmVVRkpiQUVaUmFYcTl1bkIzbkdKY0h6aDk1NC9EYm4xLy95Qi9lOSszRmd3dmFzZDkwbUpSL056VHk0RTRwVmExaHNjUFVudS80RTlRNi9OS25BTkVxUG5IbCtEL3VlT0hZcFJQTFJoWXRISmlFSGlKVUpCSGQvMTBMM21qTDlxNFh0Y3FmdVhiNVduR3MyKy9LNi94MHRKS0VsSHJySEVsZWtWS281dmFPWEN0ZHUxSzRZc1NVYktuTmtoQ1NweXZoK3M2VlBLdTdWd3lzZUhqSjVxZDJQZi9PMFoyRCtlNmg3aG1JNktsOHk2amdGSkJhdGVvWmwvVTlhOEs0ckNjdnQ5TjBLTlF6L0ZuZnVQM0xpMmNzL09FN1Avbko3cDk5OE9TL2UzVE5nOS9hL0pVN0ZteG92L3h0MXNuNlF0YURVR09ES01nTmNudWQybjNMeGpBaFRkZDgzeWJmL0JadURocFVCY1RxRlgyWGhSSFQ5ekNxMmJMcWd5VGlsWWdJU1FKSlpmNGRqMXNGSnRwempBZE9FTVlYN0JNdEV3SGd4TFNqWmkwanNZcXBpNzFNeXlpMWpRQlBKWGUyZnRkcFhNdUFkcSszNFRadTkzdVhicDdaTXpUY003Um9ZRjdHbTBUd2ZBciszZTJ0eTdZbzhLUXdIdkZHa0Z3V0FJVEw1MGN2UHJiclp3ejQwTXE3YjErd2RsSUh4UFlrRWR2WklMRUN2MWE2enNJOTJlNHBqSkNTQ0hQekpqNzF5TlV4a3U1czE5SExwNitYQ2dwVlJxV2ttRTdxeUtsb0xpZWF3SENKVUMzc24vZVZqWjk1OXYzWFh0ai94cHorbVovb3VWdVJubzRCaEVQOVZTUzV3WkttU3h2dkZZdi9JRmJwMHNhN1Y4MG9HZ3MxSXFISys3bmI1cThkN2htOGIrbVd2L3ZGNDFzUDc3aGF2UDZaMVE4K3N1SytHVjB6Mm5wbFBub3luZlVnSkVCeGp1Uk5sRmdWQlkxaXVscTFNSkgvdU9KNnVWZ0lSd2Z5M1FCZ3VFeW9OV1VNbDV6Wk40QUFHTmV0TzR2SGlLT3N5cm9zREJDd1lvdTJtS0dNVzh0d0V0S2FjaFVhaWhmeFdNSFNwQ1JUMDZocUlKYkxBQ0R4cEI4VkJpeGh4Q1VBcXVaVWlyRGxjdEl4SWloRnZ2dVpKU0pRSG1ZTm1KQkRJQ0Nna0VNQVVGb2hBVmQySS9RRUJNUUlTSm5MV1pWSFFDdkdDbmdBTEpFQ0ROQ3JKUGlyNnV4TmhVcFZtUG5PQ2p6UkV1ODRBYWVldEpnQ1JOMmczbmRFQzZzUm12QVRxOUZJYWhNcXQydHUzNnk1ZmJPbVVJQmZDbkoxZldVNGN1blV5L3QvY2V6aThRZVhiTjQwYi8zTW51SFVIUnNlc0hPa1hjZDFLaGFMSld0NjhqMGp2WU5sTHZ0MTl1WHArNHJFem5NVnR2d1VDcERzUlVSOStkNzN6eDR1aEVVRWJHVGdOR1VrOUs0bWx5YkNMSkhMV3dQQWZKQmJQckw0emdYckQ1dzk4TjZwL1J2bnJPN3Y2bVV4Q3YxR1VvbWRCU0U1L2syVE5Sb0VjckZiSXErR3ZJeUlpWmhFeXdmYW0rM3B6ZmJNblRFN0gyUmYrdUNOUGFmMi9lMWJUeDYvY3U2K0padVdqU3pzeWZRMEozOTBsa2plQkUxSTR0VUZxRkhBakRjQUpDVEQ2WE9xcEc0MGtlYjcxVXdITFpRTHhrYmUrQmpSNlp2WitOTkVyYUJZQmdyUXZYSHg1QmFSSUtaWUFnQUR1M3dJdDVjSVkxV1gyaWJTbjRTQUZiRHh0TVlSYXhHdFdDTVJUN0RtY3FkUElnZU9pdXhLRTVjWUV2b2JDQU16T0JyenVDNEI0dmlDSW91N0dFeWlEU0lXQWNZVHNTZXlBaFBpdXZzM0xydExIMjFzOFR3MXRFTnB4Z29kdGNIKzB6aUlZT0dXWVE0UkZrbmZhTHJESkI5QkZLUFM5dU43bjkvN1JwZjJIbDE5LytLQitRcFV4NnROUGFyRnFoTzRtaHlhY0xoN2NOV3M1WXVHNWs5T0lsTkFrZEtrSFQzb1JvcEhTRU5kZ3lJOFZoNHJtOGtwWHJlREpGalMzSUpWWWpxMjV6cVN2Si85Nm9aUCt6clllK2JBQjJjUGlYQk1WTHdwY0ROakVjSEdlblFDN0NqQUlFS29xMGZxcnJ0MTcxZHpwOUFFUFptdUw2Ny85TzlzK2ZxV1JiZGZLbHo3d1R0UC9lRHRINzkwNE0zamwwOSs2QktpRGsxYWpPcEFpeFhUNEoxQ3FyaTlpREJYV1RWVjE0M1VsK1ZYRmhGSEJKQk5WZ3hqL2Fna3BiTjJET0VvTDlVMjl5N0R5eVZySU1iS2xTSVc0L20yRUNpRms3TkNUT0ZVT2hJbGtROGdMaFFoWWdVNHE3dHpxaHNFUWluRXFST29OV1pad3FUUUFreXhaclpXRkxoS2xsVnh1ck5DcFZHUGxrWlIyTmU2Y3VtV2dSa0FBUVBTR05OTmdRQVYrWVE2NUZLWnk0aGVKUzhEazZHUEVlUFk0RVlNeGdFU1FsU0tWR3JDMVkyZ0hSclJSRlc3MnA4U1ZidU9BOU1jUWV0QlRnbzZiWWpUUVJMY0x3c09YenoyMC9kZjJYcGs1K3JoUmQrKzU2dXplMmNDd0dUemI2Y0FOemlvdWR1dTNjd0ZPY3RteGNqQ2RYTldabFcyamRsQTNCL1hoNkNtVERvejFoeTVlT0s5MHgvTTZoM2FNR2RWVjZiRFdsdnRSQWNSaWRDcnJxaWU4cGFQTEg3NTBGc0hMeHpyOG5OYkZ0L2hxZlNBMzNUQUxVQzA4b0V6bGt1K3l0ZVh5bm1NVFVIc2YyYnY4S0toZVQxQjd2akZFOXRPN050NzhuMk5PTnpWbnc5eUg3cHVYcHN0QmdzUUtVU3NxWkRWRkV1R2lEbFU1TmVRS0tHcTFmMlZKVkZXSStObFFtTkd5NFdjSDl1NEl5cEZQa3NFc1VRRUFGakhGeVFnQzVhRmN6cFg1ckliR1ZpeFJreE81VUlKRWRCWGZzUVJvVytsNU5ZeURCY1lVS08yRXJYSnFVek55eENXeUJHUG9VS3hGTEFSbHlNSkJiRTZMOE01Zzd2ZENEMlA4cFc4aklnQUE4b3hzRXNzRVpDQ0xVUVNrU0pTS2tuZkNWUU9BSzFZQVM3emFFWjNLMVJXckFIMHlUZTJpQ0FlNmNyUXFOYjEyeU5QbzNhM1EwQUVJa1FoMUJFMzlENmVHdHJLeTBBa1NvK3ZwamIwbllJakdiVnNuUTJYV1d4NlhrWWJicjhmTS96OTIwOCtzK3Y1dkovNTQ0Zi8yWnFaS3pKZWhwdzQ3RFEzVmMwcjB0eStXWFA3WnZ2S2E1STlrV0JxM3QvTklTQWxXLzdGa1hmN3N0M3I1cXdjNk9xZjdCR21Ed2ZQSFhyLzlJRkNXTHh0L3ByZVRQZE5xNjd0WkpxNE9JU2lGQ2ZWT0orV3BsTGFycUJyMWN4bGR5NjY3WHJwNnQ3VEg3eDI0SzJERjQ0TzVHY3NHSmo3UzBFSWNITExUa2UvMFNDTUtoN3J4aFppdllEcW41RGFiTjkrRlRCYUhoc0xDejJabUsvZzVxc3NqcVRvN3Bza1hhUmJOSEJtMzQ3VHpjRG9PbGFYMjRrVWNRUUFMS0dUUDJHSkZBVSsrVGM0aG9DYU5GTkZRVVd6RWdrOWxyQXFpbGk5N0tlY09CVkxLR0FWYW8reUZtSVZXQVIwT3BYb0ZrTXI4SlhQOFlLdUdDNWxZajZFWlVDZmZKWklnS3QybU1DbHdvcDFwenNGQ3d0WVJIRFdvKzI0WUhRY25hVUJ0ZzhycmEvWFZiVjBQa1FyNjlHUEUxaDQ1Nm4zSHR2eHpKbHI1N2NzM1BpYm03L2NIZVJwb256UTlNSHBJamU2MVZwcFRRcEFtTXNxTGJleldtclFaWWVuQ3h4TlBaZFlqSTFlK3VBTlJXclZyT1Z6WjB5Rkh6Tk5JTUtqbDAvdlBYdW9VTHArMStKTkhjOXlhaVRqaUJOVkxBMlhBS1EyOXdvUlVkazBCMkNzVTdGc0g0VGthNjhuMDcxNGNNSFM0WVVpZlBqaThSM0g5eHc0ZjNoTy84eWViRGNEbDdnVVNUVFpFUFROZ2F1QmxlcUlpY1JuelZhVnpRaFJpVmdyNFFSZENrVDNDQ3kzVmpqOUdPTnE4U3BMMUJVRVdpa0FVQlJnckZQcDlLMmR6RlFjYVk1MUtrbUhOblNpVWd6c1dOS3hUaVU2NVdnMlhDRDBFRUhFYXNybWRKZEhYc1RsR3hsRG9NSU1vVWFFeEJkRHhQZ1VCS3FMUUJrcHhVRlVVQW9ER1RmYlFFQWhWQ3dSSWluMEVSUURlK1I1NURtbWhrWmREc3NBckNtbVJLaUsrUTBDYUVRUG5lZzNJNkJIUGlBYUNTT09BQ3U4L3lwS2hBVUxiZ1ZCREk2bmdTaEYra2JlMjFTNEZjM21CM1E2bFlncDAwZTNKanBkdFI4QjNRdllvcy9BYXMrcUd2enFEUE1qRzMxMzY0L2VPTHhqcEdmb2Mrc2UzalIvL1hROGx5WlB2SnI0NWlKNUtiRXJCSEhjdzRrUEpWbm1oTGpOVFg5a044Snk5WlgzMHowdmpZWEZKY01MVjR3c21kUytpY1k1VEpYZDJRUmRRVzRzTEI2N2RPTHcrYVAzTHQ3VW5lbWFtaHR3RXpncVZjMXRyNG5vaUxCVHhzTWEyWGlNcDNvdzhkcHZQQ0NxU1ExMjljL3BHNW5WTitJcDcraWxrKzhjMjNWKzlHSXhMR1c4b0RmYm5jeW1idVFzMVdpdnVXUEw1WGFhdStSK3VoRkE0MHJyRHVVV3lpZlNNQ3U3ZERhNi9Nc0ZabFlLZzRwQWhLWUFRUDUvOXQ0MFNKSXJPUk56OS9jaUlxODZ1cXZ2dTlFNEdvTWJtQUhtQUdZNEJ6WERJYmxhSGl2dUxwY20ya29pVFdzeXlYWk5KcTFScXovNnNkSVByZFprV3Nsa2E4YVZsaVllUm5GRWNqZ3pKT2NnNXVBTWdCa2NBM1FERFRRYVo5OTNkM1ZWWmtiRWUrNzY0UkZSVVptUm1WSGRWZDJGdzlFR3E4aTQzbnZ4RG4vdW4zL3VKUVhBbk9zYUo2M2dtd0FBSUFCSlJFRlVDeU9FRjIvUUdESXh4eGF0Z2hFTm1zaEVNY2NCQmdLU2Npb0FubnNHRmJyZ0xUVWJwa0ZJTjhnUGdZWWlCSExjQTNBQTRxVVBBQUUxbXFZVCs2WG5JcEtoaUgwV21pSGdQY2RrSWdETlpSNDRjQUFRVXFqbzdvWnBBTUM4bTBjU3N0WUxnTTZoR1FNa2h0UVE4UXA1MFBobGc0RUhpU1VOSlNRRXpCQ2tCV0RIcTUvTWlUT3NiWmRSUzZ5NlYxdEJpMFVFWTdXSU9JNkRLbko0NWRveXNEWjRDQmlIVUN0a1BhUWd2K1hTUy90dm5uLzN5VmVmOGlJUDdibi9rVDMzcmNWYmxvZzRoMmlEeTFvRmkyYVdNWHJMWXRJTnJiVkVlcG5uQ2lMT0cxUjNGRDgwNWlHRU5OMmNib2F0QzVkUG5yNTY5am9ldmhSdVBXS3F2KzZrMjdQTm1VZjMzUGZXdWJmK3Z4Zis2Z2ZIbnBscHpXeWQzanlLTmZ3NkJCRU5HdlhyalJGRG9lZGtPRmV3RGtNTnNwMjRBR3NGSy9GSm83N1JodGJzNHdjZTNiMWg1OWFwelgvOThuZS8vY3Jmdm5YaDVPZXVudi8wN1k4ZTJMUVhWalhCU3kxYVhnRlJLUGZRWmFNUWx6clBqTytFQmNYblFONXdLSFgrRDJiZThGYlU4aHk3ZWt2N1RaTVAzR2Y0VUQ3SUlpS25yNTc3ZzUvODJZbkxKeC9lY2ZEemQzNTgvOXllREhXL3FpRC9KU0xPY2RPd2VPNFRCZ1pERnVtbC9jT25YajA3ZjdxZkxqcmZkeHhiVXd2RHZ5SlJJb3FKbGUxRW5jU25GeFl1cmVqaENHaU5EVXdRbUdDTVZ1ckZxMDE3WERsQm5PL0tVSERLcmczYkQyNDl3TUJmK2VsZkhyOTh1dS83R2pHK1dvS0E5VWpTUWpPQ3NjMlEwVWpkc1E4UUZuYmNrNnFZQldaV2lvVksyYnR4NXo5NjdKZi8xYS84aXkvYzlhbXoxeTcvM28vLzdGOS81OThlUG5Yazh1S1YxS2VyMVkzSGM2YXBJRkpnV3VYOVVtRzNWaXQ2K2VKeXdaUndiMklaTkUvVDhPL0tpUHBodk1ZNmtROTFpQS9sQXlTTDhlS3JwNC8rOFhOZm5lOHZmUFMyKys3YmZkQ0xYL1NMaTM1eDRxcTJJakZrYXBqWjBacTIybXdYNDRYbjNuN2hkLzcwZi9yemw1NDh2N2dRMkhaZzJzT1oyMjVjUnZGVURralRCdEZxdXdsV1JhWWFVL2Z2dXVmbjd2bmNtK2VQLy9URXk1Y1g1OVc2dVg3RWVZY3dnZWFMeFhudUJkUWVkaXlxaGplKzgxaGp0ODF1K3hjLy84LysyZWYrOFIxenU3OTc5T24vOVAvNWIzLzNoMy93eXRuWFlyLzY0YmhhcXNscW4valVMVmF1K2w1OHdaNEpBQWJyakE2d3BsVnBPa1dsNWYyZ2VqVFdtOWpwWUxObmI4bDY4U3lPRUF4R0xHaklnR21Vc0E1Z01VREUwRVF6dERsUGIwVUlSa3lqek5DT1lNVTBBSmFZTGdjc2pUT3RHVVF3UklFQUFCQUNBTENVYm9EOFlZQUEwRENka0pxMGhJZWd3blptSUROMWhoQVdYTUlyZFFPUDRaNWJMc3FFVVoxc2d2SWs0NEZwVVpWbGxUUVI5NGR5NjhTelAzenF0Yjk4K2NsK0duLzJyay9ldmZYT2R0QWlwQVkxWUtpWFhyY3NkWWJSL1pBbFpmR1dsaWdnNS91TEw1NTg3ZXkxQzV2YUd6ZTM1OVpDZTRDY3FXWFMvbEtjNzkrK2RlOHJaNCtkdXJJeVgwWk5NV2dBUVVDOEh3a0VSa0JyV29qR1N3ckN4YWFma1BadDJ2TkxEMzdwNjRlKy9kMmpQenF3ZWUrMjZjMEpKeXZpMDF4VFVTS3A4VVNjaU1aUUE1R1VpTE1NY3k3NlllclRVWk9TT2sxbVc5T2Z2dU94SFROYlByYjMzai80OFo5OTdkQjNYajc3K21mdS9QaVg3djdzOXBtdHE5c2FTbnFvU1dwR1hZTkkxalM4SkFUQndOcXZCSDNsR3QxOG10cjNoeEFHd1JJanNFV1F3RkR1MzdkbHNLQ0JMTlZseTdZSXlJTE53Q2lBVGRNMGFFUkVYZk5pSW9RczJ5V0M4ZXlCb0dIYU5pZDBWNUJURWQ2c2g2Q0RsS3lOcU1YSVN2TEk0Z2hSZ3hwR0lWOE1Hb01EUkpqWkFDZ3hsNDNEUzF0RENFaG9UZW54K25mbGV5MEdVQlZLQUVyK3VCcFN4MkpNYUFCSEVxc1ZmNDdDSE53MC9yaWJJTU9mS2N1MGxNTXlsbEIxc0lZUnJZWFVwT204M0wzeTRvbVhmM3JpbFR1MzdQK1ZoMzcrOXMzN2RiNE9hRFhoL1pWY1pFUEp2bkZnQTlwTCsrOWNPaG5hc04xb2hjR2FKRlVwWGp6bWJFWjVpYlI3NDg2cFJ2dkN3cVhUVjA3UGRHWURRb04yREo3bStzb3d0akFvZ3BqQmhaY056MDdVdW5QcmJZL3RmL2pOQysrOGZQTFYrM2JjMFdrMlBlTk5vNjJFc2VsUGx4ajlBUnpIaG9JS2pWQlFCQUVCbDFJRFpaSmhEelZ5WjlLNDJkVFpPTjNvN0pqWnVxRTErOVJiengwNWMrei9uZi82eVV0blAzN2J3NC91ZldpbU9iV2lHaFZrVU1OOG1zcmpONG1CRFFrRFplSWFQQUZJUkV2cHFhOVhKaWF2QncyeTVaU3FPRjdyNmREcldnWUFJc3V6VWl4cmxtSnhWREJpbVNoWmZ5bUZLeStiY0R4N0JDUU1UTDdzTXJMcUVIcTlIa0t1eTVyLzZwLy9Kb1Aza2pJNEFXWlF5akQwa0RwSldEeUxlRW1jcEY1U0VRWkFKN0VlRHZ4emtxYWNJRklabU8zRlo4eWFDSTRkQ3p1T0dWaEt2VllwTEVYRWNZSW9BQ3haZ2d4Wi9zOUxubWtEQ3diTS9HekJ1Z1dvTEprZUVIVWtqNTgzYTBad3ZDY2lHbGFDVnNQaEFhMVlwNGwxeVJJSEw5Y2hOSmwxMXNseVFreWRDdGU4Y1FTOCtJazZ4SE52di9oWHIzenZuVXVuUG5mWEozLzFrVi9ZTWpXM0ZtVVpycTlrWkh0TElETE15TDZXNU16OHVXOGQrVjQvVFQ1ejUyTjdOdTZjeUVad2ZWSUgweTRpMW9UenljSXJwNDlkV3J4eS84NkRHenV6aHNpTTd2L1hMYVA2aHZiRGZOb2FaRW9HQUVCc0JjMFhqcitjdW5UN3pPWjlHM2NDQ0ZWaG1hOWJ4ZytsZkRGREZnK1ZJVENvRDBrclM2VlRWbDY3NnNpZDhhYXNRZ3labWRiMEE3dnYyZFRla0hyM3pxV1RMeHcvZk9MS21kQUVSQlJZMjdDMUV0OXdpY1MyOHJ1VSsrU1l4aW5WYU5rOFU2NVJ6WG1tc3BBd2Njc240aVVscWtncVZqVDdTdCs3ZnNSNWwvcUVTQVEwT0FnQlFjUUpjTDVpRm44SUEydDlNekpHa0N3S29iUlc2cUxzSmZYaVdkaExBb0JFeE9KU2lYVmxaM0FDbnNHVkR3VzhhZzcyYW5KdW9KUktLdVdreStJSUE0dk5WREl2bDhXb1NUTUwvb0pBTlgwcG9ra3o5NGNFR0RSTnErdTZBdEl3RFJMcSttNTJvWGlBTEhkWGlDRURzM0NBRmlCMnJCOFlCUUlDeldPYmgzMUFBaEFDRUNHcE8yM0pxSUlZbXRDejE1QTI3NTFBSEppV0NBcklxblArcjBQUitCU2ZmYVpSOVJVQUVHSG5lNEZabGx4VWIyZGhacDRRZTFLVnRjK1FLWWVjREJ5dXRTRGlSS3FBWHRyLzlxdC8rL3p4VjdadTJQN3gvUSszd25GTzlOVWx4Vk1kZXJ5RFBIYkorWVdMYzUyWjJjWTBJY1VjdDB5cjV2UHI1SHF1S1pobmJKcHJ6YzYyWjkrOWNtNGg2WVVVUlRjWGM2REF6OUNNakRSb2g4MWZ1UDhMM3p6eWc4T25qbnovMkxNZnYrMWpnUW5xS3hCMXZxL3VUMFlOcFN5K1FOaHh6MWJsNlJVUlpnNUtIN0g4MGxFOFk4TkVqZlhML1BIYlBucHcyKzBmM1hQLzcvL2tUMTk0NTlCTEoxNzl3dDJmK2pzUC9PeEhkejh3VllOc2RFVmpkdEk4QXpCaW5sSFJlUVlOalBMWmphcHNIUk9DSWowclQ5WGhDVnpuc2hndkxpWUxjNTNzZ3hxS0NHeWFMYXlCMGlKQUhxS2pjWkV0MityNW5nRWprSkVnZEd3bjVwaUFMRmxkbEZOZVFEQ0UxbkUzTUZOdDZDUzh1T2l1MUNsU1pUL21sQmVVd0p6RnBiSVlZRnZObUF5Y3dFZ1VOS0VOcUkyQWpydXB2NWJ5WXVyVFVSY1hvZ3ovREJ4THZPQ3ZJUVdHQWdaMjRLeXhoQTRnQVVnS25RTUFXRGgxYWVwU2RaMlVaMmZQaVhCaVRRQVFBZERBMmZlcmlFanFVaEhSakFtakxuTWNPNDRSVFdBSHdWek9PNDBuWHZXQSsvVWdqdjIzWHZudUN5Y09ONFB3MDdjOS9QbTduMmlINDFabzUwZVIvRitQV0xJVDU3NkZ1SHYwN0Z0YnB6ZTN3bFpBUWYyOGVaNjlqZ1VkRGpkYzJFeW1Xa0V6c290eDk0M3o3MTVONXAyc0p1QjBvaWp3YytKbEg5bHh1elhtaGVPSG5ucjcyU3ZKMVpxRlZOTERpVzFWWitwQXBNQjBSdUdmeWtPcG5KSjdqRGpmODF3eFoycVpKMFlpVERlbnYvQ1J6L3lQZi9kMy91bm4vN04yMlBpTEY3LzFMNy94di8yZjMvKzlWYzhDTTJtZWNZNWQ1VHlqWXRBWW9wRUFUUFoxMnVxREtTbTcvdnBJbUZMSUtEV1FsLzRVZ1pMZGUzenNVSzVYaWdBWGtlTGpwYkJvbFJKbGFjNnR3dGdsWmQ3TVVyRVUxemxnbnBVUEpyTjZ2Wmd1eWNuQktveXJrTE4wckhyWmJybDQ5bjkyK0x1dm56OSt4NWI5WHp6NFJETm9xT0Z1MVBVM3lIRHEyVThNWFJQeHFlOXFvM2ZqN3VYRnk4eThkOE91VHRTdVJGU01FbDJyOU44cStvdzZ3V3pUZHViN0MwZk9IQlcrQlFPcWVLUFNKRmRlOCtWN1AvZXh2USs5ZStuMHYvdmhIeU5qVFZRc0l0WUFVQVBvd2o4cEdBRUJIZmR6c3VGQktSWitISnRqckJCRDBhaEloRHBsSnFSbTBOaTFZY2ZQMy9mNS8vbFgvdnZmZnVJM3BodFRYM25oTDMvejMvL1QzMy9tSys5ZU9qR3hBTmNoYWd3di8ySnlnb2Rpbm1GeEE2d0doR1JORTVHR0I4dkUxQ1FmWkRGa3duVzJ6VnRmcGZsUVBwUlZsMHZkSzk5Ly9lbERKNDlzYUUwL3RQdmVPN2NlZ0JISXgwTEtmdDhpMEwrK0liVGVXbzVGTmxwRHBoVTJObmMySE54NjIvUUtjMXpkQ0IvbEdBa29tb2s2VFd2UExWeFFnUGZxUG45TTV1aXllRWxGQmlrTHMxUHNkOC91ZUd6Zmc2K2NQbnI0eEt1dm5qNTIzODY3TzFHN3p0dnJmc2Q2eXR3d0xuTFppekxuQkFLQzV3bW9IVUxENGtUOE1DRzlNajNYUVJjRnh1NlkzYWIvZG0zWS9vTmp6eno3ems4WCtndXZuWHZyMFgwUFBiem4zaDB6V3lkV3FyNE10MUlGbG1JNDZpNkhuNnR2dnB4TlkxU1hya3dqRHJVaDFlOER1ZHFiZHo3cFJKbGpVVHNKWi93b0p0OW01enlWNERVdUkvWXhBWW1JcHVzTWNDbDlSc0lKZ0hpSkVUSlNMME9OaUJvckNsS3I1cm9tRERBalVCTUVRRFFNcVVFYlVJUEFGRG0zRUlqUUZrWUxoWXdpR3M1d0dhSEJ3SU0zYUFJTU5PMldRZU9jQXhDRFdaQ0RSY1BBWGhoQkNEaWtDREpEQ0FZVWFpWWJMd3haWkNTV3cxYzBnMGhHVDV2aFJBU1JpS3lJckM3NTY4MkJLMTUvOFdxZ0YwVUVZUkROVi8vMjk2SWtQbjN0N0p2LysvZC83K3lWTTUrNTY3RXZmdVF6K3pmdFVXeDJ6Y29XZXl3RmhkVzVwWURXajNrRkloSmFSZVJaWTFta24vWS9mOWVuTms5dHNzYXVkVytwSTI5ZmZQZll1VGV1OVJmL3pvUC9nVnBIVnZIaHhaak5WdGNSd3BKaUJ2R2pnZHQxOHhvRjRXTGMvZkU3aHdKakQyelp1NkUxczRxTlZoUFpxaWpDNFU4MmpJdjA3SlhGdjdLUStTVG1BS1RTR2pHTVpSNHZHMW96K3pmdDNyOXB0eUZ6L1BMcDU5NDU5T2FGZDVDd0dUUTZVVHRZeVhaV2pjb0ZlcjE4cW5ZaTF1cGxhVmtjeWxoaFNYQ29Kd0FzUWFycklPakhUZEcxMkVWdnBWeUxGeENsSFdVZ1dXc2FBS0FveUZLK2pPeXphZ1lsUzdidit3RUdCZGQxMHpiNzNBOHBoQ3hmQmpqdUdvb0FSY0FIMUc2WjFvcTRya2ZrL2pZZGc1RUFhKzV2bGhSQVduYTZiV2RGSk9GUzdtOXFsWEovczRnamlsaFNRNEhCU0tualc3WVZVS0E1TmdNS3JuV3ZvZmd3S0hKL081WXM5M2VEUWdEVzNOOEcwVkpJR1BTNTErYytZbWdRTUd1bXJCdWxraW9lTTVXVVJIL01jbit2ZXNJdEwxNUV4aWZmRTVIVUwxYm0vaDdRdFZkWHNKUklkNHdRbWxFaitYMnBRQURBMmZuemYvdm1zMy84MDIvdW50Nzg2eC8vcFUvYzlvaEJveFFPZGVxckRhdi9Wb1RHMHBpamlVd01LWGNKQ2RGc2JHLzR6SjJmM05qWnFFNTBaZUs3dFIvbDlOVnpyNTQ1OXZxNXQzL2h3Yy9QTktkWGl6OURCUkdKYU9LSElMUWluc0VSQm1VZnBRYVZlZlliV2pNOW4zN245V2RlTzMzc3diMTM3NWpkR3RaZzBGb0xFWkh4QXp3dmN3eER5U0FnaDVFU0VsRjFESzF1d0VhRnNZeXFjbWpEYmROYm5yajlzZG5tMUxscjUxODZjZVQ1ZHcrZFc3eTBlM1o3TTJ4UVBROEw1QjZsakw1OWxicWxKbE9FS2wydHNrYUUxYkRaYlBiTGtqOVAwRVVVQmtzanN0blZzWTNkUW1tSHJjQVl4eWtoUXA2N0lNZVVFR1NzNDVsNnBGWUhCRlNEUkJHVFl0QTRjUlp0RWFiQm9Cbk9SRUFNQmdHRk42NURZSjRRektrT29SSlNJNkRJaXl0MENFUkRHTERFQS9kcXpxMWlKSVFVbHIvcllyeElDTlptT29UQkRFdUtBT1dvWkVUVVJMb0o5NTA0aytrUUFDWExvWWNzRUlPQkM1QndUZGZqU3FWZUFsL3hraGlxNk91NlRWblBIZlI5S1UrKzlzUGYvZHMvbkUvN2YrK2hMejF4MjZPYnB6WmxDYjdYZUczV1BVME5XMzFDYUt2TnM4SzNKUEZzSVJjV0xoNDc5OWJyNTk5NVpPLzkyNlkyTjROVkRzMVF6Z0ExMFk5SmYwQm9DSzJBcEw0N3NBM1YyeTFSSTdCUEhYdTJZUnB6VTdPYnBqYXVMdUZIVFZHdGFLTDZRbVFIY21Rb25zQ1FHZE10UlRqbEc5cWM3TjZ3NDVFOTkrNmIyM1d4ZStYN1I1LysrcUh2bkxweWVrTnJldGVHSFRVcXArbTVxZWJlVEdzMGFTMzNxZTlXMWtnUkV0Y3hWZGJ4TmlJU1VUV1BTRFl6ckcrSHlKWGUvT1hlL0ZUVUJBQk5LR01vWkVrQk9QZGlaSDhRa2dmUHdFM1RqQ1UyYUFqSWdmUGltNmFaU0lKNUVuREN3RXNNZ0FadEtvc3NhTWg2U1c0bzk3ZUFaMGxFUElBZ29LVzJBSHR4VGh3REZMNE12Ykxnc2lTMGxwcUVoaVZoY1lnWVVrUHRCUHBoTkVldG9KQXhrUHN5UXRNQVJDOE13Q2wzUTlNaU5CN1lBd1lVZW81QjR3VlFWMjliNURZRkRlckR3SkFob01BRUFnS2ErNXZNcW0vajZ0QklJQUxoNEJ4UkZIWHR0cFhGSm1iODh6MG5rcVg1R1pRUk9YbmYyL0xzT3kvK3hVdmZmdVhNMFFkMkh2elZqMzc1d0thOWtZMWdEWENqd3ltSk1VOTNYUHdpNGgzM2w0ZXRJNkpCdElxNldEYjk0YTJQUTF0TWV1OWNPbm5veEpIUDN2V3BQUnQydHNLNm9TTDFSWnRpRXZNUEt1VUxjMHpMdGZPTW85WUdyYUR4OUJ2UHZudjEvSzY1SGZmdXVPT1c2QkFxRTZjZEJQU2NpcmhpaTFWTUxBaWpVbU5yL2xaVE9iRVVYVzE4d2F5eG5haXpZM2JiUGR2dmVtRG53ZU9YVHI1eDZkUnpKMTg3ZFByMTIrWjJ0c0ttblpnZFEwdFJDeUNTMlJYR1RFcUlxRFh5bkE1TVNzWFlXYU5KNmIxTGYzbTFkOVZ6Mmc3RE9ybS9QWGhDc21oVFRzdTV2eU9LQm5KL2UrNWxhYnJGVzJ3MGJkdVN2ZEhjMzRRQkFnR0s0aElRU01SYkNnSnFJRkFwOTdmaUlaWnlmNnZmaXlWRkJJTUJnV1ZnRFFUU2FpQmc0aEpFTVhudWI0dklJbG5DWE9DQUFpemhJUURBUytyRlljWjFQWVNId0t5OURPWnNuVWlHTXJUT2F1SWhZREllUWdBa3l6VTNkSm5BK0h5Sk55UUtGWm1jKzF0ME1xbzRNVFluNzN0T0JHU2h2L0FuejMvOTI2OSt2eEZHdi9YRVAzaDQ5MzJOTUhMaWRDQ3QraHNIT3R1SXZpY0R5NEIybFhJNjc2VUsxT2d0SS9PRzUyUnpOL0pCRFpsejF5NDhlZlNwTzdic3YzM0x2cG5tZFAxN1dWZ2pYNGJ6YUZkS0hlMWNVWGpEbDFteVVSQjI0KzdoMDBjTjBhN1o3ZHVuVnhNenVGTFJZVGdtOHp1QTZBb0tBSjRUV003ZHBEMUhjWUlsZENFaVVvVUNVUkdZTmxJTW1VN1UzamE5ZWQvY3JvM3REWWowOXNYakw3eDc2UExpNVlzTGw1cFJZN3JaV1pXaGtYWCswcVJVMVJwRmpiZ3dMM2xPRUpZeTJoZVQwbEJyZkVDRm1WTk92ZmpJQnFCZ1hzUml1U3gxRDRLU1B3Z1JPWGNiS2Z3b20zTUFBSUhGYXhBbDVLY05CZ2FOa3h2UUlSQ1FLQ0kwQWl6Z001d3NjRUJSU0EwUlNLV1g0eUhVbDVFV055cEhKa3VLUU9xK0VoRE4vWTJaQzRmNlNaOEFyREc1THdNRk5JTXNHRlJQWVJhZnFYemRUaEluRGtHNXNiR01oOUFaU2xBOGVBTW14OVJrb1VHcjIrZHFVYVNCZUU0clo3bzFwVWpUYXRaNHVHQTJkS3NlOGo0YW9zejh6RnZQLzhuelh6OTk5ZnduRHp6eVc1LzVSMU5oUjFGRlVNV1JkWDFTd09qR2E2dnFzTXk5ZThzdVkrRXIvZmszTDd4Nyt1cjU3ZE9ieTZmcU1HK3lPRUNzTkN4bGlNVkowTTd5Y3diZTFRaWk4OWN1ZnVQbHZ3bU1mV2ozdlZ1WEYyL0NBMkVDNldGWmhndzJsY3I2Z0FJaEJVRWtJZ2JHYnB2ZThzTHhRKzllUEJIWjhNRmQ5eGd6eU5aOEUyU1FpbkhFZUM4ejN1cmtpVURGOUZqVWNYa1V4cXFCdFFtcEVUUU9icnQ5eC9UbWhnMjZTZmZGRTY4Y1BmdG1OKzBSVVdCc0k0eHFVbVNPbDlxdHNjVFVPWUNhTEYrdmhyb1IxWHdQd3lSWEpJRU5lbW04RUM5T05ab0FJTUNFbGtpWFlCbjBaUUI1OEFMU3RNMllZMjA5MWV5YnBwbEtpb0FCQlNtbmhOWkxyQllCenoxQll6SHdrdDZRTDRNbFpVblV3S0FRU3dHZmNqK1ZCTEt3QzJVeTVuSmdOS0VOcUFPQUxBbExTb0FSdFJuWWlTTWtFZW42YmlxcHNRWnpCUUlBR3FZbE9SeW03eGVhZG9yUU9QRU9NS1RRY3c5QmdxWGtHZ0dVeU5RVXAybkpJbUJvUWhZV2NJaENhRk9mcnU3R3VwYXpEZEJRZFVJNVhCdjJZaFdsb0prWWgrSWxGcWdJR3dPQWxOUDZjUWZyWEpoNXZuL3RmL25PdjMzN2paY2YyM25QcjMzcVZ3OXMybytJRnEzMmx0VjZrYnFRSnBxN3ZNUUNqRml4cWpsMnp4OS82ZjkrNWlzL2VPTzUvL0QrTHl4aEJuT1kyUGdDNUk2enlsT0VtR1YrR3ErTENJampYaDc3c095eWsxZk9mUGUxcDYvMXJuMzZqc2QyYjl3NXZqQURieSt3cUNzZGcycDBIZTZLWlp5ZGdEanVGclRLUkRUWDJYanMvRnVIVDcyNjBPOCt2UHNqRzFxenQ3WXpWNDczWWFnZ29lVjhuU3VmVWdCbTBYUWlXdDhLOU1CRUxPY28yVHkxNmRGOUQzMzY5c2Y2UGpsNjVzM3ZIWDNxNVZPdldUS3pVN01oaHBZc3JXV0VTeDNVWkFINkcrNUl5enJEZXhrbXVWTHhQZ1h4alZDWktKSFFJQ0pMV3Q1YTZ4SlpCTkVZTktta0JBUUNhb1hWRkp1NjUwOGwxZUJIVmNjWmZJQ04wSVQxOFJEdmh6WGpRL2xReW5KaDhkS2Z2dkNORjk0OS9GLys0TnEvT3Juclkvc2VXcU1YcVFvN3pMRXpJSnFmMC9sZXhTbGpqNXc2ZHVYYXBXMVRzd3R1WWRYNUJIWHlUWDA2aG9JTUFRUFQ5cHg2SHVTL2kyeXdlV3EyNTFMSHExeXdzbmoyWlNxblNvSklBVTc5SXVkTWxMcXh5Y2h6Y3dySUx4NTg0ckc5RDU5ZnVQU0h6MzQxdnJsY2ZnTlZxQlFSVHYwQ0R6RXo2aFpvUERPakVtSldlaUVIQ0RGWEtwczZjLy9rMC8veHYvbTEvK0ZYSHZ6UytmbUwvL283di9zUC85MS8vZFduLytiY3BZdlgvY3lKTXBBS2ZKUTQzMFdveUgxYTBQTHFJYUlKVEtmU3ZHcm8vVWE4Mnd6RDZWYkdzVnVhV0RESFEwQVIyK25FS2F0QzEzY3RXQloyNEN6YXBtbjJmQy9BQUJGN3ZpY2dLUzhZREJEUlN4clJkTnQyVnBRZG9qcmRpNlYyUUIzQ0VIS1ZYOFExVEh2S2JnaEtPYjRJcmFVMkxPbUQzdkVpWkY2SkVERk1KZFZrR1FFR2xtekx0RnFtbGNZcHAybFJ4b0xsRFFGYnBpM2lXRkxLVTRrWmFuaVFIdmZUck1NNEtLVWpkK0pTVGhOT0VrbHlTamdEWUJFeE1LdWNZTDRXK1NCdzZydFN0UkxVNGJ5N2JxbFpYNE9od2VvY0JKYnNwSkNUOTRiMGt0NnJwNC8rL28vKzVOUFB6VDh3czI5Mjc3N0lqa3k3Y09OU3I0OWw1dWlxRTNqaDJzViswcCtKT2szVFhIV2phNUdCZXF4SlE3enZFOXBoQTlWVVkrck9MUWNXazFxazlTc1ZBWEhlcWM5N2pCdmVTK281UmtCTERWeU92RlB0RGZNNHJEdTJIbmhnOTBjYVFmakRONTU5OWZUUmJ0d2Q5Y3hWbC9GVlVFRkVTeU9ZR1dtUW1YRjRKaW0rNFBCTWNpTitCME0wM2VqY3Z1VzJmL3o0UC94dnZ2aFB2bkR3OFg1LzRmOTY3Zy8vNWJmKzE2ODgvN1hMaTVldis4bGpSRzI2RTltN0RVVUNQS3phSXFJMXRraVdCTzlsbU9SS0JSRUwrMURock5TajRwS0I2d2N5cVNwUmsvNmQvU0ZTbXFOVzdOR3VWRGVRMENKUXJ2V0xydkVHZzRBYUxQMmhLNHVrV016aThyeWFCdEdvKzlsZ0ZsdXZlR2xtSmhERUlDKy9sNXhsMldJQXdsbVVLK3IvRFlNNDhZUWEvY3BsdlNkRFlncXEvVE52d1pyZ2dKVkp3UVk5L2lJV0o4Q1ZaTktydnNzc1M1MzZqc203K1A3d1lnREFXeGVQUDNuMFIyK2RmZnQzM2pCN3ZuaS9lK2p1VzEyaUNYSng4WExmSmRPTnFaVm1odlBzQzV6dm1BV3Nic0JibFoyOFljTXRVM1BPdXpQejU2NzA1bWRYQXF1Y0tBVVljQUphQWhDUUlLYzFMRXVSRFZXZjBHbDA3dDE1OE5ESkkxODc5SjAvZXZZdmZ2dlR2M0ZnODk1VkxQQ3dMREVranExQ1Roc1ZGTXlNeFNsTkUxamxkVVZDVXptWjF3eU9XSkZFUVhUbjFnT2JwK2IyenUyNlo4ZkI1OTk1OGNqWm95ZXZuajU1K2ZRdlAvVGxMZE5iUXJ1YW9TNVlMeFc0a2haVVhrUklndkpoS3ZEMUlPK1RsZU5EK1ZBQTRGcC80WVhqaDMvMHl0Tjc1ODFEdmpsNzN6M3VydjIzdWxBalJVUVc0c1hML1VWcnc3bXBqWnFmdDlhTklHcGdrRnhHWFZrdlFCUU5SWldtNE5BR0cxclRoUGpPcFpObjVzLzVxZ3hKTnlMMWlORXFEQ1F3Z3JUeHdLYTlqKzEvZUs2OTRldUhuM3p0N0xINStGcjlNbzl2eVZIQ0dSeDgvSk81YkZFb2Y1Unl4dTJ5NUNROUNyQm5McVVUd3hML3pmV1ZlWlJzYU0wK3R2L2gzMzdpMTMvemszL3ZNM2QrUWdDZmZ2dW5WL3BYVi8yN1F3SDRtSXo0Q1NvWnQwQTdEMkJsOVpmdDFnUlkvTEFWVU1TTCtNb1JweWxieHhmc1ZvbGpUbDNXR2RRdnBsRUlzSlRpcXFDTnpoaWNMZG84N0JFRnhMSExZeGpCb0VGbGNzc3VJSmEwL2tTa1lra2hpZ1Ayanl6Q2dnVEt4a09DREcxckpOdnJHeHFndXdhaUxCSEF5TW1MVUZua2FZbThPdCsybDVHMUpVNDZVc0JYZm5icEtnVWlGV0RBSXBTbGZ2MVhKZ2d3bGhWdUdCdFZ1dlg5RS9Xd2J1V1ZNNi8vNk0zbkxyMzk5cThmYTA3ZGZydnMzZzN0cWJWN25mYUU4WisxbE0xNThESXYvdDNMSi9yc3RzeHUzYjF4VzgvM2xHVld6NDVEUVlvNGRzSGFFeksyd3RiZVRYdXNDYzVmTzM5aDhjSmUzbGsvb2VpYWlrNkZsdXpBSkxPaE5mUEludnQvOGI2Zi9kMGYvZEV6Nzd5d2RjT211N2ZkVVRPTCt2aGszNVdDTUNIcHZQWVFRK085YVRKcXQ2MjNpM2pQQ1ZYNTlldms0TDRPK2NSdEgvdkViUjg3Y3ZyMWwwNGQyYk41MStvYUlWWlJLazBJMmVqSXNlMmpVb0VyUmJTbEN1WTB4YWplNERwU3BJUXNIOExZY1YxSEV1ZDZTVHByUXdCZ1RnMkZoaHJpZXdBZXdPYktoQkVRQzlhTGQrQ2F0cm5vRnBWanlvT1BPVzZaVnN3eEFUWW82ckdFWmlybFJRUmpLSERjNjN1TGdLT3lJZ3lMYmRzNUhRbU9uYWJvY0p3Q3VJQ2FEQTBXTGdoYkVCR0JJdHNJemJiU0V4QmdJRXVRL3JMTUFWTSt2Ykd6RVFBUUlYTmg2TUtzV3NseVZVYVBXM2FxS1Iwc0t4VzVsTUVacGR1dTh5T3BjWGdVYmw5L1Y4STRTNjNoOWxYQ3VJRGFvMGpROGhSTEg4cGF5VmNQZi9kYnJ6MTFSMS8rL3R1KytaODh3dHUzck4yNzFCMGJtTUNhTVdnRGNYN1JVR1Fvb09WOWxZVmpGNStlUDl0Tis5dW1OMi90YkdtYmR0ZDNHNmJCd2s3Y21KV1BrRzZDQWdFQU04MnArM2JlM1dyTlhPNHZ4cWxybUZXbXFyd09LUWJwcUJiWU83ZnpWeDcrOHRjUC84MjNYdjdoM3JsZGQyKzdvK2FUVjkybUxTSXBwOE9LVGxtc3NaNWp4Nm1sQ3VWTUdhc01XUndCREZ6RklLTmh1WDNML3IxenV4bzJlbTg1T2pOdzJLVFJVYWs5WktmR2plZ0tjZXpVckZMOGtrRmVFRlNWS1NOZ3JCblhIeVpLSitxMHcxYVdQQ3BiN0RDdzdleElSU0QxcVNFVFVxalh0TE1MY2dJU3dJWnBlRTVFMHJacEF3Q1lWbjc3REFCNjlpRTFHNlpXQmpzYm1RWmtOSitaUVlMUUFEQ2lJY21jbHVVYkVIQ01XNzJPTE8yMFNnOGVvL01ockdLUTBUaXBCeW5JZ0ZHVnB3eFZPSlZ1MzVpdkFBQWdBRWxFUVZRaHk3V3piSkpTaFFNVWxaMW5ydE5USzAzTmNIMlNrZk9QZlJHTFkzR2pWSFZZZzJuM3VzV3gvOG9MWDMvKzdSZTJ1c2JuVzl2M3RpKzVuL2s0NzF3cnJpRmR5VElha2xGR0tmR09ZME9ScHE4clg1U0ZuS0h0SjRuM3Z0Tm9iWnlhSmFTR2FlaDJZVEpBYjFVVkNPZGQ1Y2FMa0NJVHRtMTBhZUhTMWQ3OEdta3RYanpJaEw0a0lNNzNMRVhEZHBvQ042cUhsdXltenNZdmZ1U0pieHgrOHNpcDE5ODgrKzY5T3c2dVJiRW5DdFpJMkkyQUFBWkcrQ055YXo4Q2NPcDdsaHFWWE5mbDZxK2lCTWF1S0MvWCtwRjZIWFhWWUpqRG83WFlNUmEwSDBDZ2xyTnlmM0NjWTRySkZJZVE5NXpxc21IRitqc0l2ME93eHBZdDR1V2c4ZUlYQkpJUnE1N3FLTXBmNWJoUEdGWm1lUEhzcmJHMjUrY3J5MG9ZUXVhSFE0TVJTMkxRR2d3QkpPSHVzTCtFMEFKUWtYOUxEMFZjU0MzSUM1cmtDRnVscmRSRGxpU2cwR0xvSmZFQW5oT0RCZ0VkdUthWlluRmVQQXNnd3ZBY1l6QkVKQ2RwNHJzaFJXVWFiQUFvdkQ0MWwrU2FHUHRSL3JreGhISER2eTlkaklQM0Zxd3NkUkxhRm5DdDRWUGpNd1hYOGEzZ2twZHA2TlI2b20zcHBiMWo1OS8rNm92ZlBIM2x6S2YyUHZERlQzMFc3NS9uajl3dXJiVXl2S3N6ZmhLWVMxaWNoVVlGd0ZaRVJBSmo3OWk4L3g4ODhvczdOMnlkQ2p1UUc2VnZmdHVPZWFNbHMzZkQ5amZPdjNYKzJubVd0TEtuM2VqYmwwL2FsVUE1elB5K3hUQVJ6NG5TQ1F6MFpCRnBCTkV2M3YrRlo5NDU5T3k3aC9kdTNIWG50dHZDSVcrQ3hzZXZ0YkkrOGZtZVBRRFNDUDFKYnhmeFhsTE0wNGlYcFdBQ1hZM0NmaWpYS1JYVCszS1B0bEkxV0xKbElJdW1NY3VJT1BOREdNdkoxbzI3Z0J4WTZ3VUFRTzNhZm1oeHpOMW5tSEkvNWNSUW1KOWRTaldWc2NBSnhCeWIvRzRXNzZUZnRGT0lsSEkvOGYzeVFCc29qSEtQR2pGMjBWMFpiaE5DYTVHOUpGNzZDR2lvNWFWdklZeW9qVWlMN3FyQVlJaUJ3UkNBdk1TRTFtVDhsY0NTc0VoQUVZTHg0R1B1c3ppRFZzUWlraGNSY1luMEdBUUlQTWRPd0VuUG9pR2dWRnpUZEVSOHl2MlUyYUtCNVZTcGhNakFCQ2ppblNSVzdMQTZKbm5JeDYyVmlxa0VnVXFRRVdWQVduYUJBQXNETTVWNDNNcWkzTEVaVnF1cWdwTFRmVllXcVk0SkFkR00yaEN2Sy9QbXhjVXJmM0hvMjRkT0g5MDZ2ZmtUOTMveW5rZS9YSXNiWllWU1JBSEEyT3B6Um5aT3FPcG1RUk1FVXRCWDZ4Ump5Tnk1OWNDZFd3K3NRV0ZYSm1NNmd6WDJycTM3anB4Kzdjejh1YXU5K1EydHVWVi9leGxncUVDd0tuZ0FHb29BUUlRQkJKQllmQkhtb0wwMFk2MEZDVzN3NE83N0h0bjM0TmRlK3ViM1huL3E4VHMvZHQrMnV3ZURKMWNwdFhvRzdSeVBpY21JU3F2cFJDZWFBNVhDdjlMWm9XRjc2OGNjK0g2VlllNVVuUTFnU2MrVEpjVERpUDR3M0FQVkFxRUVqTVhrUURUU0RKbHltdnJZZUxRMkJGQ2tGVEdnc0JkVWE0U1dnWlRnSU9FazRYNEV4b01uUUFBU0lBQ3dhQk5KZEFHS2ZSeGdJT0lSMElPTGVkNVNGRkNVY0wra0cxUncyMlRDby9naHNGbWUrenozUkh3cXZUNWZHd1hZOUpKNGlSR05wWGJiYmdpcFNXZ3NOWHM4RDhBQzNuTWlJRTU2QkQ3aHhaZ1htNllSSUliVVlzRytqd0hBSWplcEZXQmswRGFvbFU4Y0FoQUhpQUFCUUtqL0VFSkxMUlpoNFlBYVU4R20wTFN0Q2F5eGdiR1psd0dVS0d2WE9rL2NQTEwrdDA3VUVEVG1BdlhxYWZheXl0czF0dDVRcUlpdFljdFFsU05XS2xrS0ttOS9yMGppMDdjdm52aWpuM3pOQWYzY2ZaOTcvUGFQcmZvcnRIRUcvRTFEL1VvbkVmSGNMOWFNd0xSS2JIcmkyQlh6enBwNnNsZFJMSm5iTnUxcFI2M3pDMWVQWHptM2RpOVNtS1NJR0J3M1psbFNMd2tDQnFZMXNDb1grVCsxYlgvdDRTOTljditENzF3OCtVZlAvUGxDdkRnQTRCOFBVNmhiWnBIQy9qeEd2S1JlcnAvelNuTVpWbzVRN1lmdjNjSDdYaEdsaUM3L29zeG14ZGZQRHIzVGFYbmdkdTJUNWMrazA3c3VVdVZEUlV1TStxQXp6UmtBYzNseElVUlF4RWRBdG1FaW04MHhKcmZFVzhkcDZsTUVHNWwyWkNJUHdHQVlJSlhFaVZQRlJVbE5sS3F5end1eGRMMTRFZWo3L2hDVjBUQWtQUHNGb1lwV1NJQlRYa2o5TlMreFhoUlFUZ2tIbk1ESXdVQm9BMm9qNEVKNmFjRmRZSTVEakVLYWl0bDVwWWdCQ3FqandRSkdBTUdDVzR4Rkltb0dGREJBTEx6Z0Y1QUNRd0VES0ttTjh6MEwxS0FtZ0FBa1JlQ0tnS1ErMWU5YUVOVTU3MUxYYzl4WDd1YzE1V080UWFuSkxtZE55MVFsSVVURXdDNlJTZzBRdDQwU3g3SGp1UHFVZDJzUndYVVQ1TVVUci96eGMxKzkycjN5OGIzM2ZITGZRN3RtdDYvNks1elBzak9QK1dTZVV5V01zNlk5NE8xeTdOUm9lWE9Ba0tzcmdiRjNiNzl6dWpIVmpidnozV3RyOXlKRmRrOWMxdzJGbzlCdzFsaFZSUFJ3Lzl5MmUzY2NpR3p3L2RlZk9YVDg1WVY0Y1pWTG5FLzlFOHRzS2FwWjVsR2lISmRTTlVLTDJlOURXVHNwdXlGVURKbkFCZ1d6WDNab2c4Qlc5d2NXSHViVWN0NmxMaTEySm5xWXVuVE1CdzNJTm13b0FLbEFJcEJ3bXZwZUlwQUlNRGdBQjhBQUNVQmlpWnEyYVpDdUpHZThlQUJud0lWSUFRYk9PeVBHaTQ4NURqRkV3QVpOTjJsSzAxcTFiQnNFeWx0Y1N5MkQwYkxxWTJTcGhZQUJkYXJ6WlJRYlZrSnJxZUVsRVhHRUlXSGdwVjlLMUZsK2FHaXhDVWlldXl5cHhVWkFUUVlSZ0lacGlJaHlWdVp6cUVaMFl0TzBuRGduemt2S0VMZnRMQUU0OFFJVVVvTTVGbkdRbzA4QkxNQXlTbjlWN2dURUVEbjJJZ21SUWJCZXVma20yUmh2cmRRcEcxWW9nSU8zc3pBekd6TUJpZW00ajRCbXlMTlY1QTJmaUwxWWgzTGl5dW0vZnVXN1h6LzBuY2hHLy9uUC9NYUR1Ky9waExVQytWWWttQkVSak90T0dxZHZNa2JJWVJoeVJtWGd1QTlBbGM1RngyNGRmZ0pDNmtUdHYzN2xlOWY2Qy9zMzdibG4rNTMxN3hVUTczMnhoNnVUYnFiR1U4ZU5DSVFsdmlaRHRoTzJlMm44OUp2UFgrMWR2V1BiL3JuT2htRXJzZEpsWG5kdW5lc29jemxUL0VDWlM2Vmk1M3VVWjhCQmhDTDN0K1pFWFdyTXZIdGRSK0UvbEJ1UmdRa0JZZGtVTVRpaUVRaXA0TmJVejZmWlFJcUVaSWhJbE0zRGVpVUxLMXhJSDhYTUFENnlOZ3JhSUJpWWtBQVp2QWNJY1BuU0NPQ0VVL0VzM2lJMVRZZUZuUWdETUxBSDc4RXpzSURvL3dIQWtyVm9uUWpvUElZb1FJU0JpQk5nR2VUWUVBRXZ3QUpNVkVGK2pBWWJtc1VMd2JKNExaN0ZJTVJHZ0ZHVW15WEtJc0JlRXM5OUFDS01pRUlBS25ncXRYd1JSY3NhSGRHU3pWb0tXTVNIMUFUbGMwU3lhSGlRN0dJd0oxQkc5aW1DUUN3c29JbUdUZlpKMXRsMHZFWWlJcFU1aWdaRTRiRmpuTEx2eGVaNjZzM252bmZzeDRMbUZ4LzQyWWQzMzd1NlJJcUZsSHlkNDY0YTR5Y3FSWWVQYk9mMStRa1FzUk8xTzFIblNuZisrS1dUSzd1M1VKNnVhNUhUdFhiOE5TeXVuUGF2L0NJQjJEdTMrN0g5RCsvZnRPZkg3N3owMG9rakY2dVltMjhjV1ZrbVhSNGx5dkV3WEVoWTNqM0s1VnJPVTRsRjB0ZmhwV3RkZ1pQZXIxSjJaYXFvbGxDNE00ckRJb0ZPK2J2b1oxSkZvZmo2NnJZck5FaTlvSHhac1EzV3lRRVJnVVRJaTNnRVJ2R0VhREN3bVFKaDhpWFNBbGdCOU93RklESnR6dmlkaVVFRUpLQUFNRnVYZFkxMjBrKzRsMG9xNEp3VUhGWk94QXVBaUJzd0hBaDQzZDZ6cERRTUdrZUYveUFxaHBNbDBmZzBBcklZV0F3RGF0RlFrQVNMWTBrRW1OQVlhZ0NRQjQrQUZtMUdLWXFrQ1ZSVXRkYWNuOHdwUzRvQUZnT0Qxb3RUNG11VTVkUnNnSnFpMEV2S2tpNTVOSmJUdEMzbDhYdFBEYXA2WkhPaUlSalgvWlpLTXVQODFIdXB1VlJFNVBpbFU5ODcrdlNiRjQ3ZnRmMk9YMzNreTV2YWN4TkRJcTlQL0FnK3UrWENVR1dmZzJWcnpFaEdTTVIxall6YjJKNk5YWExpMHVtVjNxZ0p0T3FERHdyZXhqSGM4SktOQmYxN0dRVmtlU2lKU0NOb0hOeDI0SXYzZm1iUkpkODcrc3l4czIrUEt1U043T01GSnJDRjV0YzRsbFMzTitYV1VIejdRR1d4eEZNNUlPdThxN3lQWmJoUEtxek5peS9VQ0tXQ0tHSy9CM1lGT2h5S3IxK01qb0dKUzNmWHhjQXB2bmpza3NRbm1rRUd3R2tVcEtVdzB5NnpzSXRNaHpCZ0NRbUJERVVKcDFDYTUwTUtEUnFEcG9oWDhwSWszRSs0N3puTzRWK3BsNzZYL3NSRmg3d01ZdGdGeFBHaWlHZEpCczU2U1hzOG4zQ2ZTOU1sZ3FMUWlUQ3cxSFRTRjhsS1RFaE4wMHc1N2ZydWdwdGZjSmNqQ2tNMEJDRGlVKzZtM0hYY3RRZ3QwMnBRcytkN2lYaEVJUENlbDBxUGFLMXBXbU5UNlRycEFYaDFpeFFhWDhiY1NRMUVxeDlnZU5JdnJFWjZxcHgzNU5hQ2tyejRpVmdFRms1OXQwajZWMVNoWUVPYldBVkxqY3FvVkZ5RC9HUnJMU0xTUy90Ly91STNENTk2YlZOcitsUDdIN2h0eSs1d0xHTmdkbU9wQXd6OENNdDdSVmx1MU1hK0dqNjFnWklQOTk0MTdjTTdaN2FFeGw3b1h2YnNLMVBLRFpkd2VmSHFsckRRdHhRZVVka3RSWlltQjRPaHhtdW9xSjFmLzliNWQ4L0c3Yi8wd0JlMnptNy8xcXMvL1BIYlArMG1veEhtMXlzSzRSdy9oQW10b1liai9qS05KNXUxakZxNXk5ZC9DSk5jYjZMTFdSbENxd3NOSVRHemh1Y1VQYll3V2d3c09tV3BQYUpGRldVQnZyaDRxZHZ2Ti9JSUhWbStCT1MvbEo0c0FNdVp2d3ZpZ0N5K3FUUm5GWk5VRVVPc3kvckVsaG1GaDFnUzFZaFpVb00ycEtiRk1KWnJ4VDZBd0xUTkhGRklGQm9NVkpQd0VrY1V0a3pIa3UzNnJzOWc2a1FZcHV5Y01BTWdrc0hBSWdVVUVDQ0xSd0NEWUJCSWNSaW1sVnNwclFBeXg4eFo1a2tCOU9BakV5V1NhR1AxdWUvQlc3S2F5ZE9nV2ZTTEZwZnRmcHgzbmoxemxtZWx3SzA0bnpMM0VLMUdlZHo4VFhrTnJpZUZUUm5KRTZ3cEc2dnp6bk1ma1EwRk4rTFRmYy9KUXJMNC9JbkQvOGQzLy8yN1Y4OSs3aU5QL05ZVGYzOURORHZ4d3psMjNuc2Q4SVJVN0I2Y1Q1bjdpTVNTTmV6QWpVU1RzMDRRRWxFMVpMSmUwb3B4b2gyQW1UblB3YTMrVWMvZSsxakVFZG5VcDJ2bkYzL24wc25YejcwTklJOGYrR2hvaFlhNDFEejdvb1NJbVBFV0lLWStaWTRCQklEcUFEN3FORFVpVnFaUWdxcW1SaVRDb0dYRE44NjlkZmJhK2RDR2EwRTVOZkJlM2RzTWxRU0p3dUpIWmJ4VjY2QTZ3c3NJcDhwKytLSGNXc2srRXk1OUpxV05LbVBSZExGVC9EVUNEaXc2eGFNbWptaWQwaEdSeFNXKzE1Y1VPRzBHdGhHRVJRR2NRQ3JzeFJuQXdMUlQ4S2s0RCtKTGlBY0dUam1WM0lVUlVwaEttbkthOElKQkRDa0VTUm5BUzJLUkxKSUhOeFZzQkVrOU1HQm9NR1JKeDVzaXJNSEdzQ2tDQUF3MkJCaUFEVWFPZXlLT2lBSVRHakZkWG5xaWdIandrV2w0OFNtbkNOZ3luUjZnRitoelg4MTBlaVdCTVdoU1NTMVlRZ0h3a01XUEJnWHhSVDRyZUJIeHpBQ0JKWU5vV05oekZrbGkwQWdLc2xkT0JSRkhDSmFheXRWTlNJS0NpRTNUSEJqRHc4QmFKYmV4SmdBd1dOQ0hycllNc0k4cGdCRUFQRHNBWjZuQkdZeGw1SlNCaURiZlpHdVo5V0pEQmlCQ1FFUXF3b1JXVVFhaUdmVVhyWUtJMGx3R3crUnJOMEVDWTdiTlRqMTYyOE9mRHBzL2M4ZGpjODJOZFRiNkJnMlpKVUlPQTlxdk1yNldjdjQ1eDA0a0pUUlpCV3V4OWExaEV5QmlVWWFzMDVMVktESXBBQmI1bnNPelEzREdOSmxadlo0M1hvQTljenMzVDgyZHUzYiszT0tsdWFrTitaQmMydkVMQ0NMcVJzMXhiTkFnR09lZEpRdTZtMUhTeGttZnFhYkpaeVZOamUyby9jV1BmT1lIcno5OTZQU3hwOTk1NmZIYkg5M1NtYXMwY2t6cThFZ1VhcVhHZC9oUmJUNkVCbHRpdkIwNGRSMEt4STNQTTdkSzF1MDhNeXdWZUQ3T01JbVlrMHZxeXVKOEN1Q0lJdFVTQnBxOWNrUWpvRUZESnJPcnFZc053UVlHYldsNkVtSEhmUUF3Q0FGYVFzUGM5OXdud1NETHY1VTkyWXNIaElpaW51L3BkT2ZFSVdERE5CQ0VNR0NBTkRkM1pQWjhrYjd2UnhTQnBJNjdVTU1rWm9mWm9yS0NndUljaGNFamtBQktUb3MyM0t6bDdITmV2SUFudEFRRXVPUkxsZ3k2cmw2bGpQcUo5RldEWlJEUUxiV0lDRXVXbksxazZoSGhvc3A2djJRbzA0TEp4NHZYOUIrbGgyWUYwRzhtSW9CWjNuQUFiNENrK0tLcktnVU5IK2FRS01qZ1pnUmdsazZQRVZteVJ4azBXaE90Z2dBVElnQ0ppT0JJUnFuckxublJnQU9GQnlRbHpxTXErcnkxbHNBRVd6cWJmL25Cbit0RXJlMHpXMFpOMlN3cGxIaEZ5ejZGZ2lGT3h5Mm8vUXVGOHNSeXNKNndOZVVQa2YyQ0tDaUNBcERYUXRNWVpsbmZET2FJNDFXUkxaMjUyZWJVc2ZOdkhUbHo3TTR0QjRvWEZSZFEwUmtBQkx5eWJPbnZMT0NGUVdyMTlJbFNub0xLUkxTZWRkb2hCS09CdUY0U3I5QTJnTTFUTTUrKzQ3RXpDNWRlT3Y3eTExLzYxbi8wNkM5T20ybFR3WHdMSWtLMHRLNFhIVjUwWjhOZVUzTVZxelV6Q3poQ3E3RHVqUDU4elJodnh6MXVhSjdKL3FnL3o2eEVNcHJDU1JxSjU0VFFERU81cGNURHUyN25tZkdpeFJZczROSUl1bEZCa2l3Ym55RWszWndPOGE1V2pHakk1cWlzcmJKYkVFMnVQeWhQWlpodmhLd0cyWWtIQUJiQnJBd1pHYVVIYjlBZ29oZXZxNGFxRkNHRkxCeFFCQUFKSnd6aUpVWXdMTURnRERVTTJwVGpsSHRsdFBJWXNUeUMvRVIvUnlBQk5oZ3dZRzVwQUFPaFFGeFNQcnhuNEZ4UmlEbDJuSWFLZ2FTUWdaVmFSMEFjT0sxYjFtcWlYTXArdUc4Z0lLRUlBa3Npb28yaXJ5TVdWblVoZnl4NkFTOHBBenZKblZXY2NkbGFzQ1hqb2FpdWszMTd5UDRUWVpZVUNTU1ArMWpkWldQWS9xRi9XTFNxTUU2Y0xqSzFTYWRPQWdUTTZnTEM3QVdCRUZnQUdGWTNPQkNIMkROMXRUYWtaQ2JMcWpPdS9LWEFCaVZsMDRkclBBNGlnYURrRkpCMWhNQzA3ZXlqK3phTnI2d0lqOUlKaTNpcUFleTBYbHhVVUxMRWlUbmpKMmJzY3FxOUFRQ2hxY05VdUJaUzJhL0tLSDBzb2NDS1pzKzBaMkJFbzkra3puSzFzVFd6b1RXekdQZGVQUDd5bCsvNVBBeDdEU1I3RnlJU0J2cGtRNGFGSGFkWmNXUVYrbWV4ZnVlUEZCQVExR3A2UUZ4eUoydDY5Tnk2K2NTZGo3MTU4Y1JmSHY3T1YxLzg1ajI3Nzdwdis5MVRVWllza0pCS2pORkNLSWkycUVMMmY4N3dub3FRejBBYmVSOEdaS21CU1ZvVktiZEF1VThpSXVyU2hhYTh1dGVmWjFaY2pCcjFGV0NCSlJOdm9mOWxFeHFEYW15RUNDQ0VSZ2FhZlNYenpKcktBQk9sOXJ0U3N4TWdMaW1SNVdHNGV1MmVjb29nUlJJVEpYcm5mR1VFNERJcXEyd2ExTXNFUkhQeHBKSmF0S3JHQVlDSVI3VDZUZFJka0VpL1BsM1FCRHdFb2JYWWROSVQ4WWlHd0JxMGxrSXZTUTZyRkNkSlNBMEVLald4OVpLd3BKRnBXN0plUEkrMGRsVEh1Z21JQUFmVUZQQUNIZ0FCRElCVDNLbmVrVWlpc0ZJdjNxTDE0TDE0QmJra25EUk5NNUVFU25aRnpBTkI5ZjhGdjVzaHd3SnF1eTV2SnRhUHFKODdRNCtLcUZ0Tzh5UUJJSXNIOE5aRW1pbHVQZXliQjBTcDRIVUhtUUVSRkJMckhVdE1TQ0t3b21ZZjhCK1BFc3BENnF1ZlVLT2hsQSswOE81RG5xdk1pL0t1ZWtPQlk3ZDJRSVFia2FWbUJ5YWlZbEp3UG1XSmRiNW1ZYW9pbWh1UTBJWkh6aHg3OGZqTHNZdC8vcjdQdDRaSU9OUWNYWHhpdFJRaW9tTUg0Z3lSb1lDQmg1SHFLeFdsQjlaLytoRjFVVGRrREFXSTJZOENZakN3RkFRVUVGa0IydENhQlpBejE4Ni9lT0xJWXR5N2M4disyZWEwS3VLR1RFRWh5dUpGRWtLajZRU3kzU0ZnemZmZVNOVnF5a0NmRkJFdm5vZ2NPODhKSUFNWWRhVVhoZ2taelhsLzNWS3p2Z1BoWUk2ZEFwSUFRSk5GcTAzTGNTb1Nvd2J4WmMyKyttVytFYW5vNGNLNlFudE9BQVhCNkZTd2RzM2VDQnBSMEVBa3RSRG9vbXdvekdNVlZiZndxbmhwcG04V2J0bFdyTzVGUkM5ZWN3SW5raUJnYU1LVVU4TFFTeDhBQ1FQSFhRWnNtZzRpcEZ3clo4QUVSeStMUzJFeHdMYURyZ0ZqMFFyd29yL2tTNWpLbHRub2djdVJHbzY3VGROcW1ta1dMakNWdzRJQTFjaW9uTnNxNVVVUmJSb0VjQUNocmdmS2t0RTI3VDczUVlDUVVra0JvR21hcXE4MFRYUFJMemFvVVdZVTFvRUhHb2xBUWVFdmRENEZpSzFwc2lDQTFITiszMVFwVTlGbElIRDJnUTJjZHl3SklSbHFwQzY5d2F5eWF5ZVdyTkRTenFtd2JRUTJBQWh5ZStzS1NpNGlLYWVhVjNmTVpZNzdBRmhKRWFnYVdCMmtaR0JMU0JRQTVacTBhS1hZNTYwd1UvQk5rOEZtcDZMWncyemtZVjM4LytXRnl4WmdwalYxdW5kdDNpM015c3lnZ1lwTTJRVlF0RWRnOGs4TXRUSXlUNVFpOS9lWWF3UTQ5WXVXbXVvc1NMMTcrK0s3VzZkbVBycjM0Sm1GeC8vbTJITi8vZkwzdm5qd2liMGJkcmFqZGpFN3FVc2VrUUpxTzg1SW5GS1hBQ1RXdEJUbXZoNFl5Z2Y2cExKb3BDNFZFRXNSQUJhVGcwaEtSQWFqMUtmckpQWnFlSFpWams1RUNremIrYUxaWTRBME1HMzFScTJIWmgvbzRjcWNsbnB0OWdhQWVQYTZySWdraGl4aTROaE5uS1BlQnpKeDRsWjNBVUpPd2lVZ3ZKeXlxbW9pRnNpTk9kZExPSTJRd1NES3p5eVhTVlFITDRmQlpKYUczUDQ4eHNLODVINVRwd1prSmsvMWRGeFhnZGRReW1hMDdCZXRJd2lBcU9LN0ZsdU5WUlJjVHVKVy9oRktIdENhc3N5Z1BlNjZrZGZVTnpzUGxMejhCNjY4NURkWnhqWjc5bmVkNTNqeEc5c2J0azF2NmZldkxTd3V4TW5pc0s5VTk4Zk9PNldaVjlRNkFqSno2bVBQTVFCVVpoTllrUkRXU294dXFWbjQ0QzJaN1ROYlcrRlVKNXE1Yi92Qlg3cnY4NTdkazBlZk9ucnVMU0lxY0hDVUowOVNCVUl5QWx3cllEM0hBQjRCSjVKUzN4d3BmMWF0Z3Zabkx5d2dhcVFrSkVUTHpKNzcxdGpoakErM1JJcVNhK0VMc2dRUmNkNFRMV3QyeDMzTVkvaHZkY0VCQnBvZHk4M3VCVUJ0RWtTRXFLMmRXTEoxK01kV0pDeXB6ODBEaGlJRXpBK0QzTjJmNlZzT0hDRUZGUFJjQnFoVVlFVFROUHZjVjFycnZ1OERpT05Gd2dBUldkS0EyaTNUam5taDcrdHl3MC93WlNBWXdsREVpemhDcTBoSkJHVHdKVHlFRUZvY2RBY3lnbGdLRWJGZzA2eDYvZ2dDWVFUSXN2MFdDenpsZjJSM0ZPeUt1dkRuTUJaVUpkSGtqdW9sRlNkRHIrY1g1d29Ib1Q0aDh4a1VOTFRyUndxdjU5SXhZbUZkVjAyQzBHUXRzUDdVWHUyK0dSaWwwUHhReVFCU1ZTTldGbFdMZ0lCSWsxQUlDRGdpNnltTXpiRmJpQnFLeXppK2tnSFpDWGhDNDltdi8yWlhsMzh4NWJHazZud2NnRWFPa2RpbnArZlBIVGwxOUdmdS9NU1dxYmtvYUVDK0d5c2F4M08rREdUYmpBSTNvUGdKazBFK2I2Q3Q2dDJPV0NMOVJNVElob1lzb21uWWFDcHF2WERpNVRQejUrZmFHL2JON2U1RXJlS3hPbDBnb2hwK2M1ZVpZdnF5MVc2dEo0ZVNNWCtrQ0FoelV1UTkxODFTdVdVUTBaQkJKUDNaa0Mwd0UydGErSlZLdWRrcHA5dlhadGVObmxsUDBPYXlZTzYwMEZZdDRFRkV5bVNQaUdqUUZwaUpnZHVsaWtkZ2lSd0ZzVGpVL3JDRTZsUGNFU2lIQ3VtbHNod0pvYWFCWWxlcFMzRHVZSUhDRnFDSExGNmdDSWxBUURBWUlJQ0E4MVhwSG9mRkJ0aUFmRHVPMlY2Y004Z1ZJSUt4MUhEU0EybW9xbUxBTk0wVU1mcWxqWWhvWXU0QzlCQkE0RG4yNGhBd29raEVHRWZxWW9QODFhVjJ0dFJ3WERUUUVoNENBQWpJZ1lzbzh1SkJ3SUJ4NEFSRTFhdVUwNFpweEQ1bTRXTFhZa3Jjc1NLaU5Oc0FRR1JFUU1BUkNNREluR2xGcVZnOFlvVmJ0d2dKR1h2NzlZZzJleGtBckRxdmhnT3hPQUMyRktsUGR4MXVpd3NXUHdFaHlUR1ZtWjJKQlFWV1NQT0Y5ZklkRTFhd1R1bG5Hcmk5NERYQ25DSm1vT1NRWTVSWW1EUUtKa3RDblZ2RmJxRFpWYW1hMkhOWTNJbzYza0RoczBDa3JObTlvTTFNZlRVSzNvN2FlK2QyN1p2YjdkaTllZkg0d1cxM3pMWnMrZm1RWTFIenZWZUtBRVRHZStVNU1BWGk4dFoyejVubTlQMjdQdkw0N1IvN3k4TlAvdkNObit6YnRQc0xkeit1ZnBrS2dDMEFEQ0Q3VnBzSVZiR2M1VFdtZ0w0dS9RSXN3c3VET0lURmt3U0YvYlhvejdycXFIR2x2SU5hYnhpdlFnYWJQVzhLUzdiWVVxOFIvK3dOQ282QW5BODMrL0FBbHp6Um1xcE5PanpWVHdkVXhEY05qaTlRZkFsaFlkcFErcE1pVUNuZmNoUGtlQWdBaUV6VTkzMDFyU2xqUk5NMCs3NXYwQVFZQUVBQW9lTWVBaUVhTHpHTGI1aFdiaC9pa1hNT1pGRnN0bTAyQWtKZ0F1Kzlxb1RPcHdDSk5VMFJ6RjJBbllGSEJHYkRoQVkyUzZpcmhxbk9XVmRIbGp1emw2WDJDQ0dFVXZjS1MyZlY2emI4WGtPbUhOQlYzS3RlMjFxdVZoSEhQVXVEZVlmMWxHZGZNQkNzVkliWG9XeUN5SFhKWmZIRVdabkI0RktOYm9uWFVJQkhjWmtWTlJyZjdQcjNUZHRuaU1pd24xS2R5b2FNbHEzSTFJQ0l3WEw2eTZ6WmFUV2JQUU5xVGVnNTRyaHZxWUhEcVdxMFJrTm9nOEZtcDRwbVZ4MW9UTWNyRGpkUHplM2J1SXVGWHpoKytKTzNQYkp0WnJQT0crVWI5U011YXh5VHdYZVd5Q1RXZ01oa1JkS0oybi8zd1MrOWN1cjE1OTQ5UE5PYWZtRFAzVnZhbTladWxScXZYMnFNc1VHU3ZNR0hGM3RtejVKUUNVbUFRSUZwUVE0bUtLOWtOMDVvOXFGY240d1pSeGtBMWl4eklDcVdCWFBqdHlMZXluN0dVUk1Mb2duTU1sRHp3T0hTNy9rd2I1cm00Q2tNRUZCZEd3Z0lRMDh3cGgxUzVMZ2ZtUFp3QjlZWlVrZTMrZWYvM1graFlHbWt6STVIWkF5RmhPYUQxaDNyMUJlWGs4ME5uYnJPMExWaFpqclI5T1c4RkppbmgwcHBjaE8rU3lYWDNvQ0krTlIzS3pOeGFGREFPdHo5NEhLeU9SVWlLa01zOVZCUlZEZGg0MXhZY2NkZWhVUUJWUzExTjlqeEJ1Z2pCWlozUEZqcWVLZm16LzdrM1o5Njd6NXgyeU56VXhzVTFscm5MVnJCckVuWHN1dXErWGY4SzRod3R0bHdYazVkUGZ2T3hST3hpdy91T05DdzBSb1ZUTmVHVVE5WFhrNFc1N2x2YURqOVlhNGxtS2p5KzM3UXB1aDFLNm9sVnpKUjVuNGxMQk5UNnR4U0RBY2R3cXM3UUpSemJHVEh3NnpqT2U1UkZmbWJaODhpZ1dtTTZuaUZLOW5PSitjcjMyR29JZUpaVWtDMDJQUVNXd3dEYkFod24rZUhnVkdFSVNKNWlTMjJHcWJCd3Fta0l1eWsxell6aU9nNGRjSk9laEZHREI2QW1uYmErWjdMWVE0RFNoZWlJdXF4N3hjY0p4RTFsalpQc0l5TGJVMUhrWUFVTVJFNkZTcFJIUXV6T0VUT0tETHpXSy9yZXdzT01kTVZob2RSZG9nNlVrYjBMUGx1a0J3N0FHY29VTDZOU29XM3pzNE1rYXhwVmdJT1NGUE5yVE1wVzNyTHNyeEp4WE9mTUtoSVRpdWl0SldycmxqVWVlQ1lhMjZrNHczUVIySWV3VkhzbG9ybW1tcDBkc3hzZStYVTYxZTZsd2pBbHRhOEFkcEs1WXNoSXUrOVFHcklBcGhSUFcwVnBWNjBJYlhDNmNmdmV2REZNMGUrY2VqN1Q3NzYxR2Z2K0VScmU3TWR0Vy9rMWFQSUZnSEFTd0pNbFJ5WCtlZzI1YXdmWmNuTTQydXN5TDUzT1M3WFNQUlRqcSt2aUhjY1c2TTVycGR0UzdKNXhtUWVKYWlhd0llUnpnT1BkOXpQUHdwWml2SkRaVXR5ZWJnaUNJZ0QxelROaEJNUlVTOC9BQVFZTUhEcVUvVmxDRWdXam80TkoxMkRVVVJOUzlaZ2VDMjlWS1J4UWFTTzNVaElpZlQ2Zm9IODVBRmxZKzRPL1lnR0l4SHZPZGF3VVllZUpYRVlNM21EWWV4N3creVdsc1JDdzJMZ3hNVWNxNmZFaWZQQ01TY0U2SlhLVzVnQlBJZ0FlM2FhM1ZzRUFKRUhhT05FQUdJQUl3THFxb0VTSVdZTzNjaVNpM2p4QU41Z29Lck42bW9WdWh1RHZEY1FVbzVNRWE2NDRBQUFEU0ZKUkVGVW9mcklmRVhuRlE5VUE1Y2hrL1BySWFKVlNGcnh0SUZhWEVlbGxrV21ZRjVPMUJycGl5YUhyb3gvdzBpdXZVbXVieWtSMVkyNWJJQnJzaXdGMTJTTmNwWUtOdmxqS2M5ajlXWHZzMjFmSlJxMHN1T3h1RWJRMkRtNy95ZHZ2WFIyL255MzM1MXBMWE5vRGk2TldEeGNrVlVWL1NGekFPZTdJcDhIUkxCNEJEWVVlbUZjU1c3citwMTJ6NGJkbnp6d3lKdm5UeDQ3Yyt4ckwzNXJycjF4ejF3RU9kUkdHZW9VblYxellobG95VEtBWDhDVXA0NnFlMmtVOHJjbTdGZi9Wb1ZqZUdLWk9OQktjd09XQzc5R0hKZUZGQjBnYS9ZOHBOYUxSL0JFb2M3Mk4zL1FUV3gyRnJVSmkyZHZFQXU4a1RZN0FDaDNNQkdKT0tlQkcrWDdCUURBQXloWnZVRXlHQ2FjbElNNHZLUWdZc25hVEkra2JyS0lpSUVOdkhnQU5walJwekt3dzVnNUJRQUdGR0NEb1VFVGN5L2hQdWdzcXBUT1FnQ0NRaDVZVFZ4ZVBBaWwwdGNjV0lUR2Nhci9IOFVQUVJnQ2FHSnROQmhWSlhJRVVHYy9vV0d3SWs0VGFqQXdpemM0Y0RFYURBVUVnUWhOUUtIMy9kajNtcWFwYUVvQWRFdjhFR2l3SVZsZUxVazVKUkJ0SGdBRUlGYisyb3pLV2tqWUN3TVlRMWFBQUtUQWxwTlFua3JFZS9HZUhVQ0tSRmtxanpKNEpjZVk2S29td0pLWEI4RUFRbjVJK2ZVbEJLeE9BVG1IZE1aOVNWYi9JRFFLSXkycHEwdUJyem92NUlla2lReXloeE1JU0pZM1N6SXFma1J3N0NLTU9DTkF6SkpDaVRZRld2VjZPczMzaXRrV01IVXBBMXREQ2tyVW5iODJnczRaaFMwQUFSREppM09jSWxoQzBpY2prblpjenJDK1dBUzhBSUFBRnh4aUFNRENjUnFIMWdwbU1iL0tqbGI4WGVvWXF2WXBVUWxoTmtkaWdSOW00WlRURUVMRmloYjhFRjVTUkN3cUdLY3hnSVJCbzZoVVVVRm1aOGprc3pJcW5aUVg1OFVSRnVDQ0pjeHVCazVHY09LSzE0bXdoelNnekdUSHpMR0xRMnM5c0RDWEsxam9YSkt4SHlwaVhCS09FUXJ2Q0piN2o4S085TDNGTE93bFJTU2I0ejBUbHdDSU1UUlFRUnlFbVJRVlRMMzRjUlhNcG9ycUNucjJpVXNxditEQUlxTVZGSkNVK3doR3hEV0RZTi9HZlliTXV4ZlBuTHQyZWJvMUt6bHlHOEVZTW5xWWJ6Q0VSUWVkVmNvNElsSzZmaWhRcTVLTktTRlJjSFFXVkNrczRGR2NaMCtBU0xZOGxMTFdYZDdPRm0yeGxISk9LbEJnMllhSFVzTjBQcmJuL2pOWHpweTZkUEliTHovNXdKNzdwcHBUczgxcG5XUThlMEpFVUNxaEdBbFlFQUNBYU14N2RjWlFnMThXWXlrWlJTOExVOG1pVTBpY3hrUkFWT2ZyWjhPZmhjdGZYNWN4L2ZxQzJUS0dpRjY4aVBNb2lBN0ZraEFnT0hiT3U5Q2FZc3hpam1jdTBxNndzTWJ5STVCQlNqZ1J6bFIxRnA3WXZaMGtCcTNKbGY1KzJqZEVSTWlTRDUvU2RGSGt2VU1rQTBaQVVvNFpXRVFJbkFYa2JDb2QyYjAxckNESXJUak9POGRMRlJ5ZUQ1Y2FOR2NVVENVbXNGUW9VYVVLNmtReFhFR0xBWUR5ekllOXBCL1pBQkYxTFdkMkRJN1FFRnJQM29KbFNWSnhBaGhtWHpCbUVmMkNxWUFBR1FSQUEyUmlqalh1QWpKbERnSFFDNUN3UVRRVUNmU2RTd1FZaldYd2FzRFhGUzdsdUpnSUxLREZiTW9WOFQyL0VLRWxSQXNCb0FFZ2k0RURwek13QzF0cU9COHpPTWhWVWhFWWxaNFhBQXlHQXA3RklhQ2hLaDFDUUJ3dkJ0UWhEQzFnS2d2NmU0ak5pRHBsTGluOXZDMHptNHBqWUMrKzUzc0E0S1h2eFRhdzFUVE5CYmN3QUxsWFN3c0FwTUlsamlrV1NGS0J3TFFkdTRRVFFtcVlUdUs2VHRJQnpMNEJnNGhkM3cweEZHSElIK2p5UlpvOUw3ME5SSjBneXJLaUxudzlaNm1CUVBsaHFITnA0VEZ4NHBDd1FZMnU2d1lZc0xCRzNIWnNwKy83bGl3QjlibmZzWjBsWDdKSTZydXFReGdNRFlWcEZtVWI1SVdKUUoxbmtIRjNwcElTRUF1azNBV0FFTUtFRXdBSUtWeDBpd0RndUFzZ2tabnUyQTRBOU53MUFaa09OdWtici9Xdk9ZNm5XcTFFQUhJMm4xVDBleTJiaGtMVFFUUUo5eGJjbFpDbTg3T21xSy95ZEJrMGlTUWhoanBLdmFRTC9zTEdjSWNhcnAxMzUrYlB6VTFOQVJrUFFBQWhRaUxBK3FEU0dEVVVXbXdDeUxYMEVxQU5NY3JQUnBrT0FaeElnb3hPTXN1Ym51NzVLNGFDcVdDakhpN0dmUUhYSVI2dVlJVGdsN29qaHFhRGlMSHZkdjE4UUZPNUEza0ozWjFLcXB2YVJKSUlzL05Pa3E2L3RESGFZVEFBZ01RbjU2K2RuNXVhRXFTaWdyR0E2SU9XVlRDeTJCQ1FhK2tGd2lqRTBGWlZNTUpJRjg0QytOYjFsd01UZFd5MmliL2F1NHJnMjgxbVVVRUJjQUs0bklFTkFRUGJRY0MrNy9iOFFraWRjSFFGVTBsRERQTUt4ajIrdWpIY3JtRE14Q1VYcnAyZm01cnlTTG9nQkFqSm1Bb0t6NmNYRERaRERLYWk2T0RtVFFIUjI1ZE9uYmwyWWYrbVhTd3hBQWl3b1FpRkhQY1FVTEpRZFFZSTFWSHB3Q0dXaGhLd0UwZElMZE5LZktJcnF3NGxBQ0FnWXlJQlRuMFhSRHlJc0RQVVNIMFhBU1Nyck1zUjFxaU1jeTNUNnZ1K3p2WEt3ZGVFcGk3aCtsNEFjTklUNGRCMFdxYUpRRnVuTjN4MDN6M0h6aDcvaTVlKy9WZi9mM3ZYMGlMTFVvUy95TWpNZW5YUG5QRTQ5d2lLb1BlQzRQcTZ1Yi9EMytBZmRPTkMxSVhnem9VZ2d1QmFPWGV1MDlQVFhZL01qQWdYMmRYVE05NFozSWdJSjZsTlVRM1JYMVZsVkR5LytQUHZQdHQrOTZ2UHZ5UWd5WkZnWW5WZ2QxU0I2RkxscXRRdGJBRFZMVHp3OEovSWhWbkRXL2JuK05hcEVlbGgya1hQVFl6WkRFQWdxaTRPZ2VLNVFLV2FqODRSMFZRT1NaZm8rdVpFYkJOcXp3dUFiRWxOaUp4Q25UaUZHRkEwaWFWMzhRTUFOWjNTZEpqM041dE5YdmNzRTVLQkFFOVBjV0FDTVhlT0tPdXlUM2VCTjVHWWdib2g2bThxTDNDZ2tDMnZsZDJtMEVrZWVuL0ZmS0pTM28yN05uQ0lzYjdTZ1U3RXczVm5uUVVTR0dnYzBTaUhvaVc0TGxMbGlQTUFxNmpCcXFCcWtFV0s5Y1hMT2luS2RmeXNBaHpUT0tiRHUyR291NGtCOXdwQXp4MklzczM3ZEJkNUc2ZzZnaWQ5YUxCSzh2Z1NvT21rdThHL2E3Z25SNkp5bUEvYUJPOURBVWdRQ0tXeTdpSUhRdEVFZ0VHT2ZPQmVUY1p5Rk5NSWRvUkFOWWZ2ekpBbHcwNGpZTXlzNmtPREpoMkxhWEMzQUxidDluRjZuSmJqOWVDVFFRQTJNRUVOeFhCUlUyMmlNNUdMM0Jud1dQN3BhQk5CaENkdm1jRkNvcWFlZUxIbEJaSDBhc2RjdXRQMjR1clpkZm5mODM5OVdwL1dwL1Yvc1RaTjkrTVAzMmZtTVkvZkhMN1pqZnYzMis4QUtES0oxdkU2Rkhnb1d1T2lsZEFsQWNIRG8ycEo0RVIrYnhvUVJoblYxRjlvb1VrbVR6NjZTSENCQjhCRUY5RmtjZ1RNYzY4bVZSYUEydXp0VU1ja0ZqV05ManB5V1hLa3VPaHlXWUhSY1ZmTUowMWlaWmYrNGQzUXV1N0xIL3pzS3Q3KzltOS8vTTFmLy9DVER6LzY2ZmUrdUJsdWdPalpxeVhSYkZKV3VVVTBYOHBsc0lPcmhGcVJJNEZJNkRXNWF0YjcvcXprMVVxUkdjQzJhNEpyaVJ6cEJJQVFIQWtEVDB4QlZweHozc1dqSEFNQ0lYcm5LcXZqS0dOd0ROQWlDNENrQjZiWXVzM0FBNENIZEY4ME5keWYvWTM5dU04Nlh3L0R5V1FrMEdxT2grZitodWZlRWM4eUhzdEQ0RzFEYnZVM252NVZqY0VrUzRIQzZtK1VVZTZ2NG0yTkN1U1NQKzQvWHZjZE1SYzdXYXRuMitXWnRVcUJ1UVd3ejNjR0YxMjdYajJOZEZab3RoeW94dkNmL0kxRkQ0NTQ2OS9YMDkyNFU4M1ZvYkxWSEg4RDRDU0hzVHhHM3NadkExanQvdWNBODZnUDErRzJPbFJKMHQzajNYWGZtWE1GYndKMGdWMXIwSWY4RWZDUm1qY0FYdm9ic3o1NkYvcTFDL0wrZUErVXpYT0FaK1BzQWlBRkhvaDRsUDFVanRGdFhnUG95QzIyWkQzb2N5N3BZc1hJQjk2ZVRuVzg1SlFyT2pJMTN2V2lFOTdncVN3Mlg0N2pZbW9Gc3VqQndmWDhqdGVuYU5CUmRra2ZzeDdFNWhyRE1DdFoweWpqSkpQQldtNXIvYmJCc2g2ajg2MExIakRZSkVjeFNaYXk1ZUM2UUpSa3pwWWQ0R0ZGUm9aRVFpUkVvcDc3bm5zSEt6WVNTcVJxZURFUUNURndUOFRzT0hBNEg0NXFwRFlCQ1REUlZIUUJDQWdBaVdsUkF5SVFpd21JeVlYcWpoY3JjaEZ4OGM1WG9sTTEyYWV2eXpxSm8zRnhuNzh1Ni8wVjA5M3hXRVFFbUsxTU1nTW9obVNsUUZhVm1vRGs2ZFI2S2pZbG5jeEtoU2xheUlpTXpsMWJ3WFhCOVF6T2txdkNldTJSZlZxZjFuOTFFVkVibXM5dmYvajNoNC8zMCtOVmR3V1F5RndacFJ3NXoxM1J4YXd5OXZObDVaZENNM0xIWGJGU1dWdXlaVFZ0dVRXellxVjFiVFVnemdxVVFLSkoxM1JKNEY2dDFQb1l3SzlzTVNjTmxpeEZqZ2JMbWozNUtpVzR3TVN6emxWdU1WR1RvcE9qcG5GdGNORTV1OTZFWDN6MTgvZkR1MS8vNWZlLy9OT3ZpbzVBRnAwSmpsMDhzWEtwcXRtcU53Q3d3SlRVTzU4c01iR29KRTNuVHVBcXQycS9VWFpKNTNONTBLSGNMem9Tc2VmV2N6c3VlY3BUdHBTdFJyYUxRTE5wc1F4a0lETXBtYWptMXJXQkExREVVdTB3WjZpWlZwODFVQWpVZVdyTWJKYTVTSWswdEh3RjBMRTgxRnMwTkVQazlqalAxWG9RZzlucFUxZWVGN2lKTG1vU1hOUDdiZEV4bXlvQUtQQlVlRkhUSmZXenQ2WmZ1ZVdycVR6V1BMcG4vMzd6ZnM1RmlsVGlncnltc1JXUWk5Q3lXcWswcG9PL2RrVFowbnExWUUyd25yNnZSRlh1NlpXZ0RzQW8rM3E2YVRhZTQzUUJFQVorSFdCMFhjZWJyTk8zQWdTdGs1aWVBUHJXYmNleUw3clVwM3d6M0l4TE1qa0JMRzhDSk5EZ2J4eVFMZjg3d0Nxb1ZzeWNBVWJxeld4YUFXN2JMYnM0TGNzTGdQWVNvQldkMWFSeFhjZEQwYW1jTWhNdkFhcHBvT2lwZTlId3hjUXdLVHJXdzU1YkdFd05nY1NXZXZvdm5uZ1hsek5JbmcwQUFBQUFTVVZPUks1Q1lJSlFTd01FRkFBQUFBZ0FCYXMyV051dWVnbm9Ed0FBTkJJQUFBZ0FBQUJ0YlM1aWEybDNhVFdYaFhieUROZHRjWmNDTGU0UmdoTUNJWUZBQ080bE9CU3BRZ3N0VXFINnZMMzF2OTg0NDl6Q0hIdXZOZGVWQ2ZaNzdNeDUxckg1dUYrZmxDUHZVUTNpZDVheWVjSUhRVzJtVUszNFlGWEFIMmNielBmYXhlVVJoNk9rQmtmVzBmdTc4aW9ka2F2RTBYODRGblN6L2hHREU2djRQajBmWkk2TlFWbHBPeFltVDA3aVRNTEJjWDkrY0pwT1Y1OXFFd2tsQkN6UGxmNWFvK0Y1WldPVE9GZlozaEZJaGtQWHlhK29lYmpRZWh1YjBiaVpRb2ZTVjdod2hTbU52bExrUFZjWE9NR3BGVlJjTmVsT0xCc1VCRS9OSXNpNDM5M1FNSkRsdWxUN2gzcllYdkRMQWduTlk1Y29tMU9Ha1JuamFwclQyMWhLNzVpZVdrWVZJam1DZUxhRUtHczZpWXYwaS9IQkgzMlRGTEFaSjMzQWF5bTQ2V3AxMTIzS2tHRXI3TG1FWWdWQWZrWjhXaVJscGFkUDFKaStreWVCVVVqTCtocTZZNVdObUQ4T3pTZWIyRTBONXY1VlgyK3ZmKzRidWs5bWs3VW0xZzlIbURyYTVRQmNyQlRVbUh0L0hWdE5CSDU2RFhhdUx1STF2bUR3Qi9SeDBMVlRCckxheURXbFFlcFVKRDVzTjQrS3JZZjFoNkZpb1lENFU4eUF5SWFnbER6SUQ2V1lUakd2WkgzNlkycC8wTUd6cGN4enZ5NWZFWlFVUWZhdldDU3IyRGxHdmM3OEJFVW5GN1BZc2RhSkNmVmE5MlJYcnZCVjZrbmJYNGg5ZS9FUUx6eCtiQis4ZWpIWlh6RnZNaDgxMHZFZktzdWJhb2pTZ3FFQ2dIMUhVWDJvSndERzFYcjdXVVMxZkNLeDNpQkF5TGRjdys0T1JkNWZQK2VCVWllR05iaCtLeS9ERnZaM3ZLRXlOTjJ5WDYrQTBROU93bUdmMzZKMEU0VTZsODk4em5idm1hQitUR25SaWRBU3FhTWtaaWIwS05xeXNKUGQ4NytJdmJVYzIzSm9pZE02Sm1weHVFRTVEVWJBbzI3MW1qM2tGSDIzUTRFdzhmdDVsVGU2Qm8zelB2dG9WNXNqUG4zc3lXV3lFQkI2dFQ4aFJQRlVtaWlNL2RlRE41VmJieFc0UHM4M1dkNWNxYUM4bStqaGxxYkFVRWhqdC8veHYrNG9mSGdnQjk4RXhtbVlQdzJjalJ5RDJyb3JnNUJnTUJNSUpIT0h6WkdqVG1KWlN6ODNacHNDek9seWVnMUR6SW1rYzh6RzdTSFpIUE54NFZlWmF2dlhmYVU2RnYrUC8vTC8zZjhCajZGaE5ueHgwYzJkb25nbjBZZU1DSzluVmVyaXNjZHM3YWl3RmlaVHlmN2pmTlN5QVlDaS9WTi8xb0FrRnlOZGpabi9Wek1DK1U1bk1DNnlxeVAvc0kvaVFoTnZCOW4yZVRiQUVvYUNUeHd4UkY3T3lXL2xEa3VHWm1ldlh5alkrZU4vTGdBMHhsZ0czOS9jcE5UZ1FwNVE3Wi9PYjBNakloMmtMRkxIVDZsNmZ6TjFVQ2s3RXVQKzZ0NXZzRnRMR21zOGpUSEtac1BEVzNaaE5URktZK3RpNW56dW9kdXFZd0JFODg1K3laYm1nUnBmVEJvaExmM1lMdU1aMFY4ZnVxazkzSnVKaE94amYrTDBPNlI0dzYwU2pOdm9KWWJiK1hUc1REcm90KzU2SDF3aUpTUmxuOVZObmpOUUtkNldtd1NmNTdOeGE2VmxEem5qWHpvS25OSjQ3ZWR5YW5nUEpycHAvR216YU85RVpocUdRaFo1M0c5WlhSKzJGb2x6NmhrSFRHeWpWRUpESU1obHc2ZlZiSzV1QXdPQnYvelpud2RGdlBiK2U1OHQ5M2tCanJIOFdPdFk5YUtCNXBsRjRYcERHMHQrUmE0WHFjSFVZWGREOGZXWEE1aHN5blc3Z3QrTk94bGNEcUpCdVpsUXhVWDErVXZGVG1xdENvVCtzR3Q3MU82cTRTUTVmL3gvc1JkMnpBazNOcjF4azRpMTQ1cWZnREptT1BiTFNVcHpmNWFDQ3BoRnZ3RFpEa1o2aEZxRHdBMDRUZG9iWXAxdjI4UmFoOE1pOFhWaFJYRjAzTkwxTTFCODhtMmZiSTh0UUQ1Ty92Ry9NOGlCMmJRNEdIeXc4aDkrakxJYzhQSHhZbGhSRkxnVGNmSVFhYld4R3VRSDAwUkFBYk1GdGlpTGxhU1FQTTNhTkRwc1gwSDdJUXpucGZ6Vlh2MVJPQTRMaFhRbXIvcTRxUnZwbUFCTnBQeTNHUTAzb0JVMEh6OXJzb0QwUXZUdzgzUmZORXBQZTQxYVVaK0plZS9TUzFTR2hVUWxTa1RNaUlaM2dyaGVCR0JhL3ZjdjUwNFlYWmRhZWE3TXloV2ZsS1B2VVRCRW8yZEl5cGZQc2Frb0dZRTgrY3Q2MlozeGh1UkU3dnBsWWtBZGNEYTNhZDZ2aFZJb0thQTRXZE93VUN4R29WNFR4MWVSUldvNkZSd3JuWVQwek9HTVBSWnFMd0pPcDEyTXh3NlZLU1FQQkVGVUhOQlo2OU50Z2Fmd1J4Y3BmVDRzVXA1WEpzOEFtRTEwT1AyRmhVRTNnNVNURGd3b3NvVUxmYkxqVndrOTlmWWt6anErLzJlZXE4YVpPZFBhNTU3ZG1EZE95bmx6dFdCZ0pTMkMrK1lWMkk0K2xNYnZGbm9hQmUrMzVIZFU1dkNoSi9qOC9ZNFJXRFhoTElrUCt2YTRveVJHeHJlSG1NL0Vkb2xIdkhPMHVHMmQ1SkJCS0dkVTdhMzh0dHBoMEtXUDVCNDcrY2xFSFpFT3JYRGpMLzg3VHA0aTRLU2RtVEVnNDQyN0taVkpDKy9ZOWlFNW1oY01nK1Y5MVdRTUdHaklrY3NtTHVVbW5tU2VrQkc5dDFwUm5VemprdXhTZEpjbkhQbU1xREZXMUI1emlLdm5qaUxyem1mTjV3SlNBSVRuTGplZmNvRVFxV2Q2U1daUVBBOGlWRUlTenpLMWFsNnZnendCZDdLWS84ZDYrWm9acVpmVWtNZ2E0U2pqZ1pCcjkyOFhFWmRZMlAwTkZDOXk2Q1VhUVdkRFFnZkE4WnZQWjRNczVJZDBvbTBNdlhDV1RGd0szVGJIOTVqTkowbUZnOXZTZnVYRVJyeE1QN0s3UGM5Uklqd3djOHhFRE43TVVrNlIwb2NGeU82L25GOEUzNzY5bEJmbUtNRjJxbVhlbVdRTGR1QXhWajR5Q2tHQ2p1cWxtdDU2UzY0cGxVMWc0Y1d6dGV2aVZLUUV4NjZNMU1ES0p2MzNlc1R3N3VaTGp5WkxHcHFTa2NIQTRCTGxlVFMxZTBOWjAraUtWZWFvTnhrb0tDU2pIbit2dFFBemxLM1ZyUkFaUE5rWFJ6MGo4dXREVWxLQzdNREg5RGREMUplQThNeEl2L2tkZDBZY2c5ckdnYVQ3ZGdKZmNFS2MrL2V2TjRWRzZaWDQrQjJsN1czM2NIRWk4L1phdGV4cDFFdHlHMHZzcm1DeFgyQ2NkbXdHMnE5Y2VOc3g2RHhRWnJmSEZFeEdtWEp1eWRPS2hTUlNDMFhxVEJlTXhwMEJmNVQ5eUxhNGtTaDg1dkdGLy9qdkI1QmFSM3cvSDRCNlpkTzQzMkxXSkxYNzNLR2k3aFRFUHBGZUdVK3U0aDE4VUcvOGF3NUxOa3NDeU5qTHpINGo2NVlxMkV4Q29UQ24xbmtZbm1BcWpzL0s4VGp1eWhQQUlYZ0xTbm5KWU9oMVVDZWpOZDZ3WUVJR0hCN3FDLzN4Znk5NWxNR1lpV01uL3l1UktoU2NPeTN5eXovL3dTNFNJbzlNT0RqTHZrQ0tudGd6TlBjK2pxS1FESWt4RHdYS29xUjdwZkw5WGRQcXRoeEw0MVVINS9PeDVXNUtzYk5paGozMDNzc3FJaU1Xb3UxOThHMG91RUFuWnB1cDR3Znkzb0VuTHFTTmhyUzBPV3ArVTMwK3FVdlVnYzh0OXUwZjl0MGc3WUJIM0hFbEdobEJiaU9kUWE5ZWRZaDFjTEVmbGJNNUdmajZWUC9nMERKN1VvWGFFc3VIbzAxVjF2TGN6bUtldVFaREdrUFczZGNBazZmd1VNZ21XSkozUkR6dERkdCtSQlUwa3ZiREFxYWF1N1E3dUk2SExQazdSaFdFRjlER25VR1FKWm1DTTZsM256bzVXQXlNVzZlRm0yUFV4QVdoeWxBY01qK1c3cGkwVENhYm52eSs0bVc2U1YwTnUvTGVQakh2TjE2THpva2p3ZmROSHNwMUhZLzNrUzB4NkVjdDQrVEJacUg3cmZsMW9DUDZPQ2JOVElMSGwxRXFxQUNneWR1d1ZYRFVSVmNMTlVqODlXTXE1R3l5ditFOEY1YVlvNzcyQ1VMY2R2SzNHdjNwdEJtNzZFemRydi81ajV0NVcxM1hoZkdEUEcweldxbFZKVjRSQmhJNkg5M3pOYmFycEFQam0xVnhQYzYrWDVjRmhvQ2tWMGZiN0w4MDkwbVFUdS8yNk1JMHVxNUpScDZDbWpvZEo0YzVmeWVjNU9Od3BOVnBqa01PY3VJWUtzZW96Nmk3OEFVWFJMTUNhYUYwZFZGZnhZcStGSS9MdW02K0JJQmNCSHJIbmlqQ3AwVVdtaFRRVWkrRjVmNUxyTlJXaDVHSjZqTEVXY2E0TEUvZTlLendRdTQyMldlWlAzTWpKdXRZRWg4SWlKalhKWGVaMHBicUYxT05pTlJHbTVIRXJ0NmR1U29BdXBFWXBZdExDTGFaTlFFSnRSR0diWUdva2lndEhYWE03aUJydlUzdC9pbWtGK0JlSFgvK21vaVVRM1hlNG5PeDRLSFJEbG9OOGlCdVd5MDdubDNjSzJ5MFd0QWRMQmhjNGFLcUQ3V1J6U3NNZlIzcVF6T21rZE5VUVdCR2IzZVgzaEJpd3VuSUVqdVd1c280TVdTbktaQ2VwelV6Slp5L09iNjU2M1pmaitma3ZlNWZQaktadkx2SGlLTzUzK01jQ2dFNjNkUW8vN2Z0Zm4ycTBoTG5QOVZEYnZ4akpBKzh4bTRWbFVWVklrUjJjcDdTTG1OWE4zNmE2ZmNzRVRuOWpHeW1QclB1R3RWY2RBL0JZZy9iWlkwRk13RTJTRCs0YmxmZVBXNHBBT3JKcm4yWUd5RTZXWGhpQ3hMa2Vac1FSU1d3djM3SGtvaFk1OHBjRzdoS1pOZHYzOFFIOWNLSiszVlgzMW9EVm4zYW9aSG5iN1p2SCtLZVJFSTZ1UUMyN0UyV2NrYSswdEM0T2p5OENTZWFIbmhJNCtOTnQvMU1uQUFXQkhZNm9xMzY2dGtxMWFYZ21iMklNcVBpTkJvUG9mR1RBZXdLVk92NUh3SjJRejZNR0FBcUhmSDUvRWpXdWc3UW5ISXJncWpsYXhsOUtQWmhiSmo1YWJlTEt3SnJNTlB3MytldHVIWTdOcmtyOSsxR2ZxODkxdlVWd1ZGMnU0NUozRnIzS2JjKzNsNXFaV1Rzbk1iUTh4MFRjT0pHSWxQQTNybFI5UFY2WW9va0FvQzlCNzJpaFpKTHpyZTUxenp3QUxqcWlRTnJHYmttNlVKWklnaWUwVnEydE0vS2FyQi9LRGVkblNyUGwwMWRnSlB3OGNMZ01FNFR1cXZQN203dWoraUxRT3gwcXJWSzZDdVNHSHpJVVUxV0dEZmI3RG1mYzdFbEx2SC95dktnZmV3N1JRdHdXbVNYVkE2dEw1SUVUWm1SRkl5TTBLOCtsOUZEbTNZSWpiazFvOVpvcWMxOHdESVJaWHk3K2IyNnNXQ0lRSmF2bHptRDkvdGJIZC9FNFZLSVR6MFdLRFJQNnpoejV2VW9RdVN5UFdIMERLZWp5RXl1d3BmQ29iOVBpN3JWVVh5VVFvMlpSQUFNNUhMck53QTQ0K0JtZ1RWQi9rVGVBNUZFVUFkU01zaExsSnEvWEpGWVJMc2w4VFR6SC9FaUp6Y3huY0MvN09ucXU4ZGZPUlNVZmJIUlpuK0IrR2J1UXZ3SG5iWExjSGNDSHRVZGxaTWpjaU9QM0ZyRHBDN09yOE1kUStXMDJzMFFjdXFrN250K1M2a0RaMy81ZjZvd3pxSGQrcHhMbVFBUkt4MDl4L0VZenFvaDlEdzMraVkxSlVDV3VQMTlFVmJ0eU9YcW92N0tzZW4vbC8rdi8zLy9tdjcyNzYvSlZlY1NlcWRWdnlyRWxDNjkxNkNtQjY3RzArb1Fsam9Nb1lpTUhUNHZ2eVJXZWVpaU9RZFBUdE5uektZOWhvVGp2NmI5L1huQWVyL1dzSEVjSUdMK2RzdXNUb1JzUWFqWmF5YndpWjN2VC9jZEVRRDdxUnhuWG8rUUg0a0hOT3Bsejg5MTZGelFuZHltUUdCdCsyMjhZdkpuUEtzU2RwRFN1NTlLRWhkMVZJcVVRdFErUERaRUFWSWpoVUk4d1V3YnV5MUorZE5UV1NNNHJHMml0bVNKeU5BMnJ0NFhnanpWRFdQeG54SW1zZFh2SkkrUlV4UUlJSEdMODgvNTA0d1pOZnRnSHAwdnNUYkMxM2FKZWNUN3N6Zlp5cXJJTkMra3FjMTNUa2RYME0xcFExTmlGS2RSaXVtNGgzV0JEb3pQckorL1paRTFEdGhOd0xEY1FDYnlTcStLa1hGTzdNU29OWVJjMjRkOUtoaHJtTFVvczZQU0lINEdLSE5uODlTeCtGWWk1UUFGK0FKUG1mUW1jVjI0TTV4NCtoWnZVMmYzVlIxY3hUK3cwTUd4Z0FOTjhjQzBSZ0RKUndKb0t1dDk3K1ZlRlYzTytGQy9tWEpmbG9yMy9NVUpZdVdwZ3ZxSm1FOWo5N3MwTVp2TWlYakt5Y21uSU83dUE2WDVyZjVRM0RGa3JXNVgzakNzK2FOZVRFZ0ZGUlNCdUp1aDNsd1lDK0QzWnpMNnovOVpOaENpVTBuL3lTaTNUSTNjUE8zZi9aOThMQnNDR3FDSTFteXVNWmcxOWUrOVN5RlRtQUJwVzZSOGU5eU10R3FJY0JHZ1pLZzR5R2RhVm1LZmZJWFRzZ2JWMTYzZFZXRHF3TkpweWthNnFwMnFCVWw2Wk1BcFYvRTNTbGVSQ09KV2hpRlFFUWhEc3pCWnJlUWlBakFVQVAySWtsSENSM292K2o5UVN3TUVGQUFBQUFnQUszTmtXSFhaakxiMEFnQUF0d1FBQUE4QUFBQnRiWEJoWjJVdmNHRm5aUzVpYVc2RmsyMUlVMUVZeDg5ek4zWERjZWxsaUpXQmtuMG9NdkM3Rk9ndVdJR3VpT2hGTUNNblFjMXArWUpCM0tsdGQzUFh6UmZTZEFxbTVjalVGU3UybVJsOTZKTUVGZlExeW52dTNTS3d6NEhRT2ZkT3ZkYWcrK0Z5THMvei81L24venZuZ3ZUZUV3U213R282bVo1Nm1aNTRWRmFPS3Yzb2FubVZEeUdiVFVCdlZ6bUJyS29yVGxXY2hqUDJtdHhhdTkxKzFuNk91OTdhMElIT3d3VzRDSmZnaWdlaG1Ub3ZRa2VjK2RERWxCb05EbVJxdE1EZUhKdnd2ZXNuSjZUdWxTRm9vWVVtWkhLUVFyN05aMlVQY2NLWER3WUVmWkJGVXVpK2pFQ0VqTVlQT3RGeHBnVkJMMlN4V3oxMkZFRWpjOEFJdTVrYmhwc29oOGxyTmpuTnQxQXVRRFBqTWdMak5PSndWSmwyNDNBU2tjZVN6eklPUDltMXBMU290R2c3TUFJSFUyUmtXZzIzaVFmd3ByeDJVNXY1RHJWcFYyM2FkdHFZR3MxTkZtQVpWdytaeFpwYlVzd1dzelpmOWJmZG5QQnBvd0NCaXpsSXpUcW8yUzdpMWFuMzZsUzlRajF5K0ZrcU9hZU14L0h5a0pUc2wrSzhGSCtLWjJiSk50THkwUHJyZ05hR0J5SjRQSWJuUjNFNG9rencyaEMwR3B6RDdyR2RZem5NTFpZY2RTTFd5QnB0dnE3WU5jNzc0OFZuQkg3NFR6N3E0ZzZtWmdjeitmcklDYkFRK0NlZmVoZ0J5QkxRNExVdUpQOUtxWTZtalBWSzhSbDUwaTNGKzlWTUh1MFRKMTVKY1RIdEZYRklJSUZrSHk4dFBjYlJJRkdsQndYeUtRZThSQ3MvU09EUWdOWXNqeTVxRHZMOE5CWkgxbmczWFFSR3RCNWlrdUlEcEVlSmlQak5naHoyS2QwSmtrcDVzclRHZDJmbVVWVlVNdWttNXFtVlNTVzVnZ2MxMko2c1ZTblJseDZKRWJmTkkwb1FUR1F2WlRZcXhaTjZjR2FnVjljc2duWUtCU2h6RGlmOERaencyMW1Qb0VkUDdsZnRKanBQNk4xSFBicE5DR1NHR2pLS3pDK1JWQVFIQmFHbXBWRVhZL0pvdjU2eXRzandDa2RJS1RVVm9UaUduNU5nVzNMU3VZMWJKOWRpNCtRdzFXcHZGUW90aWJTVWZraUlER1J1NXBaSzFLbTIrZ1BiL1JrdURuTXZ3YkxIb0wrZTlucnl3MHdVT2dHOHdPd3JoMHFQYStOdWxTZTZ2dC9tcmZ0cTUrNUgxdzhUK1I5UVN3TUVGQUFBQUFnQUszTmtXTEZSV2ppY0NRQUFTendBQUEwQUFBQndZV2RsTDNCaFoyVXVlRzFzN1Z0YmM5dkdGWDd2cjhBZ3oxcGlGNHRiS2pralVWYWpHY3VqV3ZLdGJ3Z0ZTcWhJZ2tOQ2p0VW5LVTF6bVZxK0pWTzdzZUtaTkdudGFacmFuWEU3a2x3M1B5YWlMay81Q3oyN0N4QVhBcnlZbE55THhCbk9ZaTluejU0OTUvdk9McWp4ZDI1V0s5SU5wOUYwdmRxRWpKRWlTMDZ0NUMyNXRlVUorZkxpekpncHYzTnVmTjVlZHFUWjZRbFpWZGdmVnFEYjRucmRtWkJaaXl4ZHRLdFFQdjdxNzhkZi9tRU15OUl2UEs4SzBtVHA1MnR1YVhYT2JxNU95SW9zNU13M3ZIcnozUGhWZDhsZmthNU15SVJTVlM2Y0czL1hjWmRYZkZhRGlhV3ptdUkxOW1RUmpEUlptdUx5NXBrYzFuU2ROZW5VNUEwa2FsZ29OYnhLaFE5VWtLYXBsa0dpNnV0Qk5hc3B4SFM1WUs5N2F6Nm9zRkMzUzdCeTFrM2w0cTUwMUlpKzdObmtncDJTN3pVbUsrNXlqYXZPUllmeVp0eEtaY1pyVkcwZmF1Y2JiczFmY1B5MXVqVGorcjYzc09JNFBsL1V1MUh4U2xTY3NrdXJ5dzF2cmJiRUg3bTlZS2tZVEM5TUJRK1dJVXVYYXk0VXExVlp1dUNVL1RtN3NleXluV1E3NU5Yamo1ZllvSGpGbEFkcVZHTTFvT1hpaWxNVlcwM1pFTnV0dmVlOXoyd3JuUytYWWEyOEtMYjcvRkxEZmw4T2hoUzlpdGZnVm1wTEVRTllIWTFFTHpvMzAxVUxLM2JkaWVvS3ZCSXN5NnVaSmxoUlEzZWJteXQ2dFJxM09adTVZZGVhWlRCd3pKMlVwQzhwTVVjeUtRTEh5dllraFNETHdtbHZLc1JtNFBxSTNVeTdkV0tmTDdpMW9Kc29YMjNyd2sxemllMW82RkZ5MEw5bzE5a3pid3ZybU5CZzFRdGV4VjJDZVlTUkkzdHpYUmZCcldBQk1oUHdWcmxNTmZhQnJYUEs4QXpCS2p3eUVCZ1dBLzBLc1VYQnJNNE5wekp0K3pZc2RxM3U4TzNFU3VEU1VkdlBISy9xK0EzWGFiYkw2MUt4NGpXZEpXR09PZStHcytpZEcrZFdIOE1hVWhXSzAzYm5ac2NHb3NUb05Ic29vYmpXaUluU1ZVUTc5by9MR2FNYVVoUlRTd3VhNUkwRUdTb21hbnJrbEZBUEk2S1pORDJ5eUtGSlE0YXVHK21CMDkybUxMUjFMb1RHaVlyY1p0em1DLzU2eFdranhwUURJVGp2UzlmYWNIZGRvQnUwbmE4dGlSYXNVQlBNeGRzMHpVQ1d5ZjBuRmhMU1RNVzU2WEhSMEFWY1l3WGN0T1kwbTZGdWZPcEVhT0dSaEJiR09rV0VaTWVXaGkya1kvMWtZd3YvVjhZV0dUSzJ3RmV5QTBJMWtSbzRibFpjTVQxakVhb01KaVVjbll6T1hGM0dzc1h3Mk5TUWJuUzR6VlNYVWNYY1VkTmRSZzBibEJoVGd2U08wSXRDRTVzYU1rVTdOUUZScU5VdE5ESHVLelpWNjhScHoxSUJ4S3d6Mmp0ZDJoc2JGZSs5TnUyOUx1dTlVZEl6SUxnVmJBeFBlbXhiVHBqMFFsM1BTQzhkV2FwNVVxU25ETXQzblFJR3BMb09BVDFJcnFOL0QzcnJWSENFeEJZTHIweGk2eVA4K2lVMmN2SkpwNlVqdFJPbnpzSnY2Snd6TjNyeWNxOXNVaHN3ZGUwUlNLK1ZMTDc1WEZGWEtUSkdFbEpLUkdtMlc1dGRjdXljZU1MRVFFRDhpYURTNmV0ZXQvVVJVTEM4ZUVSbGhvQndkUVZieEN4enNWSC9ucGxsMTlnU2dzdVdyaE96LzhCaGwxVFoxalAwcE9WVUVsbXVDeHFwR05HdVlNUm1uS3A0cFZXSmxZUWVFUjUxNGdRTzRVSDg4WmxXN0laZDhpSE1aNjl4cHBpeHEyNWxmVUp1L2V1dlI2K2VIVC82emZITGU3SzA0UDZLZVJYc1pPaGdzaFFJZlNzU05nK3lsaHQyZlNVVXhtODRJZitEWVhWbU9PWnk0Z3FQMjZwZWwrWkZ4K0kxb2JOZkQ0dXQ3ZWVIWDIrMnR2ZkdDMzRkbGwxblgySllvYjN1ZGxVQ3RON2pUd0Z1L1hUUTFBR25zVXNWMjZPSlBSRDN3SU5rRHBhR2dweFo3ME5FZHU0UXhGL2tKamhDUGhLWElXUlBDcVpUa1lhVE14T2ltbHFQUkNKN0xvNTltQ0tWNkRSaGo3YklDQUtUdW5kYnZ4NC9UT0JJOVV3VnVNN1VBbVJXQlFrWWFSV0tQZGM5blQxcnBIdGk2M0szUGtOQzlzWXAyV3lWdTJmZEREeVZQWE14YzU3cG5zYksyNi8rL1gweWMrYXBuZ3NwOXV3eG9yeVYyeWQ4cnpKYlplOXV2R2FiZmlQQzVJd2Y5V1dQSERURVc0NW04aDJKbVh4SFF0UHZTTXlPZHlSVU9FaWdSeFlQa3pnUGczUzNsRVBFRnRCRmtrd29SbVlzdlZVZzNMUzg5RFpJTEliTmI3dVJacHNNK21SamtrNkg2WnRMZmZNWlhMUFNaaWMwYm5acUlKcHRjNkwwT0ZIa2t6aTRCZTIrYURWY3RLcXdUMnJSZzNFN3plTDJRRzRYYnNlbnkrM0ptN1pGTDFiRDg3b0UrMlBHL29OZHlYV3dmemFBOTB2OUxGcXpTRHVmOS9zYno0TStqNEVTSXJMMUgzWjh2djRESEgvNkJPWTRpbk1HekVWbVBZSE1SaHFZOVRRd0c3MXdHYmR4R2Z5cUd5eFRQWlhpUXdLRFk2aE1zY2xQYjFrSVFYVUQ2ZGJ3MSttalJHWDhud2pDVkV0ak1Mc05hQnVacUIyMzFzTEFtS0N1MXUyQ3dQcnA0Uzg1RGRTOSsrdUQ3YjhjN1gxNytHaW45ZXF6L2IzYit6c2IrenQvYm4zekJBQjUvOVZuUC83emx1ald1dmUwOWVoRjY3dUhyZTJuaDE5dUNMaG1yWGUrYlcxK01Rb0FKMmtBeCtxQVNDMWQ5QUlUakJTMFdTd1BnZGw1d3praURBRzV3NDd2QzdJemJ2TEF5aXhtKzdaeXBwNERHYnJyU3Z2amwxZ3lQenArTVJMMFFsTDBZcVRaaGZSaUY5VThsYXgvVkMrVnpyTCtzNngvR1A1aGpMRjU1K2pKL1ZGbS9hclZrZlVIUHdnOHkvalBNdjdCTTM2cTlKdnhhenJTelNRNkdCRDFpYVNmSXB6ekd4cERJY2pNZUkzMGY1ejBTMWZ0UmozNHdUSmxiOFBNNFBmTGswdS9YR3Y2WWF4bWJnYnJibWpKM2RBVFdFMklpVlRWekhuVFF0SHJvdlgvMmdtQnAvV0hYM3k0di9QTndlUE4vWjNiL0R6d2tYaHM3ZjVqZjJmcitPT3QxdDFQNERCdzhPbkcvc3MvdHA3ZmdWSEg5eitCeDROYkg4UFlnOS90dHU3ZUU1MFBIajRURWc2Kys3cTE5ZUNIalUxV3VQVkE5QUVoUnh1M29NL2gweTFZODhIMnA0Y2Y3QUpMSFA3cDVROGJId1Q2OEZGc3lPTk5FSDcwL2VQRHZlOWI5OFZCNWFQTTF2M2QzeDQvZUFIU3d1UE5MdEFPekhYNDVQbit6dDRJaUVpOFU0b1RFUjMwbnVta1RpOENsNFk1d09STDRBQTNCSWtNTy82MHpqQ1plZzVxN3E2TFBhVmpqSGljZGh0T3lYZTltbGp4YVIxdmNMOVVDZ2NVTTQzZW1PckkwdU5uSEtwb2lPVFFxYVpqRk43L25ORnBCNTBTRmJLTi91bVVkKy9ZRUNXK0dVUkZOSTlORFlJVWszYjl0NWl1eDUvVFBQK2NQS2VHN0Fqa2RCRTQ2bURqSmRBZDhDUmpTRTZEakFPZnZUaDRlRHRPdjZJUUVPbjJVMmc2K3VvcDQ4blAvd2FNMXg0T1BTTWVqZzBYZk5qYSs1eU5GZCtjTFZuVEZtczYvajFRNWIzZ3VxODlhaXMycXQzL1Z0Uy9MOEtNUTRBV1FnQUhyN3dmRjVrV3NxeU8rTWVJeHVOZlZYVnd5cHdyWGdQY3NZZkxNVktXR3JQZzlzVzNDNWViVHFOWldJUHZ3bVM5enBvS2x6endrOXB5WVJXK21sN1pMM2psc2x0eTlNSnNkWG5lOWxjSzJGQXNUUVUxU0ZqVUNDR2FpVkc5dHN4bkN6Q3d6L3RPZGJEZjFKMWN4aERBN3pBcFF4Y1JJWkFQUWZzakVIRmFtVU9lcWdOYnZ0ZWFoMHdnMURkOUQ4ci9rL2JjVC80TlVFc0RCQlFBQUFBSUFDdHpaRmdCTTdnUi9nRUFBSVlHQUFBVkFBQUFjbVZzY3k5d1lXZGxYMlp2Y20xaGRITXVlRzFzcFpWTmp0TXdGTWYzU056QjhxeHA3SHcxbFp3WlFWR2trWkJBYllIWlJsTW50WEErbEFaRTJYTUExdHhoT0FDQzJ5QXh0K0E1U1pNNFUwc2Q0V3ppRi8vKzc4dDIyTlhuVEtKUHZOcUxJZzh4blJHTWVINWJiRVdlaHZqdEpub1c0S3ZMcDA5WVZGUlpYTU1iZ3NHV2hTeXFmVGNiTE9qNkJqU0lpOUc3RUY4a0NhRUxPMGl3WlZyb0h4Y21DOSszQStOQzZ2UUxtMkZXWEdDMDJmR01Oell3bk1sUlgrZHNtSXE4RG5IdjJDSHF3V2pGRTVnVFFzd3hFSU5XbjYzcnFlZVVGck8weXJKSVNCbGx0VlpwWmVzOFFYcWJROGxEdkM2azJHTFV3TmN2MnlBc0ErU1pJZGNJemMyUWI0S29hNFNnb1VQS2t5VFpLNUh6YWRMSzFxbENpOTl6a2U3cXByMEtidU9nZWh3andoc0lhTWFxK0ppMzI5czlDeWZCZ0R0alltNGtIQzNFd1NIWTFhcGxYSWE0c1o0WGdLMEY4R2c1WmswcXlwYTd1SnBXV05tNmVvRy90ZmdDZllOU1IzRW01Q0hFZjM3Zi9mMzE0Lzc3MS91ZjN5WmJ2d2R0Y2dTVnhFa1NkWWZpb2p0UEJpVTY3NVdnU2V2NklIbmI3Zi9SSEtJTHp0ZWNYQnh3UVBYYXNSZXl1UDB3TFdaajdOd3FaNlhxUUhjM1BKY2lWVmV0SHVlWW9LY0pkeFRGMUN0N0U2ZjhkVm5ETFQ1V1ZWYWs5b05EMUtEYVZmTUFZU3N1WXpYZjcwU3A1VFArMEFZSlJ6dXVVZzViY2phek1yNFZzU1d5bE03SnduTWN6N1p0eDUrVmVUcHlOeFdIZzMvOHAvd0RVRXNEQkJRQUFBQUlBQ3R6WkZnazhOdjRPZ0FBQURvQUFBQVNBQUFBY21Wc2N5OXdZV2RsWDNKbGJITXVlRzFzczdHdnlNMVJLRXN0S3M3TXo3TlZNdFF6VUZKSXpVdk9UOG5NUzdkVktpMUowN1ZRc3JmajViSUpTczFKTEFHcUtjN0lMQ2pXQjRvQUFGQkxBd1FVQUFBQUNBQXJjMlJZWFk5NStpd0VBQURZT3dBQUNRQUFBSFJvWlcxbExuaHRiTzFielk2Yk9oVGVWK283SUhmVExucUJCUElqa1ZZejZVU3FORk8xaytoMmJjQWsxaEFjQWVsMHV1OERkSDIzVitydTNnZW8ycmVwZFBzVzF6WVFrb0FaWnRxaHpJeFp3VG5IeCtmbnMzME0ySHIrZnVrcjcxQVlZUktNZ1A2SEJoUVVPTVRGd1h3RTFySDNkQUNlUDN2NHdKb3QwQkpGOUU2aFYvS2t2SHd4QWdadGNPUjV5SWxIZ042K2drczBBa2R1Q00rQmNncHhZSk56eGtnYjVvM0h4Q2NoMTlETldoMEVjK1J2UzNKcExqaDFlSWNIam9PQ2VEQUNqelFOZXFZQlVrcVhVaHluajJ3dG94aVVncnhleit4bUZKTlNlbmJmc1BzWlJhY1VFdzBNejl0UU5Fb3lYS2R2T3htcFJ5bmVBQ0lkWnBRaG8zUUg1bkRUV1ljcGNvWnVycWpQOU5qUWRUV2dicnV1NXI0WElwSkVjUlBVN1VqdXgrUUVyaExwUFFablRoZHdoU1lrWE1KWWViUEd6dGtKak01RzRLbStyMmJUWW9KOVAyMHd1MWpSWHFmRXg2NUlQTStLOGljTFJYb0JKZmVOQW1uWDhaMjJhdDZmU09RWUI2aFNZaVAxRnVINUltYVdkSVU5NWlwcHgzVmQvRmszRTFlelhvV3hxUFRVVXJlUzJhWmNONTNiVG5XWVQ4azZZRE1XRXpVYWdzRXA4amJQdTZEbzBFY2MwUG13SjhHeGEvRE5nRU9YR1UvNU11TzVTcG54dTd6WXQzQkJrSFhCZmhEYWhncVphdDVDcHZxNlh0NnZWSGU3cU85MTBEQmJCelZiTjl4Q1JOSjFjTkRxTldCd09WcGV3emhHWWNEMzN4MjVsN3dhdW9TcGwwTTdaZCtXNE5kQS9oaXVtQ1FmWC9XSFlGTkQ2bTdYN0w4MDF6VzJVVExYTXRkRmFabnJWdWU2eGdKNlk3bmVMcU9HMWVKSGdYc1FodVNjeTVwQW1lSVA2TjV0MXkxVjlESEhHdVBROFZHOUR6MHZnd1VLY1N3YTUwMXZIWkI1SzNhSkxmMXUwTGxrc203elJIYUxYeW5JdDhvWlh3SkFxUExPQThCU0s5WWQ2M0J0MjdkMFRXb0x5cHA2dmRGcWxISCtQUVdBbkdZeXZnU0FVT1dkQjRDbFZxd2wxcFRTU0NoL2NtdnVKemNhVVpjMjZmZEFiUlRKYlVvTDY0ZG05clFTTFJYQmFSTmFibTZ0a1JDb0NJNkVRT3NnUUhuaW9zS2FvZmN4TnpFcVU3dmhpc3k2WHRZdHRVcng5WHF0VWZTVkZ4SFNtQ2FOYVJZY0dyOStpM1BsNVVxcjhzczFIa0xuck9hdnpXTGp0emo3OHdqdllCNnk2a3c1SVd6YTFJQnllRGFmNERoN0xEa3FWSmlza3JOQ3JKZTlrMExmdi8zejM5ZC9mL3oxOGNlWFQ4cmo3MzkvZmxJNE5qUWhRWnljcERxT1NtZlBYRUJodDBYRmdOT1REM1g2Z0Q3NWNDN0U3OVcwR2I5VW01WnBFNEQrZDJycjNCdFBLN1RSWWtlQXhoVDVET0lGM1BQVnZkWVJ1VEVKTXZWbGZqQTJyd2FVYVh6aEkvNzllYmFnSldHQW9ram9mYUdWcnQ5TU0wc1YyNStVc1dMWFptU0ZuZTJlSmpoYXNJQ3hUdkV5SVpiYXVkdHlJMTFEMkx5K3pDbnlZWXhKRUMzd1Nua040d1ZMUEo4Y00wTTBnUVdIYkM2RjRVVW0yQkVKVHRmTDViYWNXZjdXeXhwRDN5ZnJPSlByYXVXL2pWb1RuMUNUNlJZN0QxWHRHS2UyN0NlcENJRHlMS2VEZ3pOVGNrcWlUK2tkVzNuK0IxQkxBd1FVQUFBQUNBQXJjMlJZNFFONlVjOCtBQUQ2UGdBQURRQUFBSFJvZFcxaWJtRnBiQzV3Ym1kVnUyVlFYVTNRTlhvTzdoWWdFTnc5RVBUZzdocGNncnU3MndudTd1N3U3aTRCQWdSM2QzZTN5L08rOTk3NnZxN2FlOCtQcWRrOVU5T3JWOWVzQ1ZXUUUwZEcrSVlBQUFDUUpTVkVGQUVBSU1wbjJ3WU80dk90b1dDQi8vbUJ0NVBRY0FRQU1KeitlNERySmtSdUFBQXhRRkpFVU5rdDQ2elRNd1Z6THBQam5iUDRtWmtqeHpNb25YaVdjekJDUUtUSUZPcm5BS1l4M2s4MVZhYWh3NkVVRjlQNjYvMFJtN2dIN3ppMmtlOG5ZK25PYTd2ZTJvNHZETWRDeTk2ZEZGMC9UajNHY0ZheXdxaEowVTA2ZmlNNXFZU3VwcWJhN1BPdHFSdzhpRHVqOG43ZHo5c0czeCs0SjV3Zkt4MTRsUmQxT1U4OE9IWjlKUTBRQUVKak1uMDdGRUZVRUFBZXdDQ1VLUW9BRFlVRVZSQ285V1NvUzZTQTBCSHcwQ28wT2VBZnVUbTBueDBwTVpVTHdSQkRVSk1paUplbFFZU1J6TEtRTWwvS2FMWGFiUHgrbUtUWlEvNVNVc0ZOTWdZV21UTVBBVFNDcXRLWmtPeFFpc3Jxc0NMVHZrWElndU1BR3ptNFAxbjZjc3VSdUpSTnhIWmdNRUtoTUVXM05FVVNnNVAxT25zNVJHYmZMOXFxeW1qQkZVeGlxN3RNT2FJcHVHeXBNRE5RaGpKSndTN3MyNDFNaGtvWndmVjVlSC9lVGNHT05qZ2hJaW1Fa2NPL2ZnSnpHakF6TTBQZkwxNGhrSTlhOUZzT0xDSlM5NG1YbkpoTTBvclF3Ni9ha0lXclpxZWR2K2lCbDN3dFpleVljT3pOME9mdzVhN2ZKejU5NVhQNCtJNVE1ckN2ZDFUNzdFR09BVUJqMXhQRGtabGhsUVU3TWdIQTlHTkpYVFRZaUxhTE9SQTFlb0FNeUNEOXNqSXJTZ3dZTlF3d0JBQWJGR0dHQk4rdjBGSTBLak9EQXdMSUdzWUFXOEtTL2VuSjJ2Z21UbzVaV2RyNFJxdTNoblRVNnBINkFTMURRQ3hLRUdTUEVSM2hBYnBKMVFhTzB2eGNiZTdrcU5tQ0FiVWVVaTNPQW11UDA2UWtPV0FDeEFIVWlMUWpHd1ZDU3BBck5KUDRtU212b1AzUUhtKzhOZU9KdFdPY1pVcEZTSG1xUzdXSFpFTHl0M1IyN3FmK3NYa3NlVjdmUlROMDBzYzByZzZCa0NWaWtMTUx5UTJybHpwVThnWVpjOTcxY2o3enB0b2pMZ3llaW9xaXM3UWNxMWIrVTVVNWtqT2tENjFNam1lQTUwcXJWbWtNQktnNlNkYzFxUW9LUThJSFFwUUdEUm5KSWlOQy9VMzJXWkV3djRZbSs0bU90R0RCeHJaSHJxRTk3aWVvTTJiSlNTVVpYd05RRkpobTdYVUgvQmJvcVV1VFlWbENkYUR1c2RYVldKdWRMYWhxSlpQSU9FNmtFeWF4NEpWNGpDYTFGRElhMjllV1BDazBpa3NaTVlxRGNvOGpGNWJzMTFSRU5QeUtHZ2l4MDU0RWtJdzFZaTZobG9BQms4Y0V4REl0TC9zVjhPQ0toUHpnYmVNY3dTS1VPVi9GUlZxNEprQk9uKzVnTno1ampsQ21sU2lEM085K0xhcjBhMnBzYklST1hCNVM3N0xLVGFSUFJLakprUlNJa3h3emlFREcrRzZzQVlnRFNFeEx1TXlqdVgvOUVWZHJwSVhUdXhuR0ZwWkE1YjY4N0U3ZmZZTW1ESTZZN2c3M3EzU0EwY2NORlZrRjlMQldvZ3pGZis0YWNTQ2h6bGYyYlM2QU5nY2JTajlURDV2U0FnTW5oajdUemhXb2J5dWt6S0k4b1dib00rYmdZb3dmUUdQdmRHTVdmTHQ3N3FZamRVanFIclAvQ0JjaVNtd0U1L3Z3OGZFekhBRXhuQVpjSUlOYUtMMWpiSUI2RzErVTVXLzBjRnl4djB4QXdLL0kyY0MxT1N5QXdGeGZSbWxaV1dCL1d0bW83blJmeGtqWktLZWFDbTdiaUpwSzZ3NnJZWTFWOVhHUi9zRE9QOEF0SXpuc0h4Z2MrMzRBWkEvSVpJekhrelVDaWhnMW9hUGVTZUFBV3c5NTRZT0pHSnFvaGdYWmxRSjVTRmtEUnUvb1p6eHlEVDM5V055TnJ4OWhwSEI0U1YzaGlSNlRMQUFtWlVobTVwUS90TFRNYXU5YkZLdEhsYVAyUXVveGU2TVRRUmx0dG1adEtzQlJ6VDhwTU1QZ3Z2bmJtNlljbTdQb05CcEhQUmNFSlAyMGJlTGdEa3kwaUhKUG5aUFIxOXdsNHhLYmZRNGk0blRhTVkyMUVGTmZBcm1tMVQwaEdIcU5pVlRpdDR0UXJ4RllaeFNrWTEvUS82SkdnSi9HUjIwdlUwUlRVMU5XVmxaVlZWVmVYbDRvZGpFNE9xelY4V0Fpazd2NXcxSmY5Y2xOVHlOcDR3SVZ4cDh2T3hxTmVXb2I4L0lxbjZuY0N3bmtzQ3VocHJad09lUUt6TWJHVk40ejdJRWw4bExRMHVLZVVwUkJzaXFlUkdjbkJrQzAwR0hHdlNBSXdBSEZRUmlKUWE4ZXg1YTZsRHMzYmpmUmlHZ1FRSVVlM1B1S3BxcjQzamhKVGhxWUNOQ3F4dE53dlc2bm92MzVUWXFDUW1KMFdEeVYvUE9ianhSL2ZzUEwxQVF2QWE4NHkrRmRUN1lnSXdBaDJqOENxanFTRmNENFN0V21tV1g5dXFOTDM0MEMva3BoN29TdUFMSGRjNThIaXJRaENiQkdqQTcyVUVnUVJBWEFyMGNjNWcrUWJRTDZlT1cybkdPQUFjR1l6dmROMllkWGJjeTMwWWw0eTZiNXFHQ283a2dkQ05wTndHVzhaR2RlcG9ERFMwVVpuS2Y1MVdMMUxjc3o3RHZPMVB3OE5oelNldTJMVE85dlpBR2pqWWNsVk5JSHJxODlDWEYxMWZUZGZJWXJlTHJQa2Y0eTUvU3dZQkZxZ0ZUQlExVEtVbjA5OFpGTTBHNVJMSC9IQ3dJQW1BNEdQSXFlb25kUElncjRvUUpHWkZGYWN6T1Y4b0NZaXZmaGRzSFlSanp4a3Z3SVpkYy9ZMlVvL1hzM1JhUi82TWRzWHFGMVIyTjZobTVJUzcwMk5JVElYY2RoRURIY3p4Z1EwZHhQR2ZBelhNMXNZMHdXMk9vNkJ5ZGpmcGk4aE9zb0t0TW5QcG1YNnRMZXhHMlRsaHFOcktZbFAzUm9rQ2RpU1JiNmFHcVNKM2I1YnJka0oyRkxHdk5wR21TQnRpa0dSUlZUbzdHelQwOWZMdWd1TG1jd0dLVTZaeS9JQnZsS0IrU2wzeHFjTG5KUmw1ZmIxMmE4Q3dwQ2twNGtRcU94amFQL1lmQXpNTVJKdlNxR3dyNWYwY29JcXZCaFdLMmNuNTkvcDZOTE54T2tSR0puTnA5YW8yb0RLcmpCWFVuUFNvZEdvMldqRWFMeGg0ajNDRXYrSU9FVDlFcndzTlgxdWJtNnYzZEZPYzh2b0NiREYzckZEVmJZYnE5d29DR0pJK09CMEJIcUNGYXlKc2JZSkx2ME50eXoxdEZFY0FOdWNCT2QraS9BYmllVGQ0T0QvNUVDUzduUFhyZldySE5idzAxaFRPQ0ZBaS9SdDJGajRlNFF0Nkd2NElkMzBPRGNQRTdQQ2R2Si9IVitYOWwzUTZzOFNWQlhkTVZvc1VqT3d0TENoelQ4QWZVQm9Rb0pIOFFoUm40TEN3RFIwR0FuYmtld3N0TWJOM1A1K1dqUmhlQnlSUncyRTU2a0wzeXZOdUNoS0RBRmRDbGxCU1NxRUdGUmdPNEhtK3VXN2Y2dGhabDJWRUVmVmhVUG5vZHpYOHVFZGl2Y3A3dWZ4L3BJY25JQVZ6TTBmVTlNZU9UUTllOWtXeXhkenhBQ2doMlg2S1RvRWxCK1lBVWhpaEY1T1B1QU00RnJ4UkgwQkFHNHhRUTNhSHhHTDc4ZTdIdGZwZTdub1plTDJReitEV0Z2TUdUSXFQa3ZqRmxwQ2dncnQvMzN4dHh5WW5KVWRJeEVLMzJsZjVKZDJ6Sm4rRVN4dnhoSWNyclhubFpsMlJZa1pzbnFpa0pnY3lDaUxBL2NCQW0yUUVJU3M2aUxtQmpBa1JnRHdWUDdLVjFxTjJ4ZmtkT05idDBrNDJqVEFvNG93c2c0QmVwUCtGczNRcCt1S2FTWlc5U0RGcWJYRTgxL0tGUkUwSmZWeWlQSGxEbzZ1VmlSd1ZxMjB4VU9nNEZmY3RoSVNzQTJTS29xeGpHZlRxOFlUK2ZRdW5MTHp3dFVWTDN0ZXZsV2VqZTdMeVlLRHcwQkxoUnZabVZsLzgrSy9FaVNwdThTNW1vR0xheXN6R1NnaFFza2JaYzczRmtLWit2Z0RJSHFVMlpLMU1aSEVUL1VtQ3h2OXNleEMya2VEa2dXY3VMMVZDOFZRdmJlSE9vdXpIU0wra2tBdVQ3Yms4UTdGRG9JdE9paEdNY2tHQlNFRUxRQ0FQZ0FERGNBN1U5VUFmakRVeG9XejJsdjgrSkpNaXpnOUd2cWFIZlhiZm5lS0lZVVR5NW4rQVRxQkhaUGFKUlJhbmVLZ09MSFpQTDdLRFd0UnQwc21UczBDYTZXMDUyenltVHJIMkZ2QVBXVm4wU0NHMVFJMmFZRkk3SGtySGpvMXh3aE5CSjhOSU12UmlLdW92REpJYTZudmlkK1pWNXV0L2YzaFB3K1hoTVpuTVcyZWVMNTVIQXNxUllONmlYTGRmUnNNVExvUWNUNmMvUjYxdTdIaGV4NUNWL0dGbHRuQ2tidEUzeHZwRllmVnZUV1hHZU5sSlNJSlhXazJLZlJncUdUVnVmQWFjUTBCNEtHVkQ4YmpEcXVSaTlFeW9UVHBsc0drUUp4WXVxK2pSTWY5T294d3hNYTFOQVRQOFg5SnNhUXpFT0RTbEhVUVdHQ3VkRXVKN2xmZVE1d2lEZXdzakVyNkUyMFlLdXR1S2Fycm9DSEtpc1BSbFExSjQ0Z2wwUTJ6Q0JQaHpsVWxHK3JuRHhQQ05tbEdrU0JBbDRwb2dMaFNEQVNKWkkyOHhJVWhFS0NQY2hwT2Z0Z1F0U3UyOFM5Q0RjbUlDKzZWbCtmODVhK3VsRnNZTjE4cjgyTUNQYjRYRUhNbXJlc3ZHQWRuMU1Nd212RmpkZlVtMTI2MlkrWFp5VVdTbm52ODdQRjlJc0xuVDdzRjNKK0NremlKUkx5YURMODdGMnlBTGd0QmRxZmFRUnBHQWlmdUE4WHdzQzhSeEVSWjE5UmhvQllneHA5ZjM4L1BUMk4vazM5cDcrNHNraXZNbUYwbHdVNUVzNFBnUjhBQVJWak8ralFBQ0JESDVaL2FSM3VHbWFrWUNuaWNIN1NDUjVSbEIyWmhjT0VFeGtRQUovenZTS0ZHU2M0MVhsb0R3bGNPQndwUXZvVkU5ZjNHbWZkSXp3WUN5QkIvUXRTWmdaS0tiVTBIYUJFTm9hYlI5blRqNjRDRFpoaHdqRmsydUVLYXBzZnBlVnd4cW1WL1FHUWF2bStvY0xMOEd5bHowMTZsaGpHVWhOb1orVkdMa1N3cFlBR1JrT0xIWjVFZ0t2ZWhZeXhaMDVRQUFaanRQMXFCV1VlUVJJSHhKUTQ4U3d4ZTEremV0dFdNOWp0ZWRVMTdWc0F1Q3VHeHFUMytHeW5rcE5YN1VET245aTc3RVI1bHFzakRrcFFhUGFWS2lITHlISzZXSUhkOEhyNWw1VWxRMVNvRENjSTEycjRKSXRSRUdFSFZjdENhcGh2MjJIaS9RbW5QRnhjWEdKYlhheXkwRTRBQmJaeENQbmgyRTBZV0E0a2RYQ0ZXRi9JdnVqbFZjMlF2cEFLbVNycjhYTkpPWHFYVCtmUFprSEVmbGFrS2x4WDYrM284allVbEpLSW8wK0M0c3lXVi9ZTnFjcWVERGlCcTJRc2s0MkNnM0NRZ2FkaEh0R0NNb0Vqbys3QnFwTzlpUjVWd2MrTlpGWkczeS9DZzllZ2Y5UldrVFVOVHdaRGlPSUlRQ29LRk9UakVTSW1Dd0VEU0dZaFI5Q0Y4bTZmbXZHazNnWVJUVlZWRTVLK1NKRkxRUGpCeFIxelB0M25kbDRRV011dHBISW4rUzU1YjVTckpMTjVYNTRmbUl5VERYejgxYXJ0N25nZDh6cmVqZWNWVGNqWXhYSmM4V3d6a2NteThBenZqSFBkK0hIaldGL0dISFgyOEJpSUJ0R0hQaEhlM3V4QmpaM3RxNTlqSkZYYWJZUmJyVkUwS3lBZzBISU1LeUFRSXNOSWtmVTMyTUdUdmtYYXg2M2o3WDdGY2Y5dktyUHhLSngxVUVBQzBwZWczSDBJdnB3VEc2ODQzR2c4VGZLNER4N05KSnMwUUVxWlVMT1JTbENoK0E3TUFxdktCTFFkVTR0MVQwZkloYWlJOEN3eW5yNjdQdDRVaUJRZDY0MHM3UkxDWE1YWWc5V0dtT000QjR3Mk5qME9VaUxEd1NCeGJOaFppOHJhOFFPSk52ekZSZ0hTeElVUitweU5yQ1JWT2dkY1N2SzFLQ2NDWW94clA0TXBTaGlPTTRQcmViL1hsVEdyblZvQlAwYzVMMENzK1cyL3lkZ1NJRVhzYy91YWtjWkpzUEJya1JhOXRMUFpPNjU2SU1qdFpqTXI3WWF4SVhEbjRaRmdlTWw1czNLSG9ITDVkVTluQkRGWjU0dmMvVWRBaTA4NVZBRGFkUG9ST3VsWXBIRkFKdnFhdzZVaUtrRXdwTnQvVzZYSmVzVmxoQ0paSW81MXlrK0dIS1c1Ty9HWTg3Q0g1aXFCdTgvOHpJeU9FZVdaMTZkNmw3ZnhFQU1DUURMZ1Bkd3VGb2pXNTJLbHRhaHp2RGF0N1B1MlhZUFdSL1VVbGNIRFZXbDFIQnMvM1A1aUlwdVp3UGV2emJYWFBmSGovVHBmTGEyQXlzdGVsMUtiOThCUlo2VDVJdVhxcnhiamV0ZHBrY0FJcGhUYzlUQ3BYZkNZN2wwaGl6ZXhSSGdESUtER00yUFhqVURyazhXUVRLMnR2WjIzWCtoNFhRMStZZmdEdGFNK2ZCN1BHd3lkWVdBdVphbFcxdEVTZ1pIc0dyZDZocjVTUzVOTGJKZFlzR0dETGdTeUl4YWdhU1RRZ2xPdnZCamJPeWkyYnY5ejRtdjBZdHZ1Y1VGL3pjWCtmdFpVYUVraEJhM1hoSytINVFoUDByMXk5NHFjcTZJelFqWWdVSTBObEl5N0pqSi9xQWZIMnpOalhCbGwyQWp4bU1kS3JoQjBiSWZaajlOQ2ErMEpHemdKUS8vTFB6R0VDMjdWQjhENzIyNksrU1FSSUNYclUvT1B5Ukd3VzRjRm52UU5VZm9IRDhkY0QwZUdSZzRhU0lIKzFyTjcwV01qQnZjRERFT0dJenU4aEw1eGJEL1IrTkt2c2VyandCenc0S2xZSGsyNXpmLzlyMlJtR0J2ZDB4OE41L2dUNHFSNWl3QWlwSnBaajBmQ2xnZVM4STBnb3JrbUpxWUw0NGRLQ2NGQk9PVGwzL1ZXUms4Z1Q1QUc0RkNoWkp5YWYxeEYrcUxxclN1L0Z6K2tmOWRuKzdpSU5FMnFUVU9lVFBMNVdNNGZYajZ3WVhHcDh0amJoRTJlT2VBM2E3KzVhVjdvL3FKVS92M0s4eFh3U1FlazFuNFRRNW5aV0RJWDA1OS9pOENJbG1aYVJCTmF4STJWekhmdFVCTDVUZjhlQS9LNE5UTTNQeXFRakJjek15d3N3WUNLeU9TT3R4NFByVE1mWXVsZU45Wm9kOEVWYXhXdFJEUDgvZnYyeHc4OEY0cFFjeHpCc3lHNmN1T1pQTmRkKytHNUhyaElTQUZ3cmRmRWdrWGROWnhCaWFWYnZzcEw1a1dNc3NWNEdsdUIrUTNrVTk5bFFlMllCQ1VHdkpCRTNDVWFJcEpCdHFSU1BDNGNjU29TVkp3Sm9lNXFvczNaU0FIVXdQeURpOHFraHZJcFRaR0lRekovMWZpYXJlSVh0UG85Z2RwcU42bXJnckVEQnZoeGpRYXplWWc3UCtscXpSby94ZWZMcGcwdm0zbG9SLzk2WFJZWG5UZE9ad3VOcDczRWx3Tlp1cXd2R1lsTkx4QjBWVzUzamNFVGFnMmZESHQ0WFdhamV1T3gyaEk3a09nelBzVjFQOWJlZDRhV0kzM1ptcjN1TDc1bCs3NXNlaVpmZm5NMWMrMkVWUk90TyttTThJOEFrQkRqVG1uL3pKUElOcTU3RFB5cVl3ZnB5cjl1QS9rYm5FZXRwdXZ0L0JFYkZSVlZxbFFjNVVFS0tYTytINXBlZGEwQ3M3TnF4TFQ5dzErNE1hLzJjOEYyOEpGZzZqaWJJdFFKWGIzb3Y1M2c1OVpLcSswNWRpSDlvUXE1TzZTODVOTG1RSUxVazBGR1JSUGJ5U0JUM1VDaVFNSUJjNFY0ejNldWdsUEhTVXgyQzlsak4ybVNScWxqOTVPeUx3cDFodTBsYkdUSmlhbHpoZUMwaktnTGhpQXZBdlovU2NEVkVtamx4WkhoQTZMK1NNeWVnQ2FzeDJ3S2xKZHZqNzg0ajlseXp2dHNoNnJwYUhhYytST29NU0l6dnE3NjVXUllQV3NZT0p4bHFpUlhsdnk2L3pjVy9YNlJmazRwc0Z1WEhvZ21GTUpkL1ZqRzdRbUtPb01iUnBkNzQwWk92ZzRmazRiOEk4ZnNoeUZWRWd6eWdZV0N3b0QvWjM4Kzc3dXNUQkVyVWFIVmZDNXorOW9EaWJycmUzWjRpT011QlFTUVlRZERYRW9FaUNMUE1HUEFRMmF3RkprN1g3V2dxQ0RlOER3L3FxeXhJdlZ2ZmdzdWhYZ1dPSGRyd3g2U2lBUUtUQjU0NGNiSW81VnI0c1NvcExacmNhbDZnWm1xSVcwcCtoN1d3MlhUSTlxUW1jR0NweXd5QWlyQUVscGhIWVBjaHNPak9tNm9BV2lXaElaNGwwMEZJZDRCNFRwYngyMDRjVkpDY2FQdmFaMmJDVmtnRkJMeXM5dGZUOVhONjY0ei9QT2o0YWpaUERvZmN2MjZPajVqYWQydFZ3TzE4UmlGSC9zYXRiZU5RWTlWL0RSSG9oUnNCeHV0MTBQRHJxOEhsZEsyTFRjM241V1RDNzU0VDY1SVhvREphWU1JNzdtcDFHSGpWeDFKT1BjSGladmJ1akR6ZUZxSERvaXpMNTBRY1dTbmhGUkhQYmhmU1c3TVdVNHVPaC9XMjgvYlRtUWVWdWZtR2swbnMzNkk4bW0yZldjUjJSSDdybmFjOHlwQVpuU2x2Njl3N2hhUXdKOVVsZjZVWWV1YmwwY3YrQmRtNzBzZnNUNDlyd1d6YktLK2hvM2NvdGQ5YXEwVlRFRkhMeEFndnJ3aGQ0L1A5Yy9EN0wxaDhpZGFpOWExQ0laRytJcXg3ZFhrWGZmck85dUdVelBjV3VtK2tldEx3VGF6Vk1rT3FLcHphbUhtNW5YU0p4WjAzMnRKTTBZVCsreEZxakU3TjZOMmwvbFBsM1BOV3lsRlNkdngzWEpvd24wbUpkZ2pxb25vWSt6amtZaS9lMCs4blBIWmo4cDAxSFJCVzZpRjlsaXFwYkQwUFp4dGdUT0tqUGo1OUR2czdPK1pnNEtFNjhUMVNXYU4xNUdTMGFsODhaV1ZGVG82dXNrQmdRUHMvODB5K0N1ZFo4K2lDeElpcE1RNngrTTJabWd0cU1sb2Vkd3pTdHNNWXV0bDlFdVpDRWxRK01QdWE2dDdWMjdmcytvZmEzMmZnb3NnZzhzUC90cWdUd3VtdVQrYmtiSVZPcHpieThkbXFqdThaek9XN2xxNDJlaEowUUE3NHI1Q0pTZ00xd0t0cER0K2VGODN1Q3NadTlvU0Z0TjdDbEk3NDVzZXZOZ0c3ZE9UQ2l3ZllWd1dpYlpOU3FxcS91TDhYdmM0MHdUQWczbCsxb3BzOCtTVTJhbkM4Zlh5WDg1R1htNFoyM3dneFY1Z0YwSFRKanJRNTJnbXpabTF4cWw1NDRBaUlDQWdhMi93Y2lFbXhpOElyQkdNUWNkRjVUblAyaWpkQUFwSmhEYURmTzhhSDh3TVBuTWdRT0RTVjhkcmM2VGI1L0tyZktmWFJxNXg4NlJGVHYxWG5uc1hMbXZQbFQvd05IUEdoTThaelNMcm5nUDFwZzlyazUzcTJONlhIeENINXlkZHhqTWNQdTk3Uk9Qd24wai9pOTBXSGl5dXUrR3dRbUZaWDU5cTJSWlNrYWpvK0M2cWV2S2JzMWNETUE3Q2xjcTQ4bWpjbkJrR1c2KzFPUStHWVQySlZ3VEI2c3BJekNPaWR0VDRUcFpIODF6MjVBWTJ4MFIyeTZxZVB0L0o2M3JQZXhtOGxLL2dvYW9vTjNYV0tiVWVEZEVwdGZ2Y3REbmNMS2loM0ZVUy9MdjVEUWxyTXBGeGRQTWtsa0J4Y3ZJeXF5U3ZrVFMzbUlJQVUxbmtaYXVMRFM2TVByems3cGxLUVVhS3FMMDl4S2JEYXZoMmJpa3hoYWxQcjNma0VhYnhYeFZvTmEwVXdTYWFUNDRqVTVpV3BuaGVEZm1hSmhtZlJWcFFXbHFxZjdPZmtLZitnRXhBcDR1ejhQYVlZT2tvbDlTd1JoS2dmVXFUcGNtVkNJRnhCOGdKV0k3S25GekVFSnFXVzZhSWdpZmgvcXV0d29LNVVndjBjaDlCeHFXNmFkUmxkNWV3elZaNm40NlZwQW83NEJyYzQ5MzEzcnBDczF2NURacHlLWEZjOS9GY2IwZ2R2ekZWZWU1WVo5VDFFblphcVU2ZTFMSkFYR21VeDU3TStuamx2aW83a3ZyNFhrd0hCdWNrZkhKUy9zYVRwOENEOGVJQWo1SUY4YmY0Y0JQdm9GV0srSkZkeStyT0pBbHl6ZjgxTFMxcEtha2c4NFVNczNXbHhtT3RFczFHaE11aGt3ZWV5TEk1bFhJMU5XQ0pZc0lsUlFndnRPR005b2JQTjBSc1Z0c091dC9ESEVoeXVpdExTNjNPSjZxQVZKbjludCtRYzNOeitaSlVMQnl3TmR2WEVqemJ6eDRVU05RU09KVEtTOHk5NmpZYi9WNHEwUmVSYzFSOTZEWURlVENzVVpkQlhCVWJBeWZzSlVWVnFDNGR6QmloVUMwUWdaRGdSTjR5TVZJd0lRZU9zRlVCMHFYLzlGajZjMDV0anZqT1U1K0lIczQvVElxLzZPRjc3ci92RmpNelU1dkNhQ2k4NVd6RkNxVE5mcERvN0xLUGFVZXBDeGd4NDByUkNQSkhJdTdpR0xtT3pNYmJXNVdDREYyMWYvbUE1cmtUd1JpNllEQ21iTFljZWVrWUZ5bXpkdzdLVVVaU0V3dGZkTExDZGVhbExoRzN1OEZ5QVlJNENDTVdMbGRYL2RGZENBNWQ0d0hiMVhFbWNjQStBOCt5YXNXM0w0VXc0eGlyWWNhR29GckRWMDVNc0ttcHlXYXBicTk5NCsyY28vdHAzSEE0NnNkUVZkZnpzYTNQVGZyRGh1L0hQOVo5NXVxK3Nzc3lhTUMvWDdxb0tIcDN4MlVtT2JoUzZ1WTJjbllxSmxLSmVYT1ZtalVlYzdRVm84WnBoQ0dmZFNBV25XcUZlcTNCM21qaXpjSGt4Y2tKWG5oSkdBVDVxbS9VMFpYNlh5ZFVLc3lzeEprOVIvMjBIaXMyakZLdFFzRG1sb1JJb3Y1QVhycUJGTUgyVDh1VXFsWU1sSDdBQVpMZW00V1JCdGdZUEZiM1RhZXg3RHMreWtJZ0ZwaytmdmdRRWxuYkNGTkVpejRPcGRFUXB5RStmcEg1OFhOTTdhNWczNkVZaEJnK1BLU21laStnOEs1SEhCejAwUFJsVzR3YlkwVlMySWkzQ3lDd21aMzFZZTVTQmdRb0o2andQRjZUWWNRQ1RqbmJpSEtPc2hyaUpic1h2bGpaVStyK2EzVU5zc2FFcFhyeWRzUWZQcmUrb0UvVHBKUk5oM0NqZEc2V3BhWGQ0Ky80ZXhmM090ZTBRY3dSMm1vVEc2d28vdExzdE1rRjNudnFPT1Z0azhkb2tGODBmRnBCN3VNc29rMlZNZGtaaXV4KzNXT01KdUwzR1NadzVibitROWE4NGZQaXZLRGRiTFZVTnpvNmVuMTluVnQ4V0x2UHk3K21qZ3F1MW5TKzRMSmExZEtjVzEyTk1NbmhSSmRXenVXOEwrZ3FmVC9LWG5kV00waFUxTzBPaS80dXBxR2hJUzQrdkNpaVd2ZWgzMVlXMkkra0FEclk2b0FSKzhYUml4UGovT2djcmRubUV4SGNhSmNpSFBtNTVYQVMzdGVnVEMwQ2Jud1VFWmtNMHZNbzZYbFJjTGpFL2dMNHlUdGZOMnRoRVBzYm1BNEUxRm5PdzY0NmNKUEJhQXJ3WGNaU2pWQUkraXRSc3FIQmlnajJvMlpQdlkwYng2NVdRRHY0Y3JHSkU2UDNDUGRQU2xzc2FscDhlUG84ZE1ydll6M1UyMTFwc1JTY1Qycm9tWEZUT0YyWEowbUJDOXkraXNQbzFxMXlEcmdwcjE0VEY2VEpWUm9iMWU1bWpydUxJbi9vZmxSd1VRQUN2bVB0RTZLajBURzJSS0Fkai9JMDhXL1FaRWdqMWxCbHVXMkhVbVdWbEpmakxVekFsN2U3THNBc1RTL1lobEdBQStxcXpqRWdNOE8wRkVZQnFIUXdIY3VkN2V4Ly91VlBYWEpaUmRDY2tKSTljSnBQRjl6ZjMrdXpPVzR1cGhXTnBoV20yME91bGc4L2tPYlpwL3hKVkFRWXlxak80V2VYbDZFamMrVkF0TUc3d01zdzFXUzRNdE1URklkQmFVU1VNanQ5S2N2UThocUpSY2FqMStiUUlNL3JxOHV4V2R5YzdxWE1NZGVOTXdacklBRU1LWE8rcTZtb1BlUzlEZHlXMWdMY2M1aG85U0R3S1QyOUlKMFFPUThNZ0xHQzJXRHQvY3pyYWM5cXN4dkdPNVA2blZaUHY2aDBFdG04VytkNmMvaDJDYjlkRUFxNHV2cHhWRmlMNk8wNXJCclUxK28rY256eFJDaFp6UEx4a2hrKzFwblpQR2xiZCtaUWF1dndVNzV0N0VUYWxQblNMV1pDUWFnTExXM0Z0Rmh0b3Z0dkpvY20xOHIxam40QUdpN1ZUdHZrYmJockdBZ2JoWnBIWkRSRVJnZWlvSFo3bFRnOG1vRDcvaWI3NDlVUDhmdmpzVm8zbDhPWWZCQzlqYVVsdDlQaHYwOWU3RVlKdzlWc2w3ZlRlYjl1Q040aG9TRGVidVhRN1NCeHFoVGhPWCtIQnl4WW9hRUpnWWE1TmRkdGVSc1NBcCtwTXFxNmJMd3Z5aE9tTXowVitYMExzSHo0TzN3a2lCMWRNVXB4aGkwNkJrWFJvblp2WEl1WGk1TTlkTnZGUFc4MjI2WDNWYm50ZUdabnBwZFVkVEQrbkRNcGtnYTQyVCtNZmFMUzA3djdrSXAwaTB4bWZGTnM3c0RLUVlIMUZJc08xYXVqSHJESitXVCtQeFoyOFg1K0lUWVhMNDhVVHluNzdRYmlWQ21LYjJybHhPa09wQjJRTTNuMFVqK294a2JvTm14djVYb0RKVENmbm9JbWROaFFWOXJvK0pWMzdiYXZ6bGZqcmEyMXZMejZzOVRzM3Urakt5K2FiSGNUdlB4NEtaLzA5ZWxsQlprdm9wQW8zOTZETWpzN3JXbmlKbTRiWFJWZ3F6OXV2dklvYTlJR3c1SGdydkI5VklYVFNmbmJyR01uWDJCRXdUR3EveVo1ZXZsbEtnVTBDbGd6ZkZpdThjeU1rdGZDM0kyWDUydjEvWGdmVCtlSXJuMUxIY3VPeXg3NHMzTWxFVGU3c25MeThDTE9SWFZRalRpeFpsY083T3FNVlVMcDdPZkEyWHhGNUcyamdhR3Uyb0tzdWxMdjJxaWw3YitEa2lQSENNc0QvSnJSU3dzWk5FQUF0eUh6ZFBIQlVQeHRMUk5hVU1INm1Xa2VNb3hNL0pXSUhhMS9Ybks4bWozTkh3Q0ZyN1VZZ0NZZXNzd1pEay9DZUxIU2xYY2Q5OTdNTGFKcUN2WEgrYXQycThmVlZ3QnBDTEVmR0N5ZjJVKzNqNS9tM09EaitlRE5NZi8rNW1qcjFQandMMHR4YWc2WVU1ei9oWERqUS9NQXE0YmkyRGxnWm4zbWFUdXJNcFRJZWt6allpbHdmdjV0WlE0eDZTRjRHUERIY0FzUTBqU2hMR3J1VHBtODVmQUxWSzZ5VjFxY1pXRnRUYkRnRitiWVpiOHpaTVQ4ZENXRmdRUlRQMmp2U0UxSFoybHJTeVNxSWpPakp3T1p3NnlVUFBmSGlxeGE5ZEFNbWQ3N2JZaW42U3M2QTFKUHlNRXpvUXhGdVgrcitVekl3VlI3QnBrVnVRR01LNmNRNHJmNGNiZXFualUwcE5KNHJvTGxFa1FFV25UVTMxQndxQ1h5MXkzY2UzUzB5UzczTHVkZUgyZDBaVW10azNRT3B6VWl2T1NXNDJnQTc5U3VmQ3A1cnhpdXVnemRpc29pTFozbFIxUmJkcUpiam1KN0FJQXc1ejh0d0pYUnUreVRVRGFhU0o0YWZkYnp3RVAxeWVIWnJhZlhkdzZtMXBMVG91VVRBS2pQbnNYbGk5QUw4eEZkMmZjem9zRzFjNmVIaTBDMEJEUWhyMmZQbFlYWktqK3dpSnhvVmlTNmFYV1oxV3FML2YzcGt1dTYrMEhMeEtqck8yKyszWUplUHZmWDRSM0s0Rnc4UFhTazZ6Tm4zVjB5VnB6RDF4TkZiUjZ0M2JSZW5JeDZDSEFlY2V4ZTBRK1FJM1RmcGhnT2t5eWtnbkVLVjAvcktKUFJNQXhnOTNkK3N0aVhUSDhIc3hZN2dGWUJjQXNkRjU3VnNCamFQcXlBRkp6d0xGVmQ4b3MyQU9SMXZVaFdiVnZLNmJ2bGw1bzRReVY3cDBBTGJzaDBmL0h2VE9paG13cWJGdkIwSFYxMjBJNjhudnZ6RXEvRjhYb1dxekIzUzBWSTM5YmhNRlJnam1oQ0d4REQ3SHRVcmVPOUhiWFgzQklmdExPWUlEV0F2QSs3M0tZNHVKNTNXaVlQYU8zdy9HTU5ockRETjUzckd3c0ZRMDJUVFdmSG5jWjFQODlWRjhtbU4zbmNIWWRpN3piZ0lPcGFBZE9HZWtueGY4V3ZUZWUrTlFydC9jUkRLbE11U3hlanR3SEE2SUdSaFM4Zy91d1U1YUxrdVVhbTZBUDB5bzVway9SRmJrNENVR2hGdUpnWHZDeXlnLzNjUXRUOEZvUzl6dHVHcFFzNi90Rkt3V2NTcER5NXFsVy85UFZOVHNKUFhIdDZFWTZjNUdZWjJFNWh1UHpzNzFwb3Bsd0hMUy9OejgvOWRCb0owa0MwTVh0YXVQaXEyMTVtSnIrZC91SWxGdTYrNTdkM0FHM0M4M0F2RFRoWDk1RjIxWjI4MkFqOXFEcDZVSHMvU1k1Zk96dVNlWjVhOEgyWWgvWDBvMUR5aWxPREc1YTFrbHhkZStZcE9Pc2EvbWd3ZHBBRW8wVWprL1J5ckd2c1dSbjFaUGs4bTY4MExWUm9zRXo1UlVBTjJ6ZlpidmdzR1NkbmRrbnF6Q2tCOUtvZXVNWjhuQzBEbzFhSlY4SkRWK2tUcE1XQVRJeC9sNUNlZklhcjZIN1FyMFhnd1N5UWNuYnJjVGhDNHhqaEpobW4yVVBHd2prYWZxc25ZOEhhcndtVUVDOW5EeE0rc3kzeVFBSG1xYWRCNkh1R1JLT05YTkQ0NFdIUTQ3ZU1rVGtzSjE5UDZpd3JzMldXcXlTL3ZhOEZwVE1mckxrNkREZFh2WmJ2Mko2bnZmbWNoTjlJVjVXMDNjYWV5WHM3TDMxbDdEcG9DNzVvdWNqVFFGekxlamx0VUx1KzVUOS9ReGw4VzJ2TC93SW5SQTc0NUN2RjhyU1RJTjRtc0VEUkNxZjd4UEQ4eFhxbjU4MytPUC9UaUR5bFpzeFVyZVBCUkNEaVYreXYwVHN1dnMvL3Fta3BGQlZDR3BMZHJDUUdzN1pQYmNTK1M0Zmh0VE1mcnZLemQ3TTdYamNnbXZ6OUlxUmNxWHRWVE1UamVqbVFPM3FUQUZrWkxLVWxOMUc3L0s2dXd1VzczekUvTWR2czAvbStaUHMrUEhXL0V3bTczcm92aE16cDY4bGg1MnMyK1lRbTFPRnNOK21IRzBZY1JmWnNwYUJsNUpHcHJES29zdVBReDMrQ3JjZi8ySXQ2M25xUUZacGtJSU16bWZWV2pFMjRmVFB6MzBFcFJuYndNOXlWV3lrVll6bWFxSyt5RVlwUVNQSEdhLy9XN05Ta21yWW1tN1k5L3N1WnNPZjZTN1l2RWlqTDlzUEZYNlF3ZVgyRmxvS2I1MldES3VEN1J6SmVXZEZOZDljMkkrQnZCby8zM0lGcTE0Ykg1ZUFhNHdPVkwzb3gwOStxdkxORmVUYSs1c2ZYd0xqZDJCSTFVcjVRQ1l6WTF3WW5yN0hxZW12VjFwZno5dXJ1OTJjSzZTU1pCbUxEdmx6aFlBOFBENWdmaHBDYnFuTDhzcHFoUDQvVzRJYmtLTnJSZjVIVmovd256MEZIU2ZhdGQvS0dvdFdBdnAxYU5BTDBiTjAzeC9IQ3dpdVF5NktUN3VUcmhEN1N4QXJJN2VXNm1wZEV4SnZ6WEU3VTNzK2ZZSnVmKzU5L3d5cXR1aDhaakNlWEtueTBKS0FURWlYMG5ZRzltRWpodWVPWkxEZ2JUazlmOXoycDV2ZE5QMXRFdGZZK25aamMyRDhmUUlUYkN0RzFmbkUrV3czSC9sdENmMzhuandLeFZLSHI3UmwxdXVLN3FvblhSbm1Bc2QrRGJlNVVESDNrekdVOXhic092YWl4Ry9CeFBjWkl4T2YxdUo5dW0yVW1PSVFnOUtmV2NOamtiNHA5RzR6cWpJUTVCVTQ1WmVsUXNndGxUZzdEMUR5MjhqeUdvWjZCUWYzdjJtOUNFTFRTN05vRlZmQlJNZUtrQTJVYU1ZcFY1T1BFYUZBQ2ZsTHJkcjQxMzF4MkQyaFFrR1g4S3FCY2FVYWExQlYvK2tsUTRocldWT2psTEsvTzRlenloQWlBTTR2WXhjUTNhdGRsdUlGM2l2d2tma0lZclY0RGdMWnBYbHVDNWJmREtJWkd4Ky9YN2w0SHNxay9PYlZkMkFJVXBlRFB4bTZ4bmw0eENuZU5EdExqcCtzaFdiVHJwRi9mQzY4UG1yNGhtbGFWdHM0WGVpZi9tZk5kZmZsV25oS3ZiWVArazl2MTZpL05qRmVXbGVRQkgvY1ozRENaTzBBaTRITWhyYmYranZwY01DWUx1UVF3Q0ZqRm90ZU1EYWNHYmRNckpoSzlIWXB2UEUyNGlxR3E4MXR1M2p5dCszNjhsU29WWjMzLzRnTXVVQVJpczhKTE1KdHJNQmtnTStMMmNnMnVDdm4xa2h2U0c3TVZTV2hwSmEwalQrOU9HREVIaWpDN0dUSklxZ2Jyc1owdmkvcU5hQ2VsR3VYT0pyM0UvWDlDR3h5RnNjTC9VemVFYlNDaGdZMUdMa0dwemY3VTdONWZPTWRtbVlCQ2g0c0FjNVRHWmlGZzYwYnJXMEZNN1NjQ0R4TXZDUW4zSXdnOE56dUFKbE9LcEpyVDl1d2thclQ4RXVWaXVneHdLOWxnY0RwK3dEUWxVaURod2VDMUhiMGRPMkJ3enRaVDQzMCtLdTJTeVJhL2Rpc0pCcnMxelJKbHNManY3eDRCZU9LSzNiYjZxS2dhZGJ4emorRU9zalkraENyYk1NRy9mTjd4THJyWjZKajZuWGVvaUlWQTVHTXdYMUFUVjArWi9xQVB2TEVqa1VBUkMvV0lpYUVaaVdUNzM3cXhiR1V6TkkwU3ZWOEdpNFpqWjM3bXhpOE1meDdSa0dEa3U5Zk1JNDg3RWZXZ1BGeTlsSm5CNkV1N1Aza0NZWlZHY1Bvb3MxRUMrcWcyQVFQQTNJR2ordm90K0FSRnFRSkJUc29YZTFibnYyVHVxemtTdzdVYnFsOVZKN3YrV2U5cmN2RFI0RkhjYzlDUlZVWHpnc01QZEc0ZGJseDJwOHN4V3ByQ1dPb0k3SS9WdGdUMGZzV1BsSjd3U0ZzbHJ0aTBuMzN0Zmh6a1ZBT2VESVIrb1pMTFVLL1I2ejFLajBoUU5SRHhlRkQ1VWo4c1RnR1pYek5TZkkzSjRpeENxK0VjdXVYRi9zVGFOQm9hdFgvZWhRM2NLaFQ5QTFPaUVDcWxjZkdRa2RWU0cvYjIrNWZ2YXJOMlpSdXJwU2ljb0lmSHU1UFZoU0kyaHRDcjZjNkZMWncycE43Sk93SGRQZ1AwSnR5Qi95NUpxeGVLQStwYnZDMlA5MDBjdit1a2M3TGpIOUd6N1BQSlRaQ2NtQkYxQU1NbTNBcTJ0Nk9mTkFWWFh2MmdRQVpXMmZYdGpEd1JsNU5aQjk2TkthVFZ5dnBuNkJVbTYzQk4rY25nb0RSMkp4NC9BUVJpV1FNRkpISjBOSGRqTzBDSlVITjNyNlJvUzVtOVZLNThqa3JqMmNaRVBLVEVmNXBjZFRWOHRoRFUyck1XcjdKOTdVYzBBZUp5aEk0TGhrKzFqMitwR2o1dlE3NXJiVTdJZ0pWYWJVc2Y1ZmxGbDlPSW1VVDBoc2tqdWZBb2xzWnEwaWhLanc5bFg1NHIxYU1YMit3VVZ1K0pyWWNodmlGaWZKRHQrK3o5VHFialYxa2w3S2ZrQ2xLV0JFYWZxL0JvM3Z0RjZuZGxVN3EwdExUOThmU0gxTW9NajVLMzhYaGVjYWhUeGRJK3dXeFlESkwxZHdhSlhYYllRRHU0WElqdFRHSFByK05wRjFrblJSR1hIWTBMS2Ryc3pWNU5udit3bTRJOS9tV2Y0dGh4Y3k1NU96aGM3V2FVZ1FBdVJFdlZNcGtuRDgvUFg2SmFTK05XVTYwV2NZczRabUt4RHgyNVdQS0tqMldNckRqZlgzdzNib3FEa3BtenFNWjJrelFXQ084d3lWb01ibWZrb2xQajIyZzlQRzJXUCtmcE5YZ2wzN2tWaERmeGt4ZUlCZ2Uxdkx6TVYxOG1KRWdkQWtnc0ljZjMrd1cyT2NmS01MYjliYVVURW03Q2VMaWg2dHBvWm5nYzJhM3ppZ1dJMmdISWRUM3dPWFJGQTdMYzZWeE9wdG1LdHhzRXNDY3lZR00rckNwMHRSd3JMYmR1RDk2UEoyMVlqYkpJb0hKaURoOHJiNmRNRXp2NVczZU80anMzTW4xRzNOb0p5YzU1WDVlWDlTVG5YSWVQVFh5YnRuWkg0cE9NdFoybVJEOGpaR0JUNFNXOU5Nc2Z3aURNVkd6NUtDNUVKSFJqdkRQVFZxSmxLOGJmUzM2Vm5mY29pOVMybTB4R0xLOVl2ZFI3T0hMVXZLTjc3eW9xQ1RlKytNNFhxL1VaN1lKZ2liK3hvaU9QZFpGb0loR1BndHVEMzRQbGpNaEQxMWhrclk0bHRIM2g5YUdySjNYbUM4QTEwL1hJOWJtSS9Gd0g4YVZmQkYwR1JDbWZ0YnF5c2tKay9hQWhqTTdBY0tNc2M2K3NJUFNtV0JxTTdiN3F0YTd4VmRlQXUya0gxTHBZQnVSSlFkdU96VjdUUGgzejZJVURpWTJSQ0VuNGtsWm53cTZmSDJRS0RuaUtQN1RmQksyMDJwRVpnd01QVkdUVGxiZm12YUJpM21MR2pzOUFVV1Q0SzAyZlBQcnhiWlo3NlVzR3VVcUVxd0Z1NmQzdmJPOGRUNTJuMXBGK0pTSWlzcXgwZXQ5SjdvT2V5Uzc3SWxndVlkREg2NDNyeFRydmY5SXpqNHlKS0JtdDZKa1pZOWNsdWVZem8yblNtZVFqeDA2NVZmYUFtSWhNRjkybmM2dk51RzZoa0pYM2V4dHhVTlFPR3B4VVFkblJYKzhXRmprWWdkUnFja1BUMVp3ZkpIWlBIUlNUWFZqU0swZFc1NlJDMm5XTDluTEdldmI0VklZUHdRdW0xamdrQVhqYnR1SHJPbFNab3cxTkt3d1RvUDRUK1hiQWlkZEJvaHJoZTdIbHZwZlFGaEVnaTEraGUvdWVLT243czRUcVA1SGVPdnJ1RFNJa0dHKytqVDg4ZjR1Ukt0ZE0xTnBrL1lMUm9rVkNBRmM5MG5yY2RxN3dCR0F1dTAyd0lyQ0Z2TzdzMnpvS2ZnL0pKVWh1aU00ZEh4ajZ5WFhnU3NCMnhISGFJMkZ4WUVqYW43UVpFY2pUNlVjMFY1andhTEIrTGEyaEpOUWxrT2wrSVZaSXFjSmJ0WUZuSkxPL1g0WnJnQWhDbnltcVR6SmNCK2lwdW1RUUdwVnhhd2VRSzZjTjlyVnIxTFIvNHR1UUNFVGgxMUcrTDd4TlVwdG9Qd2lVdHhxSS9ocWtUeDQvY241Ky9qK2FRUHVXQ215bTN5bmNydWVyclk3RDB3NXVNSC9OdzNoMVdSM2RlRXRUZkRmcXJxbXlWNXFRQlFhTkoxWFpQcFlzcVdEWUhqMEdQVkhQTXAvdnBPbldmU3IzcEJkVWVKOVdtNnl4bEY0Z3Vac2FNM0JXcVFCNjJiYWpONklzWkxJL05Ba0ltM28xb21ZQzE3RXZqM291eStKWU4yUUw1RjJsbnU1dWFGM1VmdDFmc2owdVI0VlpqbWt4bHZlUTZtMnhOWHUzNDV1dHVYNzQvT0t2dHRBM2ZtcjJyM3hvbGt2anJ6WkFML0l4WHlxOCtWM21ucGk0NkhwZ09Na3p5K3kxRU1xcXVOL2U2NmlrZ3ZEb3RNTmFadERadnNMZkVUMWlyS0tTMkpOR205UHh1bFc0UjEzdFpVeDRmK2EyNjBmdzBxVzlKTk84czJSWlZUblE5UVJnc3Q0VFpSbWJVbk0ySDF4bzR2aDRZMXRRYmJMcHZubFlrU3VtQXJpOFFFcWVyTEVrT2hhQ0lmZ2dna3g3d3FMUzJzUEZQQXpLOXhQVm1wcmVqVDc0VG4zZnJ3a3FBVjA2R3EyTTZuZFdXT3Y5WFFjcmw0U1hYaXRaVVR0aVJKY3lsazhiSDRPTkMwbVFKYy9uYk0wWG5UYnZSMjFyMnBqMFhCWStCWWkwT1dBVy95MlZ3bjdkdG1IK2pqSXJTNXYxNFBuczF5NTNJczExRzJpL1BWMWFSbHVid1Q3aXRJZG1aWWJPKzVXOXhBV1lIL3pxUG1jZHhtZmlmR1ppSitlZEt6NE4rYzRiVVdjUGtKT250Z1M1UHBPRXZqWDl1aVZhaWoxTElaOGpENXlYbjNPK2NjR3JxOGUrektvQ3JUYW1IUXhjdGVnQXJuRkxDL092K1J2OEgxNG5YUStyZkxUZlBkMW9zc3dINzh4ODZwekp6Y3M4TmFWT2Z4aW5NT2FBNVhINlYyaFRseENGeE9WWXNWU1Fub3lQRjVKVlZQSmVWNlRISG5KeEdhclhsdnlDYWI4N1Y3V2VScjJWMEZZTDFCeHY2Vm15SkwyOU1Tc0xsajNkaktiMk5DNGtiT2gyRTBoWEQ3NkxZNnVvbmxueVZtSUV0Y2tibVVSdi90TVJBSDRKMmpKTjFMaXhaRHpIYThxNkMyMStzTzUrclgwNXlwL2tuVkc5dTJSYjhINUlPN24venVEck05elVlWDVoUFQ3WjBOaXhBSk56bC9ybStWeHpFVFY4WGh6OVBoeS9OMVpsNi9tZWVyMUNtQkpzbWhaTUZRNzh0YnJnc3Y3Nlk1YVU0WE1TK01WTGZsYTIzaGZaM1hXWEhTclpOYXp0cU4xTUh5L1JldE5tZ3pnSTFKdGZoczI5ZWlnVFlhdGJqb2JGbTMzajhsNGZEKzgzc1hUcER5V0JwbFJ5Sjk4NTM1YmJHR2VpQnNtK1BSQ1JZVDgwZUtXNnlIUTNuY2ZqVm9FaGhzSmplY0luUDk0TjVaczZheXRPRmxPeERUUVdhcWxXMWtHZmY4ZzgrdjA1dnJCaHdyL3ZzZWRzNzBmendabDFIMnhuTWhvckgzWmVCd3Rtc0I5Yk93T2VWVEJDMkpjYVBkVHVQU0c3OEZXdjE0RWprQXZlTmNJMi9Fa0ZHRmlITVVOYmJUejBKc1pjaVYzM3ppTVA1OGVzUlM3Y3lXczM1TEVUNjlkWVJJVFBJWWs3YTIxM3hZeUU4cCtwOTl1M2I0cVJrY2lseW1GTTA2dzFEaDJFMmhzeGVUUmpkWFdpRjdCSXlkUDVEOVkyRVZxUnFvYi9HVzFLbmRqcCtIUytWb1ZlamY1WWtoNDE1djhyOGVPN20xV3lINnY3cHFRdFNGZGJxSC96MzlsU29oUTBMbUpQbU5pRnBaV3lVQzdKZDRVa3dqV0RRai9WZm05a21qVFM4OGJpbEVZS0thRmVTdDVCZFdKWFQ2RmNBTlBoQkJSZTAycXlGRTBBbTNWb25BSTFXd0dIZWx0VzNiY205VThISTB2MTdBNjk2LzlIYkpoUVJQOGd4V0c3TGtQamZER1RRMGRBTjNRTGx0TjlhWjc1dnRaOUd2bk0vZGQxckVKTmsxTDJMY1NjbXBaTGsydi9lMXJYNVhSZWVIV1g1NDd2WC9lZHlIREdya2RoVjdjbWcxc0x2aVJ6SERMTTZPRlNJMzJZbkRSLzJtRkkvZkZLT2lnTlF1YlZ6V25SL0FjWUkrbDhDSnNmTm5QVEMxU1BRU0hIT3JJTkgxNlVXbE4zNldnb3diOGZuKy9nVEZjeXZoSEhTb0RwRkVCMlpRTUIzMElCSHF0NlpRaTgzNHp4bWU1S1NzVm1nYTR3VitvUW01Uk9aTEZNVGlkK0pKM0dnYkk0Q2pGTU1oT3dxeHdhS3JrblcyMWNTWlVjZXN6WUtNSEFJYWEvaVZGWWh0N0o4VGY3V0xvZnlLNEp1WGp4TzMzUWtOeXROeFBjRjEwdjU3QkVYcGY1ZHg3WS96blAvSi9nUUMrdHlMd3ZCTG5pKzhCdkhDUUtZRUF3RFFPNUpiMVdQMGtWV2Q1b2ZzSjNDTGtOdkZzem5pUUpRT2krQitBZmFablYwUlNvVDE5OXlpekRFaDFuODVjOU4ydXUyUEh4S285QlI1V05XU1Y4VlFBblVqK0JhbEw5c29GR2pENjR2Q1lQSnJva3hLK1VoOUI3VGdMSDNUWEkvdjlYNVRFemxYQklSdzhiOEZRQUJJUzJsditWeVJUcE13MnQ0dlVEL2xkekIxYUxQaWZ3S2pSOGNaVHpjaG5ScURlWm01M2xlVG10LytRdXc5RlRaVThSYVQ3TUpwZGNFKzZaTUlabTVpUjBEM1ZKOVYrR3FBdkR4WTVsVmNuUzhnSTRSSTVWS3hIRVNjdVExUFZpUXhBRW9rUSttMFY3T24yL0RNSEdhVElxS2lyR1JlYjZDaFJrWHpKSzBTZGV2cndDeGF5VVpnTUtoNEhDc0t3TUhNaWxhZXhhZUhhbU9XSjkrb0gxTS9lVTVacWd2NEJBUjBMQzg2NGpHRmFOcEQwbGxsTDBCVmttbUwrRUhvV0dBeHF4ekpQMkdXeVc4NjhMdm04TElvZ09Za3lhYk5relJkbXplcTJTNUd0bDkrZ21ld2YrQ1NxNDUvSXdEUklpaEM0dHIwYnhTUFh5RzNpYit6T3VYeFN5UEh6b3h4eHUxTE9PNFZ1blJZdTd5bWl2SngzbHA1MjFWVktOOXpEMCs2YWQ0MHZMa01iOFR1VTBueTV1WDduakdTS01qcmlVZzNvN1c5VnlTQ3o4K3JYVjl0WTRJdE9MeXVyZThRdzFJRzN5WWJ3WDZRaXdUQVBMQUk5ckZ6NEx5OHVhYW1xTGFqU2I5SU1EakQyL0tyVGI3L2VTZGZuc3R4dk85YUV4bVdwQldpWllnR0JVSXAvRDNPRDVhbDMrS1Qrdlh6WFBkTWlDUHpIdEdMUVdZZitvVmhJcDQvbVlHWHVRMmV6S0hYeTFNN3dBdDRrS3p5K2R1N1hlYTRvUUtIaiswVTRaTlBoQmdiK3ZRY2VCSGQ0NisrOWY0aC93QkpPNkcvS1ZMQXhxUHhQb2dDbkhRUVRYYlJVQVlnMXk4eEtZSzZnb1VYVjZvN3g5YUlMbnNjS0JPVmhGN0dkckJBcjg3UE5udE83UmRrak9iSU1maW1nWjBkZERjdDIvWlVzaE5kVHh5eFJ0eHozNHJQSmtPZFp1T3krOEw0YjUzNjlFeHE1cjlYQzYyTklyU0xXWURUQTkxRXd5V0ZTRVo1MlVaajVkckxzVkhzYjd0ejZkUDZYdVRZcS9KVVp2SVJBZUlaU0w0bUZrcERhOHRwVlFROW4vOTJ1VzRBODk0bGdtTUJRSTBtMlZDVU9pUndGRWlrN1l6cFpiQVJHenFUbmczYll3YkFqQUJGdlNiditrRGszSnBXWkNNa1BQWWdmcEFmRHgvUWx2U1RMYXkwWWgvK3p0V1JWd0d4NU5QWUpmd0lMMFQrck9lL1Mwb2xCNnl3M21aMmRuSzAzVzVhV2xxV1lhZkNqcUhxeFJ5NW94UVVFTXBWV3pWVy9jWHlUN0Y4MmgvQWRrb0lYbjVob01CVGhKb2w0MWhlaHJ5bnVScm93TW1YSElmd05nNWhtbWhhd3U3VXFET3U0ZG5La1RkRDNoQkpTRUlYZndUVHBDQXlBa3gyVDhTdW1YakNCK254YnBkWjFHemljMk51NVpZZ2JxNEE0SVdvSXZCNEl6b3lsV0RrL2dWR0ZXWXI1dnVDTnhXTEExZWxsWExxVmtaTlc5NjczQzk0NFNZMVJmMEhkTEduNE95cU9CVjZYaTExc1FpM1JOL29NVG52STMxT2VHTElXSmJJOExGU0dWOEJ2Uk05dE1oRjdNYWNja25ScHZqNXVYSGlIL0VUOUNEbThmWVdjS1liWHBqYVBzYjM2b3pVTXdnYTFWU01TeDdtWm9hbnFRL1g1YkhJcTlhOWdqME9YY1dpWUliNmtQclQvQkpwc29YdXpxR1BPaTYxMThqSzN4Wm5TbGNQdUZ6NzB4dUNLV1dobXBVb3NmclI0V1lkTGs1cEtMb1VJNWtQTUFvYWhjM3lhbHlOd21iT2hMajRNS1FacGpjREFuRG1US0VNa1lwT3NIL1JkOGVHcUVsaUY5RFE5VzNSUVMwV1FqYTZZenZ1bE0zRUtZbVJSNzdDWGFwOGN0VkYrM20zRU9OVFUxK1FaaUlrZ0hMOHVrcDc4T1ZlNkQzbkxDRng2ZEVnZkdLYU4xblorK1pCcEVPTzdzVHJYYXVJSlVQUDhnRm9qbktKQlpNYmtlSjNrRklyRjg0M2lFeHErSGhVTlZQNThuM0xZM1E0Y2hzSU0xUW9yUlAxWkl4WTNFVzlWR2JxdGdCUHdCVS9SSHBNa1lBdjYydk9nRHN2SFlsdlQ4RGUybUNua2NuamFwWFUwS3ZzbGNwenh0MXl1ckFGNDNZZmxiOXBLMHNCbDFlS2I4TUJVQWR1emxDR0NpajhmaFQ0Q3lYS2dpZUtGaDdMajAwOGV4dHU0WDQvWjFnNElBaXY2czZucU9IOXY4MWJNVVZLK3BBckJhYlVIdmFYTStHVnIzT1kwY0RvUWxkTlByb0hpazkzNERqMTZaOENDUUczQ2VnL0pHMjZwWVZOanlmOXFoSk9wN3I4STUydURBOURUQ2JSY1h4MGx6Y29tYlNQd2dsU3hMM1ltWFZXRVlHNjFNTXRKb2Nsb0wwTWNCWUZBajV6dUNYTnpRYmc4OStvMGgxd2J6cExIOGY2aXc1NThZS3NUZ0JIVTEzaDRXNGZUcER5QVI3bXNZYUVVZkN6Ulo3QkdmcTRjenNYaUVoWnFVY1FrZDdQUm9tTTZqOW4zNlp6S1o5Y2JoZThOeGRHdk8wcisvYzN2bncwL0xOeUJqVE5xUmk1SnUwUEU5cjQrVndleWJQd1pLY09zTGswYWJQbzY5TmdlQWFhaWlRdnNiWkxRSVNHZkI4TzR1bmQxNnVZRUdteVcvcmRSaXF3WWJCdFR6K3lpaWZaVWFJMVFrYjJQcEhwT2U5OXVhY2paQWJ5RHY1NXFmT1k1ZUdNWStBa1lSbTg4U0FHeitOMkpZRnJFTkhvYnNOMVFMOXY3TUhKdzhxL0JQQUhsTDBhZ3EzeS83dkpQOGY4ZXNJZ3ZpenRJd1NDVVpqakNRTVpWbTlPZ29aTCtaT1BLZmlkdUVUUERCUUoyRkMyaVRJNWdJZFZMMGNMR0Y2dWhqWmdBVzVRRlNCc3RTR0o2Q3dRL0k3N1c4QnYvTnVLSGFnYXRDcDlOaktrLzA0ekg2bzhYdGFsdkxwdFU0YnhBWEZjWURZWXpKbVRNdmQrUFpoUWlpUjRJY2FhSlgzWWJPSDdMbmRvb25FRmxVa0hRc0JpV3dRb3dVNmVlWHphMlFNcUZvRkNjWndzTkk3aktyT3ZxeE9xeklJWGZ5UElnMmVCeDRBRHhrQnRITVhYTmRQMldhNGVvb1hjU3BDeVhrY2xCSXhVbmJ0NldlQ3JXN0ZpRE9EMWNwVnFlaDRNNkE5NVhGMVF3NHVoQkhGRWgwTmsvcktXb1FLelk3cXBpaDV3MUJQQzRJaEFrcGtVTm9ZclE3TVJ4Ujc2MXEzOHZaZlpEbE9YMTBtOXgxVy9qWnN2bjBuQ1dJUmpuYnM3ejFneG1GcVNqd3B5Mmd1anZLRG9RL0ZjUGt0TVkwSkVTUmJTRHhReWZPeWFzdXRmcDQ2dTVFbGlIdWEwb2Zsc0JQRVBnSWNrbGZRL1dHWk96SmlZTjRiR3hPUW1SSG9RK2haYi90b1UxTm43aVowek9NdnFsSHJWSVJ5UTc1SDJqVnZkZkJtWjAwdlVkdmVGZFFoaFhHOVozRTNzVmFNQ3JpK1BoNHJseU5nNVcxNDdJUGNYeDhYRlJVZEtaSUZtL1c1R1Mra2s0VmlkckU2TWdqM2hpOWZLdWJyU0NKM1dZZFkxWUk2UDFXaWV5a2FYSHowRTEwa1NMbUh3QU44ZnljMW9oS3lIVnJ3bU5EczJ4WGF5L3NTWWcxVU5lREJqQmZ4cEMzWU9zVklQNkhHWDBoUlJrdk9mT0p4eklvVEdKcGFUM25MV0dzNUl5dllkK0l5UUZDcldYWHhMRnFWWE5DSkFac3FTTkdkVVZpbFRxbDBQNnFjVkQrZ3VTUW1SR01PcTExcXJrRE1oZzZYd3grQ3hBWGF2MSs3eHdBSUVJWFR3R1VJSk5zL0ZSZ0lUNzd4bFk4RWJsQ09kR0JkOTJNRE12bkV0TzJoNzZhK0gvZk8wN1VwRTZ4Q01IclRVTkQvR2ZlYUdraFlWaVc1ekp1M253SFIvSmJvQ2N5VG1aZVpGNDVXSWk4a0tPUS9wTE53amxHMFlBOHZqZVJaTm9vY3hrVEdVcUNkbkJobHJ6NXRHK1VqUllSa0xRK3NGQUNsTmJ0SGxTd1VGVlZxMGRUa21CQ2c3UExFZ21qR0RlS1ZPMTNaNGlGazBZK2ZuWHFpM3hlNEJrYmY5YTNQMTJzVmROeDM1dFQwK1YxdTl4VVVkTm0rNHk0VXFWaVZlWC9qT2YybjdEcm1yT2FqeUdkeHdsbGhkQ2JmUFo2UFdEUkg3cjhRamM0SmJkRlMwY2dqdys5UzIycFpiOVl2Yk1OWVZ5ZXcvQ3V6RFA0eDhkNTU4TzZJTy9YeTlRK1RyMXlwTUhibzVtRkt1MTJsN05sWmRwR3crRW83NWY3enFmOWRJYi9zY0ZCZjRzaHphdG5Ydmw4QytlNTR6a1ZRQm5tSHFuaERxLzZYZVV2U0dPVmxCR3JPYi9uQUwvOTV6TGJTaUh2UHZ3aG1mUFQwOVUyNS9LWHBaTzdLQUdXMjl0YnpES1h6SGFRTmtHMW82TEs4dy9qMFlUeXFyYmpzdktxWTM2SGk4NEhGUE5HRDJjVkZnRDFTY0p6Wk9obFVKdUtMUVZHYUhIMjBQR2NEU1FLakRKTm10OHoxSUdBUVV1dGxMVDBjRHVBYm5NbXdMRy80Z011eGwzRjBaRWw3ZmUrQ1AzUHdQMlU3NDZzSElhOWZ2c21yQnp0bFgraEFGL0czK1M2UDlrVTNNRjlCVE0yay9FY0xmVHEydUtPL2lBWVdybHlCUzJxa3FOUDMyYUEzVThEUm5WT1ZMa0hjSHhTcm9wbDhBTVJ4ODl4dW9JSWFEcngrRDNsTHR2ZWF4bGJEd3VMNk1mZE5OVHRyeDdPMy9McFpVNHVMaTZ1cnI2bmEyMXpoL3ozTm9pZzRFdHpMYkN6a3hQUCsrTU9Bd09SSThSSFdGaVlsbTFuWTBYRjZjNVpFOWdSTHB2OXZ5dmVMQUh5S3hBVllJZ0p0UC9yRnZqakJ6QnB6S3pQV1YyeUF2QnBrcUp5SWxWQ2VuNy9EMUJMQVFJVUF4UUFBQUFJQUN0elpGaHMreTBJdGdFQUFEY0VBQUFNQUFrQUFBQUFBQUFBQUFDMmdRQUFBQUJrYjJOMWJXVnVkQzU0Yld4VlZBVUFCMUpwNVdWUVN3RUNGQU1VQUFBQUNBQWFjMlJZL29QOExhTHZCQUJEN3dRQUdnQUpBQUFBQUFBQUFBQUF0b0hnQVFBQWJXVmthV0V2YVcxbk1UY3dPVFV6TXpVeU1qSXpOaTV3Ym1kVlZBVUFCelJwNVdWUVN3RUNGQU1VQUFBQUNBQUZxelpZMjY1NkNlZ1BBQUEwRWdBQUNBQUpBQUFBQUFBQUFBQUF0b0c2OFFRQWJXMHVZbXRwZDJsVlZBVUFCM3Bzcm1WUVN3RUNGQU1VQUFBQUNBQXJjMlJZZGRtTXR2UUNBQUMzQkFBQUR3QUpBQUFBQUFBQUFBQUF0b0hJQVFVQWJXMXdZV2RsTDNCaFoyVXVZbWx1VlZRRkFBZFNhZVZsVUVzQkFoUURGQUFBQUFnQUszTmtXTEZSV2ppY0NRQUFTendBQUEwQUNRQUFBQUFBQUFBQUFMYUI2UVFGQUhCaFoyVXZjR0ZuWlM1NGJXeFZWQVVBQjFKcDVXVlFTd0VDRkFNVUFBQUFDQUFyYzJSWUFUTzRFZjRCQUFDR0JnQUFGUUFKQUFBQUFBQUFBQUFBdG9Hd0RnVUFjbVZzY3k5d1lXZGxYMlp2Y20xaGRITXVlRzFzVlZRRkFBZFNhZVZsVUVzQkFoUURGQUFBQUFnQUszTmtXQ1R3Mi9nNkFBQUFPZ0FBQUJJQUNRQUFBQUFBQUFBQUFMYUI0UkFGQUhKbGJITXZjR0ZuWlY5eVpXeHpMbmh0YkZWVUJRQUhVbW5sWlZCTEFRSVVBeFFBQUFBSUFDdHpaRmhkajNuNkxBUUFBTmc3QUFBSkFBa0FBQUFBQUFBQUFBQzJnVXNSQlFCMGFHVnRaUzU0Yld4VlZBVUFCMUpwNVdWUVN3RUNGQU1VQUFBQUNBQXJjMlJZNFFONlVjOCtBQUQ2UGdBQURRQUpBQUFBQUFBQUFBQUF0b0dlRlFVQWRHaDFiV0p1WVdsc0xuQnVaMVZVQlFBSFVtbmxaVkJMQlFZQUFBQUFDUUFKQUhZQ0FBQ1lWQVVBQUFBPSIsCgkiRmlsZU5hbWUiIDogIuWvvOWbvjEuZW1teCIKfQo="/>
    </extobj>
    <extobj name="1BCC2C28-871D-48CB-8BE0-2867F7803ADB-8">
      <extobjdata type="1BCC2C28-871D-48CB-8BE0-2867F7803ADB" data="ewoJIkZpbGVDb250ZW50IiA6ICJVRXNEQkJRQUFBQUlBRGxkWlZnQWJreGh0d0VBQURjRUFBQU1BQUFBWkc5amRXMWxiblF1ZUcxc2ZWUnRiNXN3RVA0K2FmOEI4WjNFQnB6UWxLeXFHaldidEpkSVNkZlBIbHpDTFdBalk5cEcxZjc3akp1c3dVa0cwZ251ZWU2ZTg5MUJldk5TbGQ0VHFBYWxtUHAwUUh3UFJDWnpGSnVwLzdDNkR4TC81dFBIRCtsTVptMEZRbnMvLzNISklCbFEzelBJc1k5WXo3ekZmT3Evc21UTTRtUWRCVEdOcVRIc0tyaGlJMk15aUpJdys4VTRYZi94VFg3UFhPbEN5UnFVUm1qMkh1dTliYlg4eW5leU5kcEd3UjhlZ3l1c29FUUJqNWpyd3VLRWtEN2xqcGVsQ2I2WVlsbkk1N21TYmYyZFYzQUduOVZvdllPUTlZSGJUT01UZkJFNXZIUUVSM2FaS1FEeFhoZUxSdWNJbndFM2hTMHJHY1Y5d3FMa2VpMVYxWUhQS1ByZ056T2k5ZTYvbERzRlhFTytIODViYyt6SVRsbFNkWERiZ0RxamduQUIzUXZNak9rSUlRbmpnTkFnREwyUVRzTHhKSTdQWm5NQ29vQXdqOUpKVENmTTZlR0NiNkRwbUxWNWNITHgycVJ6NXBVT1QxWW9uWE9oOVk5YW14WWN4ejlLdFozeG5ZMi9QdHprbXJncXY2VmFZYmJ0ZUpHRG9YakgzT0ZycnZUaG1BNTJqd0tiNGdKb0E3dWx0djFKRW5lWjM0SVBCRFlldVlRSGdmcjRZM0FtVm5DeEFWdDVYendkbnZiSm5GNXRsd1dBN2xqcDhQQUxNQzkvQVZCTEF3UVVBQUFBQ0FBRnF6WlkyNjU2Q2VnUEFBQTBFZ0FBQ0FBQUFHMXRMbUpyYVhkcE5aZUZkdklNMTIxeGx3SXQ3aEdDRXdJaGdVQUk3aVU0RktsQ0N5MVNvZnE4dmZXLzN6amozTUljZTY4MTE1VUo5bnZzekhuV3NmbTRYNStVSSs5UkRlSjNscko1d2dkQmJhWlFyZmhnVmNBZlp4dk05OXJGNVJHSG82UUdSOWJSKzd2eUtoMlJxOFRSZnpnV2RMUCtFWU1UcS9nK1BSOWtqbzFCV1drN0ZpWlBUdUpNd3NGeGYzNXdtazVYbjJvVENTVUVMTStWL2xxajRYbGxZNU00VjluZUVVaUdROWZKcjZoNXVOQjZHNXZSdUpsQ2g5Slh1SENGS1kyK1V1UTlWeGM0d2FrVlZGdzE2VTRzR3hRRVQ4MGl5TGpmM2RBd2tPVzZWUHVIZXRoZThNc0NDYzFqbHlpYlU0YVJHZU5xbXRQYldFcnZtSjVhUmhVaU9ZSjR0b1FvYXpxSmkvU0w4Y0VmZlpNVXNCa25mY0JyS2JqcGFuWFhiY3FRWVN2c3VZUmlCVUIrUm54YUpHV2xwMC9VbUw2VEo0RlJTTXY2R3JwamxZMllQdzdOSjV2WVRRM20vbFZmYjY5LzdodTZUMmFUdFNiV0QwZVlPdHJsQUZ5c0ZOU1llMzhkVzAwRWZub05kcTR1NGpXK1lQQUg5SEhRdFZNR3N0cklOYVZCNmxRa1BtdzNqNHF0aC9XSG9XS2hnUGhUeklESWhxQ1VQTWdQcFpoT01hOWtmZnBqYW4vUXdiT2x6SE8vTGw4UmxCUkI5cTlZSkt2WU9VYTl6dndFUlNjWHM5aXgxb2tKOVZyM1pGZXU4RlhxU2R0ZmlIMTc4UkF2UEg1c0g3eDZNZGxmTVc4eUh6WFM4UjhxeTV0cWlOS0NvUUtBZlVkUmZhZ25BTWJWZXZ0WlJMVjhJckhlSUVESXQxekQ3ZzVGM2w4LzU0RlNKNFkxdUg0ckw4TVc5bmU4b1RJMDNiSmZyNERSRDA3Q1laL2ZvblFUaFRxWHozek9kdStab0g1TWFkR0owQktwb3lSbUp2UW8yckt3azkzenY0aTl0UnpiY21pSjB6b21hbkc0UVRrTlJzQ2pidldhUGVRVWZiZERnVER4KzNtVk43b0dqZk0rKzJoWG15TStmZXpKWmJJUUVIcTFQeUZFOFZTYUtJejkxNE0zbFZ0dkZiZyt6emRaM2x5cG9MeWI2T0dXcHNCUVNHTzMvL0cvN2loOGVDQUgzd1RHYVpnL0RaeU5ISVBhdWl1RGtHQXdFd2drYzRmTmthTk9ZbGxMUHpkbW13TE02WEo2RFVQTWlhUnp6TWJ0SWRrYzgzSGhWNWxxKzlkOXBUb1cvNC8vOHYvZC93R1BvV0UyZkhIUnpaMmllQ2ZSaDR3SXIyZFY2dUt4eDJ6dHFMQVdKbFBKL3VOODFMSUJnS0w5VTMvV2dDUVhJMTJObWY5WE13TDVUbWN3THJLckkvK3dqK0pDRTI4SDJmWjVOc0FTaG9KUEhERkVYczdKYitVT1M0Wm1aNjlmS05qNTQzOHVBRFRHV0FiZjM5eWsxT0JDbmxEdG44NXZReU1pSGFRc1VzZFBxWHAvTTNWUUtUc1M0LzdxM20rd1cwc2FhenlOTWNwbXc4TmJkbUUxTVVwajYyTG1mTzZoMjZwakFFVHp6bjdKbHVhQkdsOU1HaUV0L2RndTR4blJYeCs2cVQzY200bUU3R04vNHZRN3BIakRyUktNMitnbGh0djVkT3hNT3VpMzdub2ZYQ0lsSkdXZjFVMmVNMUFwM3BhYkJKL25zM0ZycFdVUE9lTmZPZ3FjMG5qdDUzSnFlQThtdW1uOGFiTm83MFJtR29aQ0ZubmNiMWxkSDdZV2lYUHFHUWRNYktOVVFrTWd5R1hEcDlWc3JtNERBNEcvL05tZkIwVzg5djU3bnkzM2VRR09zZnhZNjFqMW9vSG1tVVhoZWtNYlMzNUZyaGVwd2RSaGQwUHg5WmNEbUd6S2RidUMzNDA3R1Z3T29rRzVtVkRGUmZYNVM4Vk9hcTBLaFA2d2EzdlU3cXJoSkRsLy9IK3hGM2JNQ1RjMnZYR1RpTFhqbXArQU1tWTQ5c3RKU25OL2xvSUttRVcvQU5rT1JucUVXb1BBRFRoTjJodGluVy9ieEZxSHd5THhkV0ZGY1hUYzB2VXpVSHp5Ylo5c2p5MUFQazcrOGI4enlJSFp0RGdZZkxEeUgzNk1zaHp3OGZGaVdGRVV1Qk54OGhCcHRiRWE1QWZUUkVBQnN3VzJLSXVWcEpBOHpkbzBPbXhmUWZzaERPZWwvTlZlL1ZFNERndUZkQ2F2K3JpcEcrbVlBRTJrL0xjWkRUZWdGVFFmUDJ1eWdQUkM5UER6ZEY4MFNrOTdqVnBSbjRsNTc5SkxWSWFGUkNWS1JNeUlobmVDdUY0RVlGcis5eS9uVGhoZGwxcDVyc3pLRlorVW8rOVJNRVNqWjBqS2w4K3hxU2daZ1R6NXkzclpuZkdHNUVUdSttVmlRQjF3TnJkcDNxK0ZVaWdwb0RoWjA3QlFMRWFoWGhQSFY1RkZham9WSEN1ZGhQVE00WXc5Rm1vdkFrNm5YWXpIRHBVcEpBOEVRVlFjMEZucjAyMkJwL0JIRnlsOVBpeFNubGNtendDWVRYUTQvWVdGUVRlRGxKTU9EQ2l5aFF0OXN1TlhDVDMxOWlUT09yNy9aNTZyeHBrNTA5cm5udDJZTjA3S2VYTzFZR0FsTFlMNzVoWFlqajZVeHU4V2Vob0Y3N2ZrZDFUbThLRW4rUHo5amhGWU5lRXNpUS82OXJpakpFYkd0NGVZejhSMmlVZThjN1M0Yloza2tFRW9aMVR0cmZ5MjJtSFFwWS9rSGp2NXlVUWRrUTZ0Y09Ndi96dE9uaUxncEoyWk1TRGpqYnNwbFVrTDc5ajJJVG1hRnd5RDVYM1ZaQXdZYU1pUnl5WXU1U2FlWko2UUViMjNXbEdkVE9PUzdGSjBseWNjK1l5b01WYlVIbk9JcStlT0l1dk9aODNuQWxJQWhPY3VONTl5Z1JDcFozcEpabEE4RHlKVVFoTFBNclZxWHErRFBBRjNzcGoveDNyNW1obXBsOVNReUJyaEtPT0JrR3YzYnhjUmwxalkvUTBVTDNMb0pScEJaME5DQjhEeG04OW5neXpraDNTaWJReTljSlpNWEFyZE5zZjNtTTBuU1lXRDI5Sis1Y1JHdkV3L3Nyczl6MUVpUERCenpFUU0zc3hTVHBIU2h3WEk3citjWHdUZnZyMlVGK1lvd1hhcVpkNlpaQXQyNERGV1BqSUtRWUtPNnFXYTNucExyaW1WVFdEaHhiTzE2K0pVcEFUSHJvelV3TW9tL2ZkNnhQRHU1a3VQSmtzYW1wS1J3Y0RnRXVWNU5MVjdRMW5UNklwVjVxZzNHU2dvSktNZWY2KzFBRE9VcmRXdEVCazgyUmRIUFNQeTYwTlNVb0xzd01mME4wUFVsNER3ekVpLytSMTNSaHlEMnNhQnBQdDJBbDl3UXB6Nzk2ODNoVWJwbGZqNEhhWHRiZmR3Y1NMejlscTE3R25VUzNJYlMreXVZTEZmWUp4MmJBYmFyMXg0MnpIb1BGQm10OGNVVEVhWmNtN0owNHFGSkZJTFJlcE1GNHpHblFGL2xQM0l0cmlSS0h6bThZWC8rTzhIa0ZwSGZEOGZnSHBsMDdqZll0WWt0ZnZjb2FMdUZNUStrVjRaVDY3aUhYeFFiL3hyRGtzMlN3TEkyTXZNZmlQcmxpcllURUtoTUtmV2VSaWVZQ3FPejhyeE9PN0tFOEFoZUF0S2VjbGc2SFZRSjZNMTNyQmdRZ1ljSHVvTC9mRi9MM21Vd1ppSll5Zi9LNUVxRkp3N0xmTExQLy9CTGhJaWowdzRPTXUrUUlxZTJETTA5ejZPb3BBTWlURVBCY3FpcEh1bDh2MWQwK3EySEV2alZRZm44N0hsYmtxeHMyS0dQZlRleXlvaUl4YWk3WDN3YlNpNFFDZG1tNm5qQi9MZWdTY3VwSTJHdExRNWFuNVRmVDZwUzlTQnp5MzI3Ui8yM1NEdGdFZmNjU1VhR1VGdUk1MUJyMTUxaUhWd3NSK1ZzemtaK1BwVS8rRFFNbnRTaGRvU3k0ZWpUVlhXOHR6T1lwNjVCa01hUTliZDF3Q1RwL0JReUNaWWtuZEVQTzBOMjM1RUZUU1M5c01DcHBxN3REdTRqb2NzK1R0R0ZZUVgwTWFkUVpBbG1ZSXpxWGVmT2psWURJeGJwNFdiWTlURUJhSEtVQnd5UDVidW1MUk1KcHVlL0w3aVpicEpYUTI3OHQ0K01lODNYb3ZPaVNQQjkwMGV5blVkai9lUkxUSG9SeTNqNU1GbW9mdXQrWFdnSS9vNEpzMU1nc2VYVVNxb0FLREoyN0JWY05SRlZ3czFTUHoxWXlya2JMSy80VHdYbHBpanZ2WUpRdHgyOHJjYS9lbTBHYnZvVE4ydS8vbVBtM2xiWGRlRjhZTThiVE5hcVZVbFhoRUdFam9mM2ZNMXRxdWtBK09iVlhFOXpyNWZsd1dHZ0tSWFI5dnN2elQzU1pCTzcvYm93alM2cmtsR25vS2FPaDBuaHpsL0o1ems0M0NrMVdtT1F3NXk0aGdxeDZqUHFMdndCUmRFc3dKcG9YUjFVVi9GaXI0VWo4dTZicjRFZ0Z3RWVzZWVLTUtuUlJhYUZOQlNMNFhsL2t1czFGYUhrWW5xTXNSWnhyZ3NUOTcwclBCQzdqYlpaNWsvY3lNbTYxZ1NId2lJbU5jbGQ1blNsdW9YVTQySTFFYWJrY1N1M3AyNUtnQzZrUmlsaTBzSXRwazFBUW0xRVladGdhaVNLQzBkZGN6dUlHdTlUZTMrS2FRWDRGNGRmLzZhaUpSRGRkN2ljN0hnb2RFT1dnM3lJRzViTFR1ZVhkd3JiTFJhMEIwc0dGemhvcW9QdFpITkt3eDlIZXBETTZhUjAxUkJZRVp2ZDVmZUVHTEM2Y2dTTzVhNnlqZ3haS2Nwa0o2bk5UTWxuTDg1dnJucmRsK1A1K1M5N2w4K01wbTh1OGVJbzduZjR4d0tBVHJkMUNqL3QrMStmYXJTRXVjLzFVTnUvR01rRDd6R2JoV1ZSVlVpUkhaeW50SXVZMWMzZnBycDl5d1JPZjJNYktZK3MrNGExVngwRDhGaUQ5dGxqUVV6QVRaSVA3aHVWOTQ5YmlrQTZzbXVmWmdiSVRwWmVHSUxFdVI1bXhCRkpiQy9mc2VTaUZqbnlsd2J1RXBrMTIvZnhBZjF3b243ZFZmZldnTldmZHFoa2VkdnRtOGY0cDVFUWpxNUFMYnNUWlp5UnI3UzBMZzZQTHdKSjVvZWVFamo0MDIzL1V5Y0FCWUVkanFpcmZycTJTclZwZUNadllneW8rSTBHZytoOFpNQjdBcFU2L2tmQW5aRFBvd1lBQ29kOGZuOFNOYTZEdENjY2l1Q3FPVnJHWDBvOW1Gc21QbHB0NHNyQW1zdzAvRGY1NjI0ZGpzMnVTdjM3VVorcnozVzlSWEJVWGE3amtuY1d2Y3B0ejdlWG1wbFpPeWN4dER6SFJOdzRrWWlVOERldVZIMDlYcGlpaVFDZ0wwSHZhS0Zra3ZPdDduWFBQQUF1T3FKQTJzWnVTYnBRbGtpQ0o3UldyYTB6OHBxc0g4b041MmRLcytYVFYyQWsvRHh3dUF3VGhPNnE4L3VidTZQNkl0QTdIU3F0VXJvSzVJWWZNaFJUVllZTjl2c09aOXpzU1V1OGYvSzhxQjk3RHRGQzNCYVpKZFVEcTB2a2dSTm1aRVVqSXpRcno2WDBVT2JkZ2lOdVRXajFtaXB6WHpBTWhGbGZMdjV2YnF4WUloQWxxK1hPWVAzKzFzZDM4VGhVb2hQUFJZb05FL3JPSFBtOVNoQzVMSTlZZlFNcDZQSVRLN0NsOEtodjArTHV0VlJmSlJDalpsRUFBemtjdXMzQURqajRHYUJOVUgrUk40RGtVUlFCMUl5eUV1VW1yOWNrVmhFdXlYeE5QTWY4U0luTnpHZHdML3M2ZXE3eDE4NUZKUjlzZEZtZjRINFp1NUMvQWVkdGN0d2R3SWUxUjJWa3lOeUk0L2NXc09rTHM2dnd4MUQ1YlRhelJCeTZxVHVlMzVMcVFObmYvbC9xakRPb2QzNm5FdVpBQkVySFQzSDhSak9xaUgwUERmNkpqVWxRSmE0L1gwUlZ1M0k1ZXFpL3NxeDZmK1gvNi8vZi8rYS92YnZyOGxWNXhKNnAxVy9Lc1NVTHIzWG9LWUhyc2JUNmhDV09neWhpSXdkUGkrL0pGWjU2S0k1QjA5TzAyZk1wajJHaE9PL3B2MzllY0I2djlhd2NSd2dZdjUyeTZ4T2hHeEJxTmxySnZDSm5lOVA5eDBSQVB1cEhHZGVqNUFmaVFjMDZtWFB6M1hvWE5DZDNLWkFZRzM3YmJ4aThtYzhxeEoya05LN24wb1NGM1ZVaXBSQzFENDhOa1FCVWlPRlFqekJUQnU3TFVuNTAxTlpJemlzYmFLMlpJbkkwRGF1M2hlQ1BOVU5ZL0dmRWlheDFlOGtqNUZURkFnZ2NZdnp6L25UakJrMSsyQWVuUyt4TnNMWGRvbDV4UHV6TjluS3FzZzBMNlNwelhkT1IxZlF6V2xEVTJJVXAxR0s2YmlIZFlFT2pNK3NuNzlsa1RVTzJFM0FzTnhBSnZKS3I0cVJjVTdzeEtnMWhGemJoMzBxR0d1WXRTaXpvOUlnZmdZb2MyZnoxTEg0VmlMbEFBWDRBaytaOUNaeFhiZ3puSGo2Rm05VFovZFZIVnpGUDdEUXdiR0FBMDN4d0xSR0FNbEhBbWdxNjMzdjVWNFZYYzc0VUwrWmNsK1dpdmY4eFFsaTVhbUMrb21ZVDJQM3V6UXhtOHlKZU1ySnlhY2c3dTREcGZtdC9sRGNNV1N0YmxmZU1LejVvMTVNU0FVVkZJRzRtNkhlWEJnTDRQZG5NdnJQLzFrMkVLSlRTZi9KS0xkTWpkdzg3ZC85bjN3c0d3SWFvSWpXYks0eG1EWDE3NzFMSVZPWUFHbGJwSHg3M0l5MGFvaHdFYUJrcURqSVoxcFdZcDk4aGRPeUJ0WFhyZDFWWU9yQTBtbktScnFxbmFvRlNYcGt3Q2xYOFRkS1Y1RUk0bGFHSVZBUkNFT3pNRm10NUNJQ01CUUEvWWlTVWNKSGVpLzZQMUJMQXdRVUFBQUFDQUE1WFdWWXZFczF5a01EQUFCb0JnQUFEd0FBQUcxdGNHRm5aUzl3WVdkbExtSnBicVZWWFVoVFlSaiszck01dDVSVk9JVElRTU9Db0NETG0waUthZ010eVNVVlJWMGt0RWxRL3VZUDA0dXBjenM3NnB4cFVqcC9NNVRFbjlEbFBCNnJxNjY4amVqV3puZk9oTUN1NjZiM2JHZHJiaU9JenRYNTlyM1A4ejd2Kzd6bkhZaWYzUDNBNUpyMEYzZW1nanRqMDZlS3lHV09QQ2k2NGlYRWJHYkp4eTBMaTIrbEpXVWxWK0dhOWJxdXdtcTEzckJXV2g0MlZMV1FtM0FiN3NCZHVPY21aT2EraDVBVE5mdWhtaW5VYXV4RWI4dUduQXd6dSszNFpXRkh2aDRsVUs5Y1ZCTzlIUyt5ek43U1MrY3RiUEVLRUdoUGd5aGVLU2ZnQVJYU0ZvTlVXbGk3L1JhQkhraURzUiszRWVpTFlUaUlna3pHTWhSd3FKT0FLKzBWY1hJRWJNeGhMUnhrSG1rZWt3d21zMVpmWTNoQ2RBQzFUSjBXbUJydGpuTkVIZ3FHeDNtWi95QXZUc2tqTHZsVkJ3M3dCSi9zTEtQRzNzYWhqSUxDdk1LOFAwMGpZR2Z5dEV5RHBoRTV3YW5QYk5ZM0daNHF0TTBSMnFaa1dvVk5iek5VWjRNUjZuS3lUTHFDZkdPKzBlemRkaHhUTzFYSEhGRUlXeFRDQThqWHF2QXhLbCtyZGxkZ2kzWUZyOFJ4ZEVsUU9JVkplZU01RGN6UmdGdGVlQ2FHdUYyaGx5Ni9wUjBqRXVzWGViY1ljb3FoTjNFQmVDdXVUOUQrZVR6U0FQdk4yU241WGtkRlNyd2ZxNDVIWWt5U2VBeEcrWWxTenFBVWVlTmxQQ0lLb0g2ZklzTHZpdVlRK1ZsNWFDTGVVTm8vU2JsSlZJekt3c0UxakV4S1F3Zm02T2dxMWhBRllnM2g5MTFVNFBkWW9yY2I2ck16SWgwMGFvMWFzM2RSZGxvOHhZMmZDYlQ5bXlWMFpuaW5hMjR2dWMzUXJqamtoa1NMZnA1V0o5TU5hVHpTZUxZZDh6cE5zbEYvVHlZTnIxUC9nQmp5S2UwUGRrU1BVc0JMdTFkMmhkRTB6VTVQRitFS3IwMUlZMU4wY3hxUDR1WmdQSWM4R2hJRkliWE5HQ0NHWnVUNUpReWdtNE1pNzB1QzR5MU9EaDZsOFk1VU5XZFQxU0NHdXJ0UmtESmhDeS9RNHFnQ1pSaTYzeVZWckVySDNQMTlTSWRBL0NVeGhzN01oajJyNGVBeXZzZkNjR1VSQStDeU1IaGdqL3Y3dnZqUUhOMDVBaHo4bS8wb0d1dVRuTE9xOFQyNE9JeE1MM1FsZWw5YWRkTENicFc3Q2ZTbTk5NjB5TWRUdENhblVOc2NTNFRGcHdRc3BBNkFXaW9IaGo2MTFseWlWbnVCOCtENnlXOGhxREpCem8rSzJMNzRQeW1ScjFhWkgxd3NDV29pV2x4NysrNVlkV0pqdnVQL3dtOVFTd01FRkFBQUFBZ0FPVjFsV0FCSURJZFlDZ0FBcVU0QUFBMEFBQUJ3WVdkbEwzQmhaMlV1ZUcxczdWeGJjeFRIRlg3UHI5Z2FQMnMwM1QzWFFzS0ZWaWltQ3JrVVMrYVN0N0Uwa2liczdtenRyakRrQ1dKRGdFcTR4SmRLQUJ0d1NFSEZoWEVxSnBhRnNIOU1kclRTRTM4aHA3dG5kdTY3czVwZEFXR2hpcHJwNlQ1OStuU2Y3K3R2ZXBhcGQ4OVZLNld6VnFOcE83VnBBWW1TVUxKcXk4NktYVnViRmo1Y21wdlFoWGNQVHkyWWExYnAyT3kwUUNUNkIwbFFiZWw4M1pvVzZCT2g5TDVaaGV1OUI4LzJ2dnBtQWdtbDN6cE9GYXdKcGQ5czJNdG41czNtbVdsQkVyaWRoWVpUYng2ZU9tbXZ0TlpMSjZZRkxNdEVtRHc4OVo1bHI2MjNhQW5DaGtwTHlxZm9uWUdScUFpbEdXWnZnZHFoajA3VFI2cXNzd2M0ZUxDNDNIQXFGZFpRRWhVaXE1SWVGSi8yaWpGQldLSEZreUdIanB2bm5ZMFcrTEZZTjVkaCtMUXVZVFpQSkVwNFhYclByVnZMTGFkeHBHS3YxWmovekxSdmI4NnVWT2FjUnRWc1FlbEN3NjYxRnEzV1JyMDBaN2RhenVLNlpiWFl5TjRMTGs4RWx6UG04cG0xaHJOUlcyRzNMR2d3WGdUeDUvR0NHME1UU2gvV2JMaXNWb1hTY1d1MU5XODIxbXc2blhTYW5IcjQ5Z1BhS0Z3dzQ0QWIxVkFKZUxtMGJsWDVmTXUwaVduWFBuSStwZ0V1SFYxZGhiR3lTejduUjFjYTVzZUMxNlRzVkp3R2kxTFhDbTlBeStUQTlKSjFMbDYwdUc3V3JhQnNraFZDWkZreDlRUkp4Rjl6OC9ObHAxWmpNYWM5Tjh4YWN4VUNIRnBUVW5SQlNjRnFRaEtTUlZoZXFldEowWkdveFZmVVpLZ0Q1ZzZmelBqU2prenpjYnZtVmVQWEo3dXVzTWg4UUNmVVgxQ0NWNzlzMXVrOWUrYVhVYVBlb0JlZGlyMEMvZkFZQitGbXZpN0Jxb0owRUtpQmQxWlhaWVgraFptelZ1RWVFcFl2U00rZ2YrbjVOeGthRlBScW5iVXFzMmJMaE1GdTFLMkdGek51SUhqMmE4dXBXcTJHYlRXNzErZEw1WXJUdEZaNE9PYWRzOWFTYzNpS0JYMENTNktrNDNqUVdjeUpMSkpFeVAzVzVZMUd5SXhCUkRreGM4ekloS29tclJ4aFQyUlJSU2pSYW9ZOU0wUlpsK1I0dXpKelN4TWxEYUY0dTluTTNpYTd2azc2QVFrdVdaeFluQmRiNXl0V0Z5Um1MTWk2aFZicFZCZm1Ubk5VZzJkSGF5djhDVUtTTHNxWVBWT1FJc3IwYVNnSFNuTVY2NXpEREVNRldBenJzREJyVnJQcGU4WTZqdVFTR2s0dVlSVUlJekd0WGk0eFQwZWFTK2lOekNWY05KZVFtSjRFVW1ZYVVSY0RBMGpLYmNCdkdNM0QvQjZ3RkZSRVZVc3NrcG5VK3VYTStyUHBEaFpNT29TSmtVaXRJUEd3amtVMVorSlJyTWlSZVZnZU9ZdXA2c2d6NzYxa01hd0FpVWxhK3NvWGlTcGpwVGlUSVMwNWR5eUxZS0VhcXBHYVJvWUlQUnNvTlpsVUl1b3EwbFBUS2Eydmc2RXhGUkpMTDA1alJCbEtNaEdGWk5JWTkzUk1ZL0Zrd21STVk2OFBqUkdDRXFrVkpCN1JaSi9HK2laZVRob2p4c2hwVEVOcHltQk1ZNk1VWXhORFVXUDdFbVA3MUdLdlRvcHBPZ1dnd2h3bW8rRndHRkpGbk1GaG1vWkZQT2F3UkNZUmZWUWNwcWRzckFaa3NUUVRBL0xZUklxTlBsU1cxcVFQbTZVMUthN0xqQzVsZGZNc1JHaUFDTHIzbEc1d2gwRm9lUFJwcUJ2akpCeCtFbVptVU9yQ1RPZXlRUks1VHdZTm5rQ3ZObjhNYlNqdk5hU0F4a3k3ZG16Rk1qT1NCOHZRdHh6TklGVU9VbWl3NDU0Y0NZUzBTQWFsTG5tK3RDVmtZSDJWbVEzcTk5MC85c3dsYm5qVlVGV3M1MDhVZWo2U0hqM0VUOGFDMEJFY1FoOHNaNElQRlFoS3IralJQbWNxenZLWkVyM2luZ1FJbEVRRzVBTUMvOE42V2pjYjVuSUxFdnZZS2FaeTVzeXFYVGsvTGJnL2Y3Zjc0dW5lblV0N3oyOEpwVVg3OTNSZHdWejZTMHdvZVViZkNZd3RnSzIxaGxsZjk0Mng0N1ZwQVhKbHNVNURSeGNkUHo5aTBhclhTd3U4WXZrVTk3bFY5eS8zTHR6dWZQNXM5K3V0enRZdm5lOGVkRzUvMnZuN1JmZnUxdFJrcXc1UnFOTi91SlhKYmhpNlJSSFUrb2pkZVM5eUQ0RUtQalFvZ0tFNGdCRStZd3FmRmxFWlZBaGpwTkNFb25YVkhEWXk5aEE4SzRPbGc3b21TR1RyeUcwekRNU0VpQXFLOW93eDBaVSt3amk5TC81R0N1UUhWdVZJUUxvbUExQ01nM2VQQUtoaGJFV0I3NmsrTUtkbEE1Q2FjRHJRNGo2VSt3NThOcjNYd1BuSTVHVk9mb3FGOUptVDBrL1ZzaWF0WjRSbjBuc3VwL1l6MnpkWVdST1dmOFVmU2UxNXB1OUF5bjFyRE9sRkRJdVBmOUovckVxL0puQ2FYVVlPZUpUdEFJSzZqUFlaNjdKejkyYjAxRjZQbnRyTDhWTjdQWEZxTC9NRjR2bVJSczg0VE05ZzNWN080R2ZZd2tZWlJrWjhnKzF4RE5LSWFJejB6SzhYa1hicElTZEQ0L2lXV0g1MTI5OXNWbytUT3ZCNEtPU3FJaWJlMy9ONFkwa2sreVIxV0JGeTd5RVRmOGhFb245alF4Nk02K1UwcnZmczl1QjZWSnpyQjZmNDZIdTJKU2RVd3ZaN2tVMEFHdXcwTjBIKzZlaWRrL2xwcXFZeGRqYnA1MnJPRWo2TGZDSVcwcjB2Mmo3Yi9RSEVVRTVNRGdNNHk3Vk1VRllqb0t6Rk1WbU5ZN0xXRDVKUkY1SmhSZlZDWkFYRjVKS0JSQ09FeUFveG1OWkxRd2haTmZycyt3OGNrdEhyaU1DS0ZIdXBvNnRpU0pSaUpYSHM2OFZYNlgxRzBRT0ExWU9EWHp4cTBIMjVmUVc5M0w2NmMrMmErM1NiQXUvMi9jN3pMOXk3ajkyN2x6dFAvdExldlBaeSswL3U5Lzl5TDk3ZXVYS3p2WFc1dlhtaHZmblBMa3JEMC9aUDk5d2IzOEt0ZS9mS2Z5LzhZZWY2UHppUzcyemRCTDNXclFsMVlnZ1BsVU1nMzhkTERGNTJudit0MjVqYmNtOWVwLzdkL0pSMzM5NTYxUG44WGxjbHVqZnV1OWZ1dzJEQTZkMW5QMExObUFmdXJjZnVuUjlnZUx3aERHLzM1MC9jN2EwQ09qUDZ0VkNZaE5CZ0I2OHdtKzg3M213T2xYeDhBYlJQOHNscXpyQ3RBSGtVYlorTGZGTGVTa0tVS2Z6a2puS3Fud01GdXVkSTh6RmxTSkVNanltMUNGSGlHRkZxY1o3RS9YZ1NrN3pTQmVQWWgrUXg2WUtSa1NsZGh2T2R4OXNuWFpDdTk5SXVDS0d4ZU5tM2VIRWZmcm4zeWVOaDBFaEN5MkE1b1dXSS9BcTFETTNkQW5TUzFYeXNaUTVFeXhBNXA1YVJJYUJ5RERGZ1M4UGZBZnA2eG9CTmRkYTNyVmdWcGJHZUNjRnk2YVRacUh1L0M1S3hScVBMZnlaMFpPVjNHODJXbjZtcGswR3JhMHBzTnFRUWZHTUFhWTFrQUxpaWlvbHZUdDllN2RNYnVuZSsvTW05ZWF1OWVaMHFtbWNYK2UzTzNhdnVwWCsvM0w0em1INUo3NGwxcy92anZaMnZIcmd2dm9IYjlvdlB1dDEzN215MnQ3ZVR5Z1VxdERjZmRyNTlDaFhjRjUrMXQ2N0htc05UMEdsd3UvUDF4WUVjSlVsSHdaeDcrUkw0U3FYZWs3K0NvT0xPVWVsMTZUK3hPSG1qQXJkdS9Cbk1RVU1vQ2RkeEh6N2EvZU1QdTgrK2gydS8ydFg5TXlUZk9vWVpraWl2aDlEeUlMTUFPZmF3d0xHM0FNRVZObkJRZ2l2ZDBVRWozbnU0LzBlcWk0Sit6Z01qWFJWeGI5MGxJVkhKL0NqSy8zem5kZUh6TjBSM0tTZ2U5YWp5b3AvbmpvWFgvcjhRQWNMYnVmQm9tSktMR0FuSkpVdUh2UFBXVjNXRXhKSzN5Q0ZTcG9HeDlEb1E2U1ZMZWFVWDdOZlYrTXNhVFVSaDVhWENsajdyNXhpS0pPS3g4c3BTWGpLbXdjMnJ2SWdXeDI0a2h2N0xDMlNROUVsQVdPejVEZkZiSXJsaWFPMUpHQit6UVQwa0tqeEo2cTc5UXp2LzRpOE03ZktnR0Q0cXJjQnp2SWhXeUxiQXdLSUFJQmR0ZjFCS0lkWFBRY1BkYzdBSHBCUDQ3YXpkc0paYnRsUGpJejRvL1lEeTBwSVVoOElZSnhGZFRQNWF6UmNQUk5USG5OUlhMSkRFSVUyRWJyQ1UrRzFkWWJxUjhFRXFoZGVTY2RpM0JQUVYzUE12UmtJNlpOQnZ6MFpGT2xJaEJaSFZmRXczUTRuVW0vNU9pdjBYYllkLzlUOVFTd01FRkFBQUFBZ0FPVjFsV0lJQ05uREtBUUFBRkFZQUFCVUFBQUJ5Wld4ekwzQmhaMlZmWm05eWJXRjBjeTU0Yld5bGxOMUt3ekFVeCs4RjN5SEVhMTNTZGwwSHFVTW5CVUZRdHZseFcxeTZCZE4yekNyT2V4L0FhOTlCSDBEMGJRUjlDMCs2cm0zS0FoUFRtK2FRMy85OEpZZjFIbUtKN3ZuOFZxU0pqK2tld1lnbjErbFlKQk1mbjQrQ1hRLzM5cmUzV0pETzR6Q0RQd1NMOVZPWnptK0xYV1ZCeDFlZ1FSeU1Mbnk4RTBXRWRpMHZ3aTNUUVhkMU1PcTZydVVaRDFLN1BKZ3ZzMklYbzlHVXh6eTNnV0ZEanJvNlo4RldKSm1QUzhjMlVSOUdBeDdCbmhCaWpvRVl0TXBzbmJiNjFtbXhsbFpaRmdncGd6alRLcTFzaFNkSWI3U1ljUjhQVXluR0dPWHc4ZEV5aUpZQmFwc2h4d2gxekpCcmdxaGpoS0NoVmNxTkpObUpTSGd6YVdVclZLSEZsMXhNcGxuZVhnVXY0NkI2SERXaVhSSFFqRUY2bHl5dnQ3TVJUcndLdCt0RXgwallXb2lWUTdDclUvMXc1dVBjdWxrQWxoYkFuK1ZZcTFGUjFwK0c4MmFGbGEyb0YvZ2Jpa2ZvRzVRNkNHTWhGejcrK256OS9uajdlWG42ZVg5dVhQMFN0TWdLVkJKclNWUThpcDNpUFJtVWFLZFVnaVlOczRYa3kyNy9SN09LenR0Y3N6RTQ0SUhxdFdPSE1yMithUll6TnhadWxiT1o2a0F4R3c2a21LaFJxOGRaSitoNndxbEYwZlRLenNJSlA1MWxNTVhycXNxSzFIMndpVnBVR3pVYUFzOXdOZUYvQVZCTEF3UVVBQUFBQ0FBNVhXVllKUERiK0RvQUFBQTZBQUFBRWdBQUFISmxiSE12Y0dGblpWOXlaV3h6TG5odGJMT3hyOGpOVVNoTExTck96TSt6VlRMVU0xQlNTTTFMemsvSnpFdTNWU290U2RPMVVMSzM0K1d5Q1VyTlNTd0JxaW5PeUN3bzFnZUtBQUJRU3dNRUZBQUFBQWdBT1YxbFdCYVppMFV0QkFBQTJEc0FBQWtBQUFCMGFHVnRaUzU0Yld6dFc4MXVtMEFRdmxmcU95QjZhUThwWVBDZmhCdkZhU3hGU3FvMHR0cnpBb3U5TW1ZdHdFM1NleCtnNTE0cjlkWStRTlcrVGFUbUxicTdnUEhmRXBvME5yR1hFOHpNenV6TWZMdXp5NEs1ZnpueXBBOHdDQkgyVzdMMlVwVWw2TnZZUVg2L0pVOGlkNjhoNzc5NitzVHNEZUFJaHVST0lsZjhKTDBCSTlpU2o1d0FYTWpTa2V0Q08yckpSTUU1UUw2Rkw5ajk4ZXVXYktoeTBqQnJmSWc5SENRYUR2dys5R0pSZlZhU1NUUEJyczBNSHRnMjlLTm1TMzdtNm8xcWs2aVBLVlZDcVZsMXc2cW5GRTBsSk1PeDY1YWRrblJDc2UwNnRLYk5hbFJSQTBBTnBCU0RVS0JicTFYMWxOSWdGRlVGYnRXWXFpYVVLbXdZcnB0U0twUmlONTJNVXFmV0xlQTRxcXpNdXE1a3ZpOUZKQTdnZkZDWG84ZmtUOEU0bGw1Z01HWjNBTWF3ZzRNUmlLUzNFMlFQVDBFNGJNbDcycUthYVlzTzhyeWtRZTlxVEt4M3NZY2NubmlXRlNuemhrQ0hoUFVkRFdoeXpUaysxMWJKN1BGRVRwQVBjeVdtVXU4aDZnOGlhbG5uV3N4VUVzTkZYYnl2bTdHcnFWVnVMSEk5TlpXWlpHNDQxeHZOYlNVL3pPZDQ0dE1aaTRvYWE0RkJaUUVGVWcvNVpQS3JrY2tQdWxPR0FNZDhoeDhHSEpySWVNSVhHYzlVaW94dmM3RXZYVUhZMlhYQlhCREtqUXFSYXRaQ3BMcTRseUxWV1JCMEhkYmRDbXltaGJDaHBwVlF0VFRES1JzRVptdEE0M2EwbklFb2dvSFB0dHdWc1pmOE4zUnhVeStHZHNKK0xNRXZnUHhETUthU2JId1ZINExyR1ZMYnZtYi9yN2t1c0kwU3VSYTVYcFlXdVM1MXJnc1UwQWZMOWV3eXFwa3ZmdVE3QjBHQUw2UXUrZ2pwUHAwMXF1NVc5VGNWM21HT2VZZ0MyNFBGRG5xTy9RRU1VTVFiNXh2ZUpjSnFPWGVKcFRrM3FHamJNcEU5NGxjSzRxMXl5aGNBNEtyY2VnQ1lTazdkTWRzVHk5cU9tclRsYnk1TGpqTEczMUVBaUdrbTVRc0FjRlZ1UFFCTUphZVdtRjFDdzRINHlHMURIN25KRWdtd1F6VFVhNHNvS2dWNEdIOUhaNC9TN1drRld2S0Rzd08xUmtBZ1B6Z0NBcHVIQU9IeEZ4Vm1EMTVHekpOd2xkb3BsOWV0dTJYZFZQSVUzOFVxWjlHbkY4aUI2TXo2T3JNK2NNUm1WSFp0S05LbHp5L1QyQWIyc09Dbnpmek96M0FXNXhGbW9CL1ExWmwwaXVrOFNmWVM3V0cvZzZMMGNjV3ZRa3VUVmZ5dkVMV1MvQ2wwL2Z2N24xOC9icjU4dXZuNVdYcCsvZlhiQys1dlF4M3NSL0dmVkNmaHl0a3pFNUE2SHVnem5ESWFPNkRUR3ZIVHN0M1ZVYnBGbTNGUGJlcWNOclZVMnVZOXJaU3FiK1hRUmhZN0hEUW15S2NRWDhJOXErNkZmcEU3eEg2cWZwVWZsTTFXQTFJM3V2SWdQWFltc3dsWkV2b3dEQmZISXIrVnBqMU1NMVBoOXo5ZXh2SmQ2K0V4c3FVT0NnYzBNTlFTR2lVMk0vTXIreG0zVE1RejZUemhhZlR1TEhNT1BSQWg3SWNETko2YXBOMCtBOUdBZ29BYjFqYWRTMEZ3bGJhcXFMeURoc2xvTkN0WHJYSHlCRHdQVDZKVVRsZFhmelpxZGp4TXVreTIyTGxCenUzTFhHUlc1Q05aeUM1bE9Sa2NqSm1RRXhKNVN1NW81ZmtMVUVzREJCUUFBQUFJQURsZFpWZ1VrRWZJV1NJQUFIOGlBQUFOQUFBQWRHaDFiV0p1WVdsc0xuQnVaNDE2ZFZSVVhkVDNuYUViNlZKQ1FKcEJwR3RJYVpTdW9VTWE2UkFZa0FacGtHNFFCaGdReWFGTFFKQndFS1JiUUZKUyt1TjV2L1grLys2MXpyM254dHBuM1IyL0hlZkd2Tko4U1lSUGh3OEFBSkdLc29JMkFJQ0lIK2FPdU9DSFkyOFB4MzhQOE55VmpUd0JnTXpydndGYXNtUDBBd0FtUUVWQlZ0Y3Zkejh2eEoxaXBuR3J5NW9GZ3J1WDlacUhJYTdsc0hVQ1RBYUZnbnY3bDN6UVovbk9Wb2E1YVlnOW1tZnIyUjZLdFV2bFE1NXNiY2hmbG8vVFU0dW5hMDNmZHFpeUhOb3h6STRGVm4vNE1BdDhWZjNoZW5FbE5RL05ON0llSlduY0RwUUk3cTJQVjNwS3p3ekZQay9NTnllN0VzQU5mMUVzRXhLZGxSL29WdUQ2ZTNUZjg2QjFLM3lzUUNZUkRvZXZ0dGhWWStIaWNoQ0Q5ZkJ3T2FLaGVtQXdQc3VyZERnOERGZVhqYW1RNlg5dnh4S01uMGp5WC9lR1pGMnVyR0VQSjZSZUNscUY4aUVjT3FleURPUkhJUDA0V1FlM0J3T0Yzd1ZkK0g3YjJlSmg3WEt0RTg0M0NVVXFFUVNvNjFqTU41VTdBQ3V6OU9UbGowU1lRQkJjTmNCZDlpeGNDWkFEQ3JYSk5zRzlXS0xwS1J3NDZpRGlIOTZXUmdxWThIVElyQk1laUtVRFUvOExnSHMwbnVHTFlzaDNVWVBpeXBZS0dtYnNoSG1TNm9FN3N0YnAzdU5BalIwK1gxOWdvek1YTWlFOVBhQUpPYkpOaHl3MXRjbzJVeWlnZ0pyK3hHOHhMeHhPQ3V5dzhuUVJNWUdTT3paVVlhZkdwRXpiUE9VY3JTZkM3SmkwY1BpRU5hc0xkakxrVVdJcUc0ZzVHcURhOVVVeDQ5bWx2NDBrZXZQcVJkNU5NNTNGZFMyRnU3c3lBSDVGOCtoUnN1eFJKaE1FREEzSEovWHFkbkQwVU1UQ0JYQ0FCbU1BRC8wQzYxV3loQkVXV3VVWmVBZDZYM0RGbzQwTHdBbXdPYUdSb0c0c3JuQ0g4alBDVnhSWUdSR0c2dS90N2YyZDRuaHBNV2hTei9OOXpPbG1OdnN6dG16NGFvSFFhR1Y3NTBMNjNtaXZSVGZWTkxFTTMrRWtDSXlhTk9seWtVS0pRYTZGSFM1bGdobk8xaTFXTFJWeGIzRDY5RlY2Y1dpeWJMeEROcFg4dFlsMkpwaFVEcmVCREZCeUIyRjNONWdDSzNjenNiaVllWHB3NVRqYXlFZm90RDNmNVh2dUNGSzUzNW9sLzdwRy9mSGxTY3NCVVZaVlhIQVlnTXMrSEUydURCQ2FCWWZ3am55Yk8zMVI5TWJZcGFZSDVENEdZejZ4UmNMZlFEVFE2c3IvdXY3ZWVxV0RMSkwyTyszd09WZDI3WCtuME5MbVlpZ1E1cnZZWDNPcHozaXZNWlRPOEQyRFI2K2docmFGb1VuVVp6UlVrdkFQSXBMak9zZjVUejBPSDg1TTZFVEJiTEJmUHRHYjJMVnhUSHdMK2NrVmYzZ2FXYndEdnFUV2E0dkFuZUVZRU5TT0VMQ0lsMzFOMGRXVmNwM0FGYXpGeHYxZXdUWGFxMC9mb3F6WUx4OUhtWVBPMmFUK2Jsd3I2MkRJN1AwaVI5Wlk0VCtwb0N3alk2YXZ6NmxUMjBBN1c4Mmo5cTBtS2Z2RVErMGp5YThhOXZiRDBpem9WampoejhwR0phSmNSa1pkZU5MK3Y1bjdBZHpZU21zU2RFT3JnbktNdWdEcEtOYzY3cmhyQTZZcDlkZkhyTmxZai9EZytHZVBtY2RsUzBIbkFIRUIyWFB6dGplTXV0QklDMzFhZmorZ3g3c0hOdm1uelFmYTZRMHFCSlpmajhsT3VaS3NIdEdHa25BQjBFS3VkWndkQ1N1aU5WMFFtQWI5UWdPTVQxRkQrdDg3dW1QWVB2OU82OEZmaDMxWnNEYklINlJETFRtUGJhMHRoMzdYbFFMK1JaYUZVeXozN21Xd3ZKdHkxTGo3K3IvZ2hoVm1aMkFNaCtLcDlyZVRyYkkwN2QrTW9pRjM3V2xaTWxsOVdTS3RUVnVldkZFeUtuWkpkNHNFajBzUC9iSXNzWi9zRjM5bDNQNkJqK0tWTngxNzljNnlXaytva0xISnhTbCt0aTQ4ZnFDaFhabDgzdFVHdmpuNGtUWHkrU252TW5Td2U1SkJuSWVnRTdiRzNCeUdNZTZxbnJteTRGMjVORVNRTVJ6SEVFcnNZTVNFdTQxaUo2ZlhBSExwMHkrRG84bVlzOUh5ZjlMcnNyM3plQWdDNGxXNG1kOGwzNHJTNTFuSXZvcmh5eGFVRmZIL1lxM1A4aFFweUdsYkFLZWZmN0w5SS9LdnliL21DQUU4VGg3WlV2blhmRlpYaExxMnVhczRUZkJaVEtLc0NCa2lnRWE1WEY3TU9EUSsxSFY3Qkt2MElNVGtteHJjREJ3cU1PMW9Rc3JpdFBCeEsrLzlHNHZyUE1JRDM2UE13dEhNbmFGSFk2QmhZQlhzRGl0c0NDZDhUd0Jpd1k3T1piUWlNVzF4NzdGa3d2NFR3V1lLbU15dFhpMWI0ZUt4V0pHbWVIM0RYbXhaaUhZNmtwUm9MdjFGN1A1UDF1MFNITmhFcy9janNvTTNTd0xhWWdqV28wMzg5UUV2YVhXZVc0d20weVlsRkJUYm81RXNQTUdOeGtiaGJWUFdQUkdHVVVMV3p1S2RRU3lXMlliS2FRbld6RU5TcEpzcG5IVE85TEZydHZaVVdFa29wTHhxSmR6R1J4MUN3K0NRbnFUTGlENVdCTC9RK090ODNJZEJNZC8wY2RjMExKcHA0bzhzYnR3UVFJTzJ1VkFDRVZOVFlEaUhKTVBBYkV3L1hvVHQ1OWlxTHZWYkVlQmFKWkZaRE1VZ0lDa1lNR04rUWRISU50NGtmZllYT0xkZytTaDJ5TzRnL1h2c3B0Smw4QkZHWTZUUTZTcVJ6Y0pIaUQ0SUQ2SU14VGdHR3pyVHgvZGM4RmdVRGlXVGZkVS9UK2E5VlFWZFhUSWZGeHY5K014djhWeEVFNDhySUNnUEo0bmFDMzBSeXNHZmhxTnV2VTN2SlBpOEMwdXRnSTJhVXBjakZCSFBlSHhtMFpMUlVxZ2hVL2FIUHBEU2ZjZDBuOFFDQm9QTk43c3hkaXpIT2FETHYyY0xWYUZRQWI4eW1seGtvYVRKNGZmeStVdjR4Wno1OWlRMjZydWZGL2lTVmNscThkeG52SHMrU0hoTjVzQ0hleXFaM2tzY0VWSDMva1J5MVhiZFhWMmQ3YjQ4bytEdnV2RmdScVNFaHNvYWd4WGdCRlFZZ0ZpMFFBMUg3TXl2YUVQMUUyY1FLUzJLZUhhT080WjJSUTZvMmFlWlhtbmlkNDFELy96MndPU1paaTdOdms2dXBIOTlYV1JwY3Bkc1RGbHp0RHZ4am44c21QQ04rc1grUHJqZmdxMXd4aW5XWGtUMTNsM00wdkM5eEVTcVhNdWNYaG5qK2RkQURhUzRsbGltTDQxUTF3S200S3A0QW9hZW5uKzcyVWQ2OHJDUzRRajhCckZuQi9QdHNzN3FBSFRCbmRFVmpnQW5yRmNJZWYrTnU4K3pJMjJTd1ZCK28yNnZOS2RUM1gxaW1KLy9nRVZmbjdjSk82dWdzS0dUYTIrVklSM1NMaWVrdVAzZHhyUmNoUThRVjg0Wlc5NHZPWDd5ZlRaZElHUEoyYVAxWUttZi9WVzZOS1JrakxSY2tLUmJzaVhKdmVYMXVpakVMNVZUaWd5K0srNitrcnNqZWo1TDZGbUNOU2lya1RlSmI2QUhBb1NFRUxzSkcxT3hWQ1AzWStYN2Iza1B2WDlqc0hYcDZMT2xPNHZHcGl4em5idzFhM01PVVh4TnlxRmFaQXBESEY5dUZYUmRMQVVXdkR0V3NZOWNXbHFTNWcxM1FMM1NvNFJqQUZ3MHVwU0VYTUJrdzJKUEpOMVBCdy8yNWNwMGI0OERGUEdLTU82Y2MyRVJDSUhmUEN3TEM3cTdxRzFyQzd5L3V3WFlOYks5enZkbUNjckVnNjVPMHpoMWxQYUxNZkN0Zm85bUNkcVBNUlQzL0N6bWlpSmhYR3J6UGV4NWorUFd0dC9FcVZNK21pY2hRaGFqd0pLOFA5OTg0YklOY0ltMGRDRUd1aVBDMTF0K3JFQ2E5YWVySFJ4Vngya1pteXJOZnpla1ZjM24xR0gzamlEdkVJNTJ5Y3dhRGc0N3hZcHh5SDVGN0hoMmNuTzlwWGNuR3VnWDl0K3pHNTFuNjY4UHUwSXlwM1dwbnlWRDBGa01hWVk4Mk50VzFyMWVyWS9NaCt1MG8zaDVYYmZUY1l5NVQvRUxnK21GMkF1NUNSSFp3VWRySllHeUlPcytCYk93VThuRENHb3pRNVRYVGl3bGQ3bFdnYlJGemxaQlNMRGZiZXNMWkRjbkdBbVErK2pQMXR1cW1aak1ZNUJJdXZjUmlSQk9Pa01vVWZIcU9jSXVEVnFQM0xFeTRWOVVmWDE5V1pJcmtFZyttMVczbStwcG5IaFA5bXdFZzRUUDNzNm5ndUM5ejROeVJST0dJMlNRb3N4WENJL3RpU0pZbTQvVTZZUzhOYTl5TjZiTldtbVJhUEROdnh5M1R0cHRsVzRPQWRuUnE3NG9rdnNkclpDckhwSmd5SFFZcHJvaGUyKzF4ODIvdnk3elRWZ0JaQkNFT3FiSjVxRE0zVjl5TFVtQmFXMU1kZmRZTTczZzIxM3paZC9sb0JuemtGdERBakpJRCtjQlRsMk5TVE9mV2J2b1JDcWNHL3FvU2xWTlRTMHc4UHBiT3ZlZ2NSSzhLb3hGUDMwclAvQWdjUGw2eVZEdGRienAxd0N5cDF6UU9iZHc1aWlHNEJ0dXZkMWlRNWYwQnhaajJVSk9sOGViMXJ4RExXeTFOMXcyU0pvLzBjZlB5M2RWdWgweGs0RTRoem9Yem5BZ2RFN0ZpNlRBbU14SDNCS3dIckxKOHBJOVEvM0tCQzQ4TmI5bU9vL0c5bHNSNWpmd2RKR2tZdmdrN3ZhcXdnbkJobmhrdFZrQThOUk1CbjhZSE91aGYvbHZQUkUyUTNScXc3SFhmbHhsM0hTTzhNVTdZelYySWNYREpkTmZ6NUNTeTRTVzU5dndvUlc1VFZ1UXU3MXMxYXdzaHIwUmRjNGM2aTFJMHZJay9HanlhR2d1UUxvRnJKalZNYUl4U3VFRnBGcTAxVzJicU54M0hVaUxTRXQzVnhwcytuUUo0elNFVlhhNUpZMDFyNkpBc2FtY1ZFeDZOcmFzT3M3TzV6bVBZdEdkWUx2QjgzWXk2aEZ2elFVSTRWcXJPcldDdUk2a3l0OHJ3OUdoWERRRk1IR2dZdVBJSm5qNlNLVkpsUk1YOE9xbWI1R2dXRHc2STRJWFEzQkp1Mi9TL0Q1ZUwxRXVZeGcrejdyNTdoWjhNdlEwTWI2UmFUMDNHTXVBWDRyZldwemNGdFdQS0lnaG0rVkM5SlZtaEllWDl6UWxjLzVHbkZaZU9hcHQvRlE4VTdSS1NuRWdmR0pUcFREUXZSaXFUcXgrWDVhaUViY0RPL2NLcGM0U0M5bnovenRBdmV5L2xmYzVvN2lDOW0xckJDaUthOFVHUzVqMzNVUmNlYUhhazJ5V09ORHV3Y0hkeW5zU1J5ZW5CeVgvMVRMN2k4ZGltbTNrUm1RN3JiWklwbjlWR3FUdVAvUkJ6bWJQalF5UG5JRnY3VXpBUWFSY2JkeHAxSEgwL0tkMXJOWDhCN2tXNU1obHI3YVhMOGs2NzhUdEdxMlNhVlFhRzFRUVNncGRqczNBTXZWZ0hxNklIZFcvUENtNFp6RGt4RnJOT2NOUFZaamp5RG56SU5YcHhKUzBwbXhVNjE3QjdHUGE2V0FMNThZRWxQbTdhc0cxa3hUaWowU1Z6YzJrMjV1aEdlN0xnZGlGSFhxNFFIYjVSUWNpaks4MTZXV2psWGI2QXlZdHR2a3UrOHk3UFBqRnBJVUlPN0JCMjFKaU5mMlIwT3FiQVFEUU1oUnUwajFOa2tubG9GVEFmb1NtQ2JkcDdRUW9GdDNKNWJvajZzNHAxbmdyNE1tYzZkcG1zcGlXd25NWjBFNGo4d2syNmpVTUR2WXZ3VE5JbUU2NXVsR2o0MDlEQW0wS1U3RXYwazVkRjBLYmxFUlBibjZrelBLN3p1MmRCd0ZHOHRJeklsSXRIOFVtSVV2Z0VCdk9ua3dGYnZrSXQ3RStERDVVYjMrZFNBT1RudGpGYXMrNWZHQUM0MkxJbjZsaGQ0VExyL01TaGZvdmduUXgvMnAxVnVrL3FYTzErbVI4MitMSmJ0ZysvMHpHdWZMSDBrOHZXU0oveVh2ai9mMjg1MEYzNHlSSnVVSnR2R0hFSzM5MlBYOHVJVWI3YWEyZFBQcVFkeDQyRlZOd0EvcXNtUDZUSzkzZjM2NUZiN2xFVGt3TjYyMlBTckQ4clhEZStLejZ4MFZaNm02dXBKSkkrempPcVFtK2lSYTIxbFE4ak9uL2RQM3hmbEVtMG41SmNybytYcXBwTVJyVXE4MlZiUDRHYTAwSXZabjcvcWFYQjV2Sk5JM3U0Tm9vaXN3NmlRcDZWeEpyWHB3c29CRnFEdk4rWTA2bDRnUjlxWC9RampwVXhPaCtRZlJodGpPOTdNQnBNWEkxVVF6cGFLUWU4SUJjMk5kN0Q2c3VoVFRkblAySTVlWVlWLzduL0dOaldldjZlTG56YjFkbnU4V0FVSmxCSURSNCt3TnlLa1ZadFR6YUx1S1JHUFVEekt2UlhQT3cxY1lwd0hGcDNHa3FJOTQ1c0pMRkZCSWw3eVFyczZhcjhwYVpxTWxkanlteVBHSXAxVjYwekNVQXdaWDM5d05LL0pmYkRqdTVVU2pKclZUbHcxN1NzZ3dQMVlpRW1LQkFIYzRuTVV5VXFtVm1XcTE1cnZhbG5qc2JmQ2NWbldubkVmM2FRUnFWaEVSZVMzYmp1N2FFbFJDMWpnc3p6eitMUzE3TGlrNXkxelpjcDY0MmVGb2RIM2s5eFovUTZPcHRKSHhpZE5ENEVDSTFmSHhPamV5Nm5TaHdyVGFUbWc2TEY0REJ6TGhHV1k2OUZmUVg0NE55Um4zYitqdTN0WW1LS0dqUUNNVFNTYnYyWHo0V0JndTVVejZWc3ZNeWJVQ1JwVktGTS9peElpbngwM1NVV0x3dVBxQmQ3QVZ6WHJRSy9pNmtObFBUZGx0bFR1VHR6NndBMUNGeTVHR1R5dUVPUEdlUk5nRWNVNDFwL0IvQzNiK01tV3RGa3k2TXZaclo2dEExRnAvd242bEI5OEx5bzdocVlqVVMvYkk2VitjLzh1empSN1Q0R2ZINFc3ejlkVUpLblBqM3NZYmdFY2F2VmhJUzZWdXJ2bVV0dnZxOU52cUFEWExmcGR1SWlMa2pqV2N2M2wvVzFoT1hlV0g5aUZmajNQSUYxeE96ZFNWeHJueDhyV2hHRVl0RHVENUNONXI4ODdBOWFFVFBya3hGb29LbS9YV01GaTBuUnBYcVBDUDl2ZVc0dVZsTHNPWmRqNG4rdTR2SkRWZWVxbk9DR05HWDVyZS9KVnJLQ0FrUUJ1TnUvdDVxT0VzSG9zU2pRUjZLZzFUVmZqNCtGSUM0cjhGQndrRzFadkNKM2w2N2x0UVAyb0dEclNkY2Jic0w5ZHRJelMzY0tVYWxsTFlFOGNTdTl5OFA0NlR2eHQyc0Izd1pOYVF2dnRzdGFJdjVndHlCU2Z1UzRVUFpHbThmeVhBVEg4U3d5NnNaUmRESzBNRmpFdTlUNm1zMzZlc2poOGF3bjlpWEh5Sy8zcC9idFgveDUwKzZ0aEFkN083dXMvdktWWGpHSWRoQWlDWE9mZ1Z4dHhqNVczSk5ZanEvUEh0MkxsRXJiUmFKbGVjWDRFTXhuUEVzZDUwRWViZWFPQm1tVE9HcHY5RElnMXB2TkhnTkN6SmdGV3NXeExjZ25nQkxHdGF3N095WjFpelJSdUFYQmh3VXNRYlB4clN4SUdJMytCU1M5d3pyQWpyd2IrYURiTnRJOWV6dmp4WnlZY3ZLK3JYdnY3ajZuT1crT1Y0bUhkaHJrNTRuRU1xV3JMdk91L3haZGFoNkVId0RsZ0s1ZTMzemZwYlFhTHBBbEZuM0w1UTM2ekhqUithNnNnSnJvSU0wNnpIcmMvb05zdFE2NW5CQWVjYVNiZlRVTEUwVjlzTGt6cEdaKzVFKzgwK1RqcTlLY2RGTTRSUGVoaGhmeHdnL0U3RW5MMkxMOTlJeFBiRW5ZVHQrUjRQbFI0cXRuNDcrRkNDZCtXTTg1M1RnMmFHSnpNVzJxMUNLc3dvNGI1S3h5dndkT0pNOGhnVy8rNTZBTlZWaTRtMUZtZlhpODU4N21NYmlwQU41WC83ZWRoQ3pJT2F5TUl2dFV4NURCeE5LWmFydjA3VU9mclVGSGp5bmZPbXJKejc1K3c5dDQ1Y1MzMkpuQS9zUnBDWXcvRlJsUzZqaWd1VnErN0h2VW95Tld1blZMQWVYdWRRUExXZmY0N05QMHZkdld0UTZ4WStzWFZ4R01BZUVsTzlyR0RlWjYxOC8yUXhDL1h2OUpMTFRGUHFua3l6OUk5Q0JDYmF1MW91OXdhK3V3TUtrcVhzWjYwcStRcm96NEs3VVQ4UEtaTkh2emM1TFVOMUw5cDFWSGIycGxJdGZ0WVN3V1VTV0tnc1lVck9ia3J1SEJyQm9CazhGQjlESEF5dkZlYy8vaWhaLzdxQllQTFJYc0wxWit4WklXTTJWK2l5bzZGZ2Q0ZS9SS2V0OVU5VEJLMUVDUmVWUzNneldaWXl4a2tiY1UwTmZCQmhnUmswVUtaVm8yc2VGWUhLWVJQa21lQ0dBSksvOC9WYzVIeXMxN2NuZ2RERUg3a3RmYzdkaG5nalFGcDZ1aU1HelVPRkNXd043Q2lDbExYRVVtVC92c2JHZlVFSHUvVVFMQVM4QmowRUpKTTBQcEFRb0ZjbmZ1Yk5ab0poNXNvaTI0TDNLK0tSNDZINDVHUjZzV1E2UzVJVGpDbldjcGt5NEdXalhFcTBIZXZvRVo5Z1phOXJEY2k0Z2lOQ3NoT2VaSElONkx4bjRTVSt6QjQxTmVUM2JJeDJtNkJjZkxKeXkxd1FTWkt1YTdSaHpKZWU5WURKMFdENjJ1V2c0N0NFQkNkRDR2TytWbE1OcEFlem44M3lLTjNQS2RzWkVnL3BmT013YnZUYXhuQmpnQ1NQY0ExMDNORzR1ejBzNzV2OFl2SENQUTdFOElSSWJYSnFsNHNxSnFoelczMkk3YmRoYnZ0ZWZyVDZtMmkyNitMdDh3REh2d1hSWkZtdDBVaDZSa3FjaUZMWlJ5Yy9nZXJ1OVhabWZrRi9mK2tYdkxPM2tmS3BleStUdHhYSDljM1hlSEhGS2FNVkpSOThrNVRLVXBKejlmZ3U1T0MrbmM1amdjMXVnOHljYjk1dG1rZk9maG9uS1NzZUdqYWxxLy9zNjZFOU5NYmZsVW1GR2pXQ0J1Uk4remZ1b09nVDZzWlByelJxUm5rR2JFUW5BUTNIY0cwdG1GMGN0eUUrQlVMMU83aTE2OVJBYkZFWE5qL1ZxRUxHOENWNytuSEE5aCtiZFpPUTl0ZkZ4RGR0cWhKNWVFUko1dEsvVzk0U0NDc1g4VFd5THg1U1NPS3IzRlFxMXAydG8zVitWQmtHaFVMMTZQSnVoRVgyV3hmTlZGRlRIUzZuS1pkcnhlaEY5ekZpcnIxcFU4YUtlTXRkV3hVWDB3V0NXaWthalZGRnlSVWY3ZWdSOXpuL1hsRGtvaUQ4VjFrRld2TDBqZ2w2M3ljM3d3SzY2RjMxM3hiZUtkdFBtcTdDM3dWcVJqUWkrZVdKQlhnWmlSWVJyVitCYjFpbEtaQVVDWWZYd0pkcVcrajkvVXFJNlZIZndJMGlKb3pweUt3aWVGcjBTVFpmTExPdTE2THVleFJiZUhUOElXWDgyYi81dURmWHQ1ajJKL3BnVWZMdkU4OXVQdzlReGtXVXhNSkRldkplcmc3MmlQSkxBKzloYzRhWFJmaXhIOForRkRJUG1vajJncnJBRXc5WVdKMXZDMGFDMmsvdlNzYXprb0wyRU1PK080M1dEWkxQTG1PL1c0UklScFVuS255OGpkZGFIQ2J5VEpvNmg4c01iTjI4b2hsbUwvY1ozL0pyV1JibmMvTWxVZUhRKyt3N0tmOTkrdWYvcFFQQitwK25IZkJqcExYeGt2TERxN1BCKy9YMVY3V3RqTmFVTzdYRmJtNHRCTjU3cnczdDZ0aG1xSmR1RzNTcFRLaVh0VWx0VzZmeTRRVjgxN2xtWHZ4R1huY2g0NTQ4NXNucWI2bHVEYnBKbjd5Vyt4YktQVEpkVVhuQ1BhN2tWSUhsTW12WjJ6ZSt2cGlwMUNIYk92bkhYTGdSZExKYnd6cGVkSEkvd2gxelBML09WMnJJYlV2bS8xUTgrcHpLeGU2Y2ZKT3l3R2FhSzc4VW5vS1dLOXpVVDdHQnk5QmdRZjIrYmhTUVlJOHBUYUFvcXNNZ2lpMTZxZHY0eHRwbk1pWTI5V1B0YzdMbm41Zkx0K3U3Z3ZaN1VvamNiRmgxdFlpbnhRcHZmNWRVSHJVWFBjYW04dkx5dWZ3UDh3UmR0eTQ5RjNTMStKVHpUekcwQnI4SEVuMm5sODdSL1RpSkx5aGh0YndZUi9iZ0lEUVVGSGdzN3pBYnlDUS9HRm5PUXN0UkVkWnJBNGZxY0hwL2N4aHY1N1ZzWERZSnNSMXhFdVlrajV5QU0rZjRuTmZlYnc5UWk5NGxmVS9Od3hqWEZ4VGZGZlk5RlkrdXVQQTd4cHE5blB4UmMzTXdJM3I5RkwzL3RQUDNRQ0xpaWRzb2JuUjRTMGJiemxaNzNnUmNIaSswUExKcVhqR0d3eHgrb0tNaGQzTnBuTmhBbmFlLzlvMTZmakdoQXlKSHJvcS8wMGdkM3ZWc0ZtRVd6VFN1Z09aNXJuZC9wKzc5aUF2MUVGNnZZRlZ3cm9nbkdPdFF6QTMxNFV3T1c3S3BFZDhIeXFTWFRVNFdWdzdMZlNmNHNoRHkvWk1jZ3ljbjc4L0wrVCs0L0JBTHN6akRsOG53MEhOTGlKT3l5bkVBMEx6eW9kSjRrSjhBdXpNNWh0bnpobmovT1ZjNjhTeEgyYkVOUjlDUGdKK3oxdUduTEFSK0RGUjFodS9PWkpydUlQbWtpaTcxc3lLbmc4QTJkUXBOVlllRXRWMEdYMi8zZ2Fvak0yK3JOcVZaUDYwYnp6Wk54bWNPZG5Td0I2OGo3cHBNcitrK3JOMElpbzZpczc5eXd6M2FRNjQzVEhYVEk1WWo1a3QvNkIvUW5yZkdIc25LNjJpaTJPQzB0N2I5cWVxN0JRZWVUWnRCTzJjZmprZnVBSnQ2STJZa05BRzVzRUlWdE9mVkNxQkJaUGx5cUVhbWN5Y2N3Q0JyellyaDJqbXl5SXNwbG41cWlUWWVnZCtaRW8zYnBDQ3g5NkJlRVlNNitoUmpvMVNPNnhrbzhvUnhDRVJBR0VWSEZyRTM3MldKa2x6L3k0UFpCQk56YnhDOXViblVNdjJEUFAvYVd6NXUwZisvWFl4c3JOWjZSY2htamNjeXk5MFdBSmQ5ZTN0SS9wd0Y3TmxQb1RRSmxSdGRFQVhINHBHRkFsYTBkQWFYOGNpbFhjSjI2RTNkQTRKZjZENThLMCtVNHltRkpYVmMvYS9WcnpUU29Od25ISjlEb2s5VW94cWFtcG5MdFNpM3B5NDJONFZRcEtha0hzOHQ5VVpuWXR1QzBrS2xzVUJDRlVVSmNIdTBwRWlycVMwNnhSYlNiWFZlazVPTG9VV2VxK0t3MmRINERpaVVpbk9ydlptY3N1OGd1enpyS2p1UHREVkVzM2VjM3ZEekQ3UkhxQ2RXV2JQd1ppa0NDRWtYNUgrdmE1N29UWXpnQm5RNkNiTUs5OEN4OWxGK1FxN0hEbXpkSFh3UzFzbC9zN00xK29UWmIyVUYvK3FTZTlUeE1naHpDSkdnL2xpdjJaWnk0d3VyYnIzckhuMXdqOVVybFhBOEtxS24rai9aOGJ5NjNDZzREdTBHNnJ1NzN6TG1oQkhpRGI4dDZMRjFycW8zUVV4djhzYXQ5d21janVSa2Uzb0hrMDFBL295SmRTbmo1U1NSN3A0cDhiMm1aQ0VvdUtzZDl0UnZMdkdLc3FqSlU3ZXp0OUw4VGRxZ2VXc0Q3NE1tOGQ1UEVHSjBlbG9qZnNuTmNXVmxaSEJVdlhVOEVqaWxmcklyZTcvR0MrejlWdFUyTmpZc1BSbExpVFl5SVMzMVFPZUN1YmZXWnBqRHVBOTVEa3ZDT3JVLzFjVk5EUzVIQmt6YzFFOXp3SzVlcFREZ1NVdUVZSUwwR2YrYUF0dE1JSFJTakVZV3VBRFBXQWdOTzRheHdmLzNldkpCZEVSYUNhRUptVEZyTWNwY2xuRjlOUkpiNFhMMkRsM2dhQWxKdzBLOW10K1VpK2FqT2s3eERVeVNJb0FuME5kTXEyUk9zb3o3OEFlQXhxdS8zWGtRaVIzNTM1VXQzaUU0YmZ0TElFWjVtTWQybm1LMEdyenc0OFVPdGZUM2QzT2x0cEpSVFYzVUcrcGl6cGtNSkpFcGZiV3VGWEtHN1Y4bmQyVGpyY1NBRmVsWDZXUTZKanRCdXltSkR2YktPanRzZlRsVlltQlNhcnhINDhNQ0QxcTNtcnR0OVE3Vkg3cFN2cXhFZSs0MHpTdytGdmttejYyTW5XVENTS2xaUEQ2ZzJiYTJ2cWRIQUZYaUhoc1BWeXFQMXNMcXZ6bmJ2L3czS0pEUlNnQXl3Qm1xNFptQytpeTdOaStlamd1UHhqVXdnOG9KaVU0T2RLSWZzam80TzM0VzNnLzgxaHBJNUQ0d0dCaUh4RDFacHM5d1paTTA3bE41L1VqOTIzTWwvTEQwVXZPYWZKVE9MdlB3ZVdXbTZPTWk5WEx2REZwMHNvMnMrZUg5VUJWaC8xb1E4c3FNczJDb0l1WnMyY1h0c0ZCMmNMRkJNbU56TEg0VGd6Ri9NcEttendrUUpEaitkbi85KzhTV2Qvc2FSbE05aUc0WHRaTTNuOUhSRGVjQkNYWlVUTTlvUXIzcEozWnpLZW1panp5WitHQ1J5TWVodHlRYkZCbFZqeHB4bWlEODFrL25HeHM3ZVc3M21lWDk3MFhWelBISW4zSTczdlN4TkdndkFvNG1VVlFqWEo3MElNU0ZFdkJsUDUrU3RYWUdUc3ROc1VNRUxkN0VmRlFJYmJtbStrM3o4c29TY1BWQk03Tm01clRtQWMrWFRzUTcyL0lKYks5OHpjeEIzcGlWTkxuMWtEOStGU3ljOHBvUUxDRDR0WWR4ZmFEMlpLSkova0VPRkIyZVpGaVZBZXRkSng2NGdScjZEMlFmbDVqQW85eXA3OG94Rm5oV3pTZyszbElQUUluWkxoZlRSSTlxR0crMytpUmZmR1Yrak03Yk8wbXUwcjFwMXZidFBXQWQyclFXZW5yVHU4Qk53b0hvNGcxUVZMVW1aNEIvdXB0ZGpUb0NNelN6N2ZLTW01OW5lQ0FJQzUvdUhrQmdmMWM3N2dJVG1qWTQvejJhb2s3Ylh5VlFMeXRXa0NIVUZ3RkNrT3VjeHQwaHAyeGIyMGE3Q1Nrci90b0ZBNytFSUV4dWFSbkpJUHliMlFYSk8wSUQrMDVHYjV4UWxRNWk2bEVESXZ6N0dsT0dOMjR0bEdZY2ZwVVVtQ1ZXU0ZsMzN0NGN6dGViTGh5dVZPcDhlTExJa1B6L2ZjMnZzN1BRVTgrOVVTVStFeEE1L2FhWXdJZlhZWEtNVENZUG8wZERUeEtucDZlQjlKM1A2NGsyL1RLMTYwMzlmenY1cllwNU92aFJaOU5KeGNIRGdvTUNQa0xObU1RVFlNMnRTeHNPd0NCNlFlMnBoNGFhWGdKK2lzaVprclQ5bWZUQnhQRS9DOTJzODdZeXBwMGJoTSt1Ui9seTkrb1hBdzQ0bzRzZHpyWjVidzZuUERLb05YOE5nVXY3SEc4eHo1c2cwZjkra3JPRzRLRlRXOWZjZmltTTZXcUR1U0pjY3pyZTFLd2dDNGxmdEliZDVQSiswQ2x4ZFhCN1lIakNsbU1sdDFzaHh2OTNLNDdMSE9YVUs0SHp3QThKMHAvV3pSeTUrU04wUGRYaElMdUFCU0dSQzdtNFNaZTc4SG9LdHpQWHNlQWF2aWZERGN2WC9Rd1E2bXMvL3orMTJrYnlTaW5JbGIxZ0Rxa0p3SVlyKzFaZmhmMXVIZDJxREdQZiszN09KdW5VMER2SjVrU1VleE4zZXBzcGE5TnRkclRVMXZGbnF3WnZjNXJUL1VwVE0vTlZtWGd5azZydkNCcmhzWUFQZnpBMVVUT2RRc1Q5RFlBTzFsL3ZOUmYrejh3d3BzbU1GQUREYmYvOENNRzNYMkd6R2hqZktwMkdVQXpqSjk0ZVU1dFpaZFNRV3Q1bGlucjhmOUJSeWQxSXduaVc0TmVkVWUvdVFZRGxtMjhuTDkwMld2THh1SUMvZmtkUDdxZTdEUjBtSXdNZW1oTCtaT3hCdFY4S0NYR3JXN0ZYbHRnRXJ3dEZtMytIckFIeCtvM3ZpMitlT0lzczJSRy9qMGkxaFFRdHl0cUZqZUpOZU4yMkdqaXU2cnNQaGVuVmZvenk5YTI5aGNiRWo1UDd1OXZxQ1VjeURWZkpOVHlKZUU1TEZDRW5FWkluaVkySkM0OXl3V0ZJeWhlZ0MrOVlOWHowYUsxUXpzQWlvcW8wYkVVMU41OWZMOTNkYXdjZXBzMS9zTDI0WFFOMUVZMklHWWpSYlJ6cS9YNHZiUGtsU3k2SUcwWnBLN1VHOUZRL29heEZ3bk5HcXlpeWNFbW5rdXBwSVVCQlJvV3VGdkE0NW9jeFpHOVd5ZnJQbDkwaVVYMEZEZjdCWnUySWNsVVAyZjZxVWJmTFhyUE9tSlBKMzZSNWFZV0N5R3ZyNENReEVReWVNeENEc1RqemthQ05UMGR0akovOG1JaHVkMzdSbkFrUlplOVVMMFlNMFFGZEdtSmwvWWVNYUVoOGE2cXdPcmJYWEY0N2dGbGxEMWJIS1FoN0hZRko1ZUpITFFtZVlpd1NxWHYvQnhHTnErd29waE1CZ3NQMzkvYXhMM2tTOFptU0tDNGFORkNUK3M2VC9ENnUrOCs3bjZkMjFSM1JxaFZ6ckhKU0xFYjJucDZjTnpjM0w3bjFFd2EyWjNYakNrZXJ2dmdTLythcjNyWjNnWkUwalQxeUk3c01UQ1orOS96Wkx4dk9sdlAvbzFtRWFpVWJ3OEZDTi9aU3VpaTlJODVjMWEzODc5aFBKQlFKaGVmejA3d2FEbFpRSy83dDRWS0VLaGNyZWhQekw3UHJuZENJRkF4NUlSVkZUQVNsbkVmYi9BRkJMQVFJVUF4UUFBQUFJQURsZFpWZ0Fia3hodHdFQUFEY0VBQUFNQUFrQUFBQUFBQUFBQUFDMmdRQUFBQUJrYjJOMWJXVnVkQzU0Yld4VlZBVUFCMzZVNW1WUVN3RUNGQU1VQUFBQUNBQUZxelpZMjY1NkNlZ1BBQUEwRWdBQUNBQUpBQUFBQUFBQUFBQUF0b0hoQVFBQWJXMHVZbXRwZDJsVlZBVUFCM3Bzcm1WUVN3RUNGQU1VQUFBQUNBQTVYV1ZZdkVzMXlrTURBQUJvQmdBQUR3QUpBQUFBQUFBQUFBQUF0b0h2RVFBQWJXMXdZV2RsTDNCaFoyVXVZbWx1VlZRRkFBZCtsT1psVUVzQkFoUURGQUFBQUFnQU9WMWxXQUJJRElkWUNnQUFxVTRBQUEwQUNRQUFBQUFBQUFBQUFMYUJYeFVBQUhCaFoyVXZjR0ZuWlM1NGJXeFZWQVVBQjM2VTVtVlFTd0VDRkFNVUFBQUFDQUE1WFdWWWdnSTJjTW9CQUFBVUJnQUFGUUFKQUFBQUFBQUFBQUFBdG9IaUh3QUFjbVZzY3k5d1lXZGxYMlp2Y20xaGRITXVlRzFzVlZRRkFBZCtsT1psVUVzQkFoUURGQUFBQUFnQU9WMWxXQ1R3Mi9nNkFBQUFPZ0FBQUJJQUNRQUFBQUFBQUFBQUFMYUIzeUVBQUhKbGJITXZjR0ZuWlY5eVpXeHpMbmh0YkZWVUJRQUhmcFRtWlZCTEFRSVVBeFFBQUFBSUFEbGRaVmdXbVl0RkxRUUFBTmc3QUFBSkFBa0FBQUFBQUFBQUFBQzJnVWtpQUFCMGFHVnRaUzU0Yld4VlZBVUFCMzZVNW1WUVN3RUNGQU1VQUFBQUNBQTVYV1ZZRkpCSHlGa2lBQUIvSWdBQURRQUpBQUFBQUFBQUFBQUF0b0dkSmdBQWRHaDFiV0p1WVdsc0xuQnVaMVZVQlFBSGZwVG1aVkJMQlFZQUFBQUFDQUFJQUNVQ0FBQWhTUUFBQUFBPSIsCgkiRmlsZU5hbWUiIDogIuWvvOWbvjEuZW1teCIKfQo="/>
    </extobj>
    <extobj name="1BCC2C28-871D-48CB-8BE0-2867F7803ADB-9">
      <extobjdata type="1BCC2C28-871D-48CB-8BE0-2867F7803ADB" data="ewoJIkZpbGVDb250ZW50IiA6ICJVRXNEQkJRQUFBQUlBUHR6WlZpNHlLRVR0Z0VBQURjRUFBQU1BQUFBWkc5amRXMWxiblF1ZUcxc2ZWUlJiNXN3RUg2ZnRQK0FlQ2V4QVNjMEphdXFSczBtYld1bHBPdXpCNWR3QzlqSW1MWlJ0ZjgrNHladGNKS0JkSUw3dnJ2dmZIZVFYcjFVcGZjRXFrRXBwajRkRU44RGtja2N4WHJxUHl4dmc4Uy8rdkw1VXpxVFdWdUIwTjZ2ZHk0WkpBUHFld1k1OUJIcm1iZVlULzFYbG94Wm5LeWlJS1l4TllaZEJCZHNaRXdHVVJKbXZ4bW5xNysreWUrWks3MVhzZ2FsRVpxZHgzcXZXeTIvODYxc2piWlI4SWVINEJJcktGSEFJK2E2c0RnaHBFKzU0V1ZwZ3MrbVdCVHllYTVrVy8va0ZaekFaelZhN3lCa2ZlQTYwL2dFMzBRT0x4M0JrVjFrQ2tCODFNV2kwU25DVjhCMVljdEtSbkdmY0Y5eXZaS3E2c0JuRkgzd2h4blJhdnRmeW8wQ3JpSGZEZWV0T1haa3h5eXBPcmh0UUoxUVFUaUQ3Z1JteG5TRWtJUnhRR2dRaGw1SUorRjRFc2Nuc3prQlVVQ1lSK05KUkNmTTdRQmZROU14YS9QZzVPSzFTZWZNS3gwZXJWQTY1MExydTFxYkZoekdQMHExbWZHdGpiL2MzK1NTdUNwL3BGcGl0dWw0a1lPaCtNRGM0V3V1OVA2WURuYUxBcHZpREdnRHU2VzIvVWtTZDVuZmd2Y0VOaDY1aEFlQit2QmpjQ1pXY0xFR1czbGZQQjBlOThtY1htMFdCWUR1V09sdy93c3dMLzhBVUVzREJCUUFBQUFJQU9aelpWZ1V0cm5vTDlrQUFDUGFBQUFhQUFBQWJXVmthV0V2YVcxbk1UY3dPVFl5TURNeE5EYzVNQzV3Ym1jMGVnVlVWTi9YOXRBdEtkM2RJQTFEaDdRZzNRemQzZDBsS28wTUVpSWwwdDNkM1RtRXRFaDN3M2QvLy9XOWUvcXN1ODZkYy9iZVQ5eVpPUFVQOGxqb3BPZ2dFQWhMVVVGV0F3U0NVd1BlVDZQQ0E4KzlkY1cwd0F1YXE0SytCd2lFNS9uZkEyN2Rtc29YQktJR0tjcEthZmxtSGJYYmVWSXNlbkhlSFh2WU4vSHVKV1dnSm9LWVFQU29Fd1d5bjFMWkRTOElobE9PK2p5WTJMeEZLazExOWdjUDYvM3ZZMTR0dmZ6MTJJSW5LMDJqVFp3R2g1Vm5jaXo3YTBTSHN4Z1NRWERoQ0NCejVIZDQyMGl1TWI5RmJHNFRXa0JTU2cwbGtlblU2TGtLNkw4TXZRN25oSyt6MnlmWEg0OVV4ejVqT1VJUVR1RmlmVnJneUphNmtOY1pIYXVDRU1oOEt5RVJ4OERuQUNReXh3MWdsRzBKOG9nc2NHYlNqUXdUckFxN1JSZFk2Z2pEYXRPRnRNMWlMWFc1b05SYTYvU1JqcGlWbXkyeFk4SVJKV0tXUkoyQlFNZ3lEOTM0c2lvUVNkRFZCNEZBaEVNTU1zY1EzUzZMbVp6ZTg0clN2UjdYcGdLbDlEbGFIRXNhZlZUdTc2NmdCVlJiV3JoUVNUTFJqUzZ5cXU0Ykg2VEk2TkF3MENxWVEwSWZFWDRlYTlxcGRieE5sVFlkZXpUYXNwKzZRUUVWR1QrV0dDTHBxQjZNNENORmxsUjdTR1hna0tEQUN4dTFpRE1OdGptL3pvMmJTNjZKU05VbUtGdkdYL1VhWXE3Y2xsVGhsa0ZGUlVNTi8yOHRKNzNJTUNwS0hYQnkxeTFsb1dBV2ZHZ0d5Qm9rKzJMaklxMzZpajlldHFtQUF4NVFIM3pDZmpGMC9aTVp1Vmw5RVo2blpXSlg1YTBHVWFiYjFTV3VKa2Jxd1NIc1JZeEFWVUVNdlhzcEttdGZGSE1CMWI0bWhXd3FhWktBVWtMV0tvUE1iSGVINzhkUGFzSjh5SUdWKzBLUWVXTkJNMzJaY0tGL1lLTlBJZDNVMlBTb1BQbU90Y2lwT0gwNDRrd2tmV3owbmExMzFzd0pOR2tFUE1MZnhSK2ZDMmNsdVBIY2xGblFkbkhKZTgrT2ZyR3Y0NjEwakpiQk9PSWJxNUtRVkdYSE5PQ3BzVURzUDlCQXNUU3hxSkxXZDRvSXBGQmtzakk0ODBRVGFBTTlNU1I2NnNXeXkwRFM2Z1BLUGY0M0VCb2h4Qm9uSmNReTR2aC9xYkNGNklRaXgwcTJqYmpCVitMRzlvRU9NYkZqaWNYemVHUzZvR2d5SUVhNDBCdVdTaEF5V2l3ZmhOcnA4M3FHM3dINFlvRmg5cHJkV3RJaFQwektydmZEOTQrdG5zcFZSZXVzbGUvUUJUNTY1elRBazBaYmRzdFNMa0VPQkdOdDVmSWh5S2lrYkZqV1RyYVdleXhZM0JFRUt2Q0lpRzdXT3BBUkZVY2ZORlVsMEZUYkZpNDFyUlJab0trYWtCRVpoRnFkS1VRYVNaS3RjSDNiaVNGSEVEMDA4dWF0bzZtRU5TZzhMbzQvSTQrUG9CYUhHOVdnaW5CbC96c2lmZmM4SXVPUXBWSGpDOC81eUt2TXFLSk02ZHNHQjFWSFd3VEh3aS9VZ3pWakkrVjFsK29GUHorVmNldlYyTGxUTXc5ZDZHS1N5R1V2Tlc3Z0krbzl6Q1l4RGVtK1I4ejRRYklqaGFjUUdvbE1qQ21Vckp1YThCbWRsdWM5dkFtMEFOVVNhQU5qczRoamJDeURXaGRpVFV6VktjaXdZODErdkVSSTBFUW9Jd05VMFVHRE16VTh4Vm9RaTZrOG02L1Z6bHZqU0hoRlVkcnZTT2hJQ0RMK1ZiNmkxMSt4V29PNzBKd2tWejNJaVJZcWtJcGl6c0VYd1NBRHB5S0xHUjlGNjhIQ3RzSEpZc1gyVTk5K3RBQ2kwR1VkV3NETmpoR2VvWkFKUjR4TVZsVGxKRUN2bjA2dGJDQmdHVnBHdlN4RkxPQVlIMFhQb2srY09TU0lYS0dmd3d2QzJqNzVoS1FTMnZ4YjBoRVNCUG5mRitXMXc1cUJqRTloSXBYSE1jQkJzSFFnNHdkQzZVVlhGOG1OZFVjY0hQLzZlTkwzcmN3SGxCbTFlQXFURmJuU0l2ZHhqR2pOcmN2aHFxWndqcHJmRzBpaE5pQTVERmQ0cGgzWWtaR29VbUoyOXlUdG9ORW03a3JianhjcGthYUhzd3hmeGZKM2V3WjF2OEhyVUlpWm0wSk03NHRXbnpMQUlTc3lReGxHSit2K2hTbUw4L21YUWc1bWxDV3pwWndGTFo2Y1VId0VraXllZEhJaU5UeUNrZ3k2UWg2dzFaVVkvMzluU1ZiNWYyM0E2R1JKMXQ3Nk9PMnorZnZ0U2I5YVdEZE5LYnJQS2pENG1xMGJmaTJOMG04bTk5RWNaYzNXK3FEUi9GV0ovZFBPVDZYaXpjSzZsT2g5bkFnOUhEVEN2bkRNV2VwWlJqQnpHVWkvb1M2Q0hjc09lUmk5aUNNYWM1bWNtaXR2b0tXOTR3M1VXNlU4YVBrRWpadTZ2cHVkd3E3SVNaa3dkVWtiWE40V21NaENZTWRjYm53Z1RITDRvN2dMVTBlRVF2ZUFIbXozb2ZCUFVidW5RVURPZmxHZXFMbHFtZFFVSmlwTEdRZ0taNGNNUWZGaXRsNXFNSXNaazlSYm9VSHNZUzN0aWgwWTB4T0FwMEZOS2VpMzVyYWdHYnBEUERsZW1BOXUyNyt6cjZ3NFIzMXFSZkZCRUJmNDZjRGpiV2VLOFJiVHVseWZEUTZOWnFuUk1LSmJSZFlBMzA2eTJudFlNOHQ3U1RXZ1JPNERaOGtjRDlmNHhWVlRadTdOWHJGdzgxRkJ1cFc1OEU1UldtS09HY3VvOVN4aHRGUzBXVlN2NHg3cUtIRE95Qm9oQTl2b0hoNWl3bTV1cUFBSm5CNE5YbkpCcEZsWUxKYW00WHNjVEt0M1lVVVBLZHNXMGl6aDV1YU10c1JsOWFtdXZlK1lESDZqbDlMeXc2VG5ZYktiMW1iTHBRczNiK003WCtkZUloeDg3WmpUOUlXWWtTYnBtQXBYQ2JJS2xBYldkdkNZdHVxNEM1UFJ1TkxvSjZNTy8xM1ZtR1Q1aU9tMmZuV2ZMWEovVzBYd0JScFdSUkk3b3RDUWxLYmFqQ1JTMlljYWFVVk5pNEM3SktVbnhRUFB6cENDaUxFeHk2UUFwNkp5WlBndWcxNXhvMnlZTGFWc2FRcUhFay9BRXZ5RHdBR0xoWG9obzZoNnk5Z2MrWThVbTdtTU1BL0pJc2FzdjlzSHRldldiVUg4MnRxMk92Wmt4US9Gb3NkMk5KRTM5SW9rbURRNE01dU9FeU1ZVnZzR3d2YzhZRFhabjFVLzJTMTZhc3hXMkZVNTZNT1FXbkh3TEVQcFUraW5nZ1k0TnZMa3hqaHI1MGJqUExnNG41NXlFWVlWUytvdFVZa3hOYVBNUDlqSkxTd1lXNnZTdVk4eVoySFJvZHJkYjV3ZDN2VzBtVnQyM3VMWUlURlhoZDkwcWZmUWxrZmQvQ25hRkRsaTJCeDNNMWZzMzgrR3N0aVlUUmhuNEdPa0tEQUlReldjRFhCcmNUUlFDdTNpSkZFM0U5TytXZXkrSFprcDU2bFU2THZ3NUlieDlwRDJJQ2Y5VUlseFFJN0EycGc1QldNRXVrU3VKcDVpSTVIVlVLZ2cwdkM4Y1RHWTU0Skd5bWRKMjRmaEsvYlpWUGtPeGswZWxMempmN2MxOWdFYTE3Ukw3MmpHUFBxZWVXeVRuR1JrQy9JVk5YSk1vUUtxQ2RrajFIREdqYWtacWhyaW8xRWxwTTJYQ3lYdTZ4RExpa1JKYW1iclhuVGIvZjA0NFVLRCtvbTR6RkxqcTFmcjRvU3NCbjVENmN5TUNtS1BTUEVRTzNQMWFNT2VJeGl5ODYzcXJUYlBEd1U4Q0c0WUZCcENBZE8xcm05bDVVODVpNVhrcVRWNEp3a3hUM09qTlRDVG1JdVdTNE1JMU51ME9BOTVMQ3RPUDBVS2dvOG5QalJmK3JSWkdvSGpVelBlODhqRnNXU3EvV25RbUZGQXJwSFR5Zm1vRWRmR0E5VjBmTzhobEM0M3pTeU55eEdCUThqcjF4RVRxaGh1SzBNZ3B0VzJhQVhtYlEyRnA5ZXJZYndCWWUwbTEvN2Fjd25RUkRpWjR2QngxQnBYaVpOZHZVNjFSbDZxY2FUVDZOSi9hMjFXemM1TzJGLzQzZ1FPeVVJV1RpRStxbHVqUlJiZXNxWXRnTmRjMVhYUnR4eDFERWNsbkFmWEVXcmJxSjN6eUg2ZEVhZFlNN09lZW5sNUt0SVpPSDFHS0lvN2gvVGRWam5vMTNraWUrbDBkNGFVVlBRYzI2WndqODl6UkRBQ2JQR205OThrNlV0QjZzZG5OQlYxUFgza3UwR08xNnMwSGQ0bFhBTWU1WEtGWm5YT1F3TGZBY01NTDZhQjl1cDNtVkMzMDg4ZkE5bVBDOUlZNFhyVEcreFFWdlg2V0ZuZXNmMldHN2FtNjBUUE0yTGdvQjJtaHhaRWczb0p5VEtmZWdIVnBDL2xzSnRoZ241T1FwSHJ2VmM4dyt0ek5ZWlk5TDd0NENOdldxSkJxZVRZS0dmeU5IdmZoVkM2aGZYKzkrWm02K0M4ejVaaGpzUTA2WVFZbXhpMjhNU2ZObmxpelJDT2JIQ3B1YVZXc1JSMzMvcHhuaWpwYk1CaHR6Q2RnaUw0OWY3VndVS3NMdVJmTFFkc2pwTE5qVTF3V1dEMlRyOWxDaFMrUzZsYTRuZ3craWJFdmNXVkllNWNIcnBtdEpqRTFBbjJPQjI0V2lNaVVKbFN2MlZGd2hTQ2g4ZEJITzdBM3JBSWgyOTExVlRnTExZZW1BOU1JTXZWUHZkakg1dnVFU1hjV2pEUDZxNHcrMWNtcW04VTFXYk9Wamsxd1pJb0hKVnEvT3M0bHJCSTZ2Mzc2U1hJY3lkMkFnR01OLzB5SU1SNG03RGpWZ2I1a1liamhHZnlNeU95aTUvTTJvbGVaU1paakh2ZDRRb21jVG83ZTlydXZGYk5NbnRGdGZzbGJtd1Z5VnkwYXJBbHN5S1dPU0VtN1VYRVpLU0xFK01NSnJPQ3FVNGxPMjZHb2xXazh4N2tmWExsa01aclJNRGlzUUhieFpLK251KzFsWXM3ZDR0VHdDOXI3Si8zam5yc0t2Q29tYkZRRmF4dTZ0QzRlcERtd05hMW9mL1J1c3dZRy9JNXY3ZkhheEp4NlJ2MGljRGFrRVJROXljcDZDdUl1ODU2WXN3VlI2WFBvQmVwZGFkd2svMndHWG8xUjV4dzI1UWY0UjhZaVIvUFdTZFFnQlRSSy95emJtV3BqVVA5bzgzYk5Mb3M3R1RaTFJQd3N6MklkbUZNeGVXQzFCSHlOdUVOak9Tb3hyb3JrbHFWK2tZaEFBSlg4K01IdjRLdkpaNU1UYmlTaGQwQVJYdmh3TU9zQlVMR2Q1V0ppYXJ2OE16RThTT3JQRHU2R1g1K1d1cjBIdWhmVnFXWFBpYXFrdmlqbXl3YnZmZTVOcHhhczdQcWo2L2JXeHpyU0Ewdy91ZzVhZmpvRVBSaGJLd2c3YnQzMFlBVExGVi9tVnVhdXRrZG01R1oxdnhPUHJhN3o0WEhvVTIvK0xsSXh2UFd4N3l0ZXJkemoreEVQR21DZUY0S2t0aUp6ZXpSak14Ymk4RlZRYmczZDFTWGsrMWVQTkMyN0paNXBNUXhVVHZEWGlhcGt3UFZsSlNidDFaTSsxaXR2WmRlZzB1ZEhBcDNqQ3RLMk1QUUc0VmFJWFN0Zy9BeXp2OWxOVFJCUHZaNFRKMHlvNTVHREJWTllmY2RHS2ZBTEVLUnUzWmZrc24yL0NzTWRuSmo0amFJM0JZbFhFakJFV1VUV2Q0em5qZCs3WDB2d05hSXVxeGZ4ZTVrUU05dWpvWVQ1OE5lK2szaWZTbmRMc282VHZ1amhXNUduaGlqK2NMWnpBNWpGWUhQUHVQTXRzeG9VUFpCdFFrZFAxZWFjcG1ja1BrM3JjdzBySnYwWitaZnRHQVF5UlE5SENyendodG9kNXF3UUMxRm5JQ29qMHNYWGIvM3dzc0xiZ1FKRHFZT0tXWHNIeWw2d2l2ZmpSbEpRM043OWZFUHk3eWE3MW1qSk5OSE9EQWNLL2pqNCtYS0pBZlFyYnpSWW1wRThZSmxSVExvSWZhMG9JdEdnVTJmTzl1bWI4ZStvT2IybCs3TXpUQXNkelIvQmg1VFc0NjFnc3p2RjN1TVF1TEhmY1ZlcjlvKzVvbnArMFBjN1VmbVRHd1NXaG9FbkRBN2JUN1hNcHozb0lKWWVnWHUySXpuY1NSNnpMYkgxcitiVzdqbTRFVGtWc3g0TTFiVkhtM1d1RUtrSE1yYkFlZm1aNHJoYzNHdWFtcVZXZFQ5ajNWanpMK3h0RjN3R1JoaWQydmU0cko5N3liSnBPRW5HeXJycVFjaHh2NmxTRDkyT0VkVnB5REJoM09vTWhrdVl5Q0daNEVQUTZxRndOZkpZK0N2WncvM0FkQlpGci8vZUgyUnF2Y2g1VzBOK3NqWVAyU3RJejcwVWFzUGxHUlNXTW9wY0pMd0Eva3p5dGk0Q1hnd2ZRZm1CWGJSa20rN3F3V3pHOGNtN1FVb0xuOExTYUp2cEp1MWF2aTFZTVMvbGhXRnJVeVlVZEp4YUx1bklrRVFic1dRK0c5YTdHK3BNK1NzaTBtbFVGZGlWWDJISUZYbVNMWlMxSVJUeVNRVlZ3aHhRV1I1S013YUJpbmwvSmIrdUJpOTY2N2ZmSzZqZVJma3o5K0ZIeUw5cktreU9oSW1ybGhXOU50ZG1iaUo3S2NPb0ZONnhmSWxxczQrZlk3VHdUVHBLTTJNSlJuWm5Fc0dnOU5iMW81WFc3WnVUT1hOVFJEaGVSby94emNTcDhGK3pzTllTbU9QWTYyUFl4b1ZhQ1Y1MGFock4xSitRTkYrakRGZWZUNkZuazJVdzZpMHVSOUQrR05KQ21neWFINjQrbGkwb1REYmxpRDVUZlZaU25kNVZZbW1rUitvM1d6ODJhUjBzOUVySURRYTVSYVlkMVhWdEwza2JHMUtsdjVJdlBsb1RIYWJlYklSNGR0WUpWYnJRQXI5NVRVaks0M3JOOFhJZGtPdngzcDI1THExZDMvdndKRkJ2SE9WWE1YUjZHaG9POWk5eXZHRjFnZi9pQnNWRXk0NUZZMG1pVVRrOGNaaFl4d3hSUDdoMDN6UWZPNmxTYkJxc1B5UUVPK1RwekVFSndNdE05R05wV3o1YTkrUTVXZ1NpSUM4Vy9ZREtjWnNYTmhoN1pxdTdNWmhsaEhlakhyMVQ5dmo5YVdLaUovbUtHV2dGQkJhaUJwSU9TSjAzbmRnbmdKOE90WGJpZkRmOTB1aERIOVN3TGRsdkZrNjA4T3IzdVVzaFRXbXV4ajNkMm1mM25CTWVzblJXK3ZNai94dWtkejE1aTJPaEgrWFRvTlg2bmJXMlkvUkhuYU5PUkdwaUFQS0kzY25hcjhmbnBQOFJucHk4YjVGb3hZLzg3T2tWTnpIV2pZall4ZHRnYit1T1Nob000eHRhUXFiS2ovNHBnTkdsVzhyekZvblVIMXlMdzJrd1dOVE9XOXpiNXdiT090ZWV0cURzcGMraHBXNXlnVlpMbHE4SDNlMkpPSUpVM2hIb29LTTIyZDhmMFpKdWkyUE9WYVd4eDhKSDFZUFIzVEV3akIrUmZ1K2dzdTBzMm8xUUc3OEMxbVpjS1hvaWkrdFZranE1ZWd5T3VvTVpwNWlUU2RYejBiUm1Za0JyTk53YVdMTWdMZVYvaTAxdExCNDl5SjE5bnJsb2g1ankvdmJkNE9GcEF6alJlcEd2bWlseHRFeWR3RVorbGc0eHMwWXd5R3NCZ2xTU1BRQ1pyZnNTSUlTNDRjSSt0cUR3bXFoM2EvWXZzK0xub3U3TzBkT0NsSlJhV0V0RVp2Wjh1cGFlVmd3Qk56dUtTVmIxZWc0bjRuNWk1dnR0Vjd2NDdBZnhCQ0daT1dNOWhSN0NkNk5GOWF0Rkhva3A1WE0rbE10aURMdlQ2U1JLakVXZnIvSU9vaE1vaXJVbUxZdEdjL2Q0dTBMWjNRbkcxVXd0WVcxRHp0dkt1ME1QYUlNTTRQR3FPZ1VicWUvZi9PK2x4SkhnUGVIT211MW95Nlc2aElsRkZwdVJ6amFjcHJ5MjFTMTRPeWFaK2VtSWhmR1Nmclk4eUhsZndlYmhhT1ZqQzVHZTgwZkovbGsrTDhrR2N2dkZEbnh0RWFPaHhMV21SdklENnluTEV1TU8vQVVkTVFVWGNwamowR0RJbWxUUnZHSENoYkRDRmxUZERWclVYVFp4dytxTythK2pKNS9MNjhUVXE1bXo2L2hETmhRckRWSGdlbGp5cXlPdDJGQUdCajI4K085UnJ6N1ZURE5qMUhMWStHVkV2Zi8zV1hNaHZnZC9JUHVidWFBMEQ3cWtOa0s0WlZVRkdmeGNNZ2diaHI2OUNzRkN0Ni9YL3RzRmIwNHRwVndsU2orNzJ5TmwrMzd1WTVZYmQxRlhHY0NjVTV1a0ZwQUhWOUt4eHEvVDN0LzIzeW1YaFl2aGxJK0dCdlpXNXd4L3ZjeVh4ZWpaS1lSbkZST1lOM3NUb1ZhUXkyR3JuMWlNcnVDRk1uSzVzRW1GRVBpUm1RQzVkdGVWdHZNVkZqSzVrQnY3RjRQSmt1TlZEUmt4SGRZc0FyTzFycHdHR0xkWGZHSG5tdXl0WDNSWnJMVEhOTW9obTl1WWMyUFNZS1p6VjUvejU2RElTQ1JVZ1lQbWxDMTVweGRZK3hHQ25Jd3RIOXZ2a0x4VDhGVXVIMDFTQTR2aXMxK1hJeXAvNGFPSEYzWk43T0Fsb1hhY29EcGN1ak5QUEk2dkI3Q0owVi9GUWpISnE3RGpRTDJoaXZuODlKQmU3TEJKM21sa2ZJOXBySG9RZTBDTGQ5d1N4RU9pdmllTFlwVjNIUHdnTWdYNUxlT2ZxRk1mSDRZTGJmMXU3TVNjL250Qko4ekF6NGd2bW5QeGZoTnJVS2owTHNRU21XTDVtajdsNnlKQ242S0hvcW9sM0lROTg4cDdDZDhTd3VEMzU0Yy8xeDJadmFzYzQvUVdkMmIxRkNPTGZsVnVFNXhLN0RlTzVtRFB0dXRsZVpDREltVUZEb3RkWUxWVzB2ZlI3U0o4alBNNUZScUhEb0ZkVVJHUW1pTFJjS0p1dE9mOHRCdVV0blM1WHJVVDhJVk9IZ3J5Y05JeGE5YlJxT2pZU2M1c3ZRUVFhclI5VmZNWFNjelFtblJrZW5ydzhqandFWG1meWlWOWd3YW1nZWpFaVpQOHdsZW9oVktJKzZVcjY0UTJFZW5xRG96REx6d2VpcWEwMklWdXJ1d0UvT0lZekpRSXRySXRROTZwWWlSR0xZR0szd2RtMVpQTnJIZVEvL3RuVUc4bmRMbFZFcjNkbWVNQXE0c2RhMXFjTlJsd2d4R1BlWFNCS1o4TFRKOGVMZUJIWnhCcHJMUi9mRFdmUWphV0gvNUNPTmhuTTE0cGhoMzdkUFZRYmhjRWJsN1VRZjFTWkZYWUNxeURjS3I5MW5RNitUT0tJMzF6TkVqcFA1UTFlc2NtaXY4elZUVjhQTWVVdzIyaER5U2RvZThmSW82S095TFBITjZzSEVaVERIRmtwc0ZXd05Wd1diaFFMalI5ZHlxdWVxdjh3cHAwRmJ2UUxwMVJsNnJpSTUxalFrdlpzS1FxK01mczgxeEUwdzArT2xQdUYrUmhzTU5SQ2lWaEZpOG5uL09Cb3ZqaktJZlA0TGswY1dJOFJ4dFZSTjlJOUhuSzFDVzMraGc3a3I2Vm1BcUNHNDJ2RnFlSFBsY1gzbVcvWDduK1VUWDBoTEhZZ2x2S2NyYTNoSG1CYkxXd2NRZXlhSjBuWHoxclRqZVg5R29YaXVtVFFpaWZjdkJvNmlvQmdkSG5QQWgvTkJyTThjYnNSQUxyVVJWOE9US2t6M25IaXJNVDdFMlF5eHlMeW9nS0JXTk9ZUHowQmd5alN4d2xpNnBrcGlsYXlYMjB2MjNZM0M4enBzclc5VkUzSUpwSDhuSUtmSFdWbmg3QVFsR1VxWm9pOVV4MituNkl1ZnoxTUQ4Nnd0NXdEcXNiWkJmT3ZvdytjTWxNa3p3ekZXS3VpbmRXNG9uVFpOUzVFS3E5cVJLcVdEUDBPUmowTGNoRDFIaVR3dGFFd0czRm1KVjJVNDM3TWdjWUdVS29ubmJtS0c0eUlTc2dnc25hUmhqRjJNcUgzUXhLczRNSWVFTk1lWnNTcGtpQ1RlekRxSHdSVUhaK2xoOEw4YTNrSXBpbThoMHd0WS84dkpqWlNnTitIcDRmQU1QZUlJbXM4NDhWVmFkOVlmTVNPYlJrZFNTeE5MRVpCMzFXS0tPZDFGN3FtaDJQQXJJWXlQK0RxY3NaR2FWci83dVp6V2JIQkc3RDMrR2VydGJmUEZVSmYzRjNaN2J3R0NudDg1eHgzNlkzWTZKOUZLeTlOUjlBV3dIWGNqcmIrNUk5aGtpNmFYQ3FlbGx1WTFnNUVzMUdCVzhHOTRtYWdsbitXbkR6c1pWRkFYdnhESk8ydW4xVitiSHRReUczWVA0anFiaGVXczdYaWZCYTcrOEVLTWxtVGRXUTFEejlGd3Q5YkI4WkFvMzJzZ25XdkZQNlV0OGtYWTRpNTNyejdNN1FzMWtTNzM5ODM3ZG9xcit3c1l0UGRHd1htQTdlM1E5bml6ZHI2VDhxTVJTYURTb3lzN0ZOYkFkSHgrdkhCOC9MQ3Z0bHhNeThhL1RZS05UWlpmZmQ1dUQ4aDB6Q2M1OGE0KzJWM2Zmek15NGp0SUVBalRIci9qN0RVNFZwNHBwSGQvaDlYcnF5dnlLbkQzMElKdDl2bXBpczlOYnRpRDFJc1RhbXFXUWF2UDRjc3IwcHF6dzRlTGk0dW5wYWI1VWw4czQwTW5WMWRYT2pvVVkwM21qSTJqajVSbjh6OGZLeGthZU5nbUZSZXB5aU91WEhvNGhrdlh1bThaU0diVTNCeVV3SGlQRTgxZ0NxTDk2UTJYMm1LNXlpUFh2T3lzOE9IejhrL0h6RHYrZTU0MzZUTXNlcnYwQ1oyemYvSHhTZU5hRHNUZUdLelRvamdxM2oxV3N4dHZuZDhld3hzZkh4OEhCUWJGSnVwODFOVFdabVptZlBuMnk1V3RwVUNMblZWTlQ2M3k2R09YcWZISTNOZDJZMmFJTlVGS3l5eWc2RkNvdkwzKzk0bnJOU3N0dWQzbDltUXpjNDcyK3ZtNXdxbHgzT0M0M1hsUXQxSGdobzBKRnhPelZDK2pKNzBha3drTW43MWxZVTNhcS9GVUN2VHJlaFBRNzQzVkdNYkxaMVp6aWJaM0krMFE4Nk9UZjZJNXNkUnd6aGpWU3d5aXNrWWhEMFpBa1pWRGxjTWJPaHJqK01EeXRzRUptU0RIVE5mRFBvdEh0TS9sWnNBalowZXcrZTNIa2hDUVJNcWt3MUtWb3pjcnMwR3R4TjlDc3d0MjFYZXZuS0JXQ3dlREpiREhZeW9ML29ZNkxhRWNYVk91T1d0cmIrK2JyTVRqejloZ2MvSFRlMGlMQzhxV2taRGozYVNjdEpPaWdzRFJiTnlyUnNOSFp5ZEd4N1BkdlZoYVdobU5KSGlneEJVV3IyN08vZzhNaEc5ZnJqcElETEViaVlsTXRjQ3VGZ2FIZjRHQzZlam9wS2VtOCtyL2JNblQ1cnFkblppWjVvOENXTHpNN1JWUERvTVpxTkgxbHBTVTUyZHdVTjU4ZmloUzd2cXJZL21LRHhFaURpTU5HYUhVOTBjZmxleWZDVHhFenhtaFdocGpETXkzbWgwVXlWUmExQUVsS1JxVCtBZjF6T21hSkRhRWRabCthbGNad291YlEwK2laZ2FQZFBqNU9SckVHMXg3NEZ5bDFaY2RRaEVJWklMM2ZacUZ6WDBGMTVrTXFjQjRHYVZjdU9NZlFWT2x3UGdiQ2RQQ0gxdDVzdUE5azFPTkhBellzMWJMZE1kZWhwK1psaEFGekJsd2NuRUd2QVJ1UE1TRjNNWGw1TklXcFRyQlc3NVBmRlJYcEdvd3B3K3ZyNngwZEhidzJFMFpOcnB0akI3T216LzkwSGV6dE8rN0hYVHJ1dHVMUGZVVWxKRjZiOTNNZXoySWtqSXlObmZRWWRRcmU4WEp4Y1JnTGhXeTZ2T3k1aUlEQnJ5Y3VyNXdkT0JMQlQzZlhoNHVHQmdZdExTMWI1MDJkSm9scys1V3NiM3E0cGZQVVBUd3VQU2JGZkhhR2tpRGNDdElWeHZKdFlDbVFucTJlR1p1UHBrWmlLemVTb0dMc3U4TzAvUzNCam1uU1RBVzgyZ01PUDVQTWNYYUdxTGxRYTVaWUtla1VScG5xZlRRMXZTSnFSR0o0bDl1bjJ5NjNpN0cydXFiQTV5dlB5ZWF5Y1ZqdGR3bFU4Q0pDcko2MGpLSjFvWmFSSGswaWg0NTFxSXJiWEFEVnNKbkN1RXJtVlUySGUvRE5ibWNLUm0rUmVRUVNQbGZhM0U3SXhhU2xIRjM3L21GRmVVVkxRRXZyZjJzNW1kYzEvVEs0N2VYbHhhU1c0K2pzek1uR05UazhqQnN1T3ZrOUcwcEJUTzdvOTN3TkZCUlRTa3FLbFpXVm41L2ZZcVVweWxrZnZscmcwemJWUnEyTkdoK3B0a0g4WXhiRldNN2g5YzExMEtQaHhzTml5TE51dVJkUW0yTmpuN2VGOHRSLzFkWFYvZjc5dTZDQW5rdFFrSTF0MUdYbTZPam83czdYeGRRVTZFaldORlptWnFIQXU3TkI4WmR6TWRVQWxjc1RyWXVpWnFQRmU3NnFHbVdkbEgxL0RxN3g1enNYN2JLcU80L1gwaUZZbjJWaTRoaUl6K3BUZExsSlAyZnJwM0ZKa2VZNUQrUWkxQVVLWldWMGUwVkthZ1pFbTFXYVM1K1pFOXEzaEE2ZkltZkNWVnB5eVRvdDJwRGVWMnZ4eWdqMmYyR3o5L3hjeStabm1HSVRyVEpCc0IzVjJpYnFLVmJxeVVzYmhSNXRDWWZsVkRaK2xSbkd5RUdzQVJZVnpMSjl0bksxVGgyeUl1NEQxZFlTK0JCWkY5em9EZm5VcHQ0MWJvdjNQbloxZFprK3p3c0duMS9tSWdpNTd3eFJ2V3hTQ1FnS2toVTE2M2hNakkrV0x0ZnNUblZIQUhDeWNUY2dpSXp5WDZqT0JwNDA3Ny9zcUwwVVZGV3BvOEoxSlFZM3pXUmFDU2VaRVh2VjE0YzhEWWEwTlRYZHplYStlSHA2OGhHZ1o0dDQvYnM3L3k5RmFXbHB5OHZMVyt1a3ZnZWUvcjZXTzZ2THRSdlBKejZ0cmEwaFp4RlVtRmpZcjhXdnV4THppNHVQTnRaR0hLbUtoRzMycnhabHQxdVhiRTdKMHBteWtGMHJJNXhPOGVDRnlRQTJ2c3VucGNCUnR1bmZwUFhYaVFRMDVwczJwcEFiVEhxN1BaMnRLMzJtQTB1SjY4K0dUVkZSenpjT1VoY09wbzhyRVZtRGlBcVJDSXdENzkrOXEydHpIZVJrNVROSDBzQlhxSUd3ZjFYTGZuYWJjdnZ5Wkc1RkhFcVErU1RpY0J2VC9RNnh0WTZ2M3ZWRi9xVCswb3dKalphUlJrOWhMN1h1YzQxSWF3RnlkTHU0YVd3am5EaFovUUlGQllYcDY4T2lhZXVkZ2JQekNkWHpORlhRTHB0cENheEJWVWx4Um0ydWRnOGJvcStqNm5YOTh2eTR2N2NmRXhNZCs5ZUM2bkVwREFFbEVzZDgvbmViZEp0MkI2Nmt0R3orTkFYWWU3VWpLTURTa3A2TjdiQVU2TzFaTllsMnU5a2lkV1pFV3J6YlZXVlNIakM0dFNOdmN3ZGZMVFV0N2ZyMjl2YktzN0crZm5kdnozbTlUUjgxTHpVek43ZlQ5NlhudHVQMU9iZmpRdWx3ZCtHK3VYbDFsUnlNMDNSNmNvamVSMTExVTd2NDlaYkpuOVBPVGo0ejU0YzZKazRxOU9MRXRCRWgxSnhPV0REazV2SERJZ080VVVpOVVlMFR5S3FHcXlsYThOcy91K3luQTRrbVFkaGFWS1Mrbm5PcTR3MkUyS1ZWS0VDOUFUK0NuMnd6VUVEV2ZJdDAvRTIxQTJKOFk4OVgyM0E4eXZHTkQ1MDN2R0t0T0V0RzI5RzlCbnJSOEdpZFpaeHJ0OXFJZ3hRdDZVS1hkQTV1V2ozVWhKbDY5bmg5TEhZL2JUMSsyWVBIL29nRTBxd0wySllYRnhYOWgyWTV3aDRERGNkcW5XYzlOaEtQeTA5UGdUUldSZkliUzhLWmNjeE1UTVV0TFE4UDE0ZjUrZmtOVGdDTU5WbFZRZ1ZQMjFrdHBCZElKZmtJUnlkR1dnTHZMN0xCUHBpOVM0MHVwa0xrQXlPZWtnNWRtV2thR3JHMjdEcUdodC9UMHViOXlqMDhQYThtc3NHcXFxclY0SmdiNy8vN0w0Q2VvNlhsRGxuSXRXN0lhM2FuaE1lRHA0Mk5qY04vY1RnM3B6Vy9ONjZ2cjIrK0N3dmV6NzVMVHlwNVJFTk91R1ZzTVlpa1FCY1VrK29tL2l0WWxmM0hqcks5eGZma2NhQ25qZjBYMnBGdE9CODBWaUh1NnZOSmgranJ5SzJmYndiVzZIb3p1T1lSUjk1OVY2bTRJenZoOW9kampJc0ZIM3Z0ajBUNG15MkZ6bmN6SE4vU0xlOEptWWlUVi9wM0xIOWU3KzlsYytJT0U3MXRGYlhUU3pXblJaS2E2dnNFclVPV2ttb1dGUk82dkF6cCtxc0tkMHkweDVPUlVZZjNobnEyK2tsaHpia20veE1JK1NCdEJQdnc3TnJYVjg5aHk3elF4cnJvZGZMMStmVnVPaUU0TlR2dDJlYjFYQ0w0NWpJWEkwcGFPbFlGL2ZxdFh3YzZ2QUlPR2szQkVOY1FkcFEwRWFjUk1SWEZXcXZQYVpIcWQ0WFlNVGIva0NTTDBEL3l6QkhxTFNWOGVHaU5KczdIeDhmams1TWJ6UjVNYUZLM0s3RG43NG9zY1lpb1JYYk9zQTZueFlxSG01dWI3NExPbmo1ZVBtdHQ5MFFoNTBRY0hOOUVKOWtxZjluYTI2TkhobXRxcGpnNU9lMVBtZzZORDVjQUZheUVaczFkeVRiQkt4WEdvRkd3cXFVbTMvTDZtM21KWVBVWkVlbW5iT2w4SDJvb0xiYktEbTdFYkU4YWhtWTgxNnVQMkl5NTZ3anF0empqUjhneWhOQmplOWowYVhhTTY2WGZNSE5Hemt1T1NZSkErQ0YxWWcxUkwvb20va09GWmdNQ0JBK1JaVXlCcjUxN2Y1M0VhMzh3MGtsUDduc0JpWnZMaHBMcG94eXpHMU4zbVByOEJ6bzhCbHJhRXBvbjBoWlNEUXljMXJPOWJZcjl1Y1BPSVNYT2QwUHY5REFZTXRMbWxGanpFSHVhTjFmRVVQZFpUUTJOdmZZcTg0bTJmWkJNM1Z1K1hxWjhDN2s0ZGdraDY2cWRGTDBzVVF0aVpRUER1RDc2RXJHeEJPcm9CZXFLTFJqWTdPKzBQZnpqR253dnI2eXNsSGw3K2szRHV1NWNjTlc1UE9PdDlNNCswV3FiVzM1bjU0WmIxdDZlOVlhUS9HMEY3RlFmRlFlT21aM1pjK2JBWWJFQ0N4dnIrdW9LME1DNjJ0cGl0MCtYLzJtQVhMODlhTDU4UWpSZFVseGNYRFVzSCtBNnNNL0oyT1FrRWYyQzhiVGNqYWFPUDIzempwSFkvdGZyRE8zV2NQQlhkSEJzSy9aaHpEZmI4RFBKTVlQZlZrSFBkZmIzaFp2cjAvUmZGQXFucDhZMHpCb2szRTRlU3habWU4N1YyeGdlbHg2UHNzZkpSeTR0UTZtUjJoSDRtVGJnWWMvdWJKbVJWV01Ld1IrVlBnYitWRXN3RWt5dHVvalA3aDcxTEZYMTFUTXlvZGZvL21RdytUbHM2SXlmS2x3WnZxeWdkY2RJUWlMZ0lhWTZDaTErRmtjRmxFUTRwYUpPcitJVTBJT3VOZi9ScE1SMFdxMU1scTZzVW5EYnpJS2Y4cjFEME12cWZlZlRhS2VSbnQ1ZCs4Wmp1OFR6ck1UNDZPU3RrekYyQlNoR091LysvajU5MFRRM0t5dndYMG14ZWZVU2dna3htandySyt0RXJrVEk0VUo1VmxiV3dNQjdPK0xiMFJ0K2lEVk5wQmtwUC84OEJnYkdZb1d4aC9GdFNYSE93OE5pNThzTGR1Q1BYNytZeWQvczcrOExBaUVnc1A2djJldjYzL3ptNXFhWXF1cXlzUENoV3E0Tk53SFVQSmpXN1Z6dXd4Z1NHVlZ0S1JrTjV1dTdNQlYvY0lsK2loNmpnQkJEakhOL3lJTlRnRHZxamg5QmVCcit1a2I1b3dqVDY3Vkw5c21pS0J0NDdrcHJYWk9LMTc2aCs2czBJaEo5Yk1ZVGdkNWgyakdtZFRpdE9ZOGNOeDd6NzdxQzFGNWo0cFBMUGFiUGNjNWlZcFgxWnI4WmJNeG1oampTa2RMWUMwQUlCYkhFM08yUjRFQ1A4OTNUbmMvWHBHVVVpam1KZUhCNE5DV0ZsbGlvZVlWc2tGU1hkMHEvOVpXd2FMbGpvU1NmNTJOM3RVMnZXZ2xjWnRySGN2WlZWVlNNT2p3UE9wLzJYMmRnc0lDanBlcktsK0hjMVBSMHZHbDd5SkZMSVVxbFhsdHRiUTJYU1JNM0g1K1dqc242bEhxbkRrRW5pNDdhMFBDRUltT0tib1VSQ1JYVlJxdVBpOW5IYVJjSXVKeEFBMlBKMjhwcTl3dVpJQ01qbzcyOWZRNVFnQkRtdjduVWtkeVkrVTFOVFQvYmdBbHJTMHRIdmJLQVhXeXdPdSswd0ZrVXYzQUpybXNFbGNkNVBRd0lGMjlyZjlxTHd1NHczZEcyVEJkaGUvRkdqb3dtZE4xY3F1M0ZrSGlrZWFqSVhMbU9SU3pJeTlxRjB1eGZrRFJ6azVRNG8rYmVQVTkxMjZ5MmlUSkVoTU5MSzJvRUg5OTlmbitEcy9MVTVRdkJOckpXZ2NOSm1Yc3Z1NGRrb1VxbGx3SDFFQW14YTN5VmxrcHNrQ1NmTXVnN3BhL01tYXhZeXJ0azFjOElubjgvek1taHlsU1I1VlVjUTg0Q3ZaaVp1YXFoU3hxeEIyZWtITFhSN2dlUTJFWG9ON0c0MkUwc3ZJR0FraFZzbXd4cUY2Qi96dWE3VFd5U044dk4wdEtsVVRjMDExWldIc3BkZ2txTFd3TitoSUM2ZW5wNmhzN09BS3hrSDhXanA0ejhwNGN2ckttdHJRMzR0STJOa1BPdC9vVEFxL3drVzltbkI5OVQ3ZCs4dFZiNmFxTG5mUWtoVDl0NWVYbTFOcFBPNWVYWGZvK0hGVDNvR3lNakl4K3loS1lCcFRROVBiMjR1RGpYNW5Oc3B6RlMxQjZRRy96NitIcjYrbUE2bVNQMmVGUTdDUUR0Yy9Ecks0SU1LazBoSCtiMlpnY0NZckt5NWtrNVlZR0d2VWM1KzFMa0l3Rk9ORWdLSFk3Q0k3MDloODFrb3pEVW5ZSWxBMU81dFU1MDkxcWxFSXZGM2pzbTU2bU5lYTI4d000K0lZb2dDNDNvMW1HdTQ5bnJ5N3AwVmh2akRBUXVPKzdhU25HNWNGTXpWKzlObGJOZlZES3Arekk5RXFvTW5ianYrSW4vdUxqNmozTDJWOXlvN3daTjYrbHQwOWJRZEUwTm9ySjFsN1RVK0hBanFLWnN6MmN0TGJYWEs1ZStJNmZaMlo3Wmt1Ymx4SlJ3Q3NTa2FPdjNvcFFoMTBTZExhNmJQWDE5ZlZ0YlczUlZUSEZRbVR4MVFIY3ZsQnZtQmo4Y0FOYWt2NzgvUFQyOS84NmNtM2pPb0xHeE1lVFl3VFFBRUo4bWQxY1lmdmYzTGdmMWpMUmdpTVQ5bkNZZ0ZDWkZSRVNjMS83WnJiVGVTbldHVlRXM1BNeVZhSVk4QTNKK2hLMHlTOFRydC9Oanc0WS9HcWlYRzlqZjh4bGxMZ0JKczhTRC9BY3Jza3ZEYnNYaEc1N3pzSVBQanFDODJkblpJUy83SVpUb01YSHJGOUVhdERWT1lOSXZDd3NMT2FKK05YbDUzUTJ2NHhNR0p1TnFIWjkydXJSOS9xQkR1Ly9lOUJKTTNLZ1pYdjVBakZabTN6em9EdXRQOStqdSs5Vk55NkVRaWhRQko1T2tiMFM1K2xySFhHNFJnZWozcGdBSlBrbUFyMUx2Y2YwbHl3ZWIwcmkzVDZrS3VXQmt5RjROWDVZWmI3bU5OL2dTWFRnbDJSZzR0ZVFLYWorUnhpSW5jc09wbkltV2pLMjNuNSsvb3lXMWpnNUZxVlBxTGxqT2pBUmVpZ05SSnR6TVVRS1NzS3BWMlM3TEk0WDZkMW5ZRy84SC9MQUlsbzJ6Ly9uajY5M2E2ZE4ySXlDdUhHRXptV2tYUm90MDRRUXpiNWFrRlNhOWpDZDE0ZXB3TEdFTkMwZCtGUnFacU9sMmlpekdrOWRHQ1hCU2xpandCaXlMSHZxOEFLWGZmeldmOUNMQmtiNFR2RERTZGNDaWhUV0FnRGUxQzVtRnFRMU9mam5GcVRvNVRKSGNITXFvN3NacUxBbjgzNHZzTW9vMGN2YjlnaTN6ckF4QXFUckJaSmdzSEtNYUJya1NQaFhsOWNkc3B2Y2pOMDR3aWJ1eDJuNkcvclEwN2ZiMnh1Q3JHZVVJaElpTmw0a05Jb0szd1ZmNVZQeXFsNEtvKzRJazNIdlpyZDVwcWVrMzJKaEd6VE1tcGh1UXpDSytuYUI5a0FwOUJ0enhZcU1OcWhuS1VVUU05dk5aUDFGTVRBeFlSS1JoenZuNk5NQTBZNXdWTlpRYUp5M3RHLy9weG1KUTZiNzc0YTZ2cUltNnV1c2tmS1M2am9rM2dJVW5GUldiZVRRMGtjaDFHdExvb3pXcE0xKzM3NnJoaXV4WXk5TTBETmhvQ3N3VXVNa1hyeTg3U1l0WUVOdGZWaHkrR1JoMDNQVno1UWk1MFJLOGNTamZTTFpER0N0TFk4UEVjbklMcCthSE4vY2JhUFVlMXZOYzJ4SnBOY2RRM3NBcTA0RlBScFFKNWRlTDZ6UGFHaEFXbTdhcXVTaGdwT1ZtWVZuaWN1SW1NL1YvOWtTMTFGcnczNVFlSElNZkNtVmtoak5QUGgzSzJXeXNjbGJyUlVyS3d6cW9kaVhrQnY5eWZuRy8zOExHTHk4ZWp3SkhLNFdoeVdaaWRsWDlJRXdaSlIvQlN0ZHhzTE9qUFdqV3YrK2ZqcFlaMkZ1ajljRWZBMFhTSjhzV1NIR3J4QXQ1dGFweGJlQmlXa1ZLZzcxTGJhdW5NbkpJWDEwMm5yNi92aHlIcUJTa1k1TUxuWlVRbVFqZDkrRVgyWDFRVlJYK3FnbVE3aTVYeVAzOWZxNkUvNVV0SHg0RkZaVVBPUk01ZXNnV2Z1NS94MTBDNGVGUjFseGRmZTZSKzJna0ZkemQxeWZMQ3Ywc1M1dDdQMmJ6aGtLRVQxQ3dzYXFxYTB6K0svbjlISk1FTlBlYm9Jakl2NEpaL2VvbEl2SFhxS0R4Y1Y1ZVhtQVNXYyt6cnU3SmwyNnFwUWF4ZCtLYnpjN2VPZ3Y3RXEvM2UrM2p3QW1Ba1BVRWtnUllBYnRadnVkeU95UWtKTk9ITFNJeVVsTHJJcHU5L2YzQzFOT0FqY2VjZ0JOaFdNUGc0R0M5Um1GaG9lbGRENUc5Z3dQdzhmSHhZUVVHVTFaV2xuZzVUemhkV3pScUxIZldEWG9Hdk5qcGF2UHMvUHo4eG9hcG9XRXJZTEpRL05KT084NHhaL2xRa0pFQkZORW9tWHRjdisyQVVFdTYvQ2cxcWIyNWtTTml4bmVablYxYjg2cU5qMzN6bUhUV3VYbkNKc2l2b3VrUXROa1QxZHpjTEJad282V2o4NERmaHc1VFJNVkZqK1kwYmVFVEJBTmV3eXF6YUZ0SXY3b01PK2l2aktHOWZWRlJrVWFKRmpmeDA1QzgrTXpjSEovL296ZHJHdTJmdVdGTitRVEs3Ty9aeG5wNmlScVVZdTQ3Ty9oTSs5Yjcvdjcrd0FvS1UyRStqb0txS1J0S3FaUVJZdWFoQmRiZHBGTUd4Wm9Vblo4Nlh6eGtNcWNqMUVaYXhCeWpBOWxxVEJzaWFmZ1VjQTByRGozcngwMERXZXFFYVBqSVJnVFNhT3F2MkZKeGV6WFJjcjRyYlB4VHVybjVkdytOUlNOQlRlRkQvTk41K2NKZHBzbEdBWmRjZjJaRVQrUm50blFza2l0K0tkTjR2TzkvVjlSTUlHakVrSUVrdXBtcm9PS2FwdUU4RXEvbEpNY09vMU1tTm1OTHpuMnp5OXpMbzdNZlFBdWZESExRazJKTE1uQWRjRUZaa3lPY3FWamZmYXRUb1BGVSszcmE3L0xjR1hKb2U3dFRrdks2R2ZLQXJTYnE5ck1qcjZPamd5Wk42YzBiVE1hVTRZZUhoLzgyQ0hBYjYrMDJDVGptRUFqRXpzNE8wSEc1TDFmRlBpZXJ3dUxpNHNMQ2lyS0FxaDZyblJSbkt6dzZQVlZqVERGc2NMeVBrTGlMK08rcXFSbk4yRk4xUXREUlFYR3VON2tOTUlHZlgzTkh4MHR0N3ZNUndDY3VheTM4WUxBRDhjRGxwTVJyR0haZ2x3Uk45Z2VBWEVQMmJpVTAyNXRiR2h0OW5KMDVjVkFETDFKeVJkMjJaRm5UU0VsSmxRbzFBbTZPN3VlS3hiVS9mblNyUGR6YjJ2cnBCT05xTyt1SncyY0NxaThtT25ybTRLb2o2Rkg4dWtRdDdkczNIeCtmaE0rZlZkVFVxSVJjcVNVNkpWSE45SFdjbloybHBMclQySFNqbzZQRHUvK3N0d2NnaEhVWnF1dERDeE1QUEIrdURtYUhMUy8rVHVjRE1IaGJuUzFGMG5uNkNUc1hMUk1haTltcndLQzVQNUZqYkdRZzRuMmtaMlpHUXptbVRsc29Hdkx5OVBldkxhQXNBUC9ra3RIMTZTTklrcHU0YWQ2ajlIQnZ2Tnl3a1ZMYzNUSXdVQlNxb3FPckczSS9hdnIxZlg1N2Uvdm82T2ovT21mbTI1TmtPOENwcTZ1cmswRW5Ib0JMQVBZeDkvdDNqSmplL3k2UzNSN0RCUG4rRjBKQ1RjMHRMVDkvYm5IMEg5dEtmeG95MTJXRlo1L0pvVHhWeVg2eHNRbFcwWEw2UXU2ZiswMXpJREg1ejJJS29PZkQ0L2owSnI1eVpBVy80MTRpMGJKandKeEJqdENUeENlb0ptUm40UmhpNEVyNnFzYVpjQnVRSW1QSFppOVhNNHdxclVDTEU5Q0JjU0lsZjJuMko0ek9CbTc4NkNzV1oxYVEyL2xZSjMxbGR2OGNNUU4rTXRLUUZvNHNPeUlHWVNoazVzaEhrdmJZUUtyMU56SXROWFVraEtQdWpLbVJuOUVjaTVoVTJpQnNsWnhmZkpnM1g2bEczMkM0TUszU3VPTW05N1h4MWNIYWJTK0l5dThtNUtWV1lxUE5yelkxT1hKb1pNUitwWllwVGFrZVNMaVBEMkNpbklEQ3dJc0RsdHhuWGcxSWpaeWNuTEt5TXV6QVB3aGZ2bnhwLzEvMDl2WW1pTDNjV1NTSVdjTzhEUTBOMWRUVXpNdzJIemRlWDdMQlBqZFhWNTVBMXI5K3BmenZrdXI1ZHJTWkp4RC91OVFsZGoybkNVeWlXMmx5ZkhBQUJZekt3MEZ4QWlWNHI4VTVJT0FSU05WdjF0S2N3SXZobFpVVk1rSG5xNXViOVdhUGZVQ3d5Q2RRS0JkcUFCSUVPRFUvUDcrYStMMmxxdXA0dmNOaW9Qd1ZVSFpmS2NWYTJ0cFcxOWZYWWJEV29NZWI0aHovM3o5LzlnanFzQlZtM2g1aklNSy9PT29aR1kyTmZlTTBKZ1ZVZTcyRHJwL2ZmZVZzNFlibldPeXZYNy8rcHVtYUFHcSs4dGV2cGRyaTRjYUtqZnFLTURTY0xKYXZROVQ5aVd4S0Fjd0ViWUFpR3hwU2tESXpzN0RZUnNqc0swZ05DZ29Dckg2MTN0SFpabStldXUyeHRxemxkeDBlcUtqUFNaYkdTSzVycFZHeisrWGUrTlBUMCtUVHkrazNBaUxURnMrU3hrWmRoK2QrcnFDU2hvYWJrVFEyTVRFeG9OcWppRXgrVlZaMitsM3VBZGFCa0pBd0orRGxYZ1lGKytiNmVxM056eVBRL0dkZUhvMkV4R3U1N1FVT0pwb2FHbk40UnJQWTYyaklkRkQ1RU51UTJMblp4M3BZQ2cydGduVW9YNndVZkdMWkY4L0FrdXR2SHc0bjgrUHNRQ3dzeG5UbEJhV1JDd1VrbWJIRVBWcEZKUWpSYWYzTFVTMVZmVmo3c09wQWtrOTJFcEE0c1VTallrZVVXTDRxUHVYYTNoNG9RNi9LNkMvRkNuWGxVUG0rekVpVUZETzhqRDh1MlBTYXpZcmxSOGs4MERTbUFzVVYvajlLZU5RSWJDdU1jUENKbVZMaFI2aEoxYjc3M3F6MUN0Sy9JVmRVSVdjemhZc1ZqbXZWeHhnaGR4S09wZVdYTXExUERoeWpySnlzTGNBNnU3cENOZXczT29LU2JPZjR4bWRtWmdDeFgxRlJBWFFna0RsdFhWM0RkSytEbWNLU2toSkEvd0xNY1BIcFU5akxDNUJhNElEbngxdGRYVjJ5Nk9tRmhUMU44OXVUTllEWjF0YlducCtmejMyZmxpd1N0SFYwU0RVYTZ1b0F0UG4yN1p2ZzNPSzM5SFNUVm04blYxZnU3QTlVb3I1VnYzOHJzY3hQVDc4VEZ6ZlIxcDV2Q3ZBeGt3cXJER01yZkVNdXBLNnZ2ZHR5TWwrcXk4VEU1T0RnQU9DcnZwN2Uwdkt5TUIrZnJHd3cyZGE1cjQzTi9zNk9wYkdUazVWMkdsZFJKRTZlK3EvMjlpQmZYOERjK1FJUTNYSDlFaVlWYldiVTZuMDg4SVVzVC8zdjMycUxib2lybFpEdU91ODRJdllLa2dOakN4a0RSa2FSSCtDbEt5bzRSeHNvUTU3T0gzMGZ5VnozSjdJOTlpZlFhQUFKbnBTU1V1c1BOdmd5aGpLUkl3d01aanZCR2lXZXIyYUJoZ1BxQmVEK1J3Q1EyZ051ajQ2T2dIb1pHQmg0UXltNk5EVlZWVmMzdDd4OEFMNjVPWVl4UlRhNTc0NEEybU81U0RVR202ckJxVFUvMzhJeGtCME1iZ1dFT3Q4NGltNUlwRG1oZ2VhS2dvcHdlU1ZqcGRGVkFhNmp2MmpUWXlRNkFVNmtKT05lQk55d0VuUE1LbjJDa2FudjhXRFlnWGhLSFoyVHZBSWFVdkluZGpYWm9ZbDhoYVNVem1XMk1rSnQ4SEUwWFpLTVd0US9iRGxCYmJJazltVEdKTDF6NS9ZMUZqZktyR05NSFZyeXQ5OGJ5YkJpWks1ajhnMXZZc05abVVxRm5KQ05GejRwcGlBcW9sbFZtUk5tSWc1cHhpRU5hblpuSGxkUVJIQWprcWtrbjJxYlI0YW5sOUZMTnJDemM4dFl1NXNyZk1GTU1EcjFPNzhTVGdnUGVaQjRXYTRlcEJMRVJEaGJGTmx4S1JtZm1PRGs1SFMyc3pzNE9aa1lIM2R5dEtXbWtjNVRCOUJoZC9SYmEwdExodC9yeTNOOWZmMndaVTE5dlplbHBTVlFOZlBmQlhXMXRPcnE2OWVhM0hvYmp0dkh4NzFnRGVPVGs0ME5EZXN0WG9kVGVUTGZCVjBxS2txYWZjL05BV0NqeDdOYmIvV0JOVGlscEtRQVBSOFJFUUhJa3ZJVm9EdTE1d0Y0QW1qYTNjUGo5bWk1MW1vMGZYaDRlR0ppNHZ6OG5DNEdHeWhWSWtKQ2t5Ylh2TVpHUVRBNFlPUGxHZUJtRWpLeXc3OS9NNkJRNGNBN1Y0Q3lBTmk4djl4L2ZIajRGQjhQU0RoN2UzdGtGQlF3R0x5L3Q0OU5KWDQwK0FzaHR0OGN3SW42UlpQNHdlMkEyNU5yL245djJkNnRTYnduS1hQN2pFdWlBWlNKdGEvdlhmWGcxN2RFUkxQdHdRSG1hUVlaM3VuN3FyRElWTXhtVnZKQ0hPbXArMHVpSXBzaW9ISjBkWFJ1RFBuanRhZjlBWm9GSkZvRUNyYU9qczQ2bHd0SkdNVFYwdmZ1MzN6cERIZE8wTTJ5Y2FzM2NEOSt1RDc4dXAwbDZ1ZStXR0VzNkxMZUJyUXZBUEQvV2ZHbEpTRUJnWVgxZFhFQmdSdWc5UUJVdm8vZ0Z4RHcvdE1WdHJkbmJSM2N2bnNOTkRaQThEVTFOWUxGVTVrZCttdDVGVU96T0R6QlRHNmI4ck5FSnJRM3RBRWYrcjhHTGNXbFlTaG9WdU9nbi9GUzhsWXJuOVJra3NSM1BvangrL1pmRUdyT2ZDQ2xjY3JJeVM2dkhWWHY2RjN5cG02NnRidzdtKzJPT01VNENSbHpGTzJhQndzM1pra2pyYUJMWmRKbjZPR2pNUjRNdm4vWmV3bHM4bVdiNW9mSFliVEVlVThRUnA2VTdlSzRRcmswUTE2MlJ2YkxxWWF0OFREY3ZiZkthOFVLdVJiZWpwR2pQa1ZQS1RPSk5yK0poNE1EanFZcmxXV3RMYk1GaGZxR2c4aFJUK2REMHR1dmhRTW9NcGY1U010aDVlUGpWTDRuRm5teHF1cWhPeW9McGtqYytMdEVPNFBiNXcwTERjdkx5ODhvYndDSXdQL0lUbmlaYXUvazhEMkRlS005d01kUFRzN043UnhnSytmMU5oSlV4SnVUTlVNdHJSMkhJUXNMQ3lDZkhGeHNvNU9UbmY3WC83cTZKUGxJbmV6dFdWblpWUW8xbkp5Yzh2UHpIMjlQdVZoWVdMaTRPajBQWm9BRDJBa2RBRTNHeW01a1pPVG80UEE5TTFQRTg4NzFvNXZieDQ4ZmxaVkgvL3lCQUFlc3RyY1dOUGxhV3hjQjhCUWMvTklWaGlEWDN5OHNMRnpaK2VJZkVoS2lxRGc4WWR6NjZkT25vdUppMk1vS29Oa1NLTUE2V2taWjMxTTh6cmY2azVLU2FtcFV3ZDVIWTJYU1VhaUk4SlhHZ1U2MnJxNmo2ZVZnYjhlWVV4QlNBQWcwMDFaenJQZG9xQktVdlVwRWhmZy9sYkFZRXhQdDRYRUo0TTgrMjA2cEE3UDFZTE9iV2N0dW1tUzZrK3duVVR0bDdqQ1NIRVl1dkZpajl0VmwySWFoa1ZaZG8xM2xWWnFmOWNKUkdMK01MWVRCN2ZqZlNCYVV5NlROOS9IbXVPVmY1bHFyajR3U01pN3ZVbVduYW5xbysycnR2c2wzMHd4dzhKT3ZxcXFxRUxrNG9FSUIwZWZsZFYzeDhQRFUxclpvR2hJRWdmeG9hMnNyS1dHUmtPZ3NMTFN5dGYzdnB4Ry9qWTZaWkx3UXA3ZW9pRy9JUmZYMDlaY0JrN00yUHo0MlBoN2dOSHFCMXA2dVBCYUtFZ3BkaXJEZTBPaG1jYm5SZWJxNnZYSW9Wdnk0TXpROHRKbWcvb0VrSlpXYTFwdzJRY0UyOGNiWHp2NStwREk5K0pwdWJjTVpkUmpwZTBtUmNOVzJaTUdMNjFrWEN0MTRjYytYQkNTZkU4R1JRNkZHUFpUYTRjK0pxR2pvcUR5eGtibE9ibkpqY1orbkw0NnZteVQrMGlaSzRta2tjOGV5MDZaRVVwTkZxM2IvWWk3anNiOVpHVmV6enI2enZZcklSUXU1dXZUOCt4eW5DdE5NMnFwTHc2QWowUHRhelBtc2RHT0tWckJQOHVrVW1lelJEUm05QUFrTkRROHhnaDdGNDdpRnJ1WGtqN3ZreWNSVzhRV3VTVWU1V013d3JXMzNKNzF5eTVzdENMUG54VndKd0JpQXV5QVRySGg4SnhodEozNXpaNUdtblFaQUdsQm5JNWNDVGl1ZVozK2tlcms1alZ2NDNyMHpXNzRKUTBBWkdSbGhaR1FFUm5aYW5BRzZyTFlZalAwN0JnVThLbStSbmZqTDNiYSt2ajRkSFYxNWVUbUlsWlh0OW5SamNxenpZYjdTMnNaYVpWYlU3OEx5NDhmcHN6TlgrUUJ3Um1scEtXQmlqbHRPQUV3R0lCR1EvT2ZiZy85eDJjTURZQ3k3Mml3R3Z3S1VCcGpBV3B0SlJ2dzRXejUvd044Q3o0RFhPVGx4NWdZc2lhQ0FBQ05lWER3Ukp5Y0hKendKbmJlZG9xS3hVL2xoeTZJSU9Mc080WTdsanViUFIzdTRPRC9iU2FRbi8vNnNZZlFoNkdaYTZ2ZHZzS2twMEkvYXkzK0F1RzhQczBYVUdYZ2lYbXZoQ2JuSDNDdFdMRTM3QXFGSEZYNlY4SEFoTmJwM1cwV3oxcGwvOWI5RkV5WC9razhtbVg4YUgzUk9vUGd4MVhhWURrcHF1STdEbjI0akNxNnhzS0hibTMwLzl2NUkwS1V2MlAzb2c2KzVUeS9sc2Q1Mk5jTVh4K1VDUitqVzJwcmxoby9nMUJma3FTYktzN09UeHhDdDNXQm1rS01BUythY21XcVFaT2Q3MGFlRTN5TWpZNmJXTHp3a0crME9ncXd0M3J0S3JmUGhLT2pidUFTK3F1NkhrbEpuM1d0NENZT3owTStwVXNGK1VRUjI2YWhuUWZhNkdSZW9jVTNFcEJUalZ3VU85U3NBRE9PYzk4WGhBMUdvY1FDa1JXTUVrRWVueTdYRjgvYnQ1d05rRlljbksvV0hTOVVXYTg2M1BWRVlhVXBXbnA1WGNVdzU2a3JaWWdIZS9MbW54OGRCLzRhTE1Xa21zc1hBQVM0NmlvWGlxZVVLQ3BUWWdlOUJ6TEZ1cHU4Mkl1dzc3aWZZWHZvWEN4ZTVHZDlFWVl0T2JnV0JoaVR4bUZlb2plalZuVmpIZmRTZWpiZkxkWi82RFozNUtNUWZtdTh1TnhSRVh6VjJEaW96QnpzaEh5aHRZRGVTOW1RWmJqc0NNakxVRmtOWDJFNVY4VmhOOWhnTkQ4V0VYbmVwMnUrb3lIL05ka3ZDTWN0S1RtRENFcTQvT285Ukx1OStQdlVadUNXRytWUzc5cmdJbE5UTk5ZY29lNUY1dDZDVU0xUHJ4aUtpL2lDMnhadS9OVE5FUEF1ODQ1SjRPb2NSY1NYSUhhKy9yMDR5bFFZNzkvRU9KUkhqOG9EZWZJOGJxTGE5bXJqS0J0QUEzbjlybUVsMUZqRlVuVm1MblhBeUY3eG8zMEFaOEhTdXhmcjJ5L3ZKTE9IYXVqbytIcDRhQUl2MStGcnE2angzUjk1T1hsSUdIVlZyOFJ3SVRSek1GZ09zMmVDeTBlR3dlS0pBbnp5NXoyWGF3VjRJdUJTbS9HbGJlankvNC9wRjFyU1JuWjBkUUhMUjQwRUJreEw4N0krRG1DRHg0c3RIV3UvMHVPYXpNYjUvQ1lBYUdRWEZGMWxhVXBrYTlrTWdjZE42bUxIclFiZHIwbmxWd055Ym01dSt0TzhBRmhVVGN5SWUyRTZRb0h3VGs2WlJySmJMU1lBKytKVnFFVWNFVHIrbzJVUlBJdVFsRUFjUnNQd3FmSVN6YlpMc3RyckZYUHluYWxFekpGYlJkZkEwRkFjL3NPSzlQRXczU3lzN0RDb1hFM0tGeExtNXE5NDJ5b05TY3dRRGNFL1hreDNrR0tkWEZtUjBDRUpwM2lISFpqVzJuQVNjWnR2eGtRSVc2NUNLV0ZJV1BoSDFjOHVYWnJaNnFNT21pZ0IzNzFiRVVPbkVMK1gzRnJtUFQ1YzlCQXB3OC9HbFJNR09KTXkwYUFuZlYzbTRza0o4OWs3YUhRVWUrL0RWaEw3T09qZE9ab04xbVFseWdoOE8xbzBtY0xhK0NLNHpweW5KZnlVbklTR1pIcEhJblZUNzhPRWtLK3V6TEszTlJKYStpUWtsSmVYNi8zNlQ3Z2k4djFoZE5YSnhPZDNzalVIYXNCVzcrQk9kOWdORWdtREoydlZqd2FTai9tWEF0Q1ordjdmdlNENFhYZXhTVzBIMUxweUdCanNSRjU0dUxtemF3R1ZEM0RqZytmSGZTT3ZmMXIwZHk2TjdsNldZblBDWE9Pck04eTlWT3dJYktod3ZieFhPaWtra3FCYnozOHpTTXNzT3kzYXhJMHYvZ1BQTzNHVmMyc25mV2lJNjJqY0ZKaVlMWmh6OXpaYk5LK0hjL29Jd3ROSHJqRktZREtKMHgwWnlLbnBybDUwZnEzUzlCVjQ4YVh0WFdyUlVsYXV5ek5iWXZ0aXhiZnJ5VGtzWHdaelQ5Zmx2N0ZCaWxIU2VUQXkyZnJyWC9nU1FYaEJJSk54clp5akpra2RZUWlMRXhUbzZGbEI0ZzRPRHhvdnRnZmZ1cldzQzlZanY4ekV3TUpTVmxXWDVSUDZMZjM3LytkN0FEUTl5ZVprUlRVM04rMENUL1o4bnE4MjF5NDZBblJtL2JITVZDdHdad3AzbE8xMXJiYXlyaTR3RllCalFDdVU2aHl2MURoMm5nOXR1ejFHd1JoZWllRGxxWUVBWDRQeENqV2EveTZMVHgzTzlvei9kRVVWMi82N2NRVXVBSXBtYVVxODNhQTgrWGtHRzhsRmJxTUJhK3MzZC9QeElGQTZWWmQrcW0zVzRIWE1BSWppS0Yvdi8vZ3NBTzF0WitheHpPbHZXVnJrQmFMdXJJSmUxbG5vNVZTeVFBcUxTdzNINnNoUERvZFh0aXQzcGhOOTYrYytYY011aHBhazdCVkhLeXNWRGdEVkUvQlR4a0NSL0dOWDdWL3J0cWpaN0tpTWErNGM2VWVJR2VMUm5tYldidUFnWUtueEt3ajZ1RVF4cUNMb2tFRmhRWU5sY3lvZkY0SnE1dVZVdk83cFBZRk9Jek0zT2FyS21jWnAyZkFZQllEZTU2NzdycmsvVlpMRzlEY0RndGY4ekFIUktJMDZ3aG1OWVkrV2FzMm16ZStHYU0vYWJONVJDcnBKS2ZvQ3I5Rzkvd1UxRFJTeGk0Z2FoY1NJNWRQZEVEUmlHMkszN3g2RDFQVTh1RFhhaUwxUE03T0JGSm9oQ3NpVHpZR2FGYjI5bkVsb3JuN3N5bXFVRTltTys5dWM4cXpvOC9jTGNoNmVreFlIUFdKTDk4UUltOHJvVExqVE8zU01uV0tTa282MEt6Y0RPQXFsRzR1VC9vaUxqU1FqcDJCZDhxUmUrWjc2ZmFycGFHTUYrcmZPNFZqVXh4SzNwVmNncmFsd2k5ODkyVmpYT05jMTRwL25jMi9reTNrY1VFbk9kVUxVVmVIOTltcjd1RHkxZmIyeDdrMEtaT0dmLzJTUDRvbS9ZaUxOWSszd2grai8vZDNhbVVEcmY0cm9abnNxREYyZUxlcnZWSHg5VnovOGNSUUgydHNXblRnUUdSZjhmVFdjWjFWYlhiZUVBd1MxUWlqc1VkM2N2VUt4WXNlSmUzRjJDaCtMdVZoeUtGWGVLT3dXS0JuZDNLWDd6Zm1QYy9TOGpHY25KM212TitjeVRmWEpnRGkyRnd1b2JYUWQ3T1JZMjlzTHhMYmZWSkVpTk9zSHJxTHdVc0FFTExJMTZtQ0JzQ2tFdURvNzhGOFNQc0xrdGxDeEVKMkREaS9vNCtaQkFJd2RiNEt1SDU0RW9ndmRxVGFWeVQraXdORm81WnhOZFZ6Z1Urd0UzTWl3czdHdXpBMXpQUnBNOUxHV21xdWVLQjNaTlc5dFZXSktTazZzVXErKzZlSHQ0cEVJSXFRRkJ0RnJNVUdidWxHYWo4RGxkT3VIc25YbE5oL2NHSURWSHg3aXVrNitPblhPbkh1SzEzMGRMVmVUaWR4YmZ6dzNNQ0l1amxVd1ZHdEhRU29RUHU3YXVUSTU4V25DSFpZL1cyMllVTklRUkJVUXI3N2FyTythZkxiVy9oYnNFSDBTWHlHZDViR01zcTdTUTQ4dEU3Skp6ZWsyUFo2QnJxMk1sNjAydGRWYjNEbU8vOXZiMjV1Zm5JZForZnMrdzZxOCs3cnFlRkQ3MWFDOHQzYS9QZTJHaDducll5enIxRU01UXloWHhUdVQwZ01WeldHRFVZYm1ES1Jvc3JjUEtabURnSTdUcGM2NElVZHdRck9QNGVYbHZjUkpZZ2Q5QTI5WFdLNDY1VDg2WEVXOERiYzREUEwxMXBVWk9YUmU4bzdFMDZka2kwQzhZWlFQdFhVemxoOWUzRk0rNm0vVGl5V0hCR1NReDNSZU4vVFdkb1ZBc0hFOVFCb0RqUFdwNWFQTGJ6UzJyT1BUZmc1c3dIQzRWbzRwNi9FNFJhdkdTTExtb2dzUTZKZVBIOFhYbjNvZVZiZzVzc1FsVFRwMk9GYTl0NFlucm1yTG5oa010ekVQT3hLeVZSZ0NnNi96emFxWTlYMlVJdFBDbG5iNi9lZ3BpMVhVV1MyR0N1NXkyYnRmOStEYTl5djJYQ2NDd3lGSXdlbnVycktUazFwNERpN2tlUW1UK09kWThiWjduaG9PTDQrTktuWVpXMmVkcm5iREptTGRwek1nZ1l1MkVwVUI0c08xQ3RYdTd3ZUFEVEpwaHBpZVdsOWNkYU1TWWNub0lTN1Bvd1J0WHUyTzV4MXlETVBZbmlCcUE1VW1ZVkNISWxKdTd3TjVJRXFTa3JOeGFiVXM0Mk9YL1pBYzFoREdqbmg1OC85cmFHaXdkcXBTNkhzK3pybC9ialMzWFczMW13RnRlM2dwQlFCQXlkM3A1ZEYrNFZ1cGJyTGVLczRlaVIwVXhNek4vNVNhTGxJRUpad2lsam83T2hRaTJQQnlEQk5hcFE1RnVyKytDVGRvYTFoRmlzZ0VXdGpib1FETkRPZ0pyS2JhenR2Wml3d0lWcmtqdU5IYnJEeDlDZ2REa2xkL1QxdkV2bnNveVJRendINzVUV01Cd3BYS1RUNFNBVUQ0bGtraFVKZGd0OUQ5WDNVMmd6NXlLNk93bnFaUUtXdVh1ZXdqWkF3Q0pEc1Y0TnA0MGMzTjd0L1dxaHJ4QlNFL05INmtURklyMUdmQUEweDdaQ01oWUI3Y3p6NElSV0dTLzdMOWVXMUZ0d2FacCsvSmZiMi92elEwUE5XdzJOSmpmWUJ3Q0lDUWhHWU5KbHZyRFpNNjNEN3ZJVFl3Z3NHa0FFWUZqaTdoMzYrMWc1YStPYXBlUWYzOGRTWWJ5MGtiY2VuRGVjMGpnZHVFMC9EaEc5M280UFNKNTQwMzNIa05TYWNlT0l1Z2F4QTdBa2dvQjNvVUxvcU1Sd2ttYmRtZnlMT2FaUEQvL1BJWDBnQVRnemNDa1FQcllIZ0FjSWE2YzhYQThYSDJ0cCsrVnE1Rml3S1ZSMUFpTlE3T1c5N0ZqbHZpL3BJMVY3UUo5VlVsdHhzK0lZb2h3REJXYWxkbzFxeGkwSjZLMTdBa3FETXlXNXo1Y1QxT3ZsTThIQkI4WlpscmRteTYwM3h5M0c4OW5lbmtQdENqakthbDJCT2dwQXFPZG5WOUc1MHhOREpyNTMwbGxpM2lyWjIxRktTb0NhczNzN0V4TnBXeDlZZXNMRmZPNk1JWlp2UC9UM2VnVkZ3QURFenN1SnFieGE5VVlBZnVEWkEvaTIvaHNIbWRvZXF1dnA3MDlKc2p6WkpGVFFFQ25abUVxVjFSUnBrNEhsZ1hNc3E5aFI1YjYvYU1FS1FYRndsMXZEQW0vT1VpR0dxWlJzWlJic0FkWGxaV0FXdGQ5RmZ0S294YW5JRWppeUE0c1lFUWVqS1l3eC9pUTRkeWZRaGVnVU4vQWdJREh1MlEwMmsrSU1ySGJKeXV0N3dDV1ZsWmZxL0RoRVV4M0dzdnFSbEdWdW1jN2J6eFAwY1dwbTFWQ2dRb0Z0QU5OZHQ2RER5TkQ1QlBtWE1lVnR0cHNoc0hJUVcwT1djMFYzd2xwZnYvaEQ2a1c5Njk3bmIvWC9ZYUdRRUNMTWl2Z2RBQUw2RjM4M0RsR2hrQnFTblB3amxaNWg4TDQrNXpiK1F5S2thL244bC9RQWFwd0FNdEUzYkhhekJ6WndxVkVobVNNNTJlVzBkaE4zOStybFRuMU5iV1BMbTJPeG5aUExldW5LMWs1V1BKY2czR2tJc2xqdTJmcjNZSDNad2FpNzZGTjlwV2FUREFsTm9QQUlqb2hCVVhObk0yeUdqRVoyV3FycTFYN3F0aC9lUGd2WSswbW9WQU9RVHMzOEZ5L1UwMnpxSWk2R0ZMME9TQ0d5WFV0ZzZMcXJWbThLc2VYckloZytVMW5pLzlWK1dZNlVEWkJUTGJuTjhKTkVkcHd6ZkNoSjBuZ0xYMUs5NHVLbFg5UWVIaGg5MTI3cU5FRFJVemt0dmtIbkg0a0NrcXVVd1VIemVyWCs4bVNkczRBaDI0eW5IZ0VOSW1DYndkZ0tvZHg1RzFqMERzVVkzaktmY0t4OUczNlgrelBobnV0TlhMSVEyM01yclkxL3A2bk5XL1MrNzNNUDdzd21DNHlMZ1RIOWduMnpsWWd1Z1Uwdm5HaEdGRUY4TE9xblFpVEdrYkRBUStlZlJIaXRneDduZmRKVy9ldlpwZW4zVitxM0kwWXVQN3QvRE5ubTYxdnFlVVFGNjVrWlo1OFdGeGNiTEtIZmgvWStuc0tEVG8vZnRZWSsvWGY1ayttRkpEeit1dkxvVnViUHR0Nmk3TTBJNHoxc2NsRmh1TnovTTlGRjl5RE5sOURrSjljV3A5aFVXd2NBd1R6czBLNU9OeUV5VFdUNk5QbFJ1WWNGWmlTd1VTUFNrSW9aNjA3c1B2OGFYOHE3MTdrTTNPWmwwaFhSMGRIUzYyRXpGSnU3c2pJQ0V6RGJvKysyR09kd0l3aFJhSHE1OC94cVNrYTA4K2ZwMTVmbm5pNy9ueHJEa0pCVVJvakppWjJJYlVLQ1BqUEllMStlY1FJdlplU2xTaTQwM3ZxekhPYjdBNXhDTUhoR3FBNGtrMGNNVmZKRnNENTkzcW9VWHJVK0RndktXRkEwS1lNdi9NZExoNmVLeVExOE5ydTVUYnRpejNqQmh3OUlUSFJ5QzAyVDlacEZBRTdFdGVmRjRCNUplM3hBQmdCK1pzMnZxM2pXN3lsSS9vaEFvREpTVWtZSjZwNVZhVitPakYwdzdNc1czdUhCanhieFYvZFpkRHRRZmVPSzF3dTRxV24yOTkzOUI1QmluQk43RDhibUxxK01jbWNOSWVKK2NLaFc3Vis2NHdkMzd1UkhTMFA1ZlpWRDlMOUJEbHlUZ3d6R3h1YkQ5MUhvZGtoeVBkeTFKZkNudnRhODFGc1pRQlUrTGg1L014U1F6YS84emU3N3RjOEUvLzVwUzdtbDk3emZ2RTM5cmxoemdhV0VRd0MxZzlFSGpaSGs3cjNFWUhxajhkdmYzUGJ3MGU4dGc3WjZRTzM3eWY2cGlUc0FCbDk4VlJ5NWkydHYzbDdYaXNsRndLYkxoWFBoM3NoQXZKQWFuaFRESXlRR1pyNUJIYlp2TGMyQVNlcFNFREorbG5IbzlXcDlodnVsY1pLVGRJVmZ0cmUySndDSFZTWVM2RDNQWUk2bWg4bE5mZUlSeTZHLzJ2eG4zZnNYb2RLelIwbnJLdEIrWWRCVjZCSDExWjlQdWlwUjZOVnBUWmxoaElXQnNhL3JzRHJQZVdGYStEKzl2WjI5dlh1N3E1Tmxhek1rcDBIclBHNnpxY21KaGdaaVdDNHVkMWt6ODdPWGxOREFPTEVpWU1SSmxKQS9pWHI2YW5ySkFFQlFlVWNFOXpOL2IwVlY0WmxmYm5Hb3gyVW5Jek1JcHFWalkyUEdOTmNhZWdvYTJKdmE0c2FUaWVWVjFCd1JOQklWN2RjcXhJc3dNV1ZxRkJNSERNSXEwYTQwTDVOR01GeUQ3cXh2YVJHd0l5SUprRytVYTlLcXhJTkJVV3pFdFdCUUFJT2tMU1J2RERYWHZQbjJlTEdQNUdCeUI3T1l6bDlvZHhMcUcvLzVYMWkxM2tydGxhdWducUJWaFJibnEyQkw4a0xkWm9EVCtvQkNhSExoNVdNakNSMU9GeUVUM080aUd3Z3EzNDRoTlM4aE5LMTNsRW1Fd0JnT09NZDJrUHV2bTh1SFBEVTUwL1pVVTh1SmVOUjhXQUs5L3pqU2xNUWozTmR4NjlxZUZTSkFoMHZQejk5eG1JTkM4UjkzN3NUeWY2SEIyOERYUjQrdmoyQnlkRlJoVG9kODJobEZSVzkxTWFXam80R1BXTXdOS0s1bUd0RW9iUE9UNXc5dUhwYXYvQ1F1ekh2ZVdHUVpIM2ZrOTBUazludkgvZjBmamNqbGorYi9KMUNOZTIvNzRBUXdISEt4bFhXYmZlYngvM01lcVZLUW94U2Y5NUwxY1VJQWFNbm9LVVJNZkQ1VjlodW1takE0VXhzMWtEZmNEd0lVbUE2M2t6TjhZdi9wYlhtTnVEMStHNVJiYzZsTThwUksrQWkwTnZ4MmFyTHlmNXdmalcyOUZlZmRPUWFhUUVBTnhxaldrbTJ4RnhxTUdueTB1cVgwWXZXVGtaZ3J2L09KL3l6dXVSYWxLMk00WjZEL0dRWER3Y1ZCOVBKQkhtZDBublkycnN2Mjh1Y0hCOGZIeDZXTHh3clJrVzFIWTdtaXZvSzdOK2ZyenZ5WmFGd2lJbVJSMzNNbWhoOGZua3FZc0NQc2wvdk1raVlHYzF6N2ZJZmlvWHBSbE9URmxNS21BRVA3WFNsTlFtU21wcmFWbDFaOVdMT3BWdXpBQ3ViVCtWZUltSWlJaXpGSGI3M0RpQmc4UFgwdE5vc0Qrd0p4ZUxFY096SHB5ZmhuRWtZc2xpQVVQcit3SlhDQ05XMFRsNm1DRTlhcVhUMjBtdmwzdi8wZ2taQ3RTWUppcFFNTUdadzZ5bmUwbnpKNlU0NXZnNmlJdkl6OXFUZTZ1K1hNVEl5S3RlY09aZVNLYUpGek1Yb2lEa0hVUmNVOUtpUEhxUXVsNzVKR29vcWE3cXpkUG5lczVta3UxNmpGeXVFQVZRZkEweUludmtBVnQvZktjeldqQnhlbjJhVi9xN0JHUVcvNDVJRjUrTXhsZXQ5bVdOd0xKSkl4QmpCTW1xZDdicDRWTVdUU21YQXE3U3R0TVY0VDBXU2x3NlMrbGxWeGNyT3pqMUk1M0VXUFdCYVdWa3BWTWJKdzRNWE44U2NBcFBlYU1PSm9LQWd5OExXMmhZbGRVeDdrdkZiSzgzMkpwOWI2aFVoYmQrSHo1WHNiM1dCVDVpVVUwdjM1by84cjJuRFZ0MlJMMmJteE5INklmcW9KZE5Wa0VPTnh1Nm43cWlhbDFZbUZyZGZabldsYjk1N2l1czhIdUpZSHN1cXdmWWZ5RjQxdmwwZ0Y1TGMvTGJzT2dxNi9FTkF2blg5TUh5cG1PWWhKYnZjdTRDRW5RZzMweS9CcVZqY25JVXNSaEd3K1hVcndlaFk0Rk5LM25udVk5WmozR3Uyc3RHUlJnNVpoaFBYSG9oR0NqaUFNQ2lzRCtkRFNxdkhhSGFoODF5M3Z0T2VSMGxqcVlDbjdpeDlFNGNCSnlXV3QxRE9TTXhHVEVTRUdpYlY5dXM5QURkU2hpN3BVc1RSeEVTUzBRSUY5czM3QlkxMGRLeWJvY002ZEZtWUVYMnJEdHErVi9vWHYzOUxkcjRKcmJMaEZNOGVycTNCUkJpZmdDQkZQZHdFQmo4aHJybFQrMUFZcDl6YzNNaFE0NnhtSllEdGhvZ0lDUUZnV0M1WnY0ZWpUQnFoVFJxeHJQL1A4bnA0SmhJU2NBQTZYNzhldXdtaGNIQndnQ0psTWljc1lVZEZaZmV5TTIydHFkRjQ3S044MUpDK2dKZ003bjhQWXFMV250QjNxZWxtRTZvczJ3bUJhaUE4aFlTRXFJK1NMTlFnYy8yUlEzb2dMd09yemxoeVM4a1NVaUpyMW0wbCtqNSthWFNielovTXZjUVo0dEpDRHpOdFZjRDQ5RkNodVRHS3ZLV0VPb1A2THFETC9ZVlhMd1BwQ0NVa1Fvb0s4RlBiZHZUZXZEQTZSNGhHSGRMZkEyRGYwZW84Vk95ODlVdVVySVF5YW4ySDlPUEloVWV3ampHbGpjRVlINXorcVJTbXlPMnJob2FHOHc0cUxQaFFqbVFJYm1UL256K3FsQ0VwWVU4S1RQUzRxM3pKWTdxcmYxN1E1eWpldk8rUG9MKzBOTXZYL3BoMWsvdHNadTN0Y0VKS2d4Qm9zTi9uNzhoYXJIYi8wM3VoNkRwZDkxdTlYalUrTU43amZ1TzZHWTc2MDk1c05pQWNEWDhHNS9lZGFkbG8rRTh6Rk5keTZwb3BSVUVzejBoUFQwOVhkMlQvZXM2bUVYcHFnM3J2YitUNStreGJNc1RlK1lScmYwWFZGNTVMRDVDUndwSUhtNGY5NjdIZVF1K3V3aUoxWmU5WXltbGoySGNVSjB0RG9HKyt4L29RTTgrVUxqaGk5enMraUN1U0VJVTZoQkNlQmtRMWtBNi9jZUNzVHFjbjNIek9oVm12d3dJVEEzTWhSQURFenN0cjBUa2JwdThNZUxKeWN0dVhYb0dCYncvWCs3QVJRc21oN0dwc1RFa2NVMTFWeFp1cFRJa1cwUWZ6SHU3N00xWVd0c2NnUjZLOWc0TXllMmlLZ29XRnhRZnlxSUVmMDExZFhkQm14L1ZPWDIyRmIzcXAxVnV3aWF6bUp4WVZGWTJVK2RIY2ZBOWprckd4TVFrd1J1T1lBUU1lMDY3THNETlh4bmhQVDgvUjBYK255Tjk5RnZrTnl5Z2tadEV3anZscjAyak5NZytGWnNuVHd2SXpERURmK3BNKzI5QndrY2ZKVWVNc3VJL3QvbEx2WjFTdG9udGdDNXI1cGlKanphaW8ybmw3TnJZU0NhVVBKRXR2L1JRckF5R01sUG1jTGVBTUMwQlp6UTVWTmU4ZmtaRWxSdkpYZ1IvY3E1TU42OEEwakdPSmlUb0xCamwzaGs5UC85Q1hOb055YzkxY3ZsVTFORFUxK2Q3VDNpLy8wak1mUmQ2UXg0akVRZDNDZE4zVU9qN05rekU4Y1BXaUpVVkZrQ2lkVlROc050RGhMUnFDMEpxQ0lSTFpJbk02L01LU2srYmFsY1ZodTA5RHV3SG0xRmtUZDNkM2sxTlQ3S3lzMzBpTGFtb2NQVHp1MWpwOWdTQzBpS0doSWZjSnBXWm9qR3dock9UbGVRSWRsNDk5TEJlSm9KdzdKK1NMeHcxbG1uaExDUmV2cFJNajIrbW45R1B6VHlydzcyYXNjaXA4ejdWZ0tmTHNXZmxNeTd1QzNmZjVlcTlhVGxkRUxod2hHM1hHYitqRWlrWEROejkyYy9Nb3JJcjkrUWJkOFFObFRYVjExL1BWMkVLMUFYcEUzNGg1SWtTaFdMMFpTa1pLNnJjWlJ2RDQrRGlaTFdoR09PZzZKZHFzOXZHcWJqdU43ZlRyN1NOSjVPKzJFaC9waVdOY3o3TUlEVHRmYXRKak0xR2FBVVZIdmJEV1B0U2dzSXk5USsxeGhEakNKWlBhYmZudjc2aENBYUZiRzRVN0pPUG9Nc01BUWFhMWhheDM0V3BNS1RhM2JTVS8vdzRhd3RZNlJlRVdGb1V3WjA5T1QzZXpZY2RrbzB3U05kRFFVTE4zdlcxbWh1RnM3QVNDekY5NU44ODJZdGFYc3RNcnpicXZLclJpQUFwVUdaSkc0dFhER25rL0FsSEszWmp3WS9oSVlyVHF5NU4vc1ZRMk54TUEwTUtrRnR3YnZiNm13aG9HaHVBYkc4WUN1SjlLWndHMWJXMFZFQXdxMk5kVG1tVkpHNnZ5SUFGUUo4anpaZVhrNXJLbEtCUWxzeW53SzNFVHh4ekZUZ0xBTTJHVFFqaFVSQ2lVR1d5YmVFcmVzcDEvT201S2xycko1TzRZYVdRa1NQMG9DMENlcDJ2MlMzZTl2VEI1UGFjNFFJN2ZtWnNBaEdwaWZPbFJrdENtUWpFT0hrWVlDSTdOYnAvcnV2THh1cEZ4Wk9OdmJxbjlKVkM1VS9pbm90d2poVW92Q0swRnVJRUx3TVAyTnJnL2l6SGVJN1lYbHlCVnlvTXdvZ21wTWttQ0FBcVNaU2dJbHFBQ0lpOVJ5ZE1kc0w5VjJ3eWJ6d1lSV2FudDhuL2JWYzYwbFdWOG1KTFZoWndZQk03UHo5ZlRvUTc4NUhIN0xvSlVNcTJhTnNodzJ5SkpoNjB6RjZuQlRwYW1nWS85Vmp1TE5HVDA5cmo4L3NYUkVtbzk4SjlUMGw2K1d0bWtyWUhDUGxoR0JDZThIQlpPcGJmSEtkSlhnUWlwYWJiQThzL1NMNUhpdS9tWTRoNkZIcHRCNjQ0b0EzSmtINzdxK1h0N1A3Qy9ickdYbEpibStkOHRKZEYvUHBJcWgrV053NW5pN3RmajdpNlAwK1ZZTXVFMTMvTk9xMXp2dmY4MjlkRjdad2ZDZnd1OFFKRTJtUDR0RDJmWEVnbGdRS0dWSHNZU29NOU5HL1hiL2Z6V1o2NFVrMVU1d1IySW9LMlNzUjFCZzV6TDAzU2FyS0xwSWlzUFg0UUtCMEwrODc0Mk9oN3ZYbVBKaXpwamZQODZ4U1hqcjZ5R3lwQ3pqNDhQekpJV0ZoWjQ1ZVpnZVl0bHJFS3I4dFpIRkQ4S0ZwM011VnBobWFpaEFRaEl0Y0NNaTNhYVhMaXE3RHFHazNCa0k0Z05YZEJhME5MVzV1V1dOaktpMlBmNzVsdzNlNnBESlp3cmYyTmVINFVlQlpNajM3c3pYZ3d6YTJzVVBzOGlNMmlyL3FSenRrOW50Y0daazRBSUIwZCtNa3lTWjZZeWxJclZ5eldMMVJuVEZGQjZ3djc0NmtIdkV1UkRJUUptaDI2WkVKdkdUUFZRUTM3clpBRkttbGdKWERYcS9lL2NHOW1JT2M4NU0xbUJLWTh1ZWlWeXRPL0FQU1B2bGFKajRyQWRvSHpjM0s0UFY3c2h5Tmd1YVBsYWZQRHN4bXh5eGViREdHMFk4WEErdy81U0d2QnV4ekd1YjZCVTA4K2pIUWVlamdidFJCMEhrVGE2SHNUNXcvR2o3MmJpVitJM1hDTW9RYmUzeTlBYVluV0Jyakc0OXVEa0JUUzBZeVNwZkdFd0FwUHhzRVNDekpxUGg2OUwxOTc3NnlneWlTUUJ6K3pwNldtTlVoVldWdFpQaklMN2JSWGllVlB0cTJlcEMvVnRiY3MyalZ1Ui84R1pBQjVzVW0yUHc3em81dEpJY2htZjNxWjhaOStnamkrU2xndUYyUmh5emhzVnRqN2ZXd3pZV3hiV0hmUjlGS3NuZnR5MHRVNmYwSHpPYkkrVDlnUHJwRE1HK1hFWEVvcXAzQWRVMUtrOWZYQVhURlBSL3FPYktQN2xFV0p0WWJFYjkzb1FaMXEzK04vbHJDV3poNnh6eWpJSUNBaHhvbmVMemQwdnArZCsrOEtuSHI0MCsxZnZGaW03RTlrTzBYaEdrQm1VVWVFbFNEOXhrUzllZXFNRk9sYjg2MnoxOEgwT0hiYXZmeWJXOTYyODVRL2NldW56UEp4dmw3MWt1NDlDRTFHbS9lSDYrMzB3ZkJnbHE2S01tUnFqUmF1K1Z0WU1XNmg4c1RvZ2ZtcGZkT0ZqdnhLZEdhRnNwK0YvNXkwRU1HQ005QzVKWGNFcW5EQmNyVXFyOFlvZm83Q21adjMreGFXVkpRUUE1K1ByaTJuQ2s2VWNneGhLczZramN1YmpJSmFucmVCTU5YUElZL1pUcjhwRG1Hd3dmYkx1M0tPOVVVOTVJUjVXSFpQZVZWclhJbkdRclRvZHBoUjFoVVA2L2VqRDBmbmIyMXV0eW1KMGJWNWZQRUNEWHBWRHUzUVF4cko5QVlUUjRGYzRHaUlWSEpPSzVIQmx6MHJ4M2E1MmpFOHV6b014aUVsMkZRYmpmSHdseVczdXg2bkgzbVhnVEZhVmFxbXBqN3ZPV2VORlBOSTVYcU01SW9zcjdrV2NEZlU1SjRpbUUrWDFDSnFOZ05UVStXQ1ZpRXpNQXc5M0dtNmdxUXhnZy9za25lR2o5cytwc2lqSFFadVBBLzVwVDZyTWwxcGs4V0JDT0duS0FqeHRXalhjNjhlNnArTVFaMmlPcldtU2I3Z3hkZEtJTlkwV3NpVFBVRk91dlV6MHdMWVV4S2R6YlZWZkdWb25mT3JqN2o4UkQ0cWtvOHJNK09ielVGM1RndHJUU28zZjhyTnUwR3JOdnZ0aHY0ci9MYkZxeldJYTQ4eVg3dEoyblNmV1g1Sk96Zy9uQTE0WnlnWUJkb2Nqb3dnOHRTYTRUVVF6UUluKzA5VDFtdGQyakZUQlJVcU4zNGNjbGNEYTlMZ2JmUC9MQVlMUHVTSVBuekQrVlYweUgyVCtoT0FBRUtqVkFVcTlTRmpGZ1BjekNvMGRNM1pZMFNmeTR0ZnRTMlZINDRiV0JnRVIrSmJMVnBZSExvdmpEdlgwV0NSSmNsVE5PU3haT3ZsZ0JDZWtiQngwNFdrN09sK05WWDFEd3p2L1BOZHFtcy8rL3Y0UUhRWTgvWVZHKzYvSGR4N3RxOVk4QUVvOHROdWJHM25HeHA4MlMraGhVc1V1cllZMTkzc3VVcEMxTlhJQUxFc3R6MDN0dXBSWU5FSHRKNzRSeE1na2pSUWxWcWd5eEt1WFdOemUzNU9FcTdIZ0d5d2dBcURPTHEwcmYvOXFGcWhlK09laEo0eVlLODMrWERqZWRmbEFHaWxEblNCRHZmbjArdmpZbHF4T0dENS8rbFg3ejU2QkFPazhKdFIvNnNNY2F1WUVDQWNCQmZ3cFBoaGVWdDA1TWRwNTkyUFd3eDQwMElKejF1K21Nb2dzelp4S1ljeDBLSmJNOTdSeHdXR2xKY0ZJbDRqazZKdTd6YVVFa1ZMRHozakNOYmxleDdWMnByNkNOWG94RW9wVk9jUDhlZTNPM1FkWms0SzB0RmwveGJHd2xNWVUzNzRCa1d2aC9HUXBPamc4N1dvY29EV0hNZEFncVBoeEppejdXTGJBTnJoU2dYbXhncE1heDJtQUZobUVTMnVHNWowdVhkd21oN3Nwb3htK2lodjJROGp5VytiZTBaRU5DSmhxZjM5M2Q5VFhyTXB3YzNkWG9sR3V5ZlNsY202MGVDYjJGRnEvWkVlTHkxaFY4NWY1Q3pCYWRxdk9icjB6WlhmcjVZa1dxZzQrNERPK1U3bWYrUlo0dDVvL3ErVXh2blN0ZWJYb2F1Y0VmMklOMXFkQ2tBaEhpNy9ZNTFsdEhrejFja2gyRDVuaWZjTGNsc2lzdUlMajl6UUxheFpqWjJjUFBQZGQ5MzIrSEtLbnA2ZjRRYjU2OUVPWWkrdXF5dEhmRm9aV1NUU1FiclJ2eUVEVk1ualZYR3J6Y1ZVbEVEVnlhSTl0S2hyU1E3bmRJa1E0L2NRVmwyWnZKMG5TbVM2OWM3clZ1N1AxMXhGcko4dFVGMmFudjZtNXI3bHBUUVlSa2pBbU5YQ1lURGhSb1JoU3BzT2l3QWdIaGlqTm5od2VUbCtFeTdJM2xoaDgvV3JMUTl4R3JuWXZ3cFkybHJ1L0ZQc3VVclp2MDZsY1V3L21NT3VDSm5hamE0K1BQaUJndUVrUk41RTA0YWxIdTE0NTlROFR3aVdsY01qOC9IeXlPZ3ovd241TWw0bXBRb1lYRzloaFpBUUNTa0hzK0k0RlZPcVhmbW94UzB0RGYweGJjMlg4dlFzTGQ0VEZOd2E4aWptYlZRY0NVSkE4OG1Zb3FGR3ZhcTZNVGhlekE3OU1JdGhKemVsM3h2b1hqRHFycnlFa0ZkT1FwcU9PVlgzUjI4S2lwRWpTeDU4TmZjQnNUdmVybmY5K3VEdCthN29QSER6bWcrZG9rK1g1dFkrelgxNmo3cjFtbUhuKzkrdmFqSTgxQ3drdE5UWFhVVFNwVy9EazVNUFR4V2lycGYzTDYwbE8xK0FQcW5iY29pbWxOQkxhNllLZVVJYUxXdmF2VE5aaDZVK0xUa1VibUtlMUdHVUVmNnJRRVZGWWpJdnduUEhVRjNNdDFQZ3Z3cXpLald1YnBOSSsxOGtsQVMvZGhNaXdJbTVOaUNObEdocWE5Vmo5aGVRS3AySHRNTFdQSGdaUExWU2dTcDJibnBmRnFzVVV5b1RINTR2TGVSTnlxeEF6NnUyNFo3bzdMNmpYWXVZQlRTYUVuSHZMbmdUSVlNUkswMHBGVTZFaUVNS0JHT0NMK1I2Ym4rRUhVemR3Y2VEaEdhbXhFNmc0SkxDR0pUWS9jLzhNb1d4eE81d1pIVldnUzhLUnN1T0VpTkRPUVFRRUJSOTIyUU4xdndaK0ZhU2o0QTZZbmxFQm5NKzZPdUlYSVBRZ2hPbVM0c2tUckFoNW4ybzFNcDA0TVFqTGpNdFNmMVl2WGxZamRQbkI2TURSSytGY0pNOGVYais1UWVYcTErUno3Ylo5SjFpcFgydTU4UGU1Y1hDaTN0UXIwSHJkYlBDdU13akhOQlVpVzdoY3Y1cm9NYWpEZ284QXRxd3YzNzRJTndudE0xbHdoNTd5QVNqTmxpL08zSVNJOTJKQysxSXRHSXUvRC96SW5WZGxpSVlzeTBrTjloYUF0c2RkUlJmY1U5UXhPUEdqNEtUcWwvN1cvQ3p1MUdFNTZuZWhDcVd6cTFnNHp0MFhMSWkzOUhjeGFGNnlvLzdCZ1FGdGd1dHhOeEExaTkwT2xTcFFLZDArM25LV2tmazcwS0d1VUF5L082LzVCdzRZMXN0UFJ2NnJUT3NiTnptSitFejljWHEzb1lPU3dmblBDUi9KMlU1M0cydnJ2d2RRMUhFSm1SeG5IbkZ4Y1c3dTJTcHlycTg1c1NpdDIwK0pjZjVCajU1Qm9BQ1dpZm0wNE1hblB4WDVaRWdoRUtYMTczcWRJbmJwWVZxVjhlei9mbWRXNlk5Z0VyUTBzRlNIdXVINHltYS9ETmtjSzU3TjZKZXBqZGZPejlJZ2hHekdHeGtodWFnbDBMZVE4QW5FMnpIbmpzcDZuRE5WejdWVmpzbGFzZTdNcll5ZGgzdWNXTHc4RlU2WGZjdXNQdVlqeG9UblVKN2xtZENxaEpFOWlCUFdCdFE0ak1WOGpHWmV2UCsvRitBbmNML3BIUnF0WTFzdTlneHFscWdhL1R1M1UrSDlpcHEvenB2NFRSVmRKcVAyU1hWbTNRN25LKy82Y2NrOWdaVG84bldZMVlpMFNEMWlWZTJ2WW9zcTJBNmV5L0Q3ZkJVV3lkUlQzSHBoS2xWMFA1d1RSbkg1UDJ3L2g0ejZNMy9IQjBvV3F6c2JhQ09NWkx2K1kzUm8vWlk1SlhxdjM2ajNFbnIzUExRQnpEdnk1OC9UZ1FQZ2hnQlFKYm5pbFhCd0VIandEblZSZFpwUkhscjNZbHdIbmtVekRzaTg3NDRCVXNJQnRCYVYwK3FoQlU2eTZaK2tZcFdjVGZWUlFlR0VTeWxuSlBKazNvbXBCQ1Rjc3k1N0ZicjY1VnJmWjFEcG01VVphSXJtZnQ1ZE51V2pVOE1TVHFyRm5BM3ZsRHNjMkxtYWJFTzJrS280VkJsOXlYMlZFZ1hRNDB3NjVJeW5WamtuSmRISEFhT1ZGUFZpOVc5OVNmd1Rta3k4L1B6YWxYTUNsRlRoMURneWJ1ME83Yk4xMHJFbUdlRWdsRCtIYm01WWpyUzRKdEh1N1Fhbmd4K1NQczN5Wk1YSXl1VlJRc28xMFhBVzV1ZUwxRTAxbGhXTDFhdjA1a1N4ZUV5eUhXTFEwTXdiVlFLR3JBRGpLQlJlUEczWDhrLzA0cW9ER1I2RnFTdDhWTExjZDEybFpWOUxsdlU2MThyNGhZbXVBQm5VK0dnUkZONDdDYk9sS2puQ3ZrMVhLNS9vUG1RSkxENmRSTmxacTZNaWIvdnZiV0ExZTNXMzhwRTVzSnZRb1gvbkhDUUNINFlpZVo1MGVaNi9IdVVJRzVxdXl1NjVqQjFCczhROEd0d2RsOXN2YzAyWmZ1MWI4MTEvS0t2bXR6cnJlRm52SXJNTTZuU1JhL3BlQkhiRktZcElIUHJzRmZQbC9rUlkzWHR5cmEvVnlvUE5zUDF1LyszeWJkR3kvQ1V5cytPZkI1OGdNYnB3Nm1uRHNrT2RaZ2F3Z1lVNVFWNlRLY1doV1ZHbXlmNjR2bVhPQmc2d0w1S2pRbU5jVlh2bWJXQnB6R2ZwZjdwWXZmL1RuZmZMVlpXODljTDArS3Zjd0RBYi9qbjliemgzamdnRWFHaVZkZEpqdEZ2MGZ0S1pkM0RNM1pRU0RqeHVNTkE0djBWZHpFWEdkT2VYUTFLcTFkZUZxUVdDY3kvUmQzMVRiL2lVMUVDU2IzY1U4UUxMajVFUVNWREgzYkp0bk5qamdSa01nU2xYL3p6OUNvZEF6TXpNTG1hOVh5bUl1NDFYeVdzQkFFTE9UVzRaSkF3VUNhN2tEYzd1a2EvdjlRd2NKbFlPVmpwanc3eHhYSDc1ZnI3UWtlWDhIUStXU0VBcmlnSVJoaU9CQlVCeXdBMFV5Zzh1dGR3LzZXUEt5U0kzWDJ6TzYvYitQaGlmaWsxaGdYRndJZkxxUTIxSHQyMmFiV0drVkQvc29TWGZQSVRJcXFDSSswTHAwM1o4dkVja2NVT0MrNnNPemJPSEI3bzcyYmE2Y3hQdjNhYmV3WnF2bnVqSHFZQzZaeVc4alBtbVV6bzZ6cit1ZmQ5UUVGb0VUWUw4eGxPS3drZWNiMXlmQU5hZXl3R2dEZGw5aTVLaXZ5MzU2Z3BRdThlYjZSUE54NUxjL2NOR1JNb2haMExUUWtOSGQ3Mi9GYm81S2w5bFR1dWs2K2k3d0p2MlRMNVlDK2ZHemluTHlzTVlCV1NtOFlPNUNacVVGaUFBdnp1S0xxR2ZuNThJY2N5ZXRoYisxVU91WGFERFc2R2ZzZFFWUkFxa3NraTZSS1F2WkpGbTIvQUxCUUY1ZVFXMWdFdUNLSnZlOXpHK3RvbERXcitGNWNneVFqMnVzK2Z1SkRVSFVNSldxNkxjcEU5Nll1S1B5Zzk1blhqTyszdXQvZWJQMTFFL3E4bEFmS2k1azJBVlV6ajE3MzZ5RHAxQXN5OGxDRlRYWmRueDdKR3IwKzV4TVBaWm1tdko1cS85MkU0MmM3QkhhU1dSSUk5M3liNDMrQ0JVS2tHZUZnWGVmaEVCYktFN0RBanBvZHhEU0RlaDN6Z1FZbFFxTmt1S2VJZXNVdHQxcWg3SzgzNWxMNWJlV0M5cnUxVHprTUVkbnFNc1Jtc1hZRENvL0VFSE1Bd1cwS0FNYTFhcGF0TXpzbFV4K0RhcDN6c3Fzanl5VWpkbHdsTk82SUxtOXV0RmJnM3NlRFkxTURBZy9yb3R2cGY5V1VtcDM1Uno3QmY1emFhemEyR0F5K1h6NGN3cmR5dDdHUjU4dnJsRXBuK3NvaXFMZFZiSzA5cmZwYjNUeXRjWmFsdlBYc09vK0dnRGV1bjJ2TVR3R0hsY1FtcXZSTFJpR3dCTHFoSktIMlhuU1BNd1BFVFIrRHVDSEhLU0tHaEtWdlpldHYyTG02bTVEZ1lrZWFiTllHeDhudkhsdFZXZXhOeCsrV3BwNW0zVGlSQW5SZjFyaFJncDFsT1hVWldXZTY4dUEra01sdXZHVSszU1lEeWtnUldRaFNuaGprOERqellwdUMrUno4NFFLaytMQzFsMDhHeUlNc20wRkNFMzB0UC9xVlVKa0pEUmF4TE9VV2xmYmJKN0ttajhJL3M5R1JjRWszMU1mRGViNlBUNmE2K2RoemZKTzZ6OENGUHI5RlZNNUYyYjJqWTd5MEg0QmtMblFRQnd2eGVlanFlaEpubVprMjkrZlYyY1g5algzK1B5bUQxZzVKRHNjc0lKTUJ3UElkRmE5K0xQRExwU3QzS2dhMmhHM2VTZzRxSWMyNkNCUHRyVGxVTTlxR3d4VGc3ZVZ0SUdEdFFzaUZUV3Jmc2FSdXg5ZGp1cTRFR3lVTzM3ZVdMVzd6NkhBUm5kWTF5dEoraEdGc0lVdHlmSkNZUTMza284eks5WGlid3FKVGdmYWVwWGJxN24vL3lyR3hMc1d6NGlsZ09xUzI3Z3hKc1FMbU16cFkwRm5SOWpPUUh5clJKZEhTS3lBZVZMRG1QVmpzUTRUcmlPRTFWWHVZWGQxeWx2STBlbmNzTFVtTUlBamtDY0FSc2ZiUndBN3ErSkdlM0lYaXZLZEptcmpPUGVaUnZQdTV6bEc3eXZrMWtUaWNveFBVaGkzbjh5Vm80NVpZd3hsaXdOZXZ0U093WlRQRStYVTVUb3RMVzEyUTNhYnNUZm9JSENYRUkrSndkMXBYa0JQayt4cDVkZUt6ektFOHRGdHFJVXBodFA2WmUxRFlHamY5L3VhZkFmS2ZBSjBlckdJbHNjazZhSTNabHFFQlU5VnlwTGw2N3MyelVJOGdrcDl3T0VseWlXWFdmaTdxZ1M0THFBMTBGajRHK0Vkc3hSM3hTdGc2Z2t3QXlDY29Qd0FNdE1MUWFsNFdTUGhQVEZVZEtTQ1NBWGdFTlpJMHVXcFBnOHE1ZVJ2ektmSXBObHNsVk01dFlkMFBPTHhaN00ya3hSa1Iwblpjd2k1dGsraDRzTEJjQ1hHZHlGcldlWCsvc3JwZzNSZnF5OW8yaUk1VENCbEZkdWFYdmhRV3E0VE5HRXRuKzhOUjRsS1padytDSHlLQVg1bE1qZHgvR3pHNHlnRlRPRVB1dUJPc01FNW11T0I4Z1dQaldOaERrUWd5SjY1TzdtSmpvNldtbTFxMU96VE1LbW5jY01UUUNaQjZJS0w4QTRmdWQyaEs2cUYvMTNMRFpIY2hBTzdEb1BUY0xCYU4xdTZYdlhPcFMzdHoyMGJEbVRPaXFQQWRRYWQwb0wzcUorWkl1VUg3czN1R0RCSUJEdTRHdnBmT3NwTkYyb0gwV2pRbldJK01naWU5dVkzd0JRRDVmaTdFTmg1c2dNQUpRZ29xUnVFOUtselZRdTJINHRtWjgzaWNocXFyNERoNEttclpNQm1UbXA1OGo0bk5qajVUYk1lb1UxK3g2RUJTQXVHUUNDR09uRm8yNndQVXJQaURZRVZ3YUFGQ3p4b2E5SW9oSEJjYldHWmJxei9iVzQwc1pmcThWQThhSFhGdGhyWEVCbGRWK0lOOEV3U0FpZTRXVFlvQWlmdnduazVmNWNwNU1jOVBPTExYKzFRVGMzNzB1aHRxR2d5ODd3NWZhUTU4bmlOQlFLblozZEZpQ0oyVzFXYllzamVNcXJobjU2MlM1dkprNENZNjVKUzlBR2lURWtrOVYvQWJjZTN1MHF1dHpsMnJ5UHRCa1dCcG96VUdVd0xhZlczNWMxdW5hYlp6TmlxenJUQllFL01jcG53c3l0REUrc1Z1eFJmdzlzaHlDRENBY1hBa2pBQVVtZkxtODlUZlFBNGpuOTFXRm83eVN3WXRQWXhGR3Z5aUFqTTJmenhleUV4TEZqanY5TzB1emI4Vm1XMFV6M0F2MXdxbjJlRWwwWUtNZWpkTnJhUVl5RDJrNWxVNXE1emIxZ0FwcWcvaWl3bUhsbHpZSWZJK3UvWHFQSlJGS0ZHdW1teXBRZ245NkxZZHI2TjBqTytnQ0F5M1hScnI4b0tpM0xVa2xjZkRZVFBXdVB3aDBVRFJMRWthWkYrZzRHRVFLRW1sNkdhZUtlZCthMFMwdXNybXdiRXhLS1JuaGlXSEc1RkdRR0xyek1ObFZVdjdYRW9PME5yNGlNYTJUa2Vna2RRNmY3ay9LYVBTaFFaZUFCR1ZJTlNTSkxRemIzcTcwdmtBVWd2WDcxbDJRMzd2SEllN3NwTVc4SWRqU3lDRjJ5cVlMa3NHWG4wdGxvY3NYUDRBVlRRaEE2d0YvYW8vVktYbURUZXJ4QjZjT0xSM3NNUmJabzU4L1liWG5HckltU3RWMVNJZzFLU2NZNnpucHk0L3hrNm9INCtMOUl3Ykp2TGZEUFFHUUE1d1VPWXJBNld2cVZXcHVxRWRiZWVaT0RnVFhiR3Q3cGoxUFBQb005VHU2TkxxNENDMWtOMzl4ZjRmYzRLQ0ZGU0s5cXMvQ0J5V1VJRWtJNXI0OEwzUUgzWjZ0aEQ5N2haVVZ1d2prcHU3dHpLU25kdnJzcHFneC94VGt1SHZiejNyYlN1djY3b0RZVUVJcE5RVXBCamkzL3RIY0dYWXdnb1lvTXRITnAycEFIcW9jYUp0U3dBeXVaWDAvY3JPN2FLbXFXQTNwUS9UQ0tUTC9ESVV2aEVaSjhQL0ZIcStLNGJ5ZkJ2Q2pDQnVyN1NQbVVvR0VrTXN3aHU3RTVGQzg1MWpJZ2dBNnlkWUdoNEhpY1dpZUJuN3ptN2FzcWpJalltdWgySnJuWjE1anNiYXZ6a2N4dncxL0ZCSm9Vc3BwVmdHRE1Qa01jT0ViMXZCbXh4K0Z2aU9GbHloaUxLNmNLaktzU2JNUXh5NUV0OWVjQ1ViZHUwYXFoTm5UeVJzV1VlTTJ6b3JjcFdRSGZlTmZLZmczenJkNS9RNDgybFhpc1p6dUprYUZXSEZPc2ZFZzVMWlNXQjBEUTFPRDNaVU5qS1BKOUJqaFpNRXBSV2dKb0VVSGZCOFBldFFkNE9wZWdNZWFDY0JNWVpjcDdZMVBJNHE5MzVyOVhyQnBQSzVXdWZ2ajFjWmhvMFpXV3ArVXpFZnh2K29IM1ZxRElFVGVWSHlFcDRVYnB5T1RZb1Nkb2U0V281cUFmMUZMcUtEYlNjZUlkOElSeFF6aHFoVzQrcUJpSWFGVEdhUEVDOFFDWGZOdGh0aVI0cDNlL2ZmNlpsdmxLKzExbzV4bHp4SDVQUC9tbHRjVEsyblljeFJIWTZXc2xwTTlNYi9IMVJ3U0d2aVJhTWlOcWZKMWRudGNPWnkxdVdWRThtek1DbU1ZNndOaVAwdXdWb2VtbFFEckMwT2V3bU1MdjN0ZlYxYlhybkxuWXFWNmtlc2xPNWJNeUt6dXJRYWZQN1pqUncyamtFUGtjNkZ6OGNlUHJvVmZtKzJ6NGNBbXhTbnlTdE04a3E4djAyZWhBVEpLa0NoYSsvVkxkVHBzV1pTcDRDdi9QNlZJdTBwekpNa3BJU3ZCMXdJeVR3Y2JKY2N3UlBHTkNQR20wZUxEK3ZXNmxtRmpDaW03SDBzTklucjJlUFRaYjRwbzdBQkQ5aDE5Ni9rNTA4S0lGRjU4R29MN3B0TWd6UVluaXQxcnhIa0E0cTZCVCtSS0JRVzUvSC9ndlJpeGU4eVBKaUYwVzkyMFgwcHJDdDNEbGpKMjhFa3ptSG1RMmRHd0pqQWJkT3hSQUVZVFRtamRyYkd3TUxUL1FtQkpQR1MwWG5rTkpRaUlKamtyQ1dQYmZuNVlPMytMVlc1S0JPWjAzMnVDZ0xJYS9JWnNHNW5aZVR3ZkRkNmZhMVlhdExydFgwNFZ5b1ZROHArejA1cFJTVUd4TXpCZ2Fxc3VEa2xGamxQam9JUmtCbnZwRlE3MHFVaHFKbk9jUm9rV3M4M1UxclAxZ0NROUYyNEp4NCtMYVBkOHV5SUJVSzZsVEZoeWpLaTZZa2U2anBubXpzM0IwWTZhZUxuanpCWUpQSHkvZkEyUXk3c0dqZ2l1TmFhckhacCtZeDdQdndwYlhSQWxPQUNRM0haMUVabndXcnRxb091ZkZOS3Z2bzZZVWJmanpEN1g0cWFEOXFjUVVMZlM4OG5idThhb3pYKzNYczZ4OEVBbzRIdStkREpBaEFRK2UrbEtnWlcyQ1B3U2ExcW9aRFc4YUxyT0ozcmZrTzM1R3BHa05jTUY4c3Y4STU2NDF6TjkxR1pORXIvSzZHaGZnZHZTMy9PSGhRYXV5MklUeVpTc3o0T2xrcWI3N29iSG01WlhpT1lBcEp6eFBLNmhla1B6dktWQUNOeDduSVdiMGNTbXQ3M1kzWW4rdkwwdzRheDhIaHlOOE16WmFZZDBxbDRjV3RBaEhEd2hUNEpRd2xUZEdHczVuVnZTMHNkSVdJYWVVVDhhaW90RkVrVkFuaTV1NTdQeTAxZ1lWNEwzR1ViajZiVVE1UDJFZFByYlRSSVdJQldjbWthSlFQSHU0NDlKcXpUTXFSaXV2OXplRThzOTdyanFkYU9kWGs4MmlDQUNxVDFsUlVKTUh0Q1J6aUJLbHlXT3VsSGlaUGtMWndaSjFCM3ZOWVZ0QWpZZmI5ZnoxNVNsQjNuemhiRFVZblN5ZUd3NUVDZ0NCMFZqRW5Ic2N2a2dYbENXUlNXMlE5SGRrWFRjS1lrdElsR3ZhdU54WGoyblhaSXY2M2hXbkdYNG4zdHVUblEwMFFXam1mMjJPMU9YTzErVEMvOVRmRHFpMDlRYUdCU05RY3UxOHo0QjZ5TWI1cjdtUU1zK1YvbUZKL1I2MDRDeTE2Y1NEaEFFZ0FzT1ZwUU5IbExoWG9VMzJodXlWVno3bW4wWE13OVAzcXdoU0kvR2tWUlRnT0JqZld6M1QyTm4rcU5yMWZUTTNELzNPQ1FMMHE4VmFKTVgxcit5MWkzdjljVExMKzdPenJONUE4UkFFcmdRQS9GU1ZFTlYydVE1cEZrTUpVUUJTU0JnZjVNT0JRaElSWjZNMjljOUM4Y3lhUGFpQWpDR1pvV2phWDZJZVRRU3FEQVorOWROWDIvNWphaWgxcmk3N2QyVFE3dGVZdE5TMHROTFMwczk1WXY2dm5mVXhQZ1pXT2tmcFovZGRUNnU1dWJuckQzdm42VTB2bDZVTHFRMUpmR05xMnRkNnNZU2tReXBibTRML0dLL0RVRkRLa20yMFIzOFlTdGZZQThsVTRJSTFDVGVRTmtXMkZaeEdFaEpJTUI5ZWhGR2ttb0JTVi95TExaS0lMcHV2TDVhRkNXTVd2cTZDUGdLcmJ3ak5WdkpOSmxIbUNnajNBSUNNSk1pdTVTejZXNHdTNE5UajY5Q0lQUlJKaHRHaWRIYjY5c3RXRWlKSGsvNWoxZWw3WUZBNEFDREIrS1Z5THBqU3lXN0ltZlR4Mit4TkhmK2lGQ21oR1hqUm9WazRCOHRzM0lQVUFJRmZuTCs1cXl0WG9SZ0pHWG1kWUhXQ1FnbEhJOWhIVm1xcUtOU0VHeTBFTDR0bm40SXpGUFR1M2JzbWUxczlyQnp3VGMrL0EvRy9STXRDM3B1LzY5TkJIOWV0aGNpUit6REdROUYvVHR1OWk5OFdFS0tSTjBxaUN0NWpqUzR4RjVpMHFUVDBYZzN1MmRGWGFNV3hCY1lyZk5zQ1BSVTIxUmlxa24xYUN2MElSaUd5ZWNWSzdxbk0xUXU5NkI5dXd0N1F5blBRRmZOQkFra0F5OUtwazArWGhXcFNxaHlnV0pBLzJ1Tnk4R3lZVkt4eG5Dcjl2K2tIdlg4T25SQkpuM0VtUHJhQW9yLzJOdjM0dEdweUZyVDlqOGJCSnRPU0x1blQvLzUxeFB0cWhON1JzUDBWVy96MXN2MjhVN3RtcnEyNnNzaXVFWHJlY1QwWlplVFBhYTlMY1o3YVJlRVBwRFh1aHdPblo1d1JCVnl1aS95OEViUDgxY1R5dFZ2bW9YVmpjR0xqN24zM0wvbWZGa2d6aWJTSThrQVpIQ2QxMEsyWnNFK3ViNlNGUnlMWENBYmdQUk1TSUViaDl1bnROVkRVLzJpck9lQ3QxZkg1cmpzNHJ2bjdDSTJtOGNmM25pQndFclZYZm1lR1Znb0E1WTlEcytpVUt5azllWnk0RjF6TWpWalpEempqS0dvZ3VZQjEyMnIxK1ZOYmhDREFLeGUyS0pPQ2NRT20yYTdseVdKaUdMTzFaUHN2SXBoZTYyaUxpMmxaZWZKcUlHQTBaMVA1bkh0WXRFcXZOTGo2MktQZFlOS2JPa0VDTU9GNzJIWUc2MXhYZjMrS092WjBPZ0JXRUE0YUNpRmxJZllISjcrTDFUaHkwY3dKUzl2RzVaZW5lemxaV2JGSUJGUGQrZk9YdGZQT2YxdFIvdjcrUXVhMWw4R0FvRnF2bjJueFQ4Q04xc1plSnBCRi9WSVZtTU5oc0lXSXMvWUhOYi84UTdzRHA2TjdGanllUXpFRTlJVTV4YUhabGxDV091RVBjOHQ3dThJSndWQmxzSWFDYnRVOG9Ta1BLU2N3RFNqMkhmMytTbmFxNmUxbC9VVlltTmdmeFFUUmk1RG5wVWphOXd1a0o5UVV1Rk52R1lPL0QyMTI1TnRYMFdDbHVCcW0vaVJmVFFVSGxNcFg5U0Q2ZHlpekY4WnVZb25YUWprQWRvWkhnb3diOXdBZE5pMG9HclcrVHRUZVJyeSt2bmJwcjg5T2lXaFVhYkViZFQyL25BZSsvUzNYV0hYd0RBZ0lzTEU1dXFUUC9mZVAzNnNuVVE1QWlRU09Sc2drL0NXbXZ4SkY4YURXWndrRWdJd3h0bDRHTnh5NmZCM3ZSOXNiUk1hTzVucnM0OWU1T0NoUjRObGFnWHBmTDgrVnZ5NUZVdUxmcTZIR0kzRUFLQ2tzUkF3a2JjdDNQYjBYUFU3dXlhRFlvbTNZSU1DQkg2b2ttb1JOVkNhRXJ5bHN6U1JyWTBYMnkwb0pKemEyT2FWM2JtbTl2c0ErRjByRlhJVXNPUG90ci9NZXEvcTQ3U3hzWWZrcDI5VjM0T001SldvaTRCUElHR2ZBVUxOTVI1Tzl5VzRvOW1yQzkyRnI1SHFzM3p0alp6ZXZZeVNhL2xVa2FXckVhaXoxaFZUOFhpZVJWUzFHR1hlQUtkRVVVVDZZVXZKbWpZM05RZGppL1BhbGpsMENZbE9rcko1OHlrdTRGZHhDc0ovZGViL3NtN0wreUdvd1pjNDFuQzdWZ1JUeWU2VmNMRWZSdFZWL21MQk1pVnpsbUN0NFc4RDA4WUtlV3BCTXdxTjE5ZWhIcWtWTVRFenI2bG5QVFVIRm9yeWJnYllnZkRZZncxK1BQK3ZyNnpNenZZSTFOVFhZLzE0b2R0UVNaQ0tTTEFVd0JGRG9nRFJJeTNJdEpXRmhZY2Z6VmRjK25SVmk5M3FocmwxT203MUxxVmdxMmhBYkZGd0JPQ0pLamNQeWtSRUJhbGlwTUF0aVNRRVNLUWs1blJCMUErcG9Fb3JwcVlpczFNdm1QVnF0TXVhdExJUXlTc3FWUEJHOUcxZ1ZHY1hObEdMVWhWS2twUElXK2dUcGR6NTlMWktjYXBQdUpma1lGemo0M2p1T3dDc0cyOC9DeTNYYUZxajYyaGpTcngvQW1yMWZrN0YvOWpQZFdpemo4TFNPTG9MTVZvRUx1b3RDbVNpZk9GSVhLWGx1bmRmY0VPdFdnNUFKQ0FkZ1FJS0FRRDdYam01SDdFY0FSUkpNanNMSm1ZZlhHN3hkTGR4VGh2WlhHODJzbUZLSXlZbTgzeXBhRktxelQvc2g4ZWxBZ0Z1OEdWdm9VeTVjNW1tSElTK2hnbHU1Y0JrVWpyMXlMT292ajRTZmpJY1JwTG1EMlpmOTkwNjhySzVFNG9ySDEyMk5vYlVaWm9MUlZoeHBHMkt3ZVNnZ216dHZTcEdXZEhQbjljQ05RdG9yejM4YzVBWlFrVW93QTdsRTVnTUdwNjAxOHlTeDNwWFhpK0tobGJPMGZjdXM4T0RDUXp0c3ErYjZhc04rY1BhL2NYUkVURVJFOVNNMU5aWGk1VUJPZlJTZGdBM1FjM0J3TUpranpNekV4S09zTVdqdWdBUW9LU2toaFRxM3JwQTNJOE5wSExweFpmQmcwQkRIY0EzYVFYT3pzNVBWdy91bytqZ2c4cmpsVjRRR3M4azFKVnExSmJ0NmNlYjFTM1o4WTRTd0dvbmRoZ0VNelBKS096cjgrc0l4MjZvRC94UnhBWE00Q0t5MndYWklsUzlVdUJoSWIyZm5yeXF6UEkwZi9BK2VMUC9iREM0bVBDNTR1a1pKNlJRUG9jNVF3UjdTeUhSSVRrNnUxWjFQQlNadWNKU0hiSEthaGhVZG01Zk0wRWhIMDZySXlZTTRiVE9iN0xrSFZ4eWFyNXp4QUlJZ0ZNcTl3VlRPRWtyc3hPRW1lK0FnMFg2Mm9JeFowcWNrRHR4SWF5WkU0WG9YeS9DdGw0SnVXNitiRE1kUUxGeCtNQTVoUHcrSzE4T3pjbDJyclluTDN6T0JMSUZPYktUbDdIRWdKV0Z3cXgxT1pqUTkxaW4zOTlTRGp5bjZHaGFjWUJsdTFzU1M5c21BWi94a2J2RmlJR0J3S1Z2UTlmWE84YTJwdTdtbXNaRTNhOFR2WkwvMFM3QWtHeVpFbmlPR3NlTVIwQzFrNTd5cnpTMkJTeDBEZ09ENGpHeC8rQ3dXbGJvN3gxUEVscU5zS0JMVFI4YXhkdjRMMTBHeGJaQit0c3JLcjloVk1nN0hwZ2NIRUUvazhCbXMrcmxVV1c2clFic1BMQUVBNFNJSDBRSUk0d2RSSlVwR2Nta3ZnbkNTNVduRHZodis4eFByLzlhZHc1Q2prbFZDRkNtRGtZWU93RE5IeERGZysrOTZUQ3U1b1VPTjB0QnROdyszNTlXM2Z4UkgyVk9XOWVvUWY5LzdMdGQvdGQvMzM2a0ZCcjd4ZHo4b0s4OWk5S1ZuWndOL3ZCdUthemRnaXh0eXJhdWFjTGFUR1M2WkplcXJyUzg1RldpOVJaTUFWSXg5THlDeDBTckZSUjF5YmlsaFhNeU9WL2Z1TFZDVnIzcFNva3RTS0JiWUQ1TElyNm82bldoZXcxT3Y3akN6OFA0b3VLTzMwMldGNzNMb0Q5d0tCY2ovbTI2cmpyVzRiNmh5Wm5VWlVId0VLQks2WGdQbCsyZDBoUk9VanRxMFZIWFNwVVVwNFVFMDhXV0NwSUtvS1BqOWlnVGMwQ3MwZnJBYlNCT2NCMG5VMExBSnBrNUFnUU9wMFNWTjh5anJpcVorMDB2bFJXQi9INXNrVHd0WmVvM1gzczUwQWxwT1FFaWt4QkNLQUtnOWhKeDQ4Y2M4RldkSnV3ZWRBa3BRT2dyOGxLd1h5RkUzNGdIS01Db1JIQUFCL3BDTEZ1QnpmV1A5eVU1RitzaFVjVy9tOTRsOEhBUzdmZVpUSHNoeWZkZnVXSTAxYy8rQ1VBTk5tQXdyaDVYN1c2RTVWL2xuQW9VSjhsTm10dkViR1puQzZjZVB0Mm5MMEJvYWhBaTA1TndzM2cySzFnbS9QNXBUSFprajl3eWI1cUdVN0J0UnlZLzRWZm1ic1RjUDc1YnVVa2RlSFN5ejlwWThWK1pjZFUrSlowU1B2cmVWZkpReVFVclBUZ2N0NFQwYXpLcVo3T3pJNDhJTFV1MEREOUxUaVZQOFdaUDgwMVo1RlZkZHRRRE96RWxhRVI2MHVOTTgxUTU5T0ZKd0ZTOEI0bFlZQUxzaE5VZmYvUnpQWE4rejFqdkZ0QkpjVklzZjZFTTRVdU9rYmt5YmRjYXZmdFhmZ0JzQ3NjRUh0TGlvM0ZrV2tPNkF6YkJUOXM0ZGozWjdxR3ovL1B5ODQvTllkNW1EcTFsaFlXWTFNL1IzRXd0aUwyYVlWRnZKTzBtdWpBYXlvZVBiUndRNG9KT2RjSTVLcFl1b3U2WWxWNFlTM1RzTUpJM3l2M2VuMEtsY1lYNnJ5V3c1Y3YrL3g5ZitHeDJUNm1keGdqTW04eTZ0Yk1tOGZyVzVsVVk3ZTVHUVQ4R2FYQm1RT05zMlExV2QrR3NSS21RbmsrRVBBSlJEdHA4TVhlZWZKdjZFMGxzN080RVMwcmxJRWtlSzdLR2pqdG9tYVplWHpuRkQyL2RQY0pTd3o4TkZuV3dObmtWanBDL0Y3Vy9oM3pBVGVoZlp3c3pyOS9ialZ6czhmc05aVXNvY0lTTTFoc3VJV21iUklaODF2QVRDNFByWWJqREY2MVlGTW04MUxUdWc1RnF6SWo4bUdvQUhGSjFtbXBwcDVGaE9FZlR0NmZCYUlUb3h2ZnUzV0c1d1ZvRldaZmtoR0E2TUpZMXBtUjE5RDdIUXJlbTgwek14Mlh5OFBhNVpqcW9oRHR4bHduOVBRTUxXUjRIaXR5ZzZOYXhjNDBpQUFzNHVRTzVnK3hudHBialhtdll6cTgxTjlpWW5JcUh1OHRxSzVvdGkwYWJXOGlRaGVuaXdERStLa281bEtnb2lkWUVValRCS1AybXY1Z3lSelJSV2srN0x2c1ZDMkUweUkrMHNNLzRQbkNiV2NodVZrTi81WE1zcFdIRnhjVFNtQVFGZHYzNW9qQlI5YjdOZjc4cUJvRjFkSDUrMUZEYjgvRmxieXdGQ29jV05oTkZNN3RsWlZCcWJzb3FLVGFhV2tkSGJuejVzdWVzcmxqSGl2SFRJWnlVTVRFemw2TGpQSDNEZlhiYVlkb3gyNW1hdjFKa05uYTIyaHlYSDJyZXZuT1c5bkZoRllKRmRQZmpaMjl0WFhGamEyZjBFWDN1SlZBL3YrNHRSVU5KcE1DS21hN2ZnVUt1em9WSjMzY3dvK3E0dGJ0LzZVUGhkU0E3WTV5UGR0ZjE2Yk5hUmxaWEZqWlRSMWMzNDdyYnpIUVZNSzA5Ym9paGpDZVkzMWZSbFpXTkJKNTBZWUZod0JSZGxaMmVQbTNONWUzc3phWEJ3Y2xLRm9pQ0ZWQ0JYTXhuT3VCdTg1eXJSS0srYmRxN1p4QVpLNFpKeWt4Qm9TRWVabmwxdFhrZW1RYU1UMWJVZjRIUEZoeGpLZXA5RmpNWE1EU1dRS0FHMGZ1YjYyOFFXZC91dUFUR0QzSG95OTJGK1llOXpFWmxuVDBzblhzY0VlTVc4Q2xvYnJObXU4VUJIRWljdjJscXVGY1F4T1lLdUpRVUZrcWZXRkZUcW8rWGw1VTRDK3JxNkQzWE5Qck9OT1lVSW8xbm00M0RORXhscVo5Z3BXa210R1k4UnVDRTBXamE5cDlqd1hoSWZ2SDU0aDV0Z3hFWXJXK1NnY0tIMmgvVVZJellwdjl2KzFiblU0U1V5NTZxaW80SHZLWnhiVyttVFM4NjRoNldIUkd1bnlPaGhZbUpTdlVXZ050QUhrSmdla0dlTUNBL1hkTGFsQkxVY1Y3ZVQrNTdVZll6QzkrNDBIRXdmaGFJT1phU24vM2MzaXpIMmJyK2JnK24xanB0RTRML2o3bGZiajJTQzd5eno2aTYyTC84dExpNWVYRGdGL204WUdSbDVldDRQRDh2elphMDJPNjduaXZxQ3BwdnNxWDIyWS9pRmhJWEh4c2FHQmdjMW05OEI1SlZVQnVucFlFTmcvK0hoSVhhN2JObVMrdWowMVAvMVlWK1VmR3BmN08xdjBtZXh3MHV2QStLTlAzbjVaU2pXbnA3TjJ3S0lpSWhvOVFJdnd2RVNQcE1Kc2lPWTZBSnc0SVowWXd3d1lmbkZ4TVZGcllWdW5ZN1NyRHYxMGZFeHpROWpqckpCY1hKWXRjWWh3OFBkYnZmM2gxcFlGZ1k0c3JDYnZydWw1eVlJVC95VThOT2d2YVVmY0hUVXVDek1Va0kwc0NzUUdCYjRhaXBhZzlJaE50TWFVZ2FYaHpuMDd6VFA1M0VnbW1vN0RCaGs2VTJ0MnRtclBiZkRrRkZkL3Y5N0FhYm9laEVJNU9oS2xkQlhIV0pSaEpieXdSdm43M203SzhUM00zbHR6MXIzY3pPVzNiTVJNWEs4RXhTS2w1ZVg4VmwwVkEwTVh1cnV2YTliYlNFQUlDQ2Y5c3hjbmNiL0xOaDA5aUpyTFY5Tmc3aWlsdERTVW9SV0pucDNQNkp2MDh2VXhzdXRvYTFOcWxram5yU3hEVm95eVM4c2FzK3lOaFVXR2FSai9CdnBQbHRXeXpBbWdZT0xIWXlNQ3V1TEZFSm1Oc2JOekJJNjFYSituUGZ2MzVldk9INytIUGN0TTdORTlHN1I3TDk3R2J4SFFmckh3Z1hvMXgrLzVvYWVHYlVIck1MYXJ2dVMvZTFxUzVIOVBSN2U4NjUyMTQrSmZHY1FiMjVXaGRSbk5VbVR6ZUMyTUFCbHFKTWQxQ1Biams1WVRBdy9ENEtOalgxL2M2UGY0WFY1dFRzV0VoTEN5c3BLL3psWDgxTVFETitlZDQxZUxkVFVFcUNuWnljblFQRGEydHAvZDhVZ1lEZGM2UTdzTnVWaVlHY1BmSnpLZXgxL3VhODBlMnVhYy8wZ1l3NjlHNGdpZ010dmFkSEpPVDNTbHJkcHhLRUVTY1AvbGRqbTAwMTAvWVJTZExXYmF1SHU0YUhBcUtpZ2tMdy9CNFhhUWoxNGlGbVptT0IvQkFVRnVRbFZ4WGZuUTRSbUQzL29CRGliaUZGU2ZMZWF3aXB1eXg3WHNLV0laS2t1cU1NcXZjNFc4UjBsdGVaR1ppdFdPWFA2TW83TlY3M0pHMU1pM0h1UkdZSlBjYjA0eTE1eW5aQ29qOXRLTzZrSldIdG56c3VNOWduZ0FsQ1JBTndoSnk2TUF5VmhiZEoxMzNrT215RWVYbDREM25NbXE5K0UzTXF1OTJlcjB0TFNSay9MQzVwNDI0VzcrQmNqdGt4Ri9aUlpaQWZaQXY0c0xadGlhZmc4UFNNd1htMlJBOTRldWlES1lFUklCM1FIK3RseGNQNmxvby9LL28xMWZDSzhkRDFrWWhOOW1QaytWdlV5MjdwUHlQR2o2QU4xRVZHL0czV2tqTkFuemhSMW5sK1NLUllmNE1GdWROeENRa2NlN1RRSktHYmp6cVFmVVhzSm1Sa1lMaDc4b2kvdis3N0JnVG54STJYT3V0OWVQZGY5N3dmV24vZXFtdGNlWjhWZlpwMEVJZ1F5UDJYc3dOT3pFTlNwcG5zM20wYXlEV3NuRk5qOUIwa3diN1BCOG4yOE9ieTd1NU9oTnNuY2cvV3prVkdlaGU2UnpyL0R6NEVWWHNRZ1RsS3N0TFMwd0UxMG81YnpyaWMvdUxlSjNQK2o2WnFqNCtxaS9XU1N4a1pqMjdhTlJvMmROR2xzTldaajIzYlNvTEgxeGJadEd4UG5UZDk2Ny80M2M5Zk11dWZzczMrNCs2QWNuekxsM3h4RWpIaXl1MzdjQmphQUhBVVZvVlJZRkpvNFVLeEJOSzNOcFVXQ2xnUE9jazBEVTgzVTFMVGkxbkRtdXhRWld1cVk2ZHJqOWpZSjNhMXNNejRnSkNTVVBjVTBTTHpYUWNMNXA2Zk5PTWZjbDJkU1JoMnpMMGNpZjJkcHJPRW5PcDNQNTBWOVR6Z1VrTFhOUVRFUGpTRXBtd2RWdW95M2Y5TFhFSzdYekxhRlpURGxGZnl4NFJCSnBKQkowSjFnZUdGNlpWQ1BvWVlkTkd4ZU85bnFrZm41K0h4dkUzT2hnQUVWRlhUcXFJTE9IZVRHYk9rMmxwWWVCOG1haTlYNmE4dkw3b1RmMnpLcG9RaUNvQ1QrMXBjditxd2dtT2Y5K09KSmp0aVNLWjd3R3dwWkJUMTlHQWRBSHpad1d4aGZ2ak5tVWdxS2ljckpyNzd6TkJzTjF2dTYySkt5dVpQVHJYYVluRThQUURjMXptclYzdzVQa0lnVFEzVnhjOHRZc2RIVzF1WkJoNUF3WlVOR1JpeGpKQkVXTmt6ZjZ1enNoRzk2T015MEY3cnVnWlFja0lTL2w2di9FMGFEclhYYnNnSHlPMlJ2ZDd2QXd5VTh1VHlKa1NBblBqdnVwSllPQmtnUTFTenRQUXplM3RGWDBGMjFPQzhjRlRmSU94dVRFY1VxdWJpNDVBajVuSTZuczVPVEY2YVlyalFkM0wwZ3dDUGc0ZUZ4MmE3T3o4OFhhVFZVZDNXdWFRME9EVWxMU1hVWTJLdXJMOWhBSVFPQVRzcEhML0tyNFgxcWRQR0t4VHdtTXc2WUVJeGpLdnE1U1UxS1ZPaUNnb0loUDhDL0x2c3BKeTBkeXZjTVpuL2J0VTVCd1JONXZwcVdhZXg3MmFIemt4YUpYeVZGTFZ5WUVUaGNNQ05GL01SMC85VVdCTFB3MmpSMnNidDZVOGZjbDJ5K21SNzJRL2lzYkhTWld2OXNnT29wRGd6dDRWR0V1VExYb3EyeG5sYS9uZ1NqS0FYSk5vQUdqUmNWTW1hMEFZTEVSZCsxYWM0RkxzUUpKVEl5a3RqdjdTWW1KdWJmR1VMZVR6dWhTeldHeE9FU0hRWTFxR1RKY2tqSXlKZkx0WHZYTzMyWlhMYWVwK1dsMVFkR29icDlZaVArTW5GUnNjdllTdTRxaGNaT0V2Ui9rdlBZU1pHWWVPVmtTVnFrZ3RwY2dFbDYrbEVLR24rRk5zOXlPaXJidGRySzVxdTFNYlhyUXJDbWtxdEpJTXh2U052UDlON09iM3JXZFFvdGZ4ZUd1czZLRE9kY0N1M3cxSFowS0xPVU9TRDhoNmF2cjU4dVg1S1hSNElYRFRRMnRyTHk5dGFMUGc5R3dQNTFzZm9BVmpsZnhQTlhJb0xZSjF1VHdzYXY3czdhbU1LZHZIbUlWWXFmZnJDOUlubmovUzA2YTV1NlltYWt6KzQyNmcySnhxZWlwZ2FISlNRMHRMU2tCQjRlWGc2TWJ4dXNhK2F2YW1WOGdLallXT3BFMmVhMXFqTGZtblhlM2NyMTJGbFNJTENPb0NFWWV2enNEc09ZTEI0SEgvL3UyZnQwTC9IbTZmaVk1cWlqb1VGdDVSbU1SMjNWMkZoWUoyMUN2THk4SEJ6OThlcGZzU3l6MElaSDhqZnBtcHZxV0FodUhLVGRvT1o0Z05SSVNNS1k3bm9CTEZQMDM3S0VhUGltUnA3OG5hODlDQ3hCREd2am85aHk5dk1RMWVWSmVBZnc4L1BDeERWWDdndWdFeVdGM0UyZHk5UkJsMGtFb1VybUwyUVZvZS9yUjBLZy9VUWxSWG41dDFQTjd0Vk9MemRuNTdzQ3lVaHdXNEpRczdPenNabjBaRXJuVUlUZnJoZXJkTEVRZDNSS0RnOXpMeEpzb0xOVXl1K290ZHk2STNsVnljVi9oQUNMb0pFaFJjUDZPV1R6ZEMzeDJwSUVhcytVeU9DYWlhYS9pM3d2cnJWcDdQYjlFdlF0M0FPV1o1WHFyQnRWK0s5K2puQi8zVW40dmRaSEJ4LzkxN2k4MmlqbmszTmVVZ2xIMlpHb1RnV0t0YlcxeEpHZlBqNCtCZ1pFd0tqWWFDUkVSSWRKZWpvNlQwL1BqNHV0RDFzTGQ0dTFKcGlLaWo5cWlJZ2tibjhoOS84MkV4SVNybFRpUGp4WEF6Yy9xc25GZzhMYXFxMHp2aUpDajQyT0d2SHQ4V0c0ZDArWU9CSFRWSFNyKy9yNnVybzJ0bjFhTjhqTjgrdnE2dHF1TVRFeGFVQ3lDUWlzcjYyZC9XcTN0clpHYzNSdytOdmRiWWpiREFBcnk1bVptWHpIcmp6UG5HL09wYXFxaXpLZnF0LytMTDNXbjQ5bjJneGtxT1VOS3pBeEFhYWg2NEtveWM2NFF2NmtpaC9kM0xpNVJZeFJaeGZhVTA1eFd0TXZ0U3k5d1VXcXlWVmprSkdTb01HRVN3QldrUnJ1aEI5dklIb09uUDd0TGh6aHhZNEo3M05oYmZpTkFoM2M2RlFtL2RQalk0ZjJEVEFoZDd4ZXRwdlVMbnNGNWkyUmNPdXY0Zm9EWkZWOUZwOExTZWZHcldKd0xrU2Q1VHpKZ0J3d1BBQ1FEaFgrQlFjejRVZ1dmeExoZVpETG9mSG9aYUwzSEtSdW95aytnNXVNRzg0cWN2SHJ4S0liVytsbVV4dVRaMXd0cit0Z0FkWTZGanRCdEVpL3FvbTR5ZStvMnRHSWlQU0FiOFd6RmIxeHAvM1FZWDE5LzFidTFXcWRqeGwrM09MYmR6anU5b2ZudmoxUlU4ZmthalZhcVNzb1JKOEM4SkZEMVRjencxVEs1M2Y2UWlkc210cmFkQnF0V3IrM3VXRnBTYjU3cVFPOXFUNCthVldlRWhJU3dBMlp1Z0w5UVZ5UkhwUG5WZ1VvTXpQcnQrM3p4Rmg5VWhXZm41L0tVU1VpZkdWUTV2Ky9IV3RwTUZXOGVvZUhoNmVuNDdhT21QK1VVU2gwQzB6bnlneis5bldpZktsL05RenFsekZhMGE5emp4bllJTkFuVUFiS1FaMDhXTjVsRk5RV3pKL3dUajd2ZFJ6VkNYVFFzN09XY1ZjdldtdjRNMXNWS29MZFllaFdHOXE2UFRsN2ZXVlpJb1MvYzdVRlYrSE04WC9CQ09iSG5tYTVNRXNmSUh0ZmN4cXB0b2FxeC9ybHVjQ2Y3R1I0SndVU3d1NUFFaVJzYlFiOFZGdHo2cGpMOFYrNVV2eVU3ODhuQ1pLZlJ3dUMyRkloRlVUWFg1VzFxQk1FUnZaOGJpQnJsRGk3cTZpbFJ3eUxHRGZPOWJzZ2J1a0N2RU1rQXVyczgycmNIRVNXSHA3dmpxWkl5dlp1d25OeWlDVDAvaG9GL01ENXp4RXNMMVhLMWZUMU53YWo4WmNxdGU4dTdQMjhqbUlJaDJJSitYM1AwNGIyYnA2OTFSY1dvcU9qM2FvTk51Ym45NTNhZFhWMEhxKzJwbmhVNlovYW9FR0ZJUWR6aFoxTDlBb0tDcEhZekYvRnlzZ0tZdGNyVU5IcVZ5cnBVTmtReWJNVkRUdmN2OHRwcTZydTNiMHlqdkU1djNDZ3FXdHFodmI5Mk9FQkowNjRoUEZtaDRla3BHVEZoQmRkY2tWNU9nYmp1SnYvS2o4Zk1tZHVxb2ZueHFFcEt2RlhtRTAybU5CMzNRK0pQNVlrOTd6ajA5TXp4WEJoUnU2bW9sWDJQcFR6Ry9FQzF4SE9MMlVDempaMW53bWxqaFIxTHRGb2pPalZlUUFtZTdYcEQ4OTlRY2RjN1UvZVB4blhwOXlHaGV1QmlGbVFOKzZQKysxZDgyRWpna0RjYUNRVjR5Z3NIZ0ZyYlgxcTlpcVlnV0QydzMwb0tYajlCZnlvRE9nTlRaSllVTFJyTG8vanMwcGZ5Y0xsZWRJNUQ3ZXJ0LzJMQ2dMNm5QV1NaMnExRzZQV2orZUNMQjdxdUdPWkU1Y0cxMmlVS095VXIwbEpLWFFJV1dGZzBIaDVlUW5zM1Y3M3VPTlErRlk4VjZxVSsxVnNmbkZScXVCN3pWQzk0OTVnTStoeWdjY1FQS1FGaUs2dXJvUTlkdnZMVlVzTlBCNFcrTUhXdUxyNk1wcDdNMnhvRDl5NTFrdlYyYlltbjkrRjVERkpVczFxQWQ3TC9GaUZKbnpKS2ozTE1oUnNMQ3pUcTZzVmxqb21KdVRBZm1vcUhSMGRGLzJhUDMvdW50OFRiOXlkbmRrQk5ONUJ0bXZtazFtT0JPYVQ2N3lTd1pJV0dhbTZPa09xYk9xRzJCL2pjenBUcmVQUDVJcEgzNzFObFEwOWFrb3RNVHorQThnWElBY2g0b3BqTXNWcTZGMTEwNmVWcDVubkNBWVMyaTUrYUE2OU1yWGphM2g5NVdBenhFeERkb2RFNVdrT1g5ZXlwVlpCNU9uSFFmT1BreGUzTkY5VFdrMmRnb0tUL3drN3k1cW9PRVU1c1pmSjU4WG5jWWlLVHlUWlBhWTFqMm5Wb2xtakJic0o0SEc2VEFpQmxONFVkRHpkR0pMV1VMVjM5dnowTlRkV2svZ3Z2b1F6WU5DVlRlZlFBUVc0QitpUmtVdVgxUVZEUUlOTmUzNTViVm1MMWs1ZEVDcTFZcFk4QlRwNDdGWFRNTVA0QjN4OE5EVng2Zi96RGVlTzdZU2s0T0U5bXo1ZThQTGk5Mkw0T2RaMFlUSVU4dzZXdG9tV1lKWDErTEJrdU5YbDA1N0VoZ3JyZlRKbStBK0xQU2EzOWt5ZVE0Ymw0dy9QaVlYVnpHeWhRMzVrOGJ0VnQ3ZnpDd3Y3elJSSXFvd3VMaTZDellrUlM0dk5DcHZFK2NtSnBaM2RvMmNuT0VOQ2ZyaTR1bVlMZWkyeVJJVlFJaG1rc3ZKeE9PeHVZRVNkSUdSb3dGaWx0aDh1ZUZUUVUyMitSTSt0cGE0KzRGdFNDU2hrcGpXdkx5SW14c01VSGNyczQ1SDFXYVQ3U2M3cmR2NjhmZnJPOTZEUjltNWpYTVF1c0h4cXZ6NXNvdDVFUHk2cXFoZFdoZzVYVHlzbXBPN1VOL1dMRkFJaWplNkNpa3dtS2pwbjlXd3FTc1pJRDhnMk8xN0VjeTkxZTl4cjA0SENPWDNJSGFKcHU4OFphYU5aRHFrbnZuUGdORENxenZ6eE1oRCs3V2pWOTZaN2pQMDl3N1ROT25Wd2NXdHM3QkJXU1Mzd1c2a2VKeVRRYWZxMS9TV0dVTmo0S1NyWmJSME44Y2pZRWd6SU1DaEVEZ1RtSjdQRllNc002M2k3Lys4ODBjREF3SU94VlBaQktTa3BaQ0lCbXVMMUR0TnZCZ3pRZ0hTYnhicUwwNHlNN3MvWDduOGIyOWY0UHRBbnZ5cFFvTU8zVnNHYjJOL252WDhNdTlvR3c4S0d3UStQODNJajdrMXdiMkdLY1hCeGFhaXBhVFYxK24xK2hJZUg4MTkxT1BjR2ZxRTR5QmNQM2IxNWVudSt3OGZIRDBZZGlpVzJ0N2RuWm1McTJvdEo5bmM0UEcrTlRHVStrdXlqMStUQXRVTmg3V3MwMHY5ZVJ1RmoxTHppUkhOejZKdytNOVBSR0hzYmlDZnVDaTJGRE51REdnYjV4T3BuWitHTXU3alVHdHNSejNzWFUzODEwUlZwTzdPUUtmQncxb09SUEM0ZXhyQkV1b3R4WFBwTGZEOWtpNXROZlRrc0tuNmZ6TnJRYWdjeUd3K2pDVGt3RE1JcC9yLzRiMEk3ZDRWL0VRbzg5VG4zSldYWm9QQy9BNEhrRll5TXVpbzQxYTZ4UjdHRzE1WjY0L2JYdHF2UXBxNkJIZ0FYMjR3M0ZXMHRpb09WZXZQUTBGRHltZUVzWG1jalBKdjVsWldWdWJrejBHc3FnL1ovbkl5SmlybENQcXVPV1dERWxyNjduY2Vmbi9sdWFEakZ5Wmd1VHlUb09lK1kxZXA4eEFXK09EaFFaOXk2WHpmY0JUNStFM3QzRnpYOEhJakFJajdtZi8vdXkwOUtJc0tob0pvUFRVMU52YmE2aW1NQ2hoQ2lXUE9mTHZmejVhcFJ0Y1hmVXRzRWMwWkdaQStDR2JYKzVvRmxhZUpJRnAvcmFGMGxPR0hlM3J6SDZoU3plRmc1T1JmbTU5VlU5UlBQU3ZzZ2xldjZHMGZPL3VQZ2I0MVZKSkpyZmQ5czlOdUZ4OEp3MWlWb1BKbWdoUUU0dE02cFIzWjAwYlNSSGFhTGYvUVNlUzB4TjRURGdSSmMyVFJzMjk0UWl5QzRoczRtZXJlWW5BcGphWGRsL0VuVU1ialM4REw1WEh2Q1VBTGlmbFhiY3E1bXBNd01MOHFIZjQxR3BqYndNOTNGM2hycnVDVjJNYVpHY3BOWm94aU0rSDMrdWFuODZTQzVITnRrUFJMeFZtVzRmWUNVOE1YZmhRa2lBUFpMN2Jva1cvcjRCeVFNVzdyOHhuOTh3YjBBd0ZoZERDRS9sNENBM3ZmdnRSWXpaQ0hMVzF0Kys4Tm8ra3RMVlliRWlOQ01ZLzgyZXlTTFQrTjN1MXh2ZFE0djI3czlVQzFWYk5Xclp0UnRjaGNnVWxoU3Y0QTNxZnhUZjNabStQa0M3akNqcng4NzBDZ2J4Q1dvSzAyMjJpblZaNkVveEpjbkorRUR4blFTVHFmN0k4NUhrNUtGTXd0L05LMnpjb1g5UHA1dTlzQ08vV0sxTWFQazRmR1JpTmVwL3dwVVk5REpoeDUrLzNoUHdPc1VGS1pSclplZW00c0NBT0xJeFEzLy9PRnhYMDB0cUFBaUgrbVA1MDZFTVFqK0tSd3dZRDZKQ0JDUmpPbGRuM1c0SGJ0L2JmcVM0ejVibG1OT3diYlN1YlpYODRISmxPdVVxWXBIR2hBcGxGMkJ6UDFpb3luTlNDSkhCdjJmMHd2VGNKZEdMQWVjQzhtMkJLQ0lsd2xwNUVmU3pyQ29wMHFoQUtzTmtndml3OFBNcmswdmV1cFNsV2tHNkt2Q0w5bHZXWExpMnBWMnZoL2VWSzc2dllSeHNNVVNBZjJZNGc3bTV1WjM2ZXdoUHlxMTYzVWFkY2tMNHVQajNUWTlRcDJidko5dkxReHlMbmpBdlVDRWkwdkx4R1RRWVlFbVRvQ0RZMkZuSjlWZlVsSWlRMkc4OWdoT1lIWUJnY3F3VjF3VHlQZDM2UmlDR1E3YmhRcjFpMVN3emw3eis3akwvWHpPL2ZUNEo0cjdpUW1mdHI2aktpZW9uVU9HdVQ5ZC8xaHJTbVhVMVZEUnlaQXIzblRmUXhweS9QY2FURmMzVTY0WWpETThyS3kxTGllemtwSFltU1VlMTl1OU96czdZS0UzT0NoRnh1ZDhLQTkrYUlhdjFsWldzeHhJOGF3aWcxQ1Fvc08wZk5KYlR4S3JzaWNUVjJheFYzdTFmMnRPbUxaWnAxMkhXU0hMaXIrdE84S21YOFFjTzZlMjZuK0VrOXVmVlEzTnBlb1dtWWFVRERaNmpKbitCVHpCSk5YNDBPMjdDYTlaTHFhZWtnWEFCaGIyaisvdnJ4UW1FWkRGQWZDdzlSSWpWaUk1YUJGSjAzOXllY3JiRlprYy9IVzN2UW14UFJoYmZQWVd1dHRmSzRma1owbms0L3J4NlFmRDlPaytsRjZ1RnNJT0Z4WVlZRVFUd0Y1ZXVGL2g4Z1ltSTJJY25MTHFhb05PejJpZzJUZGFGQ0tCNWZWMWdzZ0QrODJPbGJNYlJDVGtybytYc3hNWHo0UFJaRTVPVHBWUlNCaVVwc1pHOEpocnYyejd0dlNRYzNtWmF1aTc0cGoxNzJRTWJHd0VXcmZ6NVh3eUtiODdicjg3dzQ4eFA5ZFd2WC9uemdoLzNnbi95WWdXcm5pNVlvTFBxOGd3UUVGQ3loYncrTWVCaCt5NXJJai9hcDZ2anhkekhMWm5pMVh4TWtXbHBlWkwxZnB0MVRXRzNWME5SZjgrZ3UrdTJQemFhSE85TzV3QXc3SFhTWEZxd3NoK2hmb2ZQRHc4VkRRS1ZqS0U5Tjk4T25oeVVsOXFyL1ZqUFE2WjUyZkpiNXJkTXJBejBOanFjU3lkb3Z2RGZrTWZwMEQzaFJtc3FGMzN6T1cwNTZEbXA4MjVldTQrZktaNUhwbG00UUZVVUFQMElzdldpZDJaYVo4dmFMc2ptLzdBZGtDaGlnQmxnTElpSndDNGJmbWZXZm0vL2hRdUhNQktsYUU1Sm9pSUJQblAvdmg1YXNDdkF0Zm9kbnBHNUNaOGpSM3crc0ZjK0lNOEtMRHVyTkoxMzNVamE5b3FOZTBCLzRYVjZYeDRwcDU2TTVraURJSlVEbXVERkRwSVpmaGI2dXFXNzZzdDZVSGJ3OW0zYjk5a0U1S2Mvdm9aZ2FyMTAxMUthaDFQd0FCQk9NVHJmbTBFTm0yaW9yMGJibHNYdjlyQmw5dkZ1bVhHSVJoSTZPbnBnNVBzdTU3TndFT1BBMCsvMjdkejdPRDA4blMxM2EwbXllbjk1WUhUK1hEZDYwb1E0WERLemVZMXV5KzArK0hUOTJ3L1BERmlOMlNUbnR0RzU4T29IODNZMjVzQW9DWjVmUXZtVXliOWpMU3M5UzZmMTZlbnA4QXZDSmN0ZThoekhJYSt6d2NmSHg4UkVSRkkrRnl3cEp1K1h2YlMwdEsrdmg4aFNQaW9qbUFwdzNnMEtYVjN5N1hWU0ltS1NLWXF3UWNZaHVWeGlBa2p3SldnMTNmYnBJLzhFMTBiZjEvYjNLL1ZIc1FBN2twa1dSZ0NpdkJSYW1tSmFvZzcvK1llclNaTys3SEN5MU1kUzBxcXJRM09oOEVweVN0TGgxbmNRSVo0RXFjd0N0NkVJSEV4VkRSYTlidy8zWGEvRDI3NGRXNmRQSVZOZUYxYUcrSWRNZEtIWkJXemhYc0gyem4ySlppQXVrNjBFQkMwRTVCc1dWZmxPcWhwUzBacVMrSkZjUnpjOElUS2RVOEQ4L0dhVlROQ2YxcUtqRFk2eDhxS1hyUjB6MGI2MWd5OVBYejF4VVY5Y3dxZ3BLR01SQklZNXJ4M25vL0FQUTQyMHBjYmJRc3NpSkpzblY2Z1N4UHAyQzl2SHpCTmdxaklvYTh2TC85S2hXcDBqYVpqS1dDUWhpZjlkYm4rYncycEVZdjc1enNJNW5mdkdDSGhXck05dDRJemVMUWlmVXZsaTdtN0hXUG01dVlPN2R1aHpuSC83K0lYQ2hJeU1nb1NlWjd0U2szMzQrckI0K1BuNDBKTnRXNjM0dEpET3VvN3NjbkRFajBzQ1lFMDZ5T0VDQTJtNTNGK0tGbjhjSTZnMTYrTDFXTEwxU2JidGRHeHNWaGk0US93djM2anZlcDZ2UVNUZG5OenMvRG5HMExNWGlVNGFjckxMWTBjcmx1UGNqSXpNbGJyVE1mQTRWV0hFVEoxYTUzbjVJQ2E5bStaNWpSWXc0eUtwVEx3RS9JNnlUcTdKN1Z2d1VFVUo0TUJwSHlySmQyVnQ4VkRaOWw1ZU1GYlVxMmM1bTNwc3hQODBWay9SM0FTWWVldVZtTWgwamNCQ01DRkpVQXRmY1VHb0M5SHlhQ2RHRmlTZXZsd2lIS0wrMUxiYWpZaVEwVXBMendDK0JCNVR4aStkVjRvNmthdXlaSVU5SFZxWDQ2ZW9qSHE0REQ4ZWNUVXJQOFAzczJBOU9WdUdNc2hqU21BUThMV2lzMzV2a3BOc3o0S0szVEpabzcrZE5UOWFXU0krRzFwak5IK1lzMlE5K3FaMmVlR3RudHFxbVROeEt4K0pkWEE4d1NNWG03dEcwb0NOeEt1cnB3UVBFMCtZRXdHVy9kVXNiQXEzV2F3VkVGR1FucS9EaFcyc2JXdEtpdHozdzZBMFdOYTJ1ejBNblRmOGFBOVdLelNCZXQxQVI2ZXA5OVhmcC9nL2tsT1RqWjgyOFhHM1FVenVJSDNqZVRrc3ppSzREK1R1ckh3Y1BYNWNTVXVMZzZPNWxxYjY5bGtOajlZM25SOVBOVGtDbmdZbi9tQXdIS21aeHFwcFVsS3p5OXBwV0M0V3kwK29mcE10OWxPdjh2N0dXeXR1ajdmcjZqUnd5Y3l1Zjl0eGR6WStKQnVub05MUkdRQXZ0c0VRM1I4ZXVwNW1HN09aTmlsWjJqNHVXd1NHeDBkKzNsRi9KWlhYRnljbDdmZEMwTWNKVlZJN01rS0padGtHdUsyNHpUVkUrZHpmM0YvVStnNTQxMWxWMXdJNDJKTU0yTmNacGd0UzQxVUx3WXlsalJaenI0Sy8ycWVzVFU0bVhKVFRsdnFua05mczV5b2VVeFgyU1BEaWNNMGo4cERQVWdKMkQvdXBNejhoZWJ2QTdVRllrell1ckRSVkRNSlMwREZsR1lVTjFNYS9wZzc0VGE0UjlSem1jNThiQzNtbG5oV0QyaFZ5S21nRk9nV3cyUGFqd3BEWTVNMFI2TEE1ZmwxdEhKLzh6NCs4Z0kyWnRqMkRZTGZDUis4TGp2Ykd3L3U3OWJjM3A2R2hKR2ZCVURyenJFRk1XQVJEc1p3cjhjVjg2SEJRUzR3dmRpdWdTMFQ5ZDVOb1hTczcrdmExdVh4c1ZhSCswMWhyQkNma05CSEpEZ1VTOTBmalVON0htODNRMGVUMmUzMlcxMzJmcTlyR3hzYlk2bk1mdUF2d1Nqazl6S1grNCtmREdwQTlibnZOdHJhSytEd2RqOVUyWVBGVDdWdTgyVitLQkVlRHM3VHBWdDNPOWlEaVpCY0J6TjcvOWdiakY2eGFlcnM3Q3h0ZnhYMmZTS0dRU0Y0T3pjWDlocXFVQitRbEdSS1JYakdNaHBSSC8wY2l0NkdISERNaW85SGs2aXNxZkc3bjVHZXl1WUhiVno1TnJlMnRqWTFQWVpUNXh4ZlhYMU91blU1Yi9jRXpNN09VdWQ2czJXT2VCL3hiNjAwMnh1Q0VmSTNpdER4M2F2ZjlmdFY5LzNzdDNUNUVqNFZkbkREWXd0V3lLZWhlTlp0WWI1MTBIT2xRUklXN01uZjlnYzRhT01lcXY5bUFTaXp6RmRuVUlvQlVDQlM4VTZEaXpjYmRSc1QwTDJtbU92Nk9sZVY3Vk51R29acXBHLy9XdnpJYXhDalo5alp3WGtTTTNyaXVJVFo5WS9nZzRDMUtQbHlUTjJDTHRRVmV4YUtFSURwTDArbVN1cE9WV2VrU0ttTDNML2x1OG0rRG5jcFVPVVo3RFVEWDFnQURVUnplaFp4WGhzT2l5TWZlK0JTOXBFTUo1a1JmdGtGL1J5RFdIcDcyUlkzUkh0dUJLWkRCMUhzWWV4dFBhVitIaDJrR3NZMzFidVBKQ2hrY3AyMCtZTGJ2VWV0V0RSM1VsQlFNQVVXVnFhbXB1VnFWcDhmNzFjZGR6RVZaditpeEttdzFtaWR1aHVrM2VwMDhQSnc5bThpNzlQMWpnUVpHbnl3ME92S0ZQb01PSm5BbkZhY1pBMG0vSHF6aVZxVElXUmlvYXdKTS9YRUNiREZPTXkwZjd5L0IvU2tNT3JpNGVQSEV2RGVYclpmbGFqUXhnN3RhYVZRekhKVU5UVGMvOVBPZ2s5R2t1ckZVMGVaRUlrVEdrL0NWcSt2d1dFaG9TRTVMK3VxVnZZTEhCZkQ4ZVEzN3VzWHY0U2Z0bitYV0hhOVA2NWhZR0RRVVo4K2VJSXUxa3BIOWJsdFZ6RWpCNUFKK2ViWDF2NElITFNCdmZ2N2tsODJXS2FIeHJDanJZaFpySXM1cEdNY1pncXpnN3JqekQ2T3pidTJkWDV4SC8rZ29FSjk5a0xJQ0JjQk9DUlUrQVQ4bG9mdFJlNW1hM2tWTGt6MFlhb2prQWdYMlhhZVpva0dTRVE4dkNXSUhCQjhWelh2aDUvWnc5QnIvbzdkb3hmMEpzNXkzU3p2aTJDYisrQkxDNUV1QVVpZ1lTZmpOVFBrU1ZwdlQwUkJIRTBRTTFtZzh0dVF1c1lNM0NGVGE2RU4zd2M0dGUzMm9RTHlhS3NlZjVzd2U4OWxOd21DM3N2UEprUER2RkJoNDZIWWFFOXVndytKUDRjK1YveTJzMnRyV1NWMzQwZCsyZ3lSQWhUbXZJV0lGZGxsL3lBclYwVCtzVjJMS01OQjAyZEtMYkdzQUlqRDVnc1ZyNXBXY09PRTdEaTF6cDQwN01hcFFBMm1tSlpiRUpEUjdmSU5PSlhQcDAwWXR6cTJieVNycTROc050cmNSM2JCd2xlR1loZjBpdFNYUmxyZ3I2UWUvVktGUm5iYXNYN3pQT1huNis2K3pJSklHbVQxSVNvUklHSmtkbzFWekkxV0xrRUlBRHVjZzlQVXBLUis0OXJEdzhOVFhrN2lxZ3NKQ2xtV24xeDVacVhvN1g0TW9QZXNvTDZ6Sy9pTlQxTitqWkE4YTJUeDZsVmRNYVloS0JMWmZWOEtNZ215a1NFdkdBUFBSUys3N3ExeHVaLytZamVaY01iSVRxRm5zeGROdDZPUUJ3czZzcFNSV1BYS1FpK0Z4K0drVTZMMVF1V21Eb1FwM25ZakZmSy82U0JURVhGay8zNUhMNkZLTEFWUmJmbk9DT2JzRGlDUWc0U0FkNm13NUQyVW9TZVhsK3dOWG1WaHBrNmR2d0RCbGdaMk13bUZXaDM5Z203bGhhM3FBOEtrSm1FOVJoK0JiZDJ2cjM1YVB0dlgxalZkcSt2cmxSbUNRZi90aUpEa3RmRkQ5QndmbCszeEpOQ2dod2YxL1Jqbm5XVVlRcWoyaGFKSWlQaVVlYWRMSWU0ajBJZUFNREpnc0cvN1U4bVh2bEI0cEdnSkhJMDgyTUV5dnFWM1RsRXNuV3B1eXVIMzI3d0NZV05oTVdyWC9SeEpHRmhZNE14M1dENjZjNnArZnU5U3BxbVVWOGk2ektneThKWm9idHJ5d3NYRlpWVklkQ2FLSEZDRHNXNnNRNDJITGZIYW94V0hReFdGNVdVVnlzbklvR09nM1d5eG5CTkhFZUtZdnJIL3JmMy9jd0dXUUZNWEY4U1piMlJRTURLcHlKRDZnUXJwUEx6K0tyTURYMHN2ZUlMN2lpVFZNTklzNlJDVXgveEpaWTJnQ0NCNGVVVVFBeVZyUTB6M0JDZmFrcWNwNU94MCtDREpwQUxqQzc5RHM4TzVLWTFlZHFVdElOMStrU2lhNWkvTk9XUUFwVTZKR3NZcG13VFJ3Tm54Ym41NHZqK0NLTkJoZzBYSTRqelo0ajNjL0I2UHJRWFN0emxkTDlWQlBWbVVZZ2lrNVVLWWMxa0tBQmI4TzdtaVV4VmFUaVpQWnF1OHU5TUJWRG9STElMc1RSTmVzb0t2c0pKWG5hRE5ZQVJzM3ozOExSd0NQRHBheHZmWjFLNGlIT1N3WXpCL0M3L3RvTXlsdS9UTmhrZ1RlUlNWbEJ4K3RjOEZKN201WW5hWDk0bUtwcWFtbjcyOWt1YVNkVTBIT2l6MG5YR3RBMC9sbVNjRk9pMHpjMDNGdnl2amgzSVJ3ZnNoY1ZrVHhzejJkcDZwOXNEQXdMOWo2azJlbjBYQWlhcUsvNi8yWC9OeEo3eTEzUG82cWY2bjYyWHIwNHNIbllpWU1OajZyOUxDY3dCRkhBZU0vSGpVYnlnS3dqcHkxU0hRazRta3pTVmhVYXNUMGticFNSRUFUdFRrRktXc0NSb0tYYm5Hb0d5QnFUYUdlR21DSTEvTWxRd3lSRUltVEFSZEpRcS9qVU9Tem9SY0FVa3FxSHNwMFREUEM1SnRLZWY2WFVITHJrMnZ2UW5ESDZwSEx4UVJBRUMxa0NVaFQrYUlQWmNsOVB5aVVsaFF3ZlQzbWRTZ2R2cm1pVUJDSVdDaldxT0QzbDJTREVZMjRzYk91WExxV3JvakdhRjRMSllFYmRtckNWWkVSRXhpb0w3cTdLVVBSZml0UDFIcHhVZElaUHduMnl2b2lwaUFnSUdHNWkyeSt5a1NyRlRvb3lhdVdCaVdHRlZHdmE1YXpaMjhDOEN5WlhpbUVGdEhsNys5TFNRa1pKRFpRTzAxdmc0WjAyOE9MRWYvRmZMcjZ0Z0djVC95SzlvU1ptcFp4K3B1Nys2NDdkYlR6bTZlZGxKaWttWTVKaUJmSHpIaXhnNGVuMzBRYTNqa2lLbkRUbGtrdDBzbzUzQ1J5K0xsclFNOW1VcEFsNGdoa1NUZG8xQy9JUzNZbXA5Zzl4bTZhSlc1OG43S3hFZkk3QjArRlVjYVV6RGgvZ2I1VzZMNXg0bUdXT1BheitzYVlPUTB6NmZWSjBuS1RWLy9ubGRyVTJKcnk3ZzdQeHh6emJvb0ExcjVvNlBCNGFCU0QyTHNuWkMzOS9jZVBaeno1RGFUTmV5d0dqUXE0d2tGOEZGUFc3U3AyVGFoaWxZN281R2l5ZWhHUGY2Vko3aWwxLzZSUEsxSFFCQ1Vuck9vT1MzbjQrUEQzSGsvdTd5OERPWXZZdmR0aU82cFVpUG5Vc1djOVhyejJPcXpXS0dYNFF4T2E0NExqVlFhTkRTVEtIeXB5andqVjRZbXA0V0srUGg0c0hPcXJhMlZJTXMzaHRqYjJ3T0xEbHRiVzBGQndTbWgxM093TUx6Y2FyS2RHNHorRVBGWDZHdjhkT2p3Ykh6bmJSTGs0cU1MQ2hzd2xvcFJmU2dVR25EU2IxTlh4U01MdHVnWS9FNHVJbUljaHQ1aXlUb25RU0xpdEJLb0t0ZVFQVTVBNDdUbEtveVFRbklzSTkrNDh0S3poMTNjb05XajJyVE1YanFaVGtDMjlpUEt6Tk1URmNJQk80bnhPbVVDcExIa1FWL0JvcE8wOElabndlZUlDa0FYM1hHM2U3YjUxSWdRN1pIMWIyQk5ITTRSU0JONnkwZ2hHdkNJRk5NVmppMk9oSFVsbVlkSUkwdDY4bDhaOWppejhpaHNrRFNPa3Nmd1FidjlBb1ZlQ3NMaG5lT1FNZ2F6dm5RczBjUHJPN2hEeWdvb3lmMHJMYnNlVjYzQlRVYkFadkorMnBGKzgvMnNRdkV5eUxjMUdzYmg1akRRTWREUU1TaDVJMnBrd2xJL1hxazNkenRmcm5VK21nUjdMYkRQNFdMbGZiNG1qMzE2NjlMMTdzdXRITjlHWms4L241NUdKVXRKU1ZHa25oTGlpT09sOTNIOThoNDR0eDVBVE05endVMEtOR1VYU01TaW9KQ3BtZmlDa1JGVnFuZytVQkJtZmtMRkV0alRDZVFORkhQVXI3cU42Z0ZBdWZWM3VyL0xtTGU3RllYR3A3ZkxTb2lSS0hDblZMTmxjUEYyR1UrdjA2U3RBY3NoU2NuR0lHeFdxSCtNR1NvbDJiMThnUUgrVUtIS0VhaG5kcjNuSE8vWGZ1ZmJHZ3pWdnZFR1JrT01uVkFuU0tnUk1wb2pkQTFOa0RreHhJOEFyVHhKZ2pJZVAzeFRSOUV2THk2OEhoWTA2MWZPd2JuVzRYUWdONGhEa3BCa3JxdURUQ1JRWnZOYVZ6ZXJGRGQ4QWVuR3FlYjJYK3VwYklWY0kxZ0N2ZjZId0V6QTUzTDh6eUxrcGozdDV2cmVtT0FEM2ovZ3lCUXBTMTllWG5CTUttd3ZHVnZLSWxqR2JLQVpJc2xKNGdIaXpoejVwaU1FV1h3dHV0ZDVmamZ3Snd1TVA3T1VVNit1RG9IRExWTElsZ1RXZUFMZmx2aGdmQXVMMlFGbHlDd2xsazE3L1VxRU4wN2Q5aXRmcHhIRkFELzFnTmQ2N0FRVVAzY3hBRXY2OU11SmdLS0lTTHBQUWM1MDNscis1OGU3cEN5V3IxdG9IVWUwQmpPQTR4OUIvaEhySmkvWEgzK3JQTnVpUW9vd1l4ajk4eTlGSlpBbjFUT0owRXpaMHZYYjNiSXQ3YXJMS3QzM1o2VEpac0oyRWNiTTZ0dC9YWnllbmVtQ0JmNWdORDVTWDdKWHhScGtmd1JnR0JVWEtMNlBpTXNXZlhRd2ROa0sydlI3eXYyOHF4MGkvbVkrSy93OEV1djNNUGFaSlVlQm1ZSDNFWGY5ZU9QdTdlQXdmZUNrcnFIdU5MbE5CY09hUkNraXdwWWRyeEdTdUord0VyV0dTQmxJcWpBbG9tbTFaYjFZckdwaDNnS2xLRUd6Q2RMMFJ4WHhKOG01K2ZLbTRCWVJFWnd5cUd5RkxDMmk4RWVYOXFpbWY2ZDNIbi9LZlBPTk12b1gzN2lqQzBRVUtrM3FaeSsrb2JVdm85UEVFb1ZFT1NKYXdLSmF4Zk0wV0JqcWh3ZlZsTEIyM0tBeFZHaFFodlF2TnlTd0k1Ly9idlZ3cHBna1VZOUdaTXZwMjNNRXhJeitsMDZyU0FiMHo4L1AxMi8vdFJMVDZUR1c4aUlaaVhORWx6SzN0ZVYzdlMwcXNWNW5Ha2xHMnRucHRCbzJOMnd0SVdrMWhHTVNaZDFSVjNIYjdmUHdKMWJneFlJdjBRUHNsRUJkalpvOHlJQzRJbXMyZWVGM3NYOWJBWUpSSkY2R0lpVlhtRjJEKzh5ek5VRURGY0NXK1ZVRFR4UW9ZNXhTREJlUWhZQlVYSWlVbGVsOXByNnlXQkRlY09lcnJ1bUdES3NpSGc0VjVpRVpZT3BtMnZrRGdnbUdvTHE5WWJCeHg5YnYwTURUWE9YbmEwYXNHZlJyUEk1cXgvMHdEZ3Mwb2pOYVgrWkRKVEhWMG5vN1BvQXluc1JNU2Z2aWRVL2E4TEFjVVozaHNhb0x1L0FBd0VTU0ZGV3RVL0hVcXhURW9sQWQyd1BBbWVOQUZqUDdCMDJxL0E2WFZXRVM4MkJ4QkQvLzd6VlNjRFVFZ0l6UDQvYW5uNStmZ2NGbUF1VTNISk5tdjVHZEtKWkJzZnpwUkNXaGxaWUdSeXVyMHdGc3cvT3pNM0phWjBhN0QwQy9ZOWJtcGdHcGhLK3ZMdzFPeHhkTk5SZzZjcmdtT0FyWTRSMnFQZ2FZVEZqQy9jQjRoQ29SNlV5ZWpqRWlJZnRBMnVKSDMwdDRDUFMwMjAzT2JkOUN6NEEvVm80YUlDdUs0RW5TTkNVUDA2NEZYVUg2eXdjbW5UMm1jdWpkTEx0STh1TU1SZytLY3JRNHVPeXFrdzFtSFBIVThqd0t6Nm5DRGsrNFZqRUFIMENXd29OeEtvaDlGZGtmRVFubFJReUtKR0Z2TyszVUpyTnpWMkZ1SFd6eHlPSXRiR3owR2l6aS94dEVqYmMwVThybVM1YW5PaHBQWjY5cCtycXRNMXZkSE84d0NiYXVyL2R6ZmwrUlE4SG1wYzU4aWtqOTRmbkVNMkpMVVkzdEFDeGF3RTQwTDQ4RUUzbnIzZ1lUb3R3M2NSYnRCRk9HRm83Q0NrOVdBWlppdXNjeHNtZ3NQb1F6dmN2Qi9mUmEwZEFKVTZTak95c2ROUXdDM1NJQjdjNm9ZWHlyZ1JlZkZxcEVsNG40MlNUbEV0dlVsZExOcDhsbGoxeEF6MFZodzh3dVhDOFVSTktUUW41UjN0ZnViaGlMeG9oaTg0U29OdDdzbXV0endOTTJLSjBoU29VT0FDNXBsNFVoNXNvZ2ludkhKWkxIVDlnRVJ3aGVucS9VWjVSc2VCeGwxMmYwS0FzSWVYeThlUXd1UjJEUmcxMEUyeS84bGVzbGt0RUd3eWFiRlVIUXVvbjI0dVhHdnplVEp5aS9xY1Y3czd5OHZIaVAxTlhWN1ZKZlUvU3c0bUNMeU1jUjVjSjdlaDNoeW5XWnVta3FGYUhoNjl1RW83dGFsaHhZNkhVVjA2VlI2czU1NHQybm9PWHowTVNoODJoNWVLZ1BGNjFTUEkrWVI5aUlneU43c2FqMnVkcUN1YUc3Y0ZpUjRyZFgwV0c0ZGF0WEVxaW54OGY3eThVVEw2N01Ob2hBZFY1NmtZdXlqRDFZZUlGdy91djUza2grMWxUU0ZXbTBISUkxQkIxb3JKeG1TRzRXUDlIeW9KVFhJTkN5aFh6YVNrdXAvL2Y0Ykpxc2M1ZWtydWJTMHFFckVEY0hSd3VpdU8xR0xoOGN0UGhhayszWTJKZzFtSzUvbmVNQVVFZVVYa3JzZ3FPaW81R1FFWEZDV00wbnMzVERDS25pL2hzeFc3Z1psNWxpYXk0ckI5bS9aMTExbGE1a28wU2VEaVQyZGlEdThlRG04bmoyWEZxWTdXOVhEcDdBOW53QnhJbkFUSXZLeWxqQUdQZTJGV015Sk8yUURlb3gvZFVud1NITnM3cWpvZkFGRHJlQ3hsenpyYWV4WUJVT2t0M3BqMXBUcWhLclVjbERKSVpSdzBXUlAzNVZ4UVlCNUM4NHd4aHFKQ0tUVlhSRHp6dEU3cFlpL0ROL282S2pzbWJLNVFwNjZLUk5ndk9ManA1K3didzRTU3dNYkxSYytBVEJ6M3NiNGRTalJFekZtRXIxODY5UmJ5QVd2Y2I1ZXF2elZJNGdQcmNkQXdOZFIxMlRiK3prOHgva3dJQ1BnUGo0N3pWVDNEVk5qeWtDVkJCd0VBUWl5cDV5Wkh3ME12VWp1dHUyNjFEZkZqMTdZOHRwTTg1UmlxVkloT1F4YmthU2VGZm5NQmpTcnFVUjR2S0J3VE5Zc01ySUxHSUFydFBOT2crZFByNGhRcEZzREFlaERYSWNnQmJ5dDhlUnNVWXJmbEtaNXFsdWR5UVVyTmJiTzlNeVFNQ1BtTC9pQit2VjVINEZEdUdhaDh2WTkycnpaa3lFWFB4VDdkUWhhVXNvV1ppMEMycGtqamQ2OUhJV1dyTXM3VVBaU1hXZDd3bW0ycFNVbE1HU2tqMUNwcWUrbEc0aTIzZXZTNVhhOVc1WG14alVpaDBQaTdxeFFvOXBrYzdxZXcvZnY2emxtcEhLK25SMmx2K3M4MVNNcHBOdmUwNlVCbENJbUZDd0pFS0ZrQkQyeHIwRmU0NklTZCtkL0JmM0lYQXRqY05IWTR0cXhwSGRrR2pKWXRhQlNBWUk3K0VsOCtlYWE4RlNwZ2I0emRlN2lGUHhmc25pN1hjTnNtVENmeVNDZmFLbVc3cHNMb1RFZTBib2FCd2o5Y3NaOFdhRHNWU0p2ZUVmSUZXZVczZE9IWDZydU5kcWRqVkx6VkVnT1pGWS83bzh1N3E0c1dTb3BkWmlNV09zTUdjV01TZ3RMYjIydHVhcVgyUFlNSHpSUldtd3BZQ2hNTWRsdjFsSjErWjNYMGg4c2RVOTFYU3hScC9zWGtpWktFc3M3THRlZDlIVzFwYU9ITXF0RG91YUZoSjJuTWFXdnAxaUZBamhLZGpvaWtrdnl1WXY0bkRpY0ppM1l5SGtGTXlxWjV3MHpncnNYUW5tMDRUbnJ2WkdTMFRPTzJTc2pGRmJnR1RuY0RLN1MxdW5xa0Jld2lxZUE4Ulp6eDQ0dGd4QzRLekE3b1pRZElheGFyQXRxVGZqdVhBdDFDM1pDVTh3SWhTN0JQRTRubzVMa0gxbmJ6WXp1TWhhaVZzT0NBalkzQlJLSFZ0b2NUa3AxYVZIOWFjUkZ2NDhLYzM5ZDQ0WEdCbTY3N0xOTjMxQSt1cG1uMTREOXJ5UjFjN3U3azlncEdUcXM3Q3dVSjRndGU5OW9DUUw3TGRSWVorTGttR0xSZFJzd1diR3ZpUkJCNUlEZTBVY2toRFZCTU9rOUdEVUIzdEtFbVd1NXZTaDFGOEhneThwM2Z6VEpwVWJBN3N1OXZrS1hLSUF2YVFOdkFtSzhDak9oYnV5Tk5IK2ZqZDhCZ0xNeVdscEFsMHdnM3d0TEtvMzdxL0Z2K0NVMmUzdFNIQ3lSTXRwakFiMzkzOStCMStPTjZVNmEyZ2lvblpnRzloMW0xeWpwcUhSeE1FdC9IcGVEeGIvN0ZsTnVmZUNteVFqdkV4UWdJdUxWSENRVEdxMWJHMHZHQ0dGME5FZzhXY1RqMzhTRHFwVSszLzNvMmJPSEZLR0JHUkNRTTZMc0RqZzhNckxRUWNCNEpFTGdlSlBwRGY1bGhGQjZ5ait6YlE3Ync5SUhCQkFXRVVneEJjODlIdjhPblJLQUd2MGdmb0xQcGNZeWRhcFVESmZmU3hiZVAreWthRVM5cDZONG9WQXRTRWNLeXdwSHo4LzQxaGxSUVg4SnJyUklDUHE0SEtCWkdUWGZUSHpnSEV0dVhUTTI5dVJzR2FRYmU2OXo0YUlxT1NVMmRvdmEydHJ1bVE2Um5wNlp1WlFYY3dvQ3FqUUFQSUpXcklmanRtcEdoNHAxVlNhY1dzU0ZHdzA2ZE93TGlSSU1wREdGTitCQnBDcUFuUUd1b29KMy9JanR1Mm0zcVk1cmIyUVRjYlJYTWF4cnYvaWY4R1BBNkRENlJIWmI5QnBYckNsVDFERmRGc2E4S0FSSHhNU25jTUhSNDFHcUV4eUFzczN6M2grL2U4YUNOT0RnMTZqYTlVYWRGNFlWRTc5ZHIrMXBsQmlIeWpZZjVXVHJiZEQ3blNYREFxNG0xN1VTYVYwbWlMSzc4WnNqbzgyQ0dnTFN3dkJZcVF0aThDSHN3NDgxSUNrYlhtL2VFQlJBeTJmRjAweTVxYVIwUW1laGdyU09BQTZLcjZhUnMwZnpVa1pkZ25FdDBWTURoc1dkTjUzL3I0bVZrME5HZG9UME1zeEZmU3lqK1JCSlNHVzBJTURkZnZmR0pjQ2tvdXhtKzViRDczUHlsLzVVdXZUcjEreCt2MkRKS0loSUVTNE1pL09MamoxcXNFSXVURnRQMi9yemVaa0tvdTJKNENLS0hEVGo5SDNXM3l0MmY1ellNcVhDQjdxYXF0SkFXM2pqUWdXSFdDczVBWUtYa1FJK1FGbWtSWW4wd3R1VHlBdFRQWVlhYng2YmVYZnFzalN4S3V1aWFLVHpHNnBtbllNSkdJeVNFSWNCNVNPWnAwN1R5ZUJPZGNXUkx1cjRxZTFkbmx1aDlkZHFDd0FnUERRS1hVZVduUGRCTWFFeFoxMTFzc3N2L2RiQWVXT2NsZ0FpUWlFUERCeUNDUHhwdVhIOGZQemM3TnM2MW8wdWdURHY3VUpKNlhZVEhyTFcxdWZ2NG5mdHZ0djlycUZxL245SGJMQVBpbzZLZ3J6NjlmRitmbjFqaE54VVpMNE1FaEhxYWdWcWpOYjJZNDdvUHd2NWU4ZTI1T3Y0ekxwV1FhZnpTZmEzb1VIVGNwWVJldklEQUZ3ak1jNkxYejJleVlNbUgvWUV6NWRKWi9mSTYyQkJzd0FGaWYvSXFqajAwdEZDcXAzZzl6YkY5OWNpUU5zNjZPcHoxZS9wMUF3bTl5RFFINTNtVnZlWGxjR2N4em0zQVV2UmZaM3pWajlMbncrNTh1c2N4eG5aLzlxbkR1SFBCZFFKTHoxdUtzaUFLREU3S1Z3N3ZJRFJtbGhPcllhRExjM3NsenE4ZE9ycTdMZTcvV3ZVOS9nYllJU0lFa2Nybzl3b3pNM3hwcmhhOXdNcG5YR3BWZGtzSFZvazNDUkF5SGsrL2RPNUZjdmZoMkFCOXJFell0ZDV6am1BQm1KaVkyMjZsenUrMG91RmlabVEyT2p6MUU2bVB0NDkzaGlBdGQ3U2gvanc4RjRVMVpWTmNFUzFkYkdCK2E0UlBQV1hrMHgxQ2dvZEhMOGVneVc5YS9DSFJzblBDYnRoVHB6N3gyUGl2TWJHU2FrYjZMK1NlYjdUZE8vUkpMQ2dzVElleWtoclA3RHg2UFZ1cjRGM09zYXVYWHhYNjkzbHlwZUZ0L3poQ0hLdERlWG10T2wwekhSUHJnTDVNNjZmbjRQOUFkazNTbGtjdnVkNlc1WldWbnhPUi9lTDNVOU52NWJhSExpOHFMNjNoRmorNGZxQXR5SVRDN2IzVGNxbFhwSE1teTREWGx0YkNWUTU3WDRYYjhCdjFwYTk4TmREdjlsZ2k4M3EreTZRdlBJUzdlNlU3c0FZd1VKU2RsbUZrazhrNUw4KyszNDlOVEg1Mk1YUjB2MUh0OWQxbVhYMmhyeFl6WkpEeUdGaEZWK1dYS0RUSGhEa1FXNnBZMnB5cThQaTRRbzZmS01DdmxvMVYrM1ErcTA1blRKUld4TmczZDlPZTRWWmdteTU4TzQxQVVTMnVnS3NwaU00YnRVZ1JReVFEMEE2cXNYaXZ0ck8raFg3dk1NU2l5SmpDcUZhTGgvVUt4NjVkaVkxOWJHeTlsbC9iMmJaOG03UmFZZ0wxL25VV2w1NStlNVB0K0JhU0tHZUo5OCtHTU0xanBMSEE0NmVqeEZzUkR6bVN3c0JDNkdtTXZXd251VnZaLzE2eVBoaU1RdTgrY3RzK0hMeDdlamw5ZmlLNHdackFkVDdNZlJqMXRCZEFWNStiZGQ3TzVyZ2FzQUdDSUxLN3V1YUhLK0U1RjRzb1FpaW5oZ2tzUWNlVHJJY09MOFE1cHJtZGpDT2xMZ3h0VnJ6Z1FUbHB3T2NGdHozK2FIOXBka09RWVdFUmNTa2hjbVpqZ09VcEc2VkdxMjJMbUFxK1dCWHVPSWlwMzk0SElyMFh2dllQY0VaWmI4Q09xN2lXMm5KYXhSSHFvTDJXZGxSbjBrenNHemdQalA0ZURqcnJOcWU1OVgzZGdyZHdIMjdBOUQ0WStiWEQvUWxCSW9SME1sQlFHRytVbnkzWk90b0wxb2J5am1JVWVnL09FWjJBdllGT29pZllaUGtrZ0MrRU9ObHZZYnZXeDhwbTY4Z25oV3BqTDRDNVErZlBPOFlMUWRvYlB5UjVUVElvV2N2T2FlS2dmUzdGRkhmNStNV0NvYnRPUm5WT2tkdURROVYzRzZXSFM3N3Jad3N6VG9JT1dHZTdrMnhxREM1cVV4WFFmSW5hMzc1Z2psbDhoOSt6WVdDYzdBaFlXRm1vN2IwWS8zVi9iMGNlY3BRZER5SHIrTDdKemtqQmthYTdMY3U5TldseDRUYUpvODF1YjRjdEZwcGpuWUVWR0dac3M4emR3b3poNDc0VEk0WjF6YWZtY2tGdks0RldTTExIek44R2NMU2g3N3RIZk5kVU15OU12b0w2VUtDYllCdUlKNEhxM3ZVUXlSZ2dUMFFTWURuZDBPZ3lHNTFYVldWM1lYRllmclk1RDFZZmpvclJTOWRBK21Rc3c5dUx3ZkIyT3AzVSs3a2RIUjBjSXZNN0hJeEVMclMwdHVUZDFYWjRhZm5tQXNLSjVPeXJEc1I2aWlQUk02YzdrNlFSRis4bmZ1Y2oxYnpNakFhMWw0N1JpVTdaZFprV2RiYzVPMGszajhzRHJ0WExLNEp6UDVicjBYTTd5bk5QYkVkdTBhWHY0c05GWXdDRFJ0cCs4czE4T0RPUDF6QmpURFNZYm9tRmxwaWVSc01CTmVqaVFtOU9UNDc2UVFOTXYwNVdwbG42c0JBR1c3SlFIa0VCSTJiQkNESmhQemw2RzRYVGpLdGJlMTlYaytTTjN5QUdWM3YyNTlIaFdpb0Z5dU4xcURMUUFoSVdISUQ0dmUxUzlwL25uSlZnWStycURsWlMxTnphVStGR0VHcU80SHBoTzZ1V0NBS0c2QWQwenVCODNEVFpmeDUzZDU2c0FGMjhWM2ZrbFFLczBpeVRCa2lsU1VBYVhieDhCL1FGTitXWHM2M2hNSUtPT0ZCUGJkQ0VEQTBsOVRrRktNVi9mYkFJeXVzZG5hdmIrWDBYQ25DOE5qejE2Qmp5Q3Y0eTRYZzVSK0pMNFVDK3JUYkdwWGc5UEI2T3JxYXU3bjJ4RzFZaGFQMStONXBuM0h6VFg0U1dxZGoyNWpEbEpNSnlycS9pcm51VXFBTGpmK3dEeVdEQTZ1ZVVOUTVNOWVscnV4a1E5MXpEaDNPVWlzNlU4V1R1SDhXZnpHcnJHWStZUEtrRUJxcWpRTUhOK0Qxd0c5bUxqQW1iOHN3VkNHam9OaHprc0N3bnBQSXpPOTlXTldIM09xb0MvU25zOG5KZ01CRUsxT2hPMGdBNitEamZVS0dIVDJrVkY0aUFEbEFpZ0FNb0VQRkUxcUZoMXhIVTFYdCtLMm1ZeUUvSFdUcWUzblFlYldlcXYxRXRnZWdpNTkvaHhKVEkyb1VodCtyRXo5VzIrNDliNnhkZEgxUjlmaGUzV2V5MUZHODJNZk9SbnQ2Y1hGK3dlb2kxdElxTlp5YjVCWitLSG9SMFp1UC8rWFBGallNQWdXRW4zNFZNd0NxQ1FaZE5nZXdLNkVITzBJcHVwSWIzeGhkd09OYVQvZTZhWHZ1SmFic0xVT25KNERDWWtrRFdZRTgvMWZaQUJDMm9VYVhhdWV3eERxMXp5eUh5UjBaT2djeVZNVStseGtwMVhTT1c3b3BhckVuZlNETU1mek5kZXp1RjFkaHVzUHFCcWNjYXJGaUVOZnpHajI0WEhFUmNnb2NqSFFiOGR1Rjl6dVNlMXhzSDdYSjRTZ3h3UTFDL3cxZmNoWTBDVmF2aDJscnlFUTloWGdURjY5VzdWT0RRbjUyRmY2YkxEZTRPdGpDWU85cXJ4SGdxQlZwMHZlOU55YktKU08wUmpZNjM0K3QyOXNhSVI0N1hmQms4eUREVVBGekErZEZUSHVDY05KTkhMdkQyQzlsYkJEVjUyeitxczVMR0NpUlJGamUyYVMyVzFUdlNhbUNGaUptaU9FZ0JpZjJnL0g1dmxLdDVhY2xaSGhaTU9QRHRjM1hnRUpwU0t4dDdkSHVZUVVURDZUMHZnWXdmbjQ4dG9aU1YwZnVsWGFoZkRzWTMrQS9ENXFZWWxnMTdKMGZHeFcreFgxSzRtSkVJeVJDazJzcklRRXFpY2FKR05DL251R1VaUzZwcWJ3Ky8wYy82L3p0SXlNbCtQdFh1TFBpMWpoajZlOXp6ZHB2L3NodjdjaGNGcXdUL0N2L05mWWpBcnc5UFQwZmF6UEpkMUYrUHdJTnMveGtOTDBmMmswdUhFeVJTdUJySUNLQXZBa1llSUE1QUdPdDE5b2RHVXpqZ2w5M3FWNUhFalpXU1pKOVdHYkc4K2ZyUFplWEZGdGI3SllDdEFqUVhPK1ZscGFOalVVRVdnQlNRbU9RcVVseEdoZ24wTldVVjFoYkFUVVprRC91OGl0eFdnZGdhMDQ1a3k5Y1djZThkNjVHY3hlc0dNN3MybjVxNUlUbjU5MXRzd2RLbTR0QWxJdXVLNlNCL2hYQnZKWGZaOU16QjRVTUlBNjE5dEs4aWdpMWNEVDhtcXo4MTl0MTFaN2tUeFdhUFF5SzZPNDY2L0tLVGlOc3RMU3RCcXRGcXF6Mnh2cXRsMVZUZUZnQWQvUmx1N2NLY1JNd1VJVC9lM2tiYjdZeGhHeG5FWnE4a2hweElIbjU5SzhiQU1ySnR1YWhyaCs2QkJEOE04OEZDT0cyZGpYa3g4L2F2Vi9oem0xWmwyOWx2eUFBa0prSFFRL0NOWW8wd0JFR0w2Uy8vYk81NEdGUm92Z2V5ejVxdVVXeXpsdFQ4QjduQzFRQkQyNUwrWEpKdjBvcmRPV1hhM2dQU0VGdXhESUZrOXUzcGF5dGZ0NFpMbmxGY3dWUXJwWXFYMjNHOGxzME9Ld2MzOHk5Ni9pdFZSamFLaXZDK2xXQmwwU3NrZ1lyL0xMeFdWK2Fha2VIODJWdGxRZUZYSkVKdkFXaytRT2dncjZsaG9GTWZ1aUVNR25QeXdSelVhYnNOc3RVakRPMlEwRUNHUkdIRkdRTUEyY0VnSGk1UFpDTWpFeDhEU2Q3UWdtamp4MTJhZVprZURRRENXaUFXcVZhWXJtTEVOd29xWGlTZk5WQVBBUU1nQzhueXMya3VwL0haT2JmOVQ3NVllaTNIdUtROXBkaWRwdll3cmZJbHVmc09qd1J4K3FNK2lGL2tjQnRYc3cyQndtS3d3Sk5JcXFNcWcvRE1ZMmVQcFhadW9MUmVsK1hMVTJmTDg0NGoxeWsyaHBtcFZ1cjQ0TTAzR1JzRjdTTzZxTTJFY0lGRHNJU0MwOGdiTy8vdW5wRUlhVUV6Z2pSQXBwMXBzOG14L2oycWowSHJNeEQxZHVDQ0VIVlRJS1pFT0hnTzN5VDNmS2pmb3k5Q3ZhQ2NjeVpVNXZLT3RiZGViWUVjUU1NazhXajJaV1dvSk0wSENZODNZUDBHQjUwRlU5WUJKcDhwZ1NOQzU5Z25IVmQwd2o3RHdyNkVlSGoxTDNXRDA5K2dxcytrT2lCbWtHNi82TWhFcENVcGpleG8wSXdFcTZ1MFFMb3cwV2FoY2dGQkdwS2hQY29xSU05MmFNS2tJRllFRUcvMHk2MElRcVUydnBDa0FnaGU5MUUvaDQydXowQW5WMEhSbCtQQmcyKzFycXFxck9FZUt1aFFNdzg2SEVTZVVBWDhMa3ArWmNlNVd5T2l1eWxNODZJWUZQc1BLc3lhSG5hUjNMaWFlQ1JaTSs1MHBZZ2ZEZWN4eXBWUW5sb3E3ZWxaalcxNmNwbVdUOVlhZyt3SkIrTXpvRU1wL1ZCMk5zNnE4MGErYmNrK2tpTWNDZnhTcTBoalFrUi9GYWlMemlrNmpMREpKQUtBQUNEeHI1WEZCVG12cVdYdjBPRWVldjhFblExeGN2QjZkbDRUYS9OcEFSbDg0UUhwOWszK2oyN1lPVUt6NnY2SWhvZ1JoQUVTb293bEVpQVpFaUVPRW5pVTRDZWJJNXNIK1VjT1lOSDVOdUY1N0N2S3ZhSHk2b3pZUit5dnlFYlVkNEp6cjVTM2RoN2JIOTUyUTN2L2Y5Y0hnaTllUFYxbWR5amJmcEpzaWRuZ1FxbFphTlJKa3dFWkZaSWVxb1EyVllZcGJJUSt3ZUl0emZxNzhGUVFaQVJlSXBtWXc3OHBCOVA1WDczNDZ6N3kzNmsrUnV5VWJIdXZiQ1JHcVZHeG5TNUhZc0ZoSFVBQSt1UERZeE5DUUVyZ3kwUHcxQTZIWDBPQklTQWR6bmtHZ0J3NjRiS3VWQllkeGxwRFdWWlV1bzEyZTYwUXRuWXFsTlpSam1iS1d4b21aeHNjaTlNb1lqcTFkTFRaR0RuUG5KK0I3ZnlLSEVMSGdRRlFBWVBXVFEvWUF3ZVRKRnhEZ01mekdWS0FvYWFJdk5IRTdKL2pnY2gxd0FHZzRwNEhRM1hYUDVnUHQzZFhYMTVlVWw5NWEzTXhoQ2xJU2VmL0lRZEJHQ1BKeVZSWmpvZnFwdHJZWUZSc2ZFbEZCaDVJdEFpbitoRUZsU2hES21FRzFkWnphaURWVWRPVjh4K0Z6UFh4L1dUdm1XYnNFV2hWK0xaWHloYndiU1dWblA0aVpQa3h3ays3YjNXUFZqNXErKzd1V0FNV3Z1RkhrQjA2ZVc5bzAycVNTbGZVTVc2MlVoSEJmY1hPUHY1ZS9tSEZYUm05MEtsRVB6TW42MVYrU3NuaHFJUkNDWVdGTlBnNzE4dktqbTcrTHRjNjBhSEkxR0xITGp3RHFvOUhHVHNLS2dXQm1DTU5yY1JESE1IcHZBWjhXRTRsUWFHRVpvQUFBMyt0OWNBTmU1d2dCbHZiU1lXQzY1WHJORFJLaWdldjBrN2lnWmlqcnJwV3BJR0dRd3NiM05sNnRtY3R2blRCRnVZdEo5eDFMRVVZR21XZTM0Mk15d21KaCtEbEFkVW1yazRHSVA2Q2tDMHJiQzJNM0lsTDcxZnN5MkptNWU0M0lLU2d3MG5LajQ4eGY0RnRlZk1qVjVJeTAyaXBYaHl1TURHTkcvYUl6cXlEUFd2cWY4dFZpT1FaU2xXN3JUV3pySXlpd0oxM3JjQkQwOFZPbTNMN0pFd2QvUTRTZEFvaTJqaThJWmk2MTg1ZVA2OHlja2VTTmZnZC9pMk9aai8zV2cxbUNVS3ZBRUdFMlE2RU5NN2JtcGZCT2liSzFwcEUwOWFNV3FqR1FHSzU4WlFBSU1KK2dSRTh1bzVUbzB4OEtnMzUrOTZxWkhRcXpXaVhsZ3pKbnI3MFV6UlpPRVpqK3dzejhGWnQweDZqWTFORFhsQ0hvMWxaWWVkYjFldGkrc3RVdkdOWVhBK3Y4dzhWSWRXalc5NmdROTlwcGNDZFM1cWs3RDBKaXhaUGE3RkxETXB3cTZZUTVTUjl0OEova3Eza1JzWDZMTThQZlIxM25pSy9lc2tRNFhOUnlPaUlnb0lBS1ROdEZiNyswczR3cjJLOUphQUN6YVhhc2VWV0s0VkdITUhvQUVqVkRROHg1RytLblhyZXN1ZTNKeThvKzJ0RXdRWDdnYXRTRVFBTWtoNDRBYldYOHQySnU4RWJETElVOU53NXRGekZNbzlVckxpd2dKR2V6Y0oxa2JldzRJRmpkVEY1aGVwc05iODFCSGt0b2RqWkhEUkxSVmcwNFNIem9JWEZ5cXJhR2Z3S2haRDg5M0tDdjJlRW4yU3lEdXFFaHBYTm1JVGF2YVFLMkdwb3JERHdvQlFydlBSZktlbnA0U2VlekgxNXRQZFQwZlprNEp2ZHE0dWk2VVludWszVm1zWG9pVTRieUkrUG9FQ2J0ZVZkelBkT1lqRE8yL2ZpYkpGMGVZbU1RcGlyTXFHY1FYanYySHByTmgyVnhkYm1lSWNzTVhrVFlPQ3dHTmt3YUFqVW9UcXpJV3lZTU45ekhnK0Nia3hVRFVSSTRlcjJIY3dCREpDaTN4N08wN1plMFZReWo0Y29odjM5RFVzQnpEZmtRaEt1SWZFYkF2QWlCQUhRRUFJTkNIeVpGVmxzZVJqUm9nMWpTQ3VXMUt4cFBrS0g3dW9oY3pQWS9BK1RuTmY0c3FpMmQvem9HY2JkQ2lxTmhkUUMzbitzK3hzQ0orSUdOY09VcTZvamNjMkl4cElvUytSQWdROWNDTEthTlVWK09OaThvYTdmSUdrcEZvYXBtWmEvNTlKLy9jNDc3dU43cVJ6NjNVUjZKZmd1YlR2RjA4d0t6VXNDaVVBQUkxSHNucjZqQ3VScVdVVE4wNGtqRDJiM1pDaVY1V3hvUjVmOTFQUDkrWjc2bURrckxkWFlJajZpNlJIalJhcVVDVmdVWHNHNUNpdkJkZDN1cFFZcko4b3JMZndvNS80OUlrTVkwQ3NaeDkrWUxMSGJtVEhSSXhNa3VZWFFXbUNUbUxta0c1V0t4MlFlUHVWUXQxNDVVVm9Sa0hsZFVoQzR0R2YrRzFVR1Zvb0FEQkpGOWtBS0w5WVpCQUZqSWdWWHhyeHhzd3hhRmVTOENHV2xuT3RFNmIxcFFFbFVVQkF3Mkd5ZUR0K2pkS1JQQnUrMVhINjdpOXdOejZySk42UEpORUdtVWdDZ3VHMFZFUGI0OTh0aUlGQUdINlAvZXNvZFQ2eWVqOUkzbGhhVlZ5cS8wQ1BGdzYvV056akQ0RE9vUncyaUoyZEJHMmt2TTh0QnJUeGdrNkEvc2xqdlNIQ1FHTjZQK0Faa0QyQUZ3MUpzcitkREUxRVgvWUlMSGtHaGw0Q0NnV3U4VWdUVnZGSE9FZkNnL09idklISlpIa1E3ZWRWWk9yQ3ZudFJQczNYK3YrWTJwR0ZLT0NFd2xGUWoxSWpvM0lVMDdlU3hHQittc3NhZTRsZm5hek42UkV4RnRyK2I1QkV3ZkFUTlhNZ215anFDWEtkYVdyQmQ1eWVNRGhBbFNWTDAxUmNRcWRLdVgvSis0VUVldUJSSkFvSlpKa3lpUHBvU3hTT3FYR2h1WG9vSndZTFUyT3FNeUlXeXlpaEFpaUUxQWxnR0s4UHRiYWFUU3VNSm83V2UweXNDTmtCcER4eTdZSzZjQW1LNnNxWFZseUJRRzV2cUVsM0JJV0Q5c0JFQ0NYelJKUk1CaTBiZHYzL1gzNzlsMjZkQWtBZW50N0R4MDYxTmpVeEJtZmU4NjFwN0J6ak9ITHh4RVJnZkJGaEl3QU9SSFcwQzY2aW13NkRhazBaWk9VbnFEcDhWSmlWRTZPbTFNcGYyU3dOSHlSRU1peWNrN0lDMVdoSGVUaEtoR0ppMENFeGFwWkpHNEd3eXdRQVdFaE40Z0pZc2hRZ0VJRUFRbzRnbTl3c1hLVmMzR1QvK0c0cGJJRm5pZVpNeThWNVBqWVZHOFBMRjhlWE52TmwzV2pGUU55QUJrcFJRaUtzZG5HSzZ0bzB4RW9JZ1NzcnFudlhMZit5S25lUThkUFBPdjd0dWtnd2h5bkh3SWdNVUpRQ0JLUUFCaUJRQUlBQmFSQUtVQUo2QU16UUpuS1JiOEV2b2ZTVmJrcE5aMzBwaE13bmFCMHlzMm0zTUtZeXVWRXZzRHpKZFAxQmFtQ3c1MTRyVkhibkEvRy8rL1BYejAxT1B6YzE3WSsvc1JYV1NBT1J0RG5GaUV6b0h4UE0rdCtydnhpcy82eFpLblBINHVHN1FTa2xOSVN5OW8rbjA2bkR4MDZWQ3dXdGEvdXdJRURqei94aE1QTGsvbjV1TXFaQXBPUW1LR1lvVENvVEpDMWpXNmRNc0V6VlltNU9TTTdwVElwbFJ5ajBVdis4QUJNakZJdXpkTUp5SXdyS1JXUVJGVElEQ3VrQW5FL0dQUWlFYWlLODZvcUkxclB3MDA4RkFGdUlUTUFPWEVtbVlLdzZheFlsZTE1bjdKWkpNOEJabEFKaW9uUzRIUmgvSFQ2N09Id3FudDQ5eFpvWEtuc0tpUVRGUUd2RE82azUrUnlaa21CSW9XQWpNSGFkWjNtdjhMZ1FOOVVjcnpKYVFhRmlLSThZQ29DQkVKUVhBRUJJMkpTelpSWVFRREZWQW1seDZRbmxHOHFEL001bUpxUXFVUXhPZUZQVGRoVEkxNDI2eGJ5NUxvZ2ZTVGlIRUdJZ21GNjBiaGRWUjF0Ym8vV3IrYlJHaDZyZFgzKzhhdTliNDlOckhQRDI2THRRaGpxY21iTnRWbThxS1YxRnl3V0Rkc1JVQ21WeVdUMFRGNEljZkRERDQ4ZE93WUFpT2o3L2djZmZIRG16SmtOM1J2bXFVK09pSklyU2JvK1BlTzZ6aWVnQUliQUVXMHlJeXplZ0ZXRTdUTGtGWUtsREpiU2tKK21iSmF5T1RtVlZNbHhtUnp6cHhOK2ZncFRGMVNTcEFKZ1hDSjNoU1daRGFaQTAwTExGSTV0aWpEajFYNHd3TndwaTRITEFCVTNmT0Z5a0FZaGVlR2lqOE1YODRsTDJWT0hzV1ZkZVAwV1kva2FjaUlNQXBmelV4RUJnT01WL2pKU2FsTlhkOFFLcEViR2tzTmp6YlVOUUJJZ284c21nZlFCRkNrUFpRbUtKY3JscVZCVTJad3M1bVVwN2VlenFwU2xZa2FWc3FxWXgwS092Qkw2THZkZGxENlFuMk9vRE51M2dsUmRhMWZWMmZGNkhtOWhvUWlHSXhpS2doTkFPd1E4Z013Z0lDTlhYTEc4NDhBNzcxMDhONWpQRm1OUmt4TUJLQUJFbmY5MkxWU0NIVjlZR2JuYmprWERkZ0JDeEZ3dVIwU080d0RBd1lNSDArbDBPZE9PYUd4czdQRGhRMnZXcmpGTmM5N3RBd25aakNHcC85SytOVktvblZpTUFURVNaSmhnUkdTb2lXb1VJeElTaFZlQ1FwcUtHU3BtYVdyTW54Z3NKSk4rSWdHWnJPRjZKRXNFUlNya0tEZU5KQ1hJa2s5Y0NrV21heXFnTkNNUVpDaThiTEFxQmdoZ3loSk9uUE1UdzdtaFhxZXp5MmhmNVRxaDhxMENNV0ZnTUtKRWNIYUdIeFh6RGRtelQ2NEk1ckpaY2Y2QWJ5WlVQa3Y1SklJQzN5L2twcFh2eVZLUnNqbFV2bkpMNUx2S2M5RjNoVnRTVWhFQUFVUEdrREdKbkxoUVJsQUdZbUNhSWhSbE5VMmhtbnE3dWdHanRjd0pveE1DS3dTb2M1QzAxWTFJdWtRcUNzSGFXdXBOcmhKanczNHBEeFNjMFErOFhoUURFYVdVK2xOeXpwYzRQMzhzR3Jaci81UFdYUk9jOS9mMXZiZC92L1Q5eWpoZUtwVjJ2N0o3MTY0djE5ZlhJN3R5bUx0SmNFS3UwOWx3cG5KZ3Vab3RnWTRFUVRtblZjK0dCWEJTMm44R3dBVTZEa0FkZ2dMcVlxUXM1YVAwd0hQSkxhbFNnVW9GY3ZOVXpLbDBzcFNaa3JseHpFeEFGZ3E1bEpFdUJEMGZpQUNWVU1BQkZESkNVb0JJbk5Bek1hL0crMmxzT1AvaE94azlIZGErZE1ZUW1icnltVkVSQjNxaHpRU29NZysvT25Ya1ZVYUFTbW9kYmoyTE41QXA1TVFaQ3FZRVk1eWpZME80eG5UQ2FJZU5VTFVScWNKd0hHTlZhTnBnT3p3UUFzc0dZUUNhZ0F4UUVCTzYxRS9aS1lDWDE4TUFjZTNOSXlOUTI3N1N0NEpEdzhQcFRLYW1ybDUzQXdEQXJ5VHc3T203VzNLUEgvODRtOHZWMWRWOWxtWGVQOGRZTkd6WFVTMmxjOWVJZW80ZnZ6UTB4R2FsMHhEQTBPRGdxWk1uYTJ0cjUvcnFidnBpbFV6ck9iRW92S3pBanpPKy9ITDJTK1dRbVh6OXlsNE9ZQUJZNVpNVkVDTWZsUWVxWkhoRnBWendKUzlLTlhLaXRPOG5hdkFrY1dDK0NRQUl4RUV4UlloY2tpZ3lLMjhHSUI0REs0RE1zSlNjUlE0aUpVbjU1WGVocWNjNWNTT2JTQ1FTQ2NmaExjMHRaRG91bW9TZ0VKVmd5SmxwT2R3T2N0c1JnU0IzUW1Zd3hFSVJDb1RSc0lCYndCMFFKbkFUREt2OE5GZU5ybGZLWVYzNXV2UXFJaUlFcUl2SDQ1RndQbGRJSmxMTE80Z2hFbjVDUGZCY1B2ZTkvL2E5TTJmUFBQWDAwOS84NWplWDJENS9MQnEyQTRCU0twUE9TQ2tMaGNJYmI3eFJLcFZtL3k4Q0pCS0oxMTkvL1o1NzdvbkdZL082MHZYbUEzUGpYamQ2L3N3K0JnQWdnQ013em9RdFVaU0FCOU1qWG45ZmNmU1NReEo5N2pMa2hLQ1lRbDdrNkRFQndScXpxUzNVdnNwZTBZWHhldUFXVS9LeW0wc1JLUjhxYVNjNnpaZ0xNb3kzL3VFZnZ2OHYzMS9XMXZiZi8raS9ocVBWakFVQWdCaUM0RlFPcWpGQ0pNWUFVQ0lvSUlFRXlBaVlBcWJuTnBkWGl0L1VYTHJ5eUF5cnE2dnI2dXJPOTU4N2RlclVwbnZ1WmpkUUU0b1VUVXhNVEl4UFRFOVBTeWtOWTJtOStueXhhTml1bmJUNWZGNHBkZVRJRVYzemRJNGhSMFJ2di8zMkV6dDNQcmI5TVlDcndqa0xBRFBtQVJCd1FrWkVYRUhJVDJlUC9kSS9zdDl3dllLSUc2N2k1Q20wU2s2RWFsdXNqazZycVpVM0xETmpkZWpFRUlPQUpnSE80anBwd2JweVNLNHk0Q3NBajlxV1ArajYvekErYVNSVGRxeSttYmpVZ1g3RVNnQVBFUUJKS1NBT2hNQlFHZnJWc1hMSktVSStyNkl1aUZoWFY5ZmMzTng3OGxSL2Z6K3BHL0szNjZYSDJseGZHdGh2Q3hZTjI3VXJUdE5sWW5MeW1rMlBpTFJDMnlPUFBtTGNVVlcyNjZQY1NSRUNBbE5TVG81bWVnNkc4d2tBY29INWxxMjRKV3BiUTJzMkdpdlc4K2JsWkVlUldZU290QXRCRCtIc2lqSllCT0RQNmR3WWdVbnh0bG9LaTVUS2plWVM3UUtBT013RTUvV0JpaUVRSWZCeXRnR0F4M1dDc1VKU0NBU0lET2RibFVNSVVWOWZUMFNqbzZNbHQyU1l4aWQySHpqN1hjMHZwTG9FalVYRDl0bTRUakRXODd6OTcrMS83aXYvdG5ORjU0SWExZWVDQUVFeFVKUlBwVC84SmIvWUp4R1VYUjlvV201MXJtWk5xN0dtanNWcndJNHF0SUNRcWJMVXNrSmlIQkNJSzNYbDc4SGM4c1FJZ05qUzJCaDJuRVFpa1p3WUIxQlM2MXZOOHVjaEFGd1cvMFB0NUFjZ0JZakl0VDl2L2dNclk2eTl2ZDAwelltSmlVUWlFUXFGNXYyVFM3aHBMQ3Eya3g1N2ROYjJ6R0lVbWxtTnBuY2luajkvNFVSUFQzdDdPK2VjQU9ZOUxOMVc2UHN2VDhLSnBGc1k2MHNNZlN5aVlhOTVROVhxQiszMmJxaXFBZUg0aUM0QUJ5YTA2NTBybW5FQUlpRUErbGROYnVkMGdReUFTd3Jhb1ZnNFBqdzRraGhQTVVKQWY1WkhFUUFBTC9zZFVhZlpsK01SczQ3Q2VTdkJNTWFhbTVvdHkwcE1UcWFTcVdYTGxsMytjRmVqSXA0NXIyc3VZUzRXRDlzSmdDaWZ5eXVsa0RHOVE0ZGhsVktXWlhtZVIwcEpLWXVGd3U1WGRqLzg4Q1B4V0F6NVFyUDM5UFNiU3dBT0tFdUZYTTV0MlB4bHU2NFI0L1hNaVJNTE1NNlJvVkZSVVdSNnBjdGNoZHhQVmxBbUlpRGdySzZ4NGZpSm50SHhNYy96VGR1ODhtZXVocWIvalRnamJ4UktLY1pZVTFOakxCS1pUQ1JTeVNUcGowaEVjQTJmZnRrWFFlV0V1eVhPM3k0c0dyYnJpdVdaVEVhN2JZUVFzVmhzNDhhTlBUMDl3OFBEcTFldkRnUUNaODZjbVpxYVVrcWRQbjM2L0xsenNVMmJjQ0VuWUNKd3k2N3EzSUNHb3ppVFVPNjlrT1FWWEVhNEp2YytrUU9LeW5rQjFkWFZCSkJPcDEzUE5XM3JFKy9xdGtQN1hNTGhjRTFOemNqSXlNaklpUFNsTUc5YmpkY2wzQ0FXMnRCM1BmaSs3M21lRmpEZHNXUEgzL3pOMzN6bk85K3ByNjlIeEs2dXJyLzZxNy82N25lL3UyWExGc2R4UmtkSDMzMzNYZGQxRjk3QVVCNnJtTGFxbWNrQ1lXbmFTcGdrVElWY01hNXVWMG56R1pPbnNiR1JjejQ1T2VtNjNtMzU1VnRES0J4dWEydFRTcDAvZjk3enZObFVWMG9WaTBXOURrS0xFYzB1UzA5MHVRajhuYm4xendzV3pkZ09RUDE5ZmNsa2tqSDIyR09QZmVNYjMxamUwVkhJNXlzdEpod09iOTI2dGJtNSthYy8vZW43Nzc5LzVNaVJTNWN1ZGE3b3ZMTTNQUmN6cHJmK1Ewd0ErUUpMQUV3QkorQUU4N1dRWjE4TEdWTktoVUloSXNwbXMzQW4yRklwZE9IWWRtMXRMUkVORGc3NnZsLzVYd0NRVWg0K2ZCZ1JPenM3cTZxcTV0UmVybVRMU3lsOTM1K1RaN0dFRzhlaVlidnZ5LzcrL3VucGFjTXdObTdjMk43ZVBqc0dxM3Q5d3pEV3JGMzc3VzkvKytMRmkzdjI3QmtlSHU3c1hHQnN2eUxiREFtUVVPaXFOVmoyakpOMmt0K09LeUZndVlBVUlrNU9UaGJ2RUU4MFhVM0xXdDdSNFRqTzhQQndPcE1PUmNJdzgrRTQ1N2xjN3MvKzdNODJiZHIwL1BQUGQzZDMyK1psaTBNSDNuM2Z6MmF6Ky9idE8zejQwQjE1aXM4QkZnM2J1ZUNQYnQzNlR5Ky9mUHo0eDFCV2N5L0hqU3FrUjhZQXlERE5qczdPMy92OTMvTTlIeGFVUS80cUlJQUNwaEFaektTdHdhLzNWTjhrYU1aSkh3NkhIY2Vabkpqd1BhOHlHZjdNRE9iWlYyeHRiUTBFZzZsVTZ1S0ZpNDFOVFJYbkl5TGVmZmZkcTFhdDJyMTc5NjhPSE5pOGVmTXpULy9HdXJWcm9ieWFqeWJHSjk1K2U5K2VQYS8zOUJ6UFpMSjhWcWhGa2M0QnF0UVVXL0lGL0Zvc0dyWXp4a0xoa0RDRVR1OUN4blRBaUJFaElKdVJuR1BBQUlBenpvVURjM1dyRmh3UWdXdjlMS2hZOUxlenBSSVFJTmkyYlZsV0laZTdJM2J2WmU0UjFOVFdPb0ZBTXBrY0hSMEZyYklKb0RYSW90SG9ndzgrK080NzcwNk9UK3paL2VyWjN0UGJ0Mjh2bFVwRU5ERSs4VDkrOElPMzNucHJjbkpTTDRzQ3dSbm5ETEZzNHM5MEdaLzkweTB1TEJxMlh3ZVZqM3dEUlJZV0hEN1ZHMFpFSFo0MGhNZ3BsVW1uTDhmeTdnVGk4WGhEUThQUTBORFEwQkFwQlV4VUpqS01zVWNmZmZRbi8vaVRzNzI5QU5EWDF6YzRPT2g1SGdBY09IQUFBSHk5M2hGeHc0WU5qMjdidW43OWVpRUVJaHFHRVFnRUhNZVpYUWx6Q2RmRWdtVzd6cE9kKytXV3ZMSTNDMTFwUXhmYnlHUXl1aExiSFdJRkdZYlIwdEp5OE9EQmlZa0oxL01jSVNvOU5CRTFORFRjdGZHdS9qTm50RUpSc1ZqVSsrV01BMStMbEQzMzNITy8rZXh2R1lhaDY5dTF0YlY5N1d0ZkN3YUR1c1RBRXE2REJjdjI4b3JwSlhyUEJ4VXBDRjAxWFNsMUIrWGRDTUN5clBiMmRrUWNIaDdPNTNLTzQ4eWVrTm0yL2VTVFQ3NzEraSttcDZkOTN5OTdZYkU4UzlmUHNtclZxZ2NmZkZCWHY5R0pWUjBkSFcxdGJRQ2duM0VKMThFQ2piY2pNdE0wVGEwa3ZZUmJoZTRyR1N2bnNVZ3BQL0dVVHhWNmJPZWNqNHlNRkFxRjJSRkJ2ZEJ0NVlvVlhWMWRPdmR1enJtNjI5cXlaVXRqWStQcy9Zd3h3ekNzcGFaeUExaHczYUdlWWNhcjRrL3Myb1dJdFhXMVY1UjUxU3ZoOUQvdjJEMHVHdWlYR1FnRWdzR2c3L3VKUklKUUo2L01PdWJYblBzSnN5cTY2dVRaZTdRVk5tc0ZRK1YrYW1wcW90Rm9NcGxNSkJMTnpjMkk1V3AzZXZaZVUxdTcvZkhIZi9YQkI3N25YZjU1S212djFkVFViTnUyelpxVkRsZ3BZaituYlN6aG1saFliSzhZazgwdExmL2hQMzZEaUFLQmdQWXEwWld0VkNuRmx2d3gxMFdsOVZ1V3BSY1V1SjVYWHJEK1NYWFVOU29VdW9ZYVpEbTViZFlLbHZJeG9LdjZsQThBckJ4QVJLVlNLUmdNaHNQaHNiR3hvYUdoOVJzMnNCbnZqRGJDRWZHKyt6YzNORFVPWExpSU0rSTJqREVwSlFHczM3Q2hjK1VLdkxMVTMrenRKUmZkOWJHdzJGNEJJZ2FEUWJqeSt4bUdjZSs5OThiajhaYVdGc2JZRXR0dkJaZWwyL1UvcnpjYXpzNXNKYVV1SjY4U0VZR1VFb2lrVWtyS2NzWXJnSlN5VkN4T1QwL25jcmxzTmxzc0Z0UHBkS0ZRU0tmVGVqdVZTazFOVFJVS2hkN2UzaWVlZUFMRVhFMng5dmIyblR0My91MlAvcWVhV2RLckovYWhTT1RmUFBOTU5CcTluVy9qQzRhRnkvYXIyNkZwbWkrODhJSlN5cmJ0cFY3OFZxQUx3MnRSa01yclZRUUFhaGJrREh1bGxLN3JKcFBKWEM0M05UVlZMQllUaVVTeFdKeWFuaTRXQ3RsczFuWGRRcUhnZVY2aFVORGJwVkxKOHp3cHBjNXlKU0xQOC9TR1hzdWtBK2FPNDR5TmpYbWVaMWptbkE4cGhOaTVjK2ZyciswWkhCZ29sOE1nUXNUdTd1NkhIbnFJTWJiMDZXOFpDNWZ0Y3o2cWR0TE03dHFYVExRYmhHWUxJcnF1T3owMWhZQ3U1MHFwcFBTbFZNcjNwVkpUcWRSVUtwVk1wYWFucDdPWnpHUWlrY2xrRXBPVHZwUzVYRTVucDB2Znp4Y0tlbHZObXQ1WE9Ld2Raam9HempuWEZvVGVycTZ1amthanNWZ3NFb25FNC9GWUxMWnMyVEx6V3ZwQ2pMRVZLMVowZFhVTkRRN0N6SjFibG5YZmZmZkY0dkU1cXBkTHVDa3NVTFl2NGZaQ2o3Ri8vM2QvdC92VlY2V1UrWHhlU2xrc0ZuM1BjMHNsei9QMHRMa3lxbXRvNFVmRE1JUVErdTlvSktMNzNGQWtFb2xFTkh1cnFxcENvVkFzRnRPSkxvWmgyTGJOT2JkdDJ6QU14M0U0NTR4em5BRkQxRjNETmZOOEVERVVDajMxOU5QNzl1MXppMFU5eFZ1MmJObjI3ZHMvNDVmMitjTmlaanNSWjZ4NzQ4WkFLTlM1Y2dYakN6c24valBITEJPYmtERW14UG1MRi9tbElSM3Iwb3pqakJtR1lRY0NwbWthaG1DTW1hWWxoTEF0eTdLdDJwcmFZREJZVTFNVENBYXFxNnBEb1ZCdGJhM3RPSVpoY01HRkVFSUl6b1ZwR3B4ellSaGFZMStuLzg1NDN4Qm1KZERBWlFPdFBEVzQrcFBwZm1mZDJyVWRuUjA5eDNzNFk1enpydlhyVzFxdkt1bTVoSnZFSW1ZN0VkbU84NjAvL1JNcEplZWNNVWFLRnBZdTFaMkdkbjhJdzFpOWRrMU5YVzBnRUtpcHFRa0dnM28wcnFtcENZZkRwbW1hcGpsRDNmTDBXd2loTFdUOTkyd3B5S3VOckd0ZitocWJtdDZmY0s3Ky9lYldscDI3ZHZXZVBxMlVja0xCblU5K09SUU9MODNoNTRsRkhLS2tXYWhrVml5bFdGUlErYkpLcWVucGFRRFFmYUwyZ0doVXFEdDdwWnJlbnIyL3N2UFRmcjM2S25wNFAzejQ4Qi84d1I5TVRVM2RmZmZkTDczMFVtMXRyWTdTTGVHV3NlaTVNWHY4V2VyN3J3bkdXRHdlajBhajRYQTRGQW9GQWdGdFVldjNWcUZ4NVFWZVBaalAzcGlUK0hCN29TK2hiMmJ0MnJYMzNYY2ZJbTdmdnIyNnVucnhEa3NMQjR0NEpyOUU3K3RqenN1cERJeFhCenV1dWY4R2YvYTJvL0w3Z1VCZ3g0NGRBd01ERHp6d0FDNFZrTGdkV01Sc1g4TG5HMHFwUng5OTFQZjlkZXZXTFZIOXRtQVIyKzFMK0h4REwzSExaREtSU0VSYkhFdWNueWVXMkw2RUpYeFJzTlJaTG1FSlh4UXNzWDBKUy9paTRQOERLV05CV0hXWkFzOEFBQUFBU1VWT1JLNUNZSUpRU3dNRUZBQUFBQWdBK0hObFdORU5leGZVNGdBQXhPSUFBQm9BQUFCdFpXUnBZUzlwYldjeE56QTVOakl3TXpFME56a3lMbkJ1WnpTYVZWUWI3OWVGZ3dmNFVRaFFYRUp3dDJMRklSUXJXbHlMdXhXMzRCQmNpcnVXNGk1Rlc5d3BVTnpkM2YzamYvSE5XaU1YNzhYTW5IUDIzcytzQ1ZkV2xNYkNJTUVBQUFCWXNqSlFWUUFBUWZEdCtoOFE4ZTFvdTRqbi9IWkNkNVRSZmp2anV2eHZSMWd4cC9RQUFNQUFXYWk0bWtmbWtiN24xL2ZUMXlLN1M0S1hOMGZlRXJpNFhSM0RsWUg1emN3bjN0TW5aZE1MTXpxNnVycWx4MVVOYmc3SHBmb1ZFWUx2a2FXUXBSTFY1MVBpeElEb3N1REhSZk1UZ1U3UkhWb29jaVM4Y2NaSGFNM3NZcVV0emZNMncvbEVZRldBVUFyNVlTSVc1aU1tOXJxUHRDY3QrbkQrN3UvNEhPeHFNeWdZMW5kVFFFbEpjOFhkU1BsOEI4N0xxWG5lNjBkRGY0NDZsaFlWa2ZuN3R2eHV0ZWRQWmhwWnkzc1FBb0xLeW9NeEFnR3k3RE1DQ0FxRzR1S1lFNmFLQjhjQnc2TkJPOGxJanhucDZRbURoUnlSOFBIZDRhRWhPWG5zZTZSR3MvbGdPZVJvVGpoR1BBREIrKyt0TXZaOURlVnJMM2pQNHNnYlN4d2dveUxSUmcrRWd3SEFNUE11RUFDaHArQVhBQU9NaUVqRWlURUI1TTY0dVltSkp1VnR1emtvSTUycHFpcFpYbGxZc05ZemlaSXZyQy9xem5Oa3dHVWs1dmk2OTNlOU8vUWRKWDkxZm5VMUE1bGluZTlMeHkwYzV1TVk4SXdSc1lseUtzZFZCNGZEVlRHRUhzTEJWSWhlNDFLcGNUaHpKaXpjU0FERUJFZzNLZ2dnaml3V3B3MnZod013OG85V1Z5L1dSRjg0VC9mcG0reFhFbVZvdUthbUxpN3FtRkdUMFJCaG5hdllnT1hsWlFVRkJXL1M5QXhkSGJ6d1FvM2tWVW9XTmpaaUVkczdnZDFzOThtbzc4OEIvcXBEM0tVT1BJMWh1YXMzTDdjQnVUazEvYUNWSkJmOVdhSk40Vm1kL3MyYVo3UjA5Nk01ZzNZVDZiZUtmaUE0UERreE53R0t6ZkhINEVWL0FwWFUxbjZiT3pPaXozU1VzSWVKUkJLbEpFMUNkWkQxK25tT09wNHVKcjFQMjR1OSttK1VmNHVjOTVUUVo3bHNOSE1XWUh5cmU0WjFUcWJENFFPdSt2M05FeWZReTVlWkEvSnBYVjZINVJZNzcrdVk5SGJ2VzBqSmVrRS9iRDlaOTFNMHlmYmxQWlFHQjRnRElrdExlNDU2UHBVVU5ZbGxoaUtEb2psSGpwNTE5ZldmMTRMODlHczlqS1k2ZmtDRkZERWFadVRpNFRnUVhCd1FkMnRsZVA4bXJMT3FyVzFqY3JpeTVXNURQdkJQdGQwaUFBT0FkOTdUSGZ0MHVaTHp4RTl4S25LNnhGM1YvaER4SjRnNVNGeVVWREpVR3hBKzU1cWtXcGhFdEJteGE0Qkg1ZHFQdTV5MVhOVjUzb2NYSzNwOXRHRzJUNXhtK0h4UVVXZGh1SGI3eURyc2xaSjVWSHoxR0FQcm85QzhNck5sSWRCdmNablhkMTl1YUhYek50UCtFNHlPOStrL1NnMHRMUndnNnZNZk1LaUdDRkRERWlsRGl4c2VHdG91YjZqM3NER1pvcU5yc3RrWDNia3RiNWpONzRTYjhLbFFDcFBROTdpeENyWDdKY09oNWJ3K2JhcWJpcEtLbWd0Qnl6SWN3RTBLK2pxalF3MWhOdUljRVNza201V2FCTS9OVDF6ZlRZMC9YMWwwT3VyZmpnbWV0dDF0UkFwTDYwQ0Y1QjlubkQwZnZ6ODNLYnFLcmlCZGNkL3cvOGxvSmpIQm1TRFNuR1BST2h0eFAzMXk4L1plcEJkMTZuNmZZcWlscHZVVEhzVTVkd2puUXVJR2Q0bDdyVFVlTDU0OGJqNWY3Z2pyeGhrK0piR3Z1cTE0RXA2cytxMDlIRmFXcmVyNjN0NmVDbTFHVFFIRnFjQkFpRDhIbHdUMmRpcHhlTEMyREJ5STB3dkVMZHFZZ2pvbG8wUm1QNDQxN2ZiZzdWaUlQbTViRldlaGkva2pNb0RCWGNGaXdlQkFBTXRhUzJqSTkvRGdUWDZJOGFOUDQzRmRvb1FFd2xsTXBoUWNCL0FldEpGblVwSXoyVS82SE9VN3U5ZnVaUUFZbFAwSU1SL2NrR3J5ZTU0NU9hbk1jSGpvVXRmVVAybGlwVkdUTTNLb2xCWUxCMU8yTUZOWlJydU9aRDMyT01CY082dGZicktjclczY25pOVNPcHR2RGpEdFh5NTJ1LzZBNGNvT1MwRC9tSTJ5UzB0cXNPeG9wUW1GNTlhZ2dQT0xROCtBVStmOUtPWEZSYVNXMXU5bVJWV2JJcUErL2NUQ1FvdnZZYU1DS2QvSmt2YlUzN20vMC9QdlkvdXhNcFFaRXVPekJWem1xcDAyKzJQSlJkbUVxWmVIMWRBQlZQUEp2b1d4Si8zbmJ3Mjd5aU4waUFFWUdRbEY4T2g5dTRXbmJmYmVmSDArMkRxM3BvRnJDQjBZZjdoUmZDdjNQUzdZRTIrMTdabURTRHJETkRCSHQ5bGxMUE9WdTVKQjFmL3NyY1ZaU0xVK1ErQWVSMUcwMUlIaHdiK3Vad1FKaEp1MnBuSTZ6aVA1Vm8zblNaUVRCcHNQYWR4dFYyLzJxR05aZEI4MlR2UWJLci9Yc3pJVFlZUjBHK1dNU3dlZmU3UzF0NWNWY1A5Z0ZUYnVnUTlYdFh5YklhNmI1T2FxbjRIc2NUYUtUajFTRk9UVW5KSzB1N2pxRTRyZjhQRDZuR1BtckRZYlBXdDJmcHVpVGRFL2FtSlJCUnJqNDRMQ1UwSlFBQUJhZjBkSE1VeHVibTRTdEkwb0FpTGhWME5NdjZ1Q25BL0hpKzRQNVZPdysySHZFSEoyL2VBdWVPTEdzUXFaRWJzSnVXTjBycFBaYkhiZnVNOEJab1dkUHJhd2tQdmZOWEgvV25lSDU5T1QxbE5ESmRIcGhaYk8rc0s3NFBOTjZWaGlGUTBObmJpVWxPUnNvM2xlS2pyeTRvcDJtK0dkWTNZMi9ZZko0V0hkUlozK0tGTHZxUlQ3dDNsSnNFT3pIWjU5MUc2SEhsc2NuYU1pK0xkY2pnbStUdldmcjRhNGZ5UytOR0FmR2RuSjgzdDZudmdWbThscHN6TnEyRFpoWWJPb2lxRkNEU3FraXdJYWRFMTd3L2JvSVJoeE9Qa1FtN080UE51UnNpbzIwY2NqN2g4SzJUSmR5R0tBNENzNkhiSnRXVTlHQTNOSVVsYmFNbmswbTZkVFNkRTBPbDZmNXVtYzIzQ0t2Y0hEeGtaKzE5TTQ3SWFiYjlsbjh3aHpMSU1EcGlibGFhV29ZYTdEVDRSeEZ3Z1R4TVV3dFREREl1YTYramVsbUNia2FXeWgrVGlVVk5YUjdDTHI2WG4vTzBLT0hYMTBCRDVIT25Ud3Y0ZVE2TnpaWCs2K2RKVXFiSzl3UGFHT05mMVI3SHRrUXRuQUd2M2JWaTlTS00wb0l0bUJPMWhZTkVVNWlBRUhNZmRCK0Zva1I5aGxEd2RaUlM3SW95MG8wZnpnMk4xOVlBeEJCZkRGbUZuZzlvaWIwdFBqNUhLY2xZV1JNZk54cm51eDBiNzFMbjgrNTdWckYrUHltNVFXVmY1Nll1bTVRaXZvMC9uOHpFQjg5MG5Ib1hmczIvVFU1YndleFRqQXVPUFhMc2R6anZsalVnaENZWlVkS1h0VnlCNzlaMUhoWVVHazRtNnpKNlZWWmFRQzM2QlNucjltU01SWktub0wwZ3B0V2E1RTNtR3JHVFAreGNEbm1qbjZXU05EU0ppeWxsRVNmdXBmNnJzUzhyUHRBNGN4VFB6UFNCcTNUanJwYWN1ajk3U2dtNTdYb0ZUVHlrTlMyOUZucUFwREJBQkJOZzVaQlVoMURhWnhJK2VNa1pEQlJLdHF1YmhvUFUyblBvTGR0cTVxMTF2R2IvSS9RMzBwei9KTXl0dUlmUnVKUUFTY0s2aDd6OGQ1cDN1UEJpQWpFTUZYNkpLNkxsNmttMUxHeCttM1pkVVMrTjFBb0MvWjE2TkxEMlljbkhoQUlxQVhUM0d6b3kvcTZ1b3BVdytBYjdLMnFyM2ZGS2FKSWViZlZaNlV6blA1QVptS1F4SlYwL2Y4Qnp1MEMwR2VHWHBleTRjTWxHQ0ErN2RIb1p5ZmZDem5DU2VTU1BNY2l0SzE3K0FraUlhOVBycnpIUy8yanpDbXZObzVsVnY4eGZiSHBqSlp4UUE1TFp0T0toQXB0dEJaTFJWbVJMVU9CamZIY01ZWXpYTEtwbVFWWnNpMG9QY3I4Tk5aelRYM0dSbXhDeUlPaEdZZEhGaFh1SWpEc3FVWWJBRkFxUUt0bGVLMjZLMWNCOWxvUUxWakYwM0d1dzlOcmcxbXBoYkl6d1MxVlBudTFEbzRPRlNtQUFLSnYrbmxlZDJoUldIZHNJcU9zMzJsblYzVEI1WmFXUjlFRXBsd1JJZ2FZT1dKZE00YkRGZjZIcDBiMGlBenNJdXBQVk5FbUhsYmM4aTJXdWY5cUFSNzZxNGNZd053c2JBOG02R2R2bi9ZclFFQTRJVTRRdStSZ1kwbm90VVd0OWwyaTQyOW1hbmJkVzhiSmliR3Q4dUwycnBhbGtVQ0FvblJFVEU0c0V1c1VHenA0YUZkNXhBQlNTNVJ0V3VzeHJOcTRML2NSRlUwSGV6NkpuZlRXSEtGWkhOZWc5eTc1U3dhaG0yVTZyK3VIdWVYa1creG9sanhMUnpJMHVNR0VoR0NFRllxdTRyNWtQOERiSlcwUnRVMHZBeTR6bmEwV0Y5ZmpvdjZUVjZGcEJoNEZabnBBcnBzZ1NXclNpSW5leFlzQUk5MW9nanBBaDRlSHV6WHk1dzNzL2RSV2o0eDVScVUwOXZVU1RaYmRETXlXajh6NnBhT3B1QXg2aW9NMkZaZmQwUUdwS0hFcCthMU56aGY3ckNHaE55am9OekhaUHhqYk96Z2xnOENzaGkwb2QwZUw5SjNJY25KMlJiRkRqZno5UUVZak14RExWbGVlamFWNWhwZDc5OXJJaU1pNEtCQ3plazg2RzlSUUtvUjhJdHZ0UTVQVDd1aWovUHNML3ZZZnZ6M2hjUlN2YjB5WXFXcnZ0NUtaK3RtdHFjMHZFWElNWDB2RDIvYXZ4L2I2V0M5cEttbXhYRlluNGJFUE9RclRvbFRUMkc1L0t2T2E3SHhHSlB3NlhCQytpVXRPMTVkbTlObFoyU3FzbU1uUGZOSUQ2Ryt2bkpaVzdmSit6YnFPMzJ4QlpRanFZV3pSR2ZPSFpIQW5CZTF1cVFFSFlUMkg4T0VpSzZlTkJRQWdzWUl2Q3RMeEJWSGtJTGFhRlladEh1TkJxT2IwQ3RreXNqVkhESko5RFJwSEhYY1J5RDh6ckRJSzhTUHNNekhVOHAwNjkxT0ViNzZhNEs5OUZxODJQSGlLdFh6WC9EQlhQSHlNeitpU0ZUVTlRVm4reDhEa0pXOWRmcmw4aW1iajVzNHpPQm10c050V05zaTAwQlBEOG9RK0pNVkMzSU9yVzF0TGZQYUhjTTZuSzNTT2w4Z1BlUjd2U0FVVFhzZG1XcUNIUjlPRmVla095N1J5aWYzNUU5OFY4emN1WndQUmcwUnJtSEw5WklPSWdESk12Sk96czBOak93VEV6Tkl5SVZ6OW4rYVhuSG45T2Y4cjZ2dkxCQUZNMkh3Ym40M015czVtNjB2RG9KOFUzb2FpMXR5UVgwcUVoZ0ltTlZ6dm81azczanEyWFFlRnozTmpDK1FaaG8rdUlXdll2cDQ2Qk9PdDVDWXBLZW4yejhmYUJJSVhmNXJycUgyZXo0MDlMbjRQcHVTOU42L0ovR2JMd0dJdS9yY2FtaG9nTjlvSkRYVzd5bzA1Mldydi9QNXVhcXk1V0V5TkxTbHl2YzZlWmVRMWRKTytLeHJZM2Rxc2d1UFhnRzhiVVgyWmd2M1dRSjlpTC96WmNKbGJHeHN3RVFEWTRQbjFpaC91YXRQRVcyalpqQnczS2FuMjY4bWg4Mktpb3F6M1I2YzFoS0JjQnhaV2FmelhrS0R1V2IzVStwWW9TMSsyWVBpUSs4Z2JIWVQ5SGo0d3VMaTdramE1VkRFTnJkaTJrc1E1UXFQcFRLeFhFSmlqUzg0QWNjTlI1c0tCNk82REQvQ0NSRm1NL2QzU0xEaitmcDA3RDVaMWVOMmVkWDc1UmNLajJDVFV0ckhFbE14V1NZQkY0N0RoM2RXb2IvN09KeHRiRWdob2QzcmFqTk45RFF1STg0NlZaQXdCQUpXbmJuSlNaK0hjbTFpcS9nVlEzSkJIQlJPWXFVN254bXpGSDJ1NWxMcjlicnhrL2tHM2RUWForL0g4N0h6dks5SFZQdGlScHlWbkRGNGh5ZDMxK3l3RnNzL2JlaWJuL3d1YjNUbEl5NThDU3l4Tmo3K3psZU9CeElSenFtRGt4Rk5VL3dEOU9YamNRVk8yK3FxbmdmZXN6NlNucjUwQ256Q3BWZk1LRTI2OENxOXB0RkhDWTQ5aStzV0FvamhpUGMwMTR5OXcyVEFoL3N6RUZ4OUZFR3Z5VVh3UVp0cDNNMUVVUDVWR2Y2cE5aa0ZOa1paUHlaa2szeGNoNE9zRFVkUFUvNko3Um5iSXFJUkhJWHNpMkE4T0R3bXNGay9SWHJ6b2R6SHRlRTdSOWN6K3R4bUxEYUt5U01pQWxrL0NzNnNnc2psMVpkWWthdGI4VzJranV2UnhhRzMyUTVoK0tRbkRYcnpwdzhTY3NMK1lJWjhkSFF4cW56L29rVEV0bzJJWVNhbTRlK0thZ052amwxOUdNSFo5UVBiNmxmczMvMjRmcU5ZYkJXdHpNSU0rTHdjaWc4TUdTWDNqWk54aUFldTRBbXJnL1Y0WXY5cEpUZllIU1pmazY0UWlmZ014SzBISVdneFNvMkEvYU9BR0FHcW8yc3hPM0kzL3NwVVNMVU1hL3RUU3U5UUFvZFQybG1XTmszZVlubnpobVMvRmtnNUlzcG14V016MnZ2a1hvVUd0K09adEVsZFF3MGdFUnYzekFHenFBcTRVWU1CZi9lQlpkdzBabm9KOWZmNDJhaDRUMndnUlVJS0c1emRVOXQwM3djckt4VnpWaW5mSWEvbDByUDBuM1JpNU9hYlFzNlg4bmMzenVlaXZwZ0hJeUlVSlc3U3JENjFtTndEbEdRMlJsR0c1TkFTRS9HUDUyb3EydHVQdFdJYktCM0NzQWxOcElLam5mU0x5MW8zVXpydnRQOEhCeUwzNTNoMG1XTEJ3SUdSN0w4dk1xZlgyV0JBT0JnWXlDQmxNZktSbFoyZWIrOFdxNFFrMkI4U0dIYlkvUzB4YkZmaE5WV0JoYURPVHZmZUovdTlZQ001UldETTJCaWhvUThuTTdOTkgyTXhBTUN0bTN4OTRoNHBJd09GeWlTbUpha1lHTFJVbGVRVkZlMHZuLzZpZE9nTmc5ZEFObG9xRCtta1BGNmUvTnF2THVTLzB5dTEzU1hJMitwaUFqSHhjTUZ3TWhIVFNkS0xjL1BTWU1EdjMvWk9LdXNseFpsekV6TWFuZTdzeGYvNitpbGN6cGZNdWpmNEs4Y2JrNlJuTjljMEk1eVczOUQ4YUU3RnVRdWRQaEdmRUpQYmM4aml0QzFHNEQwMVdDektNcFdjM21xeDVadXlwM3U5eWV4SmxnSDhzZHEzOE1GcDVFNVpielNvVkI4MDI2eWdFTjM1Y2wwVkpQNXFJWHFiSnZhN3Y2dFFXWmVBKy9hdWJlWHdQRTc0cXhMNUw3Nks2OW9XcU9NT2NWMmcrT3JUL1RqTmQxbkl4NFh3TlZETWUxWDlHT0w5dXg4eWpvTUpoS3p5bzZtY3drVC9XVmQ0Mjl6aXhJVFVvSFhMd2JQZEplQ0Jxam9hMW5QTEt1M0xQSFMwVDBmOTU5MWhnVy9URDNtNjI0eWRuamtST20xejdvOGlEMkw0VFVjUWJiZmNNdjJldDFKZWgvcUhSaHQvbDBqYlYxWTh1TVRYZm5KaGExTlpwOEhEd3htZUQ3d3lTdVBGN3VqbTRsQ2FqeFNvQklDM0t2dE9sNzQ1b09WRklxTnQxTzQ3c3JyT1piNDdlekswLzZqandkU080a2FWUll3VWgrYTh6MGJGbXpIWXBDWTFSVVhiRTlLVXcyTmpMUmVsekdKRTZMSVRPNndabmJCRk96U2RHK2FpWU5yM2JNS1RYeitkcTRrQXhPQVlWRy9GWGZqSFNINThYRldoWjZVWFZPaWwzdHN2OVBYTE9UTlVSREdvNDBkalk2UGJiTndmeVFnTWpBYlZpRDJ0ejJVcExRbHFoRmdnZkFTcUJ0aG0zNXZ5cnVpN3VvWUtzQW9yV0UzL25XTmdHZmxjQW90NTVoZTVVK2FZbWFMeDJqUi9DUXdSTEhYUDloMmJUMUxmamxLY0RPYytHOHNTYkxncHNpZ3NqbkFDaVBsL2NkdXJFUE5YWXlRQmd2TS9DWGt1NEMvV0d1aDNTQkNoZkFneVY0djY3Vks0TlBhSHFURUlHMTl0QVBtL2NwWmhNQW15ekNEWnhCZG9BQWhIWk1pNDBhQktIVHJUMFRnWjNxdVl6VHZ0TUQ4QWppbERWb21CNmdndEJRRSs1S0wrQzJ5azF2aUFMbmlZM25FZTdhRHZ2WXpsOTNDWjA2UjVDaTZ5ZXc4QmtsbWVjSTFJWDMxNWNDcS9XNTE5ZjV0bVorVHNmQ21KTFp5WmxlVzZYMFNvSzBmS3FjZzEySlBCWjhmTU1rSmZBZHBuMkdxWXV4VkYrR29TK281WVZVZW54V3UwWmVmSFR2NEdSTGFpYnVwMk80eHNKajZXQUpEMExWcVdCdGRXNzg1ZHl0SEJmVU40NFZPSzUveGt5cFBJNmw3TlptcGFtN2JYVUJJL3JzbHFDK08wRDkyMWJzOXpoZDNxdzQzN1RLVTJqL0ZkOVRCYjU5WWJWRVVmL2lncWt1NnlpdG1rOERFUmRZaWxGTUhuSlFDME5UZ1NzT2sxbDVudkR0SXJrSDcwNElBSVhad3RqY01lSWc5WDUrYWFtMnJLeS85TFExaDE2ak5NRFdlZzUzUFkrMHMxcWhDZDBXaDdNOWw0dW1PWk5BUHJwQlM3V3c2eDh6cFZIMVVZMVcyMFpXSmlvbEJWTjl2ZlZPNmdoeTh2TDk4K25ZWFp6SlJuZXk3czM3NWNGZTltK2NGMHZFSlRPQS8wMlk0cTdQb2Z6OW5PYzB5UHFPeWdiYnZ0SjRldDgrdFVHL3ptYm1URkRRM1hOZjBVbUtHSUtZYmYwRUg1WWw4a3V5OVNETXZMS215c3JSbVpXQzVDZFppSWdxVE5pTDBFejNVYlhTOWs2WDlWWGo0c3VJNHNUWG51ekkwaDFhc0dpRlczL20vTGlGWGZtODNRZGlLem1Qb1JUVTVPamtmM1dVWmVLY3o5bjFCRmJPQ2s0THZ1RVlnOTEvMjQzNVBKU3BzbmZZN1BSZGJxTDI1UjBmSEpoVU93ZEFUTHNMRkpESTFLWXZjNmtlSlpkL2dyd09RUnB0VE9aekxycWo5N3piUVdveW1TZTBzdHhEbDFXTlhaNGJRWjZtVHlLWnBFUUE4QlI4TE5yZEdwMmRYUFJvaGtmR1RrYW1VVEpXSjl0TUk5RnJtS0hZOEtNdnpYU0RMb3o5b1BoUXpjYzM3YzUwVTJXd2Zua1VZek05TkM3b3dUUy95SlEvR3BLYW56UGRwZ0tIaWpBcS9kZmxTbjRucEFoYnBCOWJkUGxMQWxUdnRhMVdiTFlxUERhNzhveGNqdzhPdlNyZ2podTdEV2o2M0c1ODFBaHFMTVFpVGhlODY5RXJ2Z3B1T01xZGlDL3NlZU9VbjduMitFYkpiSUZ4ckZhWUEydXZsdEtra2tlamIxZnBBK0o2cmZoRkRQMGY2M0F4SUg2ZmVrSkJNcjcvN0dBNmhRY254OEROeGdPWXFEc3NoWGlCOFpoSUdCY1hGeDRYWmNlbnB5Y2lMd1VtQ3V0ZHB0UHZNV3NsODhoTmFiMlVpZGp3aURnRGg0ZzFzekZicUJmOWJXOGlSUjFwWmxhdUV5cWVRbUx4ZTduUjk0ZVB6ZUlGWTk0dVR4MnBkUHo2OTdTa2s0T2lJUmNrcjZ2dXF1UTlOdDhsS2Y3RENOREkxc3B0RnZqZVhwa2RBelFXU0ZIZEJjdVRnL1R4ejlDU2xBakFaWFJjN1Z6UTAxU0R5Mi9kWE53dUd4TEZFcjN6MFIzUFdtQWpsK0wvZWw0dXJGMlZ4STZQV1EyZFNMMmd0bGNQTkw5TFYrbG43QVZ6R3ROZzdjWEloRHdKWDdoZnFueWNtSVNQbVpLajhUd3k5ZkRHRHZ4R0p0bnQrNUJVSTJzSndYR3hGK08ra0RxcENHT2JjOTBtUVBMWVVNdm56SnlNN1dWdFBhWTlYM3RpMlVrb2l0UDV5dDhOeEo4OXZlM3JaZGJqbG05M3VVTmhML2M0VEpuaXJraVV2RlZXZjBYWWF1cmFqb2NjeUVkdHIzQW1lYzF0VkdNTG5PZTVlZlJVQlVLL20xM2F6OHFvY0N1VWVHYWNvb1lYQm5aNmZ6NWZpMHFxT1JhWitHT3Y0czkrMFJzdHdlM25qbnRVVEpsMG0wRXdCSStxalhrMzg3M0V2aDhBVWdMSVVFQndRQjh4SFBFZE9CQTcvWk1JTE9KZ2tKVGh3cUgrLzZxODdDc01vVUpkTzFNU0l2THpDLzNmeWJSZkRQK054U0dZbUJiN1UvRmIrK0YxMDRZLzNidjViSFpvYjNBMjgwR1NjdXVsanFueklqd1NYRmQxaHl4WUZOeUwvNzFESGFlOFdoYmVXN0U1SkNPOFVFaUk1NWVYbjN2MTlpYWt6Nm9aRDl3bnF5R29Ra3NpZWx4RmtoemdiQ29qYlMxSFhvU0Y3WWpvaVI4ZVQ4MzBtMTFiTmxnVlZpYm5NUEdseGtFMkNJUXEzZy9NU0pTeW1jNEFOYkswc2dmS2pWT2Z4cmFWaHB5c1NOeE9WLy9oQTAzYy90d2lFeHByaVBIV1duOGcrMkl0OUNuNE8rbXJYamVlYllza1J5UkdqcUxVeDdyc1VzZGphYUhjWXMyci91d0NjS1BuNWNUR2s3MjJCdFdrcjRUTWZlc3JmUjFpWmh4TzhUeGxHbHVsUUFKc0pSenRiQ1NmTEE0Z3RSd2NHQ0pBQ0NKS0JTWGVUSGRwRUViM09pSUhyOHJ3U0lxaUxRSi9YYlVhZlplaTd1NFNHMFhvWUV6bENVK01sTnYwZ21EaVY0aTN3T0lwV1lrME1hUzZ1anV3RDE5NmVaRHRxb2RpbHFzcFhHUDlmNWlCRUprYnZmaFNLaTV0TFRlNm1aeUh0OTY5VUp2ajIyZ3ZmaWJpTXgyeTJHclEwbWVqOWtZWkkxMG1uODFiMUlRTkJTUmc1WEFkVmhObnRhakY2eXN5cEZGdXI3elJlbCtCMTVDZExMTDc2ckswRHZhYVloaXUwbDMveGhWa2lGbUV0a2prT2pDdm5QSVBlZHY2d2VEbFFWcklQOEpld2JpOXlnQ0ZTWWdVV1laYnRHYWJZQ081bCtpZkRVWkV0V1ZTNlVNSVZGdS9Hb3lLYXlmU2Z4aXhJcnd3Q2xVUFBCWnM3ZDNYR1RuejdqKzFqNitrbnB1REgwT0FRNUREcVV6NlUzay9McVhDU0V2NEhvL2s0cWVweVZoeVFtWW1JSTk5YldwRzR6UnlVTVpXVEsvSDhkTG1vRWhRZlNGb0p0eVZQZE5tUkR6eEsxdWN0UU5hbkk5R0t1aVg2UElLRW00aGo1K2dvWG9uNmZQVDJxN3Q2dEtJM2dhMGpkajU0QmtIbFhEanpHdGJSOEJERXlNMHVLSVloNzlVZXJDVWRpYmJtVGU1OVFZN3U2bmdqNHpnUXZlN3MvblhRWXN1aFZmMVZhTnVBRnl3UW5SbjMwNXAwMVM2MzNrTHdxMnMxWi9PWEtUQUtRQkN3QXVSSkFPR0FUNVRsbVA0aVlmTXowTnpKanpjZFBiQ3NVL1RkT3IxZ2VPYmEycDY2NDhWaWtmQndaL3FLNWlWeWhEVkk2SlhYakl0N0hDNjZzcktOOVJNTWZKK011aEl4bzQxUVg4NEVjL1MwdEdhUzNKeFdyMC9Nd0FPaEp4TS9MNnhOTVZ0dkxyY01NUmF6NjU4LzZuOVV1RHNzckxRZkx2ZlAyb3plczRhYlNOSUtxbkM0RGlZemZwN2hyRFhWLzhjYkxvQ0xDUUdBaEhVazNJSnlCblQxV2hvK1hOMThWZ0xvMXdNdHJ0djN1anppelVSVEFmMUpuSlVRY0I0UTYxMkRUdE1sZnRMMXRxYjFHRnpJNnNZclExbWdEZ1FDTkhaVmNSMjBpYzlJL0NObjFKUzZ0UG0za29DMjB2TjdjZGhLby95ZTBPYUk5cStjcGEvL3B3UkIyKy9qTHo0L2w3L0l2cC8wbjlTcWhKRjAxdHhtVUZIM3Y3dUpKTHU3RGc1c1BmSHg5K1NwaUF5TkRMQ3lNWXdNRDBFazY5WVFSYVQ4MVgzWTQ0VFlFRXE5R0ZaWkNza2RhY09LcmFSanFWLzJqcXQzakZhSUVwZW5qaUZ6ZEpZenZwL0MyWFpDZGtrZExacFNDNmhDOUNjOVR1emNwY2svMVJGZ05Fb05FRi9qbkhBQ0IvMXhyK01WM21JQTlYZFRCL3Zsa1diRjhLcjhRRHNSbE1nUW44UGdjQmRlTmR6cjIvQXpmangvZ1NUSGszVjFjdmJ0dUYvM3YxK043bCtESm80Y2ZNNEdUUm9TK1c5eWIwckVHVjA4SnJqYXoyYkMrL1Q0RmZ3MERZMmthbmdtaHJjaXc3R2lIWlZ3Z01yeTZyQXl6eDBaa0JCZ2xUYzVKZ0lOZ0NqSkg2akxnNDYweU1WcWRMVFJIaytadHp5NDZaeWs5YkdsMW13NlYrSlAvNUxPMlVrLzh3NTdXOTNvcWJEVExxL0dMR0U2VWsySDZhMCs5K1BvWFJhWUlmbDFSNyt2VVpLU3hIVHVzS2pzcmo3WFpUcjN6cDZkWUE3ODAyUStKQkQxb0NneFhhSWpSK29PemZIeENaMlhlamJZTGQ0UGp5eTZQNU82Mjh5M0VQVFRmdzZPaVpHUmxKd1IyOVJ6WGorUlJFLy83dHlEaHlpRjI3YkNjdVVMOHN0THVyYXVyMnc2VmxKSXlBK044RGpuQlFjZ3RLaXA2azA2KzY2L2FNNzhEa0o1aG90eVVZVEhIcjFSdFNsRlNVREVxMWFGYU9vWDBxOS9QMkxiTGpkYzNpdzZ2RjVxZFhOWWpNaFhJL3A5aUtZUk5CNVFsQ3ZtbXJyKytLdEloNEZKYmZtNXI5WjFvKy9YNmRQbThiT2ROSHpVdWFESVp0NUhKMHNzR0orb1o4OGp2cUhFZGJrd1NmZGx4VHJ0UFNqRndIYjM2M3FkRUp0aFdCRnZVcmh2Ry9EYUpqNzQzaWJXbzYrYytuaVdBSXRuZDZQVjBUdjhqazU4SC93cWRtK2tBUGZYYTFQSXg5eFRyQldjbFZDSlBEUHgzZXByVzFndkNLUDExT3FPcmFMSU95eHR4LzBkRHhmVHVwVlNYRWU5bmo3bGxHWWQ0NVZXMTR0azRmRUFJQW9KeGpaYWtwS1NPanBlc1ZZbkhNZjZYUXplakE0SS9EZzYvNDFHUTBlTS92anRhYlA2MlRsczNWSGY4cVlLRGxWbzUwVDYyaENFRHRwRkt5Mnl0V2I1eUZlbnRCOXMyNDY1OEhCaTBja05MYlZiZVo1eENGZjIxRjIwV21RMFA5clhJNXZSZHVsc3Y2a1VKdDdTNHZobk40TFYvbXFvNmVaNHR3UGJibU9JejhEamY3c2hkYmQxNW5ia0toeCsyUUUyanJDd3RVd1hkVC9LbEloTUd0eHBtWVZzN0daMWJsL2RDRVY3bEJ1MWUxNXV4b2dhNnVvSytEMWZ6ZFJZcHlja1NwYTZYcmRORno4Vm4yVldVR1V5ZlVZeEFWVWFxS2tiaVh5NWZGRWo1Wm85TGNsNlA2c0toYmZuNVhidVlERVdBZ1ZxV25tN05BTTRJa0diUHZ1WGlZMnZPNjFyZW81L254dHdJczBVc0JVL1BVR3dQbDR0ME1ybENVNEhJZEJLQnkvQkZvRWtZZ1diaTlxbURGV3hqZ3Y3MnVJTHp2SkY0NnBQNmU5b3BYMzJRbjZxc2hZRWJEYjJnVFcvRUxIWjlJOStKZytCMkl2R3ZYd0lHdm1YU1dvbmQvSm9sbDE3RFRDVkFmQ1dhSEk4TjJhSi9aaW1HY2hodGUxamtkRnByS0Q3dnNvYTgvTUxWdXB3b1lIdnJwcE8vSGc3S3BpYW44QkVSaXlIbHdGUW00cTUvZ2ZGaEVjSkNJR0FBRVBQZnpNd2J6V0luSnlYck8vVnVvOWtZUC82akpqT2FZd0xzWTUzV3dqbHJIVjg2ZGF4blBwT254UitmMXJLQ2h5RVJJZVUzTXIraktBVjdWQW1uRWU3Ly8xK0FBSEpCdDlucG1WaGlsVVNLbVB0YzJzSjhHS1VhRmtWdFZaSHZmWm5OZUlidkNiMElyTHNRdllBdWkyTWpjZis3K1dmeXNnQStoNFUyMC9NTlN5Rk82eU90Q2xibzFhU0VOSGNsRGljN3U4TlFJaU1wciszUHlrcURUcGl2Z2NIS1FEeTFkNjlCbnJKbER4eWtjL2lXWEpaY1ovWGZBdnpaNDdQQjJHdUY0WjZmYUJzU3JKT0kyZUFtUkp3b3JUODJKeTQ1dWRIenNERW01a2E5VElOTjkwYjFUZUk5UGRQR2QwMFFpdFJ6VWltdUJyYjRyWXhSTjhqdG9rWHZ4dmplbHB5RjI5REZVbExFN0NFaFRKTk1jaTY2M0hHVzBwWnlVRlR6MnpyN2Y5YlI4WmlyTGkwdHZUQ1RUOVk4L1hrVEwyZ3ZBL3VMMjh1SlNTNHZ6b0hQeHNhMjBGYlFrVmZFekN4bzg0UytDVVJuVElvRXF3TDIwRVZVZVU0TWZtR0NFK1I0K0E2b3luTWo2RE9sS2JKdG9uNDlwSmNsUWNCVVJ4VWozb2RKKzl3T0NzS3lyTXl6MC9QM3Q1MnZrdG8zMHBXZEt6ZjJSci85QVFOQW9Jdy9jaHlHTFhrKzdZRnNBWkNLcXZUNmNKWmRpOE52S0ZHMmVDUlROa0pNcTZkc0hqVHUvRW5PcXUyQkRpb0c5Q2FLTENUcmQrbmRFSDA4Yjk5R1dWOUg2aFk1TU03bi8xNExOUXFMYlluS1lHRWtYNWczcXpEc0pKMy9qenlUOGtiSzk1OTRvVXpJQmNiUVRGdkhkVFJXaGxLR3F4ZS9ETjA4WTNqTVNMVXdiT1JuZkhkWXg4dERLR0V5aTBJTGw5V2thUkcrZk9uOE5PZ0xwL0N0Y2xGaWNaTjJwOUh6VytKdmJUVWg1Yk1uRTNTek5UTEsyK1gyMXZ6UjBPQzZPNVkxcStjY2JiZW9jOWk5dkNsQ2RQYnV6amZpUFRXQUV6TUl5S216cnkzQTUzT0VoLzEwSCtBOExzeTNoVzJ2OTlySGQ5cDhqTzMzWlBkaEJnVTVocE1GYmJQNHY2LysrbzdmQjZIMURjOFdxeGwxenRQRGZQcmUxdXJaNUQrMGV2cUFwbzgwaEJWazcweC9kY1J0WTFzaHJOUG94bUMzY2xlN3FuSENUcWk1bVM2NFo4dVhHdGRDc2xUNFZsMmRQNkE5YlppVzdxMjFyVmxVQ1JTRFozV2FIUTFNNUwvTEQ4Rm5yVDVZMGV6bkR4UFVTS0NCalhyZUc5ZWpzTTc2Zy9CVmN4TVJ1bWtxQVRvaWRCd2JYTUQ0U2NzOExYOFM1QUJRc0dwdmtZUS9jc24wcG95L2wyb2lBL0J6Qy9OSno0YmlKNitQSUdzc3hGQmg3K2owK0dDdGVpUU5YTWFBVkRFWHI2djNRREVESkNOeFIzRTkzb3dtKy8ySVBsUnMwZ2c1d0J1RXhZT0k0Z0tJNGxYYXdoZ0FXTG50OXZGQWhudzlaVXN0SkpTWkNwMWZWdE10WTNUdWtxTUJTQXVVNnJhNlc0UitPSmc4TzJpSWpkc09JdGYxVkVnUmx6TVZGY3V0cy83NnVkMjA2NDdpaXZ4Y2xWeXZJNHlTNlc0ekxQZXpxcE9nSVArMWhPLzFDZUVxU2JTR3I1UHFTVkkzbTM3M3oyMi9zQVA4dXkzOXRSaGNmNjJvWHRFSFFuVnNNRlVZcFdSeThXRkhtN052THBSZlUzTStKbmhhWGxVMXEyTlRnZUFQbDhoVDVpQ3FaeG5PYVBXS2VsNjdxZlY4alZtVUQ2M3hvQzBxWkxYNW15dnV2RE55LzdMc25vTE5FaXZWK25vV3RzcHU4T1F6NlZyVWI0Z3NKckdWS0JmSzg3ZE9TZVI2YUNOa1ZvK3I2SU5TaUJwTHJqOGdLdWFqeHRKMVNmT0ZnRnQ2QWJVc1JuaE1ISVpXSTkwQnhzTmlKT2I5Sm1WV1VrcldUVmVrYm5KbjR6aUdPbndNTXZ6cFBXYllwaVR6Rkx2d2FXR2piK3RNcFE3VkVRWjNibE5QallSYTNBVW9ycDdYZjdubWpVcXI0M0svL2RjYWl2SWVFdzdHUlpHa0Fqa2xvSnZNTmFOcS9TYkNGNU16OC9MU3dRNnFodTkyL0VnTzZsTmpnQmUxTjdBU1JGdVltZDJ6SG9lNGZXRlVveEc3OFBvcXd4UVNIc2ZWNERBMCs4T1dZZjNtd0ZwVlRVM3Z2M1pGanB0Q3V2TlJSanB4Z2lOOW1VbnVGa1IvdVpydkhpL3pLQUx6OFdiTUdxSlBWeTN2MkRqeXlON2hCYy9YZ05RR3pLQnlwaGE2OU5uOGpRWEx0bk56TWhwczhscFFVbnJ6QkRSRllTc1h4UjZZOWNsbXhlZ3hUVHFPYkJTdXBuTTVRLzlyaUpJK2J1TTlvZWpMZXVNbzZUelJLZWtwT1ZLWWtGY1V6YzNWR1Fnd09EN2VlZHk0aUlHSldWWldkdnByTnpzbTVsMlZUcG1tMTdYR1ZJUkQ1RzAwNFNuK2FWTmxjMEY3ZTEzZGxCT1orWXhPc1JURUl0TjFSd2wyOFQwaEllR040OUZlNzhkTnVjVHZmaFJNd24rWEk5czAyajRQKzNhMmJtV0dVek5KRW55WWErbFd6WGNaT0pmUzgxTXNIbHpwMEsxYVZheHk2TjZ4TkdwaTVNMUVZakpGWVozSVNxNnlFd3QvdWNPcU8zTGNXZkprbnJGZndmNkRnRC9VMEUwbHVLZnp6K3VnUjV5YkhodTJudWFYQnEybmI0SGF0dFdqOXVLZXhCeWtTMU9rZWM5bUNoaisyazRXN0xnL3publpLc1ordVZ4WEw1dVpudVZ4YzZlYm8xVk5oMHY4K2FycGZodHdjN1BpdW9STmg1NzIrRmNTdVUxeGMxS1FyWDFYNXQvOGZOcG51cnJhV2huR3oxaGZMcDQwQVloVVJzWXBxU3FwaFpwUkU4em1GekFKUjNJTEIxOWZCbndtWm1iaEMvQlJnMzU3eUVmR3loOHNuUm0ydGo5TFZ1b2YwbTNNWS9qejhoczdiTTRuNmZxWm9uVS9FdVBnWGVtdVg0bng2K3R1dGRoUlM3K0RGeFk3TEN5bHdvdnIwS3NSRnVuWHdZUTdhRDhVeVdhcXk4d251TWZ6cVJ5anF3L3BCUFdiaEUzcHd6UzJERnhPQnRIUzNWNzMzVHNKK0dSOUhXZ2NNTTFuNUpCeVZhMDNlbVQ1Vmp3S09IZjJpM05lamgzOER2bGpabHJjMTlvejBxdGZtZHAyYXpiK3pVbWIwaEI4MGRWdE5SMU15TEJ2UWYvaXlWMWJ6Mk8vMUh4WTJYcFMyWHE2MHRxMDRxcG5UaVZuUmhGbDlOWGM3WHY0M3VyTFhYRkFpSlhGT05tdVcvbUZMam1CdGx4STZyY0VlOVBwQS9MTDNTcHJLMWtpUXE0NlJMWU0wUHQ3d2t6T2ltb0crWDJOU2RRZUtoazE5YTIzcURqdmR6ZTExQ255SUtIeDUxN3FQazFrTWV3VHl3YUhpejZIelpBU3JNbng5c1l1U0RxYUc4SmcrZC9IeWxhN3hjYk9wM3QyWm8yMnlYLy9QcHNXRlVzdEZlN0g5Q1ZPUm5Ba0VMQ3hNd3Q2UGx4RlZqVnpzUXF6OHJHN1A4NndIaDhmUzZHZ2JCRmpJSDh5TldrTHR6aG8rUnBodnJTNFNqU0J5WUlnNWkxdEFZa0hoblI5Z2pKdjAyMUFjdXRSUWFyQllyWmFQZjVpMWtNVlA2VnhkcVN3MmdZcDZodWIrRDU4Mk5vaE1MV3d1Rlg4Ny9FSGMvd0E2Vjg0RFlYaEY0SlFGUDk0bklIbXdSU0NNVklkQXBJUC9zNWpKUFUyMHN1MWhJMWptUUpVOUUweThzVkZrSkZrNVNXSmNHUlgvamdEbGZnbTM4ZnNtWGZNZFF5Ui9IOXcwWWF2ZzdoTkh1Wm8yVFhIL2F4WDduZXpTY0R5UFF5WVBsLzVpUytwbGJJNExPL0w3dG5icTc5ZVBoelNmUlpJdy9LNHRObi9ZdnFvTVNVZDNBZndKekx4RVZrOW1xODdQRHg4RXp6UnA3ZXFsdjM4MmJ5WEgrbFZsdmd5ekxvN3NmazgxQStCQkdxOE5hRE5STDZVUmJiblRtNHBFK1NidmlhSXFRanhUKzdoTjBYRmR5QXF4RWhBUHE2RGloTzBNTnFocmNidE9zSmh4U09rNHFOdFRqQkx6dVlETHBsYzh6cktlSVdmMDM2NjdIZEZJajQzRjM3aFROMUVUWDNkOXJ1MDdkZmJLZnB4WVllRlFlNVNIN243aWtJak5ZTFBtWHJLN2Q1MzNKY2F3aDFyRFVwTGp0a1ZlR3Q5TE50M2Rxak03UXlpVnd0bFZSclJaR2pBeWtNWHR4WnNvYk5aTkVxZjVybzZ1NzIvUnBwNm50UE5UaWJPenQ4Mkp6eWtwUzFNTmp1T0Y5M2FhbDZpRzJ4V0xaZG12NDBkWVhMWGNkWFZPUnVmZTlqWU1Cc3hjZEVZRTNrdkZOVlNRVkFSUGlrS0ZPK1IwRUdrTVA1T0lmenBDRzJ2UEV4T1RHU0Ewc2VmL1ZjRklEYnBjVEtwOGVCS1Uxc1lnZ2NuZ2dITk1mSWxLM3VRcnV3Y0ZzUlJCUVU3TzdzdnhUSC9oWFd6UkFVYUtQR0cvR1NWanhLbkFUbTBDMHJLSVlEQnhPWWc2Z0ZFTWNTYWs1c0c1dXpPdFN1ai9ac0F4OGEwai9acnp1TU8zbmJ6alpkajVQazF3N2c1OHB5ZnhBbHlMbWh4d3dPN1JseEpyVE1XY0dtbEdqK0JKYnJSL3dwVnN6aU0vRXhJSXVXelcyM3h2YW9tTTdPU2JWN3JhMmdtV2M2RWkyd21PblhlSDI2Z1hHYVR1SGZoRjltSkdSa0YrM1hYLzhPZ2xRT3BnSEh1ZXVoRmFtRFBEMmJEeWM5cmFLSU16TXlrd2w3MS9aN2pxL2RyUDR5OHoySGJKdDVrbWVYbExFWC9NZ1ZXSC85Z2R4aHFhZTNaeGZadlZGVnFHUzNPbUtVWW5GdytSaHROMXhsVVMwamc5UE1vQ1QxNG1KbWQ1K2IxTHMwcmF1RElDQkwxL1BXbmplUmowNzhZS2lKVXloQXlDNzVKRXh0UWZ4bkx2MWovVHZmWjg3Z29mZlg1SlhieDRBYjJVcmRMT284OStmN01TQytkdmZWdWE3bFZONFZ0VlUyYjV5N1FtYzVxdXFSUXdXaEVZK2owdHIzNnJ1aVMvUmRUQWdpVWFMZm8vclIrZTB0SVNPaDdQRk9Welh0WTc4amZZL3dFeXlHYWRkV3ZZQkZyOTNzTmlOVzdCTVVuY2hVV05zL0p0bHk3dW5LNGtrU0E4MEFJK1lXYmRMamhEVFl6NWQ3UDE2YVRLb1ZhWXJvdExtTDdleE1GRVpIeVBnYU9hZnBGNmwrY0l6a3owOUxXOVNrcnlxRkN2NnlHKzNZSldGZHFQUzlma3BIQ29hcU1QTi9tNGlMWmYzbGNOWFBxNElIZ0tlTlVVSWxORWtpN3llTk5aV1dsZUJBVDZ5S3ZQYTRZbklOWXFkSE5uWFJXNnVwaDBxcWlmdnYyUGh3NDZJcUZxYnRGNndvUTQ2MHcxSXpicm1MNDc5ZDVlNkRYemhYSVptYTZvOXBqT3dxdlA0d3JNTm50TnkrcVRBWk83VGhoRlA3N1hmcmVpdFhWRHp3bWNONnZlZFU5NUYzKzVObXdvWjlGWlUyaXdnNHJjQ00rSXRBL0FuOElPS1F2Yk9LOFlLaHU4a2srVy9mc1hHazE5WXR5NGJWZ1ZtMDRIQXFKRnp4cDN1d2pkVmhxODd6TUZIQ0d2VnptZUxOeGtsL1JpY3dsM3p5ck1pSjZFTHdCOHZiMnR0MXl5L1dNYnFmYkg1UmRiQlpLNEc5TUFoWVB1KzJELzBsNGVkM1lGVEp2dXdNVTZxUXczUEVqaVZuRDUxNWVzeFJnZ3dkM3UrY0ptUmliMDVqbGNWK0orTjcvTHZOYmwxakdqUzQ4emdXQnV2SU9heTZvRC90NVpOU3c3WGJGK3cyWmVWd2xBbFozYThQdkIrOFEvOHp2WmpkWlhlWmtwNzlPYmpFR2ZadnFyUVVvUitaUmRZZXkzaC9tLzloNS9sTVBCakhXNGx4dkRYNFpGemoxMGNXenFvMUxVUHhjWUtuUTlhN3UvTkhsMDZkQ2V5VmZJV0xwbm8wRTNBcFhmZjBzTUJpRUNJbmY1T2ZoYVJCOW5SK2ZLVGVZWGxrSmtKRU5leXRObjFueTAxTWI5N2pRWVdpc2dhR2Vtc3p2eXU5SFIwZG5qNzRDQWdJcjBXTkVkVy9tdGVqd3F2R0JaSFJrWkdoa29PYjRLMWZhRzdhc1I4b2JaQW9jWGgwNjNNbk0rME1XSFppbGppb0tnaGdnR2J4MkVqMURRM0lRT1NMMzNaaXN0L2UxMUd3azZldXJyNm1aTWtPaVF2V1dPakhDdXEyc3JON1FqOS92NWlqemlFWHNMSm1lSTZiT2ZOcG1VeHE3QVh4d0cyWnN6eUZNcjhkVGVoUkN5R2UvTXFIc09QbWJueStTZDBPSE4zaE8vVk4xTTQzU281V21wRjBpMm4xUHp1ZGN1UCtvMDVTSThXZFBiYW56WVdZREcvdE9CdWFmVk9xOWVlZ29DcHBlREJ6R011Zk96RzUyQzlYci8vSVJJTjljRUphREprSER0ZERDMnRvTDB0VzdQdGFtcFZxMzR3WEs1ejFwVFVQZmE3U3NJdC96bHhKOGJYOFpxdlM2OFkrN3c0WXZHS1IxYnl0UXh0bmcvY2E5dEwyZEQ5TlZvZS9JTnk1RDZzMENjZ20vbnUrb0ErNzZXdmhZb2d2NnNRaWJzb1ByYS9YTzBmRkZubnNrNTRrOWRrWlUwbHRDTnZ1d0ZqVXFtejNMWm8rOXpzS0xEN0dQZUd3RHhyMWNYbXBCQlpVM0tKTEpXTUV0aTdKcWliczVITEM1NFdGTnV3VTE3NW55Q1VXSU5XTkZFb21JS1pnZWQ1SFhqbGhMSUM3a1dkeVBoc3pTVGhnd29xUDk5VDljWGVpV2VoMFZUcjRvRVFNamVUVnM2c2RPWDE5Q1YxZCtGMkxPYXBQN3FRRUJkV0VibzRZN3kwT1dZR2VkVVhlbzFkUVBQWTdIcnEvZ05SSWt1TzNJV0JiUDVTNjd4MW9BbW9IbmRoS3B3OU9UdGtXV1VSU1pwYkEvQnNRS0JFSUdJMmpWVzZwOFdIQzlUTEgvK0h6Ri9jM1pPWVNXSXJKS3YzWEgvZmI1NXJ5ZlF2L1hSWU5OVmZ2RDArVTRWb2hrNC9nTmZ0VHk4akpQQTA5QWJxZTFJMjJkcC8zRVJ1dnBTK2ZORFcvRmNWZCtHd0tTWEphcEtpQ1ZrMFRoYUtHQm51VFk2K1MrOTYxejdsZHVUekhtazUxUWxQbE95eXBXR21FN1p0OUJ0d2hvU2UvdzFsS2QxT1VOWUw2OTZiTktvaWIxZ2NCY2NZdzVYSmNrL3NwQnhwSHBGekdUUzRRQS93c1VmMmc4N1Y1TDMrZ1lNSmFNOTY3RUlyblNzTW5xNGQ4RUlnMFkwc2ZSU2xkUzdXMXBkb0xKN05aMmRYSHhaVXdvQXlqMTdndExWc1Mvb253Ymc0WXF4THpzUVFIQTM2M0I3eDEzdmV5d1UyL25uZEVNZHgvU2pLZis4eFd1RzRWYlhpcElQV3VtOEtPRXFseXFkRFRKWnZPZ1pMQWdNQkNaaHNHU0NGbU1lSlpGdDlGbEN6NVVEMmR2eVpsRHdFRmp2RGk0c0d0dG10RzduZUFVYjQxT203QW9ZUCtXdXdnNys0TTJXN242d2E0dmZEYmJSMEhIellobEgzYVk0VzVic1p3amtnK1k5M2NiVkRRM3pVZ3JqdEw5WmJ6Y3dpT29sQ1VpVmNhQ3BFTHdSUytPczYzV2NYcVllZXpYbVlSa2FueldEenRiTytHMVVYRjBsQkFFS0pFV01oeFpqSkdFMDJzTDd6TGJvTlh0dUFlUHp2U0hSWEIzSGxMRlk3UnNSR01Vd1ByNnppUzI0Nld2WmI3T3dtKzd6RkFodHZBN0JFVDRwYUx3TGVxd3YvU3Z2c0JXZlR1OWR3ekhSejQrdTBDbUorYU5Ic3ZMajFqQStEK1NrM2V1RDJkVGtsTDB2ZzBlalpSL2hvb0hSckc4RXFOd0s2VUtuWlRRNTNTOHhtSS9yWVdKR3R4YzJMajdQR1pJaFhnT1FjUnRqL2QrbGxRTWpvME9zdzY0enZ2dTVVbHYxdHp0T3JTZHR6bVBLY3BIM2lIQk5qOEdCdjdVbjZYWkdFeCtybGg5SG5NbkVMN3RjdVU3SWhMNWdUdlkrS2ZwWlBxOWdQWkg2bTVzbFU0Rm1Ed2p2czNXV1duWFU5dkJjYXVPYnRaUmxCQ0hFM1E3MXpoRHlwbUJHemNtdVBWakt1MS9FVUE4akQrdWcxVmRzck1mWFJlMlVDNVRPbXB0cHhtLzBHTzZFbjFHcEVVT1NjUTlJVlBEeFpoL2VtaHBlRXN4WkpQdDEwNE92QWtHUjhMdjlmRSswUTlXTWdQRWdrY0NnVHBsdyt5ZDlZMXV1OCszcTZKK0wwL2ZGVC91Ky8yd3UzaE1pMFVCaUVHWHA0YXJtclEvci83akZZc054UVlBb3RiZmpDK2FsRThoL1FNQ2x1TVNMYlZpWUZhd3A5VmdnbmpSZnE5QXNpRnhScUlVVERWQW12SjF0blNXejJkL2hsVDBPdTJRVHBGSVhlQ255MU1obm5rbTEzT3ZXWm0vaEFRVkRTV0VTN0E3REp1TmpYR3UyY3JDSFZFaXZrMk1nVjFZZUx6MlNWMWR2VUhRcG1XeEZaMjEwMHdhRWo4Mk5nWVZpcmUyaUJpd1JRWW5CZUk2NnJrZk5aK3ZPNW91TC9CVUhnWlBRWWozcmRCdVRrOVBEaEJwb045d0I1SFFGZ0JuSTNYamNrcnlrb2dtZXRBeit5ZElRa3FLNEdQWFBLeHp0ZEYzQkRmNlUydExpKzNpemIwUElEZHhvY08zdjhOWEFZOU9VV1o4QUF3RnlkTGhzb3hBOXZmM05mVmRlNUg4T2w2M3ZpdjVlTjRQM3o3dmlNd1NzWk1zTGYzN04xbmJXVjcrSVNHN283alNmamg1TkNoTVRkL3YyZlUrSk1US0NsVEVnWE9CSnBrbjlwdnlYVmp0dDlxM1FCMktSWnI4bVc3aDQwSVNxa1JNWDR1QnpzMUdOWlU2eXlkZEVXVTViWks0N25VeEtTa3JYZS8ra3haenN5Sm1acG1GS3BhY1dqcy9EakpnNk9Sa1lFVkZWZ3hTTW5udGtYOGpZcUd0M1QzT3o3YjgrbHl3YzNkb3RKMGRHbFJvbjVhNkdTTUtsWjRhaW5SQi9YaFFwcHR4aytjVTg4TXZERjdmMU9UdTVrYlN2Y0p3UUs2Vzg3UkZiekdTK21ja1FFeU04Vm9VeHkzdzlzdGxzUEJIQjlVSUhMc2NwZHRjVGZzZC9VT1JPaTF3U0VYRlkwYjZBVFB6c085UWNSUk9MYnpCU2xKaHFxUDlDeDJCeFIxZTR0RmFNeWFkY251QjBmYUNRczdUa3ZTbmFOSXhYTTFVWkVmODlYTHU4WVUyMS9HTzVKOXZySXNDLzFCWGtCaEZMcGh2NXRjL1krYzZFVXd1dnpCQnBPWDJkYWVFZTJGeDRZYXZTU1pCTXMvUkFBWnpkbmEyOFJaazZ1MjdPdmptZmZvUW9RWXpNTkRSZVN0TWROWUUyNkpER1BYNld3OTRDQVhrQW5DUVNVbHY3bjA3eWtkWWxJeUJhN0lvMk5hV2VPSEJ3REFKcWlKWElZcllUd1Yvdmlyckp0ZXlVSG1aM1g4ekdhbTNvbWNxQWdURTJTNStBa2pVSjBJS0VZcUtjcDY3Q0x2eXhKeW5SRXlpZ0JGcmJ5WXhZZWx5VjIyVVhHdmdlOTN3MXVKNFNoL1Q0SENBY3IxRzE0aXhXSjVxVDUvcmNzOU1oVzV0TFJkcUlqNENCNVBWZ21aVHA2ZUQ1ejFBYkxMamYxL2RWQnRSUDNSTHE5RW1ER0psMkVpRi9NSEllNWY3THY4aXZ2WXBRTmxOdzAxYXVyNXNFVlJOYkVzbC94ZzRoSEVuR1Q5U2ZyWkdoWFI3YkZOYVZVVjlVUy85S2FyQS96MDlhd3dXMi9DeFNIVlZwVGxweDYrdnpleFJuTzBkOXJxNnVuWjJ4MzNScE44SEM1dVc4UlR2bmw4Q0F3TVhIVHJiYTJzbnk1SmZLSUdDZi94eVV5RDVFRlhoQzhYUDIxUTkxS3lGOVlnOWtFenJXTHJvUnhMV25LU01GSlQvU0FBVE9DR3JXcDE4d3RSNmNaRkRWZzJ1Q2NqZjBROGJraFpyTDc2VmhpWlIwZGxoQm0rbUk0UEMzbEdtSlNjMWZSdDFxK1hXN29LNDhaUFYydjBrVXpPTzR6djllUnVDK2ZRSDBVNWFScHUyRjBVS1pkNmhYTHZBdjc1UlhsNWVzTFdsUGQ5eER5UXF6cVJwcTJlQ0xHN0ZHc2dtMk1lUGpCc2VITDJ1dFdTRWFpU2hiRmRoRnk5anJrT2p3SXpMbVd4SEZiaGJUTHdaS09QK3dUd0tIUlVKdXRWcy80RUFFeGxSeDRiM1IxMkYzZjJGSmhjM3QzUU1TVzhmUTFHU2hod2pkRktPV3VYM2FWT2kvYytxMDcwOU1sNWJMVEFPUkswdnlVN1hIZnozcDRwSlp2RGp4WENWZFlWaUp1LzhhVjA5b3RKenlRY3JxV0RqT2ZWa2EzdXJraFZ0ZlhVZUJuWlJ2djIrTEZQYjVWSjFxM1ZIYzUzMEdSRVZoTDlVRTdESlpJQ2FXcUt1U0d1TE9mWVhuQW9jTFFRVmtVK0wvaEF6TS9OZE92SzlpSEJ5bVZtM1ZKYzRGMytXenNiblJpVnNVZ1BpYUxxWnpockdoanQ2M0xvN2xtaXlXMllMUzZuSzN2Q0RDdEswYUxLOHlnSE0xejdqR29zYzM1dHM3NU9Tc2pMZFR0aHorKzFLcS9VMGswblVZUXNGZDhPTVpPaC96ek5OSFVscGFmT1AxOWZMZzR0cjdUdC9PRGQ5OWZIV2NzV08xaHE3OFlubDVhakNLcDBhN1NvTWFvdzlhWERQd256NlpISEZWVE10VmFlUDdiQ0x0VVdHejVrMWU3UWF5WjJmRC9tT0tBUmRqV20ySkw4RFBoWFpJdU5UQjN3MXZXcEdyNnJVZGgwTXNiQk9DcGM1SXBFU3FzN3ZJYnlhUFNweDc1R0dmbzZaeEZHOHpCSzU3SWsrMUREa2VDUXpLK0Vza0g2OXBNU3UwbS8zV3RoQ1gxQkZyTVRKMDd4bjI1cnFnSEtsZmFhTGNub2ZiOGU4dUlzWkdoZ081YUtJRG9yam9NZTFaeUdSL3BmM1ZSbUtUd1ZobG9JQS9lV29nRzZ1cmlRbWdYL0FpTUE2Si8yaXhKdDd2ZG5sMlg5cSt1MG1CNG1EOS9mM2NNaUlUQWt4TWlrQmdjUDVEYTE4TXVCdlR6Z2VlamlLSHYwdjM4TjNVSDJOajlVRkJXOUNoL1grUGRMd2tOeVhRN2ZjV1JBVVIwVXJOWHB5SmpUNlVGQlFzQythOHZSUyt6OTB5UFVCTXp0MkpSSFJmOEVzcGg5aU5DekJneHM2UHk4dnByaTRxTDF2Ry9oL3NqSUgyL3ByV3lFNjRxUFUxWDBqVDhHdTcvVVAvUGxmaEFRK2dUSFZ2dy9OcFYyMTEyTUh5MzFVdEJnQnlJUFZ1MXlPTVB1ZTA0TDBkT3ROSW5ueVBocmpXS2E1eHVPM2pQbG1UNzRQVXpubTVoV01aTzhvSlhpaHFSK3NWTlhWayt3V1g1RlFDVjY4WjVIRnJpTGNOQ3AwcnJlK3h4WVhoZFJMNEl1aG9DcllwSlJVT0RRaDBhd0JTWkdja09ZVzlqL3d1bXRxcURPNHZCY2M0aUFDZzNGVUYvaGdYZWdOM2pjZkd0d2dSVytZQW81UXZyamdtdVNlY2p0ZEpuVDlqNkdUSEpoTG9Eb21PMFd2bldwN2Fva1NYTFBaWjJacXlxSlQvL1BYcjVBMGNhdXJoVDhBaUQ4bkc2NjY1cW1RNDVyWW9MOXhwNUozdmsrL2sxNC9DaGdVUVo5d2ZKd1Y0RDkrZWl0dkxleU1WT0xacXZrbnlNN09iaVF6T1htR2xLVEJqalF0U1RXRDEvN280SUJDMksxY2RXaVNBSERGQXM5RzVHNXFhbkpZcXM2cnJ6ZnRnWU1naUlqa3grUU5EUTN6MnIvZWl2Z0dYNnlzb3laOU1iTGpuL0hXczYzQ05PM29JU3pHZXJQYTl3dGxFQ0czSjBzb1RXMEdTWWFCWVozOWZFS0ttOFlwM1JVek9VSVNLbE8reXdBbEVEWG9wZjVLeHVMRENybFM3cmEwSUhpSTROOVBGck41QVU5UGxuL3oyL3lWdVBVQnRtb2k0cXlGK3JPSktkZ2pvN0psWlRiZnlKRnJndDl6TjZNbUZ1bC9CNGF3RENkazhiU1NVL3RMaytWQUN4T1pHQm1KK1IyL3lzckt2ckdZcDZlbmdRRUZhRCtJZ2d4aURNWVpHQjYrMU50N1JaaDhhZUlpOEk5TFZIMHorZTM5T3NYeDRlR0pDQ2gvL0dlaVlOK0tyRWZCZkZNUXVGcGM1WGV3OTgwSk5qTEVqQmJwdCtzSElBSU9nMVFqWkx0bDdDK29leENqb2I0eC9BN251Wkc4bnBVWnAvb1NnMHRuWVdHaE5YK29sbld4bUZXaEI2SHpqU2lJQlp0czhXZFptZGxicjJybDJ4OGVwOHRtNjVzb0hNbnBDZVNiWTg0UDR0MU9GNjR6REYrSEdvKzV4MUtsb0xhZklSU3pjcnJKdE1hSkVueHB0cWQ3QTBOeW11bGUyN2NRbHE3c0dTMUEvZ1FES0tUYmFIeVR3TWdjQ1lKODkzQlloUllVNEdUUy82TkhGZUQvMjhkUlgwTzEzdjU0WWJuMWtPNUYxTm1CZ25aZWZRbGR1cWY5dGoxRjEyeG1RVjIvdlVSM1diV3BjS1lEakY2QUlqc0FERVpBTURlMEVIRXdxZWI4aEdvaXRNbE5sbE1qK3BXak1ZMDRvemNVRzZrUGJNS0JLQXVja0FIV083QTJlQm1XdHJRbWx5K3RmSE9BK3ZpWnFwZlV6K09HQ2l4TkZYODh2QjcyT1RXVFh2S20zcmg5N1AyMSt3OE43Ykc2cmFTa0pDUWtoRlZYc1h6YTJuMzEranVMQW52em1wRE5TTDdhQWk2SzJFTW1XcUY5bGZ0cHUzdVZQcC9uaGF4dUpxMlpxTy9kMzlLYUNWOXY3UEhSK3Z6bUg0bUE1QW0xQUZ5VHpFajl4QjVQUzR1QWlWNFZWVFoxVkQwOXVnZzF4MnBPSUtEZEFKVENwS0pYbzRLdXNMV2hpay9iTi9mbnozck5oUHJVRitsMk5HVm1PWXhrQkcxeGxjMDVkWnZCdkc0MG5heHNOcStqN3poOXc4MVNrQ042OFFRYXhpUzVaMkJaanBFT2dpS056VEhYdUgzdjUxdTFieGZPWFp5dlF2M09TOTlmVnlXVmhZWTlmdGhoWDEzeVBGdG5rQWtJTmZndXlvYis5MVB6TDFsK21tSkdkQ3kxV2cyTDZ4VjUzTlpkelM4ZTZnS3M3elFSTEN5OENQWEljcitoL0Z3ZjU0Z29WdHd0dlI1bGJaQnhpaEpvbUxKbnk3Vjl4N3VuMExCSEsvVjVmaDdJbFBIV0VvMzhHRDEwT3hibUZ4VjFrTjl1YWo5azdUZVBlVDNzOU5rOWNYOVpTT2VSTEtPblo1bysxNm13WnYyaGZSb2plTXIvN1dwdjJBQTJpa0xZS2Fhc2d6bjZhMy8razZyRFA5VC9ybitMLzYyVWFWTGpzdlNQdzYrQVF6aW9BQXhValA3aVNJaEZOQVNzOExtNGgzeWNkMUxKSjhzTjNzMFRXc0lDNkJBWm1jS1JQemdZVEpIMGhPOEYvUHo2WTM3N1RMRHIweWdEK1ZHWGZoM1cxS2RrMTdveUI2ejQ3aW9kRkYwdzZpcWRmTUd4VEF2RkxPMERJcWxjRFpqRUNqM2RCYVRvZWU2ZktiLzMvRU1RWnVma3VEZ1Rqblo2ZjM3T2hxWlp4MGJkOVR2OFd5RmdieURwZTVwR3NoTWtEbDlWS3dodVJrOExtUDJaTWt6cmJHc2VPa0dWaE1EeVV4b1oxelhRNFBoczd5Q013c2NsYjFIQjJoZ09UUU5yNG9zNURwaE1UMHFHeFk2UGo4V1drOURxRko2VmJpVDBtQnNxaUtrL0RocnRuVjQrOGd2b2JaaUlHaWtHLzdONFpET3VUR2tpdW5EWjdIblBsRDBzaysyWGdocG0vdi8vQWtoZTdWclVtRzVPVG44NGcrQmdEUXJWVVd5OVR2UGZhSHNzajN1VUsybXArT2N6eEZDS2l2QjcwTlhGTWFHaHNJNk91UlQ2cTJhQ0F4RVRFc1VTVEthY053dE1raGlvUm12RythV3VxZHdIQUx5eVEzaDROdWJtT25SdVBSZ0hBQ1JpN1FiclZLUmlZY1BTL3dORFFMeS8xRkVLa3FDaE1BNFplWExOMkk5L3RPTzhpeTl1MU12di84RHZYWDdwbGQvNjVyY2VmdVN1TysrK3A4aUJKUmlEeHNEd3lQRGIzL0htTjczNVRaVktQYy85M3IwSHA2YW5xa2xOK3VwcXFFb29DRWdFc2xoc3BzVklWSVdsSDVkMU94MEFHQmhvRUZreXprVnhtcVZGVWFTU0h6aDRZUFhrNVBEZ29ESFdvS2lLSVlNRW9HeU1DVDdNTjF0MzN2R2o4WW54MDA0N0JaUVZMRm43OE1NUGk4cldiVnRiQzYwRCsvZFBybGs3dG1yQ1dDc0JGSVd3TDFuZTE0SUNBYnJqemg5bnZyandvZ3ZqeUJqdUxSemJVN1NQbENOQjBqUm50TW1pREtvaWtSRVJvMUJ0MUZuSjJKS0xheWdwb1NpRUluZ0RwbEt1QUdEbXZVMUtqbUlPdVVvT3lncnNvZ2pRVkt1MUlraW4yeDF2eEpJcklZSktuejZFd1BWS2lZdlo1dnljTE9wRjlHV3ArNUJOUWx4dTJiZGNyWVhsSTRzV3RNTGNkZG1nbnNYMjZFbStnYy93YXVWdkt5YURKNzN0cDl0djYrTENyb3QzdWtURVdLcDBQbjI5L1VYdlJ0bnJkWnZONXNUcTFZaEFwSllBZytrMkN4SncxaUVGSVNFcUFVWkhqODF2UDNNekdRVVZBaFFBUldaaEk4b0l6a1NySjlZY09yeGZCRmtCeVloNnNuWnNiRVNZangyZEU0azBTR1NRckhxZkEwcXIxL3pxbHo5LzQ3ZHYrSzEzLzlyNDVBa3Z2dXpDeXk2N1BBdFpxek9UcFozZ1BUTWJaMFpIeCtvRE5XVUJpT2RtRi83Mi8zeXUyMjJudmU2OWQvMTQvZnBYQnhFMFhiUkp1MXNvR0FTRHFrdjlhL29FTjJFcEZoYWFaQ3lSQWJIbGNuMTRaTlZERHo5MGJIYTIzcWdYeXF3c0FDSU1sb2dzSW9UZ0FZMHFHT3NlMi9ubzd0MTdybjNGdFdQanF3QVlDTHU5M2lPUDdpelhxdXMyYkpnNmZueSswejVoODJhWEpDRUlJQmhqKzhRL3hNV216M056Y3pmZmZOTmdvM0grT2VjZ2FNaTZuZU9ISytnSEt3a3BxSWhMcW9FQlFmcTViZzBCUklvaWtIVXVTaEFTUkVRU2hBQ1lBZGlrM0VBVHA3a1BBZEZhTW9qR2lPUkdSWUtKU2lYam5MVWsvVFhTV0M3NkZDY0ZaWUJRcTdrMHpacHpzN2pJY0VKWTdKU0FQOFhHOVprOVNYRmxTSWhQTUJXWFMwb3JaSGdXanovakJ5NWpKSC82SFhYL0kzcTkzdlQwOU9yVnE1MXpLNVdHbm9MNmVxNGV1M3hEeTNQSnl1cld2M0c3eThIRE01N3pwTGx3eFNVV2F5aWduVTZYT1F3T05nQ1FKU2NUZk5HVHdoc2toUUFPMlhxRE5UVzJtK2VsbWczU2laMEFlS1JFRVJSUkFJeU5qU3VOaks3ZTkvamphaElCY1dRbCtCQjhITWZHVUtlVEFsVkZoYVZ3emhrVWxxS1hkUjkvNU5ISjFhUDMzL0dkKzAxMHpua3ZHUm5mVWtrcXBkSUVZVkFCNHlJV1FVVUkzaUFkT25qd1QvN2JSMzU4eHgxcnhzZG1aNDkvOHh0ZnUrcktxK0p5dlZhcFRrNnUyZlg0L3AyUFByNzlsRzFHQW9FQUVWZ3JBZ282TXp2enlDTTdremdxbFV2Q1dxME1EQTJQQnM4TDdmYkU1T3FUdG0yNzkrNmZmT3Rmdi9uS1YvMktSWXNBL1Vxa2MwNVVPZmdmL3ZDT05NMWVkTWtMblNVQUtmSzAxK3ROVFIwWkhCb2NHUjFWZ09wQS9kNzdIN2o3N250UE8yMWJIRVVzQXFCOVNpT0lxdElOWDd0aDV5T1BYbnZ0UzhmSFI1VHpJdTF3dDFrMlVMSkFpTDBzQ01hTVFSZDExME5VaWozNHVXWWFKeTRwbFl5cmdEZ0FMMUs0eUNvRG1nU002M21tcUVUV0tudUFBaEFSaFFDS29HUWNBejY2YS9lRzFTZGJBUVFDUVNCRllHdWtXb21EbDFaemZzbExsMmlFeS92WUZkTEVLNlBUWlZMZWszYkZUL3k5d2dJWFYreEZ4TTd5VmxtQm56anRXWXp6aVlOQXl5Zi8xQjdidjQrK2p0eG5Qdk9aTkUydnVPTEtzODQrdTE1dkxDZlBWbDc2K2EyeHNqZ3JQc09TL1l4ZmxpNHBXVDc5ZVo1ZXpsNkdXTUJpdENHc01qMDlGY1h4eVBBSWN4ZFJsY1RGeE1BaWFod1ZvTUZFS2xISUNvOGNWU0syUGdCTEtLTFlJRGt5RHRBeUF4bU1raktnUWV0RXJRKzVzUTZWcmJXSVdoVGVsbXVSUStXdVNGZUlpS0xJT1F0UWkraWs5Y016c3pOZi9zekhiV25OQzE5ODlhYVR0dFpxZzBGVnZRVUZCQ0hsKzM5eTUwYy85ai95UEhjaDI3aDZ3N1V2T2VmdWUrKy8vYlp2WEhyRkt5ejZxNjY4L0Uvdi9lZ0hQdlNodDczNVRlZHVQM1ZpWWxWY0tvTmdVTHJ2bnJ2KzU4Yy9jZSs5ZDU5MjJ1bVRFNk9nZ2Ixd25uSHdodzhkT3VQTU05NzZ0cmY4enIwUC9PbWYvdmtERHp6NHVsOTkzZGF0MjVDY1FWdDREaHoyN3Q3NzNSdS91MzdEaHUzYnR3T29LanVMQ3pOSE84M1pUU2R1cmxaTExrN2U4TVkzZnV5akgzdjNiNy9uVFc5KzQ1VlhYVEV4c1NxT0hDSWhVZUh6bjl4MTk5Lzh6ZDhNRFEyKzVVMXZOSVRLdnJzd1Z5dVhDNisxMm9BSW9vbGN1YzRGRVFvb2h5SmpaaVhMR3BDSWpFT1RrSTFBQzBBU1ppSXdMbExqT21tUnNvbVNDbGtCeUlwQ1dISkxCZ216UEE5QnYvMmQ3MS94d3BNQndaQmxOYURnQ0wyR0pLWnFHZk8wcHdLeXlMWmIxaEhTeFNUSHN6bkFDc3ZzbXhNdWxYMXhoWldHRVBxNjZWbVdwYjJlS0lUZ1JRUUpvc2dhWTB1bGtySEdHcnU0TFllKy9uei82dHBQL2lIWnBjMzVUOThtRjVmY3dVWFJ0ZGRlKy9hM3YrUHJYLy82eG8wbnZ2U2FheTY1NUpLTkd6ZjIxU0ZoYWJGOUhtdnNNbG1wWDcrR0o4ODN5OEREWjZpdlBvMk92SndRZTlKY3VLemgxZzluQUFoeGV2cG9IRVhXV1NMRFdnTFRZRTNqY2drY1JOWGhRSkhZRXVsUXl2Vk9jSldoRVl4cVFJSnVNRWppSUNaVElvcVpuQUw0NEwyd2tsV3lpa0dCeUZneVJJaTlORlVFdEE3UktUdGdCbUJCWndCTEJJNjdhNFp3OUlWYmJyMzlzVC8rdmQ5cWpFeWUrNElYYlQzdDlGV1RhK0lrenRyek4zL2o2N2QrOTl0bm5UOSsxaGtYZnV3amU5cEhEcDcxcXZQTzNIcFIzdDdaUGY1d01qVDIybGYrY3FmWC9mUm52L0FISC9wZ0xZNU9YTDl1KytsbmpvMVBQdmpBL1R0K2VBY0FYMzMxbGUvOS9mY04xK3NRT3J0MzdkcTE4MEVIdW5mWExnbDh6dG5uL3RtZmZlU1RuL3pFRjcvMDVXOSs2NXRublhYdU5TKzdaczJhdFhOejh6dHUrOEV0TjMrdk9ULy9wamUvY1dob0VKVEpZdEhyL2ZENzM4MjdyYU9IRGs4ZjJYL0NpU2U5L25XdnJsWEtmL1dwVDMzMFl4LzcyODk4K3N3eno5aSsvYlIxNnlhUjhMNjc3LzNXTjcvVjdxUWYvTkFIdDU2MFJmSUZEbm1SOXNwUnlZQWFWekJBV3FoU3BDWlJFZ0oxeGtySWxUTWtpdU9TY3hFWnQxZ290azVGV05tVjR2SkFxWnNYUVEyNnFySW5zZ2JaRjRLSWt2UGNmRk5CNDhRRmxvZ3NLNkFhVWlRQ242ZTFXcG1JdnZtdGIrNmRtaW1ZUlpqNmFqa0FTeEdmV1dsTHk2OVhiaUQ3Nndvemt5eEt0T2xTeDcwUUFuT3hzTkJzdFZySGpoOXZ0MW9pd290Z0tUVEdJTkRBUUhWd2FLaFdxeEdTcWlKaEgxUkxSUDJPYW9nSVpFVVhFMTgvcGNjdXZhc3Z5WkxuZWIwKzBHek9QL3pJSTQvczNQbnhqMy84dlBQT3UrYWFhMTd3Z2hlc1diT21yMXoxWEQzMnlKRWpXWll0UHJscW51Znd0SzJDOTk1N3YxemdYajVlRkVWUkZFOFIxMFhFVHFmVHIycXNQTDVJczFBVUtBVDQ1dTkrcjlWcTMzTHp6ZXFQKzNaV2RHWjcyZEg5QjQ0S3VJY2ZPZDVzeGxhdDcwMFZibVIybnYvMXUvZnNmSGgzNG95eGpVS2dXK1NwV0kyck9XUHNvbDJQUER4UWRrZ0dqUVAyb3VBV3NidVUrd3dReUJwUlFyQ2dUdFFJT0M3UUNFWVFTaVpQb3VMcUY1MTYraWxiZHUyZisvNGROMzN1TTM4OU1ESldycFFqOVNkT1Z0LzU1b3RPUERucU5uc2JSaXV0MllVQlc1VHJRVUhuRDk0NWxweGZyb3o4cDNlOTVZS0xYbmpycmQrLzU4Yy9PckJuNzg2dmZGVllpV2pidHBOZis0Ylh2dWhGRnpjYWRXTFBlZk5yWC93TStEUnhjTXQzYm56TmExKzNhbUx5M1BQUCs1L2IvdUxtbTI3NnA2OSsvYTU3N3IxdHh3L2pPQW1lSGRuSnljblh2LzVYMy9ERzE4ZHhUSVo5MFd1MTV1Lzh3VzJ2ZU9sbHQzenZqaHUrK3BYZmV2ZnZKRkgweWw5NTJXbG5ubkhUVFRmZGNzdk50OS94NCsvZmRodUxkODVLNFBWck4vejJlOTkzMWRVdkVRNTVsczdzMzFVMW9DYU9hMVdUcUpxb2w3TlNSTmFUVVZRQlZvUEFtaGNoa0RFdWpvRklOQ3pHSUtqa0VBMndTdTVGd1NqYXZsSWNrRk15cWlBZ3pWYVhCZUs0UkdRVkVBUUlMUWRHQU9zd0ZGbnc0U2QzM3ZtVEJ4NWpBRlZCRkZWZVdtWUJ3TUFUQytjVHcxcGJGSVdxUmxIVVY0MEJWUWpjcjFFallmQUJFWmdsaWdrZ3VNaFpHeE9CYXAvc2ppQW1lSStBVTUzMmtjTkgwbDZQbDZSL2pERjlHemJHeEVuSldxdGs1Wmx1NDNtTUZmdjUvbExWYURTTU1UNklxbVpaZHZ2dHQ3ZGFMVlY5MmN0ZTFzZVpQMWVQL2NoSC92dk5OOS9TMXpoUUJlOExBT3luMTJGeGJzTWxNWjBuWXZUK2N6S0w5OFZLejFSVlppR2lFSHdmUktETDJHTlFGV1VXTklJR3hhc2o4NEVQL0lHQmp2RVVJeGpERm1KUXV1T0h1MG94cUFkazZDRXRhUG03Ti8zSWFoZEVQUU5hSW1mWXhPTEtCWk93V05RM3Z2N1Z4cUF5QUpGNlpNOTloY0xGNllKb1NSN05nQUtvRVNYcjRrcWxIaHZBR0JSZHVWUmVQVDY2YisvQnUrL3RYbjdwR2VlZmUwck41UWwwWThxTk5BY3FnNDNCOHRHcG8xbVJOYXd3ZDdnd2gvYmR2MmJyOXRnbVoydy9mZnRwcHhmNTI1cXo3ZjE3RDh6UEgxODFObnpTeVpzcjFacEZReHk0dDdCLzU0OU9YSjM4MTk5LzNaMzMzUGZGTDkvNUYvL3ZSMy8zQSsrdjFpdU4rdkIxcjM3RGxWZTlZcytlUFhmOGFNZng0MGNhOVlGVHQ1KzUvZFRUaCtvTlM0TGFVdzdObVdPZi85dlBhdDU3NldWWGxLbjNMMS82Ky9WcjE3NzBWMTVqazRFVFR6aHAwMy9lOU1hMy9lcmhRd2NPN3QxLzRNQ2hMRTgzYjk1ODl2YXpHa09EaGd4Ny82MnYvOHVwVzhiTEE2am9za0lVblFDUmkyeFVaaStJVEJwQ1lFUXl0cUpxQ1EzMUxVSUFGRWlSaUVRWUREbG5RZGthNmdNMWNWRTd4eWh3SGtLNzNYWE9KWWxWS0VMSUUyT1lKQVJXQkZVa01LUjAzWFd2K2VYclhvK21uOG9WZ0tYdVhnRFAxR2Vzcnp6T3hoQWlldSt0TmUxTys4NDdmdlR0YjN6ajhPSERaQXdCcmwyNytyVFRUdDI2YmR2bXpSdVN4RlFybFdxMWlrdU5pMFdVMEFLUXFoQVo3MzNheTVxdDF1R3BxVWQzUHZMZ1F3OGRPWHg0Ym42KzhHRndLSG5OYTE5NzJSVlgxMm9ESWd3QXhwait2WWtvUGp2dzR4bWR0bjhEekZ3VXhRYy8rTUdEaHc2QzR1alkyRlZYWFhYSkpaZWNjODQ1alVhanY4QStENDg5OGNSTjgvTnpmYUNKTVdaWmVYM2xPZjA2OVZOMktmMjNyRHhaRnhYdWFHUmtPTEp1T2JmZUR6UDZ5cGJXR09pM1V3c1lPeHY4RElRcEcxTHRjV3UrZTNEdjFNM2YvdjdWVjV3N09raWwyQ2VSQ2RIYXYvdW5PODg2LzhMdHA2NGprNWxTS1NuWHF3T0RhR29tSG1LSVF0Qy8rTVRIaG9aR1FMM0JZSWdZcVdBbTdmZDY2N2NJRVZRVVFXRXgxakNIb0dKS0piSFZnSXJDeWhJN0h4bHp5b1kxTjFwdzVOZE5WTXZpclpCcUhIUTBLeXJ4WUgyV2RjN3JSS2tlaStaRm11WEg5ajE2MjlERStRT0RkV01ocnJpU21WaTFlcjFpajZRSGlOSnZjZEpxcDBmM1prY2ZQSGtTME95OThvSmFPbnZTalRkK3UrdVAvdnB2L3BjTjY4OWdvc0hhcXJQUEdqdmp6Rk9CT2w0eXRUVWpFWVZBMEVWcExody9mdGNQZm56RFYyN1l0SFpWMWJhdnZYUmJCWHFmK3VpZlBmam8vdXZlL003TmF6YmFHS0lZTnAyOFp1dUpHNEdwUUVheWtSZ051VStMTDMzdTgybG5mdldsNXpyWGRybDRIeUYwVlZDRUNHTVhFVXFHSVErcVJlR1pFL1ltY1RFeUwrb3ZDb0NJRVJBR01qYUtJL1VaYVVHY0lTSnFzQUxDd0JMU3ZPajBlZ0xzWXJET1d3WVJaaXJBZ1RJcE9HYURnQ2R2MmZhQzg4K25pSmFGcVZiR1c4dTJ0SHpJKzBCa0VDRFBzd09IOW4zNzI5Lysyai85MC81OWUwc1d6ejFuKzBVWFhYemV1ZWR1UFBIRWdWb3RpV01BajdqWTNYczV2OVczMmFVNEdVWDY5REtqQmhraFRkT2owMGNmZU9EKzczM3YxaC9kY2NjblAvbkoyMjYvODkzdmZzKzU1NTVUcVpScEVVWUFTS1NLejMyTDNIZU5vaWpTTlAzc1p6ODdOVDE5MldXWFhYdnRyNXg3N3Jtam82UE91ZjZHZVhuQmU2NGUrNjUzdmV1dGIzMnJpRVJScEl1TmlYUWxmYW0vR1g0YXF2T0owSFJsWXRrWXc4ekdHQVJZNnRuUmgvLzBzL2pJSFByMWRBNWdFVWdYdXExZGZ2NGd0MXRIcDJiR2g5dzlkL0RhMWNuNk5mSFlNQkNpSnVNMzNBVGJUaDQvNSt3VDRqaVlVZ1Z0TFNrTmc2MjUwb2hTQlpBYTlXcTVWaEpsczhUcFUrMS9YLzB5QzR0NDRZQWdCcEdaZy9kQUtHUmNVbzBRa1FNSFVmWE1PTmdZTkdqYnpYWmtuQkZ5NkFKSTVCeFFwVHBRWllVaUFMbUtBNGtja1VRWTJUdHUrYzZ4MlIxWHZleUs0Vld4b3daU0hWQkFIS2hOZy9ieTV0SGRkM0Z6VjducVkyT0tJdGdvZnZsTExsSjRKRzZZai83SkgyemZkc0dsVjc1ODg4bG5ScVdxQkxCSkRTQVdzTUJxQ1R0ek01MlozZE1IOTJDMkVOS3NuTGlCV2dWRGVOVzFMeTRQakgzeEcxLyt3YTAzditTU3F5Njk1cklUVGptaFhDbWpvRElZWTFrd0YvYTUvOExmZmVFZnYvQVBIL3V6RC9lYlMxdFhNYTVrM0R4WlF3U0FZZ2tCTGZ1Q3dCaENscUxiU3lNWHVTZ0dFRkN2SVplUUtRWVFOWVNFQU13UWduS09pQ3FGY0NyaVFiVzlzTkRyZGdseG9CWVRvcUZGSStGRjNTbHF0YnVlWmFEUmdNWHlFNjRNdFo0eWxrMk9FTVg3VnJ2MTFhOSs1ZS8vL3UvMjc5ODdQRHo4NmxlOTRwcXJyenAxMjdhQldoWEpBUFFGT2tTVisrUW5YV0tNTGR0czMxMFZrQVQ2c20rRWFDeWFhcW02Y2QyRzlhdGZmUGtsQnc4YytNSVh2dmoxYjl6NDN0OTl6Kys4NXozWHZlYTFrYk5rRElkQUFFajJ1ZStTKzk1QlJGbVdqWTZPZnZyVG4xNi9mbjJ0VnU4L2NnamhLU1RCNStxeFNaTEVjYXlxL1ZXVSt0MU5WeXliVHdsSFYzNmIvWjlQaVdPWFYrUGw1RHN1M1prQ1dPTkVXWVQvK1o5dmNLQXZlZkg1aVhYc1V3d3Q1Sm1JV2daQXVTZzVFYjlRS2cyb1RXc0pOR2VuRXJQQlltR0FFR0lEQVNCWVlzYUNrYnE5aFNReHFyeGtISWlFV1pxSkNMTlh6bFFMQk44WDNGWU9HbGdRY2lhS0tzWVlFalVzUHFTUnRlVktpbXJWWTlsV0swNUllN2tQaktoWXJsUUdCS0JnVWl3RkRxUllzcTd3eFpiMWE3N3kvLzE5M3RtM2JtTjU4NlpUUFRScWpWVUd5NTB1M3Z2UWczdDMzM1hPU2RXTnF5UkNOUURWYWxVRkpNc2c3VTFVQjEvMHlnc2V2bi9QWC8zSmU4b0Q2MTV3eVl0UE9lZkNzWWxKaXFPcG1iMUg5aCs0OS9aYnEzYmh6Rk5XVjhzMmhzd0NDMVBrSWpMT2tWNXp4ZGxidDYzNS9vNjdicnZ4NnpkODQwdmptOWFmZGVZWjU1MTkzb1oxSnpTR1JqS1V2UWYyZmY1elg3emxPN2U4NVkzWGJkaXl3V2pQQUhEZVZvekF1YUJNUmtFOXFBTDdKVW9rZ0VDZVpwV2tvajZJN3lFRWxVd2tSMkJoQnM0MUJMUVJTTUZGRDBoVlBYT0tVb2hDWjZGVnBJV0sxcW9WWVY3RWE0cHlZRVFDd2xhM1I1RWJhQXpDMHFTLzh1ZFR6TDJQMWtTQVVPUjMzSDc3eHo3MjBRY2V1Sy9SYUx6ajdXKzk3cnBYcjVtY0tDVUdWUUJZSU5CaUJNZDkrYjkrUjVUK0J5MS81Qk1WWUNCbmpBSW9NcUNDTUJGcUNQVmFxWEhLbGc5OThQY3Z2UGlYL3ZSUC8veFBQL0xmZy9kdmZOT2JtQVVKeVpqbFhmRnpURWYxblhOMGRQUzY2NjR6eG5qdmphRVF1TzhteTlXVzUxZmRXZG1xQkZlTWxWZDl4bHQ1eHEvNzJmNERZT2xCUmFRUExmdnhuWGRXb3VpS1M4OEdDVVlBbUNPU1BPdUZJTHNlUGJwMTAvcklnaFE1WTdaNmJHaDIraGdHSlVLcmhwQkl2YW8zS0dnMHo5TTBiOVZxQ1FzN0FGVWhSRUlxZkNIQ0JoV2xRUENFeWtXaDRnMVJLSXBDcEQ0NkFsRkYwZm9pQUFwRXhvQ3pTVWNBalltVHVCWXBnMXF3R3BRNWk2MHJpV0pjcWxmcUUwNEdrWmxEQVF5eGNmWEV0V2NQbFUrY1BMcnZucnZ1UGZEUWcvdDZIV3luOGVINTFxbmJWLy9xeTE0VGh5a3JNUWJLY3JFbW1qMlczbmJ6M1VsbDZ3Vm5qRng2NGVRRlo2N2J1ZXY0ajI3NXh5Lzl3NmZaRHJYellyNDVFOUxlSlJlYy9zNDNYMVZ5YlpTUUdJZ0lhclVxMlRoMk5RakZRTW1lZnRMNDFvMVh2ZWJsdFZ0L3N1dXpYL3I2M29jZS9jNlh2NUs0dU53WWFqRWZtVHZXYWZNbGwxejIramUvQVNPd0doUEhXSXF5UXBnTUt5c0U1b3dVUUFJQ2dUQ3FoQ3hsWHd3MkJseGtRSE9WRE5XVDVncENvQ0NlTkJoUUZROUF3Z1ZDUUNsUUdkWE16ODRGSDBCc3BWUzJ4aGlrd0dMSkJqUUNnbWg3dVRjdWlpdFZBU0I5UXZuZ0tRN1FYNTFDQ0FEUWFyVSs5Y20vK01MblBvc0lyM3o1TmU5NDF6dlhyVjlEaUlSS0hNaVFNRnZxbHcvN1paMFZoSWluMlY4ZlJnVjlTSjJDcUVCZ0E0Q0lTZVJVQlJUS2NYVFZpeTlkTlRKNi9mVWYrT2lmLzQ4MWF5WXZ1ZlR5UmRtRFp5cmUvcnVqSDZtcWFoekhpL0xVejFSR2ZkNllwNVgxM0pXNTRuLzc1cDVTeFhsaUVYN0djeERRa0FJWHZtaTNPeE1iTnNUV2hWUzAzNWRDT1FDbEh2WWRiSFo3bSt1MXhDbzVrd3dQalQ2KzkyZ29NSFlKYWdLTUtJSWlxQ0ljaWlKcmQ3cmxhcGtJeFFkUVlHWUY3ZVBHSTJjTUJHQVBXa2pJUVFYQjVtbmFLMEtwUHBqVWhvbFRjcXJDb21tUkZ3Rk5BQkMxaUxGb2pJUkJGVlJLNVZxU1ZIMkFkdGNIS2FFNlp3Q3BHNkdMUXVYb3NmYlJZN3RmY3VWSmp1eExMenZuMG5QT0tQSmtwdTMrMjBmL3lvSW1Ma2xzSFgxazQzSlVhUUNZVnZhNEZ4Z2FIaDBjR2lEdWxtSzg4THlOcDU5NTJoMzM3Zi9ydi91R0s5Zk8zTHJ1d25QT3ZPVENNNnVsTklTMHlKUUJBeXVheUZYcUNtUWNJNERUM0pLNFZlVTFxMGZUVnZmRmw1ejM0b3UzZFpwVDgrMWVSKzF0ZDRVOSszcHZlc09iUnNmSEhMYWRFR1Ftc0dIakF4b2xkUkVDQkNrS1lJWStsRkJDMm1zU2hNaUNoa3dOUzBoSnZJUkNBZnFON2drRUpBQUVGR1pPaFFzRVFRREEwdEdwYVlNS2hzcWxNdnNRQWFnSUtLcWlENEVWZ2xCUVRNcWx2cVVzVysxSzg5V2xoRTBJWWZmdTNYLys1MysyNDVhYk41K3cvdGQrL1Q5ZjhxSVhWV3NWVlNIQ0VEeFpRbEhUTDlJb0F1dFNVUFIwaTEzT1JmZVgyVDdRQW1uWjB2c3lGMHRuV0lRenRwL3k3di95NjlkLzhBLy81bi8vN3hkY2VKRjFrYkhSeXFUWTgwMGpMejNqVXl0Vnk2Ly9ReWpGNTNVM3ozYnljbWI1aVMrd2p3cFRDTXpOaFdhOVhpZEFFQldWQUQ0NDM0T1FLdXc3MGpsNHREczZaaDF5Rk52eGlkRWYzdmx3bXVlbFNsa1ZDTWdJS2xCLzB2TzU3L1dZaFEwWmhkRFgvaGFWWHE4bnF0YVNoQXhDRHNDb0xDeWcyTzEwQ21ad2tWQUUwazlKc0NLSVVOdUhIS0E4TUJTWDYwNFYwUHNRTk0rVm5YRUpHckpSdFZwZnhWa0tIQlFwTDlyZDNLUVpWMnVWY21Vd05oaUxEa2ZXQnljUXlqRlhrb1NnQXVLQktHQ0pFY0c0cmhncHhWUXJaMkpyVVFNd0lGaU1yR2lXcHZsTFgvN0xiM3Z0UzhvR2xWUG1MaGtvRHpRb0RveG9uSVdvSkVpRVJwakJkMVE2aW9HTVdvRGhXcnh1ak9MeHN1ZVN4Q05Ianh6Yjg4Z01DbG9pVVZDTTBWWkZCVjFSc0NocXBacUFGQ0h2Z29pcVdtTkZmWmExaEl0YUxRSE5zN1Jyd0FNd2FrQkFYM2lmOXpRRUZ4a3BzZ0lEWXFIcURXSmZ4L3pnb1lOOW1JOUZjc1lpZ3lHallCQlJFVVhVUk1TQVlLa3Z3ZnowRFYzZmdmcWx4SHZ2dmZmNjY2K2ZPbkxrbW10KytiLzh4djh6T1RGaERJRUU1Nnh3TUNzNmxTMDMrd1JZRWlWNGhySHNzVTlRZVhTeG9QQTBreGJXRUM2NzlKSVh2ZkNGMzczbCszZis2TTVMTHJ2c09UbkRmMkQ4OUI3N00zSFhaOXZtSzZDQ2ltaW4weW1WUzc3d0NJcEd4T1JpaWxUeW5tQ0U3cUhkaDA4OWZVM1pjcER1NkZpdDIrdE9IVDB5TkhxaVlMREFwQVJnQUlqUTVia25vbHExRm55SUVKazlLS3RBbG5rT1NnaktRVUtCR2xRQ0FxWnBtcVlwR1dvTWp0aWthdGhyd2FISUFHTVRtV2EzbHpNM1JzWUVYUkNIaG15NVpGMFNjdWVEQUpHTnlxSVdxV1FzTW9LeFppSHRMSFQ5aGswVDljRnhLMXppcnUvTXNRYWZwVDd6cGFSV3E2NUthRUM0S3hCMUN2Q0FiUzVTOUtYaFdsUmJCUUZJTXhDTmJNVlNoSWlWU3JsUk5oYVliQUk2RUNCMFU1TnJWQWhWQm1xVitrZ2FlZ1lqcDJpNWk5enU1cjEycHlPczFaSWJIWFRvMDhEYzR5amlJa0Z5Q3N4cW9nZzRFWWxGclNvdnpMZEZzVnhLaXF5TEVpUUV4Y0NNaUpUbjNjTG5jZVNVTThUQ0d0WGdaVkdkaGRKdUorMW1heWNIRWRoWUJBNkF6RDRFRmlVemZXUmFtSk00cXRWcWZkNGhvUkZBSkRMR29wcWlZT05Jb0UvU2thZWJoNGprZVk0QTM3M3Bwai8rNHcrbmFmWWJ2L2tiNzNqRDZ3WXFjVCttUWxEZ1FBaEVoTEJZQ2xLRkZjSlJ6eWF0cUl2dXFrK2dHaEdlaE5sWVlhUVNsMkxIOElwcnIvM3V6YmZlZE5OTkw3anc0cVQ4UE5KT1A4VjRyaDdiYnhqMU0rY0RyNXpxbHRUeCtyZ1VVTUFnblByY3hsYUppU1JBRUZETFFIbXdCakZPN3R2ZHZLeTdKYXI0aHFTVHRZR1JTdnpZcm1NYnQ1MVdKVytOSnlRbFVFWFZ5QmVJS2lYSG5BWWh6OXdWVnFXcWx3aWNKbVdMSVpoUUtIZXNBYS9FQUxQTnBrRWRHUm9tVnpPeHFpMEVLT1Jna2JwZHIyd0dSOWR3UEV5bXB0Qmw2YkVZckNROTRnSzEzQmpCYUVBeFl3UkdTMUczVjh5bWVic3h1QW1VVkYxZzV5cWtGUXlIMnIwMkR3L1ZOWTVTc1FwS0JFazhVc0pLdDNOVDVIQzBzYVpTblVoUURYdGdQajdiTHJMQUhpcWxtaXNQaGpRSUU5bzZtVkJ6anJBcEFCaVZza0FLSllIWUIwVmpuSTBzVnRxOSs1UkN2VkVGckRBTllReFdCMHJWYXM0QkRMdTQ3T0lLRk1pNXQ4WXJZMnUyWTlpTkRRLzd0R3RWT1JRS1BUUUlGQzAwRjhSTExTbGg2SUhwWklXQ0oxSldEV1JzdDluTzB6d3BBM0NhdGRsb2djZ0lpcUllaTltNTQ0Q3E2c3VWRWdzN1JGR0J4YTRKQ3Fyc1BRSEZMbDZCK0gyaTRxRDlrZ3pBOTIrOTljTi8rSWRGM3Z2OTMzM3Z0ZGRlVzQ0SlFVQVZuK0Q2TEhOMlZpYVdubjBvQUppbkhYbzZWMmZScXgwUml4TFN0bE8yam8yTlBQendnMm5XalVzSm9IdmFXLzY5U3ovbjhkdzk5dWN5Y2VCVGYxMEtWRlFVSkhESWZiNEU3V1NSQUFDR1NYTlpQYjRxS28vdDMvUGc3ajN0eVRNcXpocGlPZVdrRFQvK3lTT1h2ZlJLTWlBaVlQcUt4d3BvdXAwZWdTWlJ2d3RkUVBDcUpFcXRkczhZV0xOMkhOZ3JaeVE1SUFvalV1bkF3WVBXMFBqRWFsRERvc2E0cUZ5VklOYlk2V05Oejd4NnpUcGJhUUFVMWlSUXVJSmJ4aWFLNUVVeExrTmNLZFdyV1pwS25sbkR6V2FyS0hqMTZzbmF3TERrcENocHlOR1pWbmRCd05TSEJqV0tWU3dLNVVVWHhVUzJzdERPaktQcXdMQmc3RFd3YW1UanhrZ3RxSTFpY2ttRjRyb3pmWVJXbHZzRlF2S0NoYUJOS25HcEppQ29rYkVBM0V2ekFyR1NldzBLUTZNVGxmb2tCOWZqbm9TazJRdGlxRkt2R09PRUdWVnNqQkxJZDhQY3pEd0JOS3BWbElJRFcyU2c0SVdGcFRrL1Q2Smp3NE1vUlJHNmhKWTBVZzRocElxbU9UZGZaTDFHV3FPcndnQUFJQUJKUkVGVW94WlprS0lnRkJEdWcxdGJ2WVZqeDQ0T0RqYUt2Sk1rVVg4UkVHVkU2ZU13aEprREcwUkxwZy9qWFZsNldLeFRlSC9UalRkKytNTWY2clk3SC82alAzelp5MTVxaVJCbEtlMjcyRUR4YWNiMjcvck1zeHQ1ZnpaNVl1aVN2YUlDTmdZYkd6WnMyTDF2Zjd2ZEhoNGVlL0tsbnh6cy9ZZkhMeWpicm8va1ZCRlNySllyekF6TWlIM0ZZRk5rYktsODVSVXYvaitmMnZuQWZZY3ZQUDFVSDlRNVBPZmNVMjc2eXh1T0g1c2RIWm9FSk81dmJsUlpRck01YnpDVUloc1pESGtCS05hNFh1NFA3dDFud2F5WkdQSGNRMDRCQ3A4SEw5WXJITmkzcjFxcmowK3VNMUZDcE9KekZJbExsVHpQajgzT3VDUWVIaDFtVldFZ1RLeEZOUUtLM1c3QmFHeGNGdXN5NWJoYVZ5WFdjUFQ0dkdkY3UyR0xUZW9NWkNNWElXUWhtKy9zRmVNcWpaRlNmVmk4TXpyZ1F6ZExlMTVNT3lzOFVseXJ4WlVoQzJxVWkxN0thRnFGdGxPdDFvY2hxUnRJK2hrVzFGS1daVE5kenBqcVEyTkp0UUVrSUJFeEtzZG9wT2lsYWM2Q1ZLcU5ZRFFRT1ZhdHNuZGVqWXN0SUhsZklIb2pTRW9nQVN3ZE8zckVHWk5FQ0p5aXNFZ2c2MEU1QkUyN0hSVTJCSG5lWnUwcEF3Vm5FRVFMTk1uQy9FTGFLMFpIaC9Lc0pYa1hEWUlJSUhtRlRydEkwMTZqTWQ1cUZsRWNxUVl5aUFRU0ZzR0FvbXdNaXJMcWt4cklMeWVjZ3ZjL3VmT09QL3FqRHltSDY5Ly92bXRmL2pKakVFU3NNU29Cbmx6OC81a1o1TC81cjg2NlNxWENMRXRYLzlsZS9FbmpGMHMxWmtVMW5MQ3Z5aHVrWEtrNFkwRlVKU0FvcWdtRjFxcm1oUys4ZU9QNkRic2ZPM3IwZU9FaFlnMG5uTEJxNDhhaG0yNzZmcDRiejVFSFlBQUJOWWFhY3pPVldHTURJVzByNXdUQUhMd3ZkajI2ZTN4MGFISjhxTWlicXBsS29WeUFoSVg1K2VtcDQrUGprNDNCUVRSbXVjdXJLSFI3MmU1OWV3ZEhSOFpXVDZCenJXNnZtL29nRGpFT0htZG0yMGhSWldEUVJHVkc2eFVOUmNCNDVQQnh0RWw5YUNLWEdLSzYyQUcyVlZzZFdpaFlYRlFmSFE5cXdWWVlLbUNxcmx5SEtKN3Y5bXhTYm95TVI5VmhpZ2ROZVRTdVQ1anlTQ0ZPeVEyT2pBV0tQY1VGeG14TG1BeFFxZDR1VkRBYWFBeXpFb09sdUtSUkRDNDJTWmtvYm5WeWlxdWx3WEYyTlk4MU1YVlhIczRsSXVlU09GTE9OS1FnV1NpNmVaNFZlVFoxNUVoOUlCNXFsRVBlUXU1SzBRNVpteVFBKzdtWkdVUVpIS3lJNWhaOTJVRVNpU1d2a291RUEvc1BXZ2VUazhNY2VrWXpraFFsSTJCRGVQejRiS2VUall5TU9SZkhTV2tSS2lXc3lxSU1JSWdReFNhd2VPK1hlUzM5dW11V1pTS3lZOGR0di9mZTMrMTFXci85Mjc5NTdiWFhXQXVFU3FoTHZUMmZndFI5SGl2YmN1UGk1YTN3WW5kT1hGU3VXUHAxVVNOcitZMGk0cjJYZm1VWS8wTmMyWDkzL0FKNTdCTkpmRUFDTUVCY2VPLzlRTG1pekFiSkVZcG5BMUczblZVcXBUamlhMS8rc2p6SHUrODdvbENOUzNHcExDOSs4WG0zM25yN25qMVRBU04yenZkVlVvU1BIajdTcUExWVplTE1pQTgrWSthcEkwZG1qazJmdEhGeWNDQVM2VEIzZ3U4bzV4eUsrYm01ZHF0OXdvYTFsU1Rob3VEZ1JWbFZoRU96Mlp5ZG1WdTdkbTI1a3NTeFhiVnFwRnl1R0RRSXBBcXQxc0xBd01ESThFZ1VKYzdHeW9MR0dqTFQwOGRLbGZyRXVoUExReE54WTl5VUJ6V3FxazNtV20wbDB4Z2FCbkxHbFYycFlhS3lTOG8yVG1hYjg1V0J3V3A5MUFjSHR1YXhETkdnS1EzbWdWeGtLcFZxVUNTWGxHb0RKazVZRWNqMWNpK0sxVXBOQVltc2pSUGo0cUJLVVJRRWo4M01VMUlhV3IydU5EU2VOTVlwSGhLcU1QVGxXQUtuQzVvM0pXdjZiQUUxU0o1MjJ2UDFXaHpiZ05KUjMwTHBndS81dE0xNWZ1eklrY1Rad1VZRkpGWGY0N3dWOGhZWExlV1VmYjUvLzRISTJxSGhxbkxQWVk2aFE1SUhuNmE5M29FREIzMFIxcTliYnczRWtRTUVCVllOaUFxb2ZkaU1LbEZmN1JINGlhVTFCR1BNamgwN2Z1LzMzdGVjbi92REQxNy9xbGU5b2h4YkEyS0FEWXJLc3Q3ZGYyQ05vOFUvU2lBRWk1TkJ2N0tBSUlnZVFCYUpEZFRuci9YdnJkbHN1c2haNTU1N3lmT252c0Zmd05HWFV3SHZQUUdVa3BLSWNBaEVpQXJLaHIwNHkxRlVuSC8rNlJkZmVNRTk5MDEzZWpiTlVzVHMxTk0yYk5teTZtdGYrMmFXZWtBUWhLRE1YQnc1ZEdCeTFTaUVBdG1qZUJBUjRRY2VlREFVMmNtYk40SGtvS2x3VHlWbnpnbmh3UDc5SVMrMmJOcGtVRGp2Y2Q0ajlwTDN4R2VIOXUzdExIUk9PZW1rMkJKSURwSmJES2lCcGZBU0Zwck5jcHpVcXhYSmM4a3o4QjQxZER2dDZlbnBnY1pnWldCUXlHWU1HRlhKbFFybVpxc1p4YTVlcnlPUXNRNFJrVUJCZW1tMzFlcVVTd05SVkkrU2VsUWVKRk5sak1HV1BFdmtUT0tNQVRYWTcvb3NLSXdhRnVabUlvT1ZPREVDcUNLK0VQR0F3TW9zM0U1N0VFWFJRSjF0WWtvRGNYVklNTTV5bjBRdXhoQnA2cVJqcFcyMUoxek16aDZibTUwZmJ0UWpJejVyK25RT1F4YzU4MmtIZ2o4MlBSVkhjYm5pOHFMdHM0V1F0YVhvU09nWkROMU8rK2pVc1VhalVhc21QbThYYVpQek5rb0c0aEhoOE9FcFVETStzYnBVS3NWeEpCd0FKWWluUHJCUlZUUlkyOWZTMUtVZXdnd0FxcnBqeDQ3M3YvLzluWGI3UGUvK3JXdXV1VG95S09JUkdKVVIrTGswRVBqM0xXOWxUWGFwRnF3SVlJMkFTbDhwQzVSQkZ4TmJBTWE1K2ZuNUkwZU9USzZlSEJnWStEa3Vyd0R3QytxeGkxRTlwTDJlc2hneWZmbEJZVUVnWlJRR0JBL1lqV041ODV2ZUlCSS85dmcwa0JYTnF4VjYzZXV1ZmVqaHg3NzluZTlsd1lNbFFQQWNEaDg2TURteHloRklrVXFSUy9CcEwzM2cvb2NpbDV4KzZrbnFzOENwRDcwUU11YkMrM3pQNDNzSWFQUEdkUkF5NU1LSTU2d1RzaTRCNzN6a1VSSTY5WlR0d0Q3a0hmRTk0Uzc3TG90ZjZDek16aHdiSGh4SWpBVmZXQmJMUVlwZXF6VS9NemN6TnI2cVVxK1pwSndNMU5FNmF5TlJuWitmYXd3T05PcFZEa1hlNi9xaUMxb1FTYnUxVU9UNVFHM1FZT3lTQVFSTEpncU1JV2l2bDZrd2FUQmFvTTg0YlhQV3NSQWN5dnp4NlZKa0J3ZXFsbFFsZEZ2TnJOZFZEU0loOTlsOHEybmlxTkpvMkhLRnlXRlVFcUQ1dVc1c0RJWlUwaWIzNWtOM2pyT216N09GWmpQNDNzaklvRFBxU0JCeURUM2xuSlNETCtabloydlZVamx4cWg3VUsrY2FVZzVwbnZYbVpvOGZQejQzTmpZU1I0amdnVE1JYWNpN1JaSG1lYlozejk2QittQ2pNWWprckRXeXFCb3BDa0o5QVRaaFJCRFJ3RUZFK3V5NUVNTE5OOS84bnZlOHA5MXUvOFp2L3ZyclgvL2FKSWxFR1JINm5DQjhrcS85eDYwUCtua3lFZWtMUktpcXFIcnZpendIQlNTU1JWNjdoTUx2UDNCZ2JtNXUyN1p0Y1J6L25ISzB5K01YTXZPRUFJZ0tsS2FGdFRZcFJTSTVJa3FnNEhOQVFZSElJQmZ6RHN0REk1WHRwNXo5a3gvdHZPRE1LdzNseXUxdEcwOTh5MnRlOVlsUGZUNnVsNjY2NXBva0tSK2RuVDgrZFhUakZXZERXcEJrUXNKaTU1cWR4M2J0UDJIRHFvbXhPaGR0eFI1eVYxVUZ5NFdXSHQyOXIxUWRIRjAxa0xibkRFWEdpSENQa0xPYzc3M3YzdHBBYWRQNkNkOXJxdWFHa0puN211RGRicWZUYnArdzRVUUNENzRBeVgzV1pRNVRoNDgyRjNvWC9kSUdWNjZxZW1OczBCYVNEYm1iUFRaWGlhdmxraU1JSUQwTkFVd0FsUG5qTTV3WHE4ZFhHU1JPdStTSVE2WVNKR2h6cmwyS1kyczUrSjVUUytvUWd3OVpsdVZ6MDFPMVVseEpqRStiRkdORUVTajdyRmVrTGU5OWQ2RzFabUw5UUtVV3VJZmtWS0hJODk3Q3duQ2psRGptdkEzYUJRV0VSS2x5NU5DaElzc254b2Z6dk1PeVlFS0dZQUFzVTNucTJOSFp1Zmt0bXplV1M4YW5Dd2tKc2JBRUJnbHFwNDRjNmJRWHpsNjd2V1NWeEtONlJDNEs3eEU3S1U4ZFByNW1jckpTS1lOQkpRUUVsb0MwaU93aklnVlVBV1dRRURnRVZlMTBPdi80NVM5LzdPTWZFL0cvLzc3M3ZmcVZMNCtORXFHZ1FlSEZia2dBK3FSYTRZcnhqRkdscm55cFM4UWJVQVFSSlNKQTdNdlRxZ2lMM0gvUFBkLzY1cmQyN2RwVktwVmUrYXBYbjN2dWVmVkdvd2lCckF0QmJ2dkJEMWprekxQUHBwOS9hNTlmVkk4bFlNRk94NU8xemdGQjhJRk5pSlJUTlZtV0Z1VnlWTUtPY0Mvby9Bdk9QL2x2UDNYbnZmZlBuSC9CV291WkxUcFhYUHlDNFBGdi90Zm5aK2Y0bGE5OTYyTTdkNk1VSjY5ZmwzQkFhQWZGb0kwSEh6azBPOTk1MFVWblY1TWN1YTFReE5wRjRKN2cwYlk1Y0d4K2RHSjAxVVFWS1Rmc0hJaFFua3UrWjJyMm9UMzdoc2NIeDFiWE9KdEZ5UU9LTWRhZ0NZVTd1R2VmVDdPVE42MnhlU3RvanVCUmdxWGs4SUhad29mMW05WUNSbG5La1VzRm14UzBNMmZUMmV5RVRTTk9jcC9PUjFGaHhBSURNelNuWnFYSWhnY1RhMFBnUWpsSFlSVDBxV2JkVnFtVVJJbDAwM25RM0VrVURHZmtPNTI4MVd3UDE2dVZrcWF0S1pjb2lDR0kxWE5NME8zMnNsWjd5OGJFOUFwV2NWRWtuQmRaTGtVdnNXWFN0cklpQkVRQ3lNWEhleDU3M0NKTlRneVRGc2c1aWJmcUFaMlhlTmYrZzUxZXZuSGRlSmt5aElDNUY4MERaaDZFb2JKLy93R0xzblhqY0J3NlJsbENWbER1RlVTajZjUHpNOGM3RjJ6ZHdPcUJGQXdCV1FVRkVydllqd2dBalEvcWpDblpDSVNucHc5OSttOCsvYVV2L2tPalViMysrais0L1BJWFJpWTNpaWhJaW9zQVlDVllMT0gvZFBhMldMVVZVQUZBWnhhNUlzYmtXWGJnNE1FdmZPNExOMzdyWDN1OWJtMWdxRG5mdkdQSGowODdiZnZsVjE3NVM1ZGZPakU1ZVh4bTd2WTc3eHBaTlg3dStlYy9HOEhvWnpoK0VUMVdWZnMvMGl4MTFobG5ZYkZDeTBDc0tIbVIxeHJWb3R1MnhoZ0RKNTFaUGYyaXpaLys0bzFVZWQxWjU1emNrMUN1K3F0ZmRmbkEycEZQL0s5UDMvcURPOG9sdDJuVFNIMVFzbnphWUxPQVVtQzhmY2ZkbHVpVVUwNVFYUkJlQUZXV3RNOHJPMzVzYnZiNC9PbW5uR1VrYU40VXlQSWlMN2dsNUhidjNETjNkTzZxeXk5MndCQUt3b0RBS2tYaG1XWGc4VWQzR1pUMWExY3Bwd2dGQWlOQXE5MSs4TUdITE9wSkoyMkEwQ1h3eUdKQjBqUTdQalhkYlM5TVRKd0duQmFwUXZBaFdBa0thS2VucHd6SytyVVRWbk10Y211NWI0MTVOOHZhQzdYRU9paHMwVVZKQVMyenFJdVBINXR0enJaUE9mR0V4SURqQUdsdXJTVmtnOGdCcHc0YzhWbTZmczFxRGIwb3dsRDBzcnl6MEZ6bzlyS3gwUVpvN29zTXVFQTFBaTRQOXVEdUE0MnFHeCtxYU5HUm9xT0JQUVIwcnBENG9mc2VpWW0yYkJqWGRLR1FXVlFWOElHOEIrZFpIdDkxaU1Dc0hSOUMzeEptNVp3eEJ4TUZEZ2NPVEMyMGV5ZHYyOVpMMDFLU1dES2hQejhUVUo5UmgwWkVSVFNLckhENDVyL2M4TmQvL2NsSEg5MTU5aGxuL2M3di9QYjI3U2M3Q3hKeU1QR1RZWU80aEN0OC9zYTIrQUdvcWtDRWhCeENuNXJtaStLR2YvN25ULzNWWHg4K05MMXR5OGx2ZitmYlRqMzF0TU5IcG0vNDJ0ZS9kOHV0TzI3LzBaYXZmUG42RDM3d3U5Kzk2ZUdISHI3Nm1tdFdyMTc5YzgwUzk4Y3Zvc2NDQUlBaVlwRm5jZUw2Q1NkakRSc0FER2pRaDFDdFZrbVl1Q0Ruc2RSNy9WdGVBbHI5eTA5OTlleDd6N3o2Vnk2ZHJIRUovU1dYWGJGNTIra2YvOFFuYnQ5eHkzKzkvcDBzczBRdG9UU0U2T2pSNXI3SEQweU9EVy9lTktJeWc5STFHQk93UU9TWkh0bjV1SGgvOXFsYkV3a2F1cUpjaE5SRnNYaHoxNDY3RXFRTHpqeVZpbTdRTEVCR0pJektRTVpVZHo3OGFPeGc3ZVJRMWp1R0dsU1lLTWxTM1BmNFkrTWoxZFZEQ2ZkbXlMQUVWVTdGaHoyUFArcDl0bjdkS2dNNXFtb2VTSzJLOWNIdTJiMFBRVWNHcTgyWmd5VW4xb2lvQ3NlZFppZWs3ZUhScWltNjBPcTZ4Q2dFUVJ1MDhkQjlEN2JuMjFzM3JRM3RvNWhKa2lCWTlnSWlMczNwMk5FWjlySnF1SXBoUGc4K0szcVpUNmVQVHFlcEh4bXBHdW1SZGpRRVFoZTh5OU40YXYvMGFLMDBPVlRDckJtanQwUUl3V1Bnd0k4OXRIZGlxTFpsN2FnSlRhSWVpU2g2QUFBc3BhbmR2V3R1Zkd4Z1lxd0MrWXdqWTFDRE1nTXAyTjE3RHFPSlR6bmo5THQrdkdPZ1dySkVBYUMvSFEzc21RTUNJZHB1SjJmUDczbjNieDJhT1JnbjlxMXZmY05iM3Z5VzhmRlZ6akJpWU1XZlNaSnBjU0FJS0dnL1dBWGhSWUxCNGVucFQvM2xYMzNqRzkrbzFlcS8rOTUzdi9LVjF3ME5EYXZvdXZVYnp6djMvSU9IajN6NVMxLytsMjkvKy9yMy84SE03UHhwcDUzeHJuZitweWZvMWovUFNQWVh5R05YcE1XaGoxVHNkRHZXV1lPZ3dzSmVwQUJrejVMbXZOQXVSQndoVUNqaUFrVjdiM3ZkNWFkdDN2UzFmNzdsSXgvNnlWa1hici9nZ292WHJja09UaDA1Zm1qcUpTODZmOXVtU1NqbW1WTWZGNFhvM3QxSGVndXRpeTg0ejJLTGl6a0RoWEx1QlQzWkx2TmpqKzBwUjI3ZHFrSEsyb290TkNHSnlBYzhjdUR3ZlhjOWVOS0dpUk1tR3hZNktLazFBaVRDZ2NET3pCemJ0MmZQcXRINjZIQU0zRFFJd2lvTWMzUEY0WU5IMXE0Ykg2MGpGc2RaZ3BkZ2JFUWE3M3JzVVJmaDVoUFg1TDNaeUJnQ0kwZ0NwWGFMRCs3YlU2K1ZSaG9sREMzU0lPSVpEWnA2Mm11bDNYUnN5MmlNd2VRcFFNaENsNU5HYzRHL2VjTzNCa3JSV2R2WDFaSWNCYmpiRTVNSmdVQU50YjVuMTU1S2pHdFdENlN0UTE1OUFBUnlEejN3a0RVOE9WYlAya2NaMnM0WXBVcVdSa2NPNWUzNW1aTTNyMExmVkZ3UVl0RVNZK2l5UHZUdzNtTlQ4eGVjY1VJdHlVSnZCazBCQ3NGNHhyaFhoSDE3WitabnU2ZGRkQ0x5dkFrTGdWR05aYVJ1a1I5cmQrNjYvL0d4eVlrTm0wLzgvcTAzbG1KbkZFbUFBRVZFTlRBSHdGaVZSQ1RMUFdTOVg3NzZxamU4OGJyTm03YkVTY21SOWpOVHkvYnliMEdVbm91OTlUVlZFUUNRVmNHUXFLaG9sdWM3ZHV6NHE3Lzh5NTA3SDkrKy9Zd1BmT0I5SjU5OHNyVkp2OXhrWFN5U3M4Q0Jnd2NQSHpvME9EVHl0cmU5NCszdmZNZlkyQ3BBSWpUd3JPVFk1elhMUE91ai9RSjViSDhnNHVJc3BkenR0Z2NHcXRiMUsxOUtKQ0pGRU52TDlMWWZQbnpaRldkc25HaEk0WTA0L1AvWisrNHdPWXJqN2FycW50blpjRmtublJMS0VnZ2hSSklBRVVYR1pJd04yQ1RiR0dNd0dSTXNNZ2dFQnB2a2pBa0dETWdtR1RCWVJDRmhrQUNCQXNvSlplbnkzZTVPNks3Ni9wamQweW1CSk5MeDgxZlBQcWZWM2w1UDkweFhkMWZWVzI5Smk2TG1QWGRPRGVsLy9NeTVLMStmOE1HRGszK2Zpd1NWakJpK3czSEg3SmV3cldoeUNpR3dqdEpsazkrYktGYUc3Tmd0b1hKaThocVJJc1BvR0tiV2ZMUnMyZHFLa3JMT1pRN242ZzAwUlJTS1NscXVuRFJ4Y3JaNXpZSDc3Wi9Tclg1VFl6S2hBaiswSUJaVnhHcnh3dHI2Mm9iZGQrK2RURVEyckVOQWlkQzNadHEwK1kwTkRVY2V2cWNqclpKclVqSFZjcEJvYVc2ZU5XTjZkYWQwNStxMFJNMlJMeVJvQ1FLYnltZjFxcFVyeTB2UzZRUkMyRVFPSzBRUUhYS3djc1Z5Mzg5WFZXYWlJT3VJbitjc0pWUVkyayttelYwMGI5NklIZnYyNnFuejJjVXVsQ1FjeFp5TmhJMm9scXllT25WS1dXbXkzM2FWV3BxVndteUlUWTI1RDk1N3Z6THRidCszaGt4VDBvc2lJd3l1NjVVdFdyZ2cyK3ozNzFQdDZieERyY0JzREJydDVzUjlZOExiVVdUM0dqRW82V1V4YWhIV2JBeEF4S3dRRXJNL21hUFE5TzVWNWVwV0pUa1FMVllNdWlHcmp6NVp2TEt1OWZEdkhWOWRVeE9Hb2VjNEpJQXhobHlzMGdRQXpNQVdzbG0vcXFwaXpOMi9HYnpMQUswRWdZQWxMZzJOUUFvMXRpRU90M1U3azJJV0xDQWFrVGdIbGtHbVQ1Lys0QU4vZmZQTnR6d3ZlZWFacC8vb0p6OHFLeTBGVUlBVTd5SjFkWFdQUC9iNHVISC9XTFZxemNoOTl2djVlZWZ0dHZzZWp1T1EwZ0FVcndGZnFidTR3MmtzRktBVXdzTE5MVTBWNWVXSVlLMkpzMjJzaVJCVFRHbXZ0UFF2ajd4eTNsbkgxMVNWY05qa3VsbVVIRW1xekt2YWExalB2WGJydWJxNUpSRHRKU21UVnBwYklHeHhPQkxtUUZKcmFsdm16VjNjbzF0WnJ4NFpOZzBZTWFKTHhscDBROEg1QzVZMU5EVHRNV1Q3OGd3ckNCa0NZV1p3YXV1QzExOS9MNWxKSEhqZ2pxNXFRalljSWx0bVVRYVZteWg3LzkwcFlvS1JldzRUbTdXaEQ0STJUeGIxaEFrVEhRZEg3TFlqNTJ0RkloWWhsWWhNeWRUM1ozNjZaT21lZSsrUXlaQ1lyQklraXlxQlFzNmlCUXNiNnV0MkdUWkVRV2o5Zkd0cnpuV1RQcmg1aG1relp1UkRVOTI1YzFOVGcxRkdxNXpOVVI0enp6Nzlza1RoNFljT1FWeHFtWVBRcHlpUk4ydXRxN01SdlRscDV0S2x5dzg2WUJkUDUxb2FHME1ENEhaKytjV0pLNVo4dXU4dUEwcGNJMEZkWUVQUWFkK0d2dkhmbmZ5QjQySy9mbDNEb0o2ajJvUk9zSEdOS3BzMnAvYkQ2WXQ3OXU3V3EwOTVFQ3h5SlVBcFYwRFcybHd1NzF1ZTl2SDhzcEx5L3YycVFScjhmQk5LTXBJb0pHeTIvT3FFOXhObFhZNDU0WHN4WWp6cGVTUkFSVXErdUdvT0FJcWdJaWVWS2hzMHFMK2pGQ0dMUlVjbmdBV0ZFVld4Z3M0WEVpbXFmRXlNRFlSMTlmVVAvdld2ai8zdE1RRFpaWmZkTDdyNC9LRkRod0lpTUpOU0xKTDEvWGNtdlhQL2ZiK2Y5Y21zSGoxNlhuL1R6Y2NlZDF3eW1TUWRyeUMwemxuOVAzSXFiaE1wSXAreXJkbFVPaTNDQUJ5WmlFeElTSUZ2SXF1UE8rbTBTWk5lZU9TcDhUOCs3WkNTVkF0Z2pqaFN4Z1hPTStaWkdrdExsY1dNaUk5UmhCSWhHeVVZR3NpR3lmZmVtOW5ZMExUWDhGMVNYaWltRlkweWh0bUdJVG9xNVUyZlBsZUVkeDNXSDdrbDI5eGt0WW0wNTF0NTdmWEpTNWV2T3V5d1haS3BLTWcxSnpRQktRSk5LaVdpVml4Zk5mV0RqNnNxU3Z2MDdpbzJGNWxXQVVlcnpJZlRaODZZT1h2N1FmMTYxRlJCMUFvUWlXQmtiV3Nyakh2eTJaU25EenhnejhodkljcGJ3eTQ0WVFocm01ckhqWHZlR3J2ZnZydTV5a1pCaXliSTViS1lTc3ljUFdmOEcyKzdIcFpYVkdqSEZSU0xqaEgzMWRjbXo1NjllT2lRUHIxNlpwU3VCUlRYU1lWK1FJcXp2dCtZemI3MDhsdnBkT0x3dy9aeWRJaWNjOUJic1dyVmEvK1ptSGJkUXc4WTdrS0lOa0JsL0NESVF6Um4wWkxaY3hmMDJxNjZlL2RPVVRRZkhkOVlGT0M2cHVqWkZ5WUhKcm4zdm5zSzV2TitQWkNBU1NKQXBFeElhc0trRDVaOHV2YmcvWGFyN3BRU1dXR01UK1NHeGhwWFRmanZ4d3MrclQzNHFKOE1HcnlqSU9TeWZyZnlUSUdkSmVia0F3WVFJb1dvZ2lETWxLVWg1a2JtaUVpSkZRTEVBc2NsYkpTQzkwWE1Xa1Nsc3Ruc3JXTnVlK1dWOFgzNzlEcnp6Tk1QT09DQThvb0tJbUxMUkNxeVBHUEdKdzg4OE9Da1NlOW81WngreHBrLytPRnAvZm9QaUl2OUtLVVJDVkJ0U2FyQkY1Y09wN0ZGVWlqTkFFRmswNm1rZ0ZXS0VVSWdBNkFZSUpKOGVaY3VsOTF3eldVWG5mL29DNVBQUEdGbkpUcERvZmc1aER4b1paRVZPd2x1QlF3RThxREV0eHdvenliU0gzOWMrK0xMLzAwbHZPRkRlMlJnbGZXWE83Wk1nWTdRajFSbWRXM3c4ZVFGM2RPWm5YdFdZZE9uTmhIbDJRMU5hdGI4cGY5NmNYeHBhV3JrWHNQVDJxTmNNNm9vaUZvRXRkV2xnZXIwK2x0VFY2NVlkZWlvbmFyVExiYTVGc2xyc2VXRzNILytaMHFPRWdjZnNyOE9HbTJ1VVhtSkZrbzFpL3ZZSTg4c1dicGl6OTBIRGVpZVNVb3pSNjBHd0lqWDNKaSs5NkdYcHkxYVBYejREZ043Q2pmTmNCSnVYbFhsckRkejJxTDcvdnoweXJwR0c4aWpUNzU4Nkg3RGR4cll3L0VTMCtZc2Z1YWxkMG9xcXI5LzJtbk4rWHBhVysvWUZhRnVWSlJpS2d1aCt1bm4zbHRaMXpSeTEvNFZ5VkJ5cThJb3RGRDVyMzlPYUZ6ZHN0KytROHVyRXZtd0NaUXloZ0tiTkpSNTU4MHB4dGhkZHh0RWxETmg2Q2JTclNhZEQxTlBqNTh4ZFZaTFpXbkZoMU5tN05SenAzUjVGNVJhc0t0RHFRcW82K3dGcmMrL09pZFZYYnJyM24wWUdsR01JRE9TNktxbEsrSGxWMlpYVm5UK3dhbkhweEtDbHJQTjJkTHVYZG5rRVl3WUZ1T0tFbUpFQlpHRm5CR3l4a1dBTUtLWU56Vm1aaXJrMytDR3lCL2tJaC9DWis1dUc1RE9JQW9nZ0JLRVJZdVd2Zm5tTzRPMkgzenZmWGRXVjFkcnBWa0FTSVB3c2hVcnh6MzE3Sk5QUGxOZjM3RFB5SkhublBPekVTTkd1SjRIQ0xHRE8vNm5YV0xmNXRUMnk5bDVPNURHdHRIUXhKallJSXlhVzdNVlpaMFFCTUVDR0VHMm9DSnJRb25jcE5kdnlNNlhYamY2dWl0dXlPajhLVWZ2QlZGdFJnTkNJRURNRGtyRVVZNlVnRlpaSC9Mc2hWajY1anVmUFBIaXg3a1dmOC9CZ3lxcks1dGIxaVIxSW9yY0NKSStwajVkSGYzOTJYODN0ZnA3NzdGcjJpTWl6bGtuZ1BJUHBxLzQyNU1UVmpmbTA1N3p4b1NQcTQvYXU5b3Q4YU5taEFSb0I1eVNCWjgydlByV3RIUTZkZEFCZTVCa1hXVUR3NkU0SDh4Y09Ibm1YUEZLbUZSa3RhY3pPWU90a0hqbXRYZGVmT01ERldHNnZLSzExYkF4RmxBYzUrTnA4MTU4WWNhMEpUbDJFcUNURFEwdE9zMlNWUXRXTDN2ajNabnZmRGpINnZUWjUxOFk1b0pubjNqeTRjZkhWNlkwT2M2cXByeE9sWTYrOXBjcWdmZmU5K2dQamg3YXA2WkdNRkNTRE1MU045OWI5T3BiYzhxNjFCeHk2SGNzKzgzWnZBbndsZkdUM3Byd1NTNTBWcXpOVHB3eXQzZTNURVdLSE5JR3ZMZmZuVEx4M2RsOUIrL1FaZUNnbHllOXU4T2dDaWZ2cktqMUo3ejd6bituMXU2NHk1NkRCL1Q5OTdpL1BmVDRtbE9PMzZWbjUwcXlEVDVYZlBoSjA5OWZtTklTdXFlZGR0SWI3N3pWc2tPNmIxZlAxUTVUNmJ6RlRlT2VuK0tiNUM5K2R1RU9Pd3dVRzFxTGdSK2tra2tBaTJpQmdVUWpXQUtLRFB1QkNhenRuQ2xWUk1TQ0JaNUR1eTVzV2tRN3JEOTd0dG9SVldDOUJVSEJaREtWY0YxQ3pKU1VLZVZhQmtCYXM2YitoUmRlL1B0alR5NVp2SHpnb01GWFhqbDYzMzMzcmFtcGlXMDJBU0JVVWlTMktiYTVubW05dnZQcC81ekd0Z2tDV0daZ2E2TW9rMGxoWE1VUnhMSXdZTWdDU3FkTHE2eW9FU1Azdi9EeUsvOTB4L1ZKenozMm9LRWNXVUpya1NNeUNOWWxHeGtRa3c2a2JObGFmbUg4NU1rZkw3U3BaTEl5TTNYK29tZGZjdzhjMlRPbE15NVVoa0ZxMXZ5Vno0MmZ1S3dobjZyc3RPT0kzZGNHVVhNQUs1dDV3dnVUMzNwblZrU2xKNTcyMDNjblRYaDU0a2NMRnkwNTlzQmhBL3QxYzUwRUU4NmZ0L3J4Wnlhc3FHMGQxTDByczlPU3pWczJvR2hGWThPNGY3MGlXdm01M05qZlB2ajZEajBIOXFsSmw1VE1XTEI4OHJRNXliSWVFdkV6NDZmTW1ETi91KzVWRm5qZW9xVjFkUzFJcFVjZTk3MjVpNWE5OXZZNzgyZk83RjZSREh4Wld0dmE0SnZ1ZlFkZWNQbGxJL2JleHlYYWY5K1J6enp4K09MWjgzMEwrdzdmNmFRZm5MYlRrQjJlZVBUaFdVdnE3bm40dGNNT0hEYWdYelVDVHAwNjR6OXZ6a3BWMWV3Nll1L2Yvdm1aNm5KVlhxTFhyR3BZdkxRNVhkbTNWMlg1MUxsenBzMmNXK0xacEhJSUtiTFVtSXVxdWczNDhlVy8vTThyejcvNHdvejBlT1dsZEhQTzVDSTlaUGl3YTYrOXFrdGxGWnVtbC8vMTdPK2ZtclRic080VkpZbkY4eitaK3NueW5Dcjc4WG5uOSs3VjgrRy9QakhsbmRidCsxZFZWU2VhVzFmTm5MMDZiOVNKcC96Z2lLT09JK1dBaGlpS2ZOLzN2QVNpRkFsaGlGa0EwRnEyeG9wZ1ZWVW4wZzRwS1J5WnYyUmZqaFFDdU1JZ2pFQzlldlVjdWRlZUw3ejA3Ny85N1ltenp6Nm51Ym41dFZmZkdEZnVIOU9ueitoVVZYM2VCUmVjZlBJUHVuWU1ocWduQUFBZ0FFbEVRVlRyeHBiSjBjQ01nS2lJdi9ybzY4YlNFVFVXUUdJblUzTlRmVVg1cmhqbnVjV3VQYVVEa3c4Wmt5Vmw1Q1NKNktBamo3TisrT2Q3N2xpOXV2bklBNGRXVlZTUlprSFVEaGlKUWtzTlRmekd4R21UcGl4Y1ZodnN2TWMrUDd2b0RHWWVjODJOVDcwOGZjck1CVDA3VjduaUxsdVdXMTJmRFpXS2xOZmMxSHovZytPNmxaZXczN3lrTHJ1bTJmUWVNUGluUDcvb2dGRUFuMEJndjZPK3UvemszOTEzMTZUeEw2LzYrL2lLc2t4WldibVZjUDZuYTBKd1UrWGQ1eTlhTSs2NWR3NC9kRWhsWmRjVnE3S1BQdjNxbk1YTlB6enI5TzBIRG5yKzJlYy9uamI5djdPV0U0aFd6aTY3N25YT2hWY0k0QU4vdkhmbVI1UG5yWmh2bVVyTHUreDd4TEVuZnU4N2czWVlYbHVYZS9hZmo3MzU4ajhYMWpXVWVPV0RkdHI1d0NNTzN2dUFnenAxcVVHdEVIalg0Y09IN3J4VDRFZGh4S25TQ2plWlFvVGpULzErc2l4NS85MzMvM0hjZTVrMGFPUnNxL1Rxcy8zNWwxOHhaLzZjL0FjZmZMUmdKVWVtTk5OcDl3T1BQK3Zzc3lxNlp4WXRXRHpydzlsTEZuNlNiVjVUWDljUVJIYlBuWFk5OGZ1bjlocThYWGxOZFNKZE5YdkduS2FtbGtHNzlSaytjdTlERHRtdnZFUVJ1UmRlZFhsRnQ1cS9QLzdZekpjWEtzUWtKd1p1UC9TY1N5OFp1dnZ1am5KdXUrZjNULy90aWFrZnZwdGJzTXBZQW5BaXl5c2JHcFNuR0FNQ0ZRWjVFL21KaEFNSWdJSUlnR0l0SXhRcU94UHFWREtGSXFnMHhJbXlJdmlsd29uaVZDR1FtTFdHVWZCblB6dDc3dHc1ZjN2NDhhWW0vNk1QcDM3MDBiU1Mwckx2ZisrSHA1OStSdS9ldlJOZWdvZ2NyUUVBdjNvbzRtZjEvR3RBYVd5NXRPVTBDa2N0MmR5cHA1NXk5bzkrY01RQnc1Uy92SFgxbkxCNWNWUHJpcG1MbXY3d3lQdzc3bjE2eCtFREdRTXdTWnUxYjcvMjc4Y2YvTU95QlIrVnBNaE5ZRW1aRjljZHFxOXJiV2pNdCtTaFc5OCtoeDk3MG5kUCtVRnBSUUpFVml4ZC91akREMDk0WTBMVG1qV0txYkt5eTQ2N0RUdjJ1eWVRZy8vNHh6K25mempENWdLWGRFV1A4Z01PUGZqSW80OHJyK3drQ0FqR1JMbi92dlgycXkvOFo5Yk02ZG5XVmxKTzczNER2bnZ5cWR0dDErK2VtKytZOWZHNzZWU1lTcWRybTdJQkprZDk1K2pMcjd3azdaQUZ0WGpaNnJrTEZnZjVmSSthem9PM0g1aXByRERBYlB4Vnk1ZXVYVnZuNkhUUDdRYWtTMUtvbWwxSzJrZ0ppckZodnJrMXBkT0poT3M0Mm9pZ2RpeFlRS3VRQ1psQXdqQzBTT1M0U0JnenBNK2JzL3lWLzd3NmMrWTdDUWQzM21uM280NDhvVnVQN3Zrb24yM3g2K3RxODFtL1UwVzNtcTQ5VmRLeWJtU3JLTW9vRGNia3JJMUVSR3VQdEJieFVRakZDL0lNUUVxUjZ5blVRUlExYWljWkJCQWErblRweWcrbmZ0emEyckx6b0VFN0RkaytrWEZaZ1kyZ3RjR2Y5OG5pZnozLzNDdHZ2SkRQNVR3dnNmOStJOC8rNlprNzdqZ0FpVVhjdXRyczJhZWNldEU1Mzk5NzE4NzV4bmtlK0MzMXRaNEtteHVXYWEvc25abTV1eDZjZlBqeFoxNTV6YlV1MldLQnJFTDIybWRPbjgzVHJSV25WOXRiQmtaQ0lSS1dJREtvOVBMbEsrNjY2NTZuLy9VeUtWMWVYbjdFNGQvNS92ZFAyWEhISWE2YklJSU5sd3Nza3RHc1h5cHk0L244MlJOK3EyVHIrSXEvVG9uWm5kbEdiRTBpNFlBd3NHVWJLUlFOckJBMFVTTGh4RFlOQXluUDNmL1FvNGZ0dHZ1MEQvODc1YjFKci96blB6TlhyRVVBWkNXV2tsN1pUODQ3NjhnVGpxbXU2VVN1SzBaUVVkZWVQUzYrNHNvemZuVE82cFZyeUhEWEhqWGxuVXFRS09Fa2hnN1pwYVVwRjJUWlM2UzhjdXVsRkNFQldXTWlSRWttdllNT1B1eUEvUTV2YW1yTXRyWTZXcGRYVmJrSlQydG43TDMzUFBPUHYwOTQ0NlhHeHVaQjJ3MDcrUER2SFBTZHc3eUVRaHQ1Ym1KUXYvNEQrZzhBRUJBbUZFVExOaVRrUG4xNmRldldGY0VoZEVFSk9oN2tmUmVVQWJTdUtxbXVTSW9DRm1zaWlLdXNJZ2dLb2dpQWNPUzZ5akl6K3doa3JTSEUvZ1A2OXUzM1U4QlRtWU9FVTZJd2dXZzlGNU5WRlpVVkdlMW9qcEE1ejhZSGFGWGdFR2tVY0JRUktrUkV0TUpHakNWQXBRUTFhcVZabUUzRUxFcWxyRUcyb2tsMzY5cWpxckpMVTFOemtHK1lNV2ZtaXBWTDVzNmJ2V2poa2dYemxxMWFVUWRLcFVxOWZVZnRlOUozVHhpMjh4QXZvWkJBckxCd0dPU05DZHlFdHRZSVdDUWdpdE1mMlVRMkNBSmg4QkpKQWtMa0wrWUgzbUJpRmRsbkFKQzBCUkFnQWNubXM4Lzk2K25ISG52aTA2WEx1M1h2L3AyampqN3l5S09HREJuaXVoNGhJYTZ6b0RmWDROY3BIVkZqQVFBQm9qQzB4cVE4citpSkV3UVc0eU5IS09Jb1pHdVZScVdSMFFCSlZZOHUrM1krWXQvRGp6ejEzQXRxR3hxRHZJOVc3dnZOYitiTW5IbklVU2YyNk5ranNyNENBTkJpTERyUUVnU2RhcnJWZE8yaEpJcXNUNjZEREFncW5YUXl5UlJiaTRxUVJOZ3dNQW00U2dzRFdFMkl5cFBPeWM0QVhRQUVnSkdOY0ZqYU9mWERuNTk1Nms5T2JHNXNMY2wwMG80SEtpU01ITWtnb1hBWUo1UVpBQ0FORnBLU0VMVEE0amtKQkJScmpFVmp0UWRnYzYzc091aTZBZ2hzRkZybFFweEtna29KWUV3YlRPS2lFUUlTQkxFQVFvQ1VVSTVWTEtBQWtnaU9zRVlTbDVSRWlod0E4RUVydG9naWFCVWdnRVFzQ2xBUk9NS013b0RFbENSQkFMRVE1WExacHViV3VyVU5kUTMxbnk1YnNtclZ5dVhMbHJVME56YzNONjlaVTUvUFpiTlJOZ3p6WW8xQ3A2dzhVOU8xK3lHSEg3RG5YaU4zSDc1YjkyNDFtaEJGQ0VtQnRtS0lPSXBDRmtrbWsxSXNpSTVJUkpxVUZzREFqNnlWWkRLTkxLQy9WRFJDdXgzUENsa2thK1dqajZmZmMrOTkvMzF2U25WMTllbG5uZlhkNzMydlY2OWVYaUpsbVpVaWlnMXMzRFFUekRlZ3J4MVdZd0hRR2lzc0NkY1ZzU0tHT1ZKaXhBSWJKWURhalVzVEVRQWdHVVFHSkNlWkFGVGRlL2ZyM0pOQk9NaTIrbXdTbVdRbWswWkdCMTFnWmd2azBMTGxTNis1L3JiRERqdjgyS09QSW9lMW81Z1JnY1F3SVlCRTJtRkJSdkdBSERJaFVyeTFLV0JrWU5JTWFBR29zSlNnZ0VaREVhS0kwdFZlRlZvTnhJZ0dHSUFCVEVTS1FReFlWc3BsRkFVYUdZQlFtQkVsUm95QWhjV0xsMDZiOHU3YnI3N1NvMS9mY3krL3hFdDZBaXhpRUFHcGtHR0NRRkNvL1JpWEVCSmtGa0szbUtybUlBaG9VRXFzSW5LWURjUWdkNVo0TzFPb0FSeVVwQWd3SUdrM0pnd1ZheEZWR0prMTlmVUw1cy8vY09xVWVmTm5MVjI2ZE8zcWh0YVd2REZzckNHQ3VLNVBKdVgxN2xaVldUa29WVm5hcVhQbjZzcXF2cjM2Vk5mVWRPbFNuUzdOeEk0ZFJZcXRWYWdSbFZqVWxBelpEOE1vaWxnVEVDS0FFakJ4dnBzQXNhaHNQaUtsTzFWM0FnWHRqNTFiSjhWS3pJWC9GU2VWZ0NBUkNFU0dXd0wvMGNjZWYramh2Mlh6K1dPUFAvN0hQejU3d01DQmlraHJEWUFFTVJ1Z3hlSjkzOFJGdmdtbDdhQWFLOEIrNEZ2bWt0SnlZNndHSmdmRU53U1pYRTVwaDhoampqY1pJS0lFdEZ0QUNkQkZGQ0hmMk1iR09pK2preVVhZEV5WlNlQ3dGU2tycjlwMTZKRGYzWHZ2aWs4WG5YSEdEOHZMeXhXSWlORmFBMXNpQXFGaThoYWowaUFDRkJmbkZsVk1MaXB5M2dvQ2dZQmo0emloVndqTmlZQWtBQVNvUUU4dVNBQ0FndG9DUUlRcWpnV2drR1BaQ2prMjhwOTU3cWtQcG55d3gyN0REajMwa0FTS1l5TVFRWExXOFFteVFHR2lDSkJ0ejZnTFlyRTRTeEVkWVVBUUZKOVFVQUJRZ1Fpd0c5ZE9SbUhCcEpBS0dkR0lBSVpoT0cvMm5BOC8rdWkva3liTlhiQ2dkbTF0RUFhcHBGZlZxZE1PZzNmbzBxV21VNmRPZmZ2MHJheXNyTzVVVlZaZTVqcE9JcEZ3WE5keFJXdUZpTXdXSkE2WnNMQWd4Z2NFUUxRZ0RJZ01FWkZqRFNjY2xVb3FFc1FZU3EyRTJWcEJvV1JnM1lqUjhWeWxMSkswd1hRM0grZjgzTGxVK0NtSVZnQUVXS1MydWVtMzkvM3VxYWZHYmJkZHIwc3Z2L3pvbzQvSlpFb1FpRWpGSjJCRkdBTWs0Q3NqRXQwMjZaQWFpNEFDTFMydFVXVFQ2UXlpc2RhQXhId0FHQVJHdTlweEhTaUFVdHRNLy9ZdElCSUVZYkIyemVvaE93M1NqbVpoUkZTazJVWkthVmM3UHovdjNGMTMyM1hNTFdNV0xGandxNnV2N05HdGE4dzVRTVhhaE9zOUpWd1hhZHRvWmNWMlg5clErU0VRaHdvQmlvaVlkc0c3ZFMyUjBzTGd1b2x6Zm5xMjg0dnpNcWxrYzJPanRaWWNqUlFqK2RidnpnWlgzdFJOYkpla1hmZ2dMcWxNU2dEQXNpQ2lDQ0xTNGlXTDMzcmpqZGRmZTIzR2pFOWFXbHBLU2tvR0RPeC80UDc3N0xiNzduMzY5S21xcnM1a01vNVNudWVKZ0RXbXdQbFpLQ1lzU2hXb2hoR0E0OEkySEZNZzRmcTlpVzF2OGZONUlpcitPUUFBeCtzUW9SV3h6S2d3bmNrVXNtVS9ZNGhiSU5MdUp5cGx3d2lWcXF1dnZmTHEwVys4UFduNDhPRTNYSC9EOWpzTUpsSUloUWpUZWcrMEE2bHFRVHFreGdJSWdCLzRjZVZzSWc2TkZZRzR0RzRVR1VLbG5VMzN2TzBlTTNNWWhINFFlSjdYVmkxWG1GOTY2ZCsxdGJVbm5uaTgxbnJFOEQzdXZ1ZTMveGozejF3dUY1TUpzWWpTK3VzQW04WDlBWUNZeHdneGpFdys4QnVhbWhZdVdQRFJoKzlQZVcvS1dUODYvY2pERGhObWpHdU5mL0dySWJBSVcxdmdReUdhTjJ2T3VIOCtPMzc4K0lhR3VwSk02VjU3anhpNTk4amRkdCt0YTQvT21VeGFBWklpQmhCalNCR1FrY2k0am1iaDRqWWZiMTFGQmdtTUs3dWhFTFZuTWNUaVVCR0FpRnBhV3JTams4bVVTRzRkM1dGUk4vSytiMW04ZEpvM1l2dmUxbUVMQURJU01BaFFYVjM5bFZlT2ZtdmlwTU9QT0h6MHIwYlgxSFJWcEloVVhKdnl5N2pnVnlzZFZHTUJ3UnFEQkVvcFkvTlM1TlFSa0NpS0VvbWtveDBweHNIYlN4dFhMU0sydHJZQ1FDTGhJY1VsQjhGYW0vUzhoeDU2YU83YzJaZGNlbWxGUlVYZmZ2MHV1ZXdTVnl0a2JxdVgrVGtpMHNaOHVXMkxjSHlxQmtBV1JsSWlZTmxPZXVlZFAvM3BMNnZXclBhU3lkNDl1eDF6N0RFNzdUU2s3V0QyeGNXS1JOWTZyc1BHQ3VLYTJyVVBQL3pJaXkvOWUvV2EyZ0VEQnB4eXlrbWpSbzNxM2FldjYyaXRWVXhQSjJ3SmtFQ0VNUFp5YXdJRUptRWtiSC9ZYUZPNklyQ2Y0bERkeHQxZ2dkcmFXcVZVVzBtZDRzTVZJK3k0Ymo2d0Z0Qkp1T3ZwOFRZTGdnZ0RxcGdBcHFtNTlmcnJiNTQ0OGQwamp6enFzaXN1Nzl5bEJnQVJ0Y2g2RlZVN3NuUklqUlVBZ0RBTVk5aW1pVXlNMm1RV1JBd2pvNVFxekJpSXo0dFlYUEhYY2RVQ1lGTlRZeFJGWmVWbFNpa2JSVVFFUlB2dHYrK2RWWGRlZisyMVYxOTk5WlZYWGRXOVd6ZkhjVlN4SEs2aXJWN1cxeW50NTZuV2V1cU5hQzBqRVFOWUVFR3NyS284WU5RQlFSaXl0YWVmL29PeWtwSTQxMW9SclFmNjJVb05MaFJHQVREQW9OQ0t0T1N6RXlhOC9mdjc3MSs4ZUVtZnZ2M09PZmRub3c0YVZkMnBXaWtxZkIwWVJaQkZFYlhsb3lMRWRiR3hRSEc0L3VMV3pqWXBXQTRpc1BHT0pRQ0NFSWFSMXJxdzVoTEd4YllkUWtBMHdxM1p2T1BvZENvRmhKdXNQN2QxSWhCekdaTnlvdEQrOFU5L2VlUE50MGZ1cy8vb2E2N3RYTk01UGlJQUlCRzFUYWNPTGgxU1l4RVFxYlcxTlpsS3VZa0VoTVhQUlFpSnJYVWNwNjJvN3VaRWhGdGJXbzB4SlNVbFlSaTVpaXh6WTFPemlZS2RodzY5OTk1N2I3bmx0dC9kOTd0Ynh0d2MwK1lob2xJS0lkN1VQdk81NGViQ2M1c2NTanVQWlR0bEU1QVk1aWJDSzFldGZ2ZTlLVysvUFhITzNQblcyaEhEaDI4ME90bm1nM29iSm9XSW1LaWhzZUd1dSs1NjZjVVhYZGM3KzV5elR6bjExTTZkTzF0alZMRk9PU0lpU0V4RmlrS0ZMRkpoRUN6d24yM3FHaUFNN1VZSzBENzFmTU1iNHZ2NWhLdTAxbUtrTURnV1VERkxHMGVXdGV0a1NrdVFTS3o1b2lxRVlJV05zUUQ4d2d1dmpCdjNkSisrL1VkZmUzMTFkVTI4SEFtMysrclhaZzU5QWVtUUdnc2d6TTNOemE3ajZuYUlNQlpoNFNpS2tOd3RPWTVHeGdCQU11a3BwVVJZbUI5LzVORlBacys4NmxkWGRlL1I0NmFiYjhqbjgyNGlZYUtJRkJFZ3hvYk01MjFpRzZDOVAxL2FmN2w5SGQwWU4yRGxrMW16eG8zNzU2RHRCLzNpZ3ZPRzdEU2tVMlZseWtzUUlvaEY0ZUlaZkVzbms3VGJMTENZdXNnc0lac1Z5NWZmZU9NdEgzencvZzZEdDcvb2trdUc3clNUb3hRd0s2Sll4WWlRaUlRRlVXTmJDRExlaUxCSU1McUpDNXFOUjdmK045cmZBTW5sY282RFNNV2REUkdKWXF5L3RkYXlSVkt1NjM3QkRiWjRVV0ZtcmZVSFU2Zi81dTU3WE0rNzd2b2Jldlh1NnppYVZIeDZqMG4rc1hqVE9yclNkbFNOUmZMRHdIVzBvNGlJUWlNa1dvRUNqdkw1TUZQU1U2a0VrR2FHZUxLMXY5RkZZamZMRWlGeUl1RUlXd0VoVXNjY2MvU0VpUk91dis3R3NiZmYycW1xaXBtQkdRRUlpRUNLSjcwdG1DZGJOWmZhNW5FN3hwTVl1Z1FBQUhUQS9xTkdqdHdYRkRZM041V1hsQ1JjQnhIWUdsWDRJZ0p1bVlGZGFGb0VCRkhGRGwwcnlFQkJGQ3hadHVSWFY0K2VPMmZXNFljZmNkbGxGMWRXVmpxT3c1YUpCWkdZYmF3M0tBWHZ3RVp1R05ub1ArdGNTNStSR1ZydzFoYmQ3QllrNitlOHRNTmlZaUpiQkVRRENnVU1nMGJmRHdFOU4rR0FoSVMwRlZaQXdUa1FPd2tFQ1dNWHRCQXRYcnBzekppeHExZXZ1dm5tc1h1T0dHNk1xRUtVdFlqU3hXMC94WHpOMGhGTjdWamg4cmw4MGtzNFJJNGlZTFltSnNTVktMTHBUS2xTRHVDR05tY3g3U2wyWUFyYkNFbGMxeFdJNXdWdHQ5MTJZOGJjRW9YQkZaZGYrZW1TSlZvcHRsWlJJVGFCaFFZUTFudHRMTGo1MTVZT2tJWEZXaVFOU0RZeW55NVpjdE9OTi8zeXNsODJOdFFUSVlBUXJ1c1B5bFpjTHQ0UkdZUlJEQUFRV1lCWnMrZGVkdkVsQytiTi90NUpKNDIrNXVycVRwMWk4eGdGa0lFRU5Db0ZpQXpJQlRLRkRXL3NCa052UDhFUjJucTY2UzRoY0tFS0JnQmliVjFqTXBrVVllRUNrVDhLaW9peGJBVkNZNU5KejNNZEZYdWh0MXlUcE4yL2hJS0FqbWFFK29hbVc4YmNObXYyckRQT1BPczdSeDBGQ0k2anBHajdyRU1yYjhVRC9DYWxJMm9zQ0ZncjJXek9kVjFnYTAwRUVBZnFqTFUyQ0FKSDYzVjF1emRuTHhFWlkwVEFkWjEyVlpOd3U1NDl4NHk1T1pIdzNudHZjcHZsOWpVL0t3U0kvVExXMnFhV2xvY2VmT2pjYzMreFlzV3FVMzl3Y25sbEpRQUk4N1lIR2dSRmxBZ3lBeUQ1ZVgvYXRPbFhYWFgxa2lYTFRqdnRoeGRmY2xGcFNRa1VYVVJhSzZYVVYxUWhaalBDSmpMcGREcXVZMVM0OFlwWUtWWVVHSnYzT1pYTWFGUm9CYmJRZXg5TFhDOEhFUkdaeFRLRWZwalBoL2ZlZS85YkU5N2VaNy85enIvZ2d0S3kwb0xiOHR1Z25KdVVqbmdxam5PRVcxdXpaZVhsQW1JNUVyRUFoc1VxSW1HbW9rY1hQNU1IazBYaTBLUFNHcGpaOHI5Zi9QZXk1Y3RPK2VIMzc3aHpMTVorZmNkaGE3LytoUXNCQkxGMnpackxMeC9kVU45NDlWVy8zSE9mUFptTkpwSzI4OTAydGswUTArcURzREZ2dnZuV2pUZmMzTnpjZU1rbHZ6ajVsSk5kMTQzTEY4UStaTlFhRWNSYStCTGpTSjhwS0dMRE1KVkpPSnJFV29ucG14U3lxOERWeG9jb2tySmtpYU5ka0poUmRhdGFqemRsdEN3SWxQZjlQLzc1Z1hGUFBiUG5udnZlY01NdHBhWGxBSVJFWXI4RWJNWTNKUjFJWTJPTG9yaEFjbjE5ZlZrbUpXS1JBTkFLR0NMSWhXRXVuKythU2hVc2tQVlBZdTJkc1JoRGFRbEVnQlFKczFLcXBDVHozSFBQcjFxejRxS0xMa3lYbEZobWhRaUl6S3dLZi9TVmo3RVE5ME1RRVMrVjJtZmZ2VWNkZUhBaTVmM2xnUWNhNit1dXZPS0toT2RaeTRXNkZGaDBKYlVmV2dGQXRKN3BYand2RUNrSGdNSW9DTVB3NVZkZXZuM3M3Y3o4cTlGWG4zRGMwY2xVVXBoQnFiYnZpelVvQk52Z1RsdC9WT3ZlYnk3cHJPQUlBN0NjejJaVDNhc2NSOXRRR0FXRVk4aXpZUkFrVk9LNEtWS09vTVVDY0RzK0huM09RWUNGQVFzSmRFQXFqT3pqVHp6MTE0Y2U2VDl3aCt1dXY2bHJ0eDVFR2dnQkFRc3hnUTF2NmJkQ090YXBlQjFpU1RpZnp5VlRuZ0FqQ29zQnRDTE1iQVdBbFByczZWWE1Ya1JFak1MUVJpWmVVL2ZaZDk5ZmpiNXk4bnVUcjcvdSt2cTFhem5HeEVFQlRQaFZqdzRLYmxHS0hkZUFtUEtTcDUxeHhvS0ZDODQvNzd6eC8zbDEyTEJoSUJMNmZsRmRFVDUzbmhhYkxiNFZzV0tNUkViKzlNY0hicnpoWmtTNlpjek54NTF3dk9NNE1YaVFtZHZNZ2ZhNDJYV0d4cFlOWkoxODNxM0RkWEZhWVd2OGZDNlRUb0d3Z0FBQkl3c0tpVUtoS0RMNWdGWENBNkwyRytFV2RVc1JBNE1BZ0FyODhQRy9QM25mZlgvczJyWG5EVGZldkYydlBxUWNqR3RMYjZTZjN5SjFoWTZtc2JFSWdERDZma0JJekhGRjRBalFBbG9STWFGTnAxT2ZyMStJanFPWjJROENRV0Myek94b3ZjZndQWDU5NXgyclZxMzY1Uyt2V0xSd29Za2krUUs3eTFaTEVWOGJCa0hrKzM0WS92a1BmN3gyOURXNzdyTExuLy95eDJPUE85YnpQQ0pDUkY1LzQxcFBRVGJ4V1VGRVJJQWE2bHR1dnZHV3Z6endRUGR1M2U2NTk1NVJvMGE1V3NWZ2ZRRDQ4cEU5bitkNWF0TnFFUWxObE04Mmw1ZVZpRmdSQ3loQUlDSm9oUmdDUHdTd2J0SzFST0pxSVZoM2t2cThoeVFBeHRvZ0RISkIvdmtYWHZ6dGIrK3Q3TlJseksxamQ5bDFEODlMQ3hBcEZkY0xBWUk0dGhUTGwzdzN2bUxwb04xbFpqOGZwRE9aT0MwV21FbUFMYk5JM284eW1YU2JIMzk5YWNNcUlBZ2t2S1JsTWNheTVSaVdZMHhFUkFNSERyejExakhsNWVVVEowNGlLakJIZjRXQnVIV0dLUUdBWlJZQXBkMWMzci92N3J1ZmUvYjVHMjY4L3JMTEwrdld0VnZNN2FlSkVGRFJPaE1kWTFESnhvblZiYjVrUUVGbHJERFFvb1dMcnJyeWluSGp4ZzBidHN2WTIyL2ZkZGRkaTdoWkVHWmhBWmJZOFlYYldsbHFRMW1uVWV1MzF4WjBLM1pjUUt5MVVlQ25VOGs0SkJCSHdNRmFpUXdpRzh1aGtVeHBraHd4TEFJRVJlKzNyTHVSYlc4TFNFaEJGQ0JoUUtVTnd6UFBQRGQyN0s5THk4dkgzajUybDkxMlExS1dMUkt4dEIybXZrMmI2Z2JTZ2V6WU5rRkFqamdLb3BycVRwb1FoYldJV0JBVzdTVERVSHZKVWlBRnhBaUkzT2FiQnlqRTQrTTZncWlkQkNvbmw4OEJJUUFETXBIS1o0TWdETHQyNzM3VExUY1RBQUpZeXpFaC9WYzFtcmI1d1dMamZqQXowZmhYWDMvampZazMzSHpkZ0g3OXJBbkZhQUp3b0FpWFcyOVBvZmJOUVdHb3duSHdGTWlhbURUZm1UVnp6clcvdW5yMjdGbEhISEhZcFpkZTJxTkg5MWliS1o2d0c2VjZma25ROTdidXRZY2FReHVDSTA3R1J3V0ZHRTVrTlNvTnlNeGdMWWhSSW1BQ2NLS2N4VENFNnZLVXBxeW9CQUFCUlJ1UHZPMWZBUURVc2YvRE1BUis5T0pMci96NjEzZW5TOHJHM0hyckhpT0dzOFFlRFlXQVZPQmxsRysxMG5iUVBUYnZCOWxzYTJsSmhtMG9iQUZBMkNxbDgzNW9qUFc4ZERFa3VQa1poMWhTVXVJNHpvcVZxOXFkSk9HeFJ4KzkvdHJyV2xwYlU1N251bTVrakZMMCtjakVMMFhpZzJ0aFhhR1JJL2U1OWJhYlZxMWNjZnJwWjB5Wi9KNHdRMHhCdHVVVENsRUVqREdreUJnN2NlS2tDODQvYjg2Y09kOC81ZVF4dDQ2cDZkWTFkcisxUlRXM01YeTg3YkxCUlFRQUltc2o0M3NKRjRybExoQlJFVkk4RnNzZ21QU1NLTXpXeU9hak8vR0RaeWhrNGxvVzN3Lys5dGpqMTE1N1EybDV4UjIvL3ZXSXZmWlMybUdSMk1wb1o2eCtpOVVWT3FyR0NoSWdZVHFWakROSUVJSFpGa3VQRlNqdFBsdXN0WmxNSnBGSTVISTVJb0lDQW83MzNIdnZ1cnI2S3krLzhwTlpzNVRXU2lrazlmWDVIaENVVWxwckZIRmQ5N1hYWHIvdjN0OGRmL3h4dzRZTnc1ai9hMnM2d2x4UWNCT1o4ZVBILytxcXExdGFXcTY2K29xcnJyb2lsZkswUXFVSlAzZHArM29sREFJRVNpYTkyRjhkcTFLOCt5bFNiQUdBMHVrU0JOUmFiZTVtRkdGS2lLZ0ZNSXBNMWcvKzhwY0g3cjMzM200OWV0dzI5dlk5OTk3YlM2VUZNSmxNVTNIUityOGhIVk5qd1pqSVdwTk1KVVdZaFFHNVdDc0FyQVZTcW9pUzIxU0dDQUFBSUdJcWxWSkt0YmEybUNncXJ1VnE0SUFCdDk5K1cybHB5UVcvdU9EWlo1OGpyY1VhNEs4bEZJbUFTSEZ1cXRKNi9yeDU3MC81NEtZYnIvL0pUMzVjVmxxcUVMY3l3b1FjcyswS1BmLzh2MjY1NmFhOG43M3FWMWVlK29OVHRTSkVVSVJZTkZqbG0xVmFSQ2tFVXlUSTUwbHAxM1hiZ1RmalhBRFcybUVyMW9yckpGbUF1WkN2dHc3L1Vtd3V4b2VJb0xFTXFQd2d1dnUzOTl4OXozM2R1dmU4YmV6dGU0d1lBYWdBVUNuOVpabnFIVWM2b2gwTEFFSGdCNEZQQ2l3YllXTk5KR0t0dFNheUNNcDFFeUJTT0JQQnBsZGlRc3lVWkNvckt4c2JHL04rdmlTZFJnQVJjUk9KcXFxcW0yNis4Y01QUGlpcnFFQVJWQ3AyeG56VkVudTRDcjR1a1YxMzIrMFBmL3A5YVdscGpHMmx6MFNEdEd1a21IbUhSSWhoWkY1ODRZWGJieDlMcEc4ZGU4dUJCK3lQYUpXS1dRaFIyaWZGYlQxci9wY294UWd3Um41QTZMaUpSRXdXek13Z3pNeGdqUWprOGhHQ3lxUktoWVd0VWVpcy8rY0FBQXdnU0lLSVNBaXlmT1dxTVdQR3ZQSEdXM3VOM09meVgxNngvZURCcExUU0RnQnNvSzd0Ry9uMlNnZmRZOFBRQjJBdjZjVzdhT3ppUkVCbU5EYk9ZbVVHWnJDYjNUb1FYZGV0ck96VTJOaVV6ZWJhUGw0d2YvNjRjZjlBcFlhUEdERms4R0JFSktVc2Y2a3NtNXNSRVJhSXVWb0tGRGhyVnExcWFXNWVoMmZZa2o0Z2lvZzFKZ3JES0xKdlQ1eDB4eDEzUnBFZGZlM1ZoeHg2Y01KelZjRmtpRmUwZGg3V2IwNEtWQUVDZ0JoR2tkTEtkZHk0dGpKaWpNR1B1V1lrbC9XRktWTlNScVN4V05VRk5neVpDc2NaVFVqekZpeTY3TExMWDM1bC9MQmRkeDk3eHgyNzdMWmJLcDBCWEFmS0Zsd3ZEUFlORFA3TGxnNnFzVUVRSUlIbmVmR2hWNFFCQUlHaXlHaU5aZVhsTWR3dDVwSFpwSWlJVnJwSGoyNHRMUzMxOWZWdG4vdDUvNkdISHIzLzN0OEZRUkNIZW0wVUtWSmZ5LzZESW1LdEZaRXdETWM5TmU3ODh5OTZmOG9VTEI3OHRzcHpLd0R6NXk4Y08rYTJNQWhIai83VklZY2VpaUFpakNoSVVDQzcvNFkxdHFodnhTQ3dNT2R5T1FCd2lzeGJFQ09tNG5NRFVoUmFyWnhVTW1NTVMreUlpNm1vMnRtaUNNaUlmaEMrTmVIdGl5Kys5S09QcHAxdzRvbDMzblhuZHIxNktlMGdrbElGNzNIczNJTC9yN0ZmbmJTWkszNFFpcUJTV2d3RFd6QVJtQWdFZ3doOFFYSmRGTkFXRmNjQTJnMGJBUUJtMW83YnAyOC8zNDlXckZpTlNFb1IyMkRRRGdOdkdYUGorUCtNditUaVN6K2VPalVHSHhmOHRGL05tS0RBZ01xSVFsSjRQVDF1M01OLy9ldFBmbnpHOE9IRDJVVElUQ0piQWxBWFlTQUVSVTNOVFdQSGpsbTFac1dQZm5MNlVjY2RwUlVvVFVTQUlzUkNBZ1NvQkFnd2ZvRVVPRlBYZTMyRjYxVGJ3QXZxeUZhWU1aY0xkTnhQUkJDTjRBa3JCb09neEdiOFFERXhhVUZSYUJrSkRJaEZNQ2lXZ0FraTRaQzVvYkhwb1ljZnVmQ2lpNWV0V0huQlJSZmZjT010M1h2MEVxQmlzWmRDYUppKzFVN2h6VWdIMHRqMlMyQXVsM2RkVnpzT1FveUtBUkNMZ0ViUUVpa3ZnWWhhbEJLRjdWSlYxOE1ERVFsQXYvNERpZlFuTStmRVVmWjQ5dXcrWW8vNy8zQmZUZGN1di8zdHZRMTFkV0NGdnRJRmVGMHNSUkNCRUFqaGtJTkczWFhuSFNlZWNIektTMmlsWWkvUkZ2V0FpRVVpNGI4LytjVGt5ZThkZk5DQko1MTBBb3BCRUxFbURsdERVVXV4K0lhS3R1L1hGK0tKbjF6YnNVRUVsZVdoNVFBQUlBQkpSRUZVa1pCVVEwTlQwbk1jVnhHQk1JRm9FRVFFSW1XTkY0YkFLSzduRUNpRkZOZDRaaUlHakZnaUFZczBZOWJzWDExNy9UMzMvNkc2YzlleHQ5L3g0NS84MVBOU05ySUloRWhVOVB6L1gxWGFqdWg1UWtUZjl4R1JRR0tyalFqWTJqaUJUbXQwRTRuNGF4dWpnTm8zQTREOSsvVlBKVk56NTg1bEZ1YUlpQnpsNUlLZ3VycDY5TFhYTnRUV2xwYVY2VVFDK090TzV1alVwVXVubWhxeFZta04xbTQ1Vms2WVJkSDh1Zk9mZkhKYzkrN2RmM0hCQlpWVlZWb1hxTk1LMlJSZlpjKzNSVVRhb3E5NVA1OUtKYlZXQ2lnU2p1bTFpQWdzQzBCTGEwNXJUSmVXaW9oU2lwR1VVc0pzRER1TzA5alkrUFF6enp6d2x3ZlgxamZ2di8rQkYxeHc0UTQ3REU0a2tvQUVETGoxSEYzZlJ1bEFlMnliaUVndW4wMmxrazVDSXhiNEJDd2JBUW1pS0M3V3pTQkNXR0JvMkZRak1iYWx1cnB6ZFhXWHhZc1dOelkwYVoxQTBwWjU1b3daNS8zOGdrOW16aXd2TDllT0E4eHRaSXRmbTJoRUFrQWl5N3hSaUgreklpS0FaS0xvbVg4K3ZYcDE3VmxubnRHelJ3OUVCSllDRmNmWDR2VGVha0VFaUN2cjJDZ010YU9Vb3RpSElNSUFMQ0tDaEtqcUcxcThWRHJwSmVOY2YyWmdJVUZsQmQrY01PbmM4eTY4K2VheHlYVG15aXV2dXZXMnNRTUhEWXIzYlFDTUdZVys2WEYrSGRJUjkxZ1JhYWl2UzJXU0NVZURBV1lqWWdXc1pTTUF4aUlxRWl3UTdiSEF4dVpmMFYyaHk4b3FCZ3djTkduQzZ5dFdycXFxS0F2RFFKUWFPSEJnOTI0MWwxOTZ4UkdISDNyQkw4NVhYcEl0ZjdsUjluYkJ3L1VxdHJSbEZFSmMyVHN1c2lqdDkwYmNxSVVZSncxUUJDNlJVb2NlZHFpWDhJNDQ5RkFGb0pCUVdBd0Rib0krNGh1UTlmbUhpNThKQUJCaEVBU09vd0NaaFprdEVZb2dvRmdMVm9ERkFDWVRYbElRQlVrNWpoL2FSWXNYLy9XQkIxNTU1UlUvQ0k0NjV0aWZuZnZ6SFFZUEtkNFN4UXlrbENMVkFVYitkVWhIMUZnQXllWmEwdW1rb3hVWWpza0tFSUNGdzhnb3JWQ3JlT0p2dkoyMER3a1FrdXU0ZSs4MThxVVhucHYyOGZUQmd3YTZic0tQb21ReWVlMzExNzQvZVVwclM3UGp1Z1ZUWjVQc3VsdHp3dHpjM3JaQncrMVhocmdtNnVkdml1dmNwQ0NJQkxEVGtDRkRodzdWcU5rYVJSZzdoekgrNWplNHgzNVdXbnpjZDJ4cGFVa2tFdFlhaXQzYU1XOE5pS0FpNVJqTGdFamFpU0tMRG42NlpOa2pqLzM5MmVlZXI2dXJHenAwcDUrZWZmYSsrKzJYU21WUWFlRGlLa2Z0K0cvL0I1UzJnMnBzR0laSnp6TTIwc0lnekdJQkJSRURZNUxwdEpmd0Nybk9tNGV5Y3dHdW9IYmZmZmRVTXYzT3BIZE9PdkY0eDNVVFdvbUlxNTBERHRqZldxdVZBa0FrRkxPSlFORldUWUFOZXJJT3p2dUZNNmNMOFVjQUJyQU1RQmhudlN0UWNTNkFNQmZNZ0E0cE1ieVpCVVFrbTIydHFxcENRckFjUDBETEZoQXNpd1h4UStPbFBBQmN1WHIxdjU1NytvbC9QTHQ4MVpyZXZYdi8vTnlmSDNmYzhWVlZWVVRFSWtwcFVkUWVLeTNGQzhXeVBrYnE4N3IzcllyNmRFU05GWUhXMW16c1hpb1VYMklRSkFzUWhNWnhra29wTERyeDI2dFYrNGNVTTVteVFQZnVQWWZ0UE95RER6OWF1SERSOW9NSGdRaXpkWlJpWWNmUmJDd2hNY05tOXFhdDA5azJxb1RZV1JtbnJjTzJvbTNhaGlNaWdlKzdpVVI4ckNCQVlZbDVYd0RpSGJqOTN0cEI1bC9iRWhJelVNUlJaMmpONXFwN2xzWVpxckY3bk5raVFXU2lJQWlORVNaKzZLRkh4bzhmdjN6cGt1cXUzUys0NE1MampqdSs1M1k5dGRZeFhBeVJKUFlCRjMzQ0c4dVdxeXQ4MjdCUUhkTHpCSklQOGw0bUNZbzBvR05BTTRXTUlWREVxSFdhMENHaFF2UnRVNXJXaHFRaHBOS3lpdThjZlZ4ZFkrUExyNDVuc0VxQlE0akFCRXdjYVRRS0E4S0lVS2dZZW1sN0ZYUmhpMTRnSUF5TUdpMVlJNVlWTWdtamJHUHN2b0NkQmdGWVUxdDc5VFhYZnpKN3RtRldBbHBBU1Z5cjBTZ2xNVVZoUnd4blNEeTdDbnlOUkNvd25HM05laG5QVUFRb0t0UkpTU09BYUVhbG1DR2I0OGJHbGovLzZhODJnZ3QvY2Nramp6eDY0VVdYOU83ZFJ5a0hnQVNJbEVPa0NaRVFDR1Bub3lBeUlyYzNrbkFyNVp1NlE5c2dIWEdQQlphb3RiVmJ6eTZhVUppVlFFSXdFZGxJMEJqckpoeXRQdCsxVzN4K1NFaWpSaDMwNXovM2VPSEZsNzUzOG5jN1YxVW1IRWVFaVJTeS9US25OeUlDaW1WUzJoakRZYWlVWW1ZUUlhVndLeGYrdHBBUGlzeWNPWFB1bkRrbFpXV2tWRnpRQm1LWDFZYWQ3Mmd6YjkwcEZRb0lZc2pud29TVGxraGo0SkdmWGp4L1ZtbFh6ODFZdzBGTVFMSERqa08rYzhLcCsrNTNRUGR1blVFcmxnSlpSRHN1cTQ0MnpLOVZPdVFlYTIzajJycDBNbVZFTEJFaktTVFhDa1kyaWtMSGNXaUxuaGtXUTdiVXFhcjZrRU9PV0xKNDJYOWVlWTBaQzFaaGJBVzFJWUcrWUo4THlTbG9qRzFxYkd4dWJsbXp0bmJ5NUNsaEVBS0FOYWFOWFdrcnBCZ1UrV2pxUjMzNjl1bGFVNk5pMG42dFNhbHZWekNEV1l3MXdtTERNT2w0RUlMTHFmeGFPKzJ0VCt4cTh2dzBXZVRBMklqTHlzdU9QK2w3WGJwM1l5SkFjaHduWm43YzhoalkvMjNwUUh0czJ4YkVBSkd3VjVJeDZCQm90TWhHR0FxY0k0N1d1R1Y0Z3pZcUdNZE5uUFRkazE3ODEzTlBQZkgwWVFjZjNMbTZTbXNsd2loeGlDaHViWnVtd25wVk9SUURUcDgyL2M0N2ZzTWlhOWZXWmpLWnUrKzdxM3ZuNm0xSjBZd0xPakliNXNXTEYvWHAyOWRKSk1SYUlyTEdZQUd1Q0Z0NEs3NXhVVm9EU0xQZjNKcHRTR2NjaFphc1FHQ1QxaW5obEJ2NVlzVFJMbHNzTFMxVDJpSFhBWTZnNlBuLy83dHJtM1JFamJYTXJUYlN5UkxGQ1IwbDFpNXY2cFJ4RFZCZ1RCUkZYdExiSE42aDNST1Y0amFxV0VDUjAzL0E5dDg5NmVUNzc3djcwY2NlUCtmc3N6TWw2VUw4VGdycEhYRUQ4Wjl1Ulo4QmtLaElsVUFDMHJsTDErTy9lMkkybSsxYVV6TncrMEZkdW5RbTNBcS81UVkzSko2dHZoOGszSVNOMWRYYWlIbituRGs5ZXZiSXBKT3FTRm5Xd1dlenNHWEJNQXB6K1paMEJrWHlpTWdjRUxLT2lUR1ZiczFuclhDNnBCUUlBVWdwQjRHL3hWemdYNDEweEJVNk5DYndiWmxibm1pbGNHSFQxSmZlTlUzQ1BvYWh0ZGFVbDVjcTVYeHVJMjErUkNJQUJFY25UdjcrcWIxNzkzM21uOC9PblRzdnJtMHBRSWpFVmdDMzFXRVRKODVaeTh6NXdMZVdPM2ZwY3N5eHg1eDh5c243anpxZ2U0OGVqblpnMjg1eUVoZnlBQUtvcnE1ZXRYb05pcUFJSURZMk5Gd3orcnBwMDJkQ01aR3RnNnNyaURBTGlKZ3daS1pVS3FXMFJxVllPQVFMQ1NXdU1nUXRmdDZJbEpTV09YRXNBRGFIWi91ZmxnNjB4OGJnQjBRTWc4QnZEV3BTMVc2em12dmFqT2lUTmJCOTEweFZvcEZjRTBsRkt0Vys2dGxuUGxLSmt6Z3NzOWFxNTNhOUw3amc0cXV1dVBDTzIrKzgvLzU3S3NwS2tlS0NiclR0a1V5bFFJUzBqc0x3MDZYTGFoc2FZeFZxYVdwYXRXcFZmWDM5OGNjZTA3ZFhqMjBBUVJZQUI0Z0ljT1paWjBxY2ZBUWdBSlZWVlpXVlZSOTk4TUUrSTBmZ2x4T2MrQ3pZUTd1ZjI5NHNJcElpYXkwTGFhY01sV2ZBNUNNSlFVZktaUXhEZ0pDRkhFeG5NaGhuSFcyeXBQZi92SFFnalcyakNQSERNQi81cnBNSVA4MnVlbTFKelpweS84TzYwb01Td2xHUU42NU9JWUpnaEVJQUNxRWQzL3g2VW56YWlNb2hZUUdFdzQ4ODhyMTNKejcxeEpOLytmT0RQL25KanlyS1NoSFpjYlV3dDlmYkl2U2hYU1ByQ1JmRFNnaUNNWkxYajh5Zi8vVEhENmRPQlFCQVNxZFNWVldkTzNmdW5NMWxyVENMYUtXTFFkUDI5U0kvNjI0VWZNS0lBd1lNQ0lNQW1FRlJ2R1B2dmQvZWIwMllHREI3cnN1RlRGTFlQTWk2ME9UbllDdzJRZTB2Ni8yVXp5QU5MamFPVUNDK3dMZ3VOQU9Ca0FKR3RoajRCb0dVMHNhRWJNQzBSQjU2U3F1SWpLREs1YXlBazB5bEFHM01oL201SE1YL2c5S0JOQllBRUpHWm96Q3drVkdrbDg5Y3BsWTZWYTJkc3JQck1uc2xFWkdOT01wREFvRUlJQW1NcU95bWdwQnRqem8rV1JaOFRGNHFlZjRGRjgyZk8vK3h4NS9jcm5mdlk0OCtNcGx3bUlXUWpBZ3dFeEt0UjYreXNjYTJUV0lFRUJZQkltYndVcGxMTDcwMGpBTHRPTXB4UE8yNENWY1JLVWVqTUxNSUZTM09EV0JRbnlGRnAwdGNLU2YrekFvajRZNDdEM253YjQ4dVhMU29mNzkrQmJkV1FXay9VMk0zL3VWNkhaSDEzbTVxRFl5MUtLNTgyMDZkdVBEYjJIZEFBQUlzRnBTeWdFTElBTlpZdnpXTS9OQWhsVWtuRVpzMEtnaU1CNHFRbVN5aERnS09RbkFjVjhBaU1oSnRnZ1A1ZjE0NmxoMWJPT0NGWEpKWFZCZk1ldU85UkVnT0o3TDFFZFFyRmJoaHdLUjBUQ0x6ZWFpODlSNTI4WUJKUFh0dWQ5WG8wWldWVlhmZGVkZGJiMDB3SXNaWXk1Ymp5bmxjNEdnckhydlg1YU92eTgvZThEb293a1RVcFhQbjdYcjI3RlpUMDdteXNxS3FNdWw1aUlnQzY0am50OUwvMUJiZlYxb3JyWkV3UnROYjV2NzkrNWVXbHIwOWNTSVFBYUxsYlhSdWZmYjFOM3dKb0ZJZ3dsRWtJakZ2anpBTEZCakFBWUJGb0pBWFMzR09IWkd1WFZQL3dvdi92dkRDaTkrZC9DNkxkUnpIV21aak9XSkZPaTdsRFlCaEVERnpNcGxFTEFBUHY1YmFYZDh5NlZnYUc0dEV0alJVL3F3VmpZdVdFMHNrRVBoWXY2UVpmSWNOdVk0WHh5bGhTdzZYOFRmYWlURjI2TkNkcng1OWpkYnVyYmVPZmUzVjE2Mk5weGFRVm9EUXhrWWhDSUM4NlZkYnl3RFcyTGlVVGx3Wkl0WWNFMFV4WWFKbGE0emhlR1p2elFUY05EQkhCSmkxVXVsMGV0U28vZDU0L2EzQTl5RStGWC9oQTJSN2dwbUNBeUNHN0VxaENyUWdSbEhFSXFDVVpiWWlWdGFySVM5QUFHUXRNS01JQ2xCelMvNlpaMTQ4KzZjL3YvYWFHK1l2V0RobjNoeWxsVkxJekNKb0k2dVVLaERjQ0FSKzVHaW5wS1MwY0dpU2pqZzV2M0hwUURjRmk1UmwyZFpzYVNJemYvcDBoVWFTekdVNnAyenQybnF5am9pYlNtVUVDaXM4eEJQbDgvQVBjZHEwaUZpMnluVzFtempvMEVPdnZQcnFJSXB1dW5uTStOZGVENjAxOFVRRWlXa3RCS0VJVTl4RVQ2R3cvaU9Ma0NJb1lHY0ZBSkNJbVkweDJWeHV6cHc1VHo3eFZHTlRFOFRGTzBUVzBkTzBhM2lUd0lEMmhKK3hGckVVTVJVaVNxbUREemw0K2ZMbEMrYlBaMkVzWWtwa0k5bTQ5eHY4bWxGaUZXTVVJUUNLMTZ5NGZKVmlJRUcwQWd6RWdLUVVnMFRXMURjMk5MYTBHQkNMd2lCTVlvVVp3UWhaMURrL1l0Q3o1eTY4NnVycnJycnF1b1dMVmh4NitIY2VlT2d2ZSs2MXA0aEZCWTUya0hUZ2gyNGlBWVFDRmhHRElISWNweVJUQ20yVjRtVVRJOW9TK2Z6WjlxMlZqbVhIRWhFenQrU3lxN0wxdmhPT09uNy81by9tUTY2aFIrYys4eHNuVlFXdU1WUlIwYW5vWDRrWityWTBCSUFGQ0JFZ2FkZkZZMDg0MFUyNE4xNC9ldlExMTg5YnVPQkhQejQ5bFV3cXh4Rm1CcUEyWmQyazdZZkZwWUtJQzloMEVTSmpJdC8zbHkxYjl0Njc3Nzc2NnB1TEZpN2NhYWNkOTk5L242cXFLaEZoMjY3eUxjQW1sb09OWjFwc0dvb0FJaVBFU2ZBQ2drVDlCd3pZZmZkZC8vbjBjenNNSG94S29kMkk4R29MUkNDR3BnQUNJS0dOaldFaVFCSXVPSkVRRUJTRnhnaUNuMnVkTm0zYW0yKzhPV25TZjQ4NTlwZ2YvZmdzUldTWXRWS0FhRmhJT1d5RVVULzA4TjhlZk9qQnRYWE5CeDU4K05ubi9IVEh3WU5jTWpNKyt0Qk5vS0k0MWtxK0g2WFRHZEtrdFFLUWZENUNVQWt2MlM2TEFEZDFVLzZucFFOcGJGdVVvam5YbXRxdTZvaHpUK21TeC9kWHplSWcybjdQdnJCNnhSckkrNEV0elpTeENLNWo0dDJpVTNIY1BoSEZtSDByWW8xTkpEd2tKd3hiZi8vNzM2OWN2ZUxuNTU3VHJXdFhCUGgvN1gxNW5CMVZsZjg1NTk2cWVtdS8zdExwTElSc0pHUm5TOElXZHNTSVlZY0JSY0FSM0ZCVVpoaG5Sa0ZBVVhGM2RQRG5LQWlPaWdJaUlrRUdFV0ZROWpWc3NnU3lRNXFrMC90N1ZYWHZPYjgvYnRYcjE1ME9wa1BDQk5QZlR6N1E2YnhYZFdzNTkyemZjNDVHY3BsN0hOcHhCU2ZSd3E3VExqNzQwSU4zM1hWM1EwTngvZnJYbHk5LzVmWFhYeXNXR3c4OTlLQi91dkJUVS9hWVVpamtyVEVLdDJXTVdqViszdFhWOWFNZlhYM2FHYWVOR3o5T2FXV004YlUrNFlUanYzREpwWC85NjRrenArK0oyeng0dkVvZVFSYzdjbzFJd1ZvbVJjQVFXOXZSMmZuU3l5ODk4dUNEOS8zNXoxMWQ3Uk1uVFRybkg4OCtlTkVpUkl6ak9Kdno0OWlJQUtJblNCdmJOLzYvcTM1NDQwMDMxRGMxWG56eHBjZWZkRm8ybnllMElIMjlsYjVzTnV2NmlnQ29TaVdxeitZRmhObkdrWTFqUzZSOUx3QVh2QkxjWG5PQi9wNndFMGtzcEtOTkl4UDFxVERYbXVQTzhpWnFiMnJGY3FFcjd3WFVIb21JRjJpay90ekQxaVFLcTVsZUloV0dzZGJFYk8rNDgzOHUvY0xuclluTys4aUhIM2pndmx0Kzg1dW5ubmp5Z2d2T1AvcklvMFNKRzZ2bTlIZi9VQjZwOFp4ZC9nR1ZNN25EU3VYNTUxOGJNNmJscEJOUG5EWnQycVJKay9MNVBBQW9yYXlKQ1VuWW92WUdEQjhZK20wY0VMeXRHbm1vOVdPUFA1WEpaYy85OExucG9FcVpPMmZPcEVtVHJydjJ2NzkwK2FYYUQycTBmM0pmTUttSFNGTlZVajF1ZWhtVTFxQUx1SGFraU1pV0djUXlyMTZ4NHJsbm5uMzRrVWVXTFZ2VzFyWit4b3c5ano5aHlYNzc3ak54MGlUZjkxa1lSUHhNeHJJVkFFQmxEUGQwZGx6eDVhLys4YTY3cDgrWWVmRWxuNTh6Yno3cERETmJZVVhZMGRtVEs5UVJnV0hEbE53TkliQTJqbU91aERFcUw1UEpKamQ1SkVnOEZIWWlpWFd2aTdXMnUyTlRRU2tvK21GZnI0MjdzejZaVEJSU1Y2OXdtVFRtREFPUkZBQUF5QUpzYmF0aEVVRUUzOU9WU3VXNTU1Wjk2WW92V2h0OStjdVhIM0hFSVI4ODU0d2YvdUMvZnYzclgxOTA0VVdMRng5ejlsbG43VGxybHZJOXc0eEV3SkxrSXBPQ1hPZkhzcEJ5VlFUejkxdTQvNEtEa1FRVm10Z29yUWlUNExDSkkrVzY5NE5HK1pzbERQM05CeDBwMmlXSkxlbXNWM3pmT1dkKzdXdmZPT2l3dzZidk9WMTdQcUg0bnYreGozN2tYeTc2OXovYzljY2pqandpazhtZ01FQXlkZ0NUTHNFdXJRdXFHangzZjAvdXVHdUt4ckdKaWRURER6MzgzSFBQdGExLzQ5V1hWNjFkczdhbnU2dFlWNW94WThZNVo1MjlZT0hDMFdOSEt6SUM0THFsa1J2dXpwWkJFRFNJQnNhcmYvemoyKy80d3dFSDduL2wxNjlzR3RYQ0NNTEdXZHFrZzlBaUJWbENLUWRoT1VKbFRFWjU0b0hZQ3BEdWt4QnlEVHFUSTBaQnk4U1lOSVFka2QxKzdFUVNXN1dLZTdwNzZ1dnFsT2NqRUFyNFdsdG1RWWlZTFlBT05DUWRVWG5vSE9PYkFoR3NpZi9qdTkvdDZlcTY4RE9mT09Lb3d6VkpzVlQzbVFzL3ZYREIvR3V2dlc3cGJVdnYvOHNEeHg3N25wTk9QbW5LMUNuWlRHQ2RuaFVBQkdZR0ZFVWthU2FEU0JFUklScTJVVzlJV2xlNnk4YmFUUjBkYmV2YjV1MDFWK3RVVG9jYjBVMHRDV0VHcFE4OS9MQzcvM1R2RlYvKyt0ZStkc1Z1dSswbUlscnJ1WFBubm43NnFkLzY1bmRLRGZVTDVzLzNQVTlFckxYZzVBcFR2c1lXL0VIWEhBMEFpSlN4OW9FSEgzcnhoUmZxNnh2bTdqWDN1Qk9PbnpCcDBtNWp4MmF5V2QvejNBd1ZMNnNSMGNReFVmL3VnNlJNeFdwUFAvSGtFNy82NWEvMm1MckhwWmRlMXRqVVRLUThMMEFrRVVBVWdhZ1NSc1ZNWFVhS3h1UW9CSTRreU9TQWhjZ1hrRW9jWmJLQjcvdkozYXE1QnlPb1lpZVNXRWlGZGxOSFp6WlhBRkJnMFZRc1dLZmxFaEtCOHdacFcwTVNiUG1wSjUvOHkzMy9lOWhoQjU5MDBna0tRSmdSeGZPOGd4Y2RQR2Z1bktWTGwvN3kraHQvL3ZPZjMzcnI3VWNkZGZqaXhlK1pOV3QycWE2b2xCWUJRbVhaV2hZbnFRQWticVlUeU5QTGxuM3ZlOTlqNXU3dTNqQ3M5UGIyTmpjM2ZmK3FxM0pOSlVnTjNHMmpFeEtoQ09jeW1ZOS85TnpMTC8vS1p5LzYxMy83dDMrZU5YT1dJZ0tSMDk5Mytyclgxbjd4MGkrZWVNcUpwNXg4Y2xORGc4c0FSMUdrbEVxSzFLRC9kbFc5ZW5IRWFzUnFDOUx6ei84NFcrc0ZtU2hpNWVhdEFySndYMWpKNXJJS1NEaDJPcloyZWNaWTVlbTJOelo4Kzd2ZmpZejkrUG1mbUxENzdsN0dGd0NsQ0lBY2M5TmFycFFyV1QvbjI2enU5YkZzd3pDbVhGQ3h2UllVQXBsWTBQUDBnTUdGSXdwMk1QNlBKWFpRSU41bGQvcjZlcFVmV0NzY1MxaU9YWkk5akd3bGlnVnNrQWsyQytGc1ZUdy96UjZaUDl6NWU5L1hwLy9EcWZsc2hsQ1VJbUFBRWJhMldDeWVlZWFaaTkvOTdudnV1ZWVYdi96VjcyNWRldE9OdjVrMGFkSUJCeHh3MEVFSHpadzVzNkdoSVZmSW96Q0FXQ3ZKOUE4RUFHbHBiWG5YTVVjYlk1dWFHa2UzakM0VUN2WDE5YzFOOVNwSi80anpLbkVnNjZrcVA5VnJHZkkyS2FXczVZa1RKMzc3bTFmZWNPT05ZdGthUTVvRUlKZk4vc3RuUC92N3VYZGNlODAxdjczNXQyZWVlY2JSUngvZE1ucTA5bjFFWkdNU0dSQjJHNGFJQUJGWXk4eUNhRURjOFFFQUFmeHMxc1l4S2V6bzdscTljdVd5WmM4c2UvcnAxdEV0RjN6cUFyOW1KbG50S2tsN1lTVys3cWMvZmVLSko0ODcvcVFqMzNVMGFZOVp0TmJPRTNFOXFxdzF2YjA5clkwbGppTGYraHE0cTlKbHM5YVNVVG9UVmlwUmFESkZ2MzkzR2NuSERvV2RTOGNDZ0RFbWl1SnNOc3NpYkNJVFJvVmNEckhIc0RIV0JKNWtzem1SQWNid01GanFJbEZVV2JWeVJYMnBidkxFaVNndURVbE9scHc5UmtxMWpCbHo0a2tuSFhIVTBZOC84c1RkZDkvOXdBTVAzbkREcjI2NjZjYUdob2FKRXlkTm5qeDErdlE5V2thM05OVFhseHBLdSswMlhpR0NVaTJqbWs0NzdaU2tteWx6ZFZhTXBFT2NBWkdkWXl3Q1dydnhyK3dveldrZVozTWRqSWhFS01DRXpNekZ1dnlIL3ZGc2QyeENNc1lBUU9EN3h5MTU3NEVIN0gvNzdiZmZjTU92Yjc3NTFoTk9QTzZvbzQ1c2JXMUZST3Y2WUVqYWFnbVJyWFVkMjFldVhGbUpJd0JVaW5wNmV6ZHQyclIyM2JwVksxYS8vTXJ5ZGErdGo2S3dXQ3pPbkRWejczMzIwaHFKQ0dzbVJMb0FHQ29WRy9QN08rNjg5cWMvbXpKMWowOSs2dE4ra0ZWS1dZNnJXeE1SV2d2R21QVnQ2OGVQYW9pamtDcUlmY3hzVk9DUnpvRXBzNG1aTVJka1NDbEp4bUx2VEIxd2RocnNSQkxyZEtDSWxNUHlxSVlTSWtzY3NxMzRub3JBb3BiWUdHdFJleDRNazcrVzZEY1JFUmJtc0ZMUmlFSEdWK1JTTG1uTU9lVW5zTFdlcHhzYkdvNDYrdkFqanpxc2JjT0dwNTU2Nm9sSEgzdnM4Y2RlZlBHNWh4NTZ5RFZnQ3dKL3dvVHgvL21ENzArY09JRkZQRDlJaUUzb2F2ekFNWUpVU2xOaG00eHpzOGFRQ0Zzcklsb3BxVkpBYXBnVXRXWURpb0JybG9HZ3RFb0V3UTA4MXRvTnBOVktqUm8xNnB4enpqbjJ2ZTlkZXR2U24vL3NaOWYvNGhlbm5ucktTYWVjVWw5WGg2bFNKYVhjU1pSU1lSVGRkT1BOdi92OTBpaUtsVklBNlB1NnBhVjU0c1FwQ3hmc04yV1BQU2J0UHJIVVVGL001MzNmVDNvS3A4c2pJaEN4MXBvb2VuTFpzMSs5OHNwaXNmaTVpeStac1B0RXBVbEF0T2VuSm9WN1dJS0FJbHhmS0QxKzE4TlRHbHBic28ybHVNN3J5OEFHZU8zMXJyS1dLSVNHd1BjOERjeWdSdXpob2JFVFNXeVZzTkxkM1RWMThtNkFiRzBFYkpCWUpHWXdoZzJnOXJRZWRnU25Xdk9ONlB0K1UyUDk4ODkyYlhqampaYW1rckJsWUVBQ1RIMHprU1RsSVF5RUJOTGEydHpVZk9qaGh5OHFWeXBkblYxcjE2NWZzL0wxOXZhTnI3NjYzUE5WWFYxZEhFV2U3eVhaRVFCbVZrcTU4QThSRFpqaGltamp1TE9qNHovLzh3ZEhISEg0Z29VTHFsWWo0bVpoMFJwVE9ZbFVJekp6a3JrQnNNeUlxSlNiaitVQ1NGUmZWM2YyV1I5NHorSjMzM25uSDM3em0xdCsvZXZmTEZseTdKTGpqeDgzdWxVcExkWmFZVkthclEweW1YUFArOUNKcDUxa3JiWEc1QXFGWEM2WDhmMGdDSlRyMCtoU1lscTdYQlpXbTNvQWdFQnNqQ1o2NnBsblAvZHZuKy9zNnIza2tzL09YN0FRQ2RONllCN1lZUUNzdFdFbHpOck1HRFh1Z1ovZHUrL2tPZldkRGIzUDlQNjEvYm5tOFpxbWVHRVlGNHRGQUdHeDVON01ZWmhQdXdwMnJNUU85Qy83V1N5MWp6TDlKTGpSa25FY2RYUjExalVVTTR5bXpBYVlQUXRVVVdnWUdEMmZsSWR1Qkxja0JQU3RmS2JPbmlOTjAyYk0rTjNTVzU5KzVwbVpzNmF6aUNBbzB0VzBwRFBGbUprd0ljd2lJQ0lCWWFaUWJDeldUUmd6WHZaVDdJWlNDQWUrUmtJQ3NkYVE1N0VWSkJCaHBWQUF4REpnb21OZGh4ZlNTZ2MrZzF6eWhjcysrckh6M3IxNGNTNmJSYTA1anJYV3dnYVZZbXZkaXBIYzVBQUEwbXdabmZaT2hzV2hFaXNBcmdPRzBscGlpd1JCRUxESXFKYVc5NS81dm5jdGZ2ZnZseTY5OGNhYmx0NSt4eWtubnZpdWR4M1QwaklhVUJFU2F0OWFtOC9uQzNVRlJOVGFNOFlRb2JYc3FCN01saFNLTUVwTXFFU1FSZEo5alZ6dzk1VlhWMTErK1pVclZyOSsvaWN1T09Ha2s3V24wd0lsU0J5QzlBR0xNQnNyRlpNUFNvMk51L3U5bWZWL2VyVytxOURXdFpxYjdJU0RaajFxWDJJRitibzYxT1JzbmhGUkhSSTcxcm12U3F3a3owNVM5bmovbjlSNVMzNncxc1FtenVWemZnV3hva1JyRzdCQUJHd3FVU1JLQ2FxVThsc2JBZjNiSzNGZzVnTVhIUXlldnYraGh5SmpIV2ZSU3VwR3VqOGlHa0VCS2dFbFJBd2FTS05TZ3NTZ0VSUmFYNE92SVZCQUlNVHN2TG80anF4WUt5eEp5M3BCUmE1TEoxZEhRSUxrY3JuUFhIVGgrODgrOC8vOTZDZmYrdlozMW0vY0VFVWhlVG9XWmtSampXSHJXbnBhY2F4ZGJabUFQRUZQVUlQeURYb1JRemtNZTN0N0ttRWxabHVwVkVncmE0MFFBQ0dEQUdKVFk4T1paNTkxOWJYWG5IVEtpVGZjZE12SFBuN0JILzkwajRCak5LSUFhUjBRYUVMTlJsQ0lEV2psSndNK2lSa01LTU1ZV1RHQ0lxQllGSUJuTFRGNEx5OWY4MitmdS95RmwxZWVlZGE1NTMzay9HeXVZTm02bWlwS1NaNVZpVldJYkF6RWNiYk9LNHlyYXg3ZG5LMWdJZlNMTVRVM1p6SVRzcjNXaE14ZUxvc3F5UnRoclk0ZVFZcTN6U29XYXhrUnJMVktxYW9rMXo0VHg2QVFFV3ROSVY4Q1VWRmZKWnZQcTB3R3ZFRDZLQXFOVmdOR2R3OFhDS2kxbmp4bDZ0eTU4eDUrK0pHWFgxNCtZL3BVUUFWaWh4RzljallDQWlsRldyc2dzN1cycTdjdmpFMTlRd01oa05ZaXd0WnF6Mk8yMWRST0V1Vkd5R1V5NzMvL0dUTm43dm5sSzc3NitFYy84WkdQbkh2b1lZY2lJUVdCTUFHSmRjWUlvUVdNdzhnS1ZNcVY5ZXZYdDdXOXNmTFZWOWVzV2ZQYWErczZPOXJETUVMRWJDWVkzVHA2enozMzNIdWZmU1pPbVp6TFpVa3BSY1JSUkFBdHpjMGZPUE1ENzExOC9KMTMvcUd4c1ZGcjdTNlZpRWdwNFlScXhteTA5aUYxd3dVRXdDQVJwSFYxU0lSQ0ltQ1luM3ZxNllzdnVlVEZsMTcrMExubmZmd1RuOHBtczFwckY1U3VWaGxWNzZpamE4UmhDTUNsSnUzWHg2M1RtOWMvOTdxeXRqdmJ0dnUrclZ6Y0pHampPTlphN1pTanZuWWl2SDErckFnYll5RjE4OXd2QnpVWmRObi9LSXFWOHRsQWIxOGZhQUpGeHJJd0NrTXVuL1Y5RDdjNUc0dUFxQXI1L0ZGSEh2V2RiMzNqdHR1VzdqbjlNOEpDcElZWHkzSVUzSFRPRlJFaDBqMS91dThuMS83M0hudE0zWGUvZldmTW5EbGh3b1Jpc1NqaUdKVk82enBuMEcxTVRFVHo1czM3N245OCs0WWJicnJ5cTkrNDdiYmJqbDJ5Wk0rWnMzTFpuRktxWEM3MzlQYTJ2ZEgyNmlzclhuMzVsWlVyWG4zampVM2xjbDhRNktZMmNvdTNBQUFnQUVsRVFWU21VV1BIanBreWRXcldEL0w1dklpRWNieHExZW8vM25YdnRkZGUzenFtNmRERERqbnFxQ01uVEpqZ0JZRTFScGdSc2JHNTZkVFRUbldHamZPWFJZQ3RxM3hTSmphR1llT0dEY1c2dWt3MkVERUFDRWl1YUo4WkZTa1J0Q3lWTUh6azBjY3UrY0xsRzlzM25uWDJCejkyL3ZsQkVOUSswT3JESEhUUGVudjdUR3lMT1FDLzNEU3o5ZVUvUGxiaHZycXBRV0VQcjhmYjJGZnVOUllhR2hwRzJJbHZqaDByc1ZXMUtRS3JWNisrOTk1N3U3dTc0emdtb3VibTVzTVBQM3pzMkxGUXczZEh4Q2lLVEdUeTJUd0xNN0Y0WWlHT2JDd01jV3dDUDZPVVRvd21nR0hGakJFUkFLMHhSSHJKa2hOdStPV3ZsdDUyeDJtbm5qSng0Z1JDUk9FYTkrbk5YNXIreUs3N256Q0x3SUVISHVnRjJZY2ZmdmlHWDkwQklTSGUzcmh4WTN0OWZXblM1TWx6NTh5Wk5tM3E3cnRQS05VM1pISlpuNGhJc1lpd1VRU2sxTGh4NHo3ODRYT1BQdXFJWC8zcXhpdS8rZzFHclRVaFVoeGJaa3NremMzTmt5Wk8zbS8rZmxNbVQ1NDZkV3Fwb2FHK1ZFSkVJRktDenVNbHJZbW9VaTR2WDc3OG5udnZ2dlBPdTY2Ly9xWUREMXk0K0QzSDdMMzMzb1ZDQVFHc0JVVHM2ZTYyMWpvV1VsOXZiL3VtenZhTm5TdFhybHp4Nm9wMTY5WnQyTGpoMDUvKzlLSkZCeWRNYkhLeExrR2xoRUVFK3NMbzVwdHYrZjczLzdOY0NjLzk4RWMrOHRHUGFjOG5wUnhuZzVPZWttbE1RRVNxOFdMRU9Jb1EwVlBLUUpScHpmTzRZSk8wVDkxM2FsVG93UnhHVVNRaWRYV2xwQ2JCMlRKYi9YQjNIYng5T3JhbHBXWEdqQm1mL2V4blgzamhoVU1QUGZTaWl5NHFGb3RWR3BDekdFWEVHQk9iT0pNSjRyamNGL2VJWnkxRmJrWkRGRWJhODVWU25Hb3VnSzBOSjFhSkNvaEtnSGZiYmJjUGZPQURWMzdsU3ovKzBkV2Z2L2h6R1YrajhPYjBvQzJpdWxIMG0vY3d1clhsbUdPT1B2S293OHVWY1AxcjYxNStlZm1MTDczODhNTVAzWHJycldGa2cwQTFOVGFQR3RYU09xYWxzYW1wb2FHdVZDcE1tVHg1ZEd0clhhazBlL2JzR2JObWJkaTRjZDFyNjl2ZWVNUHp2UHI2K3ZwU3FWUmZ5bWF5dmhjb0lxVzFTK21JdFNMQ3hnaXo5ajAyMXNTaElncDhQV2ZPckduVHA3enZ6Tk9mZk9MSnBVdHYvOUlYdjl6YzNIemlpY2NmZU9DQkxjMWp5dVh5bHk2Ny9LOS9mY0h0b1N5Z3RaY05NazFORGVOM20zRHdJUWZ0Tm43OHJKa3pFQjNiUXJHTlVBQkpzYUF4c25MVnF6LzQ0ZFczMzM1SGZVUERseTcrd3J2ZXZWaDdmaEFFamk4RmI2cGdYVnFZQlpUeUxGa29Sdld6U3QxMlRjT00xdDdnbFpodEpReU5rVUtoQ0ZBVG54Z1IyYzN3OXZteG51ZE5uRGpSOVFRNS92amo1ODJiQnpBNHRpQWlZUml5TlptTXJ6UllDRVVieGdqUUlqS3p5V1FDei9QQ2JWMEVJaUs2QVpCNDNQRW4zUHVudTM5N3k2Mzc3Ny8vZTQ4OXhqSDFnUHBqV205eUxZTTB1N3NLeXpFcDlMWFNPcWpmYytxMDZWTVd5OUhsY3RqWEU3YTF0YTFaczJiVm1yV3ZyVjMzN0RQUGRuZDNoV0U1aXUwNUh6enpsRk5PWm1NODM4YzRIdFBTTXJwbEZOVHNYNDdOejZoc3pIMjl2UjJkbmJsTUpwdk5LcTE5VHdNWUU0ZEVxQkJCakFBeVc2V3h2cjcrd0FNUFdMQmcvcnJYWC8vZHJiKzc3cnFmWG5QTlQ0NTc3d252WGJMa25BK2VVeTZYQllBUWk4VmlRMzE5THA4UE1obGZhK1Y1VVJoNm5rY0lnQ29LSXkvUUF0WmE3dTd1L2VOZDkxeHo5YlV2TEY4eGQ5NWUvLzY1ejgrY1BTZWJ5eXZ0aVloU1d5RllJdVZ5SHdobmNobXJJOGwzajU1WGhLRFpiOGJPMEFJcmF4a0FDb1dDd2wxaTFQbzI0KzNUc1VUVTF0YTJadlhxZkQ0L2YvNTgxeXg3MEdjUU1ReERSQXg4SlJDTm05U1M4Mlo1dVo2d0w0cWkwQmpXdmlmYjZzTldUOEVXRUttKzFQRHhqNTkvM29jZSsrMXZiMzNYMFVmbUFnMXBIZDNXSDcrZktvem95STRJUXBwWVdCRUNxU3dFdVV5aHBXWFVqQmt6bEZaeEZCbGpEZHM0cnBnNExPVHpZaTBweGNZNGFwTUNFQmVydFpZUWt6STlBRVI4L2ZYWEx2amtwMFZneXBSSjA2ZnZzYzgrZSs4eGJkS29saFkyeGpWZTBkb1RZQUJpYTRuUTkvMkpFeVpjOE1sUG5QWVBwLzdsejMvNTdjMi9telZyNWtHTEZoR2dnQkNTaUZnVEswMGdMbHh2L0VBQldFUXdzU2psTVV0bjU2Yjc3dnZ6TDM1K3c5TlBQNXN2MUYzNFQvOTgwaW1uTkRVMUN5WVVrV3BoL3RDczZaU1d5Y3hkWFoxS1E3YmdXOTFqdk03U2J0RGNOSUZwRXlxcndETkdySVZjTnNmZ0dncU14SitHeHR1VWowVVFFbjdxMFVlNk9qYk4yMnV2NXFabUVVQlVMS0pxaU9uR21MNitQa1dVQ3hUa0s4Vko1Slg4c0hNRGNLUnNMb3h6a3N1akJWK3hnR0pVQUt3Z0J0RmJ6NmdRWk9VcFlKVU5WTEZRejBiR3RJd0tGQkduTkliaG9KYWpoSUxWT2VFS0VaakZpa1lVc2lJeEtoQ0p0U2ZLZzR3b3NGbmhnRWlsK2RiYU90WjBxb2pqTUFBQVdLVm8zTmlXSzYrOGZPMmFkVTg4K2ZnVGp6OXl5eTIvMVZyUG5UZHIwYUpGOHhmT2IycHNkRzBPa1prSXRGTEM0Z1pValJuVmZPckpKeDU3N0dMZkQ1Um1sN2R4NlI5U0dsZ1VLWEYxZWloSUZNVnhPWlNYWG43bGozZmRkYzg5OTc3ODB2SkNvWGpNNGhQUC91QS96cG8zaDVRQ1FCRnhaUVpwQWUvZ0d6TWdJb0FpYUh0Nk8xR0xBV3NGZ0R6SWVFYktiTXNTc2NTNHNidVBBai9JWkpOQ2RtUVh0QjZ4aXdkaGgwZWVxait6TlgrNS95OXM3VDU3NzUzSlpGeTJnSkFjb2NMdDBFcXBNQXlESVBBOEZYTkZhUVBLa0dJa0FGQ3hZYy96cWpzNlVESi9kRGcwaXJSRENxSWd0cjN4UmhpV3g0MGQ2d0xXV3kydVcvcGdqVGt0aWQ1Q0FFWkplbVZqRWxSQkFBUnk5bmxDTSs1Zi82QkRPeWNmbUczZ2U3Tm56WncxZTlZUlJ4OFJ4M0hiRzIrOCtPTExEOTUvLzFWWC9SQi84S1BUVGp0cHlYRkxtaG9iK3prTTVOYkR6aHZJNTdJaXdOWlloamhPZUIwYUZjZkc5ejBybHJSR0Ftdmw4YWVXWFhQMXovL3lsd2ZDU2poNjlPaFRUdjJIazA0K2RkYnNPWmxzeGpXdmcxU2p2dmtkRzhDU1FZaE1yRDN0YTA5SktLQ0VGQk9EUWdpSmdmcktZUkJrOHZraUpuV1V0WTlyQlAxNE95U1dtWmxsdzRZTnk1NWFWaXdXRHpqZ3dMUUtiQUIvd3dVd09qbzZNcGxNRUdRNEtwTmxZSTZqQ0JDTjJMNUtaWFNwQklBZzI0Y1JzM2J0V21iYjBqbzZKVkM0THQzYkoyL3ZTSVdBQWpEVTlIZE1ETDlCQ21vTHAwN2pNSWdFNEN2bEVlMCtidHo0c2VNT08vU1FEUnMzL3UrOTkvN3A3bnNQTytMd3hzYkd3UktmQnZZUTBMcFVqYkZmKytyWFY2MWFKU0taSUloRDgvbUxQemQrd200QzJOblY4OU9mWHZmem4xL2YyeGZ0dGRmZUo1MTQ4b0tGQzNjYlA4SHh6RWlwYWpsTk5jaTBkZWx4UVlBb2lvSWdHK2hBaGIyV0dWRU1zRkpvRVZoUkhCc0JuYy9uRmFucXZqb2lycHRqQjByc0lJcmlxNis4dW43OTY2TmFXbWZObWtsS01iTlNWTjJ3cTUvcjZlbnhQTThQZkluUVJCR3kyTmd3VzFZVVd5bVZTbW5XWUJ1ZlpkVlVFNUZON1pzeVFXWk02eGdBNU5SZFJLSmgyTmpWWmc0QWdNaVdCMmtlMmZ6REFPeXVvSDg5a0J4azRLZXJSeEFSVkVSSjU3VFUwU0RTcEV3Y3R6UTNuM0xLS1V1V0xNbmxja29wTmx3MVcycFBpZ2dLaVVoUTRXR0hMR3A3WTRPTFZBVytWeXdWaGFoOTA2WnZmT09idi8zdHJSTW5UZjdDWlo5WmRNaWhwYnA2UkZTa3JXRlV4SnQxd2R0S0tvdjdWS1VjQm42Z1VJRVZZUVl3RE5hQ3hBZ2lZQ3dyMHI0ZkFBQzhsV21EZisvWXNUcTJXa3FHaUk4OS9saWxVcGs5ZTFaVFV4TWlrT3NKbU95ai9lK1dNY2J6UEdGUlJDaUlnQ0JpbUVHcnZ0RDR2ZzlFaExUdHMxTVRPanNaYTFlc1dKSE5aZXRMSlVVMGpIRFRrRmZxS3V5VXNzWTRsaDA1bGdXeUpDVko0S2J2U1BWdmlwZ1pVdEZ5YmFXRzVOTTZXUllSaFNocE55eW53MTN0am9oa014bEoyRlZNTmFxdmYvdXdDWEVDaVE0NzlGQWlCYWdZbU1VaTBxYnVucXV1K3VGdHQvMSszLzBXWG5McFpaT25USGE4Q0RjRVFIa2FhcDRVYkNuTzlLYll1SEZEc1ZpSFFFQ2FGTGxYQUFGUU1JeE1wUko2MmxPa0FCR0JSc3poTFdFSFNxeDdxMXhXdmErdi9PQ0REekxMUHZ2c2s4bG1uWUUzNkNWd0wxa1locVNjZzR2Q0FsWVVraEJVVE1RZ3pvOTlTN0lsYnBLZFJHSDQrdXV2Rnd2RitxWW1BRUJGMnh5ZWRMV213dGJHTVhtZUM2Y2w1WEJJemlwTzVCZVJsTExHR0RZc1NaN0pDWmhyYnRwL2JRTVVOVnZMMVI0Y3dFeEtPUllrcG9DMExUTkMwdVdYMG5ibnlmSGNrUUFSVUx2b0VUT2lCWlNZN2MwMzNmU0w2Mzg1Zi83Q3IzM2pXMlBIamlNTlRuaUEzRW9vUGNLMmlCRWlzRWhYWjFjdW53ZWxHS0hhMEpJTks0dGtxVktPTXBrQ0tTOVY1Rkw3Ym95Z2loMmUzWEd2NmZyMTYxOTY4YVhHeHNaOTl0a0hzVHBQcGJZYVM1enE2TzN0clN2V2lZaUFWSWR5aTBCc3JiSFdjMDJBdG4zM1RleFJFU2lYeXgyYk5qVTBObVl5Z1NRZWJQS1JZUndQMFJXdnY3eDgrZE5QUGIzdnZ2dTFqQnFsZ3d4STBvZEZFVlZmUEVTMDFycUpOU3hjS2ZkMWRuZHJyVnRHalJweXBmMG5JUUt4N2hZNVQ5dkVNUkloMWRUMHBmOUZGQVFSWnRrc01wUXdpVVRFTXBKeTJXa1I4OHd6ejE1OXpYVmp4b3k5K0pJdnRJeHVSVktJeWZ5eHhCdXYwcnhxN3VOVzN5TUJRR1l1VnlwQkVFVEpFQ0pCc2NDV2pVVXJ4QkJIM05CUWx3a3lDTEQxUGFoM1Fld0lpVTBjS0FCSGtqZEtxV1hMbm1ydjZOeHR3bTZUcGt4bEFTSWMySXMyRVV4alRVZEhlL09vSmlJZ3NMR0Vnc1lnR3lBamZoaWoxcjY0ZHc0NTdWRkFBL1RSM3dBaXVncHk2ZTd1MkxocHc5eVowM0pCc0NXaitHKy9sWWpNckgxLzNkclhycnZ1K3F1dSt0R1V5Wk5tenBvNWJkcTB4cWFtZkYxZEVIZ2lCaERpT0s1VUtqMDlQZTN0N2F2WHJGNjVjdlhhTmErM3QyOTQ3N0dMUC9iUmp5RDFkeHRPeXROQVVHbHJUVzlQejhhT3pqYzJib2lpTUF5ajdwN3U3dTd1bnU3dWhzYkdVbjFETHBzdGxrb3RMUzMxcFpMMmZXRFdoQ2hKblJ0U3pUV0l1K0dZeURReUNGaUIwTmlyci9sSlIzZlhaLy8xZ21sN1RrZmxJUkVnVjlsb0lKSUdiOTlrdHQwUXQwYkFqZjVEQUJBR0U4ZU5kVGxGekdRQjJYa1NCQVNBSWhDektOL0h0SnZjVnQ3K1hSQTdSR0locVVVRmF3MkF4SEgwNkdPUDlZWFIzTDMyTGRUVnN3RFdxRFMzY1RNekVWcVd6cTZPdW1JZUlMWmNOdHlEVkdFeVZwQWhpQTBGZmc3Y28wNVNJc01TMStSMElnekFYVDJid2twUHkraG1QeGVJRzd4VHM1NFUvT2FidlZqcmpOV0REenB3OXV4NXovLzFwVWNmZnVpNTUxNzg0MTMvVzY3ME9iKzFyOXdYQkVucG5nNzh1bEtodnFFMHFxWDVtTVZIVFpvOGFlcmtLWVNFYnJKbExkdEs2VEFNT3pzNy8ra3ovN3h5eldyU3lnK3lucGNwRkhKRVpDMW9qWDNsU3FYU0YwVmxhN214c1dYdTNKa0hIblRndkprekd4c2Fxa21qbW9hcjZLNVNBQmpGRGNwZ1VFODg4ZXovM1BtbkJRY2NjTUtKSjVKU29FZ1FsS2lCK3JuZldOLzZHeTBJZ2xZQWdUV0JaNjNOWmxDcm1NR0FHQVFncFFqUlFsUTJjV1J0UXk2amZaMG1wbmtrVmp3a2RteXNPSTVqQU5pNGNlT0REejZJU0FzWExvU0IyY3cwbkNuTVRBb0JJSXJpYkRhREtNWkdiQ0pQakEraWJPd3hJdHQ4c2VqODBHcGdZaHNlcVRQMTJ0dmJ5NVh5MkxGak1XbUR2KzFYeXNhUW9zYkd4b01PT21DLytmc0tzNG5qdmtvbHJGUmlFNGZsUHM5VFFTYmpaUUlkK0lIdmU3NlBDclZTTm83SkZjdHZkaUZpak9kNXhXTHhFNS84dVBiOXBwYVdRcUZBUko3bmlZampHSXRJSlF6N3l1WDE2OVl0WC83S0F3ODhjdVZYdmxyTUZmNzlYLzlsbi8zMjNacXRyRnl1WEgvOUw0TWdPT09NOXhVS0JSZU9Tb056MncySUVwdDQ0NGIxODJhT2RwRTNrR1Fhbm5PRnJCVmpqT2Y1SXM3L2w1Rk03SmF3WS8xWXJYVm5aK2Nqanp5eVlzVUszL2U3dTdzcmxZcm5lUU9iSVdMMThiaHF1MHdtd3paR0ZLMElJd2JMaWdVTlcyTnp4YnlMSGJuWGtXREFzTmV0Z1ZQTkNQQkdXMXNVUmMzTlRTS0NBOHpIWWNCRnkwZ3BBTENXVFJRRlFXQ2lTR2N6aFdMQlVmYTFwNnkxN01ZK1FkcFJFWUdOSVhMYUZURHRIVE5ncVFDQjcrKzczMzRDSUpRRWxsMlZqQUNZS0ZKRWdlZlZsMHBqUjdmTzIydXY0NDQ3YnMzcTFYKys5NzY2dW1KMWVVUGVnK1ErQUs1YXRlcSsrKzZiT1hQMkFmc2ZvRWdsM1hqZUloRjBxQk5HY2R6ZTNsVW9GcVNXNElWVmlXVzJObCtvY3hHMVZHSkhNQVMydjhSV001UXU1dlRzczg4KzlkU3kwMDgvSTRyaXRyYTIrKysvLytpamp4NGNFVUZVaWl3YnAyeTFWaXlXRkFrUmk3YWlHREpoSEJzbUx3aWNTWXpneWplM0JRaGdqRm0vZnIxV3VxRytRV3NOZGhnVjdZTldqb2l1YndzaCtZRW5OdFp1eXJPSmlRaGM3d1VFQWhSRVFiU3VQUnFsZ3NvQ2dMTFpmTDRrL0d1dGlCZ0FRbVJtTHdqS2ZYMjl2YjJsdWpyZjk4VllFRUJnQVBTSWxQWW1qQnQvMWxsbkVnSmI2NXFuYmE1cFJRQUpYVy94MjI1YjJ0M1ZjL0xKcDVSSzlZaHFCeG1pTEFBaUxCRDRBVE43MnJPR2xGS3VKWlFJeDFFY1ZyaFVWNisxU3VkOWp2U2ZHQm83Uk1mV0pnTVBPdWlnL2ZmZkg5SE5Gd1JFOUR4djRNZVRUeXBTVExheHNYSDFtaldSTVlwVVg4d0JaZnNrRzVMdWpQb01aVXIxSlZBb1NhTWhjQTFuaHJVYk8xS1ROV2JEaGcxS3E5R3RvOWxhL2RaZTAyUURFaEd4aUU3RVhEZEZDNEJPSlFLQ2RkcmN0ZitPUXhUUlNybmc3WkRLRUVXVTF0YmFLQXlYUGZIa2l5Kys4TW9ySzEvNDYvTnhiTDc5blcrT0h6ZWUwcmJyTGhKSEFJSHZPem95cGUwZ3FrZVc5RjRsWkVtaWpnMGI3cjNuM2pGanhoNXl5S0dJU2dSZEhBZ1FhOVhzVytlQUVVSWN4U2FPL2NDM3pPNmRjMU8yNHpoV1NwZkxmZFppSVY5RUJCRXJJT1NtQzQ0bzJzMndZNjFpMXlCR0tZVklpU2Jad3VNWEFjdFdrVHI0NElPKzhwVXZ2blRTWVROMmIwRS8zeGQ2a2Rld3ZseDU5S1dORTZiTmFSMDdCdEF4RVZKMU1IeC9Sd1FFb0tPakl3aUNRajR2SW9Ld0hmSUptTzVKZzgrWHZIdUl5TmFRNzNkM2RiVnRhQnMzWm94T2U1RU9jVERYQ1lCWks3VnV6ZHJMTHIxY2FkeGo2dlRERGo5OHI3M20xdGZYczRoQ0VtWWlRbEpwelFBQ0NBNlZXYTVhNDVJVUI4R3lwNWE5K09MeTQwODR0YlYxckNDU0d5TzBRN3hIWkxZaW5Ba3loR2lUK2w1TGhGcnJPREl1NCtONUFiaitVMkJyZmFVUjFHS0g1Mk1IdlpCdklyUnhGQ3V0RGxsMHlPMi8zL3Z6RjE5eDRjYytNTEUxanphelpoUC80Yy9QUC9GOHgxZSs4ZmxzUHMvQzlCWktLSjJkYUsxZHUrNjFiRGFieWVVU1JiU2R0bk5NUzVIU05HeVZ1WkFVNGp6NTJPUGYrdFozZW5yNmZuek5ENElnY0ZieFVPdE1UQTltSHJmYitCOWYvVi9GdXJwQ1BzL1dlcjV2alZGRTVOU21DQ2EweE9wWFpkQjZVanNtMWFETUxMejA5dHM5VDc5M3lYRkthUllYcnRjQTI3WFFUUUFRQmFTM3I5ZXl5UmZ5ZmhDVSt4aEVpSlNBc2h3alVia1NDcWhjcmtnSUxwTWtJOVYyVzhDT2tOZ2tpTHY1dU5SQkxCeEl0bnozQTNsZUJrRHloZElsbjcvOHF2LzQ5aGUvZkUxalE1QU5aSDNiRzZYUzJJdS8vUFY1Qy9ZWFZBb1ZvVXFVWXZKY04yUGtiUmx1VFpHSk4zVjFaQXU1UXFHQTRyNzRWbDhSQVFRaElDMFdXSUFVQ0ZoaG80QlMvaE1TcVl3ZkhMQnd3WHZlYzB5cFVCREx5cW5ISWJQQm1PU3h0TytOR1QrT2pXRm1BV0JqU1lCWVJCaXcyamNqOFlSbGtDK2EycllzaEFnTWxzRWkwYXFWNis1LzhORkpVL2VZdDgvZVFBQXNTaEVtRHVSYjEyd0NJT2k2cFFxSmNHKzVLNHpESUpjeGJGQVJ4aDV3Umt3SWdoYnMweSt0akpRL2VmSmtNa1lVTW1vQUpkc2FwL2o3eHZhWDJKUVYvMmIvV2tXdHl0VTY2WlBZMmpMMmM1Kzc5S3dQblBYME0wOTJkTFpQbkRocDVzeTV6VTJqU2Z1b3FGcU1Vbk9VNFN3UEFBRENNS3lFWVNHYjgzeS85blYvSzBCRVFHVkN3MHpLMHgzdG0xNTk1Y1U5Wis2WkRUSkl5WGhvOFBUMDZkTW1UdHc5bTh2R1lRWGR5SGJwWDFqL0JibVJINHFFbWExZHMzTGxQWGZmMjlCUWY4SnhTeFNTR0N0T0JOTU5yK1lDaDdheXdSRmEyQW9KaTczampqczNidHgwK2hubjFOZlhJNkpTL1NaQmVyQzNlRXRjL3NZMWxvWTRqb3l4MlZ3aENnM0hWZ3VMV0ZFS3ZOeUc5bzZIbm5pbFlWVHJ2TDMzQmhFU1JhQXRJSVBRaUZXOEdYYWltUUNRbW9Jc2dxUW5UWjQyYWVvZUtobkdUZ2lLbEhaMm5VdEZibHRFUkFRQXBhK3ZyMXd1dHpZM2FOY2RkNmpreWpZczNsVTRWQ3JSYlRmLytwWmJidW50N2Y3aGo3NmZIVDBtY1MrVmlxT1FBZGErOWxwbis4YTk5OTBIbFdJV05hVERKa0tLakxVQ3NHN2RheC83eENjVnFRK2Y5NkV3REROK0FDQTBQQTFVVFprSVcyNXY3MWk2OVBibXBsRkxqanVlbVYzWDB1RVFEN2NHTlpzSVlrOVBqKzloVjJmZmhJYXhNWFFqWVl5eDFWamhZTmxMYmF2V2R4MTcydWxqeDQrckdqdVUraThqR0lTZFMyS3JPU0hmejRpd0M1TWtrU0pTTmM0aHdJQTNiRGhFSEFCaDZlN3U3dTd1YW02ZTYvcytwRnpmdDc1OEVCQ2l2cjdlMjM2M2ROR2lnNDkrMStHTjlRMElJSzZSb1FpUit1VXZmdkd6bi8xOC8vMFh6Sms3aHdDVTB1Z0djMnkrVkU2NnE5YlZGYi94emErUGFSbGRMQlk5cFdxSFVQK05pNjBWUXJTQTRDWm9MbnY2bVJmKyt1TEpwNzV2M0xqeHJ2cG4wSURKN1hBcmtoVTREaUt2WExGcTFhcDFqei8yek96ZEoxdldSQUdyb0dKTlI2aHV1L3RSekRZdk9lRUVKR0lSU3Q4Qi9kYUQxSCtQMklra3R2OEJJYkNrWGt4L2hmbWJaTlczV3QrbS9QWW9paEF4bDg4bHIvVDIyTStSa0kxRjFJMU5UZC83M25jTHBZS05LOXBUQU9JU1BJNWJOV3ZPN0U5LzVsT0hITHJJK2JYSmR6ZWo3RHVHSWNleEFPU0x4WGpkT3UzN2lzaGF5OVo2cUlob21FWWp1ME1MODMzL2U1OVMrcWdqanc2Q0RQU1hFR3dwYnIxdFNOMXBGTFk4ZDk3Y1VsM1RiMjYrYmQ2MEdlTkc1UUkvdzlSWTRmSXR0OS8xM1BLMjl4eC94c3paczhsVGFCa3htY3VPZ0NQZHhqZkhUaVN4VlNBaUpmUlNTZ25FQXVBR3EyMkg5SU8xMXNSeEZNVys3ek96Z3UyVHJoZG1WQjRJUm5Hc3M5bXdFbWF6UGcwZ1V5RWh6cDB6UitiTUlVWElWcGkzUk5wQ1JHT00wcnA5MDZZZlhYM05yYmY5L2t0Zi9NS2lneGNwclQybHdQQXc0ME1pd0tRVXM2bVV3K2VmZTc2cGFkVHMyWE9VMGp0UUtwSUhKMFF3ZmZyMGM4Lzk4SDlkZGRWNTUxKzQrL2ptc2FOS0RhWENwczZ1aHg1L2J2Y3BNejUrd1FYWlF0NWFxN1dYa05MU1lwSVJUM1lRZGlLSnJZbjNDa1BzZ2hZSWlDUUFDUS9tclQ1QUJFQWdvbktsSWlMNWZGN0VFWEsydmFuRm9Fdm82T2k0OG9vcjE2MWJPMy9CZmgvOTJIbUFwS3FUc2hDSWtFMzh6TFBQRXNxYzJiT1RrUWhEaWt4YTRQcms0MDg4K3NqakYxNzRxUVh6RjhSUmxNdmxUR3gwVGNocUs1ZUdDTUtXV2RhdFcvZnFpbFZ6NXV4ZEtqVkFyWnV4b3lBQUlDeG5uWDFPUytPby8vbmpIZXRXcjFyMjNHdVZub3JXZXRhY0F5NjQ2Si9HVHhqSHpOcnpSQVJKdVhvRkdYb3IyOVd4RTBsc0xWeDFOMkR0TG92YlpRUXdpNGhJZDFjM01OY1Y2NVRTS0F5OGhhem9jSUJFd3B6Sitnc1BYTkJYS1UrZFBGbjdQckFGU1BjaEVHRXA5NVgvK3lmWE5UYzN6NWcyWGVkOHNSWUhwOEhTc0MwaUc3UC93dm43N0xkdnNWQWtJbUVCWTdUV3lGdWxZNnM5WnB4NWFpMnp3TnExNjN0NysrYk0yenVUeXdzTDZ1MXJETmVjUGZGbUVBR1Y1MmR6ZU9vWjd6L2g5Rk43dW50Nk8zdjdPdnJLNWI0cGUwN04xbVVBMHJIQWdHNlc0STVZejk4SGRpS0p4UUVwQ3AzOHYxOWMwOSs4eGJNUWdsQVVWdEJLNFBrZ0lqakVaUFRoUThRYUJNNzRkUHp4aXdFQmhaQ2R4cWpTL1Fpc2JTalZmL0d5eTFDcFRKQUR3NmowUUMvYS9jQ0FRQ0JJbU05a0NrcWpnQ3VkUjBSZzYzSTFmM00wb2ZSM0pSUmlBRkRDOE5KTEs0ekZzZU1uSlBuakhTUWU2WU5EQUFDbEZXSkdBVUNBT3BzcmptNU5wMkFMSXdJelE3cVEvcHV4Zy9oWDczRHNSQkpiZzgwZjFQWitkRHZHRWtSRUpBV2t4RnBnck8xaUJRREFySlJpYTR1bGtyamVFVU5FYUd1ajRZQ0lSQWdpaU9sSXNlRVk4QWhWS2hRQ2dGaEc4bDVaL29ybisxT25UblVVNXgxdkZhT0x2ZFZPd2E2MnVYRS9FNm5xeko3azZrWmtkUXZZT1NYMkhRbWtWRWRZbTJha0JwT3BSQVNVd3Vvb1orYWhoRGI1YUEyM01MV3JoNWt5UmF3R2dKbVFBREdxeEt0V3I4cm44Nk5HamJMV1Z2ZUJIUW9YSnFnR0M2cmltbFErMWM3cEhNSGZ3aTRuc1NMQW5DaXY1RTFpWVpHM0hqRVdUdHFPT2tGSlNQZTEyb0lJbVYxblJlZTdPdGQzeXh3eGRIcFdKQ21HR242RUxLMTRkVDQwVWhTWDI5cmFtcHViTTltc1VocVJoaXdiMkw2b0NtcFMzakNRVXJxOXduNjdDSGF0alMxdElRNTFkWFhXbU82dUxtT01aVTRFN0swaFZXY0N3c0Q5UEkvK0Q2Ujk5SW1TcGhNb1NmZTVMYTNYSGFIR0V4N2VJZ2ZzRnlKaVRhV3YzTlhaMDlqWVdGZFhoK1EwZlQrR2RmQ3RSKzNCRVFlZmNVUzdEZ3U3b281RnhGS3BMcFBOZEhaMXVaYThXMHl4L0QyQmlBUjZlbnQ2ZTdzYkd4dXptZXlJWm5zbll0ZmEzbEpWS3FWU2ZUNmZmK25GRjkxb1Jzdjh0M2pGTXZEUE1DQkQvUm51d29mOWpZRmZSZ0JoRnVGTjdadWlLR3B1YmxaSzdhZ284UWgySkhZNUhRdkNJRHh1L0xoOTVpK1lNR0VzQkJrSlBJNE5DRGd5QlFCVTZYV3BwRWhTZEpya2dRZ2t5UXpYRUlhd3BnQ29TcXRrQUpDMGMvaEErZUQwZDFqemxlcG5LTzBDa2JBbys0bTZhUlZFT2dVck9WUE5Qb0MxT2JHRW15aG9nUkgweGcwZHhrQkx5eGdCd2UxQ1NobkIyNHRkVG1KZFlDaWJ5Vnh4eFJYRllrSDdTc1NpUm80dG9CUExRWm5ocENtcFdBTUFqaERnZmdBWTZLYjJuMFFHL0xCNXRrSUdTR25WUzAzL015ZzNLNmw0RDdxUzJnUFcvdXVnSlNWcklDQUE2aXRYUUtoVVY0K2tSQmlSZGpVNzY1Mk9YVTVpMHd5TEdqV3FSVnpPRkQxa1M4cTZsa3ZXV3V0bXFRSWdTNnJlV0pCY0E0ZmFCa1NEaXZTRzFsWXl4SkFnbEVIOHJScXl3NEJmRHZwaDZ6QjArSmNFc0wyOVhVVHFHeHBnTzgwSEhNSGJqRjFMWXF1cEJTTEZhVmR4SWtMU0FPeHlJQ1JjZmVHSkdkZ0tNNHZsdEtreGc2dG9kWERCWWVqdnpaS2NxZi9mazA4a2xlY29JQ0FvZ0NoVVkvVEtJRVg1Tnd0WHRweWJIVmhqbDlJdUFFV0lObTdZU0VUTlRVM0NEQXJmNURnamNhbWRFN3VXeEtLclhrY0FBQUtWOUhJQmNrTWxJT21ZWDJPVnNqaE9PZ0d6aVFRRWhGRVlwTCtpVmRoYWE0bG9zMENPazlHa2tGV1NhcFNrYUI5Rko2ZHlwKzYzZTJzT011QjQvZG1ScmJqUVduV2RtTllpeExIcDZla3BGQXAxZFhXa2FPaXEzQkhzM05pMUpEYjFRaE5HYmhLL0VWZGpVQldZMnZlNFdwQWc1R3NBQWJHMUxXWUVCSzBsYlVIQU5XR0M1Q2pJd3N3TXpFU2MyTk5PMHhJZ29JaE9EZ0FneWF3UUdWRDRNQUREWkUwTU1nRWdMVFkxSm9wQ0l0SytMNXZ0RHlONFIyQlhrOWgrdUlhc1VCMHExZC9kcVBZdHBqUU02MExKRE9KR1F0YUVwZ2pJRlpuMjkwWURFRUVSWkFHeG5mb01QUUFBQWlKSlJFRlVDREdJY01KYlRDMXpBUlFCWkFDTENnQUVrRkZBOFpCeG9PSHluR29jNE1Rc1JzZDU2dW5wVFhrZXpoM2ZEZzJ1UnZCMll0ZVUyQm9kV2YxcjdhdUxnMHhUOTFlcWVjRVR1ZW9uM0EzOGhpTlhLUUVFWm82VGVKWHJGY3pNdG1xUUNxQmxqZ1VzQ0NPa3J1M0FmbXNENkIzcGtyZFViU2RwWjBsSVNCUFZhOUt4aWRvM2JTcldGZjNBQndCMmNiUVJ2S093cTBrc3BzTFduenBOaWJWdnJtd3dJZGdOL09TV25VcEprNlNFRktTL0FrQWdCYVFTeHJGTE5ibEp6Y3lNWWtsaUVVNWFEcWVDeHh5TG1Lb2oyMzhsUXlwSUVnSGx6c2F1Y2tkRUJCUWdDL1QyOWZvWlQvdWFCWkZvcEdqOEhZZGRUV0xocmIyaVcvdmRtdmpRbTNHR0hiZFdLUklSSWdIUUNKNkxUNkZJZi9CWVREVTA1VnJWT1JtM2RvalFFU0loV0hIbXZsQ1NmMEpncHJBY0FrRTJtOHRrVTRyaWlNaSswN0FMU3V6YmhLMEo2bUpTV0NQOWRTMUozMDhaWVBlaVZ3My91dUlYNVhpSHhtNStEZ1FXTWVBVWR3cTNQNmhNTmpaaXhWakxTU1gvaUxpKzB6QWlzVHNGSkIya0N5NGVsbFRJMVNycWhPcVlDTFBMVTNsSkxCZ0hLRXVMWWxHRTBuOXdjM2FZR1N2eE1ZdVA5ZndnbDh1N3M0Nkk3RHNMbDExMldYK1U0djhFLzdkbjM2RVlsakJVcVIxRFRxNUlHRmlEdjdPbHFCRmpsV1dGS1NjYXhGcFdTam5OaTBSRTZxMVUyUDBkUDdodHc1QjNjdnZlcGFUTWVPVFdqMkFFN3lDTUJQZEhNSUozRWtZa2RnUWplQ2RoUkdKSE1JSjNFa1lrZGdRamVDZmgvd05mVFdjRTZ4VXdnUUFBQUFCSlJVNUVya0pnZ2xCTEF3UVVBQUFBQ0FBRnF6WlkyNjU2Q2VnUEFBQTBFZ0FBQ0FBQUFHMXRMbUpyYVhkcE5aZUZkdklNMTIxeGx3SXQ3aEdDRXdJaGdVQUk3aVU0RktsQ0N5MVNvZnE4dmZXLzN6amozTUljZTY4MTE1VUo5bnZzekhuV3NmbTRYNStVSSs5UkRlSjNscko1d2dkQmJhWlFyZmhnVmNBZlp4dk05OXJGNVJHSG82UUdSOWJSKzd2eUtoMlJxOFRSZnpnV2RMUCtFWU1UcS9nK1BSOWtqbzFCV1drN0ZpWlBUdUpNd3NGeGYzNXdtazVYbjJvVENTVUVMTStWL2xxajRYbGxZNU00VjluZUVVaUdROWZKcjZoNXVOQjZHNXZSdUpsQ2g5Slh1SENGS1kyK1V1UTlWeGM0d2FrVlZGdzE2VTRzR3hRRVQ4MGl5TGpmM2RBd2tPVzZWUHVIZXRoZThNc0NDYzFqbHlpYlU0YVJHZU5xbXRQYldFcnZtSjVhUmhVaU9ZSjR0b1FvYXpxSmkvU0w4Y0VmZlpNVXNCa25mY0JyS2JqcGFuWFhiY3FRWVN2c3VZUmlCVUIrUm54YUpHV2xwMC9VbUw2VEo0RlJTTXY2R3JwamxZMllQdzdOSjV2WVRRM20vbFZmYjY5LzdodTZUMmFUdFNiV0QwZVlPdHJsQUZ5c0ZOU1llMzhkVzAwRWZub05kcTR1NGpXK1lQQUg5SEhRdFZNR3N0cklOYVZCNmxRa1BtdzNqNHF0aC9XSG9XS2hnUGhUeklESWhxQ1VQTWdQcFpoT01hOWtmZnBqYW4vUXdiT2x6SE8vTGw4UmxCUkI5cTlZSkt2WU9VYTl6dndFUlNjWHM5aXgxb2tKOVZyM1pGZXU4RlhxU2R0ZmlIMTc4UkF2UEg1c0g3eDZNZGxmTVc4eUh6WFM4UjhxeTV0cWlOS0NvUUtBZlVkUmZhZ25BTWJWZXZ0WlJMVjhJckhlSUVESXQxekQ3ZzVGM2w4LzU0RlNKNFkxdUg0ckw4TVc5bmU4b1RJMDNiSmZyNERSRDA3Q1laL2ZvblFUaFRxWHozek9kdStab0g1TWFkR0owQktwb3lSbUp2UW8yckt3azkzenY0aTl0UnpiY21pSjB6b21hbkc0UVRrTlJzQ2pidldhUGVRVWZiZERnVER4KzNtVk43b0dqZk0rKzJoWG15TStmZXpKWmJJUUVIcTFQeUZFOFZTYUtJejkxNE0zbFZ0dkZiZyt6emRaM2x5cG9MeWI2T0dXcHNCUVNHTzMvL0cvN2loOGVDQUgzd1RHYVpnL0RaeU5ISVBhdWl1RGtHQXdFd2drYzRmTmthTk9ZbGxMUHpkbW13TE02WEo2RFVQTWlhUnp6TWJ0SWRrYzgzSGhWNWxxKzlkOXBUb1cvNC8vOHYvZC93R1BvV0UyZkhIUnpaMmllQ2ZSaDR3SXIyZFY2dUt4eDJ6dHFMQVdKbFBKL3VOODFMSUJnS0w5VTMvV2dDUVhJMTJObWY5WE13TDVUbWN3THJLckkvK3dqK0pDRTI4SDJmWjVOc0FTaG9KUEhERkVYczdKYitVT1M0Wm1aNjlmS05qNTQzOHVBRFRHV0FiZjM5eWsxT0JDbmxEdG44NXZReU1pSGFRc1VzZFBxWHAvTTNWUUtUc1M0LzdxM20rd1cwc2FhenlOTWNwbXc4TmJkbUUxTVVwajYyTG1mTzZoMjZwakFFVHp6bjdKbHVhQkdsOU1HaUV0L2RndTR4blJYeCs2cVQzY200bUU3R04vNHZRN3BIakRyUktNMitnbGh0djVkT3hNT3VpMzdub2ZYQ0lsSkdXZjFVMmVNMUFwM3BhYkJKL25zM0ZycFdVUE9lTmZPZ3FjMG5qdDUzSnFlQThtdW1uOGFiTm83MFJtR29aQ0ZubmNiMWxkSDdZV2lYUHFHUWRNYktOVVFrTWd5R1hEcDlWc3JtNERBNEcvL05tZkIwVzg5djU3bnkzM2VRR09zZnhZNjFqMW9vSG1tVVhoZWtNYlMzNUZyaGVwd2RSaGQwUHg5WmNEbUd6S2RidUMzNDA3R1Z3T29rRzVtVkRGUmZYNVM4Vk9hcTBLaFA2d2EzdlU3cXJoSkRsLy9IK3hGM2JNQ1RjMnZYR1RpTFhqbXArQU1tWTQ5c3RKU25OL2xvSUttRVcvQU5rT1JucUVXb1BBRFRoTjJodGluVy9ieEZxSHd5THhkV0ZGY1hUYzB2VXpVSHp5Ylo5c2p5MUFQazcrOGI4enlJSFp0RGdZZkxEeUgzNk1zaHp3OGZGaVdGRVV1Qk54OGhCcHRiRWE1QWZUUkVBQnN3VzJLSXVWcEpBOHpkbzBPbXhmUWZzaERPZWwvTlZlL1ZFNERndUZkQ2F2K3JpcEcrbVlBRTJrL0xjWkRUZWdGVFFmUDJ1eWdQUkM5UER6ZEY4MFNrOTdqVnBSbjRsNTc5SkxWSWFGUkNWS1JNeUlobmVDdUY0RVlGcis5eS9uVGhoZGwxcDVyc3pLRlorVW8rOVJNRVNqWjBqS2w4K3hxU2daZ1R6NXkzclpuZkdHNUVUdSttVmlRQjF3TnJkcDNxK0ZVaWdwb0RoWjA3QlFMRWFoWGhQSFY1RkZham9WSEN1ZGhQVE00WXc5Rm1vdkFrNm5YWXpIRHBVcEpBOEVRVlFjMEZucjAyMkJwL0JIRnlsOVBpeFNubGNtendDWVRYUTQvWVdGUVRlRGxKTU9EQ2l5aFF0OXN1TlhDVDMxOWlUT09yNy9aNTZyeHBrNTA5cm5udDJZTjA3S2VYTzFZR0FsTFlMNzVoWFlqajZVeHU4V2Vob0Y3N2ZrZDFUbThLRW4rUHo5amhGWU5lRXNpUS82OXJpakpFYkd0NGVZejhSMmlVZThjN1M0Yloza2tFRW9aMVR0cmZ5MjJtSFFwWS9rSGp2NXlVUWRrUTZ0Y09Ndi96dE9uaUxncEoyWk1TRGpqYnNwbFVrTDc5ajJJVG1hRnd5RDVYM1ZaQXdZYU1pUnl5WXU1U2FlWko2UUViMjNXbEdkVE9PUzdGSjBseWNjK1l5b01WYlVIbk9JcStlT0l1dk9aODNuQWxJQWhPY3VONTl5Z1JDcFozcEpabEE4RHlKVVFoTFBNclZxWHErRFBBRjNzcGoveDNyNW1obXBsOVNReUJyaEtPT0JrR3YzYnhjUmwxalkvUTBVTDNMb0pScEJaME5DQjhEeG04OW5neXpraDNTaWJReTljSlpNWEFyZE5zZjNtTTBuU1lXRDI5Sis1Y1JHdkV3L3Nyczl6MUVpUERCenpFUU0zc3hTVHBIU2h3WEk3citjWHdUZnZyMlVGK1lvd1hhcVpkNlpaQXQyNERGV1BqSUtRWUtPNnFXYTNucExyaW1WVFdEaHhiTzE2K0pVcEFUSHJvelV3TW9tL2ZkNnhQRHU1a3VQSmtzYW1wS1J3Y0RnRXVWNU5MVjdRMW5UNklwVjVxZzNHU2dvSktNZWY2KzFBRE9VcmRXdEVCazgyUmRIUFNQeTYwTlNVb0xzd01mME4wUFVsNER3ekVpLytSMTNSaHlEMnNhQnBQdDJBbDl3UXB6Nzk2ODNoVWJwbGZqNEhhWHRiZmR3Y1NMejlscTE3R25VUzNJYlMreXVZTEZmWUp4MmJBYmFyMXg0MnpIb1BGQm10OGNVVEVhWmNtN0owNHFGSkZJTFJlcE1GNHpHblFGL2xQM0l0cmlSS0h6bThZWC8rTzhIa0ZwSGZEOGZnSHBsMDdqZll0WWt0ZnZjb2FMdUZNUStrVjRaVDY3aUhYeFFiL3hyRGtzMlN3TEkyTXZNZmlQcmxpcllURUtoTUtmV2VSaWVZQ3FPejhyeE9PN0tFOEFoZUF0S2VjbGc2SFZRSjZNMTNyQmdRZ1ljSHVvTC9mRi9MM21Vd1ppSll5Zi9LNUVxRkp3N0xmTExQLy9CTGhJaWowdzRPTXUrUUlxZTJETTA5ejZPb3BBTWlURVBCY3FpcEh1bDh2MWQwK3EySEV2alZRZm44N0hsYmtxeHMyS0dQZlRleXlvaUl4YWk3WDN3YlNpNFFDZG1tNm5qQi9MZWdTY3VwSTJHdExRNWFuNVRmVDZwUzlTQnp5MzI3Ui8yM1NEdGdFZmNjU1VhR1VGdUk1MUJyMTUxaUhWd3NSK1ZzemtaK1BwVS8rRFFNbnRTaGRvU3k0ZWpUVlhXOHR6T1lwNjVCa01hUTliZDF3Q1RwL0JReUNaWWtuZEVQTzBOMjM1RUZUU1M5c01DcHBxN3REdTRqb2NzK1R0R0ZZUVgwTWFkUVpBbG1ZSXpxWGVmT2psWURJeGJwNFdiWTlURUJhSEtVQnd5UDVidW1MUk1KcHVlL0w3aVpicEpYUTI3OHQ0K01lODNYb3ZPaVNQQjkwMGV5blVkai9lUkxUSG9SeTNqNU1GbW9mdXQrWFdnSS9vNEpzMU1nc2VYVVNxb0FLREoyN0JWY05SRlZ3czFTUHoxWXlya2JMSy80VHdYbHBpanZ2WUpRdHgyOHJjYS9lbTBHYnZvVE4ydS8vbVBtM2xiWGRlRjhZTThiVE5hcVZVbFhoRUdFam9mM2ZNMXRxdWtBK09iVlhFOXpyNWZsd1dHZ0tSWFI5dnN2elQzU1pCTzcvYm93alM2cmtsR25vS2FPaDBuaHpsL0o1ems0M0NrMVdtT1F3NXk0aGdxeDZqUHFMdndCUmRFc3dKcG9YUjFVVi9GaXI0VWo4dTZicjRFZ0Z3RWVzZWVLTUtuUlJhYUZOQlNMNFhsL2t1czFGYUhrWW5xTXNSWnhyZ3NUOTcwclBCQzdqYlpaNWsvY3lNbTYxZ1NId2lJbU5jbGQ1blNsdW9YVTQySTFFYWJrY1N1M3AyNUtnQzZrUmlsaTBzSXRwazFBUW0xRVladGdhaVNLQzBkZGN6dUlHdTlUZTMrS2FRWDRGNGRmLzZhaUpSRGRkN2ljN0hnb2RFT1dnM3lJRzViTFR1ZVhkd3JiTFJhMEIwc0dGemhvcW9QdFpITkt3eDlIZXBETTZhUjAxUkJZRVp2ZDVmZUVHTEM2Y2dTTzVhNnlqZ3haS2Nwa0o2bk5UTWxuTDg1dnJucmRsK1A1K1M5N2w4K01wbTh1OGVJbzduZjR4d0tBVHJkMUNqL3QrMStmYXJTRXVjLzFVTnUvR01rRDd6R2JoV1ZSVlVpUkhaeW50SXVZMWMzZnBycDl5d1JPZjJNYktZK3MrNGExVngwRDhGaUQ5dGxqUVV6QVRaSVA3aHVWOTQ5YmlrQTZzbXVmWmdiSVRwWmVHSUxFdVI1bXhCRkpiQy9mc2VTaUZqbnlsd2J1RXBrMTIvZnhBZjF3b243ZFZmZldnTldmZHFoa2VkdnRtOGY0cDVFUWpxNUFMYnNUWlp5UnI3UzBMZzZQTHdKSjVvZWVFamo0MDIzL1V5Y0FCWUVkanFpcmZycTJTclZwZUNadllneW8rSTBHZytoOFpNQjdBcFU2L2tmQW5aRFBvd1lBQ29kOGZuOFNOYTZEdENjY2l1Q3FPVnJHWDBvOW1Gc21QbHB0NHNyQW1zdzAvRGY1NjI0ZGpzMnVTdjM3VVorcnozVzlSWEJVWGE3amtuY1d2Y3B0ejdlWG1wbFpPeWN4dER6SFJOdzRrWWlVOERldVZIMDlYcGlpaVFDZ0wwSHZhS0Zra3ZPdDduWFBQQUF1T3FKQTJzWnVTYnBRbGtpQ0o3UldyYTB6OHBxc0g4b041MmRLcytYVFYyQWsvRHh3dUF3VGhPNnE4L3VidTZQNkl0QTdIU3F0VXJvSzVJWWZNaFJUVllZTjl2c09aOXpzU1V1OGYvSzhxQjk3RHRGQzNCYVpKZFVEcTB2a2dSTm1aRVVqSXpRcno2WDBVT2JkZ2lOdVRXajFtaXB6WHpBTWhGbGZMdjV2YnF4WUloQWxxK1hPWVAzKzFzZDM4VGhVb2hQUFJZb05FL3JPSFBtOVNoQzVMSTlZZlFNcDZQSVRLN0NsOEtodjArTHV0VlJmSlJDalpsRUFBemtjdXMzQURqajRHYUJOVUgrUk40RGtVUlFCMUl5eUV1VW1yOWNrVmhFdXlYeE5QTWY4U0luTnpHZHdML3M2ZXE3eDE4NUZKUjlzZEZtZjRINFp1NUMvQWVkdGN0d2R3SWUxUjJWa3lOeUk0L2NXc09rTHM2dnd4MUQ1YlRhelJCeTZxVHVlMzVMcVFObmYvbC9xakRPb2QzNm5FdVpBQkVySFQzSDhSak9xaUgwUERmNkpqVWxRSmE0L1gwUlZ1M0k1ZXFpL3NxeDZmK1gvNi8vZi8rYS92YnZyOGxWNXhKNnAxVy9Lc1NVTHIzWG9LWUhyc2JUNmhDV09neWhpSXdkUGkrL0pGWjU2S0k1QjA5TzAyZk1wajJHaE9PL3B2MzllY0I2djlhd2NSd2dZdjUyeTZ4T2hHeEJxTmxySnZDSm5lOVA5eDBSQVB1cEhHZGVqNUFmaVFjMDZtWFB6M1hvWE5DZDNLWkFZRzM3YmJ4aThtYzhxeEoya05LN24wb1NGM1ZVaXBSQzFENDhOa1FCVWlPRlFqekJUQnU3TFVuNTAxTlpJemlzYmFLMlpJbkkwRGF1M2hlQ1BOVU5ZL0dmRWlheDFlOGtqNUZURkFnZ2NZdnp6L25UakJrMSsyQWVuUyt4TnNMWGRvbDV4UHV6TjluS3FzZzBMNlNwelhkT1IxZlF6V2xEVTJJVXAxR0s2YmlIZFlFT2pNK3NuNzlsa1RVTzJFM0FzTnhBSnZKS3I0cVJjVTdzeEtnMWhGemJoMzBxR0d1WXRTaXpvOUlnZmdZb2MyZnoxTEg0VmlMbEFBWDRBaytaOUNaeFhiZ3puSGo2Rm05VFovZFZIVnpGUDdEUXdiR0FBMDN4d0xSR0FNbEhBbWdxNjMzdjVWNFZYYzc0VUwrWmNsK1dpdmY4eFFsaTVhbUMrb21ZVDJQM3V6UXhtOHlKZU1ySnlhY2c3dTREcGZtdC9sRGNNV1N0YmxmZU1LejVvMTVNU0FVVkZJRzRtNkhlWEJnTDRQZG5NdnJQLzFrMkVLSlRTZi9KS0xkTWpkdzg3ZC85bjN3c0d3SWFvSWpXYks0eG1EWDE3NzFMSVZPWUFHbGJwSHg3M0l5MGFvaHdFYUJrcURqSVoxcFdZcDk4aGRPeUJ0WFhyZDFWWU9yQTBtbktScnFxbmFvRlNYcGt3Q2xYOFRkS1Y1RUk0bGFHSVZBUkNFT3pNRm10NUNJQ01CUUEvWWlTVWNKSGVpLzZQMUJMQXdRVUFBQUFDQUQ3YzJWWWZxcFR0dUVDQUFEbEJRQUFEd0FBQUcxdGNHRm5aUzl3WVdkbExtSnBicFdUVFV3VFVSREgzeXhiYUczVGFHZzBSakNRY05Hb0NRa0hFMGxNb0kzNEVhZ2ZNUkk5YUNJbEdpM2xHd3VIUW14M1Y1b1VGRkJiQlFxVllneXRRZ2pTRlBYa2ladUpCNC9ZOTVhZWF1SkZiODYydFpSU0JmYndkck16ODM4ei85OTdFUHZzOGdDMzM2QStIZmN2eGw5T0hhOGtOWS9JemNwYWlSQ2pVU1NmVmswaWZ0VlZuNjArQitmTjlZVU5aclA1b3ZtUzZYYmJyVzV5QmE3Q05XaUU2eTVDQWpjRVFvNVl0ZERNVmZBRkZxSnUwa0d4eWlpdTJSTW1zZXBMS1lGV0pkQk0xQllNYUkxU0tIalVKS3hlU0JEb3kxT3hldXd1QVFIU0piMnBFbnZIU1pQb2JiUVRhTWtibUNIUXhCM2lZUjkzcCtBZVVYRkZMV3FyNWo0cEJNeTM4Y0JaZVJxUzZNUXlEWG1wK0p6Z285UHFPVXR2c2FxOG9xU2laR05lQWhhdWhPZmFDdHBSQlJ6cW9pNTFwNlpERWVwS0NuVnVFVkkzYVpwMW9BZGJzZFpRV0Y2bUw5TWJKY09KQStrSmJWeXBvdGF0cU8xRnNaNXNzUjVlSHBtbG5nVW1EVEtQUDdiaVdSK1B5SkdQY3NpZmlMclhRNitwejhmY0FvMkc2ZEJ3SmhSN1B5ZVBMTExGZnRuN2tJMHRZd2lUc1JjYUNMSkJBZk9aNU1BVm8vR0JhZmxObUw1OXg1NkZNK1g0bjdxZnN2SCtSRlNzVDc2azVCUVdUYXRPbFJ4QnordDVIS0hlWmhLcWZuNGwwTHNMUXhUMXlBaE9sWGFtRDUzaFhHRE44c1p1T0t3UUd5TGdnbnptcURMbTBLVjVlZUpWM09IRmViY2JQOERHNXJaa0JuQjhKVzI4bnptQzN4MEQyTk9HdUhNcHR2SUVGZGpDYUNMcXpRNnREVSt5U1lFS2tSMXM3ZHRjNk44R2FEVE1mUE9LU1VteUN0eDhaUDhoUHZWL3hEbmRZalRGMTAxbkJxanZBOWJJZ1VqS0JidytHZ0UyOFY3N05vcFlIcHl5QXJSeEJ5dWhCbS8ycjFwY3FvMjQ3REU1Q1RtRDNWaXprUDFvMkRHekpJbnAvblEvK1dubG1yc3JZTlFwNWxpZm82L3NtN0V2Nlh2S25WeUF1WWorT3AzcUtlY3k3ZUJFVERHM0pEdURtYXVjRWsrcnZaak5sa29kdXV3anNFR3JaVE9zeUdPRTlYc1lZYlVqTEU2QnhSUllkUW9zVUdCZHhyby9VRXNEQkJRQUFBQUlBUHR6WlZpU3lnVWhsd2tBQU5FK0FBQU5BQUFBY0dGblpTOXdZV2RsTG5odGJPMWJXM1BieGhWKzc2L0FJTThDc1l2RmhZMmtqRWxaaldZc2oyckpqdDAzaEFSSmpFaUNRMEtPMVNmYlU0K3RpV1pjVDkyMHRWb25kdHc2blU2a05obFBHbFZPLzB0clV0YVQvMExPTHU0Z1FBS2lMblpHMWd3TjdHTFBuajE3enZlZHN5Q25QN2pSYW5MWGpXN1B0Tm96UEJKRW5qUGFGYXRxdHVzei9PV1YrU21OLzJCMmVrbXZHOXpDM0F3dmlmUWZFdUd4bGZXT01jUFRIcDY3cUxmZyt1REppNE8vUEoxQ1BQY3J5MnFCTko3NzVacFpXVjNVZTZzenZNZzdjcGE2VnFjM08vMlJXYlViM0pVWkhoTWk4WVhaNlE4TnM5NndhUXZDUllXMmxLL1N1eUpHZ3N4ekpTWnZpY3FoWGRkb2wwSTAxb0dEanVWSzEybzIyVUJSa0RWTmtuRFFmTTF2UmxpbXpZV1FRaGYwZFd2TkJqMldPM29GbGsrZmxaak1LME10enJQMFhtUFNqWXB0ZGM4MXpYcWI2YzlFZS9MbXpXWnozdXEyZEJ0YWw3cG0yMTQyN0xVT04yL2F0clhjTUF5YnJlekQ0UEpLY0ZuU0s2djFyclhXcnJKYlpqUllMd0w3Ty9hQ202TEtjNWZiSmx5MldqeDN3YWpaaTNxM2J0THRwTnRrZGNLM2wraWdjRVBKQWpWYW9SYlFjcVZodEp6OUpuU0liclkvdGo2aEJ1Yk8xMnF3Vm5icDdQbjVhbGYvaEhlSGxLMm0xV1ZXOHFVNEEyZ2JDVVN2R0RmaVRjc052V01FYlFYV0NKWmx6VlFUSkVxZXp5MHVscTEybTltY3p0elYyNzBhR0Rqa1UyTFVvY1NRTnhWRkFid3IwWjFrRlFtS0hQZW9RbWdDcG82em1YSFhqbXp6QmJQdFB1WmNmK1Nyd2l4emlXNm81MUM4KzN4Wjc5QjcxdWUxVWFIdW9wZXRwbG1GZVJ3YkIrWm11cTZBVjBFNDhGVEFlN1Vha2VrZjdKeFJnM3NJV01jaFhZSGVwYXRmSWJRb21OVzRialRuZEZ1SHhhNTFETGFiU0hROU91ajdoV0cxREx0ckdqMy9lcDByTjYyZVVYWE1zV2hkTjFhczJXbG05Q21zQ0FSak5XNTJablZDQkduWTZONzQ4bG8zSkVncENtUm84NWlVS1ZWSkVIT09kU0VpeUNvcHhzZVZXS2NpS0tJbUQrRkltVUVUK0lvNE5OOWMrbndGWDkyQ1o1WGdraG1MR1h2WlhtOGFQbEtVREFpOUpadTc2bVBkTlFmYW9POTh1K3IwSUZFUndZYXNqeFJsZ2JsTktCQzQrYVp4dzJLQ3daSEJJeHJnblcyajEvTTBZeE5IQWdvZFNVQWhWQ1NDZ3BNanl0SDBXQU1LdlpNQmhTY05LRUNxeERnUVV5T0pxaGdJUUdKbUFkN0FhQ2ltYWpBbEM0cEdKR0pBM0NYR0kvU3JRLzVTR2plMG5EcDBidHpRU2FNU0lWVVN4RmpzQlpHSmtTTGdqSkdKVUtiUXhPUzR1VTdGaWJCN3huWEh5blZUUjBOMmgrUzZRMUxkS1RLZEpvcUNPam5UVWZXUGdPa3dLUXBhQ3RPcHNpS29aMHczRkU1WU9pNm1JOE00bjVQcUVpVGs1YnBoRWVNb2JuakVPR1pMVUhOU1FzTlk4eWpMRDdFUW9VRWQ1QWFnaXZEb0FNeElhT3l4NDQxQURiRDFMQUtQSVFKVDR5ZkpNNU9wTEVjUWo0bWYzT0Z6bXRHamFkcVJSSThZUkk5dXRoZXFocDRTT2toR2drYWk4YU9RdzU2bFpRZ2VwRWFpWjZ5N3N4TXA1dTlZOUJ4ZXJWUWt6WWc3ZkNCMGJJcVpPZGlvdVdFaFZYZ0l5OTcwVlVVbHFqOTlUZExrWW82UW8wZFpLWHNoeG9ETU9ZbDBOa0oxU29ha2paREFmVVltNW5US1V0T3FySEwweWxFa2dMS0VWWHNyZGY2eG1ScDZWNi9ZZ0JBTFYxbkpONiszek9iNkROLy9ZZnYxeTUyRHJUc0gvM2tBdGpKL1RaMFVITVB6VjU1emhiNFhDRnNDV2ZXdTNtbDR3dGhCS0VRZURPdFF5L20yY0l6VjZYQkx6b1BscTQ3T2RzZTc3Rzl2OUQvL3ZyLzlxSC92VDlNRnV3TXI3OUFQWjJUQlg3cmZGSUc4ajltZFcyRy9ueGY1VUJ6NUpHZUhaR2NiQkRsdmtZMVFrVVlqZlZiSklDTTU5M0JET25BVjVJdHc5Y05oMlF3K2thUUtNb3JPakRGNHRnK2pRN09YMCtkaU1BcDFoWVFWRWpHSUx6SkExSmp1b3d5Z2hJRVpCYm9uNnVCZ2Z4RlFYbktJUkkzclVCNjc4TG5rV1FQbEk1dVh1dmtKRXBKM1RreGt2UFJORzJYaFV2TE01Y1I1NXNZYUsyM0RzbnY4dWNTWlMyTVhVaDc3eEZ4eWRPUWxiV1lmN3gzTVFvdSs1N0Y2UHAwSEpNeXloK0JabGtreXltWnZSSHJSOXlsYTlIMEtpYjlQMFliZXB4REhRVnc5a3JnZGg3a2RwSnVWTkhLSFhGeUpVZ3FCV0FtbHh3aEJFWHFzUjdHSkZCdG5sNHpjamVQWk5EbTl6RG1keGxVMWJuUk13a2FIdWovbGlBMkxZMDdZMG9rY3ZJS01YclRrTFZvUzZWOXMwZm40blNUeHV5dDNCTCtqRStmMzZCbmRpaFZxWVZRZnlRQlF2alAySWZaUGh1L00xSThqYm9GR0NQQUdaaFRBWWo2TmdTSXlrbGN3NmZqMEJlUW9weklDY3hqRkdRT21Jck1TUVdZMURzeEtISmpWY2JpTWZGd0dyeG9GeXpLS0ZWekVMZnBjVUNhcWxKcnJFMVVVaXBPZndoOGxLcU8zRVlUbGVDMUZ3S2FCamJFOGROenVRckEwK2tob0JBSXJKNGUvK0xoUmQvL2hWLzM3M3c0MlBoM2NmL0xxNWYzWGozZjNkLys3di8za3pkN202KzIvOTdlMkJwdDMrM3M3L2Q4KzhMdGUvZnZyL1ljdkJpOXU3VC82emVDejc2RUxIZ2JRN2o5N1B2ajBMancvMkxnSm45QjdjUHZML1gvczlQLzVyOEVmZC96aDBON2YvTVBnOGEwM2UvY3VzdjgySm9CN0hJZDdsTGV5NHk1YXJzMk9GT2E5V3VPUUlKODJuQ0hJSkJBLzRmaE1FSjl3Y2doV3BrR2UyY3FKZXVZeTlNaVZadU9qVVBKL2RIeWtSdWdJeCtoSWpiTVJIc2RHV01wY0pTaXFrNTZtVnduMEpXVGFJVG83ejN5YitPamRxQktRaE9OV2o1WUpHaEZTVEg1V0pvd3VFeWlWN0Q0RUNqdktlZ0dUb1hwQkl1OGpKSjVtemNBaWQ1S2FJVlhBV2Mxd0lqV0RSRExXREtvWXF4bVFJam1uYlM1R0s1QzVraFRBVUtTem9pRUxKaE1wZG5DRHhCQWdFM1hvU3pJZUJSNGVqMzlLUlVQL3UyLzJQLy9yd2MxSFVBZU1Ld3VlRFQ3N2V1akpaMUFXME1jZTN4cmNmUDcvbTdkRCtEMXkzanZmdlhyNU94QSsrUGIzYi9ZZVpSejF2d2RmREw2NDI3KzdtMEhocmN3eW40eXBuUFoyQmx2ZlVJSmlKUlN0b3BKS3FQenpQaDFkWnNYV0NMMU9qYlhaLzl2dC90WVBNR2IvMlc3VTR1bU1HVDd6OFBHTFlXd0tlR0VaeCtKS0RxZVhrcFFTVjBoUVI4WVZKVnl1dXdDOFd2NTU0WExQNlBZS2EvQlpPTmZwMEs3Q0pRdmlvVjB2ck1KSHo2clpCYXRXTXl1R1VsaG8xWmQwdTFGQXFsaFVzSWhWeWJ1VUVOSG9DNlZPdTg1bWN5Rjd4UGNrd2ttQ0pMOGRWU1psaXduU2dyVGhEdWRNd09vVEN6aXBPak5aMFZ5MkhyM1duMUNsaWNTTU9Zd0NCQnJMWVlyUkhBWkJucEphWjBwbk9VeVdIQWJIRGo2ak9VemE3eTQwYVpLYThpU0x5dE5LWTFoeTh1VXRsemFURTVoNDVuQUNPVXovenIxWXloSFRpbXJyNXdZczMzQ29QMGRPRTg5YXZBekRXV1RzSUhleS9PbnBZSE5qLzg1ei80VFptZGVkNk05ZmhXZHhzcmR3d25TWUJFYk9sTUFNL2VBMC9CMDVoTFcwNzhocDVKUlNHQTBmTW9WQitYN05jR3dwakJLcHRuS25NR25ESGNxWktJV1pVTURKcFRCSml1YXk5ZWkxdnVzcERQc3A5K3pQZmdSUVN3TUVGQUFBQUFnQSszTmxXT0o2MHdJWkFnQUFHd2NBQUJVQUFBQnlaV3h6TDNCaFoyVmZabTl5YldGMGN5NTRiV3lsbGN1TzB6QVVodmRJdklQbFdVOWo1MTdKWVFSRmtVWkNBclhEWlJ1MWJtcmhYSlFHUk5uekFLeDVCM2dBQkcrRHhMd0ZkdUkwc1djc2duQTI5V24rNzF4OGprT3VQaFFjdktmTmtWVmxBdkVDUVVETGJiVmpaWjdBbHpmcFpReXZIajE4UU5LcUtiSlcvQUppa1ZYRnErYW9kcU1GWEw4UkRPeEI4Q3FCRjN1MW9HTjVFUzBodURuUWduWTJZWmlwdzZHdWM4V1dsVzBDejQ0OUpCOEkxblF2OWdnaGV3ekl3Z29IbGgvSVp4YkxOL0pCQTh4RkF5M2FicjJZenFJWldXSTgwQzdkWU1EdHdzaVB6cmk5RndmTGtVZ2M3WnhJeWpoUGkxWTdOMmxUL2lUL1ZOTUViaXJPZGhCMDR1dW5mWkVjaXlpd2kzeXJLTEtMUXBzSSsxYVJhTGd4WlNOSjhveVYxRXhhMmhSVnRPQnJ5dkpEMjdXZkZQZHhZRDJPaVNJWUZhSloxdFc3c2g4V2Y1WWN4YVBjbXlvaXE4TFRRaHdkQ3J0OGE1WFZDZXlzOHdKd3RRRCtHVWNjbzZKa2RjZ2FzOExTcHVvbC9HM1lSM0Z1b3RScFZqQitTdUN2bjE5Ly8vaDIrK1hUN2ZmUHhnQ2NoWEptZXFGRTNLc0VhalF1MUx4YlNEZzZrOFFoYmRvVHAvMXAvdzl6akM2ZXp6UXVOakdnZXUzSUUxNXQzNXJGN0l6S3JYUld5eE5RZDlkanpuSjVjZXR4VGhYNGZvVS9pY0wwU2w1a09YMWV0K0tiTUtWS0s1RDk0Q0c1cHRjQ2NlNUl5SnJ5VE82UEIxWnIrVXovNklNVW81MDFPUlV0dVZnNEJkMnh6R0ZGamlPMERGM2tZVDlhb2tWZDVucVNkekR1M3pHdWhpR09HYU80UDRZUDNSOVFTd01FRkFBQUFBZ0ErM05sV0NUdzIvZzZBQUFBT2dBQUFCSUFBQUJ5Wld4ekwzQmhaMlZmY21Wc2N5NTRiV3l6c2EvSXpWRW9TeTBxenN6UHMxVXkxRE5RVWtqTlM4NVB5Y3hMdDFVcUxVblR0VkN5dCtQbHNnbEt6VWtzQWFvcHpzZ3NLTllIaWdBQVVFc0RCQlFBQUFBSUFQdHpaVmhMLy8xOU1RUUFBTmc3QUFBSkFBQUFkR2hsYldVdWVHMXM3VnZMYnROQUZOMGo4UStXMmNDaTJJN3psQnlxTmpRU1VvdEtFc0Y2YkkrVFVSMVBaRHUwWmM4SHNHYUx4QTQrQU1IZlZLSi93Y3pZanZQd09HNUxtdGRrRStmT25mczhjK2RPYkJ1SFYwTlgrZ2o5QUdHdktXc3ZWVm1Dbm9WdDVQV2I4amgwRHVyeTRhdW5UNHplQUE1aFFLNGs4b2wrU1NlT0E2MndLWk01SFlBOEUxK3k2emV2bTNLWmZMOEZROWlVVDJ3ZlhNcnh4SFJ5Qzd2WVo2eDZ3bm5rOWFFN3pjbTRHV1BYWWdxUExBdDZZYU1wUDNQMGVxVkJkRVNVT3FHb0tuQXE1WVJTSXBTSzFiQWRKNkdVQ1FVNjFXcEZUeWlhU2tobDI2cVoxb1JFcDhGNk9aMm1FNHBsMWFBNVVWYWw2dXNBYWlDaFZBaWxhdGJLWmkyaDFLaGtFOWkyS2l2VHJpdXA3d3NSaWFLNUxIcU0vd3lNSXU2NUFUYllIWUFSYkdOL0NFTHAzUmhaRjJjZ3VHaktCOXE4bU1tTU5uTGRlRUx2ZWtTMGRyR0xiQjU3bWhYcFBRMUYvSkdsMURjQ3BGbkhaK1lxcVQ0ZXl5bnlZQzdIaE9zRFJQMUJTQzNSdVJwVGtVUnhVUmNmNm1ia2FxS1ZHNHRjVHcxbEtwbWJsT3ZIem0wcFA4d2RQUFpveGFLczVaWEJvSWM4VXV5cThod2VPdENaL0o1Rnh4S3JCVGdXV2U0RERrMWtQQjRYR1U5RmlvenY4bWEvRVJ1QzZBdnlnN0JwcUJDcFpqTkVxdS9yNWY2a090b0g2MnEwRWVvNnJEa2wyRWcyUXRYVXl2WTI3UUgxNVdnNUIyRUlmWStkdjB2aUxIazNkSEZUTDVaMlBMd3R3UytBL0JZWVVVNjJ2b292d2RVdHFYM3EyZjlycmdzY28wU3VSYTRYdVVXdU56clhCVGJRbGVWNnVvMXE1TE9mZVBhUjcrTkx4bHVScFM3NkJQZnV1RzRvdkpzNVJndjVsZ3VMM2VoNTR3MmdqMExlT24vc1V5S3NiTVVwOFRIdkc1UzB2U2hrVy95WGd2aFhPUmtYQU9DSzNIa0FHRXJPdm1NY2owMXpTL2VrVFVIWjZ2N2UyQ0tVc2ZFOUJZQW9NOG00QUFCWDVNNER3RkJ5OWhLalMyallGdys1cmVzaE56NWl5REdHQk44bTBtdFZVVDAycjM5WXg2TVBBaTA1d2RuVnZVWkFvSEJ3QkFRMkFBSmtqTjlVR0QxNEZUSnJneXl4azFHZVdmZkx1cUhrQ1M2cU5XcjY5SWMyZmNLWTFScXpIbkJFV2xYMldZdHpXNUJmSnZFWVdCY0ZIMjNtR3o4MU1sOUhtSUsrVDdzejZmaWkzMGJoR2FZVlVaV2w1Q0xqVmFHRlloVzlLMFMxekwwcGRQUG54OS9mUDIrL2ZyNzk5VVY2ZnZQdCs0dUYxNGJhMkF1ak42bE9nOHpxbVRKSTlISlJzQ3kxWGRCbkJaM3hzanQyV3ZiVFZmZVZsdDIwRnBlbXprampnSDVOMG1ZOTVTeU5uZkIwbVRUUzdIRFFHQ09mUW53QjkyeDNML1NLWEF0N2lmZ3NQK2d3NndaSWVTQ05vQWVEZ05uY0RhOWRTTzlHWjNxL1pKYkdLZVIzbjJZb2ZQdWpOcGJ2V2crUGtDVzFVVENnVWRLbTFaQ0NPY3l4TTVxWnNFKzRDekJ6NGxXRXB3TmRFQ0xzQlFNMGtzNUJPS0NKbndtUHlySGdtTlpTNEY4bmpDVWVZM2M4SEU3elZiS2JVS01GWEJlUHc0UlBWM21GemNYRVpITEV6Z2p5c2hqSHRzeUdPZ3NBMlZtT0Z3Y2JqTWt4aWZ5S3Irak84dzlRU3dNRUZBQUFBQWdBKzNObFdQU1ZEbjB5T0FBQUxUZ0FBQTBBQUFCMGFIVnRZbTVoYVd3dWNHNW5BUzA0MHNlSlVFNUhEUW9hQ2dBQUFBMUpTRVJTQUFBQkRnQUFBRzhJQWdBQUFKSU11YmtBQUFBSmNFaFpjd0FBRW5RQUFCSjBBZDVtSDNnQUFDQUFTVVJCVkhpYzdaMTdmQlRWK2Y4L1oyWjNjOW1FWkNGc2dBMlpPYVBoSHRDb1VlTmxYZFlMcUlCUzhGNk5SaTJLdExiMnA3YTIxZksxMWRwcVc2MzFHb3YxZ2dwVkVWUlExM1M5b0thS1FyZ21zRE1EYkNDYmtHd2dtOHZ1enB6Zkg3TWJjaU1KdHdSMDMrUVZOak5uNWpsN2VmYWM1enpQZVI3Q0dFT0NCQW42Z2h2c0RpUkljSHlRVUpVRUNmcEZRbFVTSk9nWENWVkprS0JmSkZRbFFZSitrVkNWZzBkVjFkaHZWVldOUHpxZGFqOFlQeGRyZjFDMzcvMTBYeUxpajdyMnJwOWQ2S04veG8zamdudTRhUjlQNGZpRUpCYUxlMFQxZWhVUlVNenJQU3RyQUVtU0FPb3FGdUZWRklpaUU4cWlNZy9ncGxUMnJHOG9tVlJRSnNNMUJxVXJQWkFnWWJmUGQ0RmJDc2tBckZZYXNzdVFBVXBkVHFjUUY2Q3FFQlRGSzRwT1JmRUNrQUdLQU9RSzJTZkI3Yko2M3Z4Q3NrMkd6NGNTTjBwbFNBQjhzTHA5RmIyTEVFVkZVV1FaMXRBYVRMS0ZaRW9Cc1ZpRXFwU1Z3UnJ5N0xTNkM2Z01VSmhGUk1wa1VBcFJSRm03Q0xxdzJHbjAwZXY5SGVRU1VFVUdpa1ZSVlJRRjVqWExWdG9tdTBFQkJHaTh0eFFJb0t4UWhLS01DYXhaR1dvd0R2b0RjbVdJVWtPY3VQL0pINWNrUnBYZWNVektoeVM1S2FXVWloM2VhZU9oVDViWGhIYUZDeUNDMHRnWkNmRDV4aVBmTGxJQWxOb2RvS0NVVXBjb3RsK3VxbVZsU3VjUERnVUF1MGdsNnFZVUNyS1I1dlA1ZkpBb1FDVUtTa0VsMnJjSVJURjY0MEJEWUw4OFFKRkJnUnJrVUFBVUl1QVFSTm5uazJXUHJBaGRSWFJIRUFUSU1vcG1UNVlBR1FCa3U3bTl0NEFkVkFGa3VYSm5nODNhNFdDN3VPT2RoS29jRUJFQS9BRmtVeXJHUHVYN0p6Z1FLU1RxcHJCTnVqQUhnaUNLb2xNb2Nyb2xBSklrN1VBZ0FKSENCNGdPeUU5N1BCNVBxUUloUGdrU0JBcVBWd1VnQ0lBc2k2TFQ2UlFCQ0tKTGhPeVI1UzlxTEc2MzIrMTJ4eis2SGhrQTdIMktjRHFkZ2dpSWprbnVTY2FWRklwZlVXUUtBUG5aQ0lpaTArbFVBRUZWYU1uQzR1SXVJZ0x0ejFJVUpSbEsrNVAzd3VXQzEyK2xsTUluZTN5QUk5NWJqNndBRUVFcHBRWDVzd3RqQi8yZ1FMdTRJL1hHREJLSkNWalBxQ29FUVZWVktQQkRjWWdpRk1BcFFQVUNUa0VBVk5VTEJRcUFRQ0JndDlzQlFCU2RncUI2RnltaVN3UUFDSUFYZ3FoNGxmaHBxS29nZEp5RUFRSVVMMFFSZ0tKQUZDRVlnNEFDcHhPcVY0SG9CRlJCRUtER2hmY3VRb2pON2dRQnhrUVNFRVVvaXVnVW9mckwvWTdDSXNDclFJUUNweE5lTC9iM1MxVzlmcjlZVkNUQXVCWk9KMVFWQ2lBaWRzZlZxMWNYRlJVWklnQTEzbHUvS0JZSlVDRmc5V29VT1dKUFFSUmpYVlJ3bkUrL0VxclNYMVFWUXRlM092NUpoeW9JVU5YNFp3bXFxZ29DREYzcmZsV0M0NVRqUTFYV3JGbmo5L3ZiMnRvTy8xYTZyaytmUGowOVBiMzNadXFpUldXZ29BR2Y1d05KdWc2UWZhQWxGQW9neXpLbExpZktGb0ZTclBHODNJQ1JFaVFBTkovS2RrQ1dHM3kraG54SkNnR1Vqb0ZjS2JlYnRySFJvenl3N0l2UXJGa1U2R0R0ZXIxZUp6eFh5eVdMWGNxU2NrOUZ5Smg5QllDNVR1ZmhQL01FaDRkcHNEdlFMM2J1M0RsejVzd2pkYmQzMzMzM2trc3U2YWRrWUNTbGtHVzRxVmd1bDlrcEJYd1FpOVV5QUxJTW9LbkpzTE1sdDZ0UWh1SUNaT1JuVzBBcGhTaUtma1h1YnRxR0hKUFRLbVhaUTExdXhRdkJDUUJld0FuSUYxSEZxOER1a0JCcllGOEJyeE1KWFJsc2pnK3pQaHdPSDhHN3RiUzA5TjJJVWhjRllMUFZZNDBzQXhSUVFDRjdaRUNDb29KUzZxTHcyYVN6UndPUUpNa25LMzRLUUtUdzJSRitMV1puT3pxYXRsQ1VNZ1VBTGJMbVd5bDF5Nld5MkZVSlJDZGtqK3h3bGRCWWcwbEg4TGtuT0dTT2p3blkwcVZMNTh5WjAvbVlHak9RamYvM1d3WHhSMm9INjZIdnUzVkJWUTMvaVFnWWRvZ2dRRlVGUUZVQUorRDFRM1FBaXFJZzVtVlJSSmNJd1ZnS0VJQWw1WXJkRHVNazFLNm1yZXIxbGdkZ3QwTjBpbWkzODlXT0puL2NJSGVLL3RXSTJka0pCcFBqVVZYVVJWZmZ1d3JJeTh1cnFwSm01L2xDRWxhdHFrTGU3Tm1vQ0Vud1FZTFBhcE1xYkQ3NGdDckp2YmpZZWVDN0pValFMNDVkVzhYbjgrM2F0YXVtcGlZUUNEUTJOblk0b3hqL1ZWVlZBUklrQ2ZEbDVlVUJkb2NrVmNJSFVMZmJMTXNWcUFMeWVyaHpVMVBUeG8wYlRTWlROQnJ0ZmpZY0Rsc3NscVB3aEJMQWJyZG5aV1VOZGk4T2tXTlJWZngrLzBjZmZXU3oyZExTMHNhTUdYUDIyV2QvOHNrbkhjNDdpeCtHNzk2bnE1QTNiN0VMdjd2MzZTcmtYWFFSZkRMZ0E1VWdBNkxESmVOZVNCZTVZNTdsanFTbHBVMllNR0VBbjFDQzd3UEhscXBFbzlFMzMzeXpxYW5KN1hiM2FHWVlxQXJjRHk5ZUtLaGVMNXdMRjR2ZVJXVkdYSWpMNVZJVVNnRUZvQ1dMRjBQMWxvR0tBOVQ3Qk45cmppRmJwYUdoNGNVWFg1dzJiZHE0Y2VPNm5GcStmUG1NR1RPT2xLQ0RXU3hPa0NER3NhSXFpcUlzWDc1OHdZSUZQWjVkczJiTnpwMDdqOGlTTVdOczJyUnBmYm9nRXlUb3dqR2hLalUxTmF0V3JicisrdXNIdXlNSkVoeVF3YmRWRkVYeGVEd2xKU1dEM1pFRUNYcGprTDMxVFUxTmI3MzFWa0pQRWh6N0RMS3FQUHZzczdmY2Nzdmc5aUZCZ3Y0d21MYkswcVZMQ3dvS0pFa2FyQTRrU05CL0JtMVUrZmJiYjVPU2toSjZrdUI0WWRCVVpjV0tGVWZRVlpJZ3dkRm1jRlJsMmJKbFIzRC9TWUlFQThBZ3FJcXFxc0ZnY01xVUtRTXZPa0dDUTJZUVZPWGpqeisrK09LTEIxN3VNWXVtaFhXdExhcnIrbUQzSkVFdkRMUUxjc3VXTFNrcEtjT0hEeDlndWNjVXVoNWxqQkFHY0pyT1RBemMzbDlOMDNreTlGY3ZScXgybm9EcFlMeEdORFBqR0FIanVjSDNGQ2NZNlBmZzAwOC8vV0VPS1pxdWdURTl0S2ZaODNMWXR6NXBlSTU1d3BuOENOR1U2VUJ5TXRGYXphUEdFc3NRTXdlbVJWbExTS3ZicnUyV1c3LzdKS3ExcFU4cTRrNi8zR1JPQXVGNG5oL3NwL0lEWlVEOUtsdTNiaTB2TDcvbW1tc0dUT0tnRTlWMW9tdlI3MWJWdmZ2dnJCdnV0UWhUT2s1NkNRQVFUWThTd2hFT1lJUVF3Z0F3RUJodkRBRVlHSUJvNnhwUDQ3dFBENS8zRnpaTVlEeG5KZ21kR1ZqWUFQTEdHMi80L2Y2QmxEaDQ2Sm9lRGpjMzducm9ta2o5VGsyTGFMcXVhZnFoMzA1bm1xWnB1cVpwV3N1R1QzZi84ODVJTkt6cGtTUFJWVVZSRktYOVlZY0g3U2ZpaHhVbC9tdi9ueDJ2Nm5SME1EcW10Tk9QM2lnSDE5T0JHMVhxNitzWEwxNDhmLzc4Z1JFM3VMVHFrWWEvM0dDLzh6bk9sQXJDQ0RsaXl5Y01BR09BRnQyOXBhM2lpeFQzOVR6ZnYrM05zZlQwaXFLSWtFczlrQ1FBdnBDMVpGS28xSU9TRWxxbUFMSk1LV0Ntbmo3eWxCL0JKT0txZDVFQ0NvZ1EvU2lyQktXeURKY1ZTaUhrZyt5WU5kUlFVZE1nU1JMb0dDcXZsT0VHWkIrc2JvUmtTcWtjV1AvNUIrSHJyaXNBSURyRnNrVmxnQTl3dTF6T2ZtUTJITGdWc0lxS2l2ejgvQUVUTjNnd1hkTmFubGhnLytYTG5EbUpjT1FJNmdrQUFoQkNDT0ZOSThhbnVLL2YrOXpkMGY2dG5LbGxwYVZsWldWbEhobCtBUEFCZEl3VjJGa21RNUpRVnQ3MWdvRkxJdTd6ZVBidjZ2WjRaQitXbFhyWHJ6bjRqc0VPdDl0TkthWHdnMHBHeW5VM2RRUmlXY2J0SjQ4RVpOa0RFY29TZ01MbGNsUGF6M1RLQTZjcTY5YXQrMkdvQ25iOVlkYVFCVS95SEVmSTBWczFJWVJ3SEdjZWNzdGZXcjllMXE4cnFMdWt1TGk0ZUtFTEVaRzZKVGVBQ0xJQlNpbDhQc1J5OFFPZ2lJZ0RtRVJjZ0NTVnVKeGlleStwbTg3S0gyKzNIWHpIQWpzYkFBQ2lMTnRGR1hJc2dkditMT09SL0FzTFl0blY1Z29VVkJCRVFCU2dlcjE5Vm9RWm9BbVkzKzlmdFdyVlRUZmROQUN5QmhqR0dHTzZZYUp6SEtlMU5ZVmV2bjlJeWFQOXY3eXRyZTJYZDkxMWNrSEJoUEVUL3YzaW9wcWF3SXYvL3ZmSEhnOXY0cWRmZkRISGNTQ0VIUGdPOVMvOTFuYnQ3d25IUlRXTkl3UTY0MHc5V2Z4R2JqTUFvaWhDaUtVMzg2OVdJeEVGK3hPRHg3S1BPUWNzaVhnOC9abVJ2THk5Mm9EZmo0UHZtTmtzRmhVSjdSMVQ0d25jMnBzcWZpQ0NXUG8xeEs0Q1JMT29PSVMrOG84ZmpHRno2THovL3Z2bDVlVURJMnVBMFhXOTVwRnJHajk4SVJvT2E1cSs1NWRuMS8zOExMM2ZGbnpUdm4yclAvdGMxL1ZvTkhyTlZWY3pUZGVpMmxWWFhxVkZ0V2cwK3RBZi8zaHpTY24waTZicG1uYkFPM2hlMGpWTjEvU2EzMXdVMlZVWit1NkRBN1hzYlBEMmJOWWVwSzM3QTJLQS9Db1ZGUlVIMmpkLzNFTXc5T2VMUW5jNVc1T1NRMjNSOUZ2L0d2M0g3V0VXdWZHYTRtZ2tvdWs2QVVISFFZRVoveGlBQ3k2NGNPWDc3NysrNUExQ0NNL3p4Y1hGT2hqaHlNdXZ2UHpOTjkrY1ZuamEzZmZjYzhmOCtTdmVlL2VTaXk5SnNhWXl4Z2p3KzRVTEowNmNTQWdCWXpxaWJkOTlrdXE2T3J6NWk1UzlkY1JzdGt5YTJuTS92WXRLUFQ0QWtudGhNYnlMWk5ubjg5bHMyVGsycTUzU2VCcE1wYXhNcHYwemMzOW9ESVN0c25YclZvZkRrWnljUEFDeUJnVnR4N2RobTExYjhsZWI2K3JrRTA5SmZ1aUQrYk9tdi9US3k0Mk5qVGNWMzNqTzJXYzdSbzVLdGlRRjZ4dDJWKy9TTlMxN3VQM01NODY4OG9vclR6djExR2VlZTNiR2pCbU02WXpwVTg5M1YxZFg2MXFFRWZ6NjNsOHh4Z2doaE9NSUlTUHM5dnE2UFJQSFQ3ajFsbHRUazFPTUlCZ2RhRnp5U05xZFQrbmg1dENMOTBYT3ZwcVp6UndPWU9XTFZISzczVzZKaXVvaWoreWlGQklLWmw4YThzVnNiaFZReW1TZnp5ZVhLZC9EVW82SHpVRFlLbSs5OVZaZVh0NmtTZC9mTk5VTUdpTFF5ZDdYLzJZOS8wZW1ZYm4xNnVaazN6ZDgwUnlUMmJ4dTdUcUh3Mkd4V0V3ODM5all1SDM3ZGxWVkt5b3FHaG9hS2lzckFkeHp6ejN1ODgvVHE3ZVlSK2RQbmVyK2FObHJlNSsvdDM3Mi9ibTVPYTN2UHF2U2M4ZFlncnZNOXFqR2ZmamhoMTZ2dDdxNityUlRUL3Z6bzM4S1BENS82QjFQdEgzNW4yUmhJdWVZeUhHOU9DWGJMUlVBb2htbEsyVUpQcDlreTdiT25qOVg4SHE5VGhGZUFJb0lLRTZuTTFFYXBpdDlxOHErTFZXMU8rV20ya0JFaTNENytwRkR2aHQxZGJWRGFhN0paTTZ3ajh3K1lVeEs3dWhENnVweGdNNTB2YTI1NFpHYmJmZTlTQmdZZ3lKdmYvREJCNGNPSFNwSjBxVEorU2VlY0dKS2NyTEpaT0o0ZnNmMjdkWFYxVHQzN3J6aWlpdE16Zlg2ZzVjbC9mWEwxeGEvOGFPeko3YzlWc0l1dVNsYU9OZDgvNldSKzVid3l4OWxtNzVPZldobFEzMVRRMzM5aHg5K3VLL3F5enRMYmt5YWNIckRVM2VtL2ZUWkpNSWJsaitMUlFDQU1mYlNTeThSUXE2KyttcVR5WVFPSmIvaVZxNEFkYldpT0RyWTNHZzNxbnZKVi9pRHBUZFZhZkZYYi9OK3ZEYXB2dDdVRmtyaFFxbUhOVnV6dHVocElYMWtXL0xFRERwdTJxV0hjNnRqaC9pTHh3QXd3c0JJVy8yT2R6NzQ5RWN6TDZsN2JQNndlUTgvdnVqMXp6Ly8zTy8zNStUa2pCczdObWYwNkxIang0MGFPV3JVeUpHNnJpY2xKVlZYVnd1Q0VQcnFMZkwyNHkwWkk3Tit0YmpwODZXbXZUWEowMzd5NnFPL3U3aitTMlpPc1RTSE1DeWJuWGJScG96Sm9pQm91djdKeHg5TTlYODQ3T2RQRVhPYU1aaXdXUHlMSG0xcHNsZ3pBb0ZBVmxZV0lTUWFqWnJONXE3OTdweDB2L09KdUtMRVN3ejBWSk5NYUM4QmlQYkgzZTc4UFJ1WURtalcxMjJYdi90dzJWZUMxcHJNSFpHb3lsQUtGMHJoYWhEMTEyOXVmcVd1NE5yaXc3L240TU4wYUZFQURIckxPMDlxbjc1cWZjaXJWRzNsTEtsWnYxcEVPT3pjdVhQSWtDRzF0Yld0cmEzKzZ1cVcxdGEwdERTT2tHRkRoMXFTTENBa0l6T1RFY0EyeXZMVGYxaEhUeUtFUFArMS8yYy91ejJpc3cyYjVTdi9VTG9wMkRMaFJISHZvemV2TjUrd1k5dldrU05HWkdSa0RCMCtjdmcxL3lJTTBEWG9HZ0JkYTkzNzVFOU4yemRaSC9VeXhvWU5HelpHT2tFUWhBOCs5c1M2YWl5M0FoQkZsSlo2M0NVbEl2eUs0aEFSVzlLRjRoVzdPTWl0dnBlL3dNakpuV3VTb2QxQlhnWllyVmE3UFNTRFV0R01za2pNclI0d3UreVZaYUJVTVhjc1d0YnV1VisvWnBuVk5obWQzZmJIT0QwUEZQVytiWjkrOHJaM0xHdE5QdkoyZisxUS9yUDB1czByVnh6eE93OHdqREdkYVl3ei9PZWN4bk1jWXhyMEpHc3lJZURBR0NOSlNVbWhVQ2dTaVFDSVJDSm1zemtqSXlNOVBkMElpK1FJYVd0cmUrSDUwaUVUaWt5ako0SVFqdkNadGt5VE9TVTVLZVYzVDcxb0duWENSKys5eHlXbDh5UHlBdlYxUXpOdEpyTTVHbzJHdFFoQVFBaEl6SUd2OHp5ZmxBWkVORUlZTko3bnEyVGZxbzgrdW1QK2ZBWUFxZ3JSNlJSRjBTa0NaZ21RbGJMUzBxL1dyeWtyOVhoS3kyVDR2VExrSGgza1JrMHlLaGJLRk4wZDVFWmhZWWhRL08xWE5NVGQ5aktBRHZXNDJ6MzNOWmJKZmRUK1B2YmdIM2pnZ1M2SElzRzkzL3gzK2VkQzVPaEpiVTdoK05xOWRNZ29jMGJHMFpOeXRDR0VjQnhQNGo5SjQ4NWtaMTNPTkQxajJJaWhYRXZEUCs5S25uUzJPVFg5eXkrLzlQdjluNjMrdk9DVWdwa3paNDZiTUY3VHRKV3JWdjNtMS9kVlZGU3NYcjM2bXV1dXRRMGR5aEdlSXh5QWdvSUM0LzVtczVrUWN0OXZmbnZEOWRlYlRwNjZhZlBtazZlY2xKU1V0SEhqUm8vWGUyYU5GNmtwZkJZbHZJbHdQTTlia2s2YmpndHY0YU1SM3BTa3FtcHFhaXJIY3lLbDJkblpRT1BhdFJDSjhyWkNhRkFaWXBNYWJhQ1N0REd3Wi9aVlp3d3R1TXdXOUlrMktEWWJEYTVaZzJ5SldoRU1CbTA1Qlp5L3dtSWJaN1A1Z2lTYlFzOFViY3JIc0UzTnhiY1BlOVkweXQvbXo3aGpTcWFxWms1eFRrbFRHNE1JQm9NMlc1YThic3RZeTBqWVRnWmZhZE90b3VpY01tV3RxazRod2NhQ0d5ODdqOXY0djZEZHNrYUdCQnRPRW9tS3pNeEJmU3Y3UXcrMnlxNnYvN2ZDVjdaOVZMY0o3aEVsdXk1NmFVYUI2SElmVlNrRHpMNmZuV3Q1YVBtZXgyKzMzL2xzM2Q5dkh2YnpmMGZhMmtwZmVNSGhjQ3g3NjYwLy9mblBRekl6VWxOVGpjWWRYL2xlM1BGZmZmWFY2YWVmemhncjgzdzhjdFNvenovN2JQbnk1V080K3Y5N3F0U2NMZXg3NU5iVVh6NWpNYWQwdWFyOTVoM3VISnVCaVU2bm9LcXhLdHBHNFRIRXk0c1pmM1Z4a0l2ZGFwSjFyekMrZnlGQTlYcVZ3UHFBL2RLNUl1Smx2R05GeS9aNzdzMGlpanA2NkkrSFpZUWVWS1hpemRkWHBleHNUTzgwOWNyT25URTFGY096aHFLdXZyYjVpOFhOWjE2ZFdsbWJlc2FFVk5UV2Zmbng5aTJJTjZpdHEwZnpGeHRTTHprUEFLbzJObU40NnA3Rm03ZDBrV0p0MGFmWFowKzU4cnFqK09RR0ZCWnRyQTNkZndrNG52dkZTOXZmZm1yOGJZOHNYN2I4d3VuVDZ2ZlU4eHhYdFhYcjVrMmJSb3dhZVdoNWFoaGpWMTk1VlcxdGJWWlcxdlRwMHdzTEM4ZWNNRUtyMldiSlBUVzg4MXUydHlsNTBoR2E4ZSszNWcxZDZsaHpyMGNULytES2pzY3FtUGRTRVNTK0x0RHowa1BuUHZSL2pRR0h2Y3pRZzcwZWFXbHB0SGN6VVpvclAyNGVjMlh6bDYvWDdjbE96WnljTlhRNGh0V2lmbU1kaGpmdnFRRW1BN1YxbFJ2cUFBeWJtRG9NemZXMXFVT0hZOWp3VkFCN3Vrc0pwWERSNkZHYzR3MG9UTmQwcmVuUm0xTi8vUVkzVEtoL2FFNXQwZTJSdFJWVlc3Yys1RHh2K1BEaFZxdDF4SWdSZ2lEVTFnUm1YanBqeVgrV21zMW1qanM0Ty9EODg4L2Z0V3ZYcGsyYm5ucnFxUnR1TENhRVJCdSsxaDE2VW02QkZtbXAvY1U1cVRQbUpSZk5KdWFrbnUrc2VyMktMSU5TMFNrcVhrVUVGUE42ejhvYVFKSWtnTHFLUlJnVk1BWFZXMWJtQWR5VXlwNFZEU1dUQ3Nwa3VNYWdOQllBMzczc2VCbEFxYXU5ckxnUmZhVW9YbEYwb214UktTREI1ME5KQ1ZYS1pCbG9DUG5RSHFVZkFPeEE3S0ZjSWZza3VNZUVQRXZEbUd4enV5Z1FrRXREc2RCOXE5dFhjYUFnL0FPdU1lemZIVUN0NVFGN0tOVExqb0JlNkVGVkxNbkpHZnYwTHFNS01HeHFMalp1SHpaMTNKamE3VjlVMU5YWG9qS1FPc1lPMUFJQTF0WHRPVDhWOXR3emh0ZFZiV2plZzlRK0JGdWJkVE4vZE9kNEF3WFRkSDNmMHorMTN2KzJtZWYwYUd2R0wvNTFibkw2bFhPdktDb3ErdnlMMVYwK3VEZVczTFN2Y2UveWQ1YS9VRnE2NHQwVlhQODJBRWNpa1p0dXVvbnczSTd0TzN6YnRoblRLaEp0Q1QxU25IYlBpN3c1TlczV1BPM052N2RrajA3Tk83dW54WnFZV1ErdklrS05HK0NPU2Ztd2h0eVVBaENGZHE5S0xDamRKOHNOb1Ywb2dOZ2UyOXRyMmZFT3NzcktsT0xpV0NWQ0NuaDhQa0J5UTVGandmWTE5UlkzWXJaK0lONEtzSXRVQXFWQUpKQTkyajdKcUNrbDJxa0VJMktaQnVEckdJUnZsMldaVXJzWmlGQlFpSUZBdVdoc2ZWSEtBZnYrRGhuTERCU3kzU0Y3VmdJK1lDR2xFbzNkdGovdlFFOHZxaTFIU0cvU3VoeXNxYXZjMER6VU9lNzA0YzJWRlhYSXpobzZQT3VTODFKUlVZZmhXY01BWkdmbFRjZ2FOaHoxRytvcWE1cnIxdFh0R1o2SzJycksydVllaGhRWWJwYmg5aDVQSFY4d2h2ckhia3FmOTdpWjV3QXdRc0NaNnVycUZyLytXaVFhNVhtZWRHTklac2FjdVhQZWZmKzljODQ1cDU5U3ZGNHY0VGxDaUxIdVpSRGVzbzdVYmR1NzRxK01NY3RaVjRXSERFc2FrY2VaZXg2c0ZFVlJGNVhKRUdIWUl3RGdEeUNiMHZpbnZEMmFSWVZJSVZFM2hXM1NoVGtRQkZFVW5VS1JNeDRBZjRDeTQ4YmtCNEFnVUhpOHhrUUxBSFc3M1c2MzIxZzdvNVJTbXBNOWZuK0JjcnNzaTZMVDZSUUJDS0pMaE95UjVZcHdqdkhBSXlzQTRxSDdkbWV2UWZqMndybEdWTDNUV2RnaGRILy83Z0JYd0cvdFlVY0E0ajN2alI1c2xkWmROUjkvOXVZWEkxczdIc3pPblpIZlhGbFJ0d1dwWS9OVDkzeFVWd2Rrblo4N0p0QU1lMnJsUjl2ckptZU5yV2xHZnRhWTRhbEFjK1VHb0diN0ZxUm1aV2VkT2JINWk4VjFkVjJrakt2aFowNmFuajYycDdxbXh4V01JYUpITEIxR3lNQmZycjEzZmNwenBjK0VJNUdVWGlQZndxMXRQa1VlTzNac3IxSDIwQm1iY2ZFbDc3Ny9Ib0R0MjdmTDI3WTVYUzRBd2Z1dnNQNzJWWTRqQklUanVHZzBZakwxTWxEdk4rdGo1b1VLQlg0b0RsR0VBamdGeEQzNlVGVXZGQ2dBQW9HQTNXNEhZc1orUEFDK3g3TGo4U0Q3bUxnT1ZvbXFlaFdJVGloZWlDS0E4bkovWVN4SzN5bkdEeW9LUkJIRzRGWmU3cDliNkZEYkQ3YXZBUWg5N1E3b3RzYlFZWGZBNnZJVm1EdmYwWFZIUVArV0ZucjIxc3VmZVQrb0tkK1pmYlRpanBOYjlWbUI3RW5YZkc5cytrNUVJcTJ2MzdQZzNGL2Nuek5xVko4R3lXZWZmbFp3U2tGS1Nrb3YycUxyK3ZQUFBuZnJ2Sjhncmlybm5uZWVycldHdjFxVmN0WmxoOVZYTmE0ME1ldTRody9NQVQzNzNlN1Q1U3JzTjk4UExRamdrSjVQUEd6bmlDK3BIVEN3WmUzTEwzcHNnWWFNbzZJdHppM2NXZFBtcGpoR0hZMmJId3NzZmZYRmNWKzlNZjZ4WlR6Znh3dklHTnU0ZnNQT2F2OEZGMXh3SUwxU1ZkWGhjSmhNSnNSVjVjeThZWkc5Z2RUeDd0NkhvODUzMlcvV082R3FpcUxBdkdiWlN0dGtOeWlBQUkyWjFDNEtCRkJXS0VKUnhnVFdyQXcxR0FmOUFia3kxTzUzbCtWS1VOQ0F6L09CSkYwSHlEN1FFZ29Ga0dXWmhocmtTUVVVc296aVluaTlCeGtFSUhleCt6MVBoMG9XdTVRbDVaNktrREdSRTl0WEVGVHY3MG85a2lTQmdzSWxvcXowYVI4dVFuNURTYUZOVVZ5aUdCdi9nTVBWbng1Y2tBWWpKcCtVV3I1MWI5dSt2V2xIMkdGZm9PRDBxVE16UnVjZTJkc2VPekRHZUhQeXcrK1hUeCtUSFA3NkE1TlFvSFBnRHJERG5oQml6N1pMa3ZTYlg5L25tanExKzBlZk1mYUgvM3Z3b21rWEVZWUkwNXBxcXVWL1A1UjMrYnlVRVdNT1FrK2dxbzJaVXpMSmQwSHg1TXpHUmtFUTFQLytGek11VGxJVkJHR3pRYmJhS1JraVVSdUNRS1lWSkpnWmxML2RFOWlGTFBlRUhBUUIzaG9jWXJNQk5vakF2bUJ3RDJ5d2JXbVFUUVVGVWpBWUxLQW5WOHJmV20yMllIQk5KRFFxMGhvTUJvRmdjMk5RbHhVWk5odVVXaHVzUURCb3N6U3MyNGtwMmZENXBJS3BaOHNrZUxJdHFBUXB6Y21FVGJmWmJMWmNCRW5PU0tzaHkwK0c1WkRHSUt5WlJONFRKR3RzSjB2QnRYRURLMVBsT01rV3RObE90aUdZR1FRaGpjUlcwQkRraDQ2SnlOOHFpdExjL04wMzN4QkYrUThoSENIaW9mczZlMU9ES2RmZGNHRjI0Wm5WeVRtN0lobjdEamRMYU1ZK1BiYzY0dDZlNWl5YWtaWDdmYTRWd1JpenBxYnVySzVPenI4azVlTDViUTFiZzQvZTJGcnhVVVFQYTlGb3gyRTgyaGJTbUE3R09JNzc0OE1QOVZpVlNXZHNwQ01uR2cySFBuMmwrYmxmUjNtVDdmS2ZXaXhKQjlzclJUSHNkZ1dLQXFoZXVGencrcTJVVXZoa2p3OXd4RTFxdzVJV1FTbWxCZm16QzJNSDkrOVFWd0FIcFM0S3dHYXJ4NXJZRm5ZRkZMSkhCaVM3eFdwMVVmZ0E2aEJwOSszN2R2ZEphVTNkVmdnNkdPaExBem4yL1hZL0lEb2hlMlNIcTRUR2RzYUw3VmE0RXg2UGJLeVZBU0pFS29HSytmWlkveWt0Y2xEcWNsTHFkZ0lLK3JHSC9rRDBIWVRmdXF1bVR0M1c0TjhlYm0wNWhDRDhxQmJkdDI5Znh1aFI1cFRVNGJsUzFvbGp6WmxERHJXM3h3ZTZydnQzN0x6bGxsdFVWZDI0ZVJNSU1RSi8yNko3OWYrKzFmTEpNbjNpNlpubnpPTHRWTnRYRi96RGxabjN2dzdyU0VMdzFPTlAzcjVnUGdoMEZnMFRQcm1odXVtL2I1QnZQbmxlM3JQZzN4NlRLUW5BamgwNzJzMzZnNlNqV1I4elAxYXZYbDFVVklTWWhSN3pPaXFLWHhTTEJLZ1FzSG8xaWh4b042L2IvZTZpb2lqR0FuRnNrNzRBdzJtcEFFNi9md2tjaFJGRk9mUWdBTE5aZERnTVdmdTlOZnN2OWE5R2JHdCt6TTVTalIwRXNkaURRQ0JRT0xjUWFEZmR2VjdqTnFycVJaOTc2QS9BUUd6dGV2cnBwMmZQbmgxYlIva0JZS2pLYmZQbWJkNjBhZlBXS3NQR0FJemRKRWFvUEVDZzYxcTBZV2Zyd2l1MFVlT1NwMTdKb3VIbVNDUTVQWXRMRzJMSmRpQTF5OFNiaklYaGZ6enh4TzEzM0VFSXVmSDZHeFkrK0grSHFpb0pEb3VCMkZzL2VmTGtpb29LdC90N0ZlN1ZKMXNxSzVOVFUzOXg1ODhmLzhjVHNVTUU2TGpQbmhBVzFkUC9YazRZWXlBZ1NJcHE0VWc0SlNVWnJGUExHVE5uTWwwbkhCZHBheHZvcDVFZ3prRHNyYy9QejYrb3FCZ0FRY2NVN2d2T0g1VTk0dTlQUEg2Z0Joemh6WFpLWU1Ud3gvUW8xQlRhSDEwZngrRnd0RFEzUC9ua2s0cWlYT0ErbjVIQnJPRDVnMlVnVkNVOVBkMW1zNmw5KzBPL0ozQWM1eGlkWTZUZDZIMlJpdXQ4bGhBUzNOdG9wTkxSZFYzVHRFaGJ1R252dnNEdW1uVnIxOTErKysyN2EycVd2dm1mODg0NzcyRFd2aEljR1Fibysybk5talhWMWRXWFh2bzkyU2ZjVHpadjJqUnUvUGordDlkMS9aRS9QVEo1OHVTczRWa2pSb3l3RHg5dXNWaEkzTm5DR0R2empETysvT3FyaEo0TUNnT2tLdEZvOU05Ly92T3ZmdldyQVpEMVBVYlg5WU9OUjA1d3BCaWdsSGttayttRUUwN1lzbVhMMkxGakIwYmlVYUtwcVduMzd0MU5UVTBXUy8veXp5YzREckhiN1ZsWldWME9EbHpWcmttVEpxMWJ0KzY0VnBXV2xwYmR1M2VQSGowNktlbWdQWUFKam5jR2JqU2ZNR0ZDT0J6ZXM2Zm5tUHpqZ2wyN2RpWDA1QWZMZ0U1OHp6ampqRldyVmcya3hDTkljM016ei9NSlBmbkJNcUNxY3NJSkp6UTNOMWRYVncrazBDTkZLQlN5V3ExSDVGYU1zZGJXMWxkZi9mZXpUejllVWZGTjh4Z3ZjZ0FBRjlOSlJFRlVXMXZiank2LytLUDNYbjN0cFNldnZIeEdVOU5lWFk4eXBoay9nSDU0UHdtT0RBUHR6S3FxcXZybW0yK3V1dXFxZ1JSNlJGQVVKVHM3T3lXbGEyNlVReUFjRG5zL2V1ZThjODh3YVlqb2JhY1VYdmoxL3p5VytOTFc3eDc2Ni93N2Yzbm52Skl6emp5OTByZnppU2VmNGpqK01CYUlFeXRtUjRhQkxzYWRsNWYzMldlZjFkYldIbmVsNjF0YVdnNVpUeGhqbXFZMU4rMXJqWVl6aG1TdVgvdWRxK2dNWGdNaHhNUlpjbk9HV3pwOFgvM203di9YR20xNjlWL1BjZ1JSZ2g5ZmU5VkxyNzdCOWVYTlRIQzBHWVN2SExmYi9lNjc3dzY4M01QaDhHZGYxMTV6ZFJMZm1HbU9CSFpWL3ZaWHZ3YUp4RkpKTUZ4MWJhY3g5c0UvL0RFMU9jbDRZempHbm4vNmNlalJ3eEdkNElnd0NLcVNtNXRyczluV3JsMDc4S0lQbWVibTVrTldGY1pZWFczTnY1NzdxNG5wSm1pak10TlRralVPREV3RDB4bVFKNXdJMDM1bE9ERXYxNlJ4N1RGZ0pwMThYZjdWNFQrRkJJZko0RXhrWjgyYXRXeFovNHA5SGhzME56ZjNjL1psUkhCMStmT0IrMzliK3R3TEhDR0VFSTV3OTl6MUM0M3dqSUNCZ2JDV2NDdlJZNWRvakYwejV3ckNjUUFIUnZZMWE0M05vWXFLVGVpY2pmSUlvYXJ0a1huR0ExVlZPeDF0MzZzZU8ydWM2OWlnSDZsTyt0ZUh6ajNwMW9kNEI3cExQWUo5NlpXQnRsWGFtVGx6NXZMbHl3OHQxZUxBMHg5RGhURVcxaVAvL092ZkxTblcyMisvamVrYWc4NTBvb1ZiLy9Ud1BhNHpMNWgzNjQrTmwvdVVncE0wUmtBWUdDSEFkcitma1NuR1BUWnYyanBoM0ZoQTB4bW5FMXp6bzZ1V3Z2Y2FNVE05R28zeXhBS09FTTVRUDZQR3Q2RSt2Vmd4aFBTL1luMC84dDUzTEF4ZjFsNFlucFpBTGdPQUJ0K3FIYlo1czR6QzhCMjNVTVdMMDV2WHIvbHFVa0dCTE1QbGNncUtzZTErbWM4MnkyM3JXcG4rUUluNVJGRlJZa2tDQmpUMy9xQXRqNXgwMGtsdGJXM2J0bTBickE3MG43YTJOaVBUZHQ5TkdYdG4yYkpycjcyV01iUm96Zjk5NnVMcVY4OTUrNi9YcTIvZGN0cUpTWVRqTlYzWGpYSkJ4Z2pCYVF6UjNOR2pHV0RVV1gzMm1lZjArTERVR29rOGRidisxVXMvZDVyLzhmdmZMdmhxMlpNdExTMkdubFJYVnl1Syt2TExyK2k2VGdnQmV2azV5SXIxdmVlOTc3a3d2RmdPSDN3K244L1dsQWRickRDOHQvTkxzNzg0dmNjaisrQXBLMXV5SkpaN2Z6UzJyZSsxRDdiODdHeWpBNklJUmNHZzVONGZ6SlhFT1hQbXZQUE9PMDFOVFlQWWgvN1EydHJhejlrWHovRE91eXV1dmU1S1hXZWZ2ZnhJUnRxSWFzdTU2U21wNjJveWZuT2JxMmxmMDQyMzNGSCs5WGUvZi9EUnRuQTAxQnIrYm4xbGxETkxWUGlpZkdOZFhWQUhxbXQydFdodG9iWm9oT212UDdiZ2RXL0dtSEVadTlyT21wNXZLWkRTN3JxbVNOTVl3S1drSkczYnRpMHpNNVBqdUw1MXVMOFY2L3ZjOG42Z3d2Q0t3eVZSeWUxMjA4bjVjK0xiMzUwZEowUWRpdFBudUV1b203b3BMU3lNYmJ2ZnNYdG92S2NkS3RNZktER2YwK25zbmhjdkovRHRHaU1wSGhEb2tBTkFVQlZhc3JDNDJKME50Q2ZJNjArVit1NE04aWFocHFhbVo1NTU1cTY3N2hyRVB2VEo3dDI3TFJiTDBLRkQrMnpKTkYxbmpFRmpCQTFyL2wzNXlmTWZiRERmL3RzL2M3dmZsSGNOV2ZMTyt0TmRVeSsvN01LcnJyOWw0UVAzdmZ2dXUzZmNjZHZqZjM5bS9vSTdURnlVNmZqZjE5OFJqcDFhY0Fwdk11MXByR05iWDMxdDJmcGJicGoxMEJPdjNmUFRLeHViSTYyK2QwKzgrbTBRODdadDIwUXg5NDQ3ZnZyVVUwLzFyaXFFRUtqcWt2SnlBUGJDUWlQNzNPclZhaEg4WFNyV0wxbFNicmNYOXJubHZjZkM4UEVzWW9nVmc0OFZodCtmaDA3dFdMSGU0VEQ2Sm5UYWRvL3VsZWw3VHN3WEYzWEl1ZmRGS0lld3czN3c5OU9wcXZyaGh4L2VmUFBOZzl1Tlh1aS84NUhwREdBZ0NFZGI2Nzh1YmZqdVgybjBPdnRwMHlPNzF0NzF4MWNlKy8yQ3o3ZlVMU3A5OFpiNU53OU56dHkrUzU0KzdjTC8vR2VGNnp4WDF0RDBWaTNLY2VZbi8vcmtuYis0TFJUVzJkNTFhTlUyVkZhZGN1WTVOMXk3NE1WRmo3enlyMWVuNWxYWlo3eVRraktFTVozamlNNFlJWVJCSXpBU0g3T09teWZiMnRvc2xtU080K0JkOUx0RUdlN0RadERNK25ZRVFaZ3hZOGFpUll1S2k0c1AxR2Jmdm4yZmZQSkpTOHVoRkcwOUJGSlNVczQ5OTl6MDlIVGp6NWFXbGw0cWllL1lzZU85OTk0REVBNjN0YmEyaHNPUlNDUlMxeEJJYjZ5SzF0VkhVNWMwTGY3aWtRZHVyYW1wSSttWkUwMXZ0OWI0bUx3MGRYZ0tIVmQ4eXkwTC92SFk3OTlZdW15anJHU2taWng3UnQ0MTE4MlovNHU3Wjg2WWNjcndPdXZZV1JHMTNwdytwb0h4c09WOXZYYlRoU2V5MjI2OWc1aDFBaE5qYlAyMzN3N1BHaTdTYkk0emI2bXMwalEyY1VwQmU4Y2E2aHRhV3R2ZWV1c3RpRlJ5VXdvWm9ycW9WSGE1cVErK0F0ZWxjbW1wREIrd1VCUlZvd3czUU1YaWhLNzB6T0NyQ29EczdHeVh5L1hFRTA4c1dMQ2d4d2J2di8vK0ZWZGNNWkJkV3JKa3lkeTVjd0cwdGJVbEpTWDFNc25KeVhIY2V1dk5SbzE1NDdjTy9LOTg5WW5OSDIvYkVCcDJ3cVdqVDUzUjFyU2RzQ2hwYWNrODhlTGNrUldGcDU3WFRLeHZ2UGpQT2FkbGhKVGw3ejM5M0Mvdm5sYXh2V0Y1NlZPL3Z2c0thOVAyWC8veWwxOSt2SXh4V21OZGk3N1hsNkszc2tZNTF6RXN3dmI4ODVtblUxT1Q2K3JxUGwyMXZQVHhCd25BZ1FETUNQYjZ5ejhYL2I5NzdtdnZMV01FVUZYRm1OSlRLQmpqOXBYS2dBOXl3d3ByeWNLNWd0ZnJCUlJGcE5UdG9sREVvLzdLSHJjY0t3RkNnaUJjZDkxMWYvdmIzelp2M3R6OTdNQnYvV3YvdFBVK3BBQWdoQ09FNXpqVC90L2dkdFhVUkxpOWYzdDUrMHV2cjlRWnJ6WHVPU2xmYktwWGtoMEZHNnJyemFQT1RhSG5mRnZWY082TTZSbmpyNnBMNWljVXpibnU5bnNiektPc1kyZlBtdjJqdEZRenpKYldtbldWRlYrMkJEWm5EVEczQmRTY25KR01NSTdqdytHMmNGUDk1VE9tOGVCNThBUUFJNFNCQUpzM1ZBQmN4Nno3QUdKR3JsTVVSVGpFa3BMaTRwS1NhYlRnMHJtQzZ2V0tvaE1RblJCRkVhSW9JakdrSEloalJWVUEyR3kyQlFzV1ZGUlVQUC84OC9HeWE3Mnczem5XczNPcWs1L3N3SmVqcTB1dEM0Y1crclhiWDZjMTdYM2tqeVczRlovLzZtdkwwTGpwMWpualAvcjBrOWFkbTI2LzVlcHcwdzVUdy9haGp0eFFORHZhVW5mV21VVnRMRTFya0sxNk9GSlhPV2JLdWZuaXNFRGxGMjNWbjI1WiswMm81cE1iWnAxU3Jhek56TW9rUlAvdW0vSlFVSFVNdGJZcnM4NVloR2MvdXVLcW0yNmU3eEM3TDRVS1FzeitFR0pBaFZEa2RBcUE0SFFLQWlBSTdlZmEwOUFadjN0OGFibzVMdU1QMms5MGRWd2VpTGdjdFpNakViMitjWVBHNEp2MTNhbXVydlo0UE9ucDZXbHBhZG5aMlhhNy9kTlBQNTB6WjA3OHZMcm82bnRYQVhsNWVWVlYwdXc4WDBqQ3FsVlZ5SnM5R3hVaENUNUk4Rmx0VW9YTkJ4OVFKZVhQODczNXRIUlIzaW9mTG5LWEZEdVZSYi96QVBCQmt0eGo0RmtKd0NkQjZ1U1pXcnAwcVNGUmx1V1JJMGYyUHJCMGdUSDI4Si8rY1BYRTc3eGZSUzgrZFhnNHVma2RUOE9NMDlndkgvL3U1M2Rja1R1MCtZUFBheTg0UjlDNTRYZi8rb1cvTEp4ZEcwcCs0OTJ2cnA4MW5rZk4zcVpVZS9iUVVLQ3U5UFYxdDEyZEpRY3NHZW1oVE11KzJ4K3JmK2hYdDJTMnJSZzE3UlVMNFRrQVJoSmt4aHJhbW12ckFsdTMrY2VQbnlMUU1ZVG5Pc1RlYzRTUURtVzRuVTVsMFNJWm9OUWFDTmdMN1ZCRW9CeHl5T1B6U1pJRVdNZFFld1NpNklTeUtGNjRTNGFMb2t3RUxaTmh0YUxRM2psWGR5ZS9ZZmRpV25MM2dsN3h6SlJscGFXUTNMRWM0VGdybmtSOFphZzl5M2k4WHRmcVZVdUxIbDV4Z0F6ZkE4UXhZYXQwWWRTb1VULys4WThWUmFtdXJ0NjJiZHZubjMvZTJOalk0YnhpL0ZkVlZRVklrQ1RBbDVlWEI5Z2RrbFFKSDBEZGJyTXNWNkFLeUFNQXVRcUFEeGU1SmNpQUU2Z0NMcElrK0h4d0hTQjVjbE5UMDhhTkd6Vk5Dd1FDbEI2MDF5clV0RGZNeUZYM3YzTGZMZGRzcU5pdzlPTVBYM24yeFV1dW1UYnUvRXMvZm4vVnlSZE5lSGJKRzlmLzVPSm5WMTZyNlZ5U0Z2bWRheDdRRW1ob09qRXRYWXRnK0tsSnY1OFdpYlpaV2dJN1pYbnpBMCsvL1BaSGkzZDkvVFpYYlRMckhPRlp1MytlQVpzM2IvMm13bmZidlBtRWdIREc4WTZUQmFOZWw1RW5kZlVTMlFjZmZEN1lFRUtoa2ZEVDduVEpNb3phWFdZSElnclFvWEFYS0IyamVDcHBpUXMwc0g0TnJLRjJ4MlhuZEtFSExxWWxpaDJhQ1lLZ2xKWEI2UlRna3FReXlBQzFZYVRWVGUxUUFMR1FTZ3FsWGVwMStmSUtxT0pWWUhkSXFKUmxEM1c1RlMrRVEzRzZIekxIMEFTc0M2SW9GaFVWWFhiWlpmUG16VHZoaEJNNm5IRVdQend2RHdEeTVpMTIyWDJyVnEycWdpUUJNdUFEbFFCQWRMaUFWWkFrdDVRSElDOHZENUxiWmZqYkFGd2tBWlQ2NEhZcVBrZ0F1aWxNV2xyYWhBa1Q4dlB6YzNOem85R0REdXpsT1E2dHZJbEwrdk8vM2o1cDZvV1AvZVZ2QldlZGZ0MTFsMmRZa21mTnZDUi9rdlRBNys4VFJ3NUxKZHlxOTFhU3RsWUxwMW00cEp4aHc5S1RMS25KcHN0bXphMnRiVWhLam80UlJsMTAzdFMzRnBlYVNYSmFTbEtZcEJLZXRVKzlOT2czemYvRmFXZWRmL3Z0OHptZXhQV2tLNG9DcUVxWm9rS0pGQmE3cWJ2RTdhYXo4KzB4N3dZQ0tpZzFhbmNGNHRmc0w5d0ZpQTZubTBJUVJMSHcwZ0o3TjhkbEo3OWhqOFcwT2hUMFFudG1jVlUxaW5qQkozc2FiUG1PZUdieDlzSmRuZXQxZGMvdzdleDFibmZrT1JaSGxUNVJGYmdmWHJ4UVVMMWVPQmN1RnIyTHlvejN6ZVZ5S2ZHdkpGcXllREZVYnhsb29Zc1d1a1FBaXJ1a1dBRGdvbEFBVURkVXNhVEVLVUQxS2txbnI3NzlKQ2NudDdhMnBxV2xIVlFQaDJWbWFPRUkwd0ZPSCtYSURqZTNUSmsweVFnejRVaXMrQ01oSkVwWVc2UTFJejNEbURKcDBQZTFSQU83ZDY1NDh3Mk81OEVBeHNBMFFrZ0U0SGswUnpRQzNmaUNZenI3NFBOUG5ubnVKWTdyUGVoR2NEcFZyeGNVc1FwWlRxY0FGVXZNNGx3QktxQ2dVQkRpUmU4Sy9WRGlYajVRbHdLRlVpaFFSUmdPUWdUTVkreVJDSFc3alZaT0VWN0Y4Snd2RkwyTEZQRm5MZ0JBY1FtOEVFUTZ6OUExQUdwc29GSlZJOUcyb0tvcVJORXBPSjJpdXRxUElnY2NZaXhkdnlDNlNvd0FGbEVVbk1WT1ZmVzZTZ1FJeFF1ZFVMMEtBTmRDRjlUMmV3NE14Nkt0MHAxMnkySGdKZGJWMVRIR0Rtb2pHbVBzdFplZXkydjl6OGtsNzNFYy92S24zOXg0L1krSHBLVmJPby9oRE5yWGE3K2JNSGxLQ3VIQk5BQ2JLOVdSb3gxcEtTWVQ0ZmM3RS9Vb1FDSWMyN3ZsOWZYL2UvL3NhLy9GTVFLZ2FydC9sSlJ2dGFZQXZSVmU3VVdMK2w4WHU4K0QvU0VtRHVoSFJlK2VDMm9mWmpYdHcrVDRHRlVHUHZsRGU1cXY1T1RrK3ZyNmc3MWNvaVAzbFFORUIweFYyM3c3dHUrWU9IRWlPbjhwTWNibDVPUW1FWjREMGNGLyt0WFhweGVlelBNd2crdlVrak5CWjR4RWVGMnZiMnBsakdPRXZmL1JwNjVwczVKU3JFYWdjUis5NlZpR08xNGFlNTB2ZjdJVUFrRHBtUFpRM1BXaDlmWkprMEtkNm1MM3I0aFhUd0c4KzR0NFVaY1RaV1dnRkd0S1gyN0F5R014Y0xoUGpnOVZjVGdjNzd6elRqZ2NIaGh4U1VsSk9UazV4dU9VbEpSRGlCSVlaaHNpTjdRU1JrQmdNbGxUaDZSeFhmV0VFYUlQeTh6Z3dSZ0RZK3lrS1pOTW5NWXpVMDhHcE00ME1KMVQ1SWpHbTZaZU5OM3o4WmVtcE9UK2JTSHVYSWFieGtwanAyRW5ZQU1neTM0YUQ4VzFyd2U2MXNWV0FORU9xa0NXNWNxR0JsdE96UDQyMitPT1RSR0FJSmI1UElDdnhoS3Jsd2NLNHdNUCtDQVdxMldJUmZRM05mVmUwZHNJSEFZNkZkUnVhSyttRGJUMzlrQnlqeExIaDZvVUZCUVVGQlQwM2U0b3dQTTh6L09SU01SczdxVjRiMWVzYVpiZHdSRGpRSUEvL3ZHeFZGTWpyN2NDRmtNTmRLYTNSTU1wWnJPWjU0MHRXNXF1cHllWkQvekJKd3hFRDVKZHRVMHRVY3QvUC91RzQ3aitUNTRWUlVHWkxGT1hxQ2dBTmRaYTE2OFBVR3A4RUFOQUxBN3hTWS9uMGt2bkM0THE5U3FDNklKU1Zpb0RnSnRDQkFVRnRicEVHQWV0Ym1vM3J2SjZ2VTVWb1NVTG5ZTDN5U2Rsd0NQRERTQld4RXVTb0JnTEI1QkxJWjBOWHp4d2VFd3NjTmdEMkI3M2VDWUM3cEtGUnJpa0VjL29oV0pFMWVjRXZsMHp5Vm9BdUlCeUNudnZjby9PVE8zNHNGVUdsNTA3ZDJaa1pMU0hoUFdKcnV2K2x6NTc3djJiN245MUM4L3h1cVpQUGVzMHo2bzNPVVlJT0VEZlVGbjE2aHRMLysrMzl4SVFFT2c2QVFFanpOU3hVZ1F6Vm9RNVFHYzYyOXZXVnJ2MGxUOHNXL1RDeXEySXVlSDdNZldLMlNyNzYzWEZyQU92NGcvQVVTaWljem11OG5JVWRqalkveUplUFFid09tTkZ2QUN2SDZMRDBObVl6K1pvQmc0NysxRlorMUJnQ2ZxaXRyYTJwcWFtLyswMVRkdDQxNklGNTAzUUl4cGpUTmYxdHRhMk9UTXZhQXVxTEtpd0JtWEQxOTU3Nzd3NTNDRHJqYXJldUYxcjJCNnEyL2JJZzNmcndSMTZjSWZlcUlZYjVYRGo5ajMreWtjZXVLczE2THYxaGl1M2IxdTM4ZjkrTS91MFhEMGExWFhqcDE4Y3VKdUt3cGlpS0VyWG84b0JXbmR2MnhkS1hJVFMrVUJNK1A1dUhGQnE1MU1ISy8vSWNueE13QWFYbEpTVXVycTZmalkyWGxiektaa05YNE54T2hnQjhQS0wvM3JscFdlLytmcWJWU3M5OTk1Nzk4aVJJeStlZGdsSFRJd0JUQ2NjNnZmc25YL2J2R2RlS0MwcHVZbG5YRmlMdG9iRC8xdXo1bWMvWC9ENmtoWC9lRzdSdG0xVkxVMXRrU1NyeG9FL1dHL1lmclBlbUQxSlBwOXZON0tMU3laRnlpQlR4WmpleXdpRVBCOVlZMTV6bU9XeWxZQUVudzhsSlZRcGsyVjBycEhkYmxJamZsc0E2eHA4azIweGIyYkFzN0tpWDF0L3JhRmxYOVRNK2xtSkNBZ0N2RjZJVUNCQzhVUHVidGFMb3FnbzNlUWVQV3UrbldQWEJYbnNrSktTMHRyYTJtY3p4bGcwR2pFU1E0WURRVDdWMmg1ZWNzRzA4eG5Iblg3S0tRL2NkN2VGWnhZVENrOHYwS0MvOC83N2U5dGFRNUZJc0hIZnNtWExwbDk2Y2FpMXBhazFZdUtTMDFOU3BwNWIrTDl2TnMrOXRvUTNtUnQyQi9nWG1qSkdqT0xZd2I1bHFnclJLVkpBRkFFemxVQWhTZEtVYkRzZ3l6N1pCOUZvUjJHM1o0K2tibXA0blJ3VThQbDhQa2lHZ1E0QXFLbTN0SnZVN1h0eFpVVUFsWXp0dUtNYkFDcDdQQjdaTU1uN3RmVzMwSjYyRDdKU1ZscGE1bFVCdWF6VTR5a3RrenM4aDQ3N2dZV2U1Qjd5TnVEK2sxQ1Z2dUU0anVmNS9xeS83VzBNNnJvT3dEYlJOREpIak8rZ3g0aVJ1Y3ZlWE5IK1owcXloZWZRMmhvcFBLVWdMU2tweFdSNjQ3WFhUc3c3Y2VTSTdLWjllemtUUjVnV2liSzVjMjg2K2ZTekxSWUxZMnlicjNMMFMzWkt4ekFjdEczWnNReTNRM1M1UkFxZnoyNjNSMENwOGFVdnk2TG9kRHBGdXoyL2c2ZWN1dDF1dDdFSVlOUzFwam5aNDN2WWl4di9sQnB1OVd6cUxIYTczY1hPSW1lL3QvN09kVjhuVVZDM0cxREtRWXRMM082U1lncC9qL3VCMVo3a05xeGZmN1E5OS93RER6eHdsRVY4SDlBMExSS0pwS2FtOXQ1cy9rOXVubm5aSE1aMHZ1azdmMk5TUWRIWmhQQUFHREJpcU5VYTIvZENta0xORnQ3Q21aRmtzWmg0RTg5d3R2TXNlL1lJeHZUMHRGUUwrSWFXWnJOMTZQVTMvc1JrTWhzbS9OdHZ2bDQ0RWJ2YXhKTk9PK09ndnQ0SXlSVEZ4clZyZ3pZZzArbEVZeU9VSUwzeFJqU1NjNFprRWtwcEpqSUpRU1pwYkVTbEgwVVRKMHVVRGlXWlU1eFRSSkVRTlpncFRza01xcG1pbUpucENBYXRFeDM1alkzZVlLYW9LcG5PS1kxZWI2Ym96TXdrdGlublhYNlNqWVN6cmRCMU1UT3pzVEV6YzhwSkxsdmpkK1RrMlNkbjVrK1pRaG9iTTg4cnlGVDNqYzNQbHlSSnpCUXpNNEZHUXBDWm1VbHNVekl6U2VaNVU2YWtFWFd0QWdSVmlCT2RVNmFJSjlrYTFXQW9nQk1McnhVekNZSitKWmpiWGU1T2E5QXhlbUxtb2IvRC9YZ2xXV0lGckIrRVFxRTllL2JrNXViMjBrYlRJamZmZkd0cDZRdHQ0VkI0dzlOZmJSL3Ruam1YNHdnQVRXZXN5VzhHWVVRSG9PdE0xNGpPNll4SEVyaW9wb1VCbmhIL3pwMVVHSzJCKzhPai8vek43eC9rZ2ZiRjVWdHZ1T0xQUHpueGYwMW51eSs2aE8rNFVOWVhpZlN0UjRyRUJLeGZXSzNXVUNqVWV4dU9NNzN3d2d1RUlNbVMrbTNET1BmTTJWemM3OGd4ZEhSQkVvNnNYbDNPTWFKSE5UQXdqbXpac3NYTWNaSW9FdkJoUFhMZmJ4L2dPM3pLT2VodDBaWW9TejMxcEZOSTRwdHRrRWlvU24vcDAyM2ZZZGNoenBrNnZXT2NyOGIwenA5d1pyTHdQTS9yRVkwUVFwZytjZHg0bnVNSmlBYjJ6eWVmNGZuT3FlOFovK1EvWHQ3UWVFYkdzS0ZHQUZpQ2dTY3hBZXN2dGJXMWhKRHVKUUs3ME9QckdkVjAxdVMzRUk0UnpXZ0Z4cmR2TG1HSUFKeVJkVVVqN01xcmIxcXlmS1doS2V5d0ZTTXhBVHRTSkVhVi90S2ZPZGlCNElodUdqSWltcHFwbWRNWTRYWEdNYVl6Rm1VYUdJdUNFY1lZZzhZUTRWZzAyKzVBVEVrUzc4NHhSTUlGMlY5U1UxTTFUVE1TdUJ6c3RSekhBNFEzbVdHeXdzakR5aGdBQmpCZEkxcUVzVFk5SENWRTAxbkU3aGpCV0dJd09PWklUTUFPZ3BhV0ZyL2ZuNmljK3NNa29Tb0hSNkp1L2ZlU0hndlZkeUdoS2drUzlJdUU0WmdnUWI5SXFFcUNCUDBpb1NvSkV2U0wvdyt1ZHM2SVB6Und2Z0FBQUFCSlJVNUVya0pnZ2xCTEFRSVVBeFFBQUFBSUFQdHpaVmk0eUtFVHRnRUFBRGNFQUFBTUFBa0FBQUFBQUFBQUFBQzJnUUFBQUFCa2IyTjFiV1Z1ZEM1NGJXeFZWQVVBQjFxODVtVlFTd0VDRkFNVUFBQUFDQURtYzJWWUZMYTU2Qy9aQUFBajJnQUFHZ0FKQUFBQUFBQUFBQUFBdG9IZ0FRQUFiV1ZrYVdFdmFXMW5NVGN3T1RZeU1ETXhORGM1TUM1d2JtZFZWQVVBQnpHODVtVlFTd0VDRkFNVUFBQUFDQUQ0YzJWWTBRMTdGOVRpQUFERTRnQUFHZ0FKQUFBQUFBQUFBQUFBdG9GSDJ3QUFiV1ZrYVdFdmFXMW5NVGN3T1RZeU1ETXhORGM1TWk1d2JtZFZWQVVBQjFXODVtVlFTd0VDRkFNVUFBQUFDQUFGcXpaWTI2NTZDZWdQQUFBMEVnQUFDQUFKQUFBQUFBQUFBQUFBdG9GVHZnRUFiVzB1WW10cGQybFZWQVVBQjNwc3JtVlFTd0VDRkFNVUFBQUFDQUQ3YzJWWWZxcFR0dUVDQUFEbEJRQUFEd0FKQUFBQUFBQUFBQUFBdG9GaHpnRUFiVzF3WVdkbEwzQmhaMlV1WW1sdVZWUUZBQWRhdk9abFVFc0JBaFFERkFBQUFBZ0ErM05sV0pMS0JTR1hDUUFBMFQ0QUFBMEFDUUFBQUFBQUFBQUFBTGFCYjlFQkFIQmhaMlV2Y0dGblpTNTRiV3hWVkFVQUIxcTg1bVZRU3dFQ0ZBTVVBQUFBQ0FEN2MyVlk0bnJUQWhrQ0FBQWJCd0FBRlFBSkFBQUFBQUFBQUFBQXRvRXgyd0VBY21Wc2N5OXdZV2RsWDJadmNtMWhkSE11ZUcxc1ZWUUZBQWRhdk9abFVFc0JBaFFERkFBQUFBZ0ErM05sV0NUdzIvZzZBQUFBT2dBQUFCSUFDUUFBQUFBQUFBQUFBTGFCZmQwQkFISmxiSE12Y0dGblpWOXlaV3h6TG5odGJGVlVCUUFIV3J6bVpWQkxBUUlVQXhRQUFBQUlBUHR6WlZoTC8vMTlNUVFBQU5nN0FBQUpBQWtBQUFBQUFBQUFBQUMyZ2VmZEFRQjBhR1Z0WlM1NGJXeFZWQVVBQjFxODVtVlFTd0VDRkFNVUFBQUFDQUQ3YzJWWTlKVU9mVEk0QUFBdE9BQUFEUUFKQUFBQUFBQUFBQUFBdG9FLzRnRUFkR2gxYldKdVlXbHNMbkJ1WjFWVUJRQUhXcnptWlZCTEJRWUFBQUFBQ2dBS0FNY0NBQUNjR2dJQUFBQT0iLAoJIkZpbGVOYW1lIiA6ICLlr7zlm74xLmVtbXgiCn0K"/>
    </extobj>
    <extobj name="1BCC2C28-871D-48CB-8BE0-2867F7803ADB-10">
      <extobjdata type="1BCC2C28-871D-48CB-8BE0-2867F7803ADB" data="ewoJIkZpbGVDb250ZW50IiA6ICJVRXNEQkJRQUFBQUlBTE9FWlZoZFVBa1l0d0VBQURjRUFBQU1BQUFBWkc5amRXMWxiblF1ZUcxc2ZWUnRiNXN3RVA0K3FmOEI4WjNFdkppUWxLeXFHaldidEc2VmtxNmZQYmlFYThCR3hyU05xdjczR1RkWmc1TU1wQlBjODl3OTU3dUQ5T3ExS3AxbmtBMEtQblg5QVhFZDRKbklrYStuN3NQeTFrdmNxNjhYWDlLWnlOb0t1SEorLytPU1FUTHdYVWNqaHo1aVBQTVc4Nm43UnBNUmpaSlY2RVYrNUd0RHg5Nll4dHBrRUNaQjlvY3lmL1h1NnZ5T3Z0SjdLV3FRQ3FIWmVZejN1bFhpQjl1S1ZtdHJCWGQ0Q0M2eGdoSTVQR0t1Q29NVFF2cVVHMWFXT3Zoc2lrVWhYdVpTdFBWUFZzRUpmRmFqOFE0QzJnZXVNNFhQOEozbjhOb1JMTmxGSmdINFoxMDBqRThSdmdHdUMxTldFa2Q5d24zSjFFcklxZ05ma1BmQk96MmkxZmEvbEJzSlRFRytHODVIYzh6SWpsbENkbkRiZ0R5aGduQUczUW5NdE9rSUFRa2lqL2hlRURpQlB3bEdreWc2bWMwS0NEMUNIVCtlaEtOSk9MWTZ3TmJRZE14YVAxaTVXSzNUV2ZOS2gwY3JsTTRaVitwWHJYUUxEdU1maGR6TTJOYkVYKzV2Y2tsc2xTY2hsNWh0T2w1b1ljZy9NWHY0aWttMVA2YUYzU0xIcGpnRG1zQnVxVTEva3NSZTVvL2dQWUdPWXB2d3dGRWRmZ3pXeEFyRzEyQXE3NHVudytNKzZkUEx6YUlBVUIwckhlNS9BZnJsTDFCTEF3UVVBQUFBQ0FBRnF6WlkyNjU2Q2VnUEFBQTBFZ0FBQ0FBQUFHMXRMbUpyYVhkcE5aZUZkdklNMTIxeGx3SXQ3aEdDRXdJaGdVQUk3aVU0RktsQ0N5MVNvZnE4dmZXLzN6amozTUljZTY4MTE1VUo5bnZzekhuV3NmbTRYNStVSSs5UkRlSjNscko1d2dkQmJhWlFyZmhnVmNBZlp4dk05OXJGNVJHSG82UUdSOWJSKzd2eUtoMlJxOFRSZnpnV2RMUCtFWU1UcS9nK1BSOWtqbzFCV1drN0ZpWlBUdUpNd3NGeGYzNXdtazVYbjJvVENTVUVMTStWL2xxajRYbGxZNU00VjluZUVVaUdROWZKcjZoNXVOQjZHNXZSdUpsQ2g5Slh1SENGS1kyK1V1UTlWeGM0d2FrVlZGdzE2VTRzR3hRRVQ4MGl5TGpmM2RBd2tPVzZWUHVIZXRoZThNc0NDYzFqbHlpYlU0YVJHZU5xbXRQYldFcnZtSjVhUmhVaU9ZSjR0b1FvYXpxSmkvU0w4Y0VmZlpNVXNCa25mY0JyS2JqcGFuWFhiY3FRWVN2c3VZUmlCVUIrUm54YUpHV2xwMC9VbUw2VEo0RlJTTXY2R3JwamxZMllQdzdOSjV2WVRRM20vbFZmYjY5LzdodTZUMmFUdFNiV0QwZVlPdHJsQUZ5c0ZOU1llMzhkVzAwRWZub05kcTR1NGpXK1lQQUg5SEhRdFZNR3N0cklOYVZCNmxRa1BtdzNqNHF0aC9XSG9XS2hnUGhUeklESWhxQ1VQTWdQcFpoT01hOWtmZnBqYW4vUXdiT2x6SE8vTGw4UmxCUkI5cTlZSkt2WU9VYTl6dndFUlNjWHM5aXgxb2tKOVZyM1pGZXU4RlhxU2R0ZmlIMTc4UkF2UEg1c0g3eDZNZGxmTVc4eUh6WFM4UjhxeTV0cWlOS0NvUUtBZlVkUmZhZ25BTWJWZXZ0WlJMVjhJckhlSUVESXQxekQ3ZzVGM2w4LzU0RlNKNFkxdUg0ckw4TVc5bmU4b1RJMDNiSmZyNERSRDA3Q1laL2ZvblFUaFRxWHozek9kdStab0g1TWFkR0owQktwb3lSbUp2UW8yckt3azkzenY0aTl0UnpiY21pSjB6b21hbkc0UVRrTlJzQ2pidldhUGVRVWZiZERnVER4KzNtVk43b0dqZk0rKzJoWG15TStmZXpKWmJJUUVIcTFQeUZFOFZTYUtJejkxNE0zbFZ0dkZiZyt6emRaM2x5cG9MeWI2T0dXcHNCUVNHTzMvL0cvN2loOGVDQUgzd1RHYVpnL0RaeU5ISVBhdWl1RGtHQXdFd2drYzRmTmthTk9ZbGxMUHpkbW13TE02WEo2RFVQTWlhUnp6TWJ0SWRrYzgzSGhWNWxxKzlkOXBUb1cvNC8vOHYvZC93R1BvV0UyZkhIUnpaMmllQ2ZSaDR3SXIyZFY2dUt4eDJ6dHFMQVdKbFBKL3VOODFMSUJnS0w5VTMvV2dDUVhJMTJObWY5WE13TDVUbWN3THJLckkvK3dqK0pDRTI4SDJmWjVOc0FTaG9KUEhERkVYczdKYitVT1M0Wm1aNjlmS05qNTQzOHVBRFRHV0FiZjM5eWsxT0JDbmxEdG44NXZReU1pSGFRc1VzZFBxWHAvTTNWUUtUc1M0LzdxM20rd1cwc2FhenlOTWNwbXc4TmJkbUUxTVVwajYyTG1mTzZoMjZwakFFVHp6bjdKbHVhQkdsOU1HaUV0L2RndTR4blJYeCs2cVQzY200bUU3R04vNHZRN3BIakRyUktNMitnbGh0djVkT3hNT3VpMzdub2ZYQ0lsSkdXZjFVMmVNMUFwM3BhYkJKL25zM0ZycFdVUE9lTmZPZ3FjMG5qdDUzSnFlQThtdW1uOGFiTm83MFJtR29aQ0ZubmNiMWxkSDdZV2lYUHFHUWRNYktOVVFrTWd5R1hEcDlWc3JtNERBNEcvL05tZkIwVzg5djU3bnkzM2VRR09zZnhZNjFqMW9vSG1tVVhoZWtNYlMzNUZyaGVwd2RSaGQwUHg5WmNEbUd6S2RidUMzNDA3R1Z3T29rRzVtVkRGUmZYNVM4Vk9hcTBLaFA2d2EzdlU3cXJoSkRsLy9IK3hGM2JNQ1RjMnZYR1RpTFhqbXArQU1tWTQ5c3RKU25OL2xvSUttRVcvQU5rT1JucUVXb1BBRFRoTjJodGluVy9ieEZxSHd5THhkV0ZGY1hUYzB2VXpVSHp5Ylo5c2p5MUFQazcrOGI4enlJSFp0RGdZZkxEeUgzNk1zaHp3OGZGaVdGRVV1Qk54OGhCcHRiRWE1QWZUUkVBQnN3VzJLSXVWcEpBOHpkbzBPbXhmUWZzaERPZWwvTlZlL1ZFNERndUZkQ2F2K3JpcEcrbVlBRTJrL0xjWkRUZWdGVFFmUDJ1eWdQUkM5UER6ZEY4MFNrOTdqVnBSbjRsNTc5SkxWSWFGUkNWS1JNeUlobmVDdUY0RVlGcis5eS9uVGhoZGwxcDVyc3pLRlorVW8rOVJNRVNqWjBqS2w4K3hxU2daZ1R6NXkzclpuZkdHNUVUdSttVmlRQjF3TnJkcDNxK0ZVaWdwb0RoWjA3QlFMRWFoWGhQSFY1RkZham9WSEN1ZGhQVE00WXc5Rm1vdkFrNm5YWXpIRHBVcEpBOEVRVlFjMEZucjAyMkJwL0JIRnlsOVBpeFNubGNtendDWVRYUTQvWVdGUVRlRGxKTU9EQ2l5aFF0OXN1TlhDVDMxOWlUT09yNy9aNTZyeHBrNTA5cm5udDJZTjA3S2VYTzFZR0FsTFlMNzVoWFlqajZVeHU4V2Vob0Y3N2ZrZDFUbThLRW4rUHo5amhGWU5lRXNpUS82OXJpakpFYkd0NGVZejhSMmlVZThjN1M0Yloza2tFRW9aMVR0cmZ5MjJtSFFwWS9rSGp2NXlVUWRrUTZ0Y09Ndi96dE9uaUxncEoyWk1TRGpqYnNwbFVrTDc5ajJJVG1hRnd5RDVYM1ZaQXdZYU1pUnl5WXU1U2FlWko2UUViMjNXbEdkVE9PUzdGSjBseWNjK1l5b01WYlVIbk9JcStlT0l1dk9aODNuQWxJQWhPY3VONTl5Z1JDcFozcEpabEE4RHlKVVFoTFBNclZxWHErRFBBRjNzcGoveDNyNW1obXBsOVNReUJyaEtPT0JrR3YzYnhjUmwxalkvUTBVTDNMb0pScEJaME5DQjhEeG04OW5neXpraDNTaWJReTljSlpNWEFyZE5zZjNtTTBuU1lXRDI5Sis1Y1JHdkV3L3Nyczl6MUVpUERCenpFUU0zc3hTVHBIU2h3WEk3citjWHdUZnZyMlVGK1lvd1hhcVpkNlpaQXQyNERGV1BqSUtRWUtPNnFXYTNucExyaW1WVFdEaHhiTzE2K0pVcEFUSHJvelV3TW9tL2ZkNnhQRHU1a3VQSmtzYW1wS1J3Y0RnRXVWNU5MVjdRMW5UNklwVjVxZzNHU2dvSktNZWY2KzFBRE9VcmRXdEVCazgyUmRIUFNQeTYwTlNVb0xzd01mME4wUFVsNER3ekVpLytSMTNSaHlEMnNhQnBQdDJBbDl3UXB6Nzk2ODNoVWJwbGZqNEhhWHRiZmR3Y1NMejlscTE3R25VUzNJYlMreXVZTEZmWUp4MmJBYmFyMXg0MnpIb1BGQm10OGNVVEVhWmNtN0owNHFGSkZJTFJlcE1GNHpHblFGL2xQM0l0cmlSS0h6bThZWC8rTzhIa0ZwSGZEOGZnSHBsMDdqZll0WWt0ZnZjb2FMdUZNUStrVjRaVDY3aUhYeFFiL3hyRGtzMlN3TEkyTXZNZmlQcmxpcllURUtoTUtmV2VSaWVZQ3FPejhyeE9PN0tFOEFoZUF0S2VjbGc2SFZRSjZNMTNyQmdRZ1ljSHVvTC9mRi9MM21Vd1ppSll5Zi9LNUVxRkp3N0xmTExQLy9CTGhJaWowdzRPTXUrUUlxZTJETTA5ejZPb3BBTWlURVBCY3FpcEh1bDh2MWQwK3EySEV2alZRZm44N0hsYmtxeHMyS0dQZlRleXlvaUl4YWk3WDN3YlNpNFFDZG1tNm5qQi9MZWdTY3VwSTJHdExRNWFuNVRmVDZwUzlTQnp5MzI3Ui8yM1NEdGdFZmNjU1VhR1VGdUk1MUJyMTUxaUhWd3NSK1ZzemtaK1BwVS8rRFFNbnRTaGRvU3k0ZWpUVlhXOHR6T1lwNjVCa01hUTliZDF3Q1RwL0JReUNaWWtuZEVQTzBOMjM1RUZUU1M5c01DcHBxN3REdTRqb2NzK1R0R0ZZUVgwTWFkUVpBbG1ZSXpxWGVmT2psWURJeGJwNFdiWTlURUJhSEtVQnd5UDVidW1MUk1KcHVlL0w3aVpicEpYUTI3OHQ0K01lODNYb3ZPaVNQQjkwMGV5blVkai9lUkxUSG9SeTNqNU1GbW9mdXQrWFdnSS9vNEpzMU1nc2VYVVNxb0FLREoyN0JWY05SRlZ3czFTUHoxWXlya2JMSy80VHdYbHBpanZ2WUpRdHgyOHJjYS9lbTBHYnZvVE4ydS8vbVBtM2xiWGRlRjhZTThiVE5hcVZVbFhoRUdFam9mM2ZNMXRxdWtBK09iVlhFOXpyNWZsd1dHZ0tSWFI5dnN2elQzU1pCTzcvYm93alM2cmtsR25vS2FPaDBuaHpsL0o1ems0M0NrMVdtT1F3NXk0aGdxeDZqUHFMdndCUmRFc3dKcG9YUjFVVi9GaXI0VWo4dTZicjRFZ0Z3RWVzZWVLTUtuUlJhYUZOQlNMNFhsL2t1czFGYUhrWW5xTXNSWnhyZ3NUOTcwclBCQzdqYlpaNWsvY3lNbTYxZ1NId2lJbU5jbGQ1blNsdW9YVTQySTFFYWJrY1N1M3AyNUtnQzZrUmlsaTBzSXRwazFBUW0xRVladGdhaVNLQzBkZGN6dUlHdTlUZTMrS2FRWDRGNGRmLzZhaUpSRGRkN2ljN0hnb2RFT1dnM3lJRzViTFR1ZVhkd3JiTFJhMEIwc0dGemhvcW9QdFpITkt3eDlIZXBETTZhUjAxUkJZRVp2ZDVmZUVHTEM2Y2dTTzVhNnlqZ3haS2Nwa0o2bk5UTWxuTDg1dnJucmRsK1A1K1M5N2w4K01wbTh1OGVJbzduZjR4d0tBVHJkMUNqL3QrMStmYXJTRXVjLzFVTnUvR01rRDd6R2JoV1ZSVlVpUkhaeW50SXVZMWMzZnBycDl5d1JPZjJNYktZK3MrNGExVngwRDhGaUQ5dGxqUVV6QVRaSVA3aHVWOTQ5YmlrQTZzbXVmWmdiSVRwWmVHSUxFdVI1bXhCRkpiQy9mc2VTaUZqbnlsd2J1RXBrMTIvZnhBZjF3b243ZFZmZldnTldmZHFoa2VkdnRtOGY0cDVFUWpxNUFMYnNUWlp5UnI3UzBMZzZQTHdKSjVvZWVFamo0MDIzL1V5Y0FCWUVkanFpcmZycTJTclZwZUNadllneW8rSTBHZytoOFpNQjdBcFU2L2tmQW5aRFBvd1lBQ29kOGZuOFNOYTZEdENjY2l1Q3FPVnJHWDBvOW1Gc21QbHB0NHNyQW1zdzAvRGY1NjI0ZGpzMnVTdjM3VVorcnozVzlSWEJVWGE3amtuY1d2Y3B0ejdlWG1wbFpPeWN4dER6SFJOdzRrWWlVOERldVZIMDlYcGlpaVFDZ0wwSHZhS0Zra3ZPdDduWFBQQUF1T3FKQTJzWnVTYnBRbGtpQ0o3UldyYTB6OHBxc0g4b041MmRLcytYVFYyQWsvRHh3dUF3VGhPNnE4L3VidTZQNkl0QTdIU3F0VXJvSzVJWWZNaFJUVllZTjl2c09aOXpzU1V1OGYvSzhxQjk3RHRGQzNCYVpKZFVEcTB2a2dSTm1aRVVqSXpRcno2WDBVT2JkZ2lOdVRXajFtaXB6WHpBTWhGbGZMdjV2YnF4WUloQWxxK1hPWVAzKzFzZDM4VGhVb2hQUFJZb05FL3JPSFBtOVNoQzVMSTlZZlFNcDZQSVRLN0NsOEtodjArTHV0VlJmSlJDalpsRUFBemtjdXMzQURqajRHYUJOVUgrUk40RGtVUlFCMUl5eUV1VW1yOWNrVmhFdXlYeE5QTWY4U0luTnpHZHdML3M2ZXE3eDE4NUZKUjlzZEZtZjRINFp1NUMvQWVkdGN0d2R3SWUxUjJWa3lOeUk0L2NXc09rTHM2dnd4MUQ1YlRhelJCeTZxVHVlMzVMcVFObmYvbC9xakRPb2QzNm5FdVpBQkVySFQzSDhSak9xaUgwUERmNkpqVWxRSmE0L1gwUlZ1M0k1ZXFpL3NxeDZmK1gvNi8vZi8rYS92YnZyOGxWNXhKNnAxVy9Lc1NVTHIzWG9LWUhyc2JUNmhDV09neWhpSXdkUGkrL0pGWjU2S0k1QjA5TzAyZk1wajJHaE9PL3B2MzllY0I2djlhd2NSd2dZdjUyeTZ4T2hHeEJxTmxySnZDSm5lOVA5eDBSQVB1cEhHZGVqNUFmaVFjMDZtWFB6M1hvWE5DZDNLWkFZRzM3YmJ4aThtYzhxeEoya05LN24wb1NGM1ZVaXBSQzFENDhOa1FCVWlPRlFqekJUQnU3TFVuNTAxTlpJemlzYmFLMlpJbkkwRGF1M2hlQ1BOVU5ZL0dmRWlheDFlOGtqNUZURkFnZ2NZdnp6L25UakJrMSsyQWVuUyt4TnNMWGRvbDV4UHV6TjluS3FzZzBMNlNwelhkT1IxZlF6V2xEVTJJVXAxR0s2YmlIZFlFT2pNK3NuNzlsa1RVTzJFM0FzTnhBSnZKS3I0cVJjVTdzeEtnMWhGemJoMzBxR0d1WXRTaXpvOUlnZmdZb2MyZnoxTEg0VmlMbEFBWDRBaytaOUNaeFhiZ3puSGo2Rm05VFovZFZIVnpGUDdEUXdiR0FBMDN4d0xSR0FNbEhBbWdxNjMzdjVWNFZYYzc0VUwrWmNsK1dpdmY4eFFsaTVhbUMrb21ZVDJQM3V6UXhtOHlKZU1ySnlhY2c3dTREcGZtdC9sRGNNV1N0YmxmZU1LejVvMTVNU0FVVkZJRzRtNkhlWEJnTDRQZG5NdnJQLzFrMkVLSlRTZi9KS0xkTWpkdzg3ZC85bjN3c0d3SWFvSWpXYks0eG1EWDE3NzFMSVZPWUFHbGJwSHg3M0l5MGFvaHdFYUJrcURqSVoxcFdZcDk4aGRPeUJ0WFhyZDFWWU9yQTBtbktScnFxbmFvRlNYcGt3Q2xYOFRkS1Y1RUk0bGFHSVZBUkNFT3pNRm10NUNJQ01CUUEvWWlTVWNKSGVpLzZQMUJMQXdRVUFBQUFDQUN6aEdWWUZzdzd2T2NDQUFBTUJRQUFEd0FBQUcxdGNHRm5aUzl3WVdkbExtSnBicDJTUzA4VFVSVEg3NTFPb1Uxcm80RzRFUk5JTU1TRkM0dzdpWWkyQ1NyUmFveVI2QUlUS1RIaUFLMDhwQ3hhWU5wcHNXMmlpTFE4VktRdFNOcGllTnBDNmtvM2ZBS1hNSGNlS3orQWlmSGVtUUZMd1dpYzFlU2VjLzduL0gvblFQNkxMd0twNCtXR2V2bmRpancxYzZZV1hBcUNsdHJMQVFDc1ZnNTgzckp4K0sreDdrcmRWWGpOZnIza2h0MXV2Mm0vWlh2b2ZOQUxic003OEM1c2h2ZDhBTXplOXdOd21qa0MyNmhxV3VjQWhsWXpMTk5idWUzK0h6Yk9rYWdCc0lzRTJvREJnUU1tYTZDeDRieU4yMm95QVRod1NNVldVd09BZnFpVnVOV1M3Vy8xTmk0V3ZRQmd4eUVsc2VZV0FGMWFCVk5RY1c1cEFNQlc2Z1FOajFHUGRPMUFUNVYyR0JqakUxQUNzVkFuRFNtR0ZrZFh4UGRlTVpmRVB5ZzZKOGFHVVhaVUhKMEQrRE9iTERxSG15blRWMVZYVkZmOHBnS2dnNnFnS2FmT2hTV2h4MURhWStnMlBpV3FQWXBxTnkzbEo4VkVUbDRZSjZyaEVTSm1hRFcybWFFRmRwYVp5a3VxS2kyVkZqeGwveWtOUlNkMWtnajJFc0dqV0srdlVLK1BSdHc4bnFsb1ZoVEo4TG00N0lsSmViOFFUaUp1bGQ4TTQyNDRLcTFsOExzd2xwSmZMd3ZodUJyRjQreEZzVTgxNGZ2R2MzNHp6MmV6c2plUDJKQ2FJeVVUcEJkbUVmb29SK2R4RGtvTW90a2ttaDVCRWVKSlhJZ1NCU1VaYlhnUXV5U21Bb3BMaDdITHJGY3NXbWdMYlEya1JZL05EeTcrQk5EOVQ4eUV5UUJLTDRuaERKb1owckFORUd3K1dNQXQvYlZHdXdjZi9HOXdxdTI5VFFucjh6c2VMMjR2WkY1Z000VnpFUC9wYVRHOGlKT2x0U2t5cFFKMHh6T0l1UWh2MTFVaS9IcUtJTnVIdzIzMHczMDhHcjBzWG5uN1dRQ1p2L0RRV3ZvL29PQ2Myay9qMFVGNE9JdHhLTWZ1L0JPTlp5cU55V0lVcXJCNkUzaCtmQ3VJamFQTUowd0RaUk1ZQ0Zsd2NFTGd4aEFiRU5tazhDb2lETDhoTnRraFByZEt5Q2lFcFh5VXowNm9qOExMa0poZEtWUXV2RFlwUDY3eVYvMGQ3RVcyc05zT0Z4WUMwSUF2THZPYkllMDlHSmRTQ1d5RVZDazZSZSs3aTJDTXJvTjdBSldQQWZnRlVFc0RCQlFBQUFBSUFMT0VaVmp1UWZwdU9na0FBQWhFQUFBTkFBQUFjR0ZuWlM5d1lXZGxMbmh0Yk8xY1czUGJ4aFYrNzYvZ0lNK0NzQmNBNUVSU3hxS3N4ak5XUm8wVXgrNGJRa0lTeGlUQklTbkg2cE9kUkJQYnFlVnA2Nlp4N0tSdFdrbDJNN2JTU1p5NFVsejltQWlrOU5TLzBMTzdCSEVoUUlJM09iRnB6WGlBdlp3OWUzYS84KzJIbFQzMXh0VmlJWFhGckZRdHV6UXRJVm1SVW1ZcForZXQwdXEwOU03eS9FUmFlbU5tYXRGWU5WUG41cVlsb3JBL1NJRm15eHRsYzFwaU5WTHFMYU1JenlkL2Yzcnl4VmNUU0VyOTFyYUxZRTFLL1diZHlsMWVNS3FYcHlWRkVuWVdLM2E1T2pQMXJwV3ZyYVV1VEV1WVVpSk56a3k5YVZxcmF6VldnbkJHWXlYWmkrd3RnNUdzU3FsWmJtK1IyV0ZWbDFpVlJ0TzhBbnNWUzdtS1hTandqb3FzWXAyb3VsZDhxVm1zNnlvcm5QUzVjOTdZc05kcjRNVlMyY2pCNUZsTHdpMWVhQ3NSYmRsN210czJjelc3Y3FaZ3JaYTQ5OXkwYTIvZUtoVG03VXJScUVIcFlzVXExWmJNMm5vNU5XL1ZhdmJTbW1uVytMemU5QjR2ZUkrelJ1N3lhc1ZlTCtYNUt3OFp6QlpCOUVXMDRDV2pTNmwzU2hZOEZvdFM2cnk1VWxzd0txc1dXMHkyU0hiWi8vbzI2K1F2bUxYQmphS3ZCTHhjWGpPTFlyVXA2MkpZcGZmczkxbDRVMmRYVm1DdS9GR3MrTmw4eFhoZmFuYkoyZ1c3d3FQVXNpSTZzRExxbVY0MnI0YUxsdGFNc3VtVlRmSkNpQ3d2WnA0Z2hiZzdibUVoYTVkS1BPWnM1SXBScXE1QWdIMDdTZ2x1SjhYYlMwaEJWSWJORmJtYjFBeVNTWGcvVGZvRzRPNkl4UXh2N01BeW43ZEt6V2JpK2QyV0t6d3liN01GZFRlVTFHeWZOY3JzbmRlNVpjeG9jOUpMZHNIS3d6Z2l4bDY0dWEvTHNLc0FEQkl6OE5yS0NsWFpENnljdVFMdkFGZXhJWnNHM2NlbWY1TytTY0dvNWhXek1HZlVESmpzZXRtc05HTW1ESGgxdnpidG9sbXJXR2ExOWJ5UnloYnNxcGtYNFZpd3I1akw5c3dVRC9vRUlyS2VRWG80NnBjRSttVzlMZVp1OSt4NnhXY25RMlRhdG5UY3lJU3F0VnM1dzgzTGxOQk1XL3FZRlg0aE9aTkJPTnd4eXpjaWtpbFZNdUdPYzdIRFRiYWNuWFJENGozeVNQRklMOVUyQ21ZclRjeWFnTHZGV3VwaUs4MWRFbGtONnM2VzhxSUdJU1V0VTh6clZFSmxuaHQ5S0VqTkY4eXJOamNNRFdBN3JNSFdMSm5WcXVzWkh6aUFKalFjTkdFTkNBUEhvSWw3T2xJMG9WOGttdkNBYUlKOUVvMENKUlpIekVVZkhKWEVCdHlPUVNER2VqQ2h5bG9hQUdkT0lCb0pSNmpYMi9iTGJMZXUyZGl1YzkyNkRvcEtoRW1tRFhzZU1uRWF5MXBDWkNLVUNKcVlqcHpvTklwSERjMVhrdWh3Ums0VGdxS2hvY2daUWxXdDdjRGFCOW5KMGVDaVZFNWpRcUxoUldTaWtremI2QnhhbXNiOGpzUFcwREdWak9rMG9zdDRjS1lqNm5DWVRoZHBJQkpPM05NeDA0WGhoTW5MeTNSdEJyclFXMXY3THB6Vzd1REFSS2Jxa0I2QzBQS0FSeFJ4a2tzQ3ZJUkV4cHVObHNoMEpVbzlqSWxzcElwdFlpaVNyUy9GMXE5Z2UzRjZUUWVGUkllZzEwYlBZc0xUTVl1RnNZU1VNWXY5TEZtc0JhMUlGdXNLdklRc3BuZ3NabGlsYzNuVGlJRWRwdUFaRFdKUG94NzRldnVNblFCNGtKNzl5T3NLRmY0NW1HTUZLeTVZOUZ5T3BNMHdXRHlqWFpreE1WQlp1R0VpZVdpRVZYZjR2S1pUdlRYOENrbXJtUjdneXI0alI2OEZFdmNIM2tJUTdNK0NWTVl4U1pEQXBsRTdyUVViYzdaZzV5Nm4ySlB3eE11REVkTjJweXIrOEpIV2pJcVJxMEY2T1hlUlEyVGVLRnFGalduSitlK1Q0K2Q3Si9jM1R3NytBTUd5ZnNkMktld01kOE5LcWFiUjF6eGppMkJydFdLVTExeGovQm9DMkJDNmxWbm8yTHFMNyt3OFd1VnlhbEUwekY0VVB0Zks3bVBqN3RQR1A2NDNEbmJod2JuM3NQSDVSODcrM2NiZGgxT1R0VEpFb2N6K0VsWW1XMkZvRlFWeTUzdjhyZm01NjNVUUFxLzNta1pST0kwU3NXS3FXQlpaN1RXTFlxUXllTEsyV2dJYk1ZbFVZTnpiT3FobGdnUk9KY0syT004UUlxc29PRExHc05XN1pOWG9zWGhhaFJNeHdSb05CS1JsMGt1eFlSTG9FQUROei96STh6M1NCKzQwelVEV0o0Slc5TEFQMmE0VG40c2UxWE0rc0hpeGl4OWhJWHJsbEVqK2kxMjBqaEdlalI0NUd6bk9YTmRneFMxWThoMS9KbkxrMmE0VHlYWnRNU1FXNS9GeGIwVFBGZG10cTExdDhidkh5dncwNGJWbHIveG9MZTRucThIYnpYVHdkcE9HYnpmVGJiZWJWR3lRcGg5UlpJLzlaQS9XclZ3TTJ5T0NnZ3dEOGlQdDR4aWtFemt6MHB1UlNNWU5jMDFDS3NmaGd6bDljWWZ3ZUZZUGt6cnd1Qy9rR3FTMzZIaGpSU1o5a2pyc0NOcDV5c1NkTWxIWVQyakt2WEU5amVMNnB0ME9YSS82NFByand3ZU5uWU9Ucno5alhMLzFTZThVSC96VXNHejdTdmpCTUhBSVFMM2RlYldSZjNUMlRzajhLUEJGSG5YbzduWkwxSjBEUG81OEFoYWl2UiswZjd6N1BVaXJoRG5abjhBNTFtS1RzaFpJeW5vNEoydmhuS3gzUzhtb2xaSmhSM1hLeUNvS2lTK2FsblZmUmxaSmhsL1ZSV1pra05pNFk0bzQ5WlNNZm80WldGVkNINWNva1gzS0NzUjVUQVltblQvVGRrakEydW1sWHp6cXBPdmNlQVJ5S2lTem5EdDdSd2ZiSjljK1B6Nzh1TDYxNjl6NC91ajVGcVJrcUQzK1lRL0s2NTgrUHZuTGQvV3RiVkVMT2J0VkN4Sk5OUGpmajc4L2VuNTR0TDkvY3YzUTJid3QyaHp2N3JDeFFNYmQvdmZKdlVmUXh0bjV3UG5ucnZQbEo4NGRsdmdiWDk5akZuaGo1OGRyenVhM2pjYzNCNkFDSEtZQzFOc05FTVQwTGJzWjA2RlNnQ3REK3FTQXVPNDh3d3hDQVFQMlQwUUJFVjhvSWNvc0NTU09jcVNmUFFXNjQweVQ4WlZQRnd5UHIvUUFYZUVRWGVsaHRzTGQyQXFUeEFJQ05HR1lzRUlTSWsxa05OSXI1MWRQUWlCUXU2R29CMVdFSHZPSmRxd2g0alJFL2NGTjU4bTNqYTA5NTZzUGh5a2pNRzJURVlTK1NCbkJBVHVJa0lnMU1KWVNweUlsQ0IyV2xGRFRzYi8ycWlFc3A4ZFNZaXdsWHBpVUVFS2c5WUduL3V6UlQ5ZXVRNWF1Ny8wUmp2ZitkTTBVd1pNdkcxdmZRT1BqSDc1Z3laeExqSit1ZlFCS29mNjNaMElqSEQxN3pFVEU0QUpCL0VLWVA4a1RkU3dReGdMaEZSSUlTRGtkZ1RDYzMrWVpDNFN4UUJpRXBBUzVmUHd2NTlaRHdTekRGQWdDdzhGN2hyRkFHQXVFQWU0YStoWUlPcUEvb1VEUXNUYSthK2hISUdpQlBCd3JFQWlWKzgzREw1VkFlQkJXQnlJRGk0c0RPTkxYdDdhZHpXMW43ejhnRUp6OUhkQUk3QmJnMXYzNmpVK2R6WnVOemQzNm4rL1VQL29yTy9sdmZuaDA4RDBUQzF4MEhCL2VPOXEvTHdycmY3cmQySC9xdCt5L2tqZysvRXhJRWtFRTdXTXhZZUlPQngzOVROSFVJTjk4ZC9UOGRyUDgxdmJ4NHgyWUNPdkY3WVRLQjlJbXpYLzY3dWVYbDF1YjhKUTFBQ2NNMnYrMHRFbWtuejBGdXVOTWYrbmFoUDhmR0RPLytqOVFTd01FRkFBQUFBZ0FzNFJsV0JXNlc3UHRBUUFBbFFZQUFCVUFBQUJ5Wld4ekwzQmhaMlZmWm05eWJXRjBjeTU0Yld5bGxjMXEzREFReCsrQnZvTlF6b2tsZjZ3ZGtCUGFEWVpBSVdFM2JYTTF1OXBkVWRsZU5rN281cDRIeURudmtENUFhZCttMEx4RlIvNVlXMklGRHBFdjF1RGZmMFl6b3pFNys1RkpkTTgzdDZMSVkweVBDVVk4bnhWemtTOWovT1U2T1lydzJlbUhBNVlVbXl3dDRRM0JZdU5DRnB2Ylp0ZFowTVVOYUZBUG82OHhQbHcwQ3p1V0Q4a0pSdGNybnZIS0JvYUJIQjNwbkF0YmtaY3gzam4yaUhvd212QUY3QWtoOWhpSVJXdlVhdm1CZWdacCtjWjVTQ3Zta2xZdG5NMjhpQTlTTTA1SmFhdDI1QWF0M0h3VSt1Rk9idUZGd1VtbnlCeXRUaXdSVWlaWnFkVk4yUnAvU24rNzVqR2VGbExNTWFyZ2kvTTZTWTRGQ3V5UWI0VkNPelN5UWRTM1F0QnczWkdOUTdMUEl1Zm1vWld0VVlVVy9NYkZjbFZXN2FmZ09nNnF4OUVqZ282QVpwa1VkM2w5V2Z4Qk9JazYzT3NUb1pYd3RCQTdoMkJYWDQzVGRZd3I2N0FBWEMyQU44c3h4OGdvRzYvU2pabGhaYXY5dVJEelZEeEEzU0RWU1pvSnVZVVNpbXg2bHh1dHYwT291d2Y1KytmbDMrK2ZyOCtQcjcrZWJLQzZaaldvSlBhU3FMbE5oODJJc0lVUTdwU2dydE55SzNuZElPL1I3S0tMaG1zYXN4RHV0SjV1OWtrV3MrOW0vaXRqNDFZNVc2dWlOZVB1b3hSTE5ldjFPUHNFM1UvNHZTaE1yK3dxWGZMTGRRbS9rYjZxc2lMVlFoNVJxejlKbUtNaGNIUGJYOHgvVUVzREJCUUFBQUFJQUxPRVpWZ2s4TnY0T2dBQUFEb0FBQUFTQUFBQWNtVnNjeTl3WVdkbFgzSmxiSE11ZUcxc3M3R3Z5TTFSS0VzdEtzN016N05WTXRRelVGSkl6VXZPVDhuTVM3ZFZLaTFKMDdWUXNyZmo1YklKU3MxSkxBR3FLYzdJTENqV0I0b0FBRkJMQXdRVUFBQUFDQUN6aEdWWU45aWF3eTRFQUFEWU93QUFDUUFBQUhSb1pXMWxMbmh0Yk8xYlMyL1RRQkMrSS9FZkxIT0JRN0dkZHlTSHFnbU5WS2xGcFluZ3ZMYlh5YXFPTjdJZDJuTG5CM0RtaXNRTmZnQ0NmMU9KL2d0MjE2ODh2STViYU9NbW0wdnMyWG5zekh5ZW5mVkQzNytjT05JSDZQa0l1eDFaZTZuS0VuUk5iQ0YzMUpGbmdiM1hrdmRmUFgyaUQ4ZHdBbjF5SkpGZmVDWWQyalkwZzQ1TVpNNEFjZzE4d1k2UFhuZmtHdmwvQXlhd0l4OWFIcmlRSThGVXVJY2Q3REhXYXN4NTRJNmdNOC9KdUJuandHUUdEMHdUdWtHN0l6K3pxNjE2bTlnSUtSVkNxWnR0eTdaalNwMVFHa2F6WmpSalNwTlFhZ2F3ckVTcVNpaW0yWVJHUW1sUXpTMEFOUkJUTktvWnRtcXA1aHFoUUx2UnFGY1RIcFdxdHN5bVljYWtGcUdvS3JEck5WbVpkMTFKZlYrSlNCak5kZEZqL0NkZ0duSXZEYkRCd1JoTVlSOTdFeEJJYjJmSVBEOEIvbmxIM3RPVzFTUVNmZVE0a2NEd2FrcXNEckNETEI1N21oVXA5WVpBaDh6NUhZMWY5RnR3ZkVGV1NlM3hXSTZSQzNNNUVxNzNFSTNHQWJWYzVWcE1WUkxEUlYzOFZ6ZERWMk9yM0Zqa2Vxb3JjOG5jY0s0M210dEtmcGpQOE15bEZZdXkxaDRFQnBVbEZFaG4wRTdPWldtSVhGSVhHd0ljaXhPK0gzQm9JdVBSdU1oNHFsSmtmSnNYKzlJdENEdmJGeXdFb2R5b0VLbG1FaUxWeGIwVXFVNkRVSzNDcGwyQjdYZ2hWQTJ0WnNYcllFc3RHd1RtMTREV2VyU2NnaUNBbnN2MjN4V3hsN3dkdXJpcEY1ZDJOUHhZZ2w4QStUMHdwWnpzK2lwK0NUN01KYlh0UGZ0L3pYV0JiWlRJdGNqMUtyZklkYWx6WFdBQnZiZGN6N2RSN1h6MlE5YzY4RHg4SVEzUVIwajM2VXlvdmx1cnY2N3dIdWJvUGVTWkRpejJvT2ZJSFVNUEJienJmTU83UkZndjV5NnhwTThOS211S2Raa0wyU08rcFNEdUtzZmpBZ0JjbFZzUEFGM0pXWGYwN3N3d3RtTk4ydkk3bHlWSEdSdmZVUUNJTWhPUEN3QndWVzQ5QUhRbFp5M1JCNFNHUGZHUzI0WmVjcE1sRW1DTGFHZzJjbEVrcWtmcCtvY052UG9nMEpJYm5CMVlhd1FFOG9NaklMQjVDSkF4ZmxPaEQrRmx3RHp4czlRbW83eHAzUzNydXBLbitDNVdDelY5MlUyRW1NekRUZWJod0JHYVVkbHZRNUV1Zlg2WnhpNHd6d3UrMnN5Zi9OekljaDFoQmtZZTdjNms3dm1vajRJVFRLc2wyVkhFQnhtZkNxMFVxL0JiSVdwbDZVdWg2OS9mLy96NmNmUGwwODNQejlMejY2L2ZYcXg4TnRUSGJoQitTWFhzWjFiUGxFSHFPMkRFY0VwcHF4WkNldmpnVHN0K3UrcXUycktiMWxWdGFpRnRITkRmczdaaW5tWjM4by9MMDd0cUk4ME9CNDBSOGluRVYzRFBWdmRDbjhqMXNCdXJ6L0tERHJOdWdOUVEwZ2k2MFBlWkw0UGd5b0c4aDlEcnBEVE9qZTdiaStrS2YvNWhHOHQzYllpbnlKVDZ5Qi9US0dtMDlFMUNLK3ZtR1VwRzdDbDNIbk4rdklyd25FRUhCQWk3L2hoTkU1TjAycWNnR0ZNUUxGZkdSTEpMYXlud3JtS3Bpc3A3MERDYlRPYjU2dGwzdmZRZWNCdzhDMksrcXNvcmJBNG1VeVpiN053ZzU4NWxJVEtaQU1qT2NuUnhzTUdJSEpISVdYUkVWNTYvVUVzREJCUUFBQUFJQUxPRVpWaXVaTlNxMmhvQUFPQWFBQUFOQUFBQWRHaDFiV0p1WVdsc0xuQnVaelY1ZFZSVTcvZjFuYUZUR3FTN2tXNlFFQ1dIN25BR0dSQUVwTHVHa0pRdTZVNlJicVJGQnBDUUZBRUJsVTRScEFibW5lL250OTY5MW8xMS9qajNQT2VlYzgvZXo0M1QxMVVuSWFRbkJBQ0FSRk5EelJBQVFLU1llMU44TU9iY0ZIQ3lpcmtRdUd0WWVBRUFoZmYvRHRBUEJ4Wi9BS0JQMDFSVE1mYlBQeXB3ZFdGY0NqaEJad3gxbXMrV2p5eXBNWGhOZWUzYk85WTBNNm5ydzlzSDRES2R4WlJQZUg4aTllZVJIU3VIaVJ3YmxUVzNRZ01rVVlqTG42b3NZR3hwSjJCa1lGR253bm00Mm1pRUhEWFVQZnhINHNQUDZ0ZXJ6b1pVRTZrNytVL2VHSDZTam10dGJkZlIvTWppQUhVWXMvSGdpN04rSkt1a3pPNjNMZXRWYUhIY3NxTXcvUVdsdDRCQ0thaXFxbWE5TU9waXdpZW9JUjdTSnlEZ2l4TXhWbFhWWWlmT1RFbEp3My9DeFZuTytmL04vTmdWODJJdUdZWVZFZ2I4MDl4L2cvaENNdmQvUkR4NmZjTHE5d011KzVwcWs5SnZVZUgzbzlJTXU1VWgxalN3Q0RDR0NxdGl0UVRZWWdFSC9CWGRGUVpKZUFjKzBGaTlSdVZsd1VDaGlja2FuTzZMZEpiaFBxSU1peFNydkg3WWcwNXRWcldVaDNTMDZjMnBRbkplbkV6NldQbUlyTUtEMVZXUUJ6VWNhQi84YWZoUDdKbGh4SjZPWEpxb2hnaXUwMFIrVUFwRmxyM0hGSjh1MGp1VmRRVTNsVXlFbU1rZHdGVWVOL3IxWW9NL0I0Rnc1RGxKSExwVGxhTUF0STZrcC9LZlc1R2xBdmozUFozZlNDQldQNHA0R0UwV1NlazNBclFmYXZxZktreEhxbi9EQWF2NE0wOTMyTUlONjhNekJrTzY2NTJCREE1V0Y5Q1VyWHdTeVRNMWdqa0pieEw2WHdDTW00TDdzeDg1d0FhQ2ZTRm41V1BEM2doVDBXWno0UnM5azZkRk9Ia2lhdEdQbDBiNGdDd3VCZlAybzdlZzJhelpMR1h0REptb1UwSEFhK0hON1p2bUR4SytmSGRpT0lEYTZTODR5cGhjT2tzZUdWWFM3S3RQc2NvcDhobTFKTmdUMDZ4azN6WVlsMWVwdWRwQnh2bzZZbXM1djFtUUNMRVRBQVpZUVdnR1kvUGVKTU1rc2hrNmtCcjJOQllkU001dXRpUDZXZVhEWkhFK0N4UmZ6djJNcUdvRytjRHM4MFNRanAxYTYwRHYrVTQyOGRCcXZUSXRrRU1nTnNiNTR1dUE1dE1jVzdwUHNzZ1plYUpMSXMzVjM2c1NrRGtnNjlqczFmMmp6OTQyMlk1ODI5SFJXNUN4MmlFR3EwVUtMVDVJNUp4QXpxQUV4RWhMQmR4ZENScjM0Qnp3dHZuN2NqZFhLZnhVK21YN3JWU09PZGFzcVpZc3hVT2k4bEhxQ2hSb1ZGcnZ3V09kSmNrSzQyMUpPN2tOWmJzY1dTUFFyRTM1bWgxUXpzRTI4Sk9ZMzUydXJUanhUSTh5aGFMcjdzM3RnZ1NKMXRhdC9zZjFjejVIQkVmSmdUN08yZ3hRSVdSSFF4Tk5tTVNpRkxvMW5wa3BIK3JxZW1UV2Q1WTVlNVRKZjA1clREaFJZQzNzOFdtQTdlVDNocmF2SHkxcFBaWEUwYkZjVjdCVVlEV2pVbWl3UmRHdnpLTVJEMFpsZkJXNGlNMWM4eE9FWjZBcmtZaktGNFFya1Qvemw4TE9RbVpEbXQ4OXVSbTlxbVNEelkxMmVKYVdzMTF1a25HcExzMVdKRjlFY1ZlaWJWa0xEZ2xUeUpjaVdkUzNHTFVzODczSThEMCtaMlJRdkJVbDhXMkFxTUhBczdCR1Z4Q2ltcWxyWDFVeVRscFFpMU5OTEk1SjN2M2lsZFMwUThxYjFjVU5tZG5wSVIvdUIxeENBT0s2TTQ0Y3dRbzhXWnFnRldUb0JiZVgvaG9UQ3pKSUlnTVg3b0RndTRnMFZjUWVQYU9WUDNNbkh5dGRiS3d5N2dZdmwrQkVBNVo3Rml0Z2lBK2lJeVlyUkRqbDBySFFEajVxSG52MEdkQWdZTWRGZnRFZEFrdThxeVFBaVNpcnprazRyY3o0a01RalljUXBXU1FjY3htaVNHcy9BekpwTmk0WjZWS2hmNHpOTmlzNGE2K3poNW9WM0FkKythK0tRSXp3eVVSRk5ERysyUzM4L2EyWmhscERqNHBGMlNObHBDazliQ0wzMjhpVGg0OU42RGtRV0t6c2tMbUhyS3crQlp2R1RjRzBRS3dvTG8zcjJGYWYzYTh1T0swQm5GMDVLUkdMakJVLy9EQktNSkYwZ2lJampudHJRR1NERjBmNTJ4aGNqRTlHRkxMME1Jb01RVFA1WGhsUXhhZnp3QnBVWVBCNnM1YTA3ekVuRWZTejB1bnpoVzZpQ2dLbzlJbFFRZUNyaW1SNDRMWi81WUdwSnpPSDNPeFZ0UWlibkpTVTR5MzVnRDUxRi8wT1FjOWt0NnhkOERRWm9YOVdRb1BmV2dyNWJrVWttQXQrcGxTTUR0bnRDY2tKYVlxTUNUcHpJQ1FLNUlzMlRNclFlYkRkZlArRlpSblZtVHZHNnoyUW1pWnFLck9PczdFelRveUV6M1I1S3hVY2lnMFVuY0pyZ1QxU2J4c2lUb2E5bTNERDA3K2JkZHJoOU42U3cvbEtWN0l3SWdHeWdENzdIbE9jT1c5NHV3RGtTYmQ3cWhBTW0vK2hQZVliaWRMM1lPU0wybHFpN3JxV3FaTnVOcFB6THgxdHZBenJFS1pKNktwbnVKVzRLdks5WkJvY1BINmM4RnduOWtsN0t1dHREdzJUcm1CM3Q4bUw2cWc2ZXluVGVzL3JzeTN4bDFQNVNtR2hEZzRPdnYvRHYrM0pQQlVzRXRNMEhmOE40S0hnS3l4M0c5b21jMkpFK3FGMlAyNm92T0hFd3hlaUlwOW1FeXVvbUsybjI1dFlaVDh2dkRkYkR6cnBuY3lUWHUvMEtDdTJXNnEzNmRrcEREcStKNGdSakZuOER5K0NwTldxclR2ZGJXRXdtTHU3U0tiVzBXcVgxOEhpQnlZbXBvdUxDeDhmbjRhUFoxb3poZ1JMUjA4T1lSRnFzODFqNXdEcklwT1g0a0E2OTR1bWR3ZGc1Ym8xSEU3cnBYVHVtSVVnUXNSZ0xBZXVQM2ptTDJOMVRVM0Fia21NNllIM0U5TW9IMlorMmtmVy9uY1hTKzlyYTl0ZnIzVzdyZmM1U25TclljbjVYeFZyV0dvU0FYaS9GTWhQdmdKYmpNMkQ3elljUGxiaGplOUJMQjNZNjUyalpUSmFGVjV6KzRxbUdVYVE1Z3FFR2JMWjI2NXQ4NmVucHpmMDM5OWNYVjFsOTUxWHVLNjBVNHRiRlFpeWZ6RlpCQjE0R2UrZG5QalorRjBlcnoxUVFwMStFSEoyZGpZYkxGclk0NEkvdFhBckcwZWhVSHBoTjNPM0ovM29PSjVDM2hGTWdyYy94VkVLM0hBYm01Z2NMYmRVOWZXRmJuWGpXK0FzbWxSL1JOL2ZxaWN4WGk5MjlGME1ZRDNJV01sT3VmaDhRNUE1T0RnWUhoNStkM3VadlpLYWNqRW1OMmJ5STJDbkFHUDFWM2orV2wxMVVlaGdrN2t4TlRXMTVlVjB0QWRGYzZseGNIWCs0NUR2SHZrTklVZk9XNzZjOEFLajVSTFA0OVV1NmZYZ3YzbnJLSWN1SmdJTHRMRjd0WFYvNkIyUDB2Vll5L1JqSzR3aktXeHFhMURRY2RmT3YrTzFsWmtaL2Y5TW1YSzE1NWVYNm1WZlJYUlZUUlBqaVRPZGwrb3Rza3grWGx4ZGpNWEhRckljREZ1ZFVtM2VTTi9xSmRSWWZWOGxmYk5xM3JnbDlWUkN3QlA4YjRoSTJOdmJXK0ZtdDJ6TEY1TU9uNmF4Q0VLNnBESnZYQnpIM0VORmVFQjlndm5iUEVYY1prSTZPZU1HVjBvVndVQjk5WnJuOHBqWkVJYndtbW9YZkZkcFFKSmpsQVZEZmpkT1RwREd2YkhHbEdESHRjeW5XTnVVakxkN3M4ZHZWRktRU0ptS0J5ZndUL3dEazlncTRQdVdPdy9XbmZhNWczNmx0MDZ6VTRWRHBITU15SGdMN3AvYUIxYkdQNnJaSy9JTEM1K2ZlRVNZME9aUnFacjNJUXUzQldBYVd3bjZRNm16V2UxZ2pybmZhMnZjTzU4aTRwUDVoZHdNOEZmK3lvQlVnUUpEZkhkZFZTUXYxclhlcnllMVRmbVFjNzVoaVI0TUlITXpaVUE1bGFvR3dUTnNQc0dKWnJXWkVJamVPOHdFRS85S3VjUVdSUWJZUmYxUjZBQkJiZlMwZU53SmU4RHN1VnlLemRDQWtyT3pDZUd3aS9kUW9RN2E5d1A4Q1JBYWs0RVVnR056ZVlvUExXQUZwS2lNcVBPNUl0NnhQdkFjTEg4bXJxUHJsTXkwT2ZoWFlUTUFyR0lmTjRVZ0FhQnB1UG9VMkFNaXhMZzdHV1JndU9lNjJGSU1XTU04cTVHcEFuaUFyZlVkMWxPTDlmb2xqdFZET3pGM1FoRDVKQXJ2VDd5K0xXVmpPby9lL2YxbGY5alpHTS9FRVhLL01mQkZPaGN2REc0c0xPYUZRbVNvK1ZhUFA5eWFBdWczeW51bkxpVjVKVlBidytjRVZKd1NrWWRXRy9MNGtCaTNYS014ZDg1M3gvM2k5d3daajJkVU8rYmlHUmFJQzhLTjhHTXRIbjF3TnpDcy9rSk1tb2pXRFpZUTliajd2Rm81WVpiZENwVjlaTlBkYWo5QkEwaWZ2Ri8rZUowdStVRkk2UEp2RUF2cXNJRFJxMktCSzNKK2NkSFh4MmR0a3VHTVZsT1d4c0RYT2t2cVY2NitsN1d6SURsL2VwVmVVZEJmRm5YNmVtaHRUdEdIdFhPVnlXMlR2eTZhKy9Xcm5aZVIxOUZka0tLN3hucTdFNlBMK1hVL0Jqd0xKcDh4MXRFa3pOemJVT2JMMG5WclFEN0tUN21keDZWbUdSMGIzNjRraXVKc0dVL2Evb1c3WFM2c1pFWWl6eU95OTE2aHVhMTJ1M094YzZGZ1pKZ24xQ1B3NWpEc2NQV2psSnR5NFljMUJhc0UwWTFEOVphVzBmdC9xU0Y0eDY2dkxJNVZURjBWeGd6UDNwcUpScENwT3ZEOGNjS1VDb3lSRVp0VXJQU1VtakU4MkY1ZGlvY0xDMFI4WnZ6akZlRy9nUUY2VTh4S3FDQUhNYzhETjR1VTZLK1RsYXlmREd1SVBrWkZRdEJYN2dzRENlb05FTjNzbGV5ZVdHNHNJaDVlbmc1bURmMC9CaHlVMk96NEZzYkxCa3MrR09ZMGQyRXp1RUJWYUxueUtzazVjV2g0cEN1OS82YUR3VzZuZE9IOTRXVEJhWVBvL01kLzQ4UG9DK0hqMzZ6YTFkcSswTzV2ZmtNamhlYUg4UWRKd1crRGxHU0p2WUVtRzcyZjgwcXNOTm9kQ2xmWnEvUnNsSDFTRFRtN1hSOEMzdFl6akljN0RLZzAzbGRRYVovdnlvNm9SOEJqRC9TMTVpUUxCbE9CZy9rTDNjcjhWUW9DcHhwTktNeVFEMC9IVEd0UHJwZ09Ld09jTUNySlc1RlJ1ZmVuMDdBMnc5b1B5NERWK0xFYytsYjg3SHk1dlUxbXJ4dW5wUzF2NnN2VWJBNjZyaWRkc0FqVmxhaW5IZVFuNk9jVXFYUzlUaElVQmxXdnkvUHl0N0tjMUVaN2ppOWhIMGdWQlJObTQ4N00yVEhMY1ZJb2VzakVXQXRUZWlLTU82NUw1aVNZTkJMaW5ib1NjOUVjdlFaNkoxcHVVeFcwZTR1RHo1YUwrbEt6VmxwaFlUbFA5WmJZY1g3YWpudE51K2FDSG5jNTZoazVZMzl3MVd2VjZaTkxHUnFaaHp2UHZiUUtUM0JjcGMwSkpEaVM1OVpEVWNyMXowbElVam1OL2piMm90VFYwKzJWbG0xck5Ga3BESUdRYUVEMGlrdGtJK0xHektDTXJxdG9SenUwbTE3cDBYU1BvVktRaDlnYUxYdHlTSS9ydmx1ME9tSXNJVlZ4M1dsaTdZK2s2UFYrUWxrNkVTcnYvbE9iNXZVOWoyWlBobTFnNE0zWjFnUkxHT3JQOWQ4ZHQyMXhKYVd3WDU4VGMzTnpOOGhmMXp5U1hjdzdIQmF4UHUraXV5Lys2aTlCZzdWcVRseVl3clBadmFzNDd6ZVV1S252eGo1b3graSsxdnJwK2FuUmpnQUV6TXN0OVpBZlVrOU9Fd3Vod2MvY001RDBnb1pUYlpVa1ZmWEh0c1JLRk84MXVhWkdsMndXa2FqNXVzWDA5TzRSVGFidXVaV0JJRUhIbXJic0M1MUNFU1VhZHVJekVhbmdEek1JS2pJUVVENURyREQvWjh0aFl5VlppclNrNUdIWW5WTGU4OXU4K2VNUS85c1A4eG5pc2d2MFRtNmdSK0Izd2JjVnhyZDlTS1IyemIrUVZQRE9QMHdIaWxmZEg3bWhMMzVuRVpPUWtMaTZ1azVPVGtwS1N1YWQxZFRXZnY4WThMZkpialJDdmJPaSs3ZTEzclRLZEp1L2RFek00d0djNUpHQnpjQ01XTUxpYWZFSDk5UlJxY1dpVGwwaGowU0lhWkdFYlRkUld1blVXdUg2WFk4dk55dTZoNWFEdmNwQjVNQTlHaUtmUzk5ZTRzSHI0OHVMQXd0a2x4UkRZR0tvS1RHMjh6SjZJajdET0hoVmF2cUJYRW1YK1Z2MFhodys0ck9jem9QRXZyWFZ4YVN4cFZDSjVhc0NLVUI1N3Zpb3pLMnN4Z1BXK2llQkhHVkVPQWs1c25GMGZCWkVTOS9vcmdaQ0NFam1QYWErbTBmZmZPNTRqYjdEeE13Si9DaUlaV2hlU21BS3prOGdaMmZISjYxME9qeE44SmpzSjFlYms1ZnNOZklMRExLbDArQWVvUWlKTnNiR1ViWDNNdkZaeTh4cmFjT0p0Nk9zY1NvRzNhTUJkMS9lQlFDbzZlREo5WlhXMDIyVFVweGhWUEdxTFZsMkkzTVNuT0dYVE5UQTRvYmVCaDNldjVnN1Z5T01sWEJ4L2s3UzZXWjc2ZmU5TXB3UG9FeC83V1gxUzU5L2NTR3E1S3VtR2tMamlUZzlJRkYyMm51WitzRE5kTjNDeG1yT1IvbGtiUExQeFpkL2hUSUFLek5lOFVpUU54Qlk1VmE2NDBrQVNYN0pZOVdOYmd6VDIzQmtvOVlKOTQ5dGJaKzM0Uk9KNlh0M00ybFYxaDhxSUtrb2VuMlFIYjNteW5URVVrR2Z5K0dJbTh0eE5Na25JUzM1UEQ5NFVoUDBMdFQ1RzVOVzc1clNUVkdDbFEwZU4vZGFuTWJ0UCtUNURDZWladG1GdHF5aFQwSVdwMWd5SW00ZWFaVnVoRlhteGlHbVNOcjZqRDQ2T3V4ZjJXWUxaVm5EdmVPVnkyQjZ6ZldwdzBYV2xnMCtOR1J0VktOOFpsVVVQbW0wSWQrNUpSNDgwZi9nN3ZYWGZ3bGxQTUxnZDk0ZDBvcUxPTVNKaGU0Y1Y1RlVuNDJNaEZLZmxUL2pabmZVZ1pDOHZlOXUyMnM2Y2sxVXRqT2p2RkhYNjh0ZWY4WGZYTFhNNGpvend3Z3lCQ3BqbnEwL281dzUvOVluaFhHZ1ZrNmVPdHF1M3RoTG9tRWJOUGV5WVZpeEFDeUM2ZkQxOWVpU3A3S0tpTno1U2FGTFlhNk5BajB6c3lWTWpab2VQZXZVNER6TG1RNTI4TGtoN09xaDZtdmE2bEM2L3lyTTNDVUtiYnU1WHlYZjFsOWdDYnVZZnMvUWtZR2hYVDRhbSs4dlVIRTh2a2xVenlWZVRwN3QvVGtvK2pFK0xFTmd3VVlZTXg2Q2VvQ09aUTdWdDRiYXV4MUhGZEFleDkxbGowNGNQVVYyYjVuNjBRVGR1WkhHb3k5MWI3Y2xIMVAyWE82VDNPa3NjS0NQOGk3bkZ6TXhITTluZ2tKNkUvcnZCMjFEMy81aVdEQ2ZwMWU3cjljZ29XZFhOWHJEWVMyVDRUSUVGWmQwWU5XT1hnNmZYTWowSHJYVUdER1lMYk5wcVlvWkRlTXhwQlgrMFdreHBkNnp2YjJOSWR6YjJYNXp5YjRodFcxYm9hRnU2a0ZkMW9UTE1zYmZzSWJINE0wdExYOEg4VmdFT3pqWUdKSWtKVXI0My9RR1hmYWh6aWEyL3JIRE9ReHRTd3loVVBUMWRGaGZmMy8vYWxLVWl3eS9vREVRZkQwQlBUNDVRZStXSlk4ZklXdTlWdUxUT2h6TnZaYzhMNWdUM212VHVCbDhTbFdZMUd6N3pWZEhRNTMxL3VyajdYSFBreWRQb09pYkpRekRHQzhOL3ZvTXJLLzRhTnZ5dFpGQmN3RkdtNGpGeTdQV1YxWUkxWTVOTFRQODM2N0ptQWlyVnpPMUc3NFlDR1Q3NlJkOS9uUDE1QVBRbnJiVmdNaTdBb05zQ2RqS2ZjRjhxNGJUckFlblhRcE1CNHZSaVNoRjJJdTdRb2ZJYWwvSDRha0FHOU5uVmxkOGVoNFA2dDhUK3dieWRkS0NRSDdlRVNlNGxyNHZueE9BekRHT2hqZGk2d3pqSzVpYTZUUWE3U3Mza0NGMkJnVXJKU3dDeWdnUjB5SEhYdG5DMEg5Wmk4L3IzRjJnWkZNVXl2cFF1NXo0dEsrSXR6K3ZIb0ZUcW1iZXFRQ1ZZNkFYVlp4MHNRT3NPM1FlK0pzV1FEbVlpcFVSUnprZHJFYnhOcFpOenlZTnljcE9KbkFWa0s3NnpaQWZvMUhKNTN3MCtGeloxQ3hGOVVCT3FjanpxdWY0ZXY2eFlHWkJxQUhpNmNPZFZRbFo0TzJPc2FUSTlyZkhzN0o3NXFvSW5WTFU2SDQ4Z1crU1BEaGFCWHRPc0I1cG1Wb0MzbUJZdjNvV0ZvWmVlTDlGeFdVVkVPc041V0tIdm5pQkNRLzBjS1FLcnZ5ZDNiRW9DOFlaeVZvMFBtYTZTeTlPSENtRDk3QzdNcERycHdkM3lGTmlQY1FlY0RiUHhUVlFqcmJBbzVuTWUvY1paVUF4M2pRb3dZdW8yT0lNSWFBbllZM0VsOU1uMFNEemNMK3FtcFlsVUk3RUpsZkdGVmxNTTFwUXJ0SlY4MkNmdGNqSVVaT3RHRmg5V3g4TGUwbkV3Y1lGSysvSEp6Uk1wUlFwT2xocUNEc0pXcGNQdm5MdllySVFuZjJlaUt4Vi9GRll5bGtNRm90SFlDWGFYekNMajhLQmNnN3g3aVNWTFhXK1FlOHJ5K1dIZDRxWmxObnpJSjZ5UnhZMmlidU1XRStlNFlpemJ0TGlNMEJaS1I2NklyODhsdVVtWDdpb2M2eW90SCs4bFl0YlVhNW0rWEYyYVFqZTNRL0ZZaVFvdUM1TkgvY0k5cnRiZEpvY08rU3NpNFh4RktNNmRtbFUwLzltZnVueTJnbTlHbWJKV2trNDQ2aklTSkJlRytwdWZaSUZhM2VKWi9UTldjdjA5bHhlTHhmODdsWVRVMUJVMUxCaE1MTHpKVWU4LzJhaG9UQmdPOGRUM3ZQU1lMd3BmZWdYYzVXYTlYVElJSzZYNlRlcFdFRmJEeTB5RjI0TmVvQXViV3lyL0V3eTZuMFhpaTZGbU4ySjdmLzIrWkRheVNDWnBHRTZsekZpeFhRelFjdFlWZUh1NnNqQnhycGE1YVkwNVJtZWluekRjYXpsdWJyb2QxZ2dNcGdITG80VGoxRERGWmdpTS9jOVBPQjBFSytudS91NS8rWWJ6T09YREF3SjNkM2RJeFFzRkY1U2szSHJBTVFabWtxdDlwVm5YLzhVNzVjakduRmtZa0lJRWZZRUQ3SmM4VjcrR1NlSHpiWXJUR1RWSWxXcGVQdXFoNDlNY0FnenNNOThzNDJaa1ptZ3N4L09LKzFjSEhNNlpQRUdmekJsRkk3SHZMdTc2MzkvdllOcHlyV25kc3ZRbk9lQ0x5L200TytuejlCWDdZRExSTnFybkpwZ0VhWFh5MDhCOG9xRXAzQnVKR2Q2ckZNWHl0eU9rL092TmltOXZqc2JZZkZ1S2FsT3BqNDFid1ZueXNzVzd3QUE1QUZSSXpkWEFTTTA0dCtRWjZpUDZBMDBZMVRuVGUvbGo1WCtzTEF1cGk3bjhqbWZBYjA1b3EyNisyeUhiZldibGpvbmZaN3dYVS9EZ0VpMlBKWURmZjRaYnhXeHd2dDJNMURlZVNrcEVXMXA1MGdwYVYxR3JYSnhUeWtYU05BU0gramdmd0JQMnNnR3pUNmx6UG1nREZCWU5yMzZjME5BRFdERTlIMHFoL3IvWHAyNVlIdXJqd2JTMDl5c0JBd0xEYjN2MmlsYzZmWTVLRlFNMG1vcXlzbVI5Zmo1cWJhWG9JOTRoTGJ2OUUxYTNZSXIvdGVkRC9HRzNuRVpHOTBDaEUvNWEzR0NwcjhKVHlSd2RWZS8zYkpldEtxK2trbnkydjZTczlianAzU0c1T2hvdDc2N01BbTkvMXVVM2E0TURXVEtmR3BTOThMNXd3Q0FHcVBpOU5ZWWxiWjlxMmxGdzN0eCtHMlRoTmg5anRPV1FNeldQdHVVNUZGTHJobUpZZGVXUVdRRlB4Wk9zaHYzVHgxbUxVdHQ3Nis2MU0zNUU0RWFCN1JsQnpjL2VvUHc4UERDVGlOWi9wYzRtcXozL1gxYS9KbjhrNDBaL0ZtNGN4SUVhbThCQ0o1eWxsQU82YWllZ1U4MFNpcmNVRTg3QSt1MFlUK1NIRzhEUk5ZczEvbmxWYU1yUVVVdHlqQXRqRkRibTl4YXRXMjM0a3h5NElhWUdvQkFJSGlrakRMdUd3TnVvWC96ZG9yQytob2EzRnhjWFBZY25PTmUvTGNLbVY0WWNlV2dpL28rTGhhbXU3WnBNNW82NXltNTB0T2RjcGw1Yk95d3IwcTNiNnczS3QvQjR2Wm9wQnVwQkxpY3RQM0luNzRSM0dsK3pBTWo2blRmSE5yNEQ1a0NacjdIcXhabVptYlEvMkJtZGprQnZUL2JxeXFhb3VPdmtuWUtjTCtUTkw1S0VncEIzNTdNZkFWQlorNDNiSTA0UDV5REJRYWNsdForckNVK1RtYlJvZnVpKzMyamNHbW5HNlB3dTRaYmNLMnpXUlR3RHpSWVNQdm95T3dVQTg4ZGkwZXROclBoTkdaTjV2VzY2UjhFMll4b3grdjA5cUVwV0lEcEpMeFZ2eWJtV3RwTHBFREZDV25UWWhkZWFpWmlOOFlrMW04OGdrSVRacWFoYmw5azdhcE9GR2p3dVdsM2ZTTXJTYk4zY0hEdzk3OUNYZjhWL3c4dExTM1NyMWV2TU9xNGFMa2gvN21WUDdPTWdwWTcyNHJINzlIZDQzOEt5YmQ1ZFp3NjZjQ2ZjWFFJWHRHcjZnc2pBdHB0RmNZbWYya0ZNY2dFUmJMWHlXaklJN0tFa1kzdTZ4TFAzOGpVcVNuZHFJUm5kUUZaenlWZU1CbEJvZjNGTjk3bnUxOEhCQ0RTR3Y2QUFpbGROT210Um1EeWpuMzlqK3VXcE8rVzFoNkRrRE1GTWJ2RlR2Y1lHMjgvTHlEZmJtcWpxZTljVG8ySWdEYXhXbi9SdGQ0emlKZkF2ZUVFbmI4cm45WmFBUlpaeFJ0UTNQU2NFc1ZGRUErTEVIZDcycW9OSGdYOXM4akdVazc0MmxzbGIwc0h0NkI1aUp1K3NkWmtUcndSZDN4S01YMERzMHZrNTRJRmlEem9YeW5qcXpJRGY5NzBJOW5iT0JVK2hLY1JZK1ZYcGNmRWRLTkhvU00rTWtsUmpURHU4ZzFzUHR0YzduSnNjZUwvL1NMUkRhdzArR0ZFMkNYZ1VtZHRMMXJCczV5NVlvZTBzUzNUR3pBTkM4bXNyYTAxT1JiOVhkLzRWWjBhR0UxbWdiWVJwYmExdGRuWTJGeGNURmdKODhHRnlLSzFORFEwWGM0SnpEVTA0cUpLS0NnTUtXeXJvNkl5UHFIeHJtR2JVbGV6d3lzQUJwcFBkZFhxVldFUi93OVFTd0VDRkFNVUFBQUFDQUN6aEdWWVhWQUpHTGNCQUFBM0JBQUFEQUFKQUFBQUFBQUFBQUFBdG9FQUFBQUFaRzlqZFcxbGJuUXVlRzFzVlZRRkFBZlQyZVpsVUVzQkFoUURGQUFBQUFnQUJhczJXTnV1ZWdub0R3QUFOQklBQUFnQUNRQUFBQUFBQUFBQUFMYUI0UUVBQUcxdExtSnJhWGRwVlZRRkFBZDZiSzVsVUVzQkFoUURGQUFBQUFnQXM0UmxXQmJNTzd6bkFnQUFEQVVBQUE4QUNRQUFBQUFBQUFBQUFMYUI3eEVBQUcxdGNHRm5aUzl3WVdkbExtSnBibFZVQlFBSDA5bm1aVkJMQVFJVUF4UUFBQUFJQUxPRVpWanVRZnB1T2drQUFBaEVBQUFOQUFrQUFBQUFBQUFBQUFDMmdRTVZBQUJ3WVdkbEwzQmhaMlV1ZUcxc1ZWUUZBQWZUMmVabFVFc0JBaFFERkFBQUFBZ0FzNFJsV0JXNlc3UHRBUUFBbFFZQUFCVUFDUUFBQUFBQUFBQUFBTGFCYUI0QUFISmxiSE12Y0dGblpWOW1iM0p0WVhSekxuaHRiRlZVQlFBSDA5bm1aVkJMQVFJVUF4UUFBQUFJQUxPRVpWZ2s4TnY0T2dBQUFEb0FBQUFTQUFrQUFBQUFBQUFBQUFDMmdZZ2dBQUJ5Wld4ekwzQmhaMlZmY21Wc2N5NTRiV3hWVkFVQUI5UFo1bVZRU3dFQ0ZBTVVBQUFBQ0FDemhHVllOOWlhd3k0RUFBRFlPd0FBQ1FBSkFBQUFBQUFBQUFBQXRvSHlJQUFBZEdobGJXVXVlRzFzVlZRRkFBZlQyZVpsVUVzQkFoUURGQUFBQUFnQXM0UmxXSzVrMUtyYUdnQUE0Qm9BQUEwQUNRQUFBQUFBQUFBQUFMYUJSeVVBQUhSb2RXMWlibUZwYkM1d2JtZFZWQVVBQjlQWjVtVlFTd1VHQUFBQUFBZ0FDQUFsQWdBQVRFQUFBQUFBIiwKCSJGaWxlTmFtZSIgOiAi5a+85Zu+MS5lbW14Igp9Cg=="/>
    </extobj>
    <extobj name="1BCC2C28-871D-48CB-8BE0-2867F7803ADB-11">
      <extobjdata type="1BCC2C28-871D-48CB-8BE0-2867F7803ADB" data="ewoJIkZpbGVDb250ZW50IiA6ICJVRXNEQkJRQUFBQUlBQ1NkWlZpdFV6alF0d0VBQURjRUFBQU1BQUFBWkc5amRXMWxiblF1ZUcxc2ZWUnRiNXN3RVA0K2FmOEI4WjNFQnB5UWxLeXFHaldidEpkS1NkZlBIbHpDTFdBalk5cEcxZjc3akp1c3dVa0cwZ251ZWU2ZTg5MUJldjFTbGQ0VHFBYWxtUGwwUUh3UFJDWnpGSnVaLzdDNkN4TC8rdFBIRCtsY1ptMEZRbnMvLzNISklCbFEzelBJc1k5WXo2TEZmT2Evc21UTTRtUWRCVEdOcVRGc0Vrell5SmdNb2lUTWZqRk8xMzk4azk4elYzcXZaQTFLSXpSN2ovWGV0RnArNVR2WkdtMmo0QStQd1JWV1VLS0FSOHgxWVhGQ1NKOXl5OHZTQkY5TXNTems4MExKdHY3T0t6aUR6MnUwM2tISStzQk5wdkVKdm9nY1hqcUNJN3ZNRklCNHI0dEZvM09FejRDYndwYVZqT0krNGI3a2VpMVYxWUhQS1ByZ056T2k5ZTYvbEZzRlhFTytIODViYyt6SVRsbFNkWERiZ0RxamduQUIzUXZNamVrSUlRbmpnTkFnREwyUVRzUHhOSTdQWm5NQ29vQXdqMDZtTVoyU2lkTUJ2b0dtWTlibXdjbkZhNVBPbVZjNlBGbWhkTUdGMWo5cWJWcHdIUDhvMVhiT2R6Yis2bkNUSytLcS9KWnFoZG0yNDBVT2h1SWRjNGV2dWRLSFl6cllIUXBzaWd1Z0RleVcydlluU2R4bGZncytFTmg0NUJJZUJPcmpqOEdaV01IRkJtemxmZkYwZU5vbmMzcTFYUllBdW1PbHc4TXZ3THo4QlZCTEF3UVVBQUFBQ0FBRnF6WlkyNjU2Q2VnUEFBQTBFZ0FBQ0FBQUFHMXRMbUpyYVhkcE5aZUZkdklNMTIxeGx3SXQ3aEdDRXdJaGdVQUk3aVU0RktsQ0N5MVNvZnE4dmZXLzN6amozTUljZTY4MTE1VUo5bnZzekhuV3NmbTRYNStVSSs5UkRlSjNscko1d2dkQmJhWlFyZmhnVmNBZlp4dk05OXJGNVJHSG82UUdSOWJSKzd2eUtoMlJxOFRSZnpnV2RMUCtFWU1UcS9nK1BSOWtqbzFCV1drN0ZpWlBUdUpNd3NGeGYzNXdtazVYbjJvVENTVUVMTStWL2xxajRYbGxZNU00VjluZUVVaUdROWZKcjZoNXVOQjZHNXZSdUpsQ2g5Slh1SENGS1kyK1V1UTlWeGM0d2FrVlZGdzE2VTRzR3hRRVQ4MGl5TGpmM2RBd2tPVzZWUHVIZXRoZThNc0NDYzFqbHlpYlU0YVJHZU5xbXRQYldFcnZtSjVhUmhVaU9ZSjR0b1FvYXpxSmkvU0w4Y0VmZlpNVXNCa25mY0JyS2JqcGFuWFhiY3FRWVN2c3VZUmlCVUIrUm54YUpHV2xwMC9VbUw2VEo0RlJTTXY2R3JwamxZMllQdzdOSjV2WVRRM20vbFZmYjY5LzdodTZUMmFUdFNiV0QwZVlPdHJsQUZ5c0ZOU1llMzhkVzAwRWZub05kcTR1NGpXK1lQQUg5SEhRdFZNR3N0cklOYVZCNmxRa1BtdzNqNHF0aC9XSG9XS2hnUGhUeklESWhxQ1VQTWdQcFpoT01hOWtmZnBqYW4vUXdiT2x6SE8vTGw4UmxCUkI5cTlZSkt2WU9VYTl6dndFUlNjWHM5aXgxb2tKOVZyM1pGZXU4RlhxU2R0ZmlIMTc4UkF2UEg1c0g3eDZNZGxmTVc4eUh6WFM4UjhxeTV0cWlOS0NvUUtBZlVkUmZhZ25BTWJWZXZ0WlJMVjhJckhlSUVESXQxekQ3ZzVGM2w4LzU0RlNKNFkxdUg0ckw4TVc5bmU4b1RJMDNiSmZyNERSRDA3Q1laL2ZvblFUaFRxWHozek9kdStab0g1TWFkR0owQktwb3lSbUp2UW8yckt3azkzenY0aTl0UnpiY21pSjB6b21hbkc0UVRrTlJzQ2pidldhUGVRVWZiZERnVER4KzNtVk43b0dqZk0rKzJoWG15TStmZXpKWmJJUUVIcTFQeUZFOFZTYUtJejkxNE0zbFZ0dkZiZyt6emRaM2x5cG9MeWI2T0dXcHNCUVNHTzMvL0cvN2loOGVDQUgzd1RHYVpnL0RaeU5ISVBhdWl1RGtHQXdFd2drYzRmTmthTk9ZbGxMUHpkbW13TE02WEo2RFVQTWlhUnp6TWJ0SWRrYzgzSGhWNWxxKzlkOXBUb1cvNC8vOHYvZC93R1BvV0UyZkhIUnpaMmllQ2ZSaDR3SXIyZFY2dUt4eDJ6dHFMQVdKbFBKL3VOODFMSUJnS0w5VTMvV2dDUVhJMTJObWY5WE13TDVUbWN3THJLckkvK3dqK0pDRTI4SDJmWjVOc0FTaG9KUEhERkVYczdKYitVT1M0Wm1aNjlmS05qNTQzOHVBRFRHV0FiZjM5eWsxT0JDbmxEdG44NXZReU1pSGFRc1VzZFBxWHAvTTNWUUtUc1M0LzdxM20rd1cwc2FhenlOTWNwbXc4TmJkbUUxTVVwajYyTG1mTzZoMjZwakFFVHp6bjdKbHVhQkdsOU1HaUV0L2RndTR4blJYeCs2cVQzY200bUU3R04vNHZRN3BIakRyUktNMitnbGh0djVkT3hNT3VpMzdub2ZYQ0lsSkdXZjFVMmVNMUFwM3BhYkJKL25zM0ZycFdVUE9lTmZPZ3FjMG5qdDUzSnFlQThtdW1uOGFiTm83MFJtR29aQ0ZubmNiMWxkSDdZV2lYUHFHUWRNYktOVVFrTWd5R1hEcDlWc3JtNERBNEcvL05tZkIwVzg5djU3bnkzM2VRR09zZnhZNjFqMW9vSG1tVVhoZWtNYlMzNUZyaGVwd2RSaGQwUHg5WmNEbUd6S2RidUMzNDA3R1Z3T29rRzVtVkRGUmZYNVM4Vk9hcTBLaFA2d2EzdlU3cXJoSkRsLy9IK3hGM2JNQ1RjMnZYR1RpTFhqbXArQU1tWTQ5c3RKU25OL2xvSUttRVcvQU5rT1JucUVXb1BBRFRoTjJodGluVy9ieEZxSHd5THhkV0ZGY1hUYzB2VXpVSHp5Ylo5c2p5MUFQazcrOGI4enlJSFp0RGdZZkxEeUgzNk1zaHp3OGZGaVdGRVV1Qk54OGhCcHRiRWE1QWZUUkVBQnN3VzJLSXVWcEpBOHpkbzBPbXhmUWZzaERPZWwvTlZlL1ZFNERndUZkQ2F2K3JpcEcrbVlBRTJrL0xjWkRUZWdGVFFmUDJ1eWdQUkM5UER6ZEY4MFNrOTdqVnBSbjRsNTc5SkxWSWFGUkNWS1JNeUlobmVDdUY0RVlGcis5eS9uVGhoZGwxcDVyc3pLRlorVW8rOVJNRVNqWjBqS2w4K3hxU2daZ1R6NXkzclpuZkdHNUVUdSttVmlRQjF3TnJkcDNxK0ZVaWdwb0RoWjA3QlFMRWFoWGhQSFY1RkZham9WSEN1ZGhQVE00WXc5Rm1vdkFrNm5YWXpIRHBVcEpBOEVRVlFjMEZucjAyMkJwL0JIRnlsOVBpeFNubGNtendDWVRYUTQvWVdGUVRlRGxKTU9EQ2l5aFF0OXN1TlhDVDMxOWlUT09yNy9aNTZyeHBrNTA5cm5udDJZTjA3S2VYTzFZR0FsTFlMNzVoWFlqajZVeHU4V2Vob0Y3N2ZrZDFUbThLRW4rUHo5amhGWU5lRXNpUS82OXJpakpFYkd0NGVZejhSMmlVZThjN1M0Yloza2tFRW9aMVR0cmZ5MjJtSFFwWS9rSGp2NXlVUWRrUTZ0Y09Ndi96dE9uaUxncEoyWk1TRGpqYnNwbFVrTDc5ajJJVG1hRnd5RDVYM1ZaQXdZYU1pUnl5WXU1U2FlWko2UUViMjNXbEdkVE9PUzdGSjBseWNjK1l5b01WYlVIbk9JcStlT0l1dk9aODNuQWxJQWhPY3VONTl5Z1JDcFozcEpabEE4RHlKVVFoTFBNclZxWHErRFBBRjNzcGoveDNyNW1obXBsOVNReUJyaEtPT0JrR3YzYnhjUmwxalkvUTBVTDNMb0pScEJaME5DQjhEeG04OW5neXpraDNTaWJReTljSlpNWEFyZE5zZjNtTTBuU1lXRDI5Sis1Y1JHdkV3L3Nyczl6MUVpUERCenpFUU0zc3hTVHBIU2h3WEk3citjWHdUZnZyMlVGK1lvd1hhcVpkNlpaQXQyNERGV1BqSUtRWUtPNnFXYTNucExyaW1WVFdEaHhiTzE2K0pVcEFUSHJvelV3TW9tL2ZkNnhQRHU1a3VQSmtzYW1wS1J3Y0RnRXVWNU5MVjdRMW5UNklwVjVxZzNHU2dvSktNZWY2KzFBRE9VcmRXdEVCazgyUmRIUFNQeTYwTlNVb0xzd01mME4wUFVsNER3ekVpLytSMTNSaHlEMnNhQnBQdDJBbDl3UXB6Nzk2ODNoVWJwbGZqNEhhWHRiZmR3Y1NMejlscTE3R25VUzNJYlMreXVZTEZmWUp4MmJBYmFyMXg0MnpIb1BGQm10OGNVVEVhWmNtN0owNHFGSkZJTFJlcE1GNHpHblFGL2xQM0l0cmlSS0h6bThZWC8rTzhIa0ZwSGZEOGZnSHBsMDdqZll0WWt0ZnZjb2FMdUZNUStrVjRaVDY3aUhYeFFiL3hyRGtzMlN3TEkyTXZNZmlQcmxpcllURUtoTUtmV2VSaWVZQ3FPejhyeE9PN0tFOEFoZUF0S2VjbGc2SFZRSjZNMTNyQmdRZ1ljSHVvTC9mRi9MM21Vd1ppSll5Zi9LNUVxRkp3N0xmTExQLy9CTGhJaWowdzRPTXUrUUlxZTJETTA5ejZPb3BBTWlURVBCY3FpcEh1bDh2MWQwK3EySEV2alZRZm44N0hsYmtxeHMyS0dQZlRleXlvaUl4YWk3WDN3YlNpNFFDZG1tNm5qQi9MZWdTY3VwSTJHdExRNWFuNVRmVDZwUzlTQnp5MzI3Ui8yM1NEdGdFZmNjU1VhR1VGdUk1MUJyMTUxaUhWd3NSK1ZzemtaK1BwVS8rRFFNbnRTaGRvU3k0ZWpUVlhXOHR6T1lwNjVCa01hUTliZDF3Q1RwL0JReUNaWWtuZEVQTzBOMjM1RUZUU1M5c01DcHBxN3REdTRqb2NzK1R0R0ZZUVgwTWFkUVpBbG1ZSXpxWGVmT2psWURJeGJwNFdiWTlURUJhSEtVQnd5UDVidW1MUk1KcHVlL0w3aVpicEpYUTI3OHQ0K01lODNYb3ZPaVNQQjkwMGV5blVkai9lUkxUSG9SeTNqNU1GbW9mdXQrWFdnSS9vNEpzMU1nc2VYVVNxb0FLREoyN0JWY05SRlZ3czFTUHoxWXlya2JMSy80VHdYbHBpanZ2WUpRdHgyOHJjYS9lbTBHYnZvVE4ydS8vbVBtM2xiWGRlRjhZTThiVE5hcVZVbFhoRUdFam9mM2ZNMXRxdWtBK09iVlhFOXpyNWZsd1dHZ0tSWFI5dnN2elQzU1pCTzcvYm93alM2cmtsR25vS2FPaDBuaHpsL0o1ems0M0NrMVdtT1F3NXk0aGdxeDZqUHFMdndCUmRFc3dKcG9YUjFVVi9GaXI0VWo4dTZicjRFZ0Z3RWVzZWVLTUtuUlJhYUZOQlNMNFhsL2t1czFGYUhrWW5xTXNSWnhyZ3NUOTcwclBCQzdqYlpaNWsvY3lNbTYxZ1NId2lJbU5jbGQ1blNsdW9YVTQySTFFYWJrY1N1M3AyNUtnQzZrUmlsaTBzSXRwazFBUW0xRVladGdhaVNLQzBkZGN6dUlHdTlUZTMrS2FRWDRGNGRmLzZhaUpSRGRkN2ljN0hnb2RFT1dnM3lJRzViTFR1ZVhkd3JiTFJhMEIwc0dGemhvcW9QdFpITkt3eDlIZXBETTZhUjAxUkJZRVp2ZDVmZUVHTEM2Y2dTTzVhNnlqZ3haS2Nwa0o2bk5UTWxuTDg1dnJucmRsK1A1K1M5N2w4K01wbTh1OGVJbzduZjR4d0tBVHJkMUNqL3QrMStmYXJTRXVjLzFVTnUvR01rRDd6R2JoV1ZSVlVpUkhaeW50SXVZMWMzZnBycDl5d1JPZjJNYktZK3MrNGExVngwRDhGaUQ5dGxqUVV6QVRaSVA3aHVWOTQ5YmlrQTZzbXVmWmdiSVRwWmVHSUxFdVI1bXhCRkpiQy9mc2VTaUZqbnlsd2J1RXBrMTIvZnhBZjF3b243ZFZmZldnTldmZHFoa2VkdnRtOGY0cDVFUWpxNUFMYnNUWlp5UnI3UzBMZzZQTHdKSjVvZWVFamo0MDIzL1V5Y0FCWUVkanFpcmZycTJTclZwZUNadllneW8rSTBHZytoOFpNQjdBcFU2L2tmQW5aRFBvd1lBQ29kOGZuOFNOYTZEdENjY2l1Q3FPVnJHWDBvOW1Gc21QbHB0NHNyQW1zdzAvRGY1NjI0ZGpzMnVTdjM3VVorcnozVzlSWEJVWGE3amtuY1d2Y3B0ejdlWG1wbFpPeWN4dER6SFJOdzRrWWlVOERldVZIMDlYcGlpaVFDZ0wwSHZhS0Zra3ZPdDduWFBQQUF1T3FKQTJzWnVTYnBRbGtpQ0o3UldyYTB6OHBxc0g4b041MmRLcytYVFYyQWsvRHh3dUF3VGhPNnE4L3VidTZQNkl0QTdIU3F0VXJvSzVJWWZNaFJUVllZTjl2c09aOXpzU1V1OGYvSzhxQjk3RHRGQzNCYVpKZFVEcTB2a2dSTm1aRVVqSXpRcno2WDBVT2JkZ2lOdVRXajFtaXB6WHpBTWhGbGZMdjV2YnF4WUloQWxxK1hPWVAzKzFzZDM4VGhVb2hQUFJZb05FL3JPSFBtOVNoQzVMSTlZZlFNcDZQSVRLN0NsOEtodjArTHV0VlJmSlJDalpsRUFBemtjdXMzQURqajRHYUJOVUgrUk40RGtVUlFCMUl5eUV1VW1yOWNrVmhFdXlYeE5QTWY4U0luTnpHZHdML3M2ZXE3eDE4NUZKUjlzZEZtZjRINFp1NUMvQWVkdGN0d2R3SWUxUjJWa3lOeUk0L2NXc09rTHM2dnd4MUQ1YlRhelJCeTZxVHVlMzVMcVFObmYvbC9xakRPb2QzNm5FdVpBQkVySFQzSDhSak9xaUgwUERmNkpqVWxRSmE0L1gwUlZ1M0k1ZXFpL3NxeDZmK1gvNi8vZi8rYS92YnZyOGxWNXhKNnAxVy9Lc1NVTHIzWG9LWUhyc2JUNmhDV09neWhpSXdkUGkrL0pGWjU2S0k1QjA5TzAyZk1wajJHaE9PL3B2MzllY0I2djlhd2NSd2dZdjUyeTZ4T2hHeEJxTmxySnZDSm5lOVA5eDBSQVB1cEhHZGVqNUFmaVFjMDZtWFB6M1hvWE5DZDNLWkFZRzM3YmJ4aThtYzhxeEoya05LN24wb1NGM1ZVaXBSQzFENDhOa1FCVWlPRlFqekJUQnU3TFVuNTAxTlpJemlzYmFLMlpJbkkwRGF1M2hlQ1BOVU5ZL0dmRWlheDFlOGtqNUZURkFnZ2NZdnp6L25UakJrMSsyQWVuUyt4TnNMWGRvbDV4UHV6TjluS3FzZzBMNlNwelhkT1IxZlF6V2xEVTJJVXAxR0s2YmlIZFlFT2pNK3NuNzlsa1RVTzJFM0FzTnhBSnZKS3I0cVJjVTdzeEtnMWhGemJoMzBxR0d1WXRTaXpvOUlnZmdZb2MyZnoxTEg0VmlMbEFBWDRBaytaOUNaeFhiZ3puSGo2Rm05VFovZFZIVnpGUDdEUXdiR0FBMDN4d0xSR0FNbEhBbWdxNjMzdjVWNFZYYzc0VUwrWmNsK1dpdmY4eFFsaTVhbUMrb21ZVDJQM3V6UXhtOHlKZU1ySnlhY2c3dTREcGZtdC9sRGNNV1N0YmxmZU1LejVvMTVNU0FVVkZJRzRtNkhlWEJnTDRQZG5NdnJQLzFrMkVLSlRTZi9KS0xkTWpkdzg3ZC85bjN3c0d3SWFvSWpXYks0eG1EWDE3NzFMSVZPWUFHbGJwSHg3M0l5MGFvaHdFYUJrcURqSVoxcFdZcDk4aGRPeUJ0WFhyZDFWWU9yQTBtbktScnFxbmFvRlNYcGt3Q2xYOFRkS1Y1RUk0bGFHSVZBUkNFT3pNRm10NUNJQ01CUUEvWWlTVWNKSGVpLzZQMUJMQXdRVUFBQUFDQUFrbldWWWMzVGpzczRHQUFEMURRQUFEd0FBQUcxdGNHRm5aUzl3WVdkbExtSnBibzFXYldoYlZSZytiOXExRFMxRldSbTRWZWhnUDl5UEljbzJFQWZpYklmT011c2NZdkVEaFMwRGRYYmYzZFoydTFtYjNDVE5WOWZ2SlAzK1NOeVdOTFZybTdSTmd3Z2RTRUZ3L3ZIdmxuTnZyZ2o3SVlxS0ROOXo3OGxOMHpiZElEOXV6am52ZTk3M2VaNzNQUytrVnF3ZU1PeW9LSGxER1psVkJrYjN2VUlPTzhqbnpXL1pDYW11dHVOWGpRMi8zajcwenFHajhHN2RzYUwzNnVycTNxODdYblB5L0JlTjVBUjhDQjlCUFh4c0pXVDhFNUdRdmQvc2h0T0dQWVVGWFVCS1RwWEI5bTNWZHVtNHU4Wm1XaWtsY0k3dGRPT09DWGRLcSszN3YxNnBFWDB2QkFrMGIycFRWRVhnL0dZN3ZxdlZCQzVtdkRWcDNudy9mOCs4L1UzZ2NtYW5nZC96NEg2TmJmOGZhSE5sVTIrdk5STzRsckZwek5qOGlEWVg3aEc0dnM1bTU1a3ZNYmJKcndnSWtERnEwWXlJK0hxTmJiVzJrNEFGTnJXU2poRVFkYXMyNEpIZmZ4bk5WdXNKMkRjMUkrUWdnWGJkek1iTlZ2ODl5UFplSXVEYTFNeFhYMG5BbzVzNUlSdWthRElwQkU0WmRoWEM4NFplS1BBQjJXWW9Ib0NTQUJqOVFBb3NGeitkTFFJWUFNTWdGSUloQUlWeTF5eDFoS1RBQWlIRUNLU3N0THpFMU5UUTJOSUdObkRpbmJ2M1ZPNnB6QXFHZ01sUVdXZ1lob0lSNWhxRWt1SnhLQmtENHlnUWREek9IWSt0Y1N3TnRpbkNNTHJITEl5bnk2QWN6bTR2clNqYVhWVmVWWTdKVGtTNVZzNGFYbFFkVDZpT24yTitKMVcvQmFMdndKdHJuRTlDWVRweGw0YTlENFV1OXVFSXliNDJlU0ZKQTdiSFMzNGE4V2xiMUwrQTM2bVlpeDhZTTZjU25WcVdKU2JqdWJKdGFoVGxoZVdGMWZiYStKODE0cXF6bjBEVE02Wkg1eWRTaVFCMUQ4bGVLOCt0bWVWMllVMXVwRDdDbGR1UTEydUI1VWxEenpyazFGUm9JSVFoMDhCQ0toYkc4TFZFZWZpbmpPZlpYWmZXM0ZWYlA4MXI0VUorSEYvOTZYWXVqdEp3WEhKRkZNR0hiRzI4bG5wNnFjT1BsMk9tY2xjb0xUaXBwMFB1R3RKQjE5S250am5KNXNXL1BMb200OFVjY0tYalR4aTR2eEc0dEFYRi9iMjVvV2xCVWE5Ykp6ZTE1Tk51ZnJ6a3hJOTBVcVR4bWZUSVNDcmhraE1SUEluckxHUmJsSVhtOEtjbnpVcmZvanpxb3BGV0hVRThJM1ZiZUs0ZTVwT0tIa1VZU29zemluK09lZkIyVUk5TDZvbmpSL2E2Wkw4MFBLOGpsSFB2L0NUMXpFZ0RFOVEvS0hWWStSV1dVZnhSY3lBVmE4Y3R0aElRTUVKY1dXZk9NV3N3WGw2TG1jUDBGOEZDLzJjZmdjWXRwYk9TSzUxVUlxa0ZtVTRPeW90aG5TaE1SNXJwMXRWemhhbm42bHIxL1BvZDc0cFg4MU8wdW5xcnlKQ2pIdFZyS2lZOFJoUVRuZnptT2NkR1pqQnZLVHhLcCtLY3lXVS9jc3R3alh5cnJTZ0R3MUxybENRRU9iRm80bkxRanRBajRXWXFZYVgrNFZSc1FWL2tUckN5Y3dXcWNZdGN5VUdYRnB0MlVpY2ZUZVRRREhZRnhyTWpoTFowYVJxdlFHQTJ5V3ZCeWZJSzhPdXlvcytFb2NhL2pDZWxyamoxOUdGRzBxeFpFdzV1NlZRd3dqTW1xZmhRMmoxUGwzdXAxNms1MU03TC9oaXVxTEpsVWExVEhCTnBmQVlqZnlTWXBZQ2RoUjJJWmpKcXArNUZUSUZHQnBWK0M2dVZUTitsMFdtcGIwb1JSVmE2VXhNOHFUd0NZWUJFQm1WM0ZFL0svZ2p6ZzZDTldSaDluanVTYTVTVlJYK20velFhcjJscTNVRzRYbjE3RGZnTUhuRVJhSGxLQXcxeXFhNzF5VFI1bldueUJqb3RScWY4YlppcDVjL3VqZnlxYks2NHZjWXhzcGRWNG9ZZUlmV3lDdWQwY1JHRk5jeHlxRnQwWTYvTFF2VVV4bFM2V2hPUzA2d2pxdEhDMFdveENxRENWWnlCeTFaeDZBaytwMVVpZ1RiWW9yNzMveERLODZqeVI2RTFvWWdlZHFXelJ5OXVDekFrclpBRDVjNWZqdkJSeEFyNXNNeUZNYXVqUUloQmdTSktpbktvSFc5bUVNVVdzYjNTcUJXUFlSUmFDRmlqN0wwZmplSUsxam9kNzZGbUgzVU1xUXkzZ1ZGY0Q0UHA4TzlzSFB5QTRMQ3hCUXdHNzRFOE1MRFNYK3FUYjhiMTdPMXE5bzdjN08rZE9jb25La2ZlN0F2RXdGN1hPZ2dXTzNGNGtTTUNkWFZqNmVINElBZW5hTlREeXJEYkpydEY1VTRmZnVQN2h3TU95aUsxbkdSYjB5UFNVR2Q2dVJWUElsTFlpK1RwUlRsdXB1TStMcFRGa2ZUY0RQVzI0UlpyWXFxTWxJQWdUZC9rYWRqQTJMNEJxOC8rd3hiOVlCZkJzZXdaWnhUSmZwZU9SYk1sNWxLeGNjT0dJdFBHUnZjVzJKQ1RmYm5ZNkw1VHlWNDVHSDBvQkdpUFNEM2hoOElBSzdHK0tlcENZS3cwRmtzSHpld0ZjamlRdFZSeWhIcm1VUzFZL1Rnem9BZHRSVzgyckE5aHYvUjA0Qlp2Wm1FdmRsazZMcUx3RkZRYS9vTG9PWXFQT3JhOWJCaXFJT1d1YVp4ZWxFNHo4cUFWTDM0b1hSTTBNU292eEdTL1ZRN2JrVks4bXJYTVJDY09HZFF5UWNlRHlCVzk1ZFJLR3ptUmVuRDQ2VU5KWjV1RDJqcXkvVmlkTTU1aXFNNVIrdXVFalVKckxOb1FKVG1udEZtQnh1ZG9iSksxWVgrTWRXVTI3ckJRdFFNYUZGd1hUakI2MXVuQ3Z2TUVJSCtUZU9SL1VFc0RCQlFBQUFBSUFDU2RaVmgwOXRIVy9SRUFBTlNuQUFBTkFBQUFjR0ZuWlM5d1lXZGxMbmh0Yk8xZFczTVRSeForMzEraFVwNDludTZlNlptcEFDbHN3bTZxUW9vTjVMWnZpaTJERnR0eXlTSUoreVNIZ0lsalk3TTRRTEM1Sm9DM0VsOG9DckF4aHYrU2FDVHJLWDloVDNlUExuUFZ5RE15eEo1a3N6V2E2VDdkZmJyUCtmbzdmZkdCOTc0WkdVNTlsUzJNNS9LakI5TklrdE9wN09oQWZqQTNldXBnK3BPVFIzdjA5SHVIRGh6UG5NcW1Qamh5TUUxazlnK1NJZG5KYzJQWmcybjJKWjM2S0RNQ3o3VjdUMnUzN3ZlZ2RPcGYrZndJU0V1bi9uazJOM0RtV0diOHpNRzBuQlp5amhmeVkrT0hEbnlXR3l5ZVRuM0tSQ29rM1h2b3dEK3l1Vk9uaSt3TndnWmxiL28vNTc5VWpDUTFuZXJqQW84elFlemJGK3diVlhUK0FUYy9uQmdvNUllSGVVNVpVblNzWTl4OC9ZWDFXa1ZZWlc5N1d5cjBZZVpjL213UjZuRmlMRE1BelJkMVk2aytkYjBSYWRsdm5RdlBEaFR6aGNQRHVWT2p2TVpjZEYzZTBkenc4TkY4WVNSVGhMZkhDN25SNG9sczhleFk2bWl1V015Zk9KM05Gbm5EL3RGOC9MVDUySmNaT0hPcWtEODdPc2gvY3FWQmN4SG9YK2dMZmhoYU92WEphQTRlUjBiU3FRK3pROFZqbWNLcEhPdE8xazM1c2RhZkg3Tk1yUy82OGxDTmtaWTNVTXVUcDdNam9yOFZsaVdURy8weS96WFRiK3I5b1NGb0szOFVmZjcrWUNIemRkckswcDhmemhlNGxocFNSQWIyVG1tS1Bwbjl4dm5xeE9uTVdMYjVycGUvQk0zeTE2d21TQ2IxTVhmc1dIOStkSlRybkpWY3lJeU9ENEdDVzhhVWJCOVFjdXRvTW9oRXZFZVRTbFJKVlowRHFyZWxBRjRkMFpuT29XM3I1Zzl6bzFZeThmeFpveXBjTXgrekRxMFBxTFNWdmo4enhuN3piL1YzVEtqVjZCUDU0ZHdnbENOMDNGUTNyK3RKR0ZWZ0RXa200SjJoSVVWbC8wTFBaWWZnTnhpc0dKQ1d3UHFqVmIvZWxrWkJxZG12c3NOSE1zVU1OUGJzV0piM0pwS3RFZDM4OXZkc2ZpUmJMT1N5NDQzbmM2bis0Zng0ZGxDbzQxaitxK3pKL0tFRFhPazloRWhZVmFoVDdWenJPck5IbDlMcitmdlBGbG9FYVVqU0ROWFZmVnhPRDBMWVE5SmgvZzBUU2RFTXc1bXhqNDg0eWFBSzBwd1orM25UcVlUQWlUanpIUWtvc0xkUjVkNjZacHFQWEdGYzRTZUs1NGF6RFcvUmx3WHpPMTVNZmQ3MGQxOEk5d1lmM3g4ZHRENVJxa3F5d2I4cDBDU2V0Y1VhVWtlSHM5L2t1V1FZelRBc1RzTVFIYzJPajllcnhrdTJXUldLeDZwMHBFblVwVjVoVnFLbVhiVXE5SmUwS2h6UnFtQ2NlSnVVN0d0T3JJcE5BVWdPTGFDZTBXNlA0V3ZBelZDVnFPYXlwVDdQOVAyKzZZOTRWekNxMVdrR2RabFcwL0IwWWtnNHBPRWhGTXJ5c05KMVBOT2dTUW1lZFFIUE1HQ0dyT3VlUXg5R2loRUxuc0ZIdHlBQlp4eDRpR3RTM0NmeVNicUJETVhUb21Ec1lxUjR3NWxuZWJ1RVpxcXN4SUptWGJjcGFJU1hsaEtiaW1wVHVxVHBTSGNOVFdFS3NpUWpUSFF0RHJ1Uy9hd0tZd2tUcW5uakUxQkpsU2l1YVF3M0trV1JpT3d6U2ZRcWJaZHNpaXJnaVdLd0tScUxUY0hzbXlPb0oxQng2MDltaUU2YndpU1pJYjVGTTBSTmNKeFd1R3FaSVdJWmNEY2NtSVdjSVNJOUhtNkdBOUNNdVlqRThKeUdoeUpQRVAyR1BaSVFvYnFXN1VFa3Fna0dpZHJ6eHFqTEFQRjJtR3V4UlVEa2tCZ1lscXpKM1o1WWF0UXpEcFpNTExzYWZPeUpLL3E0MCtCanowNmpqMjgwK0tock9JNnBKY2J4QUJ4Ui9heEtWRFFCT0JmQUdjbk04aTBDTTBRc01Hc1lWZ3VZcVZRS2FYVmh3U3dlUnFjQXRycllzZ1ZtV0pQY2s1SUV5NkppR2FnVnljUUh5aFF2blhzaldVOFFsR21HVzg1aE1YMlJzS3g2NDVncWFWaEgyTk9VbUxOUUtQVzJKcS9TdW9saUJGaWNnWVE5eVZTaU1hQllQRFFOVXl3aDVBTmp2S1lKakxrQ0pHcEVlNHFJWXBGQnJBTWNGWFBKVG1ITU8wT1hjQXpyZ0dNTzIycGFIbFprU1ExcGVTR1JqTVN6ZWgyQVpKUWFrbXVQVVlKa01iQXl5Y0F5OVlNeVNVY0tkWkdpbmFBWkdKaXIvNnhGTkFyRDBRZk9kQ0JlQkxreUNwT0NjVXgxelhzVnphdTRYWUl6YXFBNDRJd3RLOFlCWnpCYlFDN0hZeG1WZ1JJNDh6QXFFbkZIeUZzTVp3SEJ5bmJBRnBDMUhjUUZoVWdqZ3gyaEVpdTIxZkthZG9rTUlxazRuRjJHQlR1dDYyQ0gzUjJkUUYzMDNTS01OcW11cWIyWTJVdXFRbDE3TlhZQ2REM1lEK2NVdHE3dGdpc1JmdFFsVFZYY200U0VZYkZOVDBoMmJUTTU0bFBjTHVHY2F1QVlVTTZJQitVVU5vL3hXZFUyWEhRNHdUand4M3NXNC82U2xJMnFkWnl5N0txRnNHRXNFUnpHNWtJaUdOcy8wMTBFVTZrdXVXbERnbUhkRER6R0ZYZnMyVkhnc1dmSGtVZlA4bllKd3hUZGtKVG9LS2JFRS84SUNqMkttaVk0NXJRbzY1eFNnbU52Q1k0MVE0OE4yL0lNUGJhMXZKQllKamV4TEpNYi9XQXdtL0d4TzBTQmhlcklibjFVYVRHL3pnNDRockE5cE5tTXI2MjE4SE9DM0Z6WWVUOWhMNW5Nb1BJbGFkaExaa2psVmU1dGltMExrcUd0bGRhTHg0M2loN0JCOVd5OStPd1FwU29KYjdIOGdPRm5tY0tZZFdBU3llRHFsZm9CeXNPRC96NDdYc3p5STVYZWZhWlJlM2VKd0l6b0xwM3Q4NU5kbGlQNmk2QTJtM2hZemZxRzh3Tm5VdXhKMUxmcE1EMjZwcUVRL2c4djZYU21rQmtvZ2gvNjRITnVTa2N6STduaGN3ZlQ1cXVWN2EzVjJzS0YydWFWZE9wRTdqOXNOTVA0cVEvc2RNb1MrazVUMkhHUWRhcVFHVHRkRjhaUHNjSkFnR3hqVE1GTWVid1ZyTDZIRG95TnBZNkxoUDJmaXpvWHgrcVAxZm1uNXRSU1pmSEZnZDdpR0RSN2pQMmZ5TmJiYUhmamxjMnJmc2wvQ2IrRzMwV1l2SXNRZ3Y4TWVGYmZSUVRlRWZwdXAwNFhPWjB1RWU1SUZYMGpxUjA3WFd4d1cyYUphUWdoM3A2MzdoR2FJd2cxWkJEYlJFWUlGM01naFVxNmRUcTFYalRHUkZmYmVHR2Z3a1I0VElINXZSVVpVSjB5bXk3WlVmdEFIZGhpR2FoWmUrOWFpUE9YQnVDRU5iZlVuTFhvYjl2Mkk5N0ZOcXR2NjBIZkVlQWh3YnYzWkUvTURPaTNBQjMzZVpmYzcxbk9rYmJLOHV1eThNUCtzR2ZKZlcwYjB0ODJSVXk0ei9WVFAxci93UWc3dnA4ZmI4d0ltampPeVdBekxYZmNIUFg1UWZkeCt6RjUzWDVNWG5FZWsyY1liRDhtTDdDd1hnK3Y2UUZ1blI2QTlOeUEzL3lBT09ZR0NsdENhczRPTkFJOTF0V2p0Wjc0N0VTZGtNQ1BuWE41NWMzTjJ3WE9lT25jY09BN1ZscFZUbFhKZGJSUDZCdkxFdGtodk1PSVVJS2JUT3BOSmpMNzE5SGt6bEJmOFVKOVMyNEE2cU1vcUYrNS9WMnRkTGR6N0xmSEtFN21XOTd3S1o5dGRvQTZXeUp6elFDOHZYZFkrQ2Zlb08wUC9LR3lLL1kxWStRdndidjJVZlA3Vjc4RE1oYlNKN2M2Y0c1cnZrNloycHl5NXZUSjFPbVR0WFl1R1RWY01veW9JSTlNQ0lzM0dRNFhvWWt6UGNKRllGbW1rcDlUQnJJUnd6VWljWHBsOUdhZGNDc1ZJMEIybVhMRFVqR0NJTDJqSzZ6MVZBc2dLWGJITVVSUG9EYWJ2d084TmQwOVg0Mjc3YUczdDM0emwrZCtMODJ6aDZtbDZzM3ZxaTllbTR1WC9ueTVZSzdjRkovTWhSZndYRjZmc1JMOFBGSGV1aHJCbDJPbkwwZWRuV1dFZG42VXQ5b1pxdyt2RzNjRVB4NGtncnVKQ0w0NGF2NVF2dHdqT2duYVpxWWNXdHVlOWV4WTRZR3REUWMrTFpQOCtNQkhzMkVQZG1DUDVvUWUzQTU2TUFuTkJoQ1dISk5USng4QTkwZTZlcEI2Ly9FQmRySTNpQkdvMUE5aUVrYmd4aHZ6K1lQeTFxSjUrVTUxN21LY2RBQXJianJRMlFid21Pa0Fzczg4T2ljRXZnSVNTckE3bEFDRmo5S0FDM0J5QWtwdEUxR05FTW0xelNyT2cvWjcyVEhibDJzUVYzWllqc0RUTzBEVGFPMGFxdnY1YjRJbGoxdGw5cmYvRnV6QVhGd0NGbUF1dmlpdkx3TWpFTndoVG5lT1BOeTU5a2FqTzhMRUkwVjQvRVZRK3hHdWpsMXkxUHo3eGFXcklhTThpaUpMZXJzb0QrQ296OGx5eFpDVEtJK3ZCMWN3NWNvTjY4RVY3TmllWkkveFlPU3ozeStKOFBESHl0Mk55c3hLclhTek92L1U3YjNOMmV2bTFBTDRjSmlWVitlWHRrdlQ1dXlWNnZ5ZFJqaElUTlhOUzg4cWwrYmc1ODZkdkxpd3l1YmtPOXZ1MjdXd1Q5M2FJemozSUJGSjJDYzJiZTJoc0EvU3dtSVJkazFnRFNUdWVxZ2prYXI2bnRxUlNSeFhVdTVWSkpKWmJDYzBEa0ZxVmRmc1hhRlRxV1c3SGtheXBCaytQRTlSZysrOTJDZDRKSkRJbkx2Y1dHc292N3dwNE9iUGw5UHdzUDE2MHR4NHNuM3ZYbmxycHJxMUFpbmhQY09wUzJzTWo2WVd0aDlPMUc1c1Z1L1BtQ3ZuRyt3RDBsUit2R0FCM0N5VGFVN08xa3AzdGllZjFCYWVNUWx6Vjh6Wm1jcTFEWGhvRnZmNnA4cmQ1dzFZdEpYNy9LRTUrNlJ5NjRHNWNMdHk1YUpWeElYNzhEOXpZckc4L2dOOFltOFdTMUJEZU9QSXZuT2dSRzQycEw4bFFPbllGdHc1VFBvSzRDNHRBc2hGemI5YklPbFp6dzZWSGRqV3ZRU1JSdWdJbktLSGlNQVpmaEc0ZUc0QzJ6Y1JPRVE2aThDeDlFRVJPRTFKSW5EaDhiTzg5VnJnMWZicjI5WE41UVpSQTJTclBQa3gxalVWMlJXRXc1MmRGWXM1Q0dkWmVaUWdYSUNJSkFpM0swRTRqTUlTSDBURk9tdkxYLzlTcWFTMU1oL3FlN3NqVE1PVEdGd0E4OEZzRVRBMDh3RS9yTHY2d3RwOFZlOExYU0orMUVmVGdrL2U3aFBxSTF4MGViMzBKN0NUcmF1V0czODI1V1k4d0NjcXkvZk4xUTJMSWIxYUFNN0UrTXJLLzhTYjJxMjdsZk9ybGRJaml6QkJscGtwODhyU0g2VnZ5MXNYellXNzVmVVhqWmVXa1BVWlI3UlBjQ2JnUU5WSE02SnVJbVdEVkVHVzZ0SVRjK1VtNDA5VFM1RFhmUGtZaW1oQm1SRHRmVEhOMnJ0b1ZhTVpXYXhYajdmckZhU3N6RytZc3plZ3BaV25FNEtvd2FjRzNqR0NWYzlTM3JpemZmbTUrZXE2T1RjdEJJcjAxWVYxZU1OcElxdXRnK0V4VXJqeEJGcjBSMm1pc3ZnOWE4N2lXcjJsUDVpWE42RnA1c3J0Mms4WEdEZXQ3MTAyMXg1WGJxeldKaWRaZkhUMWdkVW9IeFJtaWxxNVhiMjhCaW1yQ3l0TURpano1d3VzVzJkL3JjemNaelQwcHdoclplSjJWaHRNZDdydHVWdnNrUHZyS096UVY0RHcreEd3TmJLQTNlS0gzaFh0VU4vQnJkMGxoaWgrSHNrVnNnUEZYSDVVTkhtWG1DTld3ekpIbUNVNGRoQTd0dFFSSWt1MncybXR2REdXcXpmM01tLzBWcnBxdUxadDI3YlVLWm9mVTArMjFIbWdiSFJROGVCKzFNMzkzdVFHREc2bkViREZOLzkrM2sybmRlcW51OEFHUXkrREtiSWtPeWlJb3JleVFUQndXVkw4YmgzWHNZUVRPaGl3SlVQdWdBK3k1SnJxNkF4aW80UFFGekx4NlF4TUVqckk5a0kzS0tCcjBhdHluUzFaV1h6SVltL0xncFRZdU5IbTVlMVNreUcxbzBTY0Q1M2Zxa3hQTkNpTDREMFJkbldvTHVSNFd4YXJoTU9JdUtuRFI0S2lSNk1UVWZQdkZoM3hyR2VuNmc1c2JQZlpTTWNvRnpjYkllSFArOE5zQWhuTys0RHM2MWhFMWlUaVEwaml1VHg1THhNUysxWnl5clVkZmlzNXBIZUdRUjFMV2V3Q0lEL1lTMWF6QW00SXNIYVNuOStxVGM0eWFKcStGaWVkSWU3YkFvanlCdWxNM2RBakxXWDVpOWpQUzFsdkFha2hTdWdsTG9jM3NlOHhOM1JGVXBIUGVVNnE2WEg4QmZjOXhHajhGcThVaDQ3dDI4ZGxILzBtMjhmdER0cGNYR0pFWTM0SnFFcDE2UWZ3MTR5QXJHOXVQNXd3MXk1Q012RGR3bkdYMTErd0sxL3VyOEViYzNYRC9PV2FPWEhUbkxxemM0ZE9YRmNHa0U0UGQzWnQwU1Bpa29kMzltVFBlQ3lhMmcva2dvWW1GK0RSU0R0eUFjNVI4eUVYY2R4WnYxK29oUVljalY4RUd2WlNVVWl2dXlKcU5tcWhVa2t4aU0vbFl3bTFDRUF1dHQvaDVZM3F0eHV4TWdyTnpTZzZqWHpGZmVFQWljZ29Ba1Frak9MTk1nbzlOS01BVmtpSnc1RTQxa2tRbGR4L29xeitSeEkwaVNhc3dzZXRFMFBqMmcxOVFabVZ2amRnb1VSV0pkVnZnMEd5VUNJOCtlYlZ5dTN2cWlzbGMrYkhQMHJzOXJIcW8xVnpiWlp0NC9yeFV2WHlaTzNYRy9Cc1hucFdLOTJ0WE5zb3Yzck5QajIrVjdsemRmdlZlVWdKVktYNmFLYjZlTE82TVdIK2N0TmFCOW04dC8zc2lUbjNIWHhpbStQNEtrbHRzVlI1L0cwRXFrSmRTTkhaMzlQdUlsVVJyaUVTWGZFWGtTeUp4S2F0ZlVCYjJCOFQySVVkV3ZIOGhaSzl6RnFTSFZxN3NFUHIrOS9NbjlkaTNxR2xJQmNCVWQ3a0JjakpEcTI5U1QwVUhKWjZZSS80RWp2OHA3WnlEMno0cmw0ckJDZmNJK0RJamk3WWVlaERPenFMS1RtNlEyNXg0cGpOVC95TzdLZzArTGJRZlVJOUdxNjcvUHA2OWRIYTc2VkY4OXFrT2J2OGUra1cyNkIxWTlXY0FkNXgwVnhmMzM0MHdVNWhUazFWNTUrV1g5OHpaNTl2Yi8xV21ibGZ1VFFIRXNTYnhsa1Fka3hrY2NtY3ZRS2ZyTE1teTNQYks2L01YeWJMNjh1MTgxdHNNZVVSU0Y0elY4Ny9VZnEyV1EyKzRGS2RmMXo5ZWFKMmRRSm9qdGo2QlErMStRZm0xdjNxaS9YcXdzWHE4dmZBbUtCb2RxSmw2MnF0ZE5PODhNRDg1UkZRSWZPLzAySmpHRkNleXJWbGMvYUdPWDJ0dWJXTWJ6eHJIcGZoMXk2MHljanZFbW9jS2pLbkZzUzJOSEdSVUdWNlZWeWRZRzQ4TTljZnNsTXlDK3ZzMEF5Ny9ZRlZWU1FRcXRnNVBvcS8vbVBEeDdma1V1bTZXNHhDdXdKRUNBY2I1V2hNVkFHN2RqVEdzNklkNnp5NHZYdVZldlVlaDBvZSt0di9BVkJMQXdRVUFBQUFDQUFrbldWWWdGMkFjZllCQUFDVkJnQUFGUUFBQUhKbGJITXZjR0ZuWlY5bWIzSnRZWFJ6TG5odGJLV1YzV3JiTUJUSDd3ZDdCNkZlYjVZL3BEZ2dyNndaaGtKaHBlayticjFHU1VSbE82VHVXSHEvQitoMTMyRjdnTEc5eldCOWl4MDUvcEtJd0tYeWpYWHc3Ky96cFNOKy9DMVg2S3ZZM3NpeVNMRC9tbUFraXF0eUlZdFZnajljcHE5aWZQem01UXVlbHRzOHErQU53ZUt6VXBYYm0yYlhXOURwWjlDZ1U0dytKdmhvMlN6c3VUNmtHRjJ1UlM1cUd4aEdjaXd3T2IyVlJaWGdzQlVJaVg0d3VoQkwyQk5DbkZvUmMyaXhWaXVpK2htalJTMi9XS3NWa0M2eVlNcGkwWXFKSldNMGRPc1JLeitrRll3NndTeGJSRi9DenJ0c1NhTk9qM3RHblhncWxVcnp5cWlidGpXWm1JRDZiaU1TUEMrVlhHQlV3NmZ2OWtueURrUFVkMEtVT0tIUURRVXVpQkUzTkIyRWJBWEp6MlFoN0tDMXJWR0Z3bjRTY3JXdTZ2YlQ4RDdpaWVuSGdQQjdBdXA5VWQ0Vys4TVNqY0toUEIwZURnaTdEWG9pbWhvdTlqOEVYSDgxeXpZSnJxMmpISWhpdzRFbnkzSFB5aWlmcmJPdG5XRnRhL0lGYlRXWGQxQTNpQ1BOY3FsMlVFS1p6MjhMcS9FN2hNWUhrTDkvZnZ6Ny9mUHg0ZnZqcjNzWHlGZ0wrb0dEUk0xWk9tcEdoRXNwN0pTZ1lQTnFwOFMrUVo2aFNYdnY0dkdhMWl5RU0yMm1tNStvOHVyYXpuOXRiRUxSQVd4MDBmUUVnVlAwVnNtVm52V21ud09DVGc0VHc4bGkvNVdmWnl2eGZsUEJOVEpVMVZha1d5Z2tldm1ENmNrOUE0R1QyMTR4L3dGUVN3TUVGQUFBQUFnQUpKMWxXQ1R3Mi9nNkFBQUFPZ0FBQUJJQUFBQnlaV3h6TDNCaFoyVmZjbVZzY3k1NGJXeXpzYS9JelZFb1N5MHF6c3pQczFVeTFETlFVa2pOUzg1UHljeEx0MVVxTFVuVHRWQ3l0K1Bsc2dsS3pVa3NBYW9wenNnc0tOWUhpZ0FBVUVzREJCUUFBQUFJQUNTZFpWaTNHbzFHS3dRQUFOZzdBQUFKQUFBQWRHaGxiV1V1ZUcxczdWdlBqcE5BR0wrYitBNEVMM3BRb0tYL0V1cG10MjZUVFhhTnRvMmVCeGpheVZLbUFlcnVldmNCUEhzMThhWVBZUFJ0VFBRdG5CbWd0SlJoY2QxdDJYWjZLWHgvNS91KzMveGp3RGk0bkxyU08rZ0hDSHRkV1h1bXloTDBMR3dqYjl5VjU2SHp0QzBmUEgvNHdCaE40QlFHNUVvaXYraE9HZ0RrbWZpaUt4T2xreGRkV1NmL0w4RVVkdVZqMndjWHNuVHNPTkFLS1Q5V1RKVjcyTVUrMDZvblNvZmVHTHJMa2t5YUNRNHQ1dkRRc3FBWE5ydnlJNmNOb0Fia21GSW5GTXRxUVZOTktCcWhOR0JiZDV5RW9oTUtkSnJOUmoyaGRLaWRlcnZSV1dqVnFKYlZzVk90QnFFMHpaWnV0aEpLbTFCVUZUZ05mZUZMSlNUZHRscW1sWkJhbEdJQzIxWmxaVGwwSlkxOUxTTlJzbklUbWMzSkdaaEYwaGtHWXc0bllBYjcySitDVUhvOVI5YjVHUWpPdS9KVExXdG1vZEZIcmhzcmpLNW14T3NRdThqbWlhZFZrZEpvQ0hSSW05L1FqTWEvbGNCWGRKWFVIMC9rRkhtd1VHSWg5UmFpOFNTa251dGNqNmxKNHJoc2lQOGJaaFJxNHBXYmk4SklEV1dwbUZ1dTlWWnJXeXRPOHdEUFBUcGlVVkY5SXpDb3lkSUFPb3VVWkRBaGpaQkhocjJtQU1kcWcrOEdISnFvZU13WEZVOU5pb3J2OG1SZnVRbGhiOWNGSzBtb05pcEVxWm1HS0hYNUtFV3BveVJFRTZGcWFyb2RaYVJlaHkybkJqdkpQTmhXcXdhQjVUbWdmVDFhWG9Fd2hMN0g5dDgxc1pmOE4zUnhTeSs2ZHN5K0w4a3ZnZndlbUZGSjFyL0tkOEhOZEtsZFg3UGZhcTFMYktORXJVV3QxNlZGclN0ZDZ4SVQ2SjNWZW5rWjFTa1dQL2JzUTkvSEY5SVF2WWQwbjg2VUd2czEreHNLN3pESDZDSGZjbUc1ZzU0VGJ3SjlGUEw2K1paM2liQlJ6VjFpUmM4TmF0Y00xbFVleU83eEl3WHhWRG5oQ3dCd1RlNDhBQXlsWU40eGp1YW11UnR6MG80L3VhdzR5aGgvVHdFZ2hwbUVMd0RBTmJuekFEQ1Vncm5FR0JJYTlzVkxibHQ2eVMwTEhaSnVtOWhyTlN1eWEyYjhQUjA5S3JlbkZXZ3BUczRlekRVQ0FzWEpFUkRZUGdRSWo3K29NRWJ3TW1TUkJIbG1GMXhlczI1V2RVTXBNbndUcjZVV2ZmbUxDTkdZelRWbWMrQ0kzS2pzdDdsTTN5L2tNNHRId0RvditXb3p2L0ZMbk93NHdoeU1mYm82azg0d0hSbkpYdUxvZk54SFlYS2I4Nm5RMm1BVmZTdEV2V1MrRlByMTgrdnZIOS8rZlBydzUvdEg2Zkd2ejErZXJIMDIxTWRlR0gxSmRScmtqcDZwZ01RdTJibWMxcGFsdmd2R0RMV1V2TzR2UDB2NTF2UmJ0YVltMXRUcVdhdnRUYVEzc0VZV094dzB4c2luRUYvRFBadmRTMzBpMThOZVlqNHZEc3BtcXdGcEdGNjVrQjQ3azlHRUxBazlHQVRadnNqWDByUzdVVE1VZnZ1alpTdy90QkdlSVd2RkU1ckdWMzBVVEdqcU9BL2tWelVYaWlXRTh3L3RTOGtNb0F0Q2hMMWdnbVlMMzZTRjBpc1FUaWdJdUdrOW9tTXA4SzhTclJvdnJ1RjhPbDJXYStRLzlUSjZ3SFh4UEV6azZtcithNk5HMzhXa3lXU0x2WmFxNjNNY3R5VmJwSFVBNUZjNTdoeU1HWk5qRXJtTHIrak04eGRRU3dNRUZBQUFBQWdBSkoxbFdQNEVwVWptTHdBQTdTOEFBQTBBQUFCMGFIVnRZbTVoYVd3dWNHNW5QWG9GVUJ4TjEvV3d1RHNzdmtnZytPTHVHeUI0a09BV05BU1g0TzRTZ2dVTEZwTEYzZDBkZ2x0d0NSN2MvZU41LzZxL2E2eW1hbnBhN2ozM25PNGJxYVlpaDQxQmpnRUFBUFpiZVpnNkFDRGd2RHhib29GZXJyV0l1MDR2TjNSSGVWMFhBQ0J3L2U5RVdMR2s4UUFBQ1BBV0pxWHBrWEhvZS9pVlNDNXJlMnJOQmlVcWhRVTZNLzlIY0RNRnk4TE1IZEhlMjZidjhESjVxbFlBNnBCZVdSdFRNemswcGU1UHR2Y1UrTWlyZDl2OThYaTQ5SDF4NHBYS3Z0Ylk3enRMOXhPZEVrc1ZmaGNORldmTGo2SjIxdERsdnJ6MDRZZ0FGV2prNFQ0SUE4dGk5eDR2VFRkdGhsTnpBcnRQN1d1SVlSb3hQbGxtMnJ0VGIxOC9LaDRlSHV1ZlgvanRReTJNcjVBV3JEZUxBNi9VUC83OGtqZHV4R0pYTTBHMG9Bai93cDh1N1YxWU15R3JZZTFXS1A5eDhXb2dJa2xkUWY2aklyTWRNNEs4L0dWckVyZjFQczE5ZUFTTlhGK2kxTnlKK2JqbVVEeCtlMkNTVkhUT1Z5d09rb2Y2bGNsbjBsRlpmc3FmcHVSMk5VNnNyalhtYk1sMTdCMWluTHFsN3lPVlVJWTNnTFFlZGp6QnFoNUZTaUFOMGROUUFaMldiVFN5Q3QzNmxRNGp4VGp0ajROVEJBUUdzRTBSUEZ3dmxvdFdsbkFnU1pBekpYSFpONDFTRWVEN2hLWnBnbzcxelNOd0JLbUVBSld5bnhtTWdtcUJ6Z2ZJQjZRQWp0eUpQcThSZis1U2NwcUkwUEFxb3cxdndCaE5Bb09MZFRuV1cyMDMyL3JzMEV5UXhoUUpuR0l3anZEaXUwUGxBTFNseSsrT3RBaUc0V3RMcDZyb0h4ZzNEbm9jTUhHc3ZjUlZZYmMrejlSOUFMUk9EaEc0Y1B1cGh3Um9PN0pBSGRlN0lFTTdDTGd3V0d1cklUVStQakFxdEFNRWQ2T3YwU0U2OWpmNmVDcm1TdUk1SWtkRXlFQmxUNXBmaHJEYW82QjJHeDNGWGRQNzR2NFJTMzNzQVAzZm13L3VkVFFuQm5PS2xyVXRlVnd6Nmdyb21XbmJueHpsREVxTmc1SFdRQXBZR25hdURlaHgzeTk0QVhrR1VXYUVPYmYxWE9QanVmTS9NT21wR3AvUlpaRW9zY1lTMStVSlcvSHdFTWZyV0lhcnYwcjZrSGhGVVRFVXFQTFVaUXNLeGExZkppMnJqVDEvWjRWSS9FelZqbHd0ckN0MGNUVTdSWDNielhDb05RdlZXcyt2OEdpak5hcFl1NXhhNVBPL3U4dURlakZwSzZ1ZDBVd1I3VElEb2VzNWRlbndFSnlQbUFqUVpHMkowRTVQUXhTSldBWFoyUm15bUpnSVBXeGdPUHkraVpQZ1FOTG50V1JSSnlGNjNzZUFzbTRIM1JRMTg3OXdrS3RoZUpKNjltVnhpMkJOZzZZTmlLeGhaZmRFTFF5akxOcUd1SmFjUWVieTBLbC80Ry9PdHRVaVA5Z3NvQ0pNQ044VUtkZmNLWmROclRxc2hTV3ZqR0tQMTdyRHZBckZ1dUxRdElQb2d3TW9qYUE4bDE5OWt5K1c2OW8vNWRuVTEvVGVwS3RPWVFrQkkzMllkOW9tblo4T2FTY25KR1YzNktPMDVOeVBuWFBnVjhGTUJ3OGZvVklTRzZzdWV3cUxWaHc2Y3loZUFNNjcwdmVCNlhXLzNNK01lbjdJaEJ0NTdjSGY0SnlOaWh5UDhFVFVzR01DVEZQbU1WSm91NmZuZjlocytJWkJGb1FsNzhsQnhFdnZqSVp5Uk4vM3BwMXZ6Y2dHVnE3TmtFZ0RnSTd0YTBCZHA2WGgyY1ByZ0tSY2JSZ1k2Q1luMlFaK3NjUE1UOHhUd3Mxck1SS2hXRmIrbFNmdTVleUZQc3RGUUo5UWR2cFpYa0ZIeDZjbmRNRHh3UitBMkZXSUlycEtSb29xemZtczk0ZXVhWTZmNkZvSjRPUC9LaXRleGUyTDZBVDVORWJuY0lFQ1RpLzNhTWlob1FjSTVrQUFTbWMwVUlPRUZ2UFIwWEEzaHUvMVBoS2Fkc0JySWIrbmtBUUNlSk5ERTFJNG90cGY5MTIvM3JPdDRlTmR5SStTNHVLZFhYMlZwVFVmWlVSVXRDY1hxeldPQ0xCYmlzUy9KVnNnNEhtUm5BTUx4ZisxR0c5M0F4Qmp1QmlNd21HTGgwQmczNzIyMDUrUEJnTW9UVWdoeVZlM2RYbXppSEYxWDBTRFF3S3k1b0o5T2ViRkRyenpRdHExNzU0TG4rVUhkRlozMFlRaGJzL1lWKzd2WnVScUVTSEF0c09rV3ZHRUEwRmoxTUtEaFNDWjdtcDVNTHRScnRQN2F5YmJ4ZEVkUkM0ZUQwWXZDR1puWFNja2JrenVHQXZQTTdZYTVXT0E1aGpwNWM2OHgwcDdSZE05eU1zb1BNbHhHVjk1aXJ5Y0FkNURxWnIzUkE1d2U1RGxxdGFMQ3pJRTRPY1lvM3ZYKys5c1N4NG92aG02b2ZwMm1ZMTBjN3hIbVdCOUlTNkpLdXRxdmU3a3k1eXpmaHd0RnVCb0o0WFdxU1B1UVZMVkptOXVIanJ6NWoxWlhYUkd0bS9sUFFvcGg0R2cvOVBEbjJxcnNVeVI2OFRzQnlRQUV1N1AveGVBZW1HT0NvYXZnd2RyZUl3NE90YWFLNTlwTWcwbDJQRUlYcmM5cW5hVWRabjA4Ti9NNmp1STNmNU5IRTVtYi9ZOHQvU0kxQ3RObG1jNHVxTDUzQ3dQVnorWUxkWC9DeW5kWTFIb0pMOXNVYW9kaXVkN2krYllnWlVjUXFCT24yQ2RzL1dubThTZEVoek1pSTdnbm51VGIvN2pLemc0d1NiMG83Uk9pM3lOdnM0ckhMcEV6MW0xUHE2YkhDR0FLcURHemtMWnNvUXhxc1U2QUJ2S1pkc2RZdUhFL1Z2VUJEMDZaTERCSWxDSlVGMVBoc1NyZUV0Sk5mdlZ2S1JoWDIwSm5ScFVtZXA2VlUvSTUrYms0c0pWT1BOb2IwKzM4c09iaStMQnQ3YklmVkRkTEY0VEpRUUE5ZXE1c09sVFN1Q0hTdXNMOG83M2tLdk5jSzNpOTh2bDdjenNQOTdVcnZRVDVmTktFVllBampsdFlvUmNETkhlcmIvSGNnMGN5bmxBMmpSa1lONXlUSTAxaHZuWDdtdGdGZE5wR0xHNVl5d0RmdUE1clRrcUpybXA3ZlJsUFJZS0NDRWRqd1NMRzVnSE1STCtESkxjajVEMDNJNE5rSSswQ1VKQm5kLzE5MDkwQ1RENCtBa1c0Q29uWlo2RHh1VzRXcHIwZUgvdDd1NHVjZit2ZXQvUjJabjdScGJHNDVCUFl3SEVWbjRjUDRtaWxBcnlvczVUMzFCYW5ENlBFeUlBL1ZOTWUyaU5UVXVHRUZsYWhxVGlQN1hyS2x2aVVJdUNhejd0a24zYXhpWElLUGZuN0VGWTl4ZjBPREhaaEZ0WmhnZzZyZ1VVZkNYRUlzMzRuc2FYc01yai9JcXJmN3A5cU1IemZKdkNvY1hwNnQrZjNjRVBsUTAzOFNubWNmY0ErejZMUXA4N3dtL1NXM3p3c0F3Zk5XQ3crK2dWbklWQXBZN3kzZ1hhbHhTMlFURkJGZ0lNczdyeEZIbjMxRDQwYlZCUGlHa21lZzFMUHFaWjJJY25QV2s1b2s2M2NaTGVYeDE2cjRlUzh0dk80NGw1OWoreTRCTG9ZZG5HZDMrSWlOcXJsRFpPcC8vRVRXeWJjT0pSaUFHOFRlUW11VTU0eTU0WXVYODVTWTJEZlFpdmorN245Sy96T3FlbS8xSVNtWTZzTXVEMVdrdUtNWFVZeGp3dUZ0YjdmZkJEazAzY1IrNE84aW8xU0dJbkFRU0hQNjcvNU1RNnVRaitZZ1BWSTBYWStEVG01cmZ2K0cyOEFodkZGRFVSQmVNc25tcm9qY3JLQlhHb2hHdE11OE5zK2U4dFZQLzZ5WDd5STZaQ0NyNytuQy9FbEJqYXljZ2hDWU1sT1pFeG1TZ1VNc1RNR01Qb1pKR09takt3elBobUVUUFEwc3Q0OFdhekVRTzVBSEs4Q2JFbWw5WkJCaWtBajFmUXBLaFRFSFZOZ1FMbTJHbytDVUhOcFVFS1RweU16cDNDSERuRXlnZ0dCR0xpZFI4T20wblhCRWRKalgwbWpKamN5VXVQV05UbjNJUzRjNit2RlZmVGp5aUdaWndHQmJ4WmQ5NHN4UmlraEJtUXBoK3o0UzZpcWhDcy9nWlIxV2xhM3FnZFZUMHEzczY2aXRrMHh1TEMrL1BDSmRWaXlET0NLOXNtRzV5M29peDBWKzlYcnR2K1JTNDlOMUMxWTBESWMxM3BWaGVrT3hRWnJxelRZN3lWdXl4Q2JrQm43YW1zRlhMN2puSnJ6VVYwNWMwWXU5cStTK09yREFmVTVVMHA3Nzc4dVV0bzhMcmNmd2tNNmRlZlZ4dWNOaHQzc3BydnVWdnRGbU1xN3hVUG0rUW0waXZucWFsUnJITkZaNmZtVUJWalVuTVpnUXBSUWdJODRXQkFNTHRJMk4rWTVRSmZscFk3UURMSE9nNXpPc1FpY01Ra0UvMkhxek50MGlRQi8wbURGdHg4OG54Sm5kc3NQYUFpQ0pMTDhtNDMwU21xWDdFUDl5YzlrNGx1UnNSYXNaajVTdDkzMTMvemxlOS81cjlNMHNXU3kxaXQxNC9ldFNsVmlWYlhQWFh2ekNXcW1qck4xSS83ZUlRL24zNmdvQ1ZieFJIZ2thQnlBVmk4WVRZQ1RoVVAxRlIxN0tsbG1HQllVVGdjVkpQMFhSRWpnSmtKalQ2NmV4cWlHZnd1QUMzMXBDLzdpRXVoU3psQW94T0psUHdIVW13SDB6blhlMUp5dWZlQlZwN0tFZVQ0NFFQMVJ4S1JlbC8yVHhFQ1NwODRiYUdNU0xucmFOcmxSbmFYTE5FOTY5M2hNcVJER1ExMm1Eb3ZSS0ZyMkVoQkg5SUpVNGIyQlp3OFRadFo1VXBSc0ZsbXdLYko5L1JWclFhWmZ6anhjUXhVM0tIQ0xGQ05BN0paay85ODlib2lpRFQ0blczUEZrVFBVc0VXWW9sY29RRG5GaE9qRWxwdjRnQ1VwK2hzd2crYTlrZm1QUzh1TzkzNGlOMXhWOXRLYnJFZlAyT25PQm9LekhZY2U2KzR0UU0xQmpobG1LUjZLc0VIMHNHWUhiMjM1LzNOVFhVL0szL20vUkJmWUllS3lKcjlxYklnSkNSY3ZSMTFCNlpscERHQ2czMnNCeEJpbHNQTzZ4Q0J2clZQaU91UHZvK1hjelJldXord0tmaGRYeURudElmd3Q0RVhsNlBoZFRldXhFTjArMDAwOHNJSURaSFBwNUgydHdyZTh5QlQydzBQNFVZcWVjdmZTbllScEYvTU9ZdUc4QlFLWklQNVVkQkJNVnhVWFNRWjV4RjhCQzE5WE1tdXd2a1lnK0twNkhsL2syRFc4SXVHYitqSVpFZWVTWU9PTDZ4MjdaVUtiQ1I0b09NNytQdisyL3hISGN0UitzcVJrV0F0OXR5bDcvK0szMGVyVk0wVnZJK002SmJoMmdUN1FEL2xNa2RiVnpjUE5ia2RiTHpqWFNlUGlhR0dSZDdsdTlaT1c1a2RYVklJTGVMWmsyZDk4VU43dWh6akNxUE9uclByY01vWW1HQ29HRjc3UUFURjZnN0VWQUxwTTIwYU5qVTN1elF1V1dYN2JudXV0UG5ldDEyV090Z3QxSHprY3RFQk02bGtlTnp0NVpQYVY2Y09iSVJlMFhHVGxkRHhYd2RLT2lLUGdjMDdFRFc3TW5ZQ25TOXpzQjJJR3NXdzFGR1JkcEJBNEFaa3Vta0NwQlBYUElFMEtSU2w0L0FLM1N4VEpEbzhPcVZxQ2JvQndBU0NFMUxWL1dLRGgyS1pIQ212c1kybUlqQWxsaHJJWXdMSUhaZTZXY1dncjFPNngvRlFKWFdyYy9BYkFpalEySFRHUjZlcTlKNERJT1FxRk9qSGN6TFJNdjg4M3FmczdlMUpQTzZwN3JrS3B3d3ZSKzRadHZuY3VyZmZMN09XdDFRNVZndlJSZjg0aU9PUHczMXNOMEdQSUIvSFcybFNrNndrWjQxakFtbFg3VlAzbGNoMmgyL1cvVTdsNHlZL1phT3ZtckJsdFNneHRjWTZVODdoR0pkUVpYUHBlY1hlZlFEcnN2ejViZ3d6cDFWenU4OXVkN2U2V1REVzVlNWk3d1dhbkppdFVBREJ6LzkwNU9UNlk2bEV0aCt1ZWlJSlg4akM2NVRoYndxdkl0aXV0aGluekdmSFYvOWw5OHdhU2h6Q1A5U2lvY3B5WmpncHFYeVlXMzN6ZC9BZWtuTnpCVFVHbngyR0txNDh6emU2N0lnY3Qwd1ZWVGFzL3pJRkQ2ZHdQbmZUUEozcytEL3RLSXEwYXVTcklCZHBZdEg0bkhSTy9KU3JkMWdkQlMrK2ZGQnAxbS9KTnpFNGY2blJ6WXppRWlKRjFzOFY4RmF0eGxBa3B3SGgwSEFyMXV6RGgxd0RqdmFUTGt4RnZyWGI4NTJ2MUdKTjN0ZEhZZWZ0ajRjT0FuWUxGeGRUcXVHc1Bpb0lXTmpicjhYb3FtSEpmVUdnK2VDSXF6TG4vb21wS1I1K2ZuNXg4WlhGeFdZR3hDeGh0LzBENDJldmk1R2RiUDhuaCtjckI0bTdpYS9rRE9FVUF2YlR1UHVZdEpiVWFaZWxYMGRIUjErbEhmb0dYNmszVXV3ZUhDeTIrei8vNXlnRDlGL1ovR3BlZW5GNVBZZnQvMUxCcmI1RDYrVitjZmxuVjFmZUdwK2p4cDBYREhObGVtREJoU3lBNWcyN3ZsQUkrRDIrL082bVg4TG9yMkRzWmtNWkJmR08zOU41OXB6Yk5mOFJlQ0dqMXgzOVpZakdMS3VQMjUrZjZQcUYzUGFuazluMXU3cDk3NjhlVDhJbERQNm0ydkVHdjArT1VpVTBrTGhnRHJESVZHbDQwcXBCMkRBdXZzS21oOGttVng1eEN6UDhxcEZKMkpSUDFQRkhTb3hTRmZkN2VHWHlJbWcyTnplNUhuKzhNV2oxY3ZQeXVwdVFvOUVLbDR1bHZMMmJhODlTZ0NkYkI5bXhoV3o1MzlmN0x4b29mbndXVUN5VHVEc3dibWZkdWxSbzJpeXBpS1VrbHRaazdDMS9QbTEvVXVCWXRUNHlCLzZ0bTk2T1B0OWNWc21sVUQzYXBxc3puL3JCZjNZVHZIOXpaSTRWVUxOYW4vZXNTMm1ZcktLS2ViRHJLdmRpU2pVV1ZNUzU5SzJKY09EMlNmekFHcTR1cEZmMGVWcGN4T3RDOGxYbTBieUFlYVRGdDVxTU9qVksxdmV6RkNLNkdGVm5iWGhUTDRWcTV1UEJnS3VjWHBZWUxaV2NpbXI3OVlwSTdhVGJjeFR3cTFWVlNmdFhFaFhWdjJHZmFtRVJFYUdkNWVYbCtybkhuMS9GOWRyOVdqRkFMMEZ4YUhlMzRHTzZvbkFuLy9ZYlRCc3gxbzZOWmNPVGhKNWJ2Q3BrdDRXcGdvcFBLVkk5b0hUNk56cmJYa21EQ0NEMEd5VDhvZEFpbmc1eUJwMHlDUERHNUxvZ3QyQk5ldHVOU3BnK2Z3QkJqVUJVQm9uRGRYd05JT1FIMDV2bW1IQkwrSVZHaXFaaVc0TWNTS05mL3h0MXhtRWhiWFVnNGE1ZGl3SUFFS0pEbU1sNjdINm5xdWhwend1L2VqRzhSQ1ZHL1ZZa1lNNnQyeVRaZmRYMyt2dnF3N1lkMW1UZjRZK3RhWTdYZlUxZXd0cUlvYm9NM2F5VHFxOCt2dW1QNUhZUC9haFRyWE8wajAvb1o2U05WNlVtNEtxd0tDdWVnSkNYUzIxQThWZ2YzMWliS25uSGVLL3dJdTNxZDZwdWVqbjlUdWY4SCtlb3FLaG8vQjlPNzQvYjJ6L05sUzJDelQvaVl6Zmp2TWJaUUVJNUgyZTVjY1ZNcFE5bFhwUEM4WldnamViYXh4WENJcnNhdTNjYTZnU3pPQXdOV3pmNmRHaVI3bHljRXhZNzYvMW1jcE8wRGZsai9VZm5YNU8wdFVJWk9zaWE3c2M3d0lCMGZOb3VzUTdQaEEwWGlqUk1heTZBWlIrb3RpU3ZEdWNJS3lGQ0M2SStsOEt5cEw1a2ZVTUZlbExVeHAyY1J0aXQzeEhWeHpLVFNmUjFNNlNob1huK202aEs3WGV6bnR6My9PS3FHb1ZKVldqdDkwZk43blJHZVc3eWtoRjBuT1JaNFRiRWpqZ2lvV0xJSFZTUjhVU3Nlc2hHV0IrSllja1BDOVMwNVpVS3BsRW5WTlhrRENFbW5uMXNPaUVoWWcrZko3aWF2SVpWZDR3Sy95UUVra2JIdmdPSFdEQ0QzdThSTnI5SWp4aXRyeCtLa2szbEcvd3l1QTBrbk5PNEhFZUh0L1lGaXZud1RJcGhyRGo4MEdPOWo2YUY4dDRlQlI2VVFNd2hTaG9qMnljMFhuQXN1OTN3aGtyajBzeVhTUS95WUYwTllFMGE2aGdkcktTaEEySkFJakJydVJvQ2VxQ1NBWHpDSHl5bjdaUWRqVUlTT2E1aXlXYmFGaFVHOVJSZ1hlY0JnaTU3Rzl1WEl6eGpML2lHV21yUGxyVmp3VTBHTUtsbS9kdmZieEtvOFJUTHNUanZqa3JVNmtjY2htb1R0cnlIZHNwSjlRQ2pocVRtNEZFbklDT2lZMDNISFBZaE1QUU9HV3RzRHNpVTZ2aVdpNElqcVJobkNydzkvRTZPcEVQZFpUWEVqdzdDWXR2UXR3aUNaYWRJZmVOQ3E2Zk9IOUVNbTBGakU1VGNKWGhmdnR0bDdWY28zMG1sVk5iV2NwbWhHc3VPaG54MFFJb3dJSjlTckFFQUNBaEFEMWhUUGRkUnlnUk1rWGxqNlk0TE1jUnRHVUpncU80MEJnVzk0eDFxbGRlbVdodlcwdGs2R2ZjWmdiTkpWQlRVbnIyQTNzUFRkWHY3aTJ5b3NtRFhnWEFhTkZTOGlFRGdQeFJ2VFZUS0hzT1Z0NVQ1KzFEeGdSOE4ySjA3SjJkQVdxeVdDMCtDcG5GTDRxVC9nVkNuWWFjMzRhQVlqaDE0U3VpQXg5MTRSSEdaNFVOaC9EUFB2LzdRbkxBVzQ2T2dJdXcyMmFOMFplT2lKNDhkT0p2RDVtaC9YQjZrSitHeDRVTEtGU1A5VWhkTWVLZVVhTUFEcklYMlJyenRtcTZXT0czOE9jUHgrTmFQK3l5V1NnZ1R1aVpmQnNNWG90WFpIODV0RWdjT2JpWExvZmVYYXJkeGVHeXI1ZFZQb3I5Y0E4V3VwUXRXUkVmZ3lXSlFxTGRjaE96YUNrRU1GMjJJS2ZpMys2bm9jWnBWMXUzTjV0ZkVRWFBFN3YwVTdMeWtOMjU0NXNUUzJaeE9iOE9UbWtMWWJSRXE0Z0lSQW8rSzdyZjkyaHNKaHBFN0lDRlV5c2xZdXNXMElVQXd6blB2dVJiRHQ4WDhleFlWM2l3bVRkUnBPSGxxL1E1TXcrYXhoR2pnSGdINzlDL0x3c05MVEoySU1OempTZGxYWC9DenJNNEtUM0pSQ0hzKzQzeXU4cms5NC9zMFcyTFlmUFVDMG5ab1V6WWRlMVA1cXBuQ016NVJHelBGMnY3bkw2anhFai9hNWw2M0p5V3hoQXluR2dzeG1mMHF2clR0aVlOSkRaa09TLzl4R2tMdVJnT3ZVNEpEcFJLbHd1Tk1raTN3aHdnSDI3S2NSdDJ0ZnV2OTNzaFFJcFFPY0RGWE5pSjNwdXdHODZLNlVzVmRWWHdJb1JkSFlnSFl4a3F5WndZM0VubzNORHNqOG1SbEdjMHdFUnh5QlM4ZnBSZWtDd1RUdGgrOGZEV2FoLzdyQ0ltVUdDVXdSTlNkT3RiWUE0Z3BTYVJYSDIvLy9wN3RmZFFZVGNwcDFPUTZlTjRpRTQ1alVmMm5uOGJmUndXK1VkbFBMZUs0MWpFeU12S3ZvMVFJbjRVbGR0Tm5rMkxWK3BHeldXT2Mxdll2bWNhZDVPemlmWE5oMS9tZUxqbmEyZ0czU3UzWGQ0WnVUc0J1UlJpN2l3bUFkR0orZlZ2NFlSS3E1b0k4ZHVPSm9PQTdocEZqU3JOTkNZRldROWh3ZUhEWFJZaW50VDltckZkT0R6aHlOd1gweHJGOWRndldsanFKY0FhTW9maFZWSWdrTWd4bkJndmRNbS82QStLVlJEWi9waTdaUExnS0VLOXlnR1RYYTRYK2x2Y1ZYSDRYY01nUzlUd2JTZU9oNExmMTJFNnoycll0UHhER2JQbUZ1ZGw2dmFKZmF6UHpRa2RWc2tSMVh4UFpIM3h0MWtBYmVWQlhRQ010NGFMZ1N1NHZDTWxHODZUWVoydnUxQlVqaXJXbHpXVWp1V1FZbnUrZFNUbjVYWXhmMVlCUCt2aDRyaXA3UzlzMVNhK1RHcDFMcGR1Q2h4R0dqalltK1FlQnNtRmYrNHY5TW41SGxjVnduZDNpZjBka1pLVEFxczk1OCtyajBWemJWYTAxWWg5NHAyVVE3cnplRmVyd01uUTBmamVtaXZ1L0RRTWNWa25IeVFBR1NBZzdVYVYxaVpIYXlRWm1zc2s0eGNwQVIyU09BVEw2dkhUQVhnRDFQTGtNVTNvSTNpU3lEWWh0L091ME5LYjdmZHlVNWh4ZmIyTHlkYXV1eWVXRnVYekFLNEt1T3ExQ3FNbHNDZm00RWN1NWxOVTJCRUJJbHFHMWFrTUJUQzZuLytXOXhMQnVzUGRCYVgzYkM5RmlaWHFzclhhK2UwamIwaTc2SkM3T1kyRm9ieGxYRmsxai9QMW1LZ3B6cFlodnVDemJjT1YyMSt6M2haNW9xNEI5NXdrN3JVZmxic2ZyRjh5c2hJMmdxb041eFV5M1VwbWxCZVMxT1kvakdYTXd1YkFzdVNWMVpKYVl4KzBkY1hJcmY5VDNZeVZOZkpmTUkva1pvNkhsRmZ2VnA2N0pYNHp5SndBUzNESEgrVXNiaGt3eERoY1Q3Y2tFWWJPNFpOaGhFMU4xU0paajNBTlhHUEh2RENIYkdZZWdmOEdIY0FJWjN1eTM1UlQyWGMya3AvVWM4L1VJeGRybGZyZGJLYytYeHMrWFd5bkdiWGZQNG9KK2V4ZTk0WlpsZVFUeWRzN2JCMU1CSTR5b2tvd3U2K2VZbi9MRmw4VWYzKzRQdHVsLzFrdW9LdFNKWTNqckNIZCtyVWZpem5DRWlCQm54cGd6TUVVSjBIYzhtOGNKLytyOUNNRmw3aHhZQTRKWk9qVmt0VGtUUGc3eHFmVWhDUE9nU3pZS3ZKMWhpZUJpUkVLRk1JQWpwSExGaWZBdXVMRStDQkZQOWNRaElxRkNtOXl6L25CVWxOYTRmUVByYlJsalR6RGdIK2lYUDU4cm1DMkgxa2J6WGRxM2VEenVLYXVXL3V3bnRhL1RmTnVPR1VNUHh3SXZ5Y3JKSWJDbllHSkdoZXpMdkdhY3VlODkrMmJ4Sy9PZzZUR3ExNzB1Q0w4bUF0cmJjeERCdTh2TjlZYnhjNmw4WEhMTTJPZVY3eStUNjQ3TGs4THA3M0dSaVR2THFSeXJObVlsa08xeEI0K2RLU2ExNWhHcE41SzA2aUlKeUIyckRSM3pNRWhoZVJUK2Z0ZXl5V3YwSVpWTEF3MnE4K0kvcjJIRDhpdmExcGdtN3JncGhyVGFLNm4wY3RhOTZXNXpIRnBCUDkxWVp6WExEREhHNkVWamdzdGJKZzdQK0w0S3BKVWI0NHJ2OXQ0MElJSkRrVGlkY3lLVys4WVhjUmdEdFNjVE43ZEtKVTByYnVzemU3ZUtMYmNHeXlFTGlsdEg2elpiaVFlWjJBZm12elcrVjMvU0xqSHlQanpyL1FRbnpDN1hqZVpiVGxOdUVQVHNhcTdobjVyN010d1FGcDFOYzd2MllkTzZOanpac05TbktXK3ZPTkVVTDhQZk9haURxZDhGTzNpdDRQV3IvbmtMU0dLUE9abitCRjVwRGNTVlNwMGIxcVdVbmpXaGpXV0g4TytvaytwMmVhQUp4V3c2UGI5dFpRNTdqWnpEU0VTb1Z2cWc3Zk10WFFCeHFyQ0w4K0cyandDSGNZa0Jpc3FvRVF2QXI1cnh2THN2YmFQMVFteER1RG1OWWhpbFhUUWxLSWozNlQzR2Q4KzN6WDkvT240WjRNalJjcmZaTWlQVkh1T2pUeW41RlY2SHRZUFI4dzM0SFZIS3l6Y2Urd3R3ak5tUzNuN1M4bEtVQ3Y3em0rMW9wckVldVlPU1pXaWQ3ZU5zTldiODZaODZRd20wRE5lbmRLbmwvVU1SQ1ovRVZjcEY2ZS9pdUlkdzU5MXhXallPNVRkU3VsR2tLb2Q2bWFPdWZsY2ZmUW9ON3RaRzhFdDBxajE3eVNVelRqbE1YK2FqUTg4QTVGanBqRDQzbXRVWTlyc2pUZmRuNmMzRzlyNXIzaDc2MEhxMkxoVEl6K0FkMnZRamt1Yjc4bmgvT3NRS0x1OXl4R3B5MERxRGQ0Z3F2a292d2xlbWtvbWhKUHRSelovMUo0OWdhTDdFVjNRN1Naa2hOYSszem9jTTZaYzAzUWVGSks3NEhISGE1Mzc4dU1xZ3ZuaktLcDN6UnFmSHUwdjRobHJNWThoWUYxTzJ6NW4vMDQzOWV1WEZENjNxdHViUGUwb0ZEY2JObWdoSlVjYU5IdTk5QlhsU0xtWmNuRzZMck94TjJXS0RzQndCV1FFMURqQWpkTCtUckovRHhHWUlOM09iWmJqc2l4RFhqbnA4SFp6QU1JSFI0b0ZjRDQ4TUJXMFhEelJ5SGhhS1RKM1hydit6akJsQ0M1TStJYmN1YVhDbmU3U3R3dTNwb21INTM0NUhweENuQ0txcGFEYUtSV1RLZEMyYTFoRVFhcHVRd2kwNXdYeE5NcGs4UU9EZnZBdkkva2pKMlliYzRJV3ZYN3VwSFNsOFRvRVJpNzVOa29vM0U3aFpERUJRUzFZakRISkovZjFneEpFNi9HcHpVbEd4dlkzRzkyS2lVQ1Bmanh2cVdIMTE2K0wvc055elFERkhyVGY3T3BJdmZIVGh5K2pDN3hYRllScmY5VVZyam1rQ0lHY0hGU1gxV2VNYklpUnUwV3piMlNzMTVaT2N0UFJDS3VJNXVrbVJHb3JCU1U3WSt6Q0VvSzlIOENYcXNGWmdNMkF3Nlp4d29BSDBpQVdLT3FITlhFbFcrb2tSdGVScktHUUVWNUE4OEVLeXlCVnZNTkpKQ3I1djl5SFBJQ0Q3bUcrdzVadFhHRWlNd1Jqc0dKaWVIaXlIVEJRdFNRS1F2ZGJPTnptaURSUU5ac2ZvdWV0VWhCQjVCbmxFSm41TS96MXZRVEt3cGVDWVQ1UmlsSjZnVldiY1Bpb2s0WE56a3FncWZ2dDQ3RS9UVWRVejEvU2Jwc1JkeFlqRGU2NVlXMExNbmVPYkFydXhIeWJYemZadmltemZxei9kdUE0d3ExeVgzb1daQTU3aUxOK1dOTGZKbk0rb1EvSml2citvdjFhWWhGM0s0SXJ0QmdtVDFBUzhhYVRML1NNMEpNSEt5LzVWSHJuSzJoZExmbUFjbDV3S1YxSW4yZFljZGp5WDYwbzBoRU1QOEhISS9sb3BSL1VsbW9PQkNaaCs2aFh1ZjVDeGtzeThsTlF1aFJ0VXVNcnlKbm5jV01uY00xVzZmWElnZDBobWNqZlZGanBNR2thSmVkemJMM01sQUJMZXhsaEIwZEQ0UHhYTzF6MCtuSThaTnpwdjdiOGdHb2VCb08vZHhjV0ZLLy8zNVVhWG5ZeHlQYmg2SmR1QjNJdlNCMzFsNmxscDlXNi9iajB1MWVQVDk5SkhnNnZ2ZFlWaUd2dWN2bEZzSlkrVFovaFBwbmd6eVd3UGQxRXFiclVwL2UzS2RXbk03U1FGcFI1Ni9LZTNLbTMvVkgxajFTN1RxN1daeWxOT3o3TmJhbkFLdkcxNWZycm40ZUVSY1QreXRUdzdWT2d5RnQ2K3FmVjJKR2lFaXFSZ3hzellFWnVZc0tUTmpGbEdLSEppejdkNHVpaXlzVWhIYkIrVTJTNDFUSnkzWEtuZkVrd2tTOG5JZTFzWG9IWHNLaDgvY3o0ZjBLOUZhaHN2cDZ1WVBmczlYQkFIVzYwOUVHSzBaN0FXS3Y0WTlKRU5mYUZjS3kyZVBKa3FBbi84TnZ1K1ZHb3Q5eG5LZlY5cHhzRXhJWkRNODU3RHpmTFlpS1Q1dDM4VXZHbEMyc0VuN2RSZUdmMWgwRHRheW94N3RUVG44N2RYVFI0VTljRlhaUVRTQXFpWWpLbDRBOVdkR2VpU2M3OHBNWmRFSC8xUnZmZm9Na0x3eGlTZWZSUU4rZTJYUENoZzNuWnN4TlFYY0lLeHJTSDZrOVRwUkpWM0FvVWMvN0kvdFkxb3dkVjEyM3h1N3k0UDlOTnRHQk5mK0hTV0lZdWJ5ckxubWJoMFA1RnJURXhFSHRtdlRBREFUZnd2RjBBUFcwcDVzeW14OGMzQ2pGZFh4ZkhRKzFsU2lPemovcXQ1YW15RStIZlRuTlRrUnBmNnI0cHpXalgxMkw4SzAyeXpmUmVtZVhxaHYzNEgrcXMybHdRVUF2WXRxQ3pHSTRoQ29yOTBRc0cvOExyRzJvcmFBeWZyMlArMzNQai9OeTBkZ3ZSZjBVa0hjZEhxL3pLOHJQWlAxQjFLQWhMUmFkazZ1Wkpod3RLUCt6NHhaYzlKekZxZUNXcGJnQ1JDOUhjazRIUjdISXl4eDh2a1lpbzhoZXBiV0dMUTZQeFczZVo3ZUpMejczUysra3FobDZrNmZXR0V6WVFhZXFCcDNkQVFJSFdXQmthRGZNK0R5UHlFUXhkbTdsUmVmNnViRkk4UUJRZ3k0YzVQMFIzYXhEMGVlT1ZrbE1ub1FGSGxQWVlNcWMrWUREbnVDd2NDcTBYKzlrOGg2SjhkbFluUCtORmEwdGNFbnh5THIzaHNmam4yMlJHcDErYmQwRzYvbThIMU93bld6M3ZsejF4UWpZRmN0aHRXVHIvWDZiaU16NTV3UVpGMzF1ZnNaU0ZHQk0weW9TU2U3K29CR1d0cUpLTFozZ1BBM0J0L2Y0WndRZkhhT05CbnFaZUszYjgxeDN3VnY3TSszLzVkWDY4Q3ZKanUxc1hlMUZlSkZlbWt2OHRTa2s0TWJpajZFVWhtYUJtTnBnTkZkRVFZZEJLOEhWYlFvSFljSCtOa2FscXlCSUl5UEQ2M2pvZGtZSG9GYm4xTWpNNEsxblJGU2V4VVF3aE1qZGI3WFJmTXRndjV4Ui9EVy9qVkV6TlIyYnR3U1l0UzNPZW0vR20vM0w2NTJSVHNmOU5OYzlRS1Y4OFhWRGo1TU5Fb0toUnBxRjh2RXJiVHFXNGowd3BES3BiYXFKY3hFd3NWQitpNy9MNlRZdklPZEFpaDBsbFEySm9HcGhoTEdLelVVSWROSERoSmpBbVpzNmo3ZWhmdjJYQmpIM2tXeUdvUmdaR1RyV1pQckpPNUtUT1FLQUlOQ1FFQ3RnSmFycUZTTFBsVWx4NmpFZG5GY3VkcngzL3psU3NySzcycGVKTjcveTFITlJvWWRlbXlveU5wLzVQTXdnVFB0MWtld0JrR2NtSXMwejBUSXo1aTRUQUZ6Tm1BaE9QMlFCMGRTK1E3amgyTmptVE1GbjNZTUk0K05HQTJIek1VUkp2SWd4bmEyUW1xcE95OVV6RThWZ3JUdzhOdk9BaExySlJLbWlBd0lrREt1MFkwOGV3RE9nczdPa0pmS3EzKzAxNVpXcnowaWsyTDYraUYxYjg0MHNNZnEyekRCRjEyNGx6MGJ3Uit2S1hVYW1WREhVUWtQaGlISHUvcWFIdUkwdGVnSnR5Z25QQjMxUzdjeERNOFdYUS81YzVZekJrUURraWthbHh5ZFJGc2NWejRkTEpvOWFKdHpYdktaalpJbkhxK2JFVEMydHJiQXdzTFIxZVJPa0pYYU5waGJVYitJRWx3WllGQ01OL1NnZEI1Zy9reU5VM3JidW5ocm1MMDZ2UFQ5Vzg1SC9ZQWR2MjZoMjJCOXNhNTVDZ2FwZjdVU1o0Z2tZTm0zWDNkaC9na3JHY3RERXdCbURITHFoemhUY08rUTBUVWVMQmFJOS8rTjdVWjVvdTRtMW8vYk9KemxvRGRwQzVhZmQ4YlpYYmlqNHNrTk1YQ3U2Zk1OOS9ZNWc5T0pZWE4rZVNubDVER2tyYVoxa1d6amg0VkN6UTdIYW1rc0xDalFWeDliRnhKYkhuNUdQQXd4UWdXUWRvME5CYnZMMmZxeEZ0VlUybjhYaEU1M2VSRmMrZ1ExcGpZbERxa2tOR2dTWXVUa0cvcmEvS012ait1U0Q1ZnZPcUpwNWZqVmRiNEZrZ2ErUUsrZWVxRkxqdWpZbWNEOU5FMGRvVXZVcEJPUnhwblYxalRGeTBnZ1pHYkgxakhNRUpFUitoTDVUUC9JWkQySm85eERZT1Z6V1ZINGhScEdNYXkrYTIvYUhuNUxhc000L0QvMGhkNktwRHBoc2wvcS9mTjNjemc1dUd4WUhQaGExWnF5RzZFRHMveWZkMTJKVWJKdFhkMTY3ZVFzdVpDbUQ0WEphWEUwd3Z5SWRnUENOSFFSbnBuOVdDOURGMVZ4QWlVMHZqMmt4YXNZYmpzZTZwb3pnc0M0dkp1eitDWWVPK00zWTl2ZnpVUkJxR2crbmdtbnQ4bHdiMzg2aVFlMTQ2Qk5MMndKRFZXRXFkVnZZNmVucDdhVDNOZVhsN0pOcExkVU1vZGF2cWwzREFaT2pxVHI0RFZQaGQrNnBuOXpkZ3dNUkRNcjlpSlJveXVIZHpOL09WOGt3d1B1cjhBQWYwNndQOHhJQ1gwck1mbW11RDRacW1vYys0dEdNZ3hNRXFmYjh6Ym45VldhZEcrQXcrT3JZOHlpT3dWTG9YdGgyS3pOdk5iTC9LWHREaFdOL04wdDkzcktJRGs3UmZiTWovL0d4ZHcvelUxblNaZFhxYXRraUZmYXZoOXNwajEvZC9zSmNlMno0ZnFnOEZYMDc4eFdJalRKdDByWWhVcytuSGtJNmRqU2QzZHRVWS8zSnBsVXRUWUxXckFEQTB2ZEo1ak5lOFVyUFlyL2NUYzRQUnVoYkRtYXpYVXhmaWlwS2E2UzRsWjNkNXQwczhaNE52MnI2M2o1ZFdaSXU2ZmY0bms3S2Y5VW84NVhCb1VacUVxcExxTHB0cUxUVXJlQng1ZmgzNFgrZnl2d0JXYWkvTTRtcUtScEo0bDRmODA5dlJ2TE5seHhGWFlkNjBqa0Vya005dDZhalNTbVlpSThHamVMcGVtZXFFQ3ZJcGVTMHgvK1duK041V0lVWW5yUU94ZS94bWIxdHQzTFBDRHdwZG1YNGh5czBwY0tYQzAzVStiZmRNc1NxeXh5OVJheURxbUx4V1krZk91VlhPaHpWdWd0Q0ZCYjNIaWNsSmpzYmh3dXE2VytSMkxKNS9kb3J2N3YxMG9TOUxDUkhPd1c0YnZtQkRjVGw4cnZqQnBKZDZTTTA5WVdOMVJvN0NXeWVDaXJOU29rTVBZNkczSmN0VytKVHhCQVE2QmE1YUhKMWxmcmd2OG5GVjh3K3hIWnVndmRQT29wd2IvUmkvVmdpSnRrcS9oYmNFbms3ZGdMdk1qSWhpL1h2QlY4UnRPamQxQlI4NjRQSjBHN2J2cHJXNFM5NENndE5BQ3A5RjQ1ZHdrS1UwYkRGYW9oWmpSTVBaZldyaUY3clk2cGtZcGQrUEk0UHlHNE9qZVZQNHhqSGt0MmFaNkNYdGdQUnM1a0IxUHVnSXBtSVNldU02T0lvWUxiVGdLcGU1aTFLc0V2WjJYNjd6aEcrMFpZNHZNNENuTkpDU1l6Z2ZDazFSaGh3a1ZjOUFjTnJlSjRZcWd4UXlFcXZwQXBkNUh6bGxjaHFVYjlhd1A3OWVKWWVFWTBYamE4OEtMMFZUQ25IeitPcEpDQUVhSTRJN2twTXhNdVRkR1Bnd2xhcFBzSnhBUnR2RVdRZ29KRWdnODF4RFYvVEw5RnB1bGJiYVVoS1YxQlprYkZxSUgwdHlnSE9kdE1Zd2kvdVVtSmFTRm1SNFJZaDBQM25qZmdNMlk4dHBNc2RHQW1vcEtPWC9LdmNEOEtwbGRYeVZMMUJPWC9WdFlCNGsySmtiVi9VeWwzUmJlTkFWSTM0YzZkTjZNV090NUdUSWRkMUttV2lxT2l4TVBqUlNrbzZzYkJVdnBVQmZrRWJ4SFJsRkcyeFdXQjJlWWdQam9GQmlqQzY0Y0lhczNlclA5SDRBUi9VckhFVjRFMmhDOGpiVk9ZM1F1SG5xWW80THZoUVR5S3RyNjgzRkF4RVhXcVJ5ZUZDSnRpQ0JlTEY3N09BSitYVm9hZW5pWk1aMnQ0UDE1Z3BSV2RyU1I1RTIybGFXbFpVOGdvblFFSWlwTUp1V0ZEMllJdVd3UHhOTS9QeDAvK3gwdE5iN0swcUFzYjM5NklVVnp4N3V2OUtRZkk4Y2VSZmNGM2tXa0JhUGkzdlZYVTMrNnNROHhoRDBnUitJS0ViWVpyaGNUZURxOFZEbXRUOXFtZERySG5lSDVqOFZsa3dRMC81aHVSZE5yS3oxaE1aeXNyS1NFSkhUdGZHUGx2NmxrSDVxYjN6SDc5cGVMbXBHazJVbXRsKzdSbkxHL1dMeTg3WHlGNlV1d2R3K3NXZCtkK0ZuOHZyUkpXL1E2OExHVitqcHJDdVFmaHJhTGtRdHZCSjlqYTlleEE4bGpNZ3Q0Z0ZuZ3NoQ3VoSVlJd1E3Qk5ZWThzMXNEUzVaeExlNFN1c3NRK0IyTmxBNzNoL2V5SFMwTm9jQ1Y1TllmT1h3ZUxqSjlMaUdoU0ZjY2FBd29nOHVFWUY2WTdQaS9CZUtsMzVDdHc4WDY1N09VOWhhQjVLZ2Fkc3gzM3ptYnZIajBZanVwcnhDM054SFlMS3djdUI1TDRsSFNrUHBTT3lLSStBRFJYMU5Wc3RlenhDYWY2a0Mya1EwZzJ5K3hTRWRJcExWNlN6WWx2S1pvK0RwbGlqRjRSQ1E0eFBuU1pxVXhnZ3RjSnZVaDl1bklVejdZY1Iyc3dpYUVaditJbjV2bG0zdVpXbXRDdG9aVEpDNm5OZnEvMHF5MitkNHZ0eHd0UVQ1Y05seHYwcXNjUXhCZG9SSW1LNlc2bENvRnptcWUwWFBLTTVRdDc3SUd1U3ByTUtBRjlueXgxbDFGUlZEZHFMK3g1emtWam9aT2V1RERqdVJHcDkzeEg5c2F0ZmJOd3h1bjU5blBEelBheG5hUkNKczR0TlNhdWJuTWxzZ2pjL1NDRHlnQjJIL3A4VG1GMTZvZjk2TndPQ0RQTXhSRnFNUFFDSlRIUjdRTnJTN0hiN2NGSVZwYXBtSjBQYjNjSUpJYnhFVkZDL3NhdmIyeVFaQzdJczdXYWtiMS9MV2hyQ2J4S1VGa1RGNnY5VEI1VnpNZEZSNWJ1RTZFeHVaKzFOV0pPenBWL0l3UVRmdm50WDRyTnBvOHV2Qjl2R0xVL0dYaGtjSld6YmF6K1hxSDFmcjJ4OFAza1V3cFJPbzQraVFJVUZSd1dPLzNHYTZMaTh2ZWdsdzdiekRrbWUrU2tURXZZV2Q0bE5LUE9QRjJLNGhDekZMaEdWVVIrcTRxS2NUU1VrSEdpRmhqN291cjN1a25GK3IxT2NzaFlvMHl4bnN2YnBhbUVSS1NlYURFRkMvUW0xcUxoMUkrT1hyR05YRGtUZUdsM2RLOXh4NDg1ZXA0OWZsc21IUHN5ZVp0aEE0eHRkZnVqeThVQXFObWY2YWtBS1pjeUhKOTlTS3JNNUVsY2dQbUxsYlFvZWZDL2IzNkpIVDdwQmdOOHBxVURRbi9TMnpUK3JFWUo4bTcrVXdBQVhMRzIva3A5RitQVVhtelpKclFUVzBvWm4vZ0JHWk00SFhnVzFQaTZOaDNjWCs5TmJrQjFFQlZWOXlubll3S0NxYkZDQksySGJ1bFlrR25qWjdtNHphUit3Zi9oMzUvdG5VdEhHcFJ3V1AzM0NPZkltOW96ejkrZkZXOUVWS0NqL2dTbWtieEF4WDRPNFlqaUlSVXROdE9JaDVxTUpFZVN4N0NMQWxIelBLaEVTVnY3VWFhQ3J2RnVnK1ZIaHM5a1V6WlB0eGU0blhaSWNJQXVTSTJxb28vbkFsVGk4R00zNloyd1lld3dPb1hra0pZR1EvWjRETDJKZ2JSdlloQjVGTk92ditXVjZvZlE3RDIxYWU0T25hd1dXQmk3NXpZUHR2VDVNNjN1RHJzdnB5TFYvZ2Vsa0UvRHN4a2c4OHZJYStmWitQSkR1SE8yVGxxcnlrRkhVMTZvNGoxNjJ6VERyeUZiTEU3QTgwdThqSlB1VC9Bdzl5RDJ4OVZjVDRmOG1mNEwrR2FKRlFiNHl4SkQyYnl0UlZsMFljZ0czRlFjMXlMZjlLay8zSFpySnRuNlpTYUI2NExjRDUxYkt6L1JmNmFSaDU4cDhXa29qMDA2TkJhYVY3N05iVTROVnFTRVFLZ2NZSGVWNGUxbUhPdVVJNWRFQnNJUkxEaFdzZDlSdVJqUEZtczlOOTk2N0Jqbmg0bzA0ZFVMNGlheGc3L1hFc1lka3pUY3JNUi9WOXFyUFBmQVFQamZWakhYd2I1QTU2WW9NQzNUQVVaaHgzc1IvM3ZBZnZKK1NZM2dua0ZseThWVUJBT2VnQ0M0ZTJLZ1doYUYzRUdmb05rVUFUaVI0TXN1b0E1WHVOT3gyNkdsZDJjRnAyV0l6ZW1UbHBlWE9DTldZZG1RMXZZNmVrUkNMRWN3ZTlEd2wwMzVlc3VPcWMyckNOQmxYY05mdWxockEweU1CeFNBdlljTzRUbVZTZ1hsOVBkeGQ3L1MxL0pGblpqd2JxN0dEWkIyMld4NVRwTDN3MGdraTQ0U1pEOWJrOFZyOGZyMGtsNkVzSVNSeGpoMHZuS2RacGU1MWRaTTMxVk8wMmJtL2JvV2RUTjVsNFR4MWFFZ3NjTVJaQTZLUDhMV3JRM3pJWlM5aW1pb3pNSUNtWk1TUG96VkRacHhISk5tNWVmUDVZcHN0TlVkdEJreW5VazZ4NWl4TVErUTgrQjZlc25Yb0pheEhEOXoydkp6bkJMSE1ieVRRR3V2bGhuRi8wWFdmN1RnSFJKbG1NVjZhWmZwZmlHRENYeUVPalZPOWVvMEs0MWc2aEhSS09FNXRKaTBkZVFkcUJ2bW9neDh5MmdBV0NFNlFJR09OMjhDTmhMekNBVVkrNnU1M3YwUThNdGhNQXNHa3B6Tnk5YWlwUEhZSkNTakZFd2R2TGNIOGozTFg1Ym1SK3RtdFJnbU0zNW0yVzBUcFNFYTRybHc0KytGdU12RGVZUkZoSEJwUktlRnBYcDZKTGhNNWJjYm9NdGdtWmxLWlIvbE03Vy81ZlF6dm1OZjhFYTR4QSsrZCs3Rjc1ai9aUDV3VC94MlRjR1psMzhETHlVdDI5VVlHWFNKa0gvQjFCTEFRSVVBeFFBQUFBSUFDU2RaVml0VXpqUXR3RUFBRGNFQUFBTUFBa0FBQUFBQUFBQUFBQzJnUUFBQUFCa2IyTjFiV1Z1ZEM1NGJXeFZWQVVBQjlVRTUyVlFTd0VDRkFNVUFBQUFDQUFGcXpaWTI2NTZDZWdQQUFBMEVnQUFDQUFKQUFBQUFBQUFBQUFBdG9IaEFRQUFiVzB1WW10cGQybFZWQVVBQjNwc3JtVlFTd0VDRkFNVUFBQUFDQUFrbldWWWMzVGpzczRHQUFEMURRQUFEd0FKQUFBQUFBQUFBQUFBdG9IdkVRQUFiVzF3WVdkbEwzQmhaMlV1WW1sdVZWUUZBQWZWQk9kbFVFc0JBaFFERkFBQUFBZ0FKSjFsV0hUMjBkYjlFUUFBMUtjQUFBMEFDUUFBQUFBQUFBQUFBTGFCNmhnQUFIQmhaMlV2Y0dGblpTNTRiV3hWVkFVQUI5VUU1MlZRU3dFQ0ZBTVVBQUFBQ0FBa25XVllnRjJBY2ZZQkFBQ1ZCZ0FBRlFBSkFBQUFBQUFBQUFBQXRvRVNLd0FBY21Wc2N5OXdZV2RsWDJadmNtMWhkSE11ZUcxc1ZWUUZBQWZWQk9kbFVFc0JBaFFERkFBQUFBZ0FKSjFsV0NUdzIvZzZBQUFBT2dBQUFCSUFDUUFBQUFBQUFBQUFBTGFCT3kwQUFISmxiSE12Y0dGblpWOXlaV3h6TG5odGJGVlVCUUFIMVFUblpWQkxBUUlVQXhRQUFBQUlBQ1NkWlZpM0dvMUdLd1FBQU5nN0FBQUpBQWtBQUFBQUFBQUFBQUMyZ2FVdEFBQjBhR1Z0WlM1NGJXeFZWQVVBQjlVRTUyVlFTd0VDRkFNVUFBQUFDQUFrbldWWS9nU2xTT1l2QUFEdEx3QUFEUUFKQUFBQUFBQUFBQUFBdG9IM01RQUFkR2gxYldKdVlXbHNMbkJ1WjFWVUJRQUgxUVRuWlZCTEJRWUFBQUFBQ0FBSUFDVUNBQUFJWWdBQUFBQT0iLAoJIkZpbGVOYW1lIiA6ICLlr7zlm74xLmVtbXgiCn0K"/>
    </extobj>
    <extobj name="1BCC2C28-871D-48CB-8BE0-2867F7803ADB-12">
      <extobjdata type="1BCC2C28-871D-48CB-8BE0-2867F7803ADB" data="ewoJIkZpbGVDb250ZW50IiA6ICJVRXNEQkJRQUFBQUlBTE9nWlZpL1RocHp0Z0VBQURjRUFBQU1BQUFBWkc5amRXMWxiblF1ZUcxc2ZWUlJiNk13REg2ZmRQOEI4VTRiQW1uVGp0NDByVnJ2cE4wMnFkMzJuQU8zNUFvSkNtRmJOZDEvWDhqYXJhVHRRTExBMzJkL2ptMUlMbDdMd25zR1ZYTXBKbjdZUTc0SElwVVpGNnVKLzdDNERxaC84ZlBIV1RLVmFWT0MwTjdqSnhmMWFDLzBQWVBzKzVEMXpCcWVUZnczUW9ja3Bzc29pTU00TklhTWdoRVpHSk5DUkhINmw3QncrZDgzK1QxekpmZEtWcUEwaDNycnNkN0xSc3NidHBHTjBUWUtmbjhmWFBBU0NpN2dpV2M2dHpoQ3FFdTVZa1ZoZ2srbW1PZnlaYVprVTkyeUVvN2cwNHBiYncrVExuQ1phdjRNdjBVR3J5M0JrWjJuQ2tCODFVV2l3VEhDTCtDcjNKWkZCM0dYY0Y4d3ZaU3FiTUVYTHJyZ0h6T2k1ZVpieXBVQ3BpSGJEdWVqT1haa2h5eXBXcmlwUVIxUjRYQUMzUXBNaldrSkdPRTRRR0dBc1lmRE1SNk80L2hvTmljZ0NoRHhNQm9qTW82bzB3RzJncnBsVnViQnljVXFrODZaVjlJL1dLRmt4b1RXZDVVMkxkaVBmNUpxUFdVYkczKyt1OUU1Y2xYK1NiWGc2YnJsUlE3R3hSZm1EbDh6cFhmSGRMQnJMbmlkbndCdFlMdlV0aitVdXN2OEVid2prT0hBSlR3SXJ2Yy9CbWRpT1JNcnNKVjN4WlArWVovTTZkVjZuZ1BvbHBYMGQ3OEE4L0lP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TE9nWlZpbkFrKzRUQVFBQUdZSkFBQVBBQUFBYlcxd1lXZGxMM0JoWjJVdVltbHVsVlZmVEZ0MUZEN250ckJXU09OQ014L0V5SlJvTlBFQlhlSUxpWWxTTTdkRW1USEcvN3JFZFcrR09RS0REcmdGMnQ1MkJjb3NFRXE3anNrb0M0RjJNdjZWWXJlWTdJazNIM3d5V2R6OTNYdWJtR0JDNHJQbjN0KzFLNlZGZkd2djc1enZPK2Y3dnZ1N0tELzBqNkZ3d21sN3F6QzdXa2pjZXEwRjNnN0JOeTN2QkFIYTJpUzR2K09TNk5mcDF2ZGF6K0RaOXZkclAyaHZiei9YL3FIcjIrL1BkOE5IK0RGK2dwL2k1MzZBdVM4Q0FLOTg5d3hlRkpxdGxuNndYYWpIaHBvMnlSblljMGs3clU4Qlh0SVBCc0RtcG9PNnRxQlRmZE1WT0xWM0UvQnFoWTVUajE4RTdEUTdQTHhqV1d4MVNlNkhGc0R1Q2gzdzF6bkFIck9qaTNmOHNlSnlTYkdlczRCOUZRN2M3M1lDRGxRaS82VVAwSXRtUzM4Sk96U2xBWWNxbmJqOTY0QytTaWM3ZitZQkx3alBXdkc0NEVYTE1FS05jQ3lBTmovYWZRZ1dYK2VYcTdXSUFSUWt0S0xnUjZzYVhWVi85Q3JEU1phTnFxTVo3ZTRzQU5nUjZ1c2NWcmVucTcraDVtUnpZM1BqRTNzQTNVS2pWUWloNVpvT2pxTHQyQ2phUnRBZVJpRG9VUk42cEFvMExXKy9XSThPN0dpb2M5YWViSEkwT1VpaFg1ODM3ZWtRbmpPd3h3enNwM1hvaUFGdENUalAvRmFDSDBGcllXcUpSU1JpMGRiVGFteFkzaEFMUXd0TThyTjBUdDcrZ2NVWGlKM0ZzL0xHRXZQR21CUmd3Wi80UEdvMnIrVWpMTFNnVEszdDVzSzhYaS9MM0pXektUV2FKRXhsMWZ0WUhOVHkwMnBxUkkzUzg5R0RzQnhFRThObVYyeVlOK28vakgzWjJDSlJIOVNCU010YXFOSXNNUDV5RDJ4dSs2WDZHa01uaDlWaGJRdisvSGVQSzdDelE0SHhITkdEVWxBaVV5WTNXV1RjdE9HcWJzUGxFaHVXbTE0d00zKzV1ZzI5bVFmN2JhaElvYTBuU1M4UytpZzJGTHZZOVRBdkxqNVI0a0htV3pIbDhOZzc5OG5SL0x1SFl2UEdMbURYRWVYZ3FwZFBuSmlWdDlaTVVicEpGT0ZLYjRrcXA3TXZVZkFmZlExNHBib3FqMDRzY0taeFU1WGRuTlN5bXd2K202MXN0YkJTeU5qOG9ISWp6by9ralJGZVdjeGxtV0lVV2FxUmM3R0RxNWdxZGRsN3lsVHlrcXZLcTRDOS8yLysxNHZ6VnpPT2hqZVdOQlpRUWlGdW5wS095dHR4MnBBbHBnclplVFdhb1dYNHFibURVVURURnlieXBBWExqRkVacitGOHZLQXdrV0dTU00rMWVTK25MMWF5dks4d3U2VXQzMUdDMTVSd2dFQjRzYnd4cWk1T3FqUDNpckNLRkZHU0VScEdTMTFudlBmR0lCVW8wcVF5R1ZjVFpNTTJHMHZMVzdkTkNpbFRaSkczL1h3MURrNVJacHNyMm15WUZ6ekpldWxkSWswclV6ZVZsUW1PdHB1YjBWV2tDNlNZZEhWbWc2VTNGVEZGckdyeXR0NWpjUEROQzRscFplbVd2dlB5SGE0bWI5U24yVXhxUTl2YzlqSTM5RkVtSkFJcEs2dVlqcjZENlFEeFBHRC9mN3hENDVXdkZEYVhJajNNdDJlQTNoNkxpSU00akFmdUZmMmJKV0sxQ081UDMrR3gwKzBXYVloNWJTM0U4b3Q2Y2twbTBoL09wWXlCK3UxZTNMZXQ4K1VPK3VMdUpZRkdQTm9rcGdtRW1jc2VSalJVVHZRWnlYby9BNlRFRVluMHUxSmk0WVF5a1RHUVk0ZlIrY3JwdnFKdmYvZ0J3RDlRU3dNRUZBQUFBQWdBczZCbFdNUlEzZVh4REFBQUJuWUFBQTBBQUFCd1lXZGxMM0JoWjJVdWVHMXM3VjFiY3hOSEZuN2ZYNkZTbnQyZTdya1h0bE8yakRkVVFjb2JPMXoyVGJISHRoWlpvNUpsQXZ0a0NDU0dkWUJrRFJSZ3gwczJ3YVFvc0ZrV0FzWmUvNWg0SlBtSnY3QjlHV251bzVFMThnVW1WRktqbnU3VHAwLzNPZC81dW50SXo2Y1hwL09wQzFwcEpxY1hldE1RY09tVVZoalR4M09GeWQ3MGw2TkRYVXI2MDc2ZTRleWtsam94Mkp2bU9mSVA1SEMxMFV0RnJUZE4zcVJUbjJlbjhmUHVvMWU3eXo5M3dYVHFyN28ramFXbFUzK1p6WTJkUDVXZE9kK2I1dEpNem5CSkw4NzA5WnpKalplblVxZDcwMGdRK0hSM1g4OW5XbTV5cWt4S0lGSWxVcEk1UzM2cENBSXhuUnFnOG9hSkhQTHFISGtsQ1FwOWdhd1hJMk1sUForbkRUa2dLbEFXck5KenJGUkNVSkZGVXR4dDArZGs5cEkrVzhacWpCU3pZM2owcEM1UFJaNzJsTEM2NUxkQ3BXdGpaYjNVbjg5TkZxajZWSFJkM2xBdW54L1NTOVBaTWk0ZEx1VUs1Ukd0UEZ0TURlWEtaWDFrU3RQS2RHQ2ZXWStucmNlQjdOajV5WkkrV3hpblA2bk44SEFoTmo4ekYvNmh5dW5VbDRVY2ZweWVUcWRPYWhQbFU5blNaSTdNSnBrbHZXai8rUVZwWkM4WTBMRWEwN1lTck9Yb2xEYk5wbHNnVGJLNXdsZjYxOFMrcWVNVEUzaXM5SkZOK2ZIeFV2YnJ0TmtrbytmMUVyVlNRd3ByUU1vRVMvU29kdEZkTkRLVkxXcFdXVGN0eEphbHhVUVR5UEgxSlhmcVZFWXZGS2pOU2MrbGJHRm1BaHZZdHFRNDUzcmliSXRKVlFFbkJpd25rVWRBa0VYM2t1cTJkVUVWWXRQcFh0dU9pVDZaSzVqVjJQT1poakxVTmwrUUthMHZxYlJaUDVNdGt0LzBYYjJNQ0RXSFBhTG5jK080SDJabHkrQlUxMUc4cnJBL3BJbUFUeVltQkpIOHdYT25UZURmMkdQWmtqUUYxaDlOL2JwdGc4SzlhaGUwL0dDMm5NV0RuUzFxZEQ0aFo2NXA2OTJmTlgxYUs1ZHkya3pqK1ZJcWs5ZG50SEZtamxQNkJXMVU3K3VoWnUvaUlaQVU1RFk3YzJJWmlLTGtjZVR1dW9ETWJNa21TU2ExUmQ1WFVoZUVJaENSWndMNzJVc0ZJQmxKN3BZRDlLV0tZNFhNZTFwbWFJQkNBTXFjN0c0NEdOWmxkMFByN3JwMXJFZHFOR3Iwa2ZLbHZOYUlHUU1hZHNMaGN1cHNJK2lkWXpFT3Z6dGVHR2R2SUNkTFFJTDBuUUFsb05KSVp2T0oxRkJldTZoVHlYaEo0NlV4aFpkcFFadVpxYXRHZTNiNEZvekZ0eUFTWktxWm4yK1pxbmJVdGVDUmRDM1VwbXZobGVKWjFBenBBbDJLcUdnSmdGeGtBZldHVHArTXJnSDFSQkZJc2ljVURQald6d1RXSC9SWHNFMjNnd2hKZ0hNN2wrVjdTRklCaXVwN0VFWnlQaVIwSHRnVUhzZ0pzSFVDMlBBcUVIaW8raTUvcUFJZXlYRUFteVFBRklSckhJQ0lRN0puNmhtd0lRNGdSVUMranNYelFGUkZ4Ui9ZL0x2Y0gxd1RzZVhFT0hCTmlnZlhKQllVZkYyTHFacmdtdHV6RUovZzJpSENOVUVBZ3R1NWJMaW15TkY5THlLdWthRFlZVnlUWkJFb0NhNTFBTmNVbkMvd01BQ05SQndOVGFScUQ5ZVE3RGQ5L2FidnFid0hWcWszUVFnUUZ3QnBnZ1I0UWZaNDdXQndiL3VEYURLSE03QVlFSTBrbnpFZ0dzOGhvQVFnbWlTaGhLbjUrUlJVT29Wb0FnZUM5ejhpZ3BxdmpCWnhyY3RQU0JOczgyM1RCTjk4MjdTUGNRcXNrelBMM1N4djVGRURBaVd5cFJNTGR4TTc3bzR5UnU0a3dleUVPd2E2a3YveTlJZTNsbnk2aVN2dHdaTU8ySkZrUlFSOExJNGtkenhabENYZWQ2YzJTUlk3dWJ2ZkZkLzIvcDUzOS9lNnVYK2dlL3VLVE5aeURCbGpMRFFzZEE5RXdSbGpweDNyU0VJVWtqcVZNVUtwL1l6UlYwYXJHYU9ma0dZWm8xK2JaaG1qcjdJeDdvcFk3dWE3SzZJSUloRGlBRG8rSGdJWDZvNXNLSWs3eHU2T0xld290cGd0UWdCNVNaRzFMdWpaVjJuaVRTRXRtL2hVU012OTlLeW1PQmZWczJJNnhBN3pMRlVFU3VKWisrbFovb0cvVmU5cUhhVDJnRkVIREZFcVJFQ0t3NUU0QzZLeXVjS0pjUzBiNEVWUUlXZUUwT2xMZTcrNkY4R1BvT3h3cEtZclg2cXZmTVRWbC80RVVpVkZxeTk5YlVLU1JIWlNaWWx0U3ZBaWU1NlFUdUdSak9NNkpEOW1Db2lja3RWZ1hRRnhUQjJmbUlqdWZ2VHUzSmxzcVdqZUJZU2NDbmloZmpld2YveHZzek5samQ0V0RKZ3pVcDlYbkhNbUNmWTV3K3VOOC9pUmVZdEhKbGxReUx3UjlRYnkrdGo1RkhsaVNsc2gwR3NnMkpnVytnL3RhU3BieW82VmNXUTVjWllpNjFCMk9wZS8xSnMyL3ZlOHRyVzIrL0RhN3JzZnNGMXpmeWRMR3EraSt1cE9wMHlobjFqQ2hyR3N5VksyT0ZVWFJtOXBzb2twRWlzVGk5QlJFSDM3ZW9yRjFEQ3JtRG5MZEM0WDY0L1Z4VmZWZjErdVhGMHhOaGFyTjlkckx4NzFkSmVMZVB4RjhoL1d2cnRoZ0VhUkkyQitSWCt4aVVESElPS1BRYWdjYXpWK1FuZjhOSjFKWkpNQ3hBaUppWU1rNEVTQWVqS3BMRVVRNHM4UzZ2SEFXanJRMmc1enVEc1QzcytpSmdJeWp4eGRJOFFyWWlNVSs1K2VCblEyYUFLQm9LaVN3eVlObVZaSWRta2ZhZ05UR3JKNjZnL1JZb0R0M0FJUmNnSjlKN3UxeURRZCs2Qi90NWI2amhrTVhBRStFdnhuai9QZnhneWF0MUFiRC9qM25QSHRaN0Nwc1lLbUxQcXk3L2Z0ZWFEcFFESk5hOFIwWUUvdFU3OHpmbUthM0V2WFp4b1pnWVhpTkFXeDZ0S3NsR0krdmNFOTQ3ei9yVGp2Znd2dSs5L0VmTTc3M3dKYklLWWVmc2tCc2ljSFdIcHVMQWhwQkJVSVRwd1JJRkJzcVRZVUllQTdlMS9VRjZIZGlCTVIrcEU3TXhjT0xndG4wT0pyZGlpNHpZNEV1OW05TjhXWXhSRUh2SHVrMGJBZHJ3b2hmTXg4ZmN3OFIvNjR4dHdhNUF0K2tHL0tEWUY4ZUVDUTc5eGxIOVZ0SlRTWmRDUUZzTFhid0o1RXdEK0lSODBDcU1mNm9YZHdCaEJSQVBYOElCeHl5QWlBb1RiYkJ3K2dCVjRXTVR6Yll6bk5yZ1BqcytTSXo3STdQRXZ1OEN3M2k4NndFWjN4cWdvTHpvSWlBcVNvempnaDR3aGdDODhpeEVZUElBSzhBbjNJN2tGR1ozaXd3ZGpPeVFRWlV1Tkc1V1Nzdm9lVDJZTTJFakM1RjRTQXlSREFYZ08zdEg5aEczVTZXTy9lZTJiY25zY2h1L2I3V3ZYQjFaMDNjN3ZmUERIbXZ6WFdObmUyL21rc1BjR2gzRmphMkhuenpMajh3SmovenJqK0h4YmNxeHZidGUzYnhvMG5sWHV2MzI4dXNQcWsydnFMblkzVjZ1SUtsbGw1ZGZtUHVTdTE3ZnZWMWUrcmk3ajhwbGNzRTFLYld6QmJQYmpLR3BJSENoN0dyYWU0YXkrbzRFNWRUWEJOc3dMOTJRYnFJRGZxd05ZdTV1S1orRnczWnlKV3RLbUhvRGJ3Smt3RURXWnRJRWE3N1NNaGpzL09LTFkyQ1RpUnJlMnJaOHNHRHgxdE5JaTBzWkw0SUZKMklDUnlJYVRzQmtqVURDQVJINW0rU0RKd2hXUTNmWkV3NWV6c1p3RWZJWDNoa2R2c1R2cENObHdTQWhNVkUrMGdnc0dsY3ZldGNmdUhPRGtNRXJ3Y1JqeElEa1BkdGgwT0V5Z2c0VEQ3dzJIRXFCeEc0b0hrNWpDQ0FtUUhoOEdNTk9nd1F4V0I1eXVDaE1PWUhBWlRlYWtWRGtQcnV3R1RCOGpHWVhqc0FFRWNCdkhBKzZYa3g4ZGhmT04xN2ZjVlREWXdTNG5DWVJxdGpCOFhXT1ZHU1dYcHVuSHQ1ZDZqUC91a3o4RWxXajIzNmhTWE1FTkJPMXdpUkFRTkt1MUUvamJiN3hlWDhOV3paWU9IanZZRDRoTDBlQ1VTbDBDY0FLUndMaUVyUUEzNkFvVGR3VDlNUUhWRXVJU2t1czN1NUJJNDdmZmVHRXJJUkJBNHNUMHFOMFF0UDlwNTl6cE9TZ0ZWRDZWQTNER0lEdkpvaEhsd0cvQVNMQ0NoRmZ0Q0t4QVhsVmJ3Q3VDYTBRcWMyUWJSQ2xHVms2T1JRRnFCQXpEWENxMmc5ZVZRV29FcEhwZlFpdERJL1g1ekhyN2Z2RjQvMmRnSU9pcjVZKzZLOGZoSzVhY2w5bXJuemZlc1p1TlV4RVU1S3ZkZTR6bzdtdys4MExCM1JHQWZkam8ybVZyN1FLMXpOTU1NRGUzUWpCQVJDYzJJelZvZkVNMUFrYy8wL1lBTGlsSms1S3AvQjVuZ1ZtZHdpOXgzaXdwY3Nwd0FGd011MUFDdW9DMHZqRm9VM1NoeVZXN2NZTnRlbGJYRm5hMGxERzNHOHIzZGpjZlZ4WFdNWXV5dENWNjBBb2F0M1R2YkdBU045VnU0R3F2RCttTVZkdStzRy9OenVMejIrRExydmxIVDJMNjIrK2hkN2Zsdmxldi9xQ3g4aDRXd3lqdHZibGFmM3EwKy9HOURiR1grZG1YbE5sYW10dnFqd2RyK2RBVlhxTXpmcmR4ZHFpNWovTjB5YnEzdHZQdlY3R0ordmRITHp0YTNiR2hNdUxIMHhIajdzdlpvZ1ZXd2RnbnRWeGptNzFmdS9hdnk4ZzZUOW43ekliRmlkZkZGWTQrdyt2Q05zZmEyTXJlS2U2MnUvRXJhMEQ3WXlIZVg3MWVlL1V6Ry9QdzNaazNXa0dqemRxWDJ6UmJEZTlkc0VGWHV6R01ocm1vZFN3dGFQV2c2bW1rQkMrRnQ0SHJiQXZZck1mQlh0R1diaDQvM1Ewb05wUDI1elJEVEY4VWY0UTVrY3B1aGc2ZGp4aStyR0FOanZjMGdlN2NlbFdPUTUvQy9CM296TzduVmNOUzNINVdJTEk2WE9WZkFrQUcweFdsQlJvRi95YnJDUTZBZXFqQjl3QlF1d01TaSsxUUlBdHRYeTFBSitFSUdvbkRyZmlTY0xKeU1FUkkwaDhQMDQ5cnJHOGIyVThLbmJGR2JGUDZ5MnNZVkJNa1RzdFhEUVFLSTM3WVJvSU9hVSs5dkk3eTIyMzYvVW45ZlBWc3lkT2hJUDZDa240OTZrQVZWOTNlQVRpVGhjZklaaUNTU0dQNU5TWUlrRENyY1lPMUFFdFh6OThvbFFHTC91cEx0TEdGSTJOem9PRTd3aCtRTWlYaGxPNGw4UVBNRUoyS3gxSWVFRTFIUGpSQnlwOE11eHNGeHdUaWhxZzVySmpqaGIyTDJYWGNnNC9EK1Rmc0pVTmlCZ2x4OW5qY1dsaXQzMWlreVBPZzhYQnlTcnlRUmF1L2FXVUR6QkM1aXNkUlJod3Y2UDBEdCs5UC9BVkJMQXdRVUFBQUFDQUN6b0dWWWtQZndiL2dCQUFDV0JnQUFGUUFBQUhKbGJITXZjR0ZuWlY5bWIzSnRZWFJ6TG5odGJLV1ZUWTdUTUJUSDkwamN3ZktzaHpoMmtxYVN3d2lLSW8yRUJKcVdqMjNVdXEyRmsxU2RES0xzT1FCcjdnQUhRTXh0Um1KdXdYTWFON0UxUmtFNG0vZ3B2Ny9mbDEvNHhhZFNvWTlpZnkzcktzUGhFNEtScUpiMVNsYWJETDlaNU9jcHZuajYrQkhQNjMxWk5QQ0dZUEZacmVyOWRiZnJMZWp5UFdpd0NVWnZNM3kyN2hZT2ZCOHlqQlpiVVlyV0JvYVJYRVJzanNKV1ZrMkdtUkZnUkQ4WVhZazE3QWtoWGkwYWViUVNveFhGK2htanhSeS9JcU4xVG1PakZwTzBFS0ZSaTVmVDFWOENwYWt0bUJoQlNrNnBvdE1rRlVaUHJKTWtaaWM5SGxpRjRybFVLaThicTNEYTFwMEdUaTRPTzVIaGVhM2tDcU1Xdm54eHpGTGdnYVorS1BWQkxQUkNqSGloMUE5TkJpRTdRZktYc2hKdTBOclc5UkwwekRzaE45dW03VDhOSDUyUGJUOTZnazE3QXJybHFyNnBqcmNsR29mVEhtY0RBbkxpSWVqRWNyRS9FSEQ5MWF6WVpiaTFqbktBSnBZRC95ekhBeWVqZkxZdDltNkd0YTNMTUxUVlhINkd1a0hpOHFLVTZnQWxsT1g4cG5JYS80U3c1QUhrN3ZiNzcxOC83cjk5dWYvNTFRZEdrUUZENmlGUmQ1Zk91aG5oVXdwUFNscXpPU2h4YkpELzBHUzlkK2w0VFdjWXdwMjIwODJmcTNyNXdjMS9hK3hDZ1ZUTWQ3cG9zSUh4aFo0cHVkSEQzdlp6UUxENFlTSWFlT0dleWw4WEcvRnExOEIvWktpcXJVaTNFQ042aFlQeHlRTUxnWnRyL2pGL0FGQkxBd1FVQUFBQUNBQ3pvR1ZZSlBEYitEb0FBQUE2QUFBQUVnQUFBSEpsYkhNdmNHRm5aVjl5Wld4ekxuaHRiTE94cjhqTlVTaExMU3JPek0relZUTFVNMUJTU00xTHprL0p6RXUzVlNvdFNkTzFVTEszNCtXeUNVck5TU3dCcWluT3lDd28xZ2VLQUFCUVN3TUVGQUFBQUFnQXM2QmxXTmtZNGtNaEJBQUEyRHNBQUFrQUFBQjBhR1Z0WlM1NGJXenRXMDJPMHpBVTNpTnhoeWhzWUFGSm1xUS9VZ3FhS1ZNSmFRYkJ0SUsxa3ppdE5XbGNKU25Ec09jQXJOa2lzWU1ESUxnTkV0d0MyL2xyMDdpRUFwMjA0NnlTNStmMys5bCtqaFByMGV1Wkw3MkNZWVJ3MEplMUI2b3N3Y0RCTGdvbWZYa1JlL2U3OHFPSHQyOVo0eW1jd1lqY1NlUktucVFuai91eVFUcWNBeFRZK0xJdmsvdW5ZQWI3OG9rYmdrdFpPdkU4Nk1TVW5uWXNPZyt3ajBNbVFjODZIUVVUNkM5ek1tN0dPSEtZd2lQSGdVSGM2Y3QzREJ1NExsR1hVSHFFNHVsZHM1ZFRURUpwMngzRDdtU1VOdVhwQXFpQmpLSVJpZ203aHVkbEZJTlFvTmR1bTNwRzBRbkZjVHJRemlWM0NVVlZnV2NhR2FWRjVUZzl0NUNqcWRSRTErbllqcXdzdTY0VXZxOUZKQWxXSHRUbFFKWmpjZ2JtQ1hlcGdUV09wbUFPaHppY2dWaDZ2a0RPeFJtSUx2cnlmYTBzSnU4eFJMNmZkaGhmelluV0VmYVJ5Mk12c2lLOW9ERk5MMWtxZkNOQVVsY2NYK21yRlBwNExLY29nQnM1Y3E2WEVFMm1NYlZFNTJvc1JCTEZkVjM4V3pjVFZ6T3QzRmhzOU5SU2xwTFpwRnp2T3JldHpXRSt4NHVBemxpVTFkZ1JETTZobHo4VFVLQ0F6SFB0VlhUOHhtb0JqbldXYmNDaGlZeW43U0xqaFVpUjhVTmU3QnU0SUlpNm9CeUVwcUZDcEpyMUVLbmUxc3VibFdwZGh4MnZCWHZaT3FqYW11Rm15MkJYM2FjMW9QdDd0RHdEY1F6RGdPMi9XMkl2K1dmbzRxWmVETzIwZVYrQ1h3UDVBekNubkd4ODFSK0N1eHBTaDEyei85TmMxOWhHaVZ5TFhLOXppMXczT3RjMUZ0RC9sdXZsTXFxM21mMGtjSS9DRUY4eVhsT1dSdWdOdkhIYmRVdmhIZVpZQXhRNlBxeDMwUE1rbU1JUXhieHh2dXV0QXpUM1lwZllsSE9EbG5Zd0U5a2V2MUlRYjVXemRnRUFyc2lEQjRDbGJGaDNyT09GYmUvcG10UVVsTzNxOVVhalVjYmFieWdBeERTVHRRc0FjRVVlUEFBc1pjTmFZbzBJRFlmaUk3ZnIrc2l0QkoyVjRTS1I0THRFZXFjdFpvL20xUThOMk5NS3REUUhMZGUwMWdnSUNBZzBEQUtralY5VVdHUDRPbWJXUmxWaTgxYWVXZHRsM1ZJMkNkNU9hMVhScDljcCtvUXh1elJtdCtCUTJYVXR6dTFCZnBuRVkrQmMxUHkwbVcvOFVrdDVIbUVLSmlHdHpxUXpUT2RDVlphT0x5WkRGR2VQRmI4S3JVMVd5YjlDVkV2cFQ2SHYzejc5K1ByNTUvdTNQNys4ays1Ky8vRHgzdHB2UTBNY3hNbWZWS2RSNWV4Wk1FanNsaDNJYVYxWkd2cGd3cVp4U2w3WFZ4MmxhbW5HUDVXbVp0TFU1a2xyM1JoUHQ1QkdpaDBPR2xQa1U0aXY0WjZ0N3JWK2tSdmdJQk5mNVFkdFp0V0FOSXF2Zk1qT244ZFRVaElHTUlyS1k1SGZTOVArVHpkTDRkdWZsTEY4MThaNGpweGxUVU1VVFduQXFGSTBTNGlWZHE3MnpMbHJNSnZiODV4REg4UUlCOUVVelhQZDFOWm5JSjVTRUhERGVrem5VaEJlWmIxYUt1K2dZVEdiTGZPWjFVV29OUUMranhkeHhxZXIxWitOV2tNZkU1UEpGcnNJVmUwWXA3YVVrN1FPZ09vc3A0T0ROYWJrbEVTZTBqdTY4dndDVUVzREJCUUFBQUFJQUxPZ1pWaHFoeDI0SnpVQUFJZzFBQUFOQUFBQWRHaDFiV0p1WVdsc0xuQnVaM1c3QlZBY1g5UTkyRE80dXdTWHdWMFMzRWx3MXlEQklRUU43Z3l1d2QwaFdDQU1CSGQzVFhCM0p3UUxGbXpuOTMzL3F0M2FyWDFWTTkxVE5mMzAzSFB2ZWU5MmxMcXFIQlk2R1RvQUFGZ0s4ckthQUFEQ2h0K1hvWUxoMzA1TkRLYndDNXF6L0h0WEFNQjMrKzhEV3JlbTlnSUFHa0JCVmtyYksrZTBJOUNaWXNpZDh4OElncXE1eVFYd1VwQVZ0Nm9sSzJtazdWRW55aWJHSnYveW9tcUlKbVJ0SkJpWS9wTHp2WTdvVllWTjZpbHo2aGpKZzNTQWM1STVxNExRclJDTGpQYWJKZCtTak5iYUhNWHYxTVNIc2FXTUMybTJCdWFPeXFPbE5kdHVBclREbUJBd3pWdDF4SFRFRFdxK05wRzJiazVpbWxCajZOVTNSVVFQbjFZMXJwdmZib0grazU1a25NYXRvYWg0ZE1vUmd3Ymt1TFM5dlpLN3JIaDAybUhET25TeTVlaUpsYktSNmtSMGVsRzRoYXl5c0ZyY2dvYThNWkdHK0xHVHpuR3h1b2I2Skt5U2RNWW1qbHlOejEvZmQvbSsxUmNteVpWdE5yb0wxQ3NCbUIxSmxVL3F2NkltWlplNkVOSXc0SFVUSU0vQUtrMVhHbkdMd3JnWm8rVEJpSTZrN0t1Rko2d3NES2pGK0FtMnFkeUp1cUptM0I4WFBrTUFuTmxrYUhiYTlKVW83ZmVKMHQrZWthakFBYktNOENsaWJtYjIxdDlzUmlIczhkQ2Vnb2JLbEJTYTdSeTJvUjlpcUNDNkdlNkNsT0JnTURmaVE3NFBYK1JBYTJqWWhPYk5nUThmQWFhajV5Z3lUYWdWUGdXZ0NhYmhNK05lbUVPT1FDYTFNTEJqWnJMeTdWVmtiRllVd1plRmxQQlBJRnFFallSYld3S09YcHJEKzhxdk0xNytTQ2txV0xyQUtGQVEwV2I0OWU4bXNzbCthWlVFYk1xallRTS9GZStwcVVxUW1WNG5RNjNRb01JUmtvalFiaDcrdy8zQzEvVkowOWhrT0MzUmdGNVFBVDh3R0JVWnlkNGJZMnVZSll0TE0zUG9CaVExT2loQlFlaFVvbE5YbTNnZXVIZ1VSMUxDTU9RVU1BcWU0S3dVZzFRYVVqZkNZenk1RGNXbUpFclQ5b1dYS0F0Z3lqMUxqdEFkaHB2R0FCUW80QXVDbmkzcjJVQlZLWnFLTWlKeFh3WGY2eWE1MU4yU2EvNlNFK0dueHpvOEw2NUYwaUlDR0JpQWJnUWI5ZW1RbER3bVNwMEpDeWFmaWxtVWxLK2JnVjhSQUFUbVJPN05Wa2NtZVNud3VjUlJpeHBxWm1oSUFiYXpJL2QrSzh5TTlPMFRIa01QRVFXTGlGZHdYMWhQS2dieXg2cGlqcEhnRkc0Qnc2a3l5S1pVcndNNDBRelg2T1crWHdXRWl3ZEJmbDNzRnNrT2RVWG03b042RUdYMFpMeGJEb0owSjFNZzB6aklvZk1TcUNzcTRFQVJrZ3V5bEJPeGZLNU9yeWo3RUxXWnBJSUk3THNSU1psS1VsTHd6N3NFTEJVMWsyVDJyQWV4WkZvNGdhb3RFV1d2ZHpuazQvWHRqOFh3VlhZcC9lZFVWTThRQ3AwTzZlRXJOK0NYTGJ1K0JxcGVXL3drUStjbURmRXdkc1l1MlF4MGZBcERFTUJFcmdMdHNjbzdKeU9ZUXJQdGlJOS9uZ0dBaGZQckhZWXY5UjZnTG9IQmd0Y1c0NEVjelJGN3A2TlBSUTNJaFBvLzVmNUVUMTRuZEUwNGxXOVdGNEc1QjZOOVFycWlkMWFIVFFBajdqNFRWeGFrM1FORGZzZEZOK0tBUmtTdWd3Z1dJeHljeWdaZEtLZzVaRk9rUXQrRENMZEZNUlJWaDNhNWNoWm5sRmN3R2FhekpOZVN2YTZDL0QwNlprYWd3dWZQdmUyNEtYcGRDY0hYTWtYLzd0TS9renpTYUFpT0JrVDZYTmhWRkNqOFVYdm81VlRkVjZacjJFdHE1L1k0Y0NCaU50c08zYlFiUlN6cm9MZk14V1hueVNDUHExZEk2dmU4MENEbnpKMHlucmxSUkNnbkl6Q1hacU5mclNuWFN2VHZmTmJ4K09NOG8xcklVSUQ3MjArWmhSSlhOS280MDNSY3BZeEIwaEljTFJPTzJsbzBxWEsweTBTNlB6TktDMGNBUW4yNEZSb3RJbDYrRzVZNmZzcURmbWgxTTM2cEF1S1lJbW51T1kyQ2Z0cGJhR0FNcmpUdXJwVEFxV0NqdzBwY3NzZTFFWitwV1M4NjgvWjM1RlJOV2NTU0ZOYlNiTVg5N0lPTDBsemZ3cjJDRkUxd0RnR1F2TGxVTTF6V0l1a2RiUG1SVnlvOWdwVjJyMVNtSHpxSFFNcEh1aVBwU0pELzRvWTdXeEFNd1RVRmswRlA5aHNQWXBPL0V2YUV1cG5zMWd6dnFvOHlmU05NN0FHUnFzUEJGejY1OGVZQU15T2I2VHZtSUNHanE2NTQ5RkZwcjErRFVrWDNEcWlpZHhYdFBvM2lnd1JlQ1FWa1FtcFBzcnV1SkZVWmdOWTdvR0lvYWtZbzFFWVdZTGl2VzZLako3dk0wQnBBNTFEUU1RN0JiM2ZyUGxBb2ZnNlJlZUJQbUhjTXdocXRlNXRETGlsWnREZkN1T3NybTBmSkdpc1FnYW1mVVlQZXNEdnNLVEtzb1N3UXRvOXhxQ0Q2b2FXRnBHSFdnSS9HcHU3eUlPUW5kdy9OQUtJeFhxNis4cWpPdS8rbHg0RXVRTVQzNWpmZmxDaWZzTER3MUE3TXVPMW1JZUIwQWRaNlhDRjBWTFZyWDlES0pXMzhsOUp3MnJnODV2S1VsY3d0VTR5ZG4vMjVURkU0dC9NZ3p6ZU55MFI4YWlkUHhQTlBGRk9lUEFSL2puKytNS004dEtjK1cxVUJKdzgzV0psVlhReXQ3K2VSVzhZcHk5K0N0YkhpREpwYzBjK1dwTzhXSVFTcVBYbXlTRW1mZU5yR3RnTXJqTnpuZEs3T21JRC9LZ3lSUXllUnhwVlNSSlJiRFdiUGJ3cHpnNkF5TWdYS21lSnJ2bUhIVUNUeVQzNHdnK1NoNEtvQk5leGJWeTNRbkRoenVtR29BTHJEWnhsR3JQRGZac3pMTlJHK0dWSXB3K0QrYmFhWWc4Q2oxOW1GVHhuTXZLQ0J4dzFCUVlnZ2dpZ3U4eDdVRlV0U0lmK1UxcEV3ZjFKRGpTN3g4RWdCZ29rOGlObkhIYVhjWjVvTGd2ZHhsRW5aTmRFYThYVjVDZ1RnRHFLMVhjRlBVRlRsWlRHMFZGdWlzdmFzYjFLdnVTTXg5YjM5MC9IeS9IQVNlS2l1bktKMmVrY3RPaWl0SGI4VlVYS3dSRVZEZU5EUG1XOCt1cEVsb3ZwWEJSeDltdGtZOFRhS2JWTEhyVlZrejRyM1ZiODVUNkl5WFVNYkYwSE1BR0RKZStpanZtaHlOZ1owYTVqcUxZU2srYTNmOEdhVzRhMFFFUWpVM3p3dHZmU25jVVFPbUdkaXR0N284MXI1Z2c5REdzcHNvdU1Wc0RyNGUzTXNQdi9Sd2FZV2Y1ekpmOVpXRkJJV05yZzBMbWlQcmRuT3hHVC9aY05tVFR2Zk1GU3JOWTJQMnkvQ1lIN1JUT1BWNFkvYnJyV01xNXZPWUpyQmk4WFh1VWV6L1hucVNsWjBIMVRMaFdESks4bGUxMGIrNEtPNGNHeGhZUkdCVFFtdXNSeEppaUhoVXJVOXZydnpjblc5YXZzckxwdUJORjlsMk9TNDFqcFN6ZlZHei90bXllYjJiSU02WmtEODM2LzRkYityaWFxcXFvMS84MDNSMmYzZGVERkI5TWdmMGJ6YWZQbmtFcGVRZ0YzUTRja0pRaHlZeDBZZCtGQXRPMTRuRmxtY2VkWjNCV2hHM3NmaHl3M1czVmxhR0JnWUJGeVFCRjRZNXppRWV2ZHZmMDVGUU1GKzNKRjQzbkY2SEhSNnZNOS84VVlhamNHZ0plSjlwZlllM0RoREIvU2JBOURZTXFneThvVVh4ZXplOVhMS3RTamJFZ05SVTNzSy95c0tpbE1aMFRSdllZSVhQd29aU1haaUdjWWQyamRxeWJIcUl1eEpIYU5mNDhXWFYxY2Z2Nm41ZjdvMHR4N0ZDbEgxTEJORlpiUHRsU0JJME1USHl4STgwLzZXZ3FVL0FwSGp0T3hET2FEQUhFVTZVR1Y5cTRDQnJybGNZTm5Mck1MUEt1RVdHaGF0aEVHTkkvRjQzaE9DTW1ic3Y1c290eitUSWZ4S0dMNDZQVnpkejcrbm5uL1g1VC85VG5uZ3BxN1VyY3BTOHoyMlBFUjFqUXM3WlExOEhBcDgvQ21EMDlEVXBQZXh6cXd2M1AvaHB1UHBadVhLT2pWZXAxTFhZYkhHTEEvbHkva2ZNOUNaenZPLzZwZC9qU3VPdmk4UEd5WjJNblJHZVBybHNGcW5qVTczay9rMW41T3FoamVRM3RSZ3BGY0lONzBZWFB4djNyd0x3RGNULzNGdXREZWNTRi9kZmpsYUpuNzl6WUFjZjJ1MEYreWFlblV3SlhHemFJRWpmbWRhaFJYbFBHQVcxREs2RXkveFBLSVdVRHV2Szl1TS95UEJhSzloNFlPSTkrVXVSOU9xNW4vdFJlbkx3eTd2ZHVJM1BEZjhHeHJwZW9taWtYWll1ZHJQZTlNNERGbHpSdVVpejJIbVpzMmpZUmdrZVQ3SDMzei90SlROaDhzMnUvemdOdHE3R0tKKytWc21ZV3pIZG95Y2pGaGhRNnRQT1gzNzRmRDZ6ejRhQmczeTd5OEM2NlJrWkJXYURCOC9GN1RQYXloaENBdExYLzhwY0MvZ0tNN0N4ZWY1dEQwc2pDOGI1R0xiYWlnTm5Fc1NMMmtpUzl4Q1lwM2RCYVhKQ2cxY2Y5b3lNZDJ0UVhMOXdsckhxajF0eU40bCtnbVc1T1ViZDdSOTI4ZGdTczIzVnd0R1NVNEFmb1lXQ2Z2eUpZSDFBYlhVcDRmYmwwdXVGNWVxcWd5VDBPT3V2WVk0OXBoSVlaRm9jbUlNVXhMWldPRlg2WGxNSlJ5cDFUL29VR1ZwcERaeFpjL2JDeUxnN1gzUXRzTkdSUXV3T2FoZnA0eWVheEN4ZVg4R0cvZVRTVVlpM2ZST29BbVpLWWEzSU5YUk5wckpad00zeW5iNGFocVE4M1l4VjdyUHZpSW1uZ1o2ajJYTjhPaXJtSmVTNWZXMUQyZXhvL3dTR1lCdG9RWW5TVVVXSG5sQXNBZkREU3BsQ1dHSE83VFk3TjZGSlJLa0JpZTZaTDV1YnN4QjBDVG1qcU5xUWdLaXBBdVEwSmpzNGFjQVlSRHJkdldUQUtRcGlTZWE2b2FSQjlFVUZWaEt0QTFBQ2QrTWVzWnpsbTlucnliVWRObjBpWmtrMlFyNFJBOHhOYzYya2phZWI1cjBxZ3pjVnh5YTVwWVQ3dDhoVlgydGtXendXR3R2eEJWMG9YdEhnUjRPV25qYkdXejBvWHVGWk15NUp6YVkxRVBCdmJsZ2ZoWFNjOVpTNWFrM3U4Vit2QlkyMnhtelQ2N0xock11RVRodTJzbVg4QmY3NjdyeDN2UEQyVWFicDFOVlZTUnVZV2ZUOWNQdFdkZmp3Y2h0MTh0VFVGRFF2ZG9wYTFEKzBmV3YrSUMvYTVUN2lqK1hZSGpIYXpwVUFYZGJZNzh0VFUwMzEzM1BjZ2w4T1FrZWJrNHJhMHRVeTNMQkE4VnJ2TnBxYUEycC9DWEo0UGVJNTR4M09maW1ER1dhVnpIY0ZyTm5qYy9kUVFnTEpvRlBlMlZsQzQvZVNYTFhhVFhtMGQ4VVAySEVIYUJkUnMyck9yNVB3MDE3blNyK1BuU3BBR2E4WjBIOW9GOVZWWTdtaGphZ25YZ3NsWGRxVnNyZ2x3NG0zVW1nZ2NxZC9CQ1N6dVhzZnI2U2VMbmFIVW11SzJBcERWUDFQT09zVkxSZnczNjREeTc2akZQUzZnRDZhOFViT2JBOUFpbnhXREdQRDF0NzA4cWVMTU1pMzlhazV1WitQL2UyM2lQVjR0YW5hS3pJU0dyalBaU0hQbkVUTkljQWRRV1U3VWh5MnREREM0M1RYUkVBUVlITVJHNTRRQWN3MmtESGV1cm5SUk5Obnd2OWRqbGNnNFRkVTBOUWNEcDllMjZJdEtQcTNrWVBab1hXREorOEZhV0NFMmJLRjg2eGxiV1lPNnF4OVZQSWJZYjhrdmtVRmNFNXpxcjJhRnBhSkFMK3RGTFBZVXZzRkxNRnUyZDArc01vdHo0M05pYjlLcnJwZUdCUGwvN2Q1emZGSDBPL2FaVEJYRGE3ZzdnQ0xtTHEybTZISko1L3pQdFlXbHA2ZVhsWld1NXFmbXNYWUMzSDEwb3M0dUZUbmthL0VJUjY1UUJuUitzZitzM2JST1hvM3NYMmpGZ1dwTUJITnkrK3dTVzZRcUN3VmRJdVRaUkVRZGR3OWs5T3lNRnB0cXpTSzYvSjUvcTRzcnJUNTUwbnBiamZIWHgxdURyK1RsYzFyUyt2cjArUzJzR0xnNFAvOGJleWFISmRUWVo5VkRheXNpNGtKK1h1SzhSTjBHd3d4NFdnNkxIQ3Bkc293cXEyeVhjN25BUDBIMFhSK3RIc0dJM0duOHlLYnpvS05PTC9wL3NPSzQwNkc4Ly85ZjZrZFN5ZHEyc3Z6VERnNVRhd3k4VWliN1ZPcmtUemphamlId1h3cUNZNkl0SVlYY2w3dWtSQWVlazBZdGY5Ym9Bb1dSMjlzVjhYVHcvUitiUlkxSXlCdjZac1NMSjFoVmczQ1FTUTBHWEtjNStXYXVYVjROZGxCNFFLdnozbE54M2J2c3AvZVZ5cXM2bTA5ZDd1aitxNmkrbnkrdnRMYmlwWFJBK204b1NLc2hEUGdHY2QxT3BiUVNIdTV6VlRxc0ttK3oyamNjK3o2MkdOK3ZrODRuYk5jMk4vSXB1TnY1SjZhL1BmRDBndnU3b256R1YzT1BGVGtRU1Y5MjZpWFhWSFkxbVp6WEphd3pRN3B4VEVyUDJuaGlmc2NqdUdTNVhONU85Y2RjRDFwTWpaZDVlWVIxaUU4ZHRtWG5VVFdOS0lKYWxGNnRJMGwvK1JFbzdvZWZlLzY1T0RpUXBVUEhXbi82a1d4MjhUZ1lqc3NZZjZzU2U5NjNHdnNiSFJtNDlGR3BINm1nakI0KzU4Q3gxMldSYjRyOHprcnBlRVRpSktuV0Eyc1RJMkxpN3V5NWRVdy9mK08rUWJ6VHR4SXJDVy9TenZSbGI0USs2N3JFUzZKbE5pdDZ2WEN5WXZpZkYrbG5rcTBiaTA4Y0l1cVM2VlhDV3ovK08xUnFzZlJ4K3pDV21scWVCL2w0dWphTmtLSjJmc1dsOVpXWm1iZS8xeUl4dUorNjZqZWZTSHhaRDQ0eFlPbDdIQjZMRFkvVzR5UEZ5MGQzQ29pdExCbzl2VmtJUHhaaTc3UEYwdmJQaGRxWXpWZmpMWERFVTFtNDJCUTRsSjlsdmNrdXVVbU1CWDNCMVVXbTF0T3BobW1wZnU4UUJmbDlaVTFDZVh2Y2t5YnNmd2tOa3h2RjE0QTRwdU92OUZIVHREOFJ1QkwwOE52TGEwM2U3R0lmU1VrU2h0TUR2RSswUXpobTNFMWZxVXZJTTloZ1JqRk83RWhVWXRkT2dsWDk1TUhKMjhZOWFvQm1vVXZkMkNUbzJESWVvdmFkSXh0bUhuci9JNDc5cGdTWnJCa3F5Z1RGMDBBdHNCZ29FaW51VlQxU1ZwVkZ4VXh1S2RHSVNFVE83TlVveWRMUFVXS1JhNFBaK3cycTdVc0cvbmZJM2RlNnZaLy9Zc0JOUWMxbVRPUjB0K3lOSTNYSmFhSm1jc3FoTWVFWkhPL3I3V2VpTHJQT2EvdWFYMFhOVmdTeVpHTnVvRytNWnBOcWFCMVUxRithaTdnWG9PRlRyVWhLTXlDdkljU0hmS1NaT0hwZXFLTnRzZVJpZnphMEZiYmpUOU5LRGN0YnlBaHUvL0pkYjNJQll5cGpYc01aS0VrYlgvaEh1MWFDV1lGd0ErUVJyRTR1cmZCb09YUlQ5Nm84ZWgyRjFFdVVoaWV4WHFKTEJ0Ny9YQkwrUjkxVG5pL3YvZ0VZS0l4Ky95VkFVTUN2aGtUVTZrcFNmaEkzMkRMQVRaY21NQm94clJ6T25MNDRBaUJCOE56QmhGajlLVkVkb1RGeHlzUElSTmp6UFlMWmtDU1VaTm9GemRSSFIwdnN1M1AyMjlEOEJjYklSSTlxUXpJTk5JZGlLRURsS3lZMWFRMXAvMGNvOHNISEk1Q1dGd1ZFVVRacjdPZU9YRGhpempNenBYd0JtcW4rOTNPWEp6YzNOKzh3UVhFNGVIaDgyYUExOHE1QXJlaXU0NWVUT1k3N3FGWHRIMXhoTDF4ejNwWktEditodVQ1TWl3M0oxVUJBdnkxaU9uVk5MMHFNVGw2TmRvMEEyUnVBRlFudWFzQzJuNnFyV2MvczhGWk45ZiszRllJeE9Pb1I0TTdnM2paREczenVXL2ZUWEdjLzJRa000R253dG1aUSt5MmJESzMwdDFCMDBCSjAyWEsvOHVMaTRrSHZza0h2OHRkSDB3cktTVFJiV3dodkVLZTF5a0Jya09tVWhVUlF4dUJCeHNMNWZHSU5pa0dYWGlmU243VzNGNytWcnY5ZVZrR3ZrYjJQTlN6OWtiQVlHWDQrcm40NzFiQ3RDTW1FL0ZjUUVaeXc4RlNpNWVwTnBQeGd5K0Y5TUNEOGp4V08zK3B3TTl0MnFZTVB0eFdQL2RhUGlWcTlYUVNucVdtdkVuY1o0ZngrZTh3amZ6d3dmNFhmZ25SdUo2dVZ6Q0g1dDhQVHZCODlidnkyV0pPQU5UdVROT1N2RzB1ei9aOWl5U1Jzb3IybWFoaGVObVc1STZHeU94dEdRQ1JrTVhjd0xLSVR6TmEyc3QyQ3JGMWtaSzMxTm9EYnZMbzltZmU1U1lubys2aDh2T0w1blMyNk9RVGJHcElDWDZjOXlkRldaKy9qdEgyWXpJVTAwYzNvLzVlbDN4Njc2M2xDV2FCbmdBRUd0NDBReEZFenhuMCtnSmdTSWxZOUJHMGpBVWdEZ1ZNa0hYd3BBblNqNDhIdVR1VGNWLzl2aTNUN0xCQmZ3UmZ3RXZLa2xSVUhkdHFFazd0cVRHQVlENFhoYklvcWt6ZTZnM1VZcWxjUVVIeEFBenphTXRWK2srK2NMenovTS9xdm1mM0FJd3dUV1lKSUhWRnhFb2NRNTNUcjVUZ1Z0VXZ6cGJiZGZEUHpDclR5TnNka1BLR2JVc3BaNFBlSmtEa1FqVU1aVlJpR3JzTnowS3FEZkR0N1Q2UWRtSXBNajhncDVQdm9JaGx6ZzBMdHlrT3dCbWlGVGIyOXkyQUE0ZUJpSUJFRkhLWXNpMEtmd0hXRm55SUpTVFJKaVZvM3V3THYzNXdVTGlZYzR6b0o5YzdtQ21WRlRWNU5ONjA5K3YrUzBIcmNPR2lyamlBZFlEcWVXOWU5WHFtbUZzeXNpMGJsck9PRngvQlFia3BSaStaODdqVzhSWWdYUkhkSjYzQTIvT2ZCNENQZC9rNWFtRktEci8wM1E5MHp5cHZEVXhsQ0duazVWRWd1dWpzQjJTdU1lSG9heFNjVmtPMHhsWTJwY25DLzlxc09URDNCZEF0WWluazlKZmpiNFRnMHZNZnd0Q3RvS2dNRmNpMHRTSEVKNHYva0lHclV3ZlBMTVh2WkdZN0hvemdZckNhVSs2NXJXVDJ1NlVtWkdSb1BtZjlQNTdOSk5ZZFBGb1d1dDFNUXNyZW5GOUhDa0xtSjY3ZTBMM2YrMzR0SlpHM3ZlamU2aU9mb0cvQVZzdHR1QkhnNE01NHBlcTdtRzdzL1pRSW9FR2xUc1ZBNUNURjVndFBkcUtnTDdRVUk3MzdHK0hvRWJBOTY3OHhZQ2hJUWsvS3hkekFnS0NDQnhxWW1sMncwYjJ5MlF5ODJPSHB5NUJoSzRWWjlQbGJLWVBBWTRVSzdxUjR5SmNoVWVsTnpIcnpuM25kVHYwcHhNaUszVWJNak9xbGwwTGdZWHVELzN5akNMZ1RZaEIwK3VHUmpOVHIxNFJvWUR2Z1VXbmt5VjlMenVpSHQ4bEE1RWtRTTRtT3oxRHE1VmQ1eVp2SnF5ak1TZzBGU2U5aTVYZnV5cHZzVDVKU01UUGZHVWo0eHl2cWJSU2tqWDgybHhYUWtSQS8zRWREWmdnZjJENmlXeXFjS0pRNzloNVdJaVgrVnR4SHBYL2JGWDh1V05yLzh1QzZpWXhoZS9uTE5qbkh4ZW52NTRGQmdXNnprYi9HVkJTVTNjNWIwa3IwTmlHWnBsR080LzBWZWMrYjk0Zk5USS9Ud2c0Mm5YK3dLcHE0dDhnTkZ5T1ZxS3Z0dXJZd3RnUTRRN2F1amdUeTBhcUhmcTVHQjFsOGJTRUIraFBDL3NWWHFlVkVwdnVSdXlzbHpMK05lbmV0NzR3OEdnOVJZZmk1TnhpVTFlbVY4UmRoV3VWcVRiVTE0OGZ6eCs3U0hMUzh4UnJhbzZ3dCtXbU5BY3J0RER5TlpWTUcvUFppZzFvdmUza3VYa09aeFZQNmN1OFlESVIzV2kxbXh0TVBtdWZqWjgvWlJOZmZnUGlqM1lnZmVYWWFmdlFQK3k4bzNKNkZsdHdVZXJBOWc0NzFscy8rb2FCZERDYVNOSjNaemllczlITUhIR0MvdU9xMitzUHZwV1hIN3QrZXUyL3RQTWdqMzgvSEpVZU9wb3BFeEVXSGpYeE5GN1lYQTJqMTZFejAwNnZCZ3VjTGxLRkFyK3NRMTNmZUxYUUFIdzlteDRIOGNkbzJNRTBBQzhhdDZCYkhzODgyZWlGblNPaHpiZVBBcWZkeXBJdFliOFRvcVBZMWxoV0ZBM1UxZEUxaFlVczN2UWRjYVdZM0NTN0ZSQ21CSVAycEJVVlpFdjJrTnlGVDNHbEZPbG11RE95L3pTR3RJYnAvaExTOUZhKzBCWjYvZVpIcVpuZnNnalRCOStMUjRYTmh1ZUwrY1hvWEU5WTg3ZlQzcW1Jb0MwMHJtVEtIa1JWNi9qY0hQaXd6b004OHdTZEM5MVgwUEhzOEljNy85cDc3R29UbnlvWnJLVFhPenArR3VoSFRhdHZVTXZHckNuZFdqMWMrc1ptekdFTzkyZndPSFRPaXV2aG5qV1dqUTVCWjcveTQvOXVTMGU3dmlIOTN5MXBLQTFxOTVXbzF5NUpNYUUwM0o5Q0dSVTJuMGRlZmtxaGZTelJUbUFxb2h6U3lHRm5FNHFxd2J6OEpQMU9WOW5JREJkWEhZQVVTQS8rWnVib3dxeWlkUmpBYW01TVdRMjFVZm9HVk1tMDhOT0EwNEZISlFBM1pzQmM4by85UndQNE9OK3ZwUmkvRnUrbzNEMC92bWY2d0VHQzdrSGJWT3R6RUtXSFVkMjZBV3U5U3REQjJxbE1tM1I3cUsvaCtaSy91MW1xUlZONXA3NDZOVU9Eb2RtN2FpK1dud1JGUVV0bndsUjFwa0U3aDZCb3hoRmFNZ2I3OWJwSUFjelJDSWVRY2hwVW1pVUZSUllXQnNDUnV4UVlUaW1HUkpDNXJkbjJyV0F0cmszWHl0UEtHMTFjUnJIbHNIZjkvYjdWeXBVVkRMWkFkdDFMQjAyK0txQWhrdFFGdzhZNHdHT3ZNQWVsY1loemI2aVZMQmt4Z1p4SFFROWVnam1xUkZVcDRwZW1yblNjbkljL0ZheFU3RmRSV2dRVDhSL2NIMTRlTXFjZkg5N0d3a1dYLzFLdEZSR0phZDI0M2tnWk90OWdyeEE1VVRDZ1RvR1NnQU1HVUZJMGdjdkVST0h5TCtOWFBHQXJGVmhLYzFHRHRUcHM5SmFDbDFFZ3RLZjNTR0FWK0Z1OG1wNFVkSFhhSTFSQVdNR0JLQlpXK2JqM011M1plVjE5WWhNZ3Y5Rjh0UHdPK09pMHZQaW55K1ZpRVdlcTY0WjQyYlArZDZ5VmlUQTN5SFIzRG9QSlpwa0hvTWpYbjdtbE9zRUpzRXVVVmRBTzBmdmdiUVVQeFBra2xINFpwSWVYYVgvTXN0T25GWlNnVnBINFd2UFA1VXZmUGxMbnE4dkJzWEVTWmtxVWdOdU1FRDhvQzdGcHUrdGVWS0ZPblRPUnFldVZDdWx0VFQzUnpycEMvV0RXc3JQWkNZeElvRkdsUFVkcVpYK2ZYR0RMQ3FpN1NDTWdxRHowcjlzSkpvYlVMckZEWFFLMld6bFJDQVVMcFBIUmhkdUpyTU1MWjQ1NkhadnQvY1FiY1A5d052RmhJMjB4TldzcUNrMXZxTm9KbkliMk13c2FsZUNLdW83YVp6Rmw2dVg1cWxzSm5LamJ5dUhUZ0hoVllCUnkrRktLZkluTUxzaFllN2VxcFdnbDJxOXVldGtiMjhHbGk2cUJIM2NxOHRsWEJPK3ZiWGw0WFBBRmhYZ3dZM05DUHc2aEFzcVlDQi8yNlphekhlMnp2ZTdsbHVZZEpzaHQrc3c3YW1OaEc0SlB2ZjYvTnNjeitWSXJIaFcrMFRDa3BHenB4VFQyTXE5amVZYmY3QVg0QlRqYVlXc3Z2dXFyRGNVTmpzUnBqWU5McXdNRnB0T3pzaXR6UW1nbElVcXpKb3l6eTViemRYV1M3cnYzeWFRb2o2ZGRURVFaVXJMaFp2dkp2ekhVRzlYdzVKRlNiTGlpT2FwRFdZd1lHaDNmOXgyL1BodHZWdDZkVTNLS2Z0MDRtTllJK21nU25Od0RlcFFQSlA1UlNpN3dPczZ5dGs5L09qcHF5OVpyYTBRd25pRmR0MnF0M1hGSjJjbW9tWlNjM0xERnhXcHBUSlpDZGxNV05SL0h1VGJTdFk4YnYxTWlJempVNmowa1lTVTltVnI2N0FEbUhJemlMTWtxWDR2WkhHMG9HK2FrOTkrK3JYK0FlNFNaUVZwcVBYdkdjMWtMelR1ZTRtNHNnRnN3QlhrSEVvcEx0eGt6bHFuM251MXJqZ0lBd2dkTDQ5b0ljMkM4NG5sN0FJbkZvR1dIeTNCbTNSeDRpQ0dLa3NQdFZqTjhxWmpoajdsSStISGpWeTBCbklJN3QwdmYxRGVxZUVtMGVuMS9rVjY1c1FhcUpFOUtTNnFndDZ2Nkc1V3BmZnFNTzc5K3orK25PajF0ZE4yZThMVTdnWGJtOUV5TXV3TDhXNjZHaXA0RTFPdTNtSmZSdjJiZCtUbW5yTDBpcWI2VHdjY1ZwKzUyTVNjMGlKQmxpWDR6TVpNbDhFVjNjSGZDNTFjUXZjVlBJWUxvTjhJdHZrL2ZReTUvSS8wbGRDSFQycXlsajVIUmI3MzIxRnRkZkhOeEdjOG9pMG5mL1FPaCtadllnNmF2MW9wQ0pPbTduNEl1Tkd5TkhONUhTNTZsSXM2WWZmSHM0aEtYMitGWTVEQUtzVWVaQ0d5ZDk3OTVleDhMZnYvYXlLVnVLdzA4ZFE4aDRGdWtVc2FrSm4wWVhCZzB0UEE2V3JxdzZQc2k0R0QzOTk4UG5raHhSM3RLS29rYk9HdGhXN0xkYXNiT3BHZTlWTjJIdDUwVmJEeWZianozNEFUZy9reUtvYlN3c05EcHIwdUpHc3ZRYUg3M0I4TkRONUUyOWV4YjdWQ1JOUzBmYTFTSkxnYzllVndNUzRjdFhGUXpZbHkrK1A2MmFWclFJdDVGZ0d2WFBhN0FscnE2T3NhYmNmTHc4UERKZkFtVFFuNzcrK1pZMDhKQ3YxUE9CYVNEdUowRVd6SW9zdGJvUkZWM1BYWUdkYm1ib2c4NFRZR1VJdW5KZ3ZaREpmNWE4Y3dhQ3lvSWFpRHZ1RmRNd1FJWFlJODB4Q3NoTmNvRXFqcXk3NU1LTnErTVNzMjRUejNLaW5IUFJTSEpiNmNyZmpvS000Q21DRWFLWDlVWWFlVXc3RE9ZamZ5MTVkdWdDcnlDUzkzWWdTM0I2WTBXRlZleTk3Wm42NnV6NXkwUGphS1hwMWFuVGxRUGQ2TDc4dytDem1aOVhhODMxSk1NWDY2ckE5Y2FUMGxNL0M3K3RKM0JhdlBQQWw4ZUVCQVFYbGNibXJ3SzBIbndXenZuczVuVS9wNmMrRFhEcFd2M3BSZDI0cXdhaDlpRHhMZEpqWU1QQ2xrKzBvc0tWY3NnRHZtTVR3TW0vRG03VlNueXI1MllGQVhpeHhpbDNFY1RiSGErK2dVU09uVk5oNmFwcUVnbnIwZU9yRFY5QmZ4VjRMWGwxVUF1QVorZzE1R21OR0lwN1VheUQzTFE0djNFaFdWamhHMnRtbmFxSXRPSXltWEtXb0padVNZTXZHSlM2aDFNMVB2cW1sT2JtTXk0bVlmMGRDWUY4b0lsc21OdFA4S0l4c2k2bk05S3FkdnJMOWxRWVBlRUh6b2RSN0oxL25xM3dPMHhYczNlZjJQd05zQmRjMzludWtScDUrS3U2L21rNjNray8zRkVCa2RNTzBwMXdzelV0RUNXWnUrS0FBQ0lPUC9MQlJCc0YvL2h0Tkg1T0FYSEEva2JlK2FOTktJaEswTHNCOEZOUWRGRWRaZ2RZRW9SbE1ZbDhPcTZ6TWlCZHFHK1pocTB3NWlTbkFRWXNCK2ZkLzAxWG5nTjVIN05sc3c1cWc4SkRWcE5VZ2x5K2RDTnVWYzhBaWtmMlJnWDF4ak1PQW5BV1B3azJjSXRhSVJGTDRxeFI0ZkdqSmJ4RTBnSlhWaUk4Y294VFdHT2pBalFCZlNtRTJuaXRtWFVCa2RxYVJnaUkwbUNqY0hKa1k5OERBUW9SSnNLQ3BLU1lha0RtRzdkenorY2ZwSjcrVjdCaFpmSnYzdkYyT3BQR1VxVU5YRGZWbGJ6Mk44L3FwY1dGYVZqZDhZL3J6ZnBUVUZLZWxmWjlhOXlLdUNtYnNIWTAzZ3Y3L2JQV2h2Tjd0OHJEK3U2cGE5eThhcnZ1OW5qWFFnSm9qL0N3Q2NFMnpEMVNKQUh4bVV4NXZtS1M1eDU0aHl2bTlaSC9uTnUrbkhTS3hKQmNTOEN1WU8vc3U4Smh1SW9WSkQyNjk1RE9ZdHVMMldRSDdQQnpjSGJtMUJ3cVErMUMyTzUvWHJlNDZWV24rZnIzWTNNMFVJUW4yNzY0MUYzeTA1MXZ2anovdDFSSFlGZEZxZFJaK3R1ZjMvSmZsMEkyMGFkbWNvWS9uTm5HbzY5a2ZIVHZZSndMaFVwS2JjS1g1ZGJaaXpTQVN2OS81VGt5Z25aY2c1cmo4bm1ScXVST0E0T2tjYnh6OUNSd0tmcStJQ0w1eGViMCtVR3ZnNmVSUG4yNTM4bmNUdCtWOWtiL0Nvei9CT1YxVEFLOUlJMXQ5R2JCRzloZ2hXaWtKcWtVbVVoUys4M1NRcVRwTk5yYlErOGdEUGg0dHgxQVVOK1U0Znl2bTIveDBDb3U4anZndzVseGhCOWRzWWtzWlRqUmlSY2UrVmtNYlRTdFQ5cmpZc1daazFmT01mNG00L1gxN0pCUUgvYkRZTlg2d3BvczFBTmNzc3c2aCtpNG5xbno1L2RFam1TMVRuQlRxampPbFgwcXQ5NTRqQ3RCZGM3MTR6YVhTTTYwcFd6Sk1lNDZ2VDZaQ0h3MzB4KzUrMjZMK1hRL2ZKQzU4MzZiZWZ0Y1dYMWZvN1RZbzNaL2VWZU1yT2VOU1RwY24xdE83K3RmVzFha1l4MURxTlM2Y2Jxa2RrTnUzLzdzOVM1endPTlYxazk3WGRPcFc1dUs3TDNYUFRmdlJnUmxQNHVLU2JqRW50M1JBNVorUHNEZ05YWHNVdVBXN3JPb1ZwUEVaWFBrYVI1QWY4TzA0enptVDRLWEc4RUdXY3FJOHZ4ZmVObkdNUGxoR04rWnI0VFUvUURxbFRwaUU1QS9pZVhQK1JGS1dhazU3ZmtuQ2dwUFJwdnNEL3hXUklqU29JWlpZaCtHUUhBZ2dwQ3Y5Q3MxR0xFMVN1REtHbG5Fc2xzaFp2MG5aLzFxaUp4WFJ0Ynp6QjBnTkFDMlVoZ3dwdk84MDhHMDRtaWNtc1BPdEhiL3ozOTZKbG5YdU9nM1pUTHdITnp2N2NoVWllQjBZVm1ORlRlNmJlNkhVM213cVhnNnJlVWFRTWIza3c0NCtjS2ZqYTN0N2RmcWkzYXkxRXRhL2RLTDVFMFJpeHBJUnI3ZXlQdS81Zlp4OWR6NEZhZkN0clpLYjdKak91S2pMUjVyZGd2dWhJaWoyKytHVG5RalhlbGxWb3ZMWXBOUTRXREdsbm02NHNYYzNwSkVVWHEzdnVINU1LNHpWeGEwaHozbGFWNTVFQ0NFTHBYcmV4WE4zdjczejhMWlVnNGpieDJ2Z2pBT2p3TTF2aHdBTkdwRU52ZVJyR3gydUlVUk1MaU16QnBFQjBQTU5tY242Wkp0NGUrb1FDQjZOQjk2OVVtTDVocGhJemxlNkN3andYTDF0aEpUcjZoTFUvKzJzVWVzUTlBSEZZSWRLYzMxZVBPMUlGdUJncVlncEJtSnVOb0ZqOWg2UUtwcHlqNU9aUXFCQVNSLzJlL25zQW1Jbmc3dFV0cThSUHVOaFRTckZSdk9TTTBTR0M5UW9IN21UYjdGV3lUM3MwZmx0WTdmUHV3VWxBU01iVllSOFFvV0ZPbGVVZDZVdEpIYUtqaVExcmJQMlRYNXRrd3RCVnZwNlVuTWU3Z2F0SW1YNlF3bVA3ZnU5UEZXTWoyVVVOYkdtcEpaVnBVa3IxWFIvUmUwTXpENWIzQ3NpSG5OajdlSmExV3dNN1c5aUwrSUo1Q0tHbkNPanVMRmZYVE1kMDd1V2cvcXl5cFhZL20wUzdMc2g0VmViUVFwVFlqWWoybXN1L2JOTGpZVlAzemJXTUoydDh6ekhtZlF0bExJRjdnYjM3aHhJd010cWxiUHdIY1Y4ZzlyekdSdWZ2Y0VsY3UrZWpNeHdHUWVuVDYxa1N6aTA1UTlVeDBraGd5bS9vWWxNTU1SSm1qenZueS9USGJLTHExdk5ybCtmRStnc3JuMEppMVhMTzJDbWN2SDhFc0R4RVFQSUFxbHRoM0t6SjZpOXV5TkpPcFN4LzlTVUhab3M1UzZESXRyR2U0aG1EbXFySUY3ekpxc3VpTE1TNm9xeXBtaWFIbFQzK2Vsb2RrcUpiTjdlN0Eybk0xUjEvYnpTdkRtb3dRcTlaV1BRVnh2SExVOGVYUnhnamprTE5ac1VkUk1IcEwxRlg0U2RTWFpjUmx4c3JLcEtVTTk0VHFWOWxMNVNGWGJhaUNyYlVnYTFHYlpuQkVzRm0zZTZLYU9NYTg0ek91MWVWVWhYRUFxRm1iK201VXI1TlhVUERPOGUvak1IMThPL25hcE5DbEJ6WVdGcVZFUUh2am9HeEdiR3M1VXRUcTVQUGFvWGRoNU1UZXFWR0x5MTRtbjAxRm0rMWdvZUdlVEpGMWRQVHRGQ3YyNlNWdTNGMEZ6ZS9pYTN1VTd6RWQ2QzRpRHliL1NreXlydklFN0JkcjRBNEtDVzl4KzZYZGZDRDY0dUlpS2lwcWNOREZ4SEpaUllSWFc0K1pjSEVhS3hPUkJRMkNTUjlJTXhKUzRMMG5tS1E4WTZwTWdvOFFZZnFpeGN4V2MvZlJTTzFiVG9xSC9kU1ZGbjNoYUlLU3dDcjBSNUZ6N1o4VUxETUdGZWE1L2w5bjhzbkRpWXVZU3poZTBEMXlZcis0VkUxa3k2WXZMTmQwMGRxSjBVSUNFcjh4dFJqMFhGSlZsL0p3d2N3cVdUbFUxOXVzaGsyTy9wY2pUR2R0WjUxQ1p5MjlSNVpydllFMXl2UUwwc3l6UkZsa1lmSDFnTU1iNy9uRUQrb1drWVdTa1lXaFdCZ2hQSC93TVhkbG96Qzd1ZmdnaUpJSktNWXA5T25oMktPNFlraURTSmRsRmJtS053UXN6a1U5cWdwUGpFMHA2S2h2VXBrdStCT3VDcWVmQk5pbVdvTHUwWnhvN2taU2liM1BIM2NWa1NTQnZJV0RrZ21GY1VXcjJUSHc5NWFXK3l3N21QZHBBNnNiWXpWUVgxK3YvUU41UjhpSExzVjZPRXcyajlQNlhhOWFNRDhCWTRSbXpyQ2lnU3d5UW05VVVPRjN5UlQydkZVMzlBRXpQVUJ5dCt3ZC90NElBNHNPTGdzNEU3MWlSRXRjWmRvVFhLa090OVZpYXJlNUVkUitVam5tYlo3bW9GZVdhQmpEMUMyaDloanBWKzgwM2pwcHk4UCtMdkhOMUc2bkNjMFFqTGVhZHZ1SjNxNjZIa3psdjl3TlNYeXdrL2tVMzdRUjhOQWZSZERTRjFMTERNSGRiK1phd0FKM2FuTmVjNkdPZ0E4NlhYQ2g1d1pvaWtqYkNhQlMxTlpSTEdKVmEvWldiZDFWZVpLd1pOc3EvMlZGczRRNlNuYW5RT2ZmV3FnLzBabTU0cUQ5MGpRdG1qV0Y4a1MyK0FlNmY5ZVZLenFOdlZDc1E0VmRpS3F1L3pzRUwrSHkvellmUGt1Vnptbjg3emJ3NVpZWm94YW16b1hCRGNUKzJOcmFxaGpKSDRpRkI2NlZzTmJqMzB0MVJJWVRXSzZFZjV4YU1YVEt4Q2JuYTQ5TCtkOGorWTBHSFVBVTZxQStTL01QelhEM0NtZUdXcmkrTWlEWDlMMFRlWUEvK2VsNDdObjhuWXFCd2tkS1ZYZjJhUkNiN2tENENYRkdKVHFQQnV4RVdqRXpabCthMWt6OVJIM0pNZlVZZStHSVU2WmFoKzFWM25rZGwydVBzU1F4S2k4WkZvSmo1dmhROExlZ1NPOTFnK1JLVnJaWXZidVkyZlJLdjAwRWFrRy9PK2RkVmtBWFppUWtLbXIwSWN4ZE1SRlVSY21VYzF3dTdkNUtVTUJPY1FSeTlnNW1peEoxRFJ2bDBjaUpmS0NsZVpKazlsWGZHL05vNHRkb3RoWlFELzlBemw2TElxd3QzSzZnT1k5NUhJNkFHaFdMUlNrcmgvTG9yRTcxdThuRlVzOWJLd1RIMzdTcW9ySFhDOG5rbTRnZUdoUENoeEg5T3V1Sjd1N3VFcVYwTWpLeVVzZEM0QzV3M2U4anNVV29jd1c5QUZLcDdvQTE2b2dMd2xaRytjaVBJd29nUWhnVjExUXBrNzhGR2JwZHUwWnhqOG9adWoxaHpmbktFYnkxcW5Eck9PeG95OGl5UjJPV2dweVJxaytlVWRHRFcrdFJjNHkrUS9STTUxNWZkWHZSRlBqUTVMbm1yamZndHNTR2xIZlEwTkNna2p1b1JUZWxVM1JjcGZFZFFiU0IxUVBQTmJXTC8xdVRrYjVMdCtRQjVJY0dLMWRPRXhPL05rdUhMdGtSMGVTUzdJZjA4YW5nY1JUUEM5TXZwT09FWnJXVit1eWlUcDkrYVZnbm1ML2ZYMk9yNFA2QTVuN0F1dkd3ZnF1YUszeWQzWFdmM2ZDbStFYlErM0lYemtHY01wdkN2VVpGY2FUYzFFMnJMbU5CQ0RONjloMzROZFlUV2I5K0hWdVdSQjhWQ0ZrUDBnSGxUUjNvMExsS3ZXcVRybWNiaVllbCtuLzRNVlJLY0doMSt0MHYxZGt3WFprdXE1UVZvNmloL3BvT2pvc3pGUmtub0RBUXdvNGtySlkyNU8vRlZQZFVJd0xnVFBIMEt6NUEyNDd0R0F5dmlQUFdGTS95UFRHZWU3Z1E3eW5LeDBMWmNhWmVpZ0lxWTZ1VlJvZEVlRVRRNFhPZFlsT0xMa3RCZ2QvT3A3YU9QMXVnR1pEMFhVakltYTEzejJ4RXIvTXkxV0JGUFJxTzRQeVh4d01DQW9LWUQ4N3VCdXlHamIvaGFGNnliL1RDS2lVbkU2OG54dEpYc3VzUi8wczdLYkhxb3hnUGZpU0xmWE1lZjlXQVJZcTB3NmZiSGFVT2NoK0Mzc09oVm5QU212K3dldkRKUWQ1NGN6aVIvbVMrQ3E3azk4WmoxdDVtOE0ydU5hNFBZUW1zbm5zRzNub2VUT1lhZHJZbkRlNFNCWjlVZDRrbmorUUlmdDcrYndlN2FSem4veVFVbmJPNS85TUduWE85WEhLZG5wNWk4UEN3OVJiSmlqbWUrSy82bkZSdDNFOTZmbko0RzRvS09sN1FtZi8rdnM1cUxDMFNQVWFkcWR4RUQrUzg0dEIwdXRIVk5hOHJHd25NdGxSK04ra0ttS3ZRa1hnNjh0T1Rpc1kxNHoxZTFnRldBeDVPL1lNOFBFSlJHMlE3MmtiVE9Bd244OFI4SCs4dS9zdUxVWlRyYUVPSHJqaTJjZmpVeUpZTEVVTXJWLzJ1SnB5Nm5tNnluU2JsWG8yaTRvMmFnWnJSb1cxL1d0bHlWUmVXbzFIMStJbkRLKzJYNjQvK08vWk8wdXdzVFRqTC9EQmhFNDZnM2Z5bXJ5MVlqNHN0cmNYZVk5bklUWnlrZktNN0RkK28zZXZDRlQ1WEFwMFhYd3pJZWFsL0J2SEdrekNMTlNOOU9aNkFQRGpnU08rbUJCZ05mSDdGSzQzTVZ1bWlYY3pkTDVRU25KSTB2SXM2aHRHalVtYXZyeUFmRVl4dU9KMG95eUM5MVVrbmdBNlduN0V1Q3lJZnlHVVNyTmRFN3pTNmYzeGtRZGNuaFVOR0tZMjk1U0RQdC9OK3dtbCtPZUVlMkpHVmxTV1dlaWpaVmFaRFRSaXB3N2Q4RDdUbjRPUDhQOUowb1pMdmhxOUV2UkNSb1JpMDdFcUFaRExFSkRjREZlckJVSkNxcVdqN2NlZ3pJZE9Zb3FvdXFRc05MVWllR1RvTW9UUGhDd1BoQmtISGFib0xJUUNMenRGMzZUZDM4WkdzdFRPOXVROUZlSnFUNzk2Nlk5ZVlHaUZCelVqekRyQXdNV2VYRXp6SmhTSHFXRmpXeFB3Vk9nUTkxVXVvSTBHMXJHdTVwZWVwSFFnWDNpYnZJc0d2YUtFRW9sM1d2dnI1aHJTUXlTODE0cDVEdXRKL0pDZ1FtOUZUKzJnQkNzUmhka0ZCSnJBR0RTT2hnVUtZdmVtY1RSbVJzQjdaY3BodGIxV1VWM2Z3ZXpnbUF4N3ZMT0xGUEt3T3lWREFjOTVDTklnR2F6MVQ1ZCtueGVoZkZiTG94QVZUdS81Yi9ibnNOSmpkZkt4TnNjb2xjaFNEOVUxU2QzZ3pLTXV6czlQb0I2TG1lbmdPbFFENmxiTXhVUXJaUG5MRXBCTEhuc2l0Vlp3Nm5TMi9pYjRwREx6WnR2SGtDSS8rUmFtcUcyanhZT3pzb25xZ0JOV3k2bzZiNWRPVnBvWGxCS0UrY3FkMkhtSGhyQW5ycVR3eGNnYW5DZFJrMTVwMUJuWjVQZEI1ZXVCOStuL0NXdHdCS1FrcHFDOENwK3RBN016V3ljbkozdDZvMWxLaGFpS0srelZ4UlNXdzJPRjdTLzMwaTFwRnE3NzF6NitOalM2NGdZUnBybHdyRG9JOVV1RU1JbmJlamREUjBaR2EvU1V1N2c4YytnYVpnNTVZZGd1d2p0UEdGVVhFU0xVY1FSNGVub3ZPMnc0blJqR2s0SG16cFp1aUoxOTMvNVRmTWE2c1MxcHVWRDFEWUE4aXdHWXk1LzQvWnR1NHo5MzRkbTc3RUJGNEZ6SGx0ODkzWmFzamxLTFBLeTdPV2JKYWF6VzJtN2JWeW13ZFRKdnJFVHpOekpqek16R25wMTYxa3RBZXBHRmtYN3g4Slo1L2dCNzNtRVdUaitPSlhXWG50YXZucEM5L3dKcjh3MlZ2RklYYTcveVhITFUvUEJ3ZmJSaXhycnV5MVVTQ1Y4ek5yYTU2cUV4RVRjTkxGMHd2SmkrSEZSYS9XNUJLUjBXUlYxN1VGMzQ4K2FEdXRyc1FWVFJwNS9kZlpZc3djRUZKeWQ1V0JIV24yOUcwWHRlL3VhWjFuOHI1ZmUwWXJUTFYxL3o4S1N0RjUwVUlzcmxzWDZRdEwrT0s2SVdzU1kzMjRzQkw0MU1QL05DZmlSdnFHZ2VTS3ZHUHgxanVGUWh2dEg0dk41elFVOThQd3lWa2c1ZG9wLy9EVFdscHFRdUhlNnV2cHdreUVBZHVhNldxMzcxcVRCOFIvYklJeTZoeGpIaHFUeCt4eEkwWmtLMk4wRnhyQlA3OWw4RjVZWm1rMmVid1k2alhrZHc0alhxbmVHWk45VE9TVzI2bndOc0huMWdYWWdCQVJrWm0vZWtaeTZBdmJYZWFMeG44S2dyeFZnMjV4eHNub2xJeXBiSi9KNy9RMVpseTJZeWJIblRLaWpURERVeTBnQTQzY2FkTXo5WFFYZC9XUkRJSjhzOXU2cTZIYkU5aWhZRHVQekhCeWVibWd4VnY1MVh1MmUrTnJwZldFOWdLdk9OWnIrME1EQTN6Zlk2L1BaeDFTV3hJbHJWcDRRWnZYdC9RZGpKRmFhT252Y1VQWjVtaGNXcXEzL2J2T0l5K1hhb2ZTc0llUGprbHV0QTN5VitjMlNzeExXd2l1UkJMYTNwUXQvdTkyVFArNjZ0Y0VJZGhZLysycncvKytHbW5uc0dGT1BsbnIxbXRiVTdmMnovWEhLL0l5SVFEbngvL1N6MjVuNGh5RnRLSHFLV0svb0gzQkU2Skowd1M5eU53R21RdG9hQ2k0cnpuVlAvLzE1Y0lHV1pKdXBGRG9QNGRSQysxMnhzNjRwVTlJZndmSm8vbVV5U0ZNN2NCN1Z5ZE52a3YrcDlQbFVVelphbUhDZjFaU040bFZzZCsrVUlwN0hZSWQxRnljUlJMcmU0blAzLyt0SHdZR2hvNmVVUjFXWStEcjJ6TWhJNmYzM2tJOWVNbWlzVGhTN3ZuMmZwMlRDYm05b1ZnK2RoSkE4dUp0MjZ0RXF1ak40c3RML2IvU1IzMStHZDRQb2dvcWdaUVNYSXM0c2YzZmMyRHFKV0pTcmF0dFhYQUF2L1VlbnEyK2ZwZ0l1ZXQ5aFZTQU93L21ONjNkanZCWlo3U3I1ZGVya2RwT2JtaDQ3bktnNjJxU0c2OWNqbUd4NWFCTWE0dVA3Z0MzZzkwd0JWNE1YSGdhbmYrS0J1OVMrMXZmN3JjMlBoTG85NmNVTG8rN28zZjRVNVRRRWJnM1Q3ZlpCUE9GOVNUNUpPM2hpZmxkNHRNaGl2TFpMc2ZUMkR6TjhqTHM5MkdPc2RodWlkOFZWOWJUd1VrTExnZDExZkxkUkFPNE1adDdIdWMvL0ljcGpJeTVlZDF1a3NXNTYxa1lHQ1FvcmxYaVNKWHJtUms4TnRyTjFIdWs0TTB0SVpoS0o2YW1veXNZdlVEQzlFL2pXOC96NnpPemw4eTNWNHd1WTg0UzZLZmMxWHlZOEF4cmlEZGw4VWFzNzVDbVlqMXE3eGJaZTg1OXhsVUJsWnBrZEVneEI1RWxnaFhUWFFwOXJhVjNGb09XbnNjdU9ycGk4QllpbFRWb0xKQ3JSUEsxUjRvUzM0OThlNDdFZkZqeTJoOXVTVEZGSjhpTzIyUkM5cWZkbVlOUFBVYU1TNTVTVVR0ODBDc2p3eGh1QUI3VEtNSElTVU52dWhVeUZ1L2FkejBRR0h2dDFRcW5NOWxvMHppRjFGTStYNjFWT2JkOER1MVVCTmJCd2RLYXVwQStHU1dSbzZpNFJNNWRDTUNxbWxRUkR3VVFzRUlsMkpJSHlBb3BaZ0JvU1NWaGU3U29IMURSck44bjRBL2JFTy9MNzc0ZkFSNW5GSFkvMWVXck1qcUNCNmRtbUZneHRyUFY4VTNCYVBJNU5vaHNBcG01Y0FXSCtoNnpVWDAzanN6azd3M1Npay8vR2NMaGF0a3FWRzZiaXlFWmFSbXpVMktrSkRGWDVscXBMTGllendMYTVoMWVGaUJxelMwbjNIOTVISXQ2ZWZSRXl0bnFUUTZSNE1sZDFuZGc5NG1JTFVjeGpQUy84OExSdXdCeU96U29VSlMvOThYa0o0RHQ0YVZIWVpzamRrQmVGRjRxeW9Ma3pZTi9yOEFVRXNCQWhRREZBQUFBQWdBczZCbFdMOU9Hbk8yQVFBQU53UUFBQXdBQ1FBQUFBQUFBQUFBQUxhQkFBQUFBR1J2WTNWdFpXNTBMbmh0YkZWVUJRQUhrZ3JuWlZCTEFRSVVBeFFBQUFBSUFBV3JObGpicm5vSjZBOEFBRFFTQUFBSUFBa0FBQUFBQUFBQUFBQzJnZUFCQUFCdGJTNWlhMmwzYVZWVUJRQUhlbXl1WlZCTEFRSVVBeFFBQUFBSUFMT2daVmluQWsrNFRBUUFBR1lKQUFBUEFBa0FBQUFBQUFBQUFBQzJnZTRSQUFCdGJYQmhaMlV2Y0dGblpTNWlhVzVWVkFVQUI1SUs1MlZRU3dFQ0ZBTVVBQUFBQ0FDem9HVll4RkRkNWZFTUFBQUdkZ0FBRFFBSkFBQUFBQUFBQUFBQXRvRm5GZ0FBY0dGblpTOXdZV2RsTG5odGJGVlVCUUFIa2dyblpWQkxBUUlVQXhRQUFBQUlBTE9nWlZpUTkvQnYrQUVBQUpZR0FBQVZBQWtBQUFBQUFBQUFBQUMyZ1lNakFBQnlaV3h6TDNCaFoyVmZabTl5YldGMGN5NTRiV3hWVkFVQUI1SUs1MlZRU3dFQ0ZBTVVBQUFBQ0FDem9HVllKUERiK0RvQUFBQTZBQUFBRWdBSkFBQUFBQUFBQUFBQXRvR3VKUUFBY21Wc2N5OXdZV2RsWDNKbGJITXVlRzFzVlZRRkFBZVNDdWRsVUVzQkFoUURGQUFBQUFnQXM2QmxXTmtZNGtNaEJBQUEyRHNBQUFrQUNRQUFBQUFBQUFBQUFMYUJHQ1lBQUhSb1pXMWxMbmh0YkZWVUJRQUhrZ3JuWlZCTEFRSVVBeFFBQUFBSUFMT2daVmhxaHgyNEp6VUFBSWcxQUFBTkFBa0FBQUFBQUFBQUFBQzJnV0FxQUFCMGFIVnRZbTVoYVd3dWNHNW5WVlFGQUFlU0N1ZGxVRXNGQmdBQUFBQUlBQWdBSlFJQUFMSmZBQUFBQUE9PSIsCgkiRmlsZU5hbWUiIDogIuWvvOWbvjEuZW1teCIKfQo="/>
    </extobj>
    <extobj name="1BCC2C28-871D-48CB-8BE0-2867F7803ADB-13">
      <extobjdata type="1BCC2C28-871D-48CB-8BE0-2867F7803ADB" data="ewoJIkZpbGVDb250ZW50IiA6ICJVRXNEQkJRQUFBQUlBRUNoWlZoTmxzYmJ0Z0VBQURjRUFBQU1BQUFBWkc5amRXMWxiblF1ZUcxc2ZWUnRiNXN3RVA0K2FmOEI4WjNFR0p6UWxLeXFHaldidEpkSVNkZlBIbHpDTFdBalk5cEcxZjc3akp1c3dVa0cwZ251ZWU2ZTg5MUJldk5TbGQ0VHFBYWxtUHJoZ1BnZWlFem1LRFpULzJGMUh5VCt6YWVQSDlLWnpOb0toUForL3VPU1FUSUlmYzhneHo1aVBmTVc4Nm4veXBJeGk1TjFGTVJoSEJyRHJvSXJOakltZ3lpaDJTL0d3L1VmMytUM3pKVXVsS3hCYVlSbTc3SGUyMWJMcjN3blc2TnRGUHpoTWJqQ0Nrb1U4SWk1TGl4T0NPbFQ3bmhabXVDTEtaYUZmSjRyMmRiZmVRVm44Rm1OMWp1Z3JBL2NaaHFmNEl2STRhVWpPTExMVEFHSTk3cFlORHBIK0F5NEtXeFp5U2p1RXhZbDEydXBxZzU4UnRFSHY1a1JyWGYvcGR3cDRCcnkvWERlbW1OSGRzcVNxb1BiQnRRWkZZUUw2RjVnWmt4SG9JVEdBUWtEU2owYVR1aDRFc2Ruc3prQlVVQ1lSOGtrSkJQaTFMYmdHMmc2Wm0wZW5GeThOdW1jZWFYRGt4Vks1MXhvL2FQV3BnWEg4WTlTYldkOForT3ZEemU1SnE3S2I2bFdtRzA3WHVSZ0tONHhkL2lhSzMwNHBvUGRvOENtdUFEYXdHNnBiWCtTeEYzbXQrQURnWTFITHVGQm9ENytHSnlKRlZ4c3dGYmVGMCtIcDMweXAxZmJaUUdnTzFZNlBQd0N6TXRm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RUNoWlZqell3MXVUd1FBQUxzSEFBQVBBQUFBYlcxd1lXZGxMM0JoWjJVdVltbHVqVlRmYTF0VkhEL2YyN1JMYUFtV2pvRllvWU9pS0NwMlZQQ2hJR29EcllxTEltS2RBOGRzOXVMc1ZseGxROW50bWg4M1dacmJOUDJSM3R3dVhadmFzTFZMY0V1YjNqWHJudllnZWZNUDhHSDMzSnZBb0FPZkJCLzhucHk3dEVrajd1MmM3L2Q4djUvUCtYeC9nUDdJTDROdzdLajl2ZkxOWEhseCtjMGU4a0dJZk52ellaQ1EvbjZKUEN5NkpEd045QTMyZlFRZnV6OXRPZWwydXo5emYrNzZidlRNVCtRTCtCSytnaUU0NVNjazlVMkFrTmQrYUlkelFyZXQ2V2RpSDI2RGp1WitxYmo2MUNWNS9LOFR1TWdjdnhDN0J4MnQvVUd5OUpaTEtyYTFFeGh0RUtGY1BrMWd6SW9ZNFJHOWY3eUtqcUZUQk9hZ2dZYzhQRXNnM3NqamVlVjdBa29qanpKMGxZRGF5Rk1NVHhNWUZsNnlRYnR3dGVrYWtHYmhpQS9zWG5CTUFHbnkvWGc2MXdMZ0E4RVBOaEM4WUtOeTFKekpHYXBHQ0hFQWFXdDFDcDZSanViajNaM2RuZnRDRXZBSW5UWkJncVlneXdpaS9VZ1k3TmZCRVdKSmkzMW5NV25ZU25vZGJMcVdvbktjNWMyTlV6bEVmWnZsNWFnWkNYQU0rN0RqWEJzNDRVSkg2OUdXNDEzT0xtZC84Tjd1aTVhcUY0U1hLMENURmFBWEdFNkU0d1NLeGQ5YmhDcE9CR3g3TzFMUDNrN3dJTnplamtKVGF6UXIwK213TWJkTnA2SjBYS0hSdEtFbURYRU5uOUh3bktsNG4zRzdYUnNiTnUrSTVsb1dqWlZyQWduWDRaMUFQUDRaaHFTbUQ4YnIrUTJXZ3FkVzAwWkdOdGVtcWQ5M0dONVl2Mm5NWmhHZXAzb3NYa09ONk9Tc1hwZzA0cGxTN2piMWJWZlo0SldkMTMrbDhwYWUxd2F1NEhORGl0SkVnZDdacE5vR0FwcUZxSDUvbGRQV0h5VFFnaEU4TjBhODgvYkFGVXQ2aitOaVczTkZkNmZOYWNOdTdocHhCWlNoTW9HUi95Nnc5NTgvbjlRV3VLNXJzS0tqV05IbVM3TXdEd3VRZ0FPVi9XVG9tRXZxL1d1TXdLV2F5cm9QVmxaWm1LOENDSUlNTnVPR3R5d3VvY1NFTU9ITmxYRzlFSHNzanB2YUxsVWxQSlJqcWhuSllKR1JCNVcyYUNLaDUyL1JwR2FvNitXSk5KWDg1bjJ2SVUxWi9FWWNZelhmTGo0NWcwUDA5N3NFWnFHRzFkT1QrN1JxR2RHdFZiMmcwa2pTblBMdjgwTHBWOFlOYjVKcU13akZnT2FnQmttNS9ENE84cU5CZ3NvOEoxSnBvbEFPeUtYQ092WUtoMEU4MU5wWXpxS0wyN0dxaUkxWEN6VmVqenFJb3NlK0psaU4vMGV0OUxhWnVGZVpDS3V3Q01uYnFXcmgwbU03NjlxYU9aTmtYUnpQMUkwUEc3ZlVYT2xCakFZMGZLQnZKdys5U2RRQkhVN2JLQ3FzRi93NFVqU3pYYzF2ekc4YW9aQ2VUMkhoZVRjWWs4dFljbDN6NDRFeFdVaXpLUkNWMG02Z2FtSDVDNm81azlZTHV4WlBheFhFTVpaelE0c2xxMUl2NjNuY1VtOWdMeWVlVjFZYVNyUHY3Y2lsektLNU1jMldSaUZHVjdMRzNXWEd3Sythd1lBUnp1QXovQS9TTGUzZXdIOXl1NTRQc1ZWVkVRaFhEK3JDTmtieWJ1VWFMQ3V5dVNnK2V5bVdjbHM4RHl0RFlvazFDRmMyNWRXMWlKSE44eGxpQ1Zkd08ybDhXUmxCRVJjSGY2a2pOeWxBZzcveGxrWmpTUXp6cWlBV2NrWm9ET2RMREYzNzI2elMvMXhIU3ppMWdYQzlNWldRZndGUVN3TUVGQUFBQUFnQVFLRmxXSzhrT3VYTUN3QUFkbG9BQUEwQUFBQndZV2RsTDNCaFoyVXVlRzFzN1Z4YlV4UkpGbjdmWDlIUjgweFJtWFVQZ1FscFpEVkNKOWlCOGJKdkpSVFFhOVBWMFRTTytvUTdDbWlnaURxdUsrMHc0MlVsWmxTSW5XWEUxdFlmTTEzZDhPUmYyTHhVZFYyNnFxdWFhcEJoR2dPaktpdno1TW1UNXp0Zm5zelVuaTh2VFdVU0Y3WDhkRnJQOWlZQnd5WVRXblpVSDB0bkozcVQzNHdNZHNuSkwvdDZodFFKTFhGaW9EZkpzZmdIc0tqYXlPV2MxcHZFWDVLSnI5UXA5THp6MCtiTzR5ZGRJSm40dTY1UElXbkp4TjltMHFNWFRxblRGM3FUYkpMS0djcnJ1ZW0rbmpQcHNjSms0blJ2RXZJOGwrenU2em11cFNjbUM3Z0VRRVhFSmFteitFMkJnQkdTaVg0aWJ3akx3Wi9PNFU4aUw1TVAwUDR3UEpyWE14blNrR1VFcUNnS1p4ZWZNNHR4U2JkRGw1UHFaWDJtZ0ZRWXpxbWphT1M0R2tmRW5XNG9vWFh4dTB3RWE2TUZQWDgwazU3SUV0V0phRXZlWURxVEdkVHpVMm9CbFE3bDA5bkNzRmFZeVNVRzA0V0NQanlwYVFVeXFPUDI0Mm43c1Y4ZHZUQ1IxMmV5WStTVjJBc05GU0RUVTFPaEYwVktKcjdKcHRIajFGUXljVkliTDV4Uzh4TnBQSk40aHZTYzgvVnIzTWhaMEs4ak5hWWNKVWpMa1VsdGlrNDFqNXVvNmV4NS9WdHMyOFN4OFhFMFZ2SklwL3ZZV0Y3OU5tazJTZWtaUFUrc1ZKZENHK0F5M2hZOW9sM3lGZzFQcWpuTkx1c21oY2l5cEJockFsak9jcmRUcDFKNk5rdHNqbnZPcTlucGNXUmdoenV4Ymw5aUhZNmtjQXhVQWx4SlVDU0dGYnplMU8zb2dlaERaOVByMXE1NVBwbk9tdFhvODVtNkxzUTBYK01adFR3cWFkWlBxVG44VHI1WlpWaW9PZXBoUFpNZVEvMVFJOXYySnJxT0lMZENVRWhpQVYrTWovTUMvb09tVGh0SDd3aXMxQ05OZ2RhanFWKzNZMUNvVisyaWxobFFDeW9hN0V4T0k5TUpXTk9sN1c5LzFmUXByWkJQYTlQMTU4dUpWRWFmMXNhb09VN3BGN1VSdmErSFdMMExDQXpIOGcxbUoxWUhDcU53c05Ic2xvVFVUTjRoU2dLTXBBaWNyNlF1Z1dXVUJrRkhxUVlNTDZLZzVXM1hUejlDUnBBNXlkc3lSUkhQc0tMVTBIQWd1TVB1dXNiZGxtbnNSMkl4WXZIaHd1V01WbzhYL1JvQzRGQWhjYlllN003UjJJYStIY3VPMFMrQUZRV0dWY2czZ1JjWjB0SUJoOFJnUnJ1a0U4R29BbktMU2VTaVdXMTYydEtNZE95Q0ZXZ0xyQUFLU1VFQm1pcTZwNkFDZjBoUXdaaWdRbTRpK3VLQURjUVNWdEdCU2pheUFLdWhHNHpSTlNBZ0ZCaFJncjRJYktpZkNxdy80SzlnVE13QklNdU1CMWcyN0NBSHNRdEhRUjBBMFdESDd6bWJpWXJzRjV3NmJMYW5iTmJWUGpyYkpadnRsc3crSTVkSlBESmFHN2hNYmd1WEFabGpHbWJFd2hUUE5GaTJ3MlVBeElWVUlKTUlBZ1BqMHBtdmpCWVpyY3RQU0FpcitiWUpZVGJmTnZIWlRRVFliNTFRYzdBYnk1dlVKM0lLVFl4anNwdkE3alVRSldCdENIU0EyRllnQm9LSWt4aytJcWtGZzhoUFNCaUkvTnFFZ2NoWDJmMENrY1MxWllrb3dEMEhFWlROVHgwUTdRK0k2c2lJQXlJL0lXRWc4bXNUQmlKZlpmY0pSQklyb21wdEFGRmI4cXltSUJMRnpwSndYMEhVQlVTbVljKy9WUlQ1eVFnQmtWK1RFQXo1YXJwZkVFSSsyNWJGbkxqWEVKSlpvYk5EdUw4UWFwcFdSWVRRTGpLaVhTUkVuek1ma2tXVzRkb0FJYnhUWTBKSVRXZFBqR2xxQUg2d1hrQUdiaFNKdkdQSHI2V0QwQWdZQXBJTFJLRmVUODRVaWR2anMwSHE5Nm82eHAvbnZINXZDdzNkUVl5TU9kSHFITlk3SDRlS0tHdFc1OXE0S0FwY2ROeVJvOGd6YWo1bkhxMENWbUU0M2pwcVBUcjJqNW5wZ2tZT1gvMG5UQkxkYzhWQmU2NWtscEVWdGdFN2RMWTR3UEJORTFpc1dYOUdINzJRd0U5VVh6dnMrVXhNM1NEa2gvUTBxZWJWMFFLS0ppZk9rajN6UVhVcW5ibmNtelErdk40dXIrK3NYTjk1dDV4TURLZXZZRmRHM21ONWRUSmhDdjNDRmphRVpFM2sxZHlrSll5Y2R5TTNRTTF5Mk1EWWVQUkFGK25iMTVQTEpZWm94ZFJacW5NaFp6MGFTOHUxKzV2VllxbW51NUJEdzg3aHYyaXo3dnE0NjBXdTJIaWV2TkY5WEhpazFSQUp2Q0dTbzdGRm9ITkErYktWTXhRQUZRSllYRm1NSU1SLzE4bUN2ZTBwd002N1hkR1BDaWRSRnZCb2NTRUlycTRoNUdTaEhtMzlUMVVDT3FQckZaN2hvTWk3YkZLWGFVZGRqL1pOYlNBNkUzRmdhKyt2QmRFYmhXU1VSRlBnU0Y0dFVxRmpIL0R2MWxiZk5ZT0JIdUFqd1gvMldQLzlrdUI1YTJMamZ2K2VVNzc5RElRYUsyaktvcnY5VWQrZSswTUhrZ3F0MGFhRFBHSWY2N0xOaVNsOG9VZWZycE8rVGRaa0xXSFhKUUdhVUR1NStqTHR2amdqdXkvTzhONkxNM0xEeFJtZU9vaXBoOThhQURyWEFFaDZlalJvRVFBNVJtWVZ6eUpBWkJ6M29RQ0EwbDZldHZzU3NaZGVJakk4OUM2OStjKzN6UGJTdlN4alMvT1I2UjdYZDg4TGhwODlMeUprR2xheEp0OURSdG9sM3lQWDRadWJock5NdzdINGo4YzByUzBEZUw5bGdDbTN5VElBN0dJWlVDazlNNVllNHBYQTVsVmo2YVp4L2JlZEo4dTEyL090cndyY1I3c2p1cU9FWHYxenJodEFheGN2R3RZTS92RSs4b0tCZ3R1UDZvT1hDNUZGa0RBUlJGc3VLZjZqaU5zK2VBZ3RaR29SbzdrejlCUGRBOE81NkFybmtqZWFpOTVvTG9VRmMxQVA1c2l6bXNWeVhvTGVpQUdBdVM5amhuSmVsSU5TT2w1RzJVajhZNjUyUm5Od2NJSTNMK0JvSERWMDA5cnVtV0JsZXg0Z0o1cG5SbzJjR2tLcFRVSzN1SCtCRys1MXVQNzBmZ0Y4ZW4vREdiVS92WDlrUEh0aGJDd1pkeGVyRDk0YWQ1YU5xNCtNNWJWcWNiVTYrd0pWTXhZZjFCNWRzMEw4TCs2Mmk3WFhzN1VYRzZpUXZLNDQ0bjZJSGhEcFFia0NhMUJjYzhxdGJMM0NvbW1YeGJYcStsTHR4VjFqN25xald0V1hQMVcvMzBCcVVWRy96LzRUVVpCeDYvdEsrVmIxNGZyMjVpL0c5YmQxTGRFcmZuNzVIMlBwVFdXcmRQd0txbDVkV0RaV3lzYnIzNHpTSzlSaHJieGNlZmVjRHFmeVlRV1ZvQlpVTm1vaHNNZXZ4R0EyNkdVMndMVklZNG12ZEhQRzI4cG9OTVRGNExOZ0FUUlV4cUNqMkFJaThablBUaXl5Tlk1bmtXM3RyMmlMOW00KzJtZ0U3RWlSMmtmQWtvdC9vWWQvSlMvOXdsRDZCVkZ6S1FXdFovQUMzNzFtQjR3ajhBTnN0b0RJVDNlSER4TC9IdVJzU2dUVTJGRXBXVkFZNko0WnlEdG5ocGVDNWdXeUlldWlQMkUyRldOVE5UaDlvdnNhN3ZSSk9nSjQ1UWdRQVBybDBLL3dHZE1wQzk4eDZLZVpDQklwWXRCSDNQWi9sblJLaXBwT2tjTklkOGlRNkcwcks1c0NBaE93TlNaQ29SMFg0ZzlyTnNWS09QV1BHTG81d1RzTndMVS9LUWRrdEFBMjU5UGd1QzM3SDNzZHhGVEszUmtJNzZ3WlJZUUVmalJCMVIrdTdjeitpQkloR3ZodFJxZzl2Vm9wMy90OTltcXQ5TkVvTHFDSG5YdkYydTExbEt3aHBqQVczaGdySzVXdG40M1ZVclg0Y3VlN05XTmhydmJ1V25YaHp1NFpCRFF5aUh4QTBoVFBQWWJXMDVSQUFTUUV4WWp5Y2R2dlY1TGlxMmVMeG00NjFrT1VvdkJLUkVvRG9uY043Q1kwS0F1TUVrQm9hQUV0ZEFqTlFXZ0JKdVk5RzM5dXNuS2RRcmVGcTFDT3NaOUp4aCtMcm93M3p5dmxvbkY3dFhabnpvKzA3bThpM3FwZVd6Vks5OXZKUXdKN01IZ0k0ejNPNFU5QTh3NEh0Y1ZTaDRpQkJCQ1JnU0JzbmxKeFFBcGtJSVZqUUllQlFoa0lBaS9KdTlNbEVIQXp1a05CZTBKQjI5K1ZkK2FYdHNzdmpjVUhYdjVCbEZRdGxxcFBObEFsV3FPeVZVS2toRjdiU2tldFhrTFlJenJDNEk5QlIwSE5PM1RVRmtzZEpqcmlJdEtSQUR6SE5aSjVDYjkrWHdJRTBaSEV5NTM3RWhIb1NHQTkvMUJIZEoyN1FDRmdCNVhqbS8rajY4TkNSK0dITGJXVi81RWJEZWFSQ3lJTmV1eGZMNkZiYnNiYzlVcnBSZTMrS3I1dDhIRGRjLzBCWDVkNDltRDd3ejFqdm9RcVZONnVOdFJaOFhUVUtOYXYxV0tsUEdjVTE0ejF0M1g1MVgvOVZyMTVzN0wxckxMMU05MEZyTjU2VWwyNFV5bk5vUWVzeWIvWDhHMkYyVWZiSCtmckpWaCt1Vmk3djFZcGZ6VDFOSzl5UEVSdHFXNm9wSzNFeUI4TVlzUmhLQVl4QmpVbndTd0dzY1Z0djEvRTZLdG5TNFp1T3RMRFJJekMzaE9qRElWT250WWh4bjBnUnVQbUdpYW85MHZiNjQ5cnIrN2k2M25sZThiVGplcXZUekNIekJWck4rYXJpK3VvR21Ja1JEamJIMzlBVEVYTEsxczM4V1ZCUW5HZjNpOGdac04zODFaL0phODNkaDR0MVI3UFdqVm50emZmVURtWVNGZCt4RWthNWNabjF5cWwyOVdOTFhyNmhRVSt2V29VUy9SYVlQWEdiT1hkYzFxemduUmJtRGR1L0pmdU42TEM3ZGxGeXF1b0w2UXo2aG8xcDljRjBTZjczaURabktSTTJGYnFFenZVMTZHK3cwNTk1RDlkN3Z2TC93RlFTd01FRkFBQUFBZ0FRS0ZsV08vTnZlVG9BUUFBdEFZQUFCVUFBQUJ5Wld4ekwzQmhaMlZmWm05eWJXRjBjeTU0Yld5dGxkMXEyekFVeCs4SGV3ZWhYbmRSSk1WMVFGN3BNZ3lGd1VhVGRydjFHaVVSaysyUXVtUFovUjVnMTMySDlnRksremFGOWkxNjVJL1lFaFY0ck5LTmRmRHZyL01sU1J6K1NqWDZLVGNYS3M4aVBIeEhNSkxaZVQ1WDJUTENwN040UDhTSDc5KytFWEcrU1pNQ3ZoQU1NY2wxdnJtb1Y2MEZIWDhERFRiQzZDekNlNHQ2NElIdnh5RkdzNVZNWldrRFExOHV0RGtLUzVVVkVXYU5BQ05tWW5RaUY3QW1oSGkxS1BWb0JZMFdINW5aUzh2eEsyaTBLTmxGUnNkQktCc3h1UWlDRWZQckJVNStTQ1BJZDRKSk11ZmYyVXZlaVlGVkpSRXJyZU8wc0twbWJQVmVvREhicm1XRXA3bFdjNHhLK1BoamxhS0JCenJ3UTRFWEd2dWgwQWV4d0F0QnU3VWhPMEdLVHlxVGJ0REdWcWx5NkxpdlVpMVhSZGw4QnE3OGNHclNFdXlnSmFCVlR2TExyRG9xdkI5T1dweDFpYkdQb0NQTHhYWkR3TTFmazJRZDRkTGF5d0hLTFFmK1dVNE1uSXlLeVNyWnVCazJ0anBnMkcrcWZrUGRvT3B4a2lxOWpmREQvZlhqM2MzVDFaK24yNzlPOCs5QVRodHdTRDBrcW8vRlhuM2FmVXFzcXpRdHRscFcxZjRQVFRiZWFmSlgwMndqRHZ0ck9sY2xISHE3SHVLRHpzOS91QVVxalhWNm9DV25hMU5WYzhIQTRraXJwWGtLYkQ4N0JHTXZFN3pqaGJ1citKSXM1ZWQxQWE5TVY5VllrZWt4UnN3WVd0ZVhoY0RSYmw2Z1oxQkxBd1FVQUFBQUNBQkFvV1ZZSlBEYitEb0FBQUE2QUFBQUVnQUFBSEpsYkhNdmNHRm5aVjl5Wld4ekxuaHRiTE94cjhqTlVTaExMU3JPek0relZUTFVNMUJTU00xTHprL0p6RXUzVlNvdFNkTzFVTEszNCtXeUNVck5TU3dCcWluT3lDd28xZ2VLQUFCUVN3TUVGQUFBQUFnQVFLRmxXSlJtRWtFeUJBQUEyRHNBQUFrQUFBQjBhR1Z0WlM1NGJXenRXMDl2MHpBVXZ5UHhIYUp3Z1FNa2FkSi9Vc3EwalZWQ1lnaldDYzVPNHJUVzByaEtVc2E0OHdFNGMwWGlCaDhBd2JkQll0OEMyM0dTWnFtemJOQ3RYZDFMaytmM3grKzluLzNzSkxaMzNrOEQ1UjJNWW9URGdXbzgwVlVGaGk3MlVEZ2VxUFBFZjl4VGQ1N2V2MmNmVCtBVXh1UktJYi8wVG5rSnBuQ2dIbmdST0ZXVkk0QkNCNThPVktMaCtiT0JhcEgvQTkrSGJrSkpYTEFRM3NjQmpyaUczWEFNZzFUS1hPUmszSXh4NURLRHU2NEx3NlF6VUIvNFBRQU5vSEtLUVNodDJMTjhQNk9ZaE9LNlhlam9HYVZIS0xvTy9MYVZVVnBVeXUxN2hWU2Zhalo3N1g0dTFTVVV5d0dlbDFNc1FvRitwOU0yYytzNlpmTGNydU5tcERhaGRKeXU1WFJWYmRGMXJmQzlFcEUwV09XZzhrQmVqTWtobUtYY0Z4cFk0MmdDWm5DSW95bElsTmR6NUo0Y2d2aGtvRDQyTHFySkpZWW9DTGpBOGRtTVdCL2hBSGtpOWlJcnloc2FMLzVUbGNJM0FpUzk1SGhKVml2c2lWaGVvQkRXY3VSY2J5RWFUeExhRTFOb3NWQkpERGQxOFYvZFRGM05yQXBqVWV1cHJTMGtjNTF5ZmRPNWJkV0grUWpQUXpwalVWWnJaVEE0Z240ZUF3SURGSktacmFQV29PT1NYa3R3VkZtdUF3NURacHkzeTR3WEttWEc3M0t4WDR1Q0lOY0Y5VUZZTjFUSVZETUptZXJyZXJrOXFVN3JvTzRZbHBlVndaNmUxa0hUaEYyL0JmdWJWQU42bDZQbEZVZ1NHSVZzeTkyU2U4bXJvVXVZZWptMGVmT21CTDhCOHZmQmpIS3k4ZFY4Q0s1dVNHM1RtdjIvNXJyQk5rcm1XdWE2eWkxenZkYTVibEJBVjVicnhXVlV2NTc5SVBSMm93aWZLaVAwQWRKOU9oTnFiMWYxdHpYUnl4eDdIMFZ1QUp1OTZIa2VUbUNFRXRFNHYrbGRJbXh2eEM3eDl0NGJ0SXc3T3BGdDhDTUYrVlE1YTVjQUVLcTg4d0N3dFpxNlkrL05IV2REYTlLNm9HeDFqemMyQ0dXc2ZVc0JJS2VackYwQ1FLanl6Z1BBMW1wcWlUMGlOQnpKajl4dTdpTzNNblRLVHBOb2UwUmR0OU4wNUtRaGtMUEhsdXhwSlZwS3dWa250TnhVclpFUUtBVkhRbUR0SUVEYXhJc0sreGkrVDFnWDQyVnE4MVpSdDY2WGRWdXJVOXpVNnJKRm4zbjFSWi9zekdvN2N6dmdTSzNxN0hjcnptMUFmcG5HUGVDZU5QeTBXZHo1aFphTDh3Z3pNSTdvNmt6Wk94a1BVWEtJNlFTcHEwcDJzZVNvVUdXeVNzOEtVU3Y4cE5Edlg5LysvUHgrL3ZuaitZOVB5c1BmWDc0K0VoNGJHdUl3U1U5U3ZZaVh6cDRGZzBJdnF3WlVSay9mMXhrOWNoZUFzUkMvVjlObS9WZHRlcVpOQVByYjFOYmFHazlydEpIRmpnQ05IUGtVNGhYY3MrcmU2SWpjUGc0ejljdjhvTTFzTmFDTWtyTUEwdGZPWktJZ1M4SVF4ckhRKzRxVVlheEd6TmJFL1UrWHNXTFhqdkVNdVdReW5ISkRDemFIS0o3UWFBbUFWNUlzQk91WTgraGRtK2NJQmlCQk9Jd25hSmFiSkQxVVhvRmtRa0VnRE9zZW5VdEJkSlpKdFVSK2plYlQ2U0pmdXlQSUV3Z0NQRTh5UGxOZi90bW9QUXd3NlRMWllsZURmR21NZVY5S2tUR3F2SHdoVzhreUh4eXNrWk01aWR6eEsxcDUvZ0pRU3dNRUZBQUFBQWdBUUtGbFdPR3U5VktqT3dBQXhqc0FBQTBBQUFCMGFIVnRZbTVoYVd3dWNHNW5QYnNGVkJ2UDl6NGNYQXVoVUJvZ0ZDbnVwTGdVdCtDQm9zWGRyYmc3eFNXNFN5Z1VLKzVXM0Z2Y3BWang0ZzR2bisvdmY5NDVaN09iN0p6Wk81TTd6MzJlblR0ZlZaUmtYbUdUWWdNQWdGZHlzcEl3QUFBSjcrVTZBaFA1NVROZE1USDQ1WVRsS0t2dEFnQzgvdkxmZ2JScVR1RUJBRkFDNUNURjFEMnlqdHJ0SE1FRG5teDN1RGVNckNMRlZEWldrZkRpMWpHRTZTbEsxMklZalhScHQrTWhpbFFERThlSU9ybGdqYzBYWHQ0K0Y5L1BBd0tsNm1rVVlyY0Z6Z2NjdDFSek1jT3VJQXFKRE1uSU43ckVVVEt6Y2lSdVljRk94dWs3MVFEeEloQTJzNks3UVFLOEtiRlptRHJWSUw3azNzUXRFQTB6UHU4R0tYNXhGNTg0TGFkeExhZFBjT1h4NHQ3STUyWWozREl2RUowdHJEaGQ0K1ZjaWMrbGdBaEVMdzROSytYNjFWWDNpeU1ablRTTm1MUjRVaFJsU3J4SG5kVFNVQ2ROY0FyYnB5Mi9RSGFSSitZQmlCZGMxR0EzbzRjVVJPbW85ellOZzVNRk9NRFp4WStoTzliN0kySVRsSFd1Z0w3QUlobi8xQTkyVU84SEZURFUyTFhlTFZ5WDdtb0hSTFpJYkVEb1FnQnBtNkxGd3M1elpvalhOZmZmczlXV3BMZmtPVlFpZ0xFeVBjZnh6VURrNkw2bDNBMWRQM3hrQU1vNmY0UW9sZGxSd3c5OXU0SENmUHk0b2NHR1hlRnJBLytHRTN5Y3lyOXZSbDBaa28yMHlBaGNoSmg4dis3bllUSXhyOVFmQmRUdGxWekk1ZUorTlhHRTB4TkNacExTUCs3NDdBcXVOVWN2a1RXeFNBcmVXMm1XV1UyYU9uUXV6UEEwdVpUVUp4ZW5LbGlYK0xXZlZzZTBHRXhWcmpuSVhkRmxnRHpGdVV4R1A5SmZ2WmJHRGViUVdHMi9QNDRocTFjNHl6elRTYXpFSTVWS0VDdkZBcWdrZE5iNm44UUdJdVhERjF1dk5UZFd6VWFvWEdzMGYydW9NWlppa2Z6YTRvd3J5U2RlNG9GYnJ6WlZqM0dOSlJBa25lMllCOEFHSllXZmhSWUc4MTA1OG1Kb2pEaE1kY25jam96SmVObGduVDVqSHJrL2hMZ0NZTlR5eG5Oc1kveUJQTkVweENaWmkrYlBtNU8zem1VYWo0K1B6MnNQM3M4UFZFSlBRb3hDNWdmNVZLeGY3Q1NCR2FDZmVYWXpZby8zUTRJaXVhR29vb29NZGZNNzZzbzdueGNzaDVUWkpGOHM5dEkyMEREUlNGZmwwTGpPcVFVbEZYYVd5TUxRUzRzTTRVd0lBTUVBWjBBYXB3eFNOQXlRQjI4K1lBRDBBL2lpa1VIWklnQ3RodDJGaUljcTdObE4xYlhVSERTS2FmUDhLZ1o1ZzM3RCtsa1lKcFRSdE9sYmJ3Mmd2alNhaGlQT21SZU9qTFNPbkFkSWd6dnFSZTlsVXRzSUFrekVVY1Z3ajJFV1dZdnNTR3hKQ1JTb0RCZmxyMW9mOWY4RmtkMUZjZ2JFeEdMR3B4eUp6cURYUTNRUHBPV1FvTi84SUNPelpneGpTa3doditQT0hxY0xxelhUVlRIeisvMVV4YU1malJjYXBBaHNYNEhxV1VacWJDZVlIWHZYMFpZYVdBUm00OGVYNWxwbHNKRmtxWkFRZVFVbFNrenFXemk3MmpJM3Y0MEdTa2tTanZqQ2FUL1BYWUo3cVNOREFFQXN2aFF6N1M0cUFOQ0lSb3p4eDgvdkpFbFJvQjhBVWRSQVlHQzhWa05Xc0FUbXpqeUxuYlRkQkhPVGZYY3RmVWw3ZHdHZ1huak9qQmlhYkZhbWw5cDlKWVFaZUVlZ0tza2VtZzhtbSs2S3RjWVpacnN4N1lDUEtiSFMrRUlvVHFPUURibkF1dWF2bVNKVmxuS24vZEhWdCtUM0Y0amhrZUw4Y1YrTk9BWWE4Z3M0SkYxbnNvOHRvT2ZRaFFTM1RIRTVFbXlQSEwwMUNTS3Bldkw0U0dxVjZCVThCZ1RMSUdiRHE4dEUrUHU5QnJrdUozQlhEWXVvbEIvbVJDRlVPeVVabWhkK1BmZ21zd3picDlIOVdWaDRiVG12QUhQR0Y1Y2FBRU1HN0NUM09qYm8yMkdqamRTb0V3MU5Qc0h1VTJzQXlVWU00SW15VWdZa0ZTZ1ZvbWozRlpRUmJmRGZUMlZ6S0JYZWZ1NC9SSUVSMHlzdURsYXVLNllQZ1lNbmVNYmpudUNCcktvUnc3V1BUV3pJM2N1alR6QTN1d2JwRTVWSUZYMSt2RytCSTJJbVZSREN2RkZYbkdqT3VXM0RveVBjQUFBeng2L0R4VGRBaGdzaVNsRTcyVzRHdENaZFJ5UnozWWorRXduU0pqZkx0R0ZjVVRsQVBsQThRRXcyd3BqVFhEeEVsTytIdnlsOE5URG9TQ1VneHFLUjlIeDROTStJNlVQc2F5MEwrcmVHZU90YmM4aXVGN0V0QldBbGxOVGdzTkpSVkFaRXc2NW5EZ3JTckwxcVAzaENqTUZRRlJPcmRYZmhYZVJnSEJFWW5lOGRBaTRXTWdtcnlmbGt0NjVUMEIzQS9SK0twWDM2RDdnczQvcytZTCtSbWl6K0owRlErS2VHUFVZdzZQRFZlb3NDWnZmOGZpS29FdUFFZGhrUDlKclZrbm9xeWFVQ05HUVliYjMzSW9ReHlESXlJdlp1VGJJem5vZzZvbEVIaG90SXRuVk9ZdDk3ZVhkN2VoblFCZnUrMFhDMEhaU0ZXZXVtd09yWjhNTGJlN2h6NVRGLzhBSFpja2VQbkF2S0xOc25hRDloMXpUeU9xbzFqcmltdys1M3JuNmx4a29ZYVVjVUFKR0NtVkd6MUxFQ1pwZloySk1wclpya3gybGc3bkpSRFEwTlBFZkNITW9qVFR0c3BXNGZiOTI5Zit6WGhzMTJCZWlmNVpMSVhYUk5qRHpnZUVwSHJFQjJDSzBtTldvMHR5bThSMlVUS3l2WnZPNm4vVkxlWHRGeDNibGI5K2ZWVyswN2ZpTjFYVWJsbU81MHh6Ym9ueHJLVU9RbE1XbW5IMXFsRVFPL1Y4N0x2dGNjN2tiS3B2a3FKbnE1SHA5Z2FaVmhyUEtoR1A5NDhqM1ppYnd2MjlmOFVpcTN2VE5UKzlUZHZ4RTgwblRYelZ4YTRiT0tjZmJsTFhxeGJkNWQ2ajNvVkl2VHdZS3Zpbk9mV3luZUpORXc3bnJXOGloWUVwcllwM0xIVGU2OXVOTUhyR1FhVmpoeXdrblBxZCthTEpHaUw3cFJZakdoQzkvN0RFdkxuNWlCb09sdE9uSGNpbm9sMmJJVjJIM3grMmVuc2JPdnBFVFVjaEZHdUhKSm9xUTZJRGlKWE1IMnVpaVliTnQ1OUcwRm1aVkI3U1FISnFMM0Y2dGJaa0lYQjI2YTVZZVNyM3IrNURRdXZWMmlpUkVkYWY1OStaZGVNQ2hkKytsTTRPcXRlOXlWbjJTNHlJUHE4aGVjWWVsbU1EN1BtbHp2QWVlUWcyMXdDdVYwQ00rWUdHTTkxK0JEa292R09BVlZsa1JtQUU4OUNCVno0eGNBb29jbmw5Rk0zTjBWRUkrdVJPSEZUSTY4NXRITHhTSlI5a1RaVlR6UXdsTHlSSC92amdWYmQvNG1KdTNIaytaWmpxUDhzWlRDdDV5WlpERnp1Y2I2azU5YURqNTJQQjRoZGdDNm9XWCsyR3hZNldjWmxjZEhhWnVEK09jaTgyV08ySWh1bDhMYTRYaElCTkRRMUZCMDExTWphczBxM2hsTUtBNzRxUk9UenlDM0ZnWG5valdQV2ttaytXclhtRWFIS003UFdTYmQ2anpiSmg3aHNySmgxdHlvaExBTExmS2ZzU2xZdnBvcUtuNG53TUhuTWZvTHVSZElPcHBud09iVFhGOWZXbHBhZHZDN2lrK2FLUDFUTFJvdW9yaUZjNm5HY2l2MkZiNkdkMmMyWFdQT3V0QUUvMFpZZCszQjE1bTI2cEdHeENlL2xka1o1QmwyeFc5bGhZVXpLaGhoek9uRHg2Sms0bVJaWFRUU0JWaDE1a3B2T1ltNDh4VmF5NEo1dWJlZk4zY3dwTU4vbWEzWWswTFQzVFJkMUNiRll4aEk2Ujc4eGw5TkhlL0w1anljQkdjK3NYZlVkbm9TN2xGQUJFcXFOYTB0WjZYZGpsNlRrUmZmUytUTGtTRXgvRTRWS3VNQy9TRHBneDhuTWtYUzFKZGUwRjdhVGxlV1ROczRGUURmR01FbEdpalovMWg0R3FWS2N1K0ErSjA0Ulc1alVHZ2JTbjNyM012MkwvK0dCL0huMkRHK2tXTVVMWHZLaGxJbEg1L001eTVjakkxcDFITnFmQ2ovWVdjRGFSeVpmRnBYbVYycDg0VGtqbkRsMExrS3BMemdYL2lRZFVCV0pCR2xXQ211QkI5ZWNzMHFTZjMzUVVUZS80TytGM082RUQ5MDI4WHVkdmxpbTNVZGdWZm9qcDdnTGxZT1dlaEwvWDIrbEdUMFhlUVh6cUlxT1pOcUJVcUJwQStuU1JSL2NLcHBDamd4TDFVdk5WV2pjZ1F2Q1p4SWQrK2pKNWpoQXBGakxYUVRLSkFLUHlTZnlFL1Vsb25RZVlNNDJSMURjQU1HSkJzTjdVbHZxVkhCZEpOcEp1T2V6VEE2RXBqSmZiK1U0cHhIczdYaFdOZlRaTEdEdVVTdVYyeTBTb3hLcXdMOWRMLys5dUptd2VHc3BYeFNBMCtwU2pEQUxORy92TXlzeEQ5Y2JCaUZjM2ZiNE1sMExZaDlkZVRYNU84RTNGZTAwOVBldEViUndJcnVDTHhjaWdpcFJCb1VwOCtrblArOG4wL0ZkTWtVN2VBNk95RzBMUWxjM0E0MHZldkx2N2FlN29mVzgzajRsaVJWQ0ZyOS9VcDgrTjVRSjVwL3RIOWZUbTNtK0txdTNwVkVaeVhoTnpvbVFOd1FabEppRUJuSVJ3d05GYnppMmM3bnBnb0RMNzlwSy81Sjd0MDhKVURId0ptNDAwdUpQa1VhM2Myd3QvWFV3RlBCaldnd0tpR0dYaDJUTWdRVEJpbkh0MnBXVG9jbHNBOElkSlllTGVlVmIyN3JrTGpoWWt2WWlFZDRsSEU5VHgzaHU5VmxnUFpQZUhVRmRmYTF4ZFN1L09HaWY4ZzhOVHgzMGkyR3Q4OW1qa09CWjN2Sy9uY2ZjbTlINjA1K2dCc0pEWUVBVkFzVklQS2dFeVlWNEpjVndSTjl3QkpTU1A1Wmxvb0tSbjZFaWZwYWRmNm9PcjVBRjMvY0pvUWdINVdRT3VSSUVhaC92b0lLQ280WHJRYTFncWxNK0NJdkM4VzcvdDZRc1RKNVNmUVRJSU5BODNGbnFrSDdUdGd2d1VaMURTTllRZzlMdlVjUXk1MEVsYXdxRUMzRUNSejg4ckEwUFp3bTNLSWlXWk9RS1RudUhmd21ZNjFlVGtCdjRKZlBHaFFtdUYxb3lEcy9LRTBQVkpEaFFXaEk1c29SSFdGSHYrS0FzajQ5R1ZBZzZ2V3E5OG4zVDJXVllnYnNIVGQvUnRnN2hleHNWRjlISS9hVWtKdHNjNGdBZkg5QVdhbWJoc3FtdXZXZklpTUJlQnk5bkZvWE1QalRFcURyN25MTWlXU1dqbGdxa2IvQmpCODRha1NOYmdLSGhXQ1NnRUtBbzNxcGpKOXE4Z3dOSXdDNlVnbG15cDh4RVF5QnJtN1VseXRDYlhqQjRmT0xRaUhBYUNSczZPeUtKVDlic0NJQmt1ZDhRd1ZjbkxUQVVsdkZiMUJvQXIxQUZwYlhzaEgzekxRZTF3UkZta3o5QjFOTk9XcHlaUEJxN0QvbUlUNFNZeEVIZ0dXVGVnSHI0T2ptUHhiM0grelJIY0g5SUlZUzhLZE1tR1E0UVJjakpSeU56ZzIxNnZDOEZrMG1ERUE5My9EcXphWDlxMlU3NFJTMDdmdkUvUDNaN0VUVXFadEYrM203eHc4VFF1ZUQ3K05HaDQvWmV1MWorckhpNm92MjNsRzFsOFZpcVAyZVh3U2ZRN1dxMDZtaDcxMzNoQVlUTHNCZ0lPM3dvaGdDbmdlSFlrWEtEVkcrdWFVQ3h4VkgzVnUzSUZTcGZnaDdJN09tckg2OTRGbjZ2dHMrR1daMVZUVFVnSHpabzM2SlRPTUtqTVdURHhBZ2lqZGlnRmtnTTlJcVR2eFRmZjRjZitaTUdKUmxnNi9BeU0zV255YndaZEp5SzJvOWpEdVpQc2Zqais3YTNXek1vaDdLM0R2ZVEyUmJ0L2RuNzdHcGhNTktNdTZvY3VDeHpaU2FHb3kxOWFZWENORHRDbkxsNXNMa3RSVHU3R1lFemorbFY1OGhIejhXSnlZbTl2MVJUdkJtd0RnbUZtSjZYS1dVcnRZYTNYWmVQMGJCOUNOK0d5VzE1Y3l2Lzllb2ZRVUo0eTd5NVV0MmFNN1grNDBSbFQ3OHJtVStZZ0pLVWFvdWtJeWRnWjRGRXhQdVhlVGZMNkVBWUVUQ3UzNXFnb3ZBMXVqa3F5ajR5Y1VqWlppdTZHaDJrQjBWZHZvdWZ3Y0ZVZ0FNbXJMWmRSME0wblJHcFpEeDhWSG9xeUhuamJodEVLTS9QRFpUdXFSSURENW5CU01aLzBwb0dsd1pOeVpnTzhFcE1zNXFaVm1OSFIvL2JMQ1dQQzJKSk5Tdk5WNzEybVRQeVQxbWlHVHFWdnl6ZGhnL25vcEpPa3ZyZXNtdmEwMFVrRWlvd3JBZ3QrUFFEYWl2ckVRRjRBUUs1V3lLeHc3bzh6Q29ybkx3TmpEZzNJbEYyeEpOR0Fta3h0QnE2R0h3c0tEdkVoUmNrQW94d0dhSkNsUWIySTZHY0ZqWHgra1ZFRTBJOHhLL0ZocE9wb3J0VmhsSVJoSzFrbm54dXl1VzlJYmsxNFprWUV3UjdHNlkyMUFOd3g4TFpJNFM2YnZJa1o0QkM0M0FiWDQwa2VNN3R6V0paek5kVjFoMXV4MzE2cUttNUxnclM0QUxsU3BMLytRMjVzTXVVSlB2RHgvQ0lqM0RROHVYSkM5NkNKNVluYStlN0orY0FIOTlIcS9IMlZHeEsydEE3Q1VrcWRyQ1h1cGtadlc5Rlc1V1k2VHR4alI0MVhZeGZvSFpkK2IxTkpBOGVXOFNFMGVBVXZ4d0hQOUdhQW1Xc01hYzlXN2krM0VJT1ZNUFIwQlM1WGJ5MmdwWmNDc2FPaGJTdmlpVUFIUFdwYnZDS1JpcGRjTnBNMjM0MTY5Zk5sWHRiaGQvZjVzTXhKSUx1cFdYbHU2MXJqMGVjeC80TGpYWWtmSGFvM0s0SHk5ZnIvbjdUL0pZakdkcC96RHM1bFlyRFpUdmkzekRyRkd1eFRremMrQ0g1TGJlRldqd2ZEZlg2bjdTY1ZEWnFxT3J5NGdZKzE5NXZvbDc5bUNkR1RTRkhCMGR2WFdZNjNLTk9waFhYL1hZalBtVzYrZTFONG00OVhsS2tIblgvQmRIOEt5enBYM1kxTlhlYzdZMnYrQzRZaW1xK1RNZUEzRlVNMnVteHc5MjlOMi9COHc3emtjSFB5eGtDUGd3bDlHMkdtd1ByR2pLN3JVMlc3aVNOd2ZpUkI0dnBoQ3dQYksxRy9RcWhGQVRnNjFENXQ4RHM2V2Jxd3BmYW1mYnBScWM3S1hHcXpkUmdGL2FlY2tWZXdOZ1p3YmlJUlJkQVplSUtJWWRaLzZtT2lONkNwZlAvc1VRTHE2TGllZUhDWEp5OHVzVjl6WGFWU1lUb250eGQzazg0ME9SVG9FeVFFb3Q0Z1B4T21jWEVod2Z3eXpXbURPVkdUbDdNdzZkN0FiMFIwQlEwM01qOU8zVFMwemJabi82dzg2Mm9wVDNjRFJmVTFGN3NyVEc1aVpRV3FnSDJqU3NqakErcGZ6enIxa1ljR2U4VXpDdkdkSmFBMk81ZWhPWVM2ektjdFZuQ1piM0dYVVNIbU5hdTErOXJsazR6SDNheS9Xclc2SVZhTVpjYU9nV2sreW9FcG9vV05kMUk3WWRnWVV5NENhOCtia3lHL3hycmNFdUV6N3BkNldOdnlucysyTEtaZ3RWbFA5TkR3V2JmdHROZnZpN0RQUDdNQXNuRkUzaXVZSHlzMTVDNVdYdmsvYmMrK1ZkYzUwRTlJOGRUWGhYVE8zdDdRZHpWWjNxZ2xRaG4ybDl4d2YycHI1Vm1ibS9Hc1UwdjBjKzdIdHI4TG5KY1dOWDVQbFd2cjM2TTl2elh4a1JVaEtTWmxLZG1XQ2c4LzUwYVpYdmtVMjZ3bzcxOVV3WHJyRkc1bkFnQ29hK3gwWm9oVzdqZUIzMUN6OXBWZHcrZVBHT0tXVVI0U2tkcmw4QWpzeHJKdi9IT2YvSFhmK24zUThWVWlpdjFEbmxGYmNScWZvNmJSNm5pL1UyRmkrR2taWVlwMlFNSy91ZEpZVlQrSGtVMTF2bUJYS09TcXZ0blp3WXRMb2QwWDg4L1pxdVVSU0kzczlCcHJnOUlQSjB1ak9XYWFFVGhVNEtDdGUyWVBMMTlTWGpzZFY2YVUyQmVWSVVaWlBqUU9HL1NrNG1xWk5kTEwySGtPUzNMd1lHWXJ4TEUvRi8rbDhOUWs0OTk2SGFIZ3htaE1TdTMvWHgvWTFqb0ZKbCtXdUxVY1Q1Ujc1d3hFNjFjS2VYNlFodlZmay9kTkltNnFZYnE4ZDBYaW5hdTc2Tm5jekV6SjNzd1ZHUm5HYW1xb2RNNVJoVHBleXhMS0ZNemgxV2IvOTN0NC9zWEt6Nnp0d0NMY1VSTGEycTZ5OHV1UDBDcEF4NXZLZ25Cd2NvOFFmTEdybHZQMGtsb0NLbzRiaklWbWhNKzVTSytpSWRsa1pFVXRNTmlKTmd6bmxnQjhDNEZ3dzJ2Qno2K2pLTFIvamVSbk5pVW1sODRFRVdSUlViYlQ3Zysvc3FkQ1FOaUx3TlRUY2RKaHd4d09yS0Y0ZGlGUEJHbElrM0wyMTJuMVR1ZU1HWXNDVTQwRkVER1lpRVJLbFk1VVVjSm1JM2ZMZXR5U0VBS3phei9lcGYzM0lzcUNLcHNVT3M5aFgyRjJhQ3JxaTZpclVOZHpJMnFYRTQybHNOMnBjcEd0aEVMQk1hYTZJcUU3TUJmSjVUYmU0Wkg1eHBQVjM3Q2dKMzhOZWVERVMrZzMyMm1TNWR4L0lrcTBFWC9jM2pyS0hJNGFndUpIOCs0d0ZVL0U0NzcweXNhRmdCUERRbVJOR3E4cUZCQy9IZFY2S0RXTlR2cVNSQlVzZ0FoSHBnWDhSOXBHK0VTZThtekpBSlM3VFgxWjhBZWRvOHF6WEhRdGRLblF1Wll5TFR2MjRVdEp1bEdVV0FSRjN4RHA2U0IyQW0rankzdmN6NnovblhVUThqMzcvV1IxbHRZcWsyWWN5Z0l5bU9rU0F6N1hneG9LeE56NDVRMDBnM2FOSmF0QU4vb05iUVcrbnZQZnV0R0RBRTZFUXBDY1NoaktReFZPV3dubHJJNkZzWEx5NXd2eDdZNWcxM2JzejVFRzFUREFTMGUyeFV6YkpxOWdRUEdOd2UxUjllUXlWQ2ZUR1FpQWd3Mm5YdmpiVXdrUjJKa0FCYjhuRnhZNEJoL0pCLzNxSEFmS0E0VXdBUzdCOHJteVNmVXJHVXRzNC9tdGhRK0dzZ1FFQ3cwWEZjTlJXZEJBQjhHK1ZVcmJPRnJTVkdVaGdoT1NxNUpRUDR3MGRNUGJaUmJVdUNpT2FVWml6N3hQT1ZBRWVWa0VFQ0NUdmkzNXZ5ZzFOYlJzVFJKUjhSVk82ZjBweXJvQXNRaWpTTXY5SEM1dk5NcXg3MUNNQWpKQUNIcmRxTFJEN29jemdFOS9CYkdGWWU4RldPNUlVQVRHa0NmMUdJckdxSE1OcUk1WGlxZ1JtUEg5MzlSdXBuTEhCUHVOWnM4UWJTZFQveVcveDJoWUxwdHlTbEVuNzIzSnJiMDNTeW5rK1FpRkQwTXEzV1djL3Nac2p1UEpJLzMrdDkwMEdzMGloK3BRbmFFekxTQ1hZRlBoYUo2Mk9JS2Z6ek8yM2d0cEcyb2FlVEx1QkcySTBGKzlQZldNUzgzcmgyc1F1d1VzUkU0Y1N0MVRuNFhhUklyOCtwY1ZyempnTXozR05BSzRjRUhKSXFZOXo0TzdXb2dlL0Vla29RUGFsNHVHUHkyL25DNzVvTDd6ek4xK0tvVTU3RGVZcVlLenNMR2pZMnpKNEg5UW16R3QvaEJmQU1jMGlkaXdyS1N3bHhBVW1yN3Qxam9ZZFNqbnA2UDNkV2krd0pmZHZxQ3VEQ05DSnYwRkMwMCtPeGdTcEF4VjVMU0FTNDFhVkJ1MmxnTnF5aTZPaUR4ZWJKbjYzbGJtMkNHSytaQm5KdS9lWmJIa2duNkFrNWRvTmRyc3BPVnM5bW5rM1FYWnRZR05iQ2Q2bk92RkdJdk1BTWd6OWFqbmVQUGRQMVBuR2pOS0l5R0dwcjFPZWxSTUs1N1M4ckN6Q253NFE2KzVNdFRNcWRXaDZxa3RmUCtwOHk3UDNnTUdMVGpCdXRtTmxBREVUZFlpUGFYcmhqMXFKQStXem9KM3BxMGxZZUhXbm01R0xxQUtpc3JQVlNTcVRQZkd4NTh1WDMyQUt2a3piUEx6M29PRXl3UEFqdU4xM3BBMUlUWnpWK1FaOS85WFBQMTJJSHhnbStPTWVmYTljSHk3UldtaDJiMkp1UE9oQXlmbm9DK3UxMVd4K3k1ZGYydmM5bEsvYnNybGM2YnJveVpUUldPN3l3QWo0NGtET1FwK1BGWFZsNUhvNExucVEzN28vdjRaVUVvbGZpMGRGSHZVRGNrT0k1bTlmNTBjSXlGSUNUc2ptcTI4Z09TQ25YZC9HNitmWHp3YitKV3cvQ3V0WkdoOTlXZno5alpPb2luN0orelBJRGNOSWVuaXhQWE1qRituZ3hkcTRFRnBhc0pGUlRoYjRRaHNQZXI0UXh5NzF6b0xkS3ZENVNITTJsV2ZjcnJmUXBCbG1IWGxWY2pvYmRaNjBPSW40bHFPczMrWXZ3czFWQkZJejRWdmVocFZaNXJYUTlWTEEvUHIwaitnbXRWczFXYno0cTg3Y3hsTndYS0wyK0VweXlFeTdrYzF6dm1rVEk2K3JxeHBEbzFmTTRKblB3bzF3aGNaRHI4L0c3YkxXSFJxVVlucTRzTEs4c1BMUTM3cVprOFgrVVdwS1NKMll4YVA3eUc3SHZMbFM3SGl6ZmJrSG4rRUpzK3FMZVZtbFZGeGpSOHpMUjhTYnpkLzBaWG9oYWExOGY5M2JveTcrTzdieldQKzFLM3p4cDEvUzV4QVd3TkhPN1gxZEVWVk82dTE4bE1iOEZhTFU1ZHh0bk1SNHJLVTBYSjBreDF6YXlab2Y1UlRGYjdDZzQwSHlJZXVGSjdqRkZyTHc4ZEFZQjNDdG5YNldTM2RsNXFsbjBYYnlQMjNrTFVYQTAxN3h0bnZUQkloZDRLV3dBcFU3ZjljczVmYjEvNldQeXlvZHM1TjFCTTllVkxYYlhCeWp5R3F6Nk5SZEo4dU5FaEN6b1AweTc2eGpXcFpKckZSdE4yVDIxNW9ndEpuSWUvL1hndjJYTjRMT1FYakZZMFM5L1RGdzZzeFh6NFphc1pOL1JYVmI0MS9nY3dtMHptVmpoczlMaU1SQjdseUxzR242OGVZQ3Y1cm5hN01jUXdCZUxkRXdNWmtKSTZ0aDFTTXR4Ty83M0g1bldNS2QyUE0zcXZtMit2aW1ya21sY3krbDg2MERoOGRoMzdiZzBiSHU4aWhpNGgxYlJBc2JiWENrelc2K3ZsSkg1MUwzNHUrMzRVTlo3QXljSnNwcVBoSDJjaDlJMzlqZ01kNFlTcEJxcjJ1bzQ5VndVNnVNYXZYUHE4eCtPT1ZneGlWMzlCY1BENHlWWS9xTDA2cWloQ3dnS0VsejNMYnpqYll3Ny8yUHBxZkhHTlZ4MndaUS8vNG1EMGs2V0F6dEFKNTRLWkdJWWpkWFZZRW9FMndmOEtJMW00V0xaSGpaeVZrdnZ2S3Q4NCszSDd4UHVXZTJTdk9uUVFkS3UvZWhENDNrK1dHYVNHdHQyZDlkazRQOW92ckk3RjJkSW1uYmUzYng5RWpQcVYzeXpOWlRFdStaejNxZkR1TTdXSkN6ODkrbDcvQUhkWjhJK2FnOExQRitwTGI1UXMwdVBlcHRvVld6MUEzeG1FU0FRcVFzTk1BOElmc0gyZHdQckJHYWlJQ2c2QWVJYnk2dlBuQXA3ODRuVm5UK09MOTJyRUV5N2hSVTN4MzlpOE1mTDhhYkVFREIrLzBzMEFKU1JGa2tXQWEreDVkVjg5RGI0RnlVOG9BeUkyT3o0dUhVakJQZ2JOUUJ1VUovV093Y1dtdnhoQ1AxOEJPSGc0T2dITUdBSE5MT1pqRzVIcXdKaWUwU0YwWGU0aXVITWtUaWV4TjgrR2pvc2MzNW9uZUUrUGJGdm5HWFJmMTRnMlh0TS9IYzJ3dDdZMERDZS9pRWhBQ1FZaHc2d252b1Z2dHQ5dmNFUFFRNDlmS1h5TjE4RndKTG5kaUU4UkdkeXdiRFNVSDduOHRnenZVanBhd0FZUGY4cm4vQlpiQUJ2enFJMDZ0ZzFNb3B2NDJEbEVkSFkxL0VwdHlubEhkdk82WlNOcWFmVmdYQjY2NnhCclpJSVpEeUwzK1hmZW5kS1Nncit4NXYxR041VlB0KzdMNGswdGZ1WVo2VGdDVjh3eDhHZlQ4UWs1Nm0rSEhOdHp5MWZOZVZ3U0QvMDYzdHVKeXY3N3F1ZDcwNFl2SkJGQmVhWnJ1U0JMNFRWK284TWcvaHhFK25uM3dVdUtIanNjbHJQWXBtWm43Ly9HZU5keXhKMFAvNUtTRy9mZmptYm9lbUF3a3RaVE1ZaDVIK3BkNjY1NXZycGt4VzYzODNhRTVudlNlK0tabjBtY3d3VU1ibThMQVNCVFA1SUlpT3JMU1A2M1lNdjhuQXhwYXo4UnZ5RG9HcXBlZ3FMTm9UeFB3bTBtdWJ5OXZTcUtjMmw4ZlJJdDB3c3Z1cDROVWIzMkxjazZmcnlrbXF1R2JHZTM2amJKRVNzRkllaXRkdThITFdxSDFEN2JrSkRGWDdXRDBITitxM1lCa1FlZGZxMXhQdzVGWXVxYTk2YVNzTkRRYnBCTWJtR1pVOG1vS1NsYVM3WDFoekNra2xPT0ZteXk4dG9ydG1mOGwrdjVWTllTTURnTEN1cDRxZ1BGdU9qMllMWE42ZWI4cWs1SjhXRnByaDVWZXgvbVhjODhGQzhqZlBTako4ZWJpM0dnNnBCR0FrU0xIajNTMUhMK2FKcnMxVlhVRFJKVmZXeUthYlFlSUM3Y0NwU0FHNlF5ckFLT2pWdDRwU0tGTklPQnhWK3NJczA0eDlRT2RGRDBhRVdJT1JFWG92cE5WQU1qTkd4dG5Ja3N6ZGtUa3JqVThLbEpGc29lbGlVcGxlTXZMN3h3cHFQbTE4b2Z0VGVuNHU5S1p5M2JBcUpwaEMxNm9CYzRpaUFNMzlBYSthaTV4MUI4L0pDYmRUYlhwRlhxSTZhZU92cGF4ZmtrdUNycXpjdXVnMlg4OFNHY1dkdENSRkkvRjVicjdFY1VjVU1BS0t5ZzNuc3hJSEFhTldBTVRJQ0ozQUl6SEVjcXVWdW9DL3RCeXd5MGtzNThzVGJYUTVWY3lSQk15a1UrM2wrUFl1VFhsRjk5Q0htaFpBemExWityamJ1Yy9BN3owelhNTlhoYzkyZnZqL3BGRW5QVmdDWWlMK1RaZ3VuRHFBdTF3VXNvLzE3WVkxTEQvTXA0VjNwUyttYjhTc3JIVUdrMlo5c0I4eUkyQW9Ca2tUZFRpUXVLMHFwS0FIZ21EdUMxeS9VZ0M3Vk1Qb3IxRXlLZVBycWM2cDJLZDkyK09pNTdVUWl5TDhtdmUrVTBGV2N0SGE0S0EzUzRJZmVEVnJxOFBXMnNOaFZZSFoyYWpzZkYweUdicy9xT21SL3FUSXVDWFhSNFBZMVVndkUvMGl4ZFZKM3dSOWNibTF0ZlFmdXRKbjUvcEJkOXU1T2VUWFZNOG02dUdKYW5UNjZvYkpoaDN3Q1kzbGxXcXlpK3Q5WnJ3cXN4ejUvV2hadWxWazhXYnhTbkJUTE0xazF0eVd5cElBN09TdU4zaU5tOGtqaHlqbXVMUytQUXl2bm5EVkpXN3hnWEdJcEc1d0JyV0ZiVWxlOVZ1cGVFdERSS2JHQ1NUQ1d1bTRuTlUrVWYxWW4vQ2xnYm1KNlAycVNvbkYwMTQzdkZ6K3liZXZkSU1oSi9oSVJYL3lLbFpVMXBoWk85cTQyQ29tc2orTDVsT0o1Yk8xaGpMVnhHVEpTUm9ENDJGZWFiVm1CVHk3dzVlcHdBWXFBbENrZGlFQklCeDR1MHhDMTBFZ0huMDB5LytkcmZ4R2JUZXcxLytkSGc4ZDl6ZjlrZkwxMThteUxPdE9LMHdDNXkrNTR0cUI3U2tjQWFSTjR0TVhPVjdqQmZxVUY3MWx4SEFBZ3MvMHZGOEJ1cVNGOTFoaWFKZURLRlBNWG1pZ0piZmE2M0EvRmVjdHp1Q1hkVjg2VDNIclM0ZjE0ZDlsNTA4ZitvakNIbkY0VTRndVFHUDR1a0hMb3VOM1pueW16ME1sR3IyUXp2MmYrRjJYdzhFZE5XYmplWnE0eWhveDN2STZOTUNGaitNVXhPZzI3ZzRiRVc5WFZvN1lWYXo5WG1SdWp2dmg2Y0pMSjZiREk1cHM5L24rMGlqMStBd1ZCZHRFaStSVDBYSW1pUU5US0EyUTROWnc3UGF0MkJ2Z2VMK1FDZk9NTkxWRXZUdEZPcFd0N0hZRmJOVUdnbEF5dC9hS21GZS9IOEIxcEtLc1ExcDk2aHJuQk4xMERkTDFHdCs5KzB4N1VqRmMvMVFBSW1FYkpLOTRWaXRnUW9MTGxKdXpaTE1oN3ZGT05Qbityb2tvakUyNnpwTEYxUDMxS09kWDlReHdKUWhUa21WTUJyMkVoK1pSTlNIbndSVmM0cm5LZVVxMFRUVXZqTWhNcFFBZVhaLzgrN2VJZ0o4YjBGTFd1dnI3OTVrOVVtTkZvQTJzeDhEOFErS2FjMjdFWks3Z3pKaWhpbHlHWDFDN0l4VWNGU0p0eXMvK1ZaNmREZDZ2bytYalN1TFA3WUF0b0d3SUU4dFRGaHhEMFVFYUwvWjNWV0ZtcklvazJaMWNtK3NRRWtXNDJTU0w5YnVEZ1kxdDRQRmMzQW44MGdkRHU2YXlsNEY1cDlFV3UvQmwvc0ZNYjVGSi96b3VYSzZpbnN6UDlqZk8rNm1pbGRqZWxtQTQyVGxoWng2WElXVUl5NVR4WTE2cFZ3N3VSZVJaR1V6YVNiSVlQa2NYcVY1aUNmOS83SGVQeDRBbnpHSjJWa0pqdTFaY0R2WmM4R0gyMEE0Rm56cTkxRTl1LzBrbm5BTWRBdFJOZjIxMDNhY05BdkpGNEFsZkFtWGdJbzRPOUVzclNhNGxYcEhvS01xK04vNjFCdGxZVE9VdlFRTytoSkRyeVBRR3pZZm1JSXRMQ2x0Lys5eFQrOTFYQkF5Ry9zc2ljSTJCcU1mdFlzNHVUc0dkWjNXTGo0U29VTlNUSENlRnJTVlVheE10ODFTWVM4bm1KU3JUeUtmL0JhOE9TZldaYjZDS1pkVkdDVTRqci9LaXNJUWhkb1c2bHJwOW1LSStPYkltRFQxWXdJa0VGaWh2OGNpZ216K2ZMdVpSdkFCbXNsMXd4eUpsSUlWaEYrYUZpNllIRTVySERYQ1VMeGlSZnYwYyt6a201TzN6K2tEeEtuSEhJalJuNER2UnJyTittYW16Z3BNSXJEWWhpcG5pR1dzelBnRWhCcCtLSWVWSVJ4QXNkU21zMi9jcDVjN1l1YXBDYjlvRmVEcE5nNHZya2RWSFh0bEp3dkJHM0ZtbEVQUkFsQ05oK01DTjR0bUR5U1RoSmNxUTdrSTluZUR2dFBBWWR0OUMramRVdFUxVWs4czRsVzVLeFZNenVlemlOeW04dDZod2YvZk9Za05HQjQ3ZFBpRFlQRXFUM2RzZ3R3VENVWHpxWmROeUthdmdmdGFmRzJseTJ2Ui95UlRiR3ZCVXJNTVFTdTd0VmhWK2xaeWxja0p2RWNhVVBIN2syc0hkSm45WlgrUjU1cjkydlhveXNKWTlzVXp6K2xYbi8vcjBtRkVsOHNGVHRXOGRWZlpVWmhBUkE0WGRqdEgvbm10RE05dW93RkpBM1dlTE9nZmwxc2l0Z3FwYng4RmdxZjBDSldhZ29qNGdBL0JhQWdsWVVrYk1VZCtVd3E0R1dZaWNoMWE2TDRxNGJaeVoyKzVTbWdQMG05T2VlMDg5amZTSnNCU1hXRDB5cUtjbHdBYllHN09YbjBoa2JUbVE2d0RnQUUydmd2SHpmT3E2NitqVjd5cmJkai9jQlhqbG9rbzdrNkZoTFYvQVRDMkVaekIwT2dtRE8vWG5pZ3VPTW5COUNjWGNyN1p6czh3MW90QU43VnpBRzZYNXBwNXRteTU0ZEozcHI2dWd1aHRBUU93bE1YajNGaHRhUmE3czRFOEFvVWw3UnkwL1FFWEVpeGg4Q0t4MDRzM2hROHBHYUxJWWdsSS9mTGJncnZ4d21LSVZxS3hMbnh1VStYWHpEd0gvM1VDdHlYeHZWNExPVGJ2SE9jeXVCZWVsK2IrcWIvMWxTYnBHeGNvN1E3WG51czg5Q2pkbC9iLy9VandiTU90R3paYllqaW5oQ0U1MEh1cDZFdERPZlJHNFRpNlBPcTB2V3VUem1HK3hLR0lLRTdmZjA3U3JWaWFEN0tvdzJFQW1rZ1VCY1ZmWXJjWWlOMWMvTyt6K2lmbllmazlsRnliRzFVdERlZktyMWptUGtvRUxORUE5Q2ZwRjdvWnNjV0prYVBUbnlpRURiZXhOdTRWMU9UdHlkZVI1MW90Z2QwaXA1Qm4zZXlNQkgyNm0vbVVnelJMdDc0L2c1d2QvM29kMDFlZFN5ZytwSCt6a20wQlhUeDJSVllUSEdaS1BIOTltVDFYYzlCNjhrSkNUOEx6WDlMOHRlb1AzbjJOT1Z3L09WOWNWSHBxdUt4dFc3Yi81MzlJemJNMzhSZ2RvUkx5T2lISGw1TU9kL3Y3VG10NTJzMlhHZWZkSjIyay8yQWRGLzRuY3RDRmc0dEZYZW5ldEsvdWxhcTFrcVE1ZjBNaVR5NElIbmYvalBQNzdzVFRZME5IaS8wSXZpVFB1TThYWnNUYnE0NVNXSHp2YVhHemh1R2JERXBBOUY2YmcxQzR4L2Y1K3l1UERIYXJhMFFVaklmUWhTRnN5YVZHWUdWYVU5Vm5NY20yRGZ2bTFTWFRCbXdnbHkyQTVhN1AwZEdYcEdLRUxKcGJmdXFXTzdQWEd2UkZkOEFSQVNkU2Jabm9rQ2hpRGdwei96RGF6YjdzcDk1SjBYV2VEU3ZKWjNvWFlqREFWQW1DZ0h4NzRvbEFvVkJkWGswSXN1NmhzeVZWRmhvY25lSk9MKzZ1aitKWG82dnFDRzJyY1g5RWRNZlZOR21XOTBXQk8rWGxaYis3aC9mT3lBL1Z6WnVUZEw3bjlxT3FVSnh0NTJGK25ZdkY5N2ZqcXZhanVML0tOMG9PTGUrR2VmUFV2bU9kZHlnOElINFFxaE5wM0lFUzZkTjNnNlN6MllyYmp2cGYvSVdSOUVsNTFJeFhxeTZudmRIM041WVVrVXcvbnprc1hsRnV3MzBlemdMSEFUeEhJKytQd2FBWTNCc3kvOHl1TzJGeWljeFBselZ6cWE1ZmN1VEdEZXlmYndrRGRMam1SanI3YnkvZEh0VkwrTVNmaWpYMCtnckZhT1U0eGdTOHU4ZnJML0llZDd1WmFXbGxrVzZHdnBDSjVYNzMvM1BOTnBQTWtsODJrVWZTS0xqQnBxM2pUQUsvRHR3TVNpZ3Rrb01zSWhZbHhVcUtqRlg4VXE4ckh5dnRLWkh4REZ6c3hWbHhZMVhjN3FMaTB1dnZQNm0vOGlpQ240bmJjdTV3eWV4MTRvV1czdW80TE5ZeGNLL25RamwwZVN6OU91NGhaeGNEbTFBRldGK3ZGTng0WmJ4K25TSjN4Lys0bUEwemRzSGM4bTdkYWZwcklOSG9QcHhyTGtGR2x4ZTI3UGR5bUVQRGh3ZTZyOEh3L2V6aXFXdHF0eEZJMWtybjNiaWZUeWdzY3k3L1AwUTlhK1dNaG5OcHYrYnp4Y3BBbmFhNlF4ZU1ub2V2UFkvTzFoMGg0ME4zYm1VOEdNNUxocHhQSjNQUytqSVcrb3Q1dUt2dVp4VkNGdkVmNnBadTZYQXBtMEx0bE1HTThuL3lyelc4bFgyQWswdlpaV3YrTkV2c2JjZGdQZmUzbVliZmZCK2N6Vm40MjEyaG9FZVFaTmw2dG52VXdsQ1NXc29ZYWsrN2U3d2IzclJURXd0VXlPK3Z6TGdGa2E5Q0ZDbCsvN1huUGJ5TGF3Y29OT3Y4ZTc2allqWmFIVDNoQjBZc2sxWmZ3L25iWWJ2a3VickJOZUFaSjRSTTFnQm1lcjVLbmdac3JVTTRRYVpkSlFYV01qQ3AvVG45NXFrNEdNekV6MnZFUXo1YUgvcFhEUmp6QVgwckJUdnJmNVBDb1dZOGIyU0NmcDk5TGpueXpuK1RBRUhHRUEzVnRuWmVDY014Slg2c2NVYWJUZHZvbGNhOWhWN01aVXpuUmRNUlJweVBmTk9IUjgvTWNhSlpldUVZYUdGcXFvMTFYREdnWVBqeElmcDlydzFDQ3FRRkNyMGNheXRwTFBOMVk1T0IvZjlLMEdzbUMyY1gwSU5HdGxZNEJsNEt0K0FRVWFvcUh2cVlTOFZrUHorM3hkTzZ3TzBtT2N5WHQ0cmp2QUVia0ozcXArdnFjNHZpL3NYSmkzenVDQUo2SmZQUWpwWDZLeElYdE83TmE0WUxLbkxHaEd6Tk5tM3BoK09DMlpUNkpYVGhuWlpzU25RQktWZWxJeTQ0djdtRUV2SWVqT05HblVHQzJ0MXU2N1czRFlmTjlhWWdYeWNsUnhCMWJzNjFzTXkyYTQzaVdvNzBTclE2NmZWU3RvYmQ1TGx5anMvbWF2cGZJZkxFa3RaYlFMNUNmRmNMdGFtY2tzQlNQN1hweExkeFpmbTNCVWtNcGhjakVVanRheEVESXROc3ZIVC9nYktUNHlXbkFWRVdIK2hqS2FxVmlxcEhHRXVZWGRkU3RSaDlmTlFoa1ZTMVBLbzhSSnhnQjFWaUFKd2ZEUlNobWMyQVNoNjV0TkVRZHJQOGZKYWh2b2lXSFlyRjBTL2hvSEVWZmRySTVFWnBpVk5ZMjBjWVo1SW8yNWNZUGJsenFZbXRTVDRWZlF0ZnNDM2V1ZUFDc2R1dTJIV1o4UERuUy9TT3VDOS9PcDBFUVpZNlRjaFc1eUtRcVl6aVRFQkNMMjUrcUNNMTVRRldvRlBlRTRMKyt6enVjaTJVLzlXNUpTSTB6eFFiRmJqMVZCbkhqazZWdk9mdXFaQk9OOXJwZDE5RmF5OHVOL2kwQUdIMmZZUmVES3dqTnJhK3dpRHorZVN6dDlySjJKUGRUTGdYL21PcC9xWisvMlM5YTZ5bnRjM1ZENWZWK2NqM0R0YnJheE1tZStVQ2JPdWtMa1pqMzRoVWc3cnRZTW5oQ1hqaFNldFhxVDdBWnhoZ1ZTYXUyMWFCT2djdTVXYm9wSjg0UlNCRlZQRzdHejRvT1IweDlSa25HUkF2aU9OME10Rm01U1FMdUthUkI1b0FJSDRBdDF0U1E1Y1JoMXJPcmYwNklUdFFFa1NnUUxVdVkzMnRxMlovK1V1S2VOTkgvVERBNUc0S2haNllsNUZlQVBDTXpBdm1uS2FpS08yUStHOXVDMDhzeGE2SHpmUlZjYkxzdkpybFgxaFNDZ0wwZzlWTFJha3FXOHRjd21ZalIxNlY0SlVmd2NRNnJ6UW1uZnZjbVUvdmlpSHpSdGhMZGZEWjljYlJDQmIxYjhMaEpSS2FYVnFzQ0NxTllmeHZXcTdyaWw4dzBWTUpGS2dWS3ZmekNBNnBjNkw5SjJQZkZRbG4vV3J2YW1RSU1tTTVLcTFRRWhBUUVSd1lZRmJJNWdSalNVSnB4U0lqQkdmR0hxTi9yYTZIc3Y3TCt2dExwcnFSQm5LQkVaMmRIRk5PekVTRzB0dXd3dTFqOXBhVFlyNDQxMDNqTkd3dUV3Uk5sN1J0cDlDR3Z5OVpFSkhIbVp0UW13MUpZZUdPaVM2c0xSYjJ0ek9HVDdOQ2tBcTZjTTRQOGlPYjFtR1RkdDV2RGFaUFBoYjVOVHd5WGh2ejUyUDZlWEVLTFpnOEh5NkxyeE0vU2xkL3FOOWl0bFZSMHRIcWQvenFmV1VWUWN2WVNZSTZtWER2TDNhVW1Jb2dEcmtEQ0lsYjRNUVNpbnhGWndEU1dRelVLMEpmK1RlQUIxWXNBL2lZRnpBT082QjNGZXdTa3JraXlXOVRjWlVpTEQwazZTWGF2WVZFNnRlQUpBaG40NEdvazJUOEdnK0Y2Zjd6MWtLa21iOFZtNTA1MkF2U20vQ3NRYzJGd3VnUFBKZXlPYUtoWGxQYjE5ZXB5MUpuQytSeExjdXc3R1ZSZGRoQmRZbDhCaHN0R3o4VWJIQWpwcXZVWkVVUEZlSjF4SzgxRlZwbkp2U0xyVFppMTVTUXNaSjEzdFUvSy8zMDQ5R2RoVXBpTXBySnJLVDBGb09PTTV3amFnTURQdFB1UFR5bGE2SVpqdUJKUDJMUG9JT1I2cUJ3dHlnaGdKcG9RSEcvVlMvckN6M2p6OHJsM1hwS1BDRUNXQUNKa2xWanRRYXBqVXpJekZXMXllOGFBZGF3clZDeGVUa25KWGJMYldHdGx3MUxqa0NRT25xNEh4WVhWNGNXOGt5OStnZXl6MlRtWlI2VEpYcGVqRURtbG5BUmkwaUJmMDFrajFBcDNCSXdkQmRHV0U3Y1VVU1VUdWJVN1lMS1pnU0tDOWtxUk4zRll6bTcxTWxsekF4aEFFazhST2JVVnROYnBtbWdQY1g1L3NacTM1bkkrSlI3d0lUemFERHA5SmMyanA5N0dpZS94NTlUdnUxTzZMZ2tnZkxEcnIzYUZ3eGhWRGJaVUU1R1FqTGVONWVpMHFPNUVPV29ZK1ZBZHhMRXJ1S0JqV1VhWU1PWGt5Y2hIdWxGQ2lZUmw1aTNneHJyM1ZNMkIyaDNrcUlYM0J3UG9aMXJBVC9OZXp4SXVWNlVYVjBRaTUvaUlxcU1zd0N4Y2paK3BSNFJnb1RGdXMvMTE1bnNNeXhtd21zMmlEbDBjYkJzM08zYmIrZGp4ME9GOHRra3N4Qm9PTWszR0RSM2gxRFZKM2FuNXhKTWZGOHE1NjlIQ042ZG8zbzNYOSsvZFBrWGVsem5haGh0OWxSNkVGWkxQdUpkT2ovbEVnRnN6dmZMemNuTXhjOWtsdnpldWd3bjNWMDhMVWRPdS9WNXJTem9WeEg4YVZENmYvYTZvTzgvZjNUMlgvTGVOV290bHIxZHlRcnI4UU1nSFgvV2tGbTk5ZDNPTC9OVVZhZkZiOTg1VThzUUZaMFRkbU5Wb1dwVUora0lsNGw1TXR5YXhVTlB6RGVMR2JMSWs0SURaWUpRaUxBTURtd3BCczVBQjBpZVZEYjlJRnBSNE9YQ01HZ0F0RUJBdy9WUUJPQmhRQ2dwNlh2WXRJUHlrTmoxRm9PYlBJaGRsbGh2MFFGa1RMckI3eENYWkxUSkdHRXRKRUJab0JLRFB6aVp6MVZPOFo5NE9FOTlPTEJxOERMM3BEdm5YVDFNOG44c1ZpN1pwT0huK25wbDVUSm9mazcwc1lRMmpySEhJRVJvdWwvY29ZRmlXc1dybEpoWkp5amxWRVk0VXo5amxGL2tCMlRSVXdKZFRmcHJ5K1hka2IzT1J6elU3TDByQlBHemFqeXRZcUhqL0tibm54c1lSOEEyUE9JT1BxTkFrOExReU1HWGs4dENJSlJnQ2JkYmpiT2hpdzZ6UUtoY0JtR2ZadzBEY3dJa0xYUjZ2dHdyK3FGTlhUZCszRVlFcW53K0ZPc1o2ZC9MMDhabVVZRkRWZWFULzVNSUFveEVCMHYzcFUxYzlEUkxNL3pYQUJDR1lhNmY3U3NVVXFjYWxzZFhWZlhGSndlSmlqbm9hWlQvS0pvSEJPTkhWbTkxczFWL3J2c1hST0JsWDRlRHNjVGNKb1g2NXJ4UEY5cXdVSDFXc0FYUXdJYU1GeGZyT0puc3lHS0piWXI1RUVnVGV5VWNWdXNIWS9yY2dMS1pSZXpuOGEvQjg1NlhxTGY4WWRxcGFaR0FZaFVidnBHUTZmUVY2cE5iTVVGVU9TQ1dQUVF2SnlzdjFNdFFsd3ZyalpJNkhxODlkVnVSdjBzUWJJamRRQVNLUUNaTmVDb21IOW4wVXh1Ny9uUjEvS3BFODdsYUJneE1PK1c1ZXlBdkNDbHcwRm9YSWtJUVhyY1BlTG5YT1QzVzJJY1BoYko5eFk0ODhVRnZGRGxKVWg2VTA4VlBPMmJZc0JxR200dE5tZ2JFTXg2WlRkYVlpQXBCKzdGbFZrQ0xBRVBrSWlUbmRnUDBvVjVVNDhxVTE3NXYwSWFGc1ArMWd6RW04V0VHSFNEV0pBVmZHMnJPNUtpeElhY1NnZUZPQXB3bWRFdFJWWURFNUVuamJwRWJ2ckVBT2I4Q05WRVJwWFYzL2hBZkQ5ME10THdrR1M1a1FqOVU0ZUVXOEJaUDRwT0FzTytQcnJoSGlHUGEwNUZnY2QvY2NsYzZvVElCR3JwTzR3UGg1SlMxazVUdTIrOFhVMEp4SWdmQ0J5UlJFYmU1K1BTTlRyRHAwSWZHRlBtL201cXdEVG1LL0JZc2t3bXFxaUtWd0pENEdLbmJQcmladnNObWNXN1RUbnlyLys2NnMxVGlDb3BDUGtFNUVpZU9ldjhwSVRTYjF0SnFkNTFkanV0NzlLQ2hEVUhZSEtFVVB2ZDNqWmV1Z3ErMDEvQ1FOWVpvVHJuQUlseFl2STFmYTFHbllwQlhBSnNKR3c4Nnluc2pqN1FadGROVmppOEpJNThWNWsvZ0JPbmxNOWxUaDBiUi90RW5VbTJEQzN6YXpDaXFUVXk1emh3dnNZQTBLaWhKNjNqWkZOSGxoRnR5SC9CTTV3QThubDJXbjJaM2ZUMGppczN2MHcvcnovZmxzK3ZUSU1LTno0RFY1aFdyYTduVDVURHNIdFI2MFhsa3pJd3JEOU1YVit1SHNWQVEzbHgvdU9GZmFkL3JMUStwdS9uS3VUTlpXR2xRTjIvSWJXbDNZSldsR2s5WDhid2owOUMzS3RVUnpqTnJpN3ROUm5RdXExYkM5Q3RiVnBYNkxzT2xucERWaGVtK3VKazBFTDVMdGNvQzdPbzBzZk1ueW5tQW9yL1MxSEVsdjVpbDZzUjUzdExYdm5nN091cnE2YW1vbGZSL2Z2K2JMUGJKRDAwYStFOUNrczJzNVB0QWhxRXV4dUVPcjRabDVLaGNuYXNtMnVNaE9DOTg0bzRrS0svU3AxUHJWRzdiY2FvVkFtZGFjZ1FBYnNndmZEVmRTdDdvNW4vOHhUMlRSbG1QTU1iU0pGRlc0K1hXYVdVUnJxeFlBd0JSVmtKSVhDRWdUb2l0TTFTMUFZeFJqSlUxVzk5WXJoWXcxempkR2lwWEFZS2hMemhYcWhFZzNpUzVhbTFjeHBORCt3UGFoNUJwNkk2YnZQWDVOaWEvYTlmSXNIZm5LTnZJZkhjT2JMZ1NxR2U4YXo4MHd3a2RlU0Y0cWlBSmJTdWplbSt4ZmoybVNFRWxaRk11bHpFL1dXL2VNekRESXR3Z2NjQ0JQTHErK09pQ2MxREFHRndEbHJMTmU3OUduclU3eXY2VUpBUXlDRndYWlk0UmdIdWhTUVFxZi9uR1JGQVVSVkZMT2EveW9ZS0dxNVlqNllMWDNRWkV0aTdXQVpBQjh4RS9lNGRkd3JIdjUvZWFVZFMwWHl4cEdvYkE0NWJHdXRuS29Ta3FoTUczVjlOQ0hWT3pRYnNWUG1PdVlGcncwZDU5Z215OUd2NCtMSG1MOFlxd0NERzBCR25iLzdMcEtXa0UwKzVhaVdEdFQ0eGwxY201enZWNmZVK0t1UXdURC8yQzdPRzcrNkZlUTIrYlhJNWRxa1ZqK0x0a2YzS09qMkNqU0dqaXVOT1lwOThkcmEvZjlTVCtVZ2ZLNGFaMC8wRktrMHVSWjN0L1R1SmU1di84NzU4WFU5SzZmeWluaXQzVzkwNXJDbDFuZm5vMkh1QWVCMnNmdlNacy82UDBFYldXUlpYK3BWRkNMN3k1MmJCMDBoQTdIa21SZUpVcjgxSmRsb1dkTlRuNnFsc1ZrM1p6Uks1K3hXMEZIVE1ORFJjUXoxcWM0Tm50Y0NIWDA5c2IzMjI2NHAzSVV3Vmd4bjZrcnk4ZEhEVzE0VEdkWGZmeDJGM1NhdklWTUZvK3dzSmhHQkdvQjNpYWZHbE8vV1pjSkQxM0Fja1FEd29QOUxsc0RNL0pvbmJkcE9kQ0k4UEtDenlGUGh5b1NBdjNZeUFCVFZHaGdjZWwydWNCNUQxSm1EZTNTb2FQT0lXREE1bGdvS0pYTU1SNHhOOTRjNEIxeHBBUnh6Wm5ENytHU2pieW1hUVN3bU5DalNvVURSSVh3bVlIZUovZisvbEpkTlRhQmxFdXI3WDllU29XWTF6RXlKNVI5Uy9kaVFRUU5pQ1lYYm5OS0ROWWRlV3UvRmdDaDVRRCt0MjJuZlc1eGZhb1NNcFh3WGlLbE5WUkpzY0dWVng2dmhZc09Vc3dOZWRzSnFXWHdpbHBFZ000UU50VFhpL2hZWSsrb0xjZFlHQkdKb1dQOEZRaXdCL0tUSkg2OXFGVDJvSTViQ1htWnpDNk1KeFpUZ2s5M1QvMityeDRTTDN0eTVWODVSOVlFTVZYZkpFV2ZLSkVvQXBwY3YxcHZRZ0lqK09PT0ZieHB6cHpvcFptcEZSVTc3emhRRCtiaElaRnI4eitVdlRIa0lIRTUxMEZTdXhDdVZrUEhXaE0zQ2R0Z2x1Ui81MEpuVC9YaTVKeHlmWGJmaHNDMjdYYTQwZ1l2YlpaeS9NMVJGL0hLZGN1aUR5V2J1MDZjT1BzZXRjd05MWHFUM2NoeWM1M0NJeDhlcXkzaDBxdmZoK09UZldUb25BbWZ0OU94a0JUb2V6QmFoaVhUU00wcUtyWllROWR6OVBsbTRXSVFHTkRqNjBQLytTY1RUc2Z5dVFhcVVrOHNLK1cwMUJmN1RMUVVWakJUS0dGeU1wUnFScExITlk4Vk1jb2J4ZGVyM3BGTnViWEd5YzNCYThWQ2F0UGlZajd3OHpvYlEydS9mNG04WlEzWHNVNmN5bjNwdFNPeWFlK3NFQlhTK2trSUNzL1AwU24rR0dha3pjNVg4Vm1Yb3Nhd2VsV1ZzN2VQQ1RkTUkzd1J5MDFocGFzcVU1U3VVbVgwaDZpVDlXTWZpeld2TmI2a1RrNStkQVVRRWlwblZUUktIMHc5YkZ1NmYvdmg1b3ArT1JKWG41UWkwSTNlVGYyVEFtMG9KLytMZitTdkRRNCtybTBqcVBTbnUvSnN1bTZyMkJwL2JNem4zcTFmTEhKYUhueW9CeFRUZC9RbEtSTVp3TGVwVGg1R3RXZ2JsQkRxdFdFL2E5aUNUcUVFTHorYnhFWnVtbmNYZTlNMjh4c3JlWmFHUVM5Y3RpRm1kU0QrTW9qVFY5T2oxYmx2S2cvdGtDbmFOZTAyTnF4TVl4WFNseFljbjB6d3BEejdNa1dWUDkrZmdYVXo3OEp1dU1kNDFuN090b2ZPbmN1ci9KVDNOcVBYdGQ5TDlhUnJsRlluSGNNZGh3M0FCazNXQVJoeVExVFVuQWNzaVcxY0N5UDgreDc2L1BQdnVZdmZhR1grNWhZanB2WnVlWDVKQ1d4d2ZNV0RqL2pYWnZsZGM5eUt2OHNKazRxYXB4bmtweDA0TG0vdXVCVE1jMWwraVNNWEt6OFljbWJqcFVyd3M2eGJVcjc4ZGFUaWV4WStBN2JVaHZ5NVcxWlNzWE9ESVQ0cTU5WEY1dTZ0SUpoUGszNnlTWVVqelMrUzFsbFJkR052R09FWjZBakNjNFBHZVo0R01OQ1E0M3Bua1ZrWXprdjRBT21xRjBwSkM2L203eG5WRUk3WnRpUUoxL2tJckZhMWVNK1pLQ1lEaVBKenl1R25LQkdRTlFySURvVlJYWnJIUWh6dFFlNm5JS2VvT1dDaDBxR1Mza0FGaXRMZXhEWjhlYnNPTXN2aWNqUCtFWWhXcFBTSzRGQjNmV0htWlRCd2RzbmprV09nU3RpZnV0N1dwbkN5R09LMnFpWGZWQ0ZkMUVRUy81WEd3bndoYXpEbUE0REJGOWwvRzRqU0EyWk9Nb3ltSFdVYnNuVUVsQTEzZ01ta1lrcFVHUFBXbkNwUUt3RWlUeC9hM3llMHh2N3FpRThMbmRmRjNvZGJDb2ZQeDZ1dGI5WGJCSkZURkVkMFRUS2JyQ3g4WENWOW1mamZsRmgwVVNqTStqbnd6YmdzY2pwMHhTZFh6SEdjdFVPdzJMMk9GMnlLdjFzeHI5OUxjVHhWTlBMckNsWCtXYVZobHpMendET1hXM2dKY3RQWTR4bUtuMWNsVHJXZ1YvOUpPaktRNzkrUVpNV25pWXVDQnRWcSs3TmsxcnBpRCtoVU9KcnVTWHpoOUpRMGM5bDk2cmRNZnlmY21JNWV4MHYwcDZLUTNFWmEyQjJUL2JmRktnNks4VXNCNXBXYVZGMmlWLzM5N09oNmVMN3kzNGs4eEpQMEFMMFZPU2tteVV0d3c2UDhEVUVzQkFoUURGQUFBQUFnQVFLRmxXRTJXeHR1MkFRQUFOd1FBQUF3QUNRQUFBQUFBQUFBQUFMYUJBQUFBQUdSdlkzVnRaVzUwTG5odGJGVlVCUUFIbVF2blpWQkxBUUlVQXhRQUFBQUlBQVdyTmxqYnJub0o2QThBQURRU0FBQUlBQWtBQUFBQUFBQUFBQUMyZ2VBQkFBQnRiUzVpYTJsM2FWVlVCUUFIZW15dVpWQkxBUUlVQXhRQUFBQUlBRUNoWlZqell3MXVUd1FBQUxzSEFBQVBBQWtBQUFBQUFBQUFBQUMyZ2U0UkFBQnRiWEJoWjJVdmNHRm5aUzVpYVc1VlZBVUFCNWtMNTJWUVN3RUNGQU1VQUFBQUNBQkFvV1ZZcnlRNjVjd0xBQUIyV2dBQURRQUpBQUFBQUFBQUFBQUF0b0ZxRmdBQWNHRm5aUzl3WVdkbExuaHRiRlZVQlFBSG1Rdm5aVkJMQVFJVUF4UUFBQUFJQUVDaFpWanZ6YjNrNkFFQUFMUUdBQUFWQUFrQUFBQUFBQUFBQUFDMmdXRWlBQUJ5Wld4ekwzQmhaMlZmWm05eWJXRjBjeTU0Yld4VlZBVUFCNWtMNTJWUVN3RUNGQU1VQUFBQUNBQkFvV1ZZSlBEYitEb0FBQUE2QUFBQUVnQUpBQUFBQUFBQUFBQUF0b0Y4SkFBQWNtVnNjeTl3WVdkbFgzSmxiSE11ZUcxc1ZWUUZBQWVaQytkbFVFc0JBaFFERkFBQUFBZ0FRS0ZsV0pSbUVrRXlCQUFBMkRzQUFBa0FDUUFBQUFBQUFBQUFBTGFCNWlRQUFIUm9aVzFsTG5odGJGVlVCUUFIbVF2blpWQkxBUUlVQXhRQUFBQUlBRUNoWlZqaHJ2VlNvenNBQU1ZN0FBQU5BQWtBQUFBQUFBQUFBQUMyZ1Q4cEFBQjBhSFZ0WW01aGFXd3VjRzVuVlZRRkFBZVpDK2RsVUVzRkJnQUFBQUFJQUFnQUpRSUFBQTFsQUFBQUFBPT0iLAoJIkZpbGVOYW1lIiA6ICLlr7zlm74xLmVtbXgiCn0K"/>
    </extobj>
  </extobjs>
</s:customData>
</file>

<file path=customXml/itemProps1.xml><?xml version="1.0" encoding="utf-8"?>
<ds:datastoreItem xmlns:ds="http://schemas.openxmlformats.org/officeDocument/2006/customXml" ds:itemID="{D9E834F3-1875-4752-A552-095B18BC3A0C}">
  <ds:schemaRefs/>
</ds:datastoreItem>
</file>

<file path=customXml/itemProps114.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vt="http://schemas.openxmlformats.org/officeDocument/2006/docPropsVTypes" xmlns="http://schemas.openxmlformats.org/officeDocument/2006/extended-properties">
  <Company>学科网</Company>
  <Paragraphs>327</Paragraphs>
  <Slides>48</Slides>
  <Notes>0</Notes>
  <TotalTime>0</TotalTime>
  <HiddenSlides>0</HiddenSlides>
  <MMClips>0</MMClips>
  <ScaleCrop>0</ScaleCrop>
  <HeadingPairs>
    <vt:vector baseType="variant" size="6">
      <vt:variant>
        <vt:lpstr>Fonts used</vt:lpstr>
      </vt:variant>
      <vt:variant>
        <vt:i4>12</vt:i4>
      </vt:variant>
      <vt:variant>
        <vt:lpstr>Theme</vt:lpstr>
      </vt:variant>
      <vt:variant>
        <vt:i4>1</vt:i4>
      </vt:variant>
      <vt:variant>
        <vt:lpstr>Slide Titles</vt:lpstr>
      </vt:variant>
      <vt:variant>
        <vt:i4>48</vt:i4>
      </vt:variant>
    </vt:vector>
  </HeadingPairs>
  <TitlesOfParts>
    <vt:vector baseType="lpstr" size="61">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2024-03-06T09:18:21.509</cp:lastPrinted>
  <dcterms:created xsi:type="dcterms:W3CDTF">2024-03-06T09:18:21Z</dcterms:created>
  <dcterms:modified xsi:type="dcterms:W3CDTF">2024-03-06T01:18:21Z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