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gif" ContentType="image/gif"/>
  <Override PartName="/customXml/item1.xml" ContentType="application/xml"/>
  <Override PartName="/customXml/itemProps1.xml" ContentType="application/vnd.openxmlformats-officedocument.customXmlProperties+xml"/>
  <Override PartName="/customXml/itemProps7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403" r:id="rId5"/>
    <p:sldId id="404" r:id="rId6"/>
    <p:sldId id="259" r:id="rId7"/>
    <p:sldId id="260" r:id="rId8"/>
    <p:sldId id="2105" r:id="rId9"/>
    <p:sldId id="4023" r:id="rId10"/>
    <p:sldId id="263" r:id="rId11"/>
    <p:sldId id="3267" r:id="rId12"/>
    <p:sldId id="4731" r:id="rId13"/>
    <p:sldId id="4526" r:id="rId14"/>
    <p:sldId id="4732" r:id="rId15"/>
    <p:sldId id="4733" r:id="rId16"/>
    <p:sldId id="4527" r:id="rId17"/>
    <p:sldId id="4734" r:id="rId18"/>
    <p:sldId id="4735" r:id="rId19"/>
    <p:sldId id="4736" r:id="rId20"/>
    <p:sldId id="4572" r:id="rId21"/>
    <p:sldId id="4787" r:id="rId22"/>
    <p:sldId id="4788" r:id="rId23"/>
    <p:sldId id="4123" r:id="rId24"/>
    <p:sldId id="4790" r:id="rId25"/>
    <p:sldId id="4791" r:id="rId26"/>
    <p:sldId id="4792" r:id="rId27"/>
    <p:sldId id="4793" r:id="rId28"/>
    <p:sldId id="4794" r:id="rId29"/>
    <p:sldId id="4795" r:id="rId30"/>
    <p:sldId id="4796" r:id="rId31"/>
    <p:sldId id="4797" r:id="rId32"/>
    <p:sldId id="4798" r:id="rId33"/>
    <p:sldId id="4799" r:id="rId34"/>
    <p:sldId id="4800" r:id="rId35"/>
    <p:sldId id="4801" r:id="rId36"/>
    <p:sldId id="261" r:id="rId37"/>
  </p:sldIdLst>
  <p:sldSz cx="12192000" cy="6858000"/>
  <p:notesSz cx="7103745" cy="10234295"/>
  <p:embeddedFontLst>
    <p:embeddedFont>
      <p:font typeface="思源黑体 CN Normal" panose="02010600030101010101" charset="-122"/>
      <p:regular r:id="rId39"/>
    </p:embeddedFont>
    <p:embeddedFont>
      <p:font typeface="微软雅黑" panose="020B0503020204020204" charset="-122"/>
      <p:regular r:id="rId40"/>
    </p:embeddedFont>
    <p:embeddedFont>
      <p:font typeface="幼圆" panose="02010509060101010101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4" userDrawn="1">
          <p15:clr>
            <a:srgbClr val="A4A3A4"/>
          </p15:clr>
        </p15:guide>
        <p15:guide id="2" pos="40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00" d="100"/>
          <a:sy n="100" d="100"/>
        </p:scale>
        <p:origin x="1080" y="90"/>
      </p:cViewPr>
      <p:guideLst>
        <p:guide orient="horz" pos="1974"/>
        <p:guide pos="40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0" cy="720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tags" Target="tags/tag75.xml" /><Relationship Id="rId39" Type="http://schemas.openxmlformats.org/officeDocument/2006/relationships/font" Target="fonts/font1.fntdata" /><Relationship Id="rId4" Type="http://schemas.openxmlformats.org/officeDocument/2006/relationships/handoutMaster" Target="handoutMasters/handoutMaster1.xml" /><Relationship Id="rId40" Type="http://schemas.openxmlformats.org/officeDocument/2006/relationships/font" Target="fonts/font2.fntdata" /><Relationship Id="rId41" Type="http://schemas.openxmlformats.org/officeDocument/2006/relationships/customXmlProps" Target="../customXml/itemProps75.xml" /><Relationship Id="rId42" Type="http://schemas.openxmlformats.org/officeDocument/2006/relationships/font" Target="fonts/font3.fntdata" /><Relationship Id="rId43" Type="http://schemas.openxmlformats.org/officeDocument/2006/relationships/font" Target="fonts/font4.fntdata" /><Relationship Id="rId44" Type="http://schemas.openxmlformats.org/officeDocument/2006/relationships/font" Target="fonts/font5.fntdata" /><Relationship Id="rId45" Type="http://schemas.openxmlformats.org/officeDocument/2006/relationships/font" Target="fonts/font6.fntdata" /><Relationship Id="rId46" Type="http://schemas.openxmlformats.org/officeDocument/2006/relationships/font" Target="fonts/font7.fntdata" /><Relationship Id="rId47" Type="http://schemas.openxmlformats.org/officeDocument/2006/relationships/presProps" Target="presProps.xml" /><Relationship Id="rId48" Type="http://schemas.openxmlformats.org/officeDocument/2006/relationships/viewProps" Target="viewProps.xml" /><Relationship Id="rId49" Type="http://schemas.openxmlformats.org/officeDocument/2006/relationships/theme" Target="theme/theme1.xml" /><Relationship Id="rId5" Type="http://schemas.openxmlformats.org/officeDocument/2006/relationships/slide" Target="slides/slide1.xml" /><Relationship Id="rId50" Type="http://schemas.openxmlformats.org/officeDocument/2006/relationships/tableStyles" Target="tableStyles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单击此处添加副标题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image" Target="file:///D:\qq&#25991;&#20214;\712321467\Image\C2C\Image2\%7b75232B38-A165-1FB7-499C-2E1C792CACB5%7d.png" TargetMode="External" /><Relationship Id="rId12" Type="http://schemas.openxmlformats.org/officeDocument/2006/relationships/image" Target="../media/image1.pn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/>
        </p:nvPicPr>
        <p:blipFill>
          <a:blip r:embed="rId12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.xml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5.xml" /><Relationship Id="rId4" Type="http://schemas.openxmlformats.org/officeDocument/2006/relationships/tags" Target="../tags/tag6.xml" /><Relationship Id="rId5" Type="http://schemas.openxmlformats.org/officeDocument/2006/relationships/tags" Target="../tags/tag7.xml" /><Relationship Id="rId6" Type="http://schemas.openxmlformats.org/officeDocument/2006/relationships/image" Target="../media/image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8.xml" /><Relationship Id="rId4" Type="http://schemas.openxmlformats.org/officeDocument/2006/relationships/image" Target="../media/image8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9.xml" /><Relationship Id="rId4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10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4.xml" /><Relationship Id="rId11" Type="http://schemas.openxmlformats.org/officeDocument/2006/relationships/tags" Target="../tags/tag15.xml" /><Relationship Id="rId12" Type="http://schemas.openxmlformats.org/officeDocument/2006/relationships/image" Target="../media/image14.png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image" Target="../media/image12.png" /><Relationship Id="rId7" Type="http://schemas.openxmlformats.org/officeDocument/2006/relationships/tags" Target="../tags/tag12.xml" /><Relationship Id="rId8" Type="http://schemas.openxmlformats.org/officeDocument/2006/relationships/tags" Target="../tags/tag13.xml" /><Relationship Id="rId9" Type="http://schemas.openxmlformats.org/officeDocument/2006/relationships/image" Target="../media/image13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0.xml" /><Relationship Id="rId11" Type="http://schemas.openxmlformats.org/officeDocument/2006/relationships/tags" Target="../tags/tag21.xml" /><Relationship Id="rId12" Type="http://schemas.openxmlformats.org/officeDocument/2006/relationships/image" Target="../media/image17.gif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5.png" /><Relationship Id="rId7" Type="http://schemas.openxmlformats.org/officeDocument/2006/relationships/tags" Target="../tags/tag18.xml" /><Relationship Id="rId8" Type="http://schemas.openxmlformats.org/officeDocument/2006/relationships/tags" Target="../tags/tag19.xml" /><Relationship Id="rId9" Type="http://schemas.openxmlformats.org/officeDocument/2006/relationships/image" Target="../media/image16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22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18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1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20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.xml" /><Relationship Id="rId3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8.xml" /><Relationship Id="rId11" Type="http://schemas.openxmlformats.org/officeDocument/2006/relationships/tags" Target="../tags/tag29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image" Target="../media/image21.png" /><Relationship Id="rId7" Type="http://schemas.openxmlformats.org/officeDocument/2006/relationships/tags" Target="../tags/tag25.xml" /><Relationship Id="rId8" Type="http://schemas.openxmlformats.org/officeDocument/2006/relationships/tags" Target="../tags/tag26.xml" /><Relationship Id="rId9" Type="http://schemas.openxmlformats.org/officeDocument/2006/relationships/tags" Target="../tags/tag27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30.xml" /><Relationship Id="rId5" Type="http://schemas.openxmlformats.org/officeDocument/2006/relationships/image" Target="../media/image22.png" /><Relationship Id="rId6" Type="http://schemas.openxmlformats.org/officeDocument/2006/relationships/tags" Target="../tags/tag31.xml" /><Relationship Id="rId7" Type="http://schemas.openxmlformats.org/officeDocument/2006/relationships/tags" Target="../tags/tag32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33.xml" /><Relationship Id="rId5" Type="http://schemas.openxmlformats.org/officeDocument/2006/relationships/tags" Target="../tags/tag34.xml" /><Relationship Id="rId6" Type="http://schemas.openxmlformats.org/officeDocument/2006/relationships/tags" Target="../tags/tag35.xml" /><Relationship Id="rId7" Type="http://schemas.openxmlformats.org/officeDocument/2006/relationships/tags" Target="../tags/tag36.xml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3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0.xml" /><Relationship Id="rId4" Type="http://schemas.openxmlformats.org/officeDocument/2006/relationships/tags" Target="../tags/tag41.xml" /><Relationship Id="rId5" Type="http://schemas.openxmlformats.org/officeDocument/2006/relationships/tags" Target="../tags/tag42.xml" /><Relationship Id="rId6" Type="http://schemas.openxmlformats.org/officeDocument/2006/relationships/tags" Target="../tags/tag43.xml" /><Relationship Id="rId7" Type="http://schemas.openxmlformats.org/officeDocument/2006/relationships/tags" Target="../tags/tag44.xml" /><Relationship Id="rId8" Type="http://schemas.openxmlformats.org/officeDocument/2006/relationships/tags" Target="../tags/tag45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6.xml" /><Relationship Id="rId4" Type="http://schemas.openxmlformats.org/officeDocument/2006/relationships/image" Target="../media/image23.jpeg" /><Relationship Id="rId5" Type="http://schemas.openxmlformats.org/officeDocument/2006/relationships/image" Target="../media/image24.jpeg" /><Relationship Id="rId6" Type="http://schemas.openxmlformats.org/officeDocument/2006/relationships/image" Target="../media/image25.jpeg" /><Relationship Id="rId7" Type="http://schemas.openxmlformats.org/officeDocument/2006/relationships/image" Target="../media/image26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tags" Target="../tags/tag50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51.xml" /><Relationship Id="rId4" Type="http://schemas.openxmlformats.org/officeDocument/2006/relationships/tags" Target="../tags/tag52.xml" /><Relationship Id="rId5" Type="http://schemas.openxmlformats.org/officeDocument/2006/relationships/tags" Target="../tags/tag53.xml" /><Relationship Id="rId6" Type="http://schemas.openxmlformats.org/officeDocument/2006/relationships/tags" Target="../tags/tag54.xml" /><Relationship Id="rId7" Type="http://schemas.openxmlformats.org/officeDocument/2006/relationships/image" Target="../media/image27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55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56.xml" /><Relationship Id="rId5" Type="http://schemas.openxmlformats.org/officeDocument/2006/relationships/image" Target="../media/image22.png" /><Relationship Id="rId6" Type="http://schemas.openxmlformats.org/officeDocument/2006/relationships/tags" Target="../tags/tag57.xml" /><Relationship Id="rId7" Type="http://schemas.openxmlformats.org/officeDocument/2006/relationships/tags" Target="../tags/tag5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63.xml" /><Relationship Id="rId11" Type="http://schemas.openxmlformats.org/officeDocument/2006/relationships/tags" Target="../tags/tag64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tags" Target="../tags/tag62.xml" /><Relationship Id="rId8" Type="http://schemas.openxmlformats.org/officeDocument/2006/relationships/image" Target="../media/image28.png" /><Relationship Id="rId9" Type="http://schemas.openxmlformats.org/officeDocument/2006/relationships/image" Target="../media/image2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65.xml" /><Relationship Id="rId5" Type="http://schemas.openxmlformats.org/officeDocument/2006/relationships/image" Target="../media/image22.png" /><Relationship Id="rId6" Type="http://schemas.openxmlformats.org/officeDocument/2006/relationships/tags" Target="../tags/tag66.xml" /><Relationship Id="rId7" Type="http://schemas.openxmlformats.org/officeDocument/2006/relationships/tags" Target="../tags/tag67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70.xml" /><Relationship Id="rId11" Type="http://schemas.openxmlformats.org/officeDocument/2006/relationships/tags" Target="../tags/tag71.xml" /><Relationship Id="rId12" Type="http://schemas.openxmlformats.org/officeDocument/2006/relationships/tags" Target="../tags/tag72.xml" /><Relationship Id="rId13" Type="http://schemas.openxmlformats.org/officeDocument/2006/relationships/tags" Target="../tags/tag73.xml" /><Relationship Id="rId2" Type="http://schemas.openxmlformats.org/officeDocument/2006/relationships/image" Target="../media/image11.png" /><Relationship Id="rId3" Type="http://schemas.openxmlformats.org/officeDocument/2006/relationships/image" Target="../media/image3.png" /><Relationship Id="rId4" Type="http://schemas.openxmlformats.org/officeDocument/2006/relationships/tags" Target="../tags/tag68.xml" /><Relationship Id="rId5" Type="http://schemas.openxmlformats.org/officeDocument/2006/relationships/tags" Target="../tags/tag69.xml" /><Relationship Id="rId6" Type="http://schemas.openxmlformats.org/officeDocument/2006/relationships/image" Target="../media/image30.png" /><Relationship Id="rId7" Type="http://schemas.openxmlformats.org/officeDocument/2006/relationships/image" Target="../media/image31.png" /><Relationship Id="rId8" Type="http://schemas.openxmlformats.org/officeDocument/2006/relationships/image" Target="../media/image32.png" /><Relationship Id="rId9" Type="http://schemas.openxmlformats.org/officeDocument/2006/relationships/image" Target="../media/image33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4.xml" /><Relationship Id="rId3" Type="http://schemas.openxmlformats.org/officeDocument/2006/relationships/image" Target="../media/image2.png" /><Relationship Id="rId4" Type="http://schemas.openxmlformats.org/officeDocument/2006/relationships/image" Target="../media/image3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5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6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7" name="任意多边形: 形状 56" title=""/>
          <p:cNvSpPr/>
          <p:nvPr/>
        </p:nvSpPr>
        <p:spPr>
          <a:xfrm>
            <a:off x="5677212" y="-1"/>
            <a:ext cx="6514788" cy="6876200"/>
          </a:xfrm>
          <a:custGeom>
            <a:gdLst>
              <a:gd name="connsiteX0" fmla="*/ 1383874 w 7183759"/>
              <a:gd name="connsiteY0" fmla="*/ 0 h 6876200"/>
              <a:gd name="connsiteX1" fmla="*/ 7183759 w 7183759"/>
              <a:gd name="connsiteY1" fmla="*/ 0 h 6876200"/>
              <a:gd name="connsiteX2" fmla="*/ 7183759 w 7183759"/>
              <a:gd name="connsiteY2" fmla="*/ 6876200 h 6876200"/>
              <a:gd name="connsiteX3" fmla="*/ 1401224 w 7183759"/>
              <a:gd name="connsiteY3" fmla="*/ 6876200 h 6876200"/>
              <a:gd name="connsiteX4" fmla="*/ 1284616 w 7183759"/>
              <a:gd name="connsiteY4" fmla="*/ 6753893 h 6876200"/>
              <a:gd name="connsiteX5" fmla="*/ 0 w 7183759"/>
              <a:gd name="connsiteY5" fmla="*/ 3429001 h 6876200"/>
              <a:gd name="connsiteX6" fmla="*/ 1284616 w 7183759"/>
              <a:gd name="connsiteY6" fmla="*/ 104109 h 6876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3759" h="6876200">
                <a:moveTo>
                  <a:pt x="1383874" y="0"/>
                </a:moveTo>
                <a:lnTo>
                  <a:pt x="7183759" y="0"/>
                </a:lnTo>
                <a:lnTo>
                  <a:pt x="7183759" y="6876200"/>
                </a:lnTo>
                <a:lnTo>
                  <a:pt x="1401224" y="6876200"/>
                </a:lnTo>
                <a:lnTo>
                  <a:pt x="1284616" y="6753893"/>
                </a:lnTo>
                <a:cubicBezTo>
                  <a:pt x="486462" y="5875729"/>
                  <a:pt x="0" y="4709175"/>
                  <a:pt x="0" y="3429001"/>
                </a:cubicBezTo>
                <a:cubicBezTo>
                  <a:pt x="0" y="2148828"/>
                  <a:pt x="486462" y="982274"/>
                  <a:pt x="1284616" y="104109"/>
                </a:cubicBezTo>
                <a:close/>
              </a:path>
            </a:pathLst>
          </a:custGeom>
          <a:solidFill>
            <a:srgbClr val="74B5F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42" name="椭圆 41" title=""/>
          <p:cNvSpPr/>
          <p:nvPr/>
        </p:nvSpPr>
        <p:spPr>
          <a:xfrm>
            <a:off x="7214467" y="1017244"/>
            <a:ext cx="4823512" cy="4823512"/>
          </a:xfrm>
          <a:prstGeom prst="ellipse">
            <a:avLst/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5" name="任意多边形: 形状 34" title=""/>
          <p:cNvSpPr/>
          <p:nvPr/>
        </p:nvSpPr>
        <p:spPr>
          <a:xfrm>
            <a:off x="635594" y="1634391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5" name="任意多边形: 形状 54" title=""/>
          <p:cNvSpPr/>
          <p:nvPr/>
        </p:nvSpPr>
        <p:spPr>
          <a:xfrm>
            <a:off x="3153575" y="-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5047676" y="463293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1483373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630528" y="2664373"/>
            <a:ext cx="5983605" cy="10985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物理</a:t>
            </a:r>
            <a:r>
              <a:rPr 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（全国通用）</a:t>
            </a:r>
            <a:endParaRPr lang="zh-CN" sz="6000" b="1">
              <a:solidFill>
                <a:schemeClr val="tx1">
                  <a:lumMod val="75000"/>
                  <a:lumOff val="25000"/>
                </a:schemeClr>
              </a:solidFill>
              <a:latin typeface="Alibaba PuHuiTi 2.0 105 Heavy" panose="00020600040101010101" charset="-122"/>
              <a:ea typeface="Alibaba PuHuiTi 2.0 105 Heavy" panose="00020600040101010101" charset="-122"/>
            </a:endParaRPr>
          </a:p>
        </p:txBody>
      </p:sp>
      <p:cxnSp>
        <p:nvCxnSpPr>
          <p:cNvPr id="46" name="直接连接符 45" title=""/>
          <p:cNvCxnSpPr/>
          <p:nvPr/>
        </p:nvCxnSpPr>
        <p:spPr>
          <a:xfrm>
            <a:off x="2820241" y="2240761"/>
            <a:ext cx="2281555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 title=""/>
          <p:cNvSpPr/>
          <p:nvPr/>
        </p:nvSpPr>
        <p:spPr>
          <a:xfrm>
            <a:off x="834390" y="4698365"/>
            <a:ext cx="2218690" cy="53975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0" name="TextBox 5" title=""/>
          <p:cNvSpPr txBox="1"/>
          <p:nvPr/>
        </p:nvSpPr>
        <p:spPr>
          <a:xfrm>
            <a:off x="1138090" y="4779106"/>
            <a:ext cx="1295400" cy="3784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865" b="1">
                <a:solidFill>
                  <a:schemeClr val="bg1"/>
                </a:solidFill>
                <a:latin typeface="思源黑体 CN Normal" panose="02010600030101010101" charset="-122"/>
                <a:ea typeface="思源黑体 CN Normal" panose="02010600030101010101" charset="-122"/>
                <a:cs typeface="思源黑体 CN Normal" panose="02010600030101010101" charset="-122"/>
              </a:rPr>
              <a:t>讲师：</a:t>
            </a:r>
            <a:r>
              <a:rPr lang="en-US" altLang="zh-CN" sz="1865" b="1">
                <a:solidFill>
                  <a:schemeClr val="bg1"/>
                </a:solidFill>
                <a:latin typeface="思源黑体 CN Normal" panose="02010600030101010101" charset="-122"/>
                <a:ea typeface="思源黑体 CN Normal" panose="02010600030101010101" charset="-122"/>
                <a:cs typeface="思源黑体 CN Normal" panose="02010600030101010101" charset="-122"/>
              </a:rPr>
              <a:t>xxx</a:t>
            </a:r>
            <a:endParaRPr lang="en-US" altLang="zh-CN" sz="1865" b="1">
              <a:solidFill>
                <a:schemeClr val="bg1"/>
              </a:solidFill>
              <a:latin typeface="思源黑体 CN Normal" panose="02010600030101010101" charset="-122"/>
              <a:ea typeface="思源黑体 CN Normal" panose="02010600030101010101" charset="-122"/>
              <a:cs typeface="思源黑体 CN Normal" panose="0201060003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95" y="1454150"/>
            <a:ext cx="2719705" cy="3524885"/>
          </a:xfrm>
          <a:prstGeom prst="rect">
            <a:avLst/>
          </a:prstGeom>
        </p:spPr>
      </p:pic>
      <p:sp>
        <p:nvSpPr>
          <p:cNvPr id="4" name="文本框 3" title=""/>
          <p:cNvSpPr txBox="1"/>
          <p:nvPr/>
        </p:nvSpPr>
        <p:spPr>
          <a:xfrm>
            <a:off x="2130434" y="1649818"/>
            <a:ext cx="4130675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中考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物理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一轮复习讲练测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2" grpId="0" animBg="1"/>
      <p:bldP spid="35" grpId="0" animBg="1"/>
      <p:bldP spid="55" grpId="0" animBg="1"/>
      <p:bldP spid="59" grpId="0" animBg="1"/>
      <p:bldP spid="60" grpId="1" animBg="1"/>
      <p:bldP spid="6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316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二、火线和零线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75831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.火线和零线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1866265" y="1449705"/>
            <a:ext cx="101847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进户线的两条输电线中，一条叫做火线，另一条叫做零线。火线与零线之间的电压是220V，零线在入户之前已经和大地相连，故零线与大地之间无电压，火线与大地之间有220V的电压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74650" y="2403475"/>
            <a:ext cx="17583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.火线和零线的辨别（试电笔）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1BCC2C28-871D-48CB-8BE0-2867F7803ADB-3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315" y="2588260"/>
            <a:ext cx="6773545" cy="40938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230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三、插座与漏电保护器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89408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.插座</a:t>
            </a:r>
            <a:endParaRPr 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1BCC2C28-871D-48CB-8BE0-2867F7803ADB-4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520" y="1449705"/>
            <a:ext cx="8314690" cy="52590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230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三、插座与漏电保护器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8940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.漏电保护器</a:t>
            </a:r>
            <a:endParaRPr lang="en-US" altLang="zh-CN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1BCC2C28-871D-48CB-8BE0-2867F7803ADB-5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020" y="1564005"/>
            <a:ext cx="9359900" cy="52939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四、连接家庭电路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5" name="1BCC2C28-871D-48CB-8BE0-2867F7803ADB-6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" y="1423670"/>
            <a:ext cx="10948670" cy="49796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41452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家庭电路的组成与连接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616077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如图所示为某家庭部分电路示意图。在三孔插座上刚插上电热烧水壶（开关未闭合）的插头时，保险丝e熔断，家中其他用电器都正常工作。以下叙述正确的是（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A．造成该故障的原因可能是电热烧水壶插头被短路了；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B．保险丝熔断后，应立即更换新保险丝，恢复供电；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C．保险丝e熔断后，用测电笔测试三孔插座的左右两孔，只有测右孔时氖管发光；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D．在选择保险丝的规格时（以保险丝c为例），保险丝c熔断所需的电流应小于空调的额定电流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01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10" y="4746625"/>
            <a:ext cx="4511675" cy="195453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1" name="直接连接符 20" title=""/>
          <p:cNvCxnSpPr/>
          <p:nvPr>
            <p:custDataLst>
              <p:tags r:id="rId7"/>
            </p:custDataLst>
          </p:nvPr>
        </p:nvCxnSpPr>
        <p:spPr>
          <a:xfrm flipH="1">
            <a:off x="6431280" y="1271270"/>
            <a:ext cx="0" cy="561403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 title=""/>
          <p:cNvSpPr txBox="1"/>
          <p:nvPr>
            <p:custDataLst>
              <p:tags r:id="rId8"/>
            </p:custDataLst>
          </p:nvPr>
        </p:nvSpPr>
        <p:spPr>
          <a:xfrm>
            <a:off x="6562090" y="1331595"/>
            <a:ext cx="54508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如图甲为带开关的三孔插座，请将图乙中的插座正确连入家庭电路。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100009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9330" y="2161540"/>
            <a:ext cx="3023235" cy="179578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10"/>
            </p:custDataLst>
          </p:nvPr>
        </p:nvCxnSpPr>
        <p:spPr>
          <a:xfrm>
            <a:off x="6419850" y="3980815"/>
            <a:ext cx="574103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 title=""/>
          <p:cNvSpPr txBox="1"/>
          <p:nvPr>
            <p:custDataLst>
              <p:tags r:id="rId11"/>
            </p:custDataLst>
          </p:nvPr>
        </p:nvSpPr>
        <p:spPr>
          <a:xfrm>
            <a:off x="6453505" y="4004310"/>
            <a:ext cx="57080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家庭电路中火线和零线之间的电压是______V，用试电笔可辨别火线和零线，使氛管发光的是______。如图所示的电路，闭合开关后，发现电灯不亮，用试电笔测试图中的 a、b、c、d四点，只有a点不发光，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可能发生的故障是_______。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100010" title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1360" y="5192395"/>
            <a:ext cx="2102485" cy="1461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24" title=""/>
          <p:cNvSpPr txBox="1"/>
          <p:nvPr/>
        </p:nvSpPr>
        <p:spPr>
          <a:xfrm>
            <a:off x="3898900" y="2161540"/>
            <a:ext cx="3257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 title=""/>
          <p:cNvCxnSpPr/>
          <p:nvPr/>
        </p:nvCxnSpPr>
        <p:spPr>
          <a:xfrm flipH="1" flipV="1">
            <a:off x="9568180" y="2742565"/>
            <a:ext cx="0" cy="236855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 title=""/>
          <p:cNvCxnSpPr/>
          <p:nvPr/>
        </p:nvCxnSpPr>
        <p:spPr>
          <a:xfrm flipH="1" flipV="1">
            <a:off x="9955530" y="2310765"/>
            <a:ext cx="0" cy="65151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 title=""/>
          <p:cNvSpPr txBox="1"/>
          <p:nvPr/>
        </p:nvSpPr>
        <p:spPr>
          <a:xfrm>
            <a:off x="10960735" y="4055110"/>
            <a:ext cx="5410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220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/>
        </p:nvSpPr>
        <p:spPr>
          <a:xfrm>
            <a:off x="10362565" y="439229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火线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/>
        </p:nvSpPr>
        <p:spPr>
          <a:xfrm>
            <a:off x="8127365" y="5800090"/>
            <a:ext cx="14408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a、b之间断路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5" grpId="0"/>
      <p:bldP spid="11" grpId="0"/>
      <p:bldP spid="15" grpId="0"/>
      <p:bldP spid="1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246062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试电笔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28073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用试电笔可以辨别家庭电路中的火线与零线，如图所示的手拿试电笔方法正确的是______（选填“甲”或“乙”）图。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09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429000"/>
            <a:ext cx="2437765" cy="138938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1" name="直接连接符 20" title=""/>
          <p:cNvCxnSpPr/>
          <p:nvPr>
            <p:custDataLst>
              <p:tags r:id="rId7"/>
            </p:custDataLst>
          </p:nvPr>
        </p:nvCxnSpPr>
        <p:spPr>
          <a:xfrm flipH="1">
            <a:off x="3108960" y="1271270"/>
            <a:ext cx="0" cy="561403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 title=""/>
          <p:cNvSpPr txBox="1"/>
          <p:nvPr>
            <p:custDataLst>
              <p:tags r:id="rId8"/>
            </p:custDataLst>
          </p:nvPr>
        </p:nvSpPr>
        <p:spPr>
          <a:xfrm>
            <a:off x="3218815" y="1331595"/>
            <a:ext cx="850582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学校开展了一系列丰富多彩的安全教育活动，本期活动的主题是 “ 安全用电，珍惜生命 ” ，下列是活动的部分内容。如图 a 所示，接地导线应该与三孔插座的______ （填“E” 、“N” 或 “L” ）孔相连接；如图 b 、 c 所示，两种使用测电笔的方法中，正确的是图______ ；如图d 、e所示为家庭电路中造成电线燃烧的原因，其中图 d 所示情况的原因是___</a:t>
            </a:r>
            <a:r>
              <a:rPr lang="en-US" sz="16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（填“用电器的总功率过大”或 “ 短路 ” ）。 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1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583" y="3336290"/>
            <a:ext cx="5286375" cy="9525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10"/>
            </p:custDataLst>
          </p:nvPr>
        </p:nvCxnSpPr>
        <p:spPr>
          <a:xfrm>
            <a:off x="3158490" y="4488815"/>
            <a:ext cx="900239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 title=""/>
          <p:cNvSpPr txBox="1"/>
          <p:nvPr>
            <p:custDataLst>
              <p:tags r:id="rId11"/>
            </p:custDataLst>
          </p:nvPr>
        </p:nvSpPr>
        <p:spPr>
          <a:xfrm>
            <a:off x="3218815" y="4559935"/>
            <a:ext cx="8763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如图为试电笔的结构图，下列说法正确的是（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A．使用试电笔验电时手不要触笔尖；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B．使用试电笔时，若氖管发光，说用接触处与零线是连通的；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C．使用试电笔验电时手不要触笔卡；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D．试电笔外壳是导体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2" title="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5130" y="5808980"/>
            <a:ext cx="3095625" cy="815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24" title=""/>
          <p:cNvSpPr txBox="1"/>
          <p:nvPr/>
        </p:nvSpPr>
        <p:spPr>
          <a:xfrm>
            <a:off x="1090295" y="2470150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甲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10689590" y="1770380"/>
            <a:ext cx="294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E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/>
        </p:nvSpPr>
        <p:spPr>
          <a:xfrm>
            <a:off x="3912235" y="2494280"/>
            <a:ext cx="3124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3576320" y="2879725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用电器的总功率过大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/>
        </p:nvSpPr>
        <p:spPr>
          <a:xfrm>
            <a:off x="8539480" y="4688840"/>
            <a:ext cx="3257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5" grpId="0"/>
      <p:bldP spid="2" grpId="0"/>
      <p:bldP spid="6" grpId="0"/>
      <p:bldP spid="10" grpId="0"/>
      <p:bldP spid="11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4326111" y="1563294"/>
            <a:ext cx="6301740" cy="3731458"/>
            <a:chOff x="3039745" y="1682616"/>
            <a:chExt cx="6301740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039745" y="3747636"/>
              <a:ext cx="630174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en-US" altLang="zh-CN" sz="40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40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家庭电路中电流过大的原因</a:t>
              </a:r>
              <a:endParaRPr lang="zh-CN" altLang="en-US" sz="40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72915" y="182245"/>
            <a:ext cx="5364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一、家用电器总功率对家庭电路的影响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5" name="1BCC2C28-871D-48CB-8BE0-2867F7803ADB-7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" y="1621790"/>
            <a:ext cx="10715625" cy="4486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72915" y="182245"/>
            <a:ext cx="384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二、短路对家庭电路的影响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5" name="1BCC2C28-871D-48CB-8BE0-2867F7803ADB-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" y="1583690"/>
            <a:ext cx="11413490" cy="38741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72915" y="182245"/>
            <a:ext cx="1706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三、保险丝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5" name="1BCC2C28-871D-48CB-8BE0-2867F7803ADB-9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" y="1322070"/>
            <a:ext cx="11711940" cy="36683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" name="任意多边形: 形状 39" title=""/>
          <p:cNvSpPr/>
          <p:nvPr/>
        </p:nvSpPr>
        <p:spPr>
          <a:xfrm>
            <a:off x="3370521" y="-1"/>
            <a:ext cx="8821479" cy="6876199"/>
          </a:xfrm>
          <a:custGeom>
            <a:gdLst>
              <a:gd name="connsiteX0" fmla="*/ 347295 w 8821479"/>
              <a:gd name="connsiteY0" fmla="*/ 0 h 6901426"/>
              <a:gd name="connsiteX1" fmla="*/ 8821479 w 8821479"/>
              <a:gd name="connsiteY1" fmla="*/ 0 h 6901426"/>
              <a:gd name="connsiteX2" fmla="*/ 8821479 w 8821479"/>
              <a:gd name="connsiteY2" fmla="*/ 6901426 h 6901426"/>
              <a:gd name="connsiteX3" fmla="*/ 1720669 w 8821479"/>
              <a:gd name="connsiteY3" fmla="*/ 6901426 h 6901426"/>
              <a:gd name="connsiteX4" fmla="*/ 1577477 w 8821479"/>
              <a:gd name="connsiteY4" fmla="*/ 6735814 h 6901426"/>
              <a:gd name="connsiteX5" fmla="*/ 0 w 8821479"/>
              <a:gd name="connsiteY5" fmla="*/ 2233678 h 6901426"/>
              <a:gd name="connsiteX6" fmla="*/ 325046 w 8821479"/>
              <a:gd name="connsiteY6" fmla="*/ 66692 h 690142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1479" h="6901426">
                <a:moveTo>
                  <a:pt x="347295" y="0"/>
                </a:moveTo>
                <a:lnTo>
                  <a:pt x="8821479" y="0"/>
                </a:lnTo>
                <a:lnTo>
                  <a:pt x="8821479" y="6901426"/>
                </a:lnTo>
                <a:lnTo>
                  <a:pt x="1720669" y="6901426"/>
                </a:lnTo>
                <a:lnTo>
                  <a:pt x="1577477" y="6735814"/>
                </a:lnTo>
                <a:cubicBezTo>
                  <a:pt x="597364" y="5546719"/>
                  <a:pt x="0" y="3967123"/>
                  <a:pt x="0" y="2233678"/>
                </a:cubicBezTo>
                <a:cubicBezTo>
                  <a:pt x="0" y="1475296"/>
                  <a:pt x="114339" y="746362"/>
                  <a:pt x="325046" y="66692"/>
                </a:cubicBezTo>
                <a:close/>
              </a:path>
            </a:pathLst>
          </a:custGeom>
          <a:solidFill>
            <a:srgbClr val="FFE69C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22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2" name="矩形: 圆角 31" title=""/>
          <p:cNvSpPr/>
          <p:nvPr/>
        </p:nvSpPr>
        <p:spPr>
          <a:xfrm>
            <a:off x="7207794" y="2552830"/>
            <a:ext cx="2712040" cy="66355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A9D3F6"/>
              </a:gs>
              <a:gs pos="0">
                <a:srgbClr val="5890E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专题</a:t>
            </a:r>
            <a:r>
              <a:rPr lang="en-US" altLang="zh-CN" sz="3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19</a:t>
            </a:r>
            <a:endParaRPr lang="en-US" altLang="zh-CN" sz="32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6158710" y="3442691"/>
            <a:ext cx="4822825" cy="10172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sz="48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生活用电</a:t>
            </a:r>
            <a:endParaRPr lang="zh-CN" sz="4800" b="1">
              <a:solidFill>
                <a:schemeClr val="tx1">
                  <a:lumMod val="75000"/>
                  <a:lumOff val="25000"/>
                </a:schemeClr>
              </a:solidFill>
              <a:latin typeface="Alibaba PuHuiTi 2.0 105 Heavy" panose="00020600040101010101" charset="-122"/>
              <a:ea typeface="Alibaba PuHuiTi 2.0 105 Heavy" panose="0002060004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" y="2367915"/>
            <a:ext cx="2719705" cy="3524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59" grpId="0" animBg="1"/>
      <p:bldP spid="63" grpId="0" animBg="1"/>
      <p:bldP spid="60" grpId="1" animBg="1"/>
      <p:bldP spid="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516191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 家庭电路中电流过大的原因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274320" y="1331595"/>
            <a:ext cx="459549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如图所示，是某住宅户内配电系统的方框图，结合方框图的情景，下列分析正确的是（ 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 空气开关①跳闸时，电路一定发生了短路；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 空调电流过大时，漏电保护器会迅速切断电流；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 漏电保护器切断电流时，空调和电灯不能工作；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 更换电灯的灯泡时，只需断开空气开关③即可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480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15" y="4278630"/>
            <a:ext cx="3846830" cy="186626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4" name="直接连接符 13" title=""/>
          <p:cNvCxnSpPr/>
          <p:nvPr>
            <p:custDataLst>
              <p:tags r:id="rId7"/>
            </p:custDataLst>
          </p:nvPr>
        </p:nvCxnSpPr>
        <p:spPr>
          <a:xfrm flipH="1">
            <a:off x="4866640" y="1271270"/>
            <a:ext cx="0" cy="561403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 title=""/>
          <p:cNvSpPr txBox="1"/>
          <p:nvPr>
            <p:custDataLst>
              <p:tags r:id="rId8"/>
            </p:custDataLst>
          </p:nvPr>
        </p:nvSpPr>
        <p:spPr>
          <a:xfrm>
            <a:off x="4973320" y="1331595"/>
            <a:ext cx="70758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夏天的傍晚，小明家的空气开关经常“跳闸”（空气开关自动断开），原因可能是（ 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A．用电器使用时间过长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B．有的灯泡灯丝断了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C．有的用电器与线路接触不良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D．因同时使用了大功率的家用电器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6" name="直接连接符 15" title=""/>
          <p:cNvCxnSpPr/>
          <p:nvPr>
            <p:custDataLst>
              <p:tags r:id="rId9"/>
            </p:custDataLst>
          </p:nvPr>
        </p:nvCxnSpPr>
        <p:spPr>
          <a:xfrm>
            <a:off x="4893310" y="2900045"/>
            <a:ext cx="726757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 title=""/>
          <p:cNvSpPr txBox="1"/>
          <p:nvPr>
            <p:custDataLst>
              <p:tags r:id="rId10"/>
            </p:custDataLst>
          </p:nvPr>
        </p:nvSpPr>
        <p:spPr>
          <a:xfrm>
            <a:off x="4869815" y="2924810"/>
            <a:ext cx="72377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小明家有100 W的电视机一台，150 W的冰箱一台，1000 W的电热水器一台，照明灯总功率180W。现他家又买了一台全自动洗衣机，其铭牌如下表.他家安装的电能表上允许通过的最大电流为10 A。则: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(1)现在，他家的这些用电器能不能同时使用？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(2)他家新买的洗衣机在额定电压下洗衣时，通过洗衣机的电流是多少？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(3)他家若再购一台1.5kW的空调，为安全用电，需考虑哪些因素？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8" name="表格 17" title="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5196840" y="5256530"/>
          <a:ext cx="6149975" cy="1155700"/>
        </p:xfrm>
        <a:graphic>
          <a:graphicData uri="http://schemas.openxmlformats.org/drawingml/2006/table">
            <a:tbl>
              <a:tblPr/>
              <a:tblGrid>
                <a:gridCol w="2273300"/>
                <a:gridCol w="3876675"/>
              </a:tblGrid>
              <a:tr h="28892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额定电压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220 V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额定频率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50 Hz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机身尺寸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600×560×850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洗涤功率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330 W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文本框 18" title=""/>
          <p:cNvSpPr txBox="1"/>
          <p:nvPr/>
        </p:nvSpPr>
        <p:spPr>
          <a:xfrm>
            <a:off x="526415" y="2210435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/>
        </p:nvSpPr>
        <p:spPr>
          <a:xfrm>
            <a:off x="6833235" y="1807210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 title=""/>
          <p:cNvSpPr txBox="1"/>
          <p:nvPr/>
        </p:nvSpPr>
        <p:spPr>
          <a:xfrm>
            <a:off x="9019540" y="4104005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能同时使用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 title=""/>
          <p:cNvSpPr txBox="1"/>
          <p:nvPr/>
        </p:nvSpPr>
        <p:spPr>
          <a:xfrm>
            <a:off x="11256010" y="4468495"/>
            <a:ext cx="6134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1.5A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 title=""/>
          <p:cNvSpPr txBox="1"/>
          <p:nvPr/>
        </p:nvSpPr>
        <p:spPr>
          <a:xfrm>
            <a:off x="5360035" y="6436995"/>
            <a:ext cx="5262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电能表的额定功率、保险丝的规格和输电导线的额定电流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  <p:cond evt="onBegin" delay="0">
                          <p:tn val="110"/>
                        </p:cond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9" grpId="0"/>
      <p:bldP spid="20" grpId="0"/>
      <p:bldP spid="29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41452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保险丝与空气开关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7"/>
            </p:custDataLst>
          </p:nvPr>
        </p:nvSpPr>
        <p:spPr>
          <a:xfrm>
            <a:off x="374679" y="1902477"/>
            <a:ext cx="117348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使用保险丝时要关注三个因素：1）连接位置：连接在干路中时，保护总电路；连接在支路中时，保护相应的支路；2）规格匹配：过大的规格熔断电流过大，会使保险丝失去应有的保护作用；绝对不能用铜丝或铁丝代替保险丝；3）熔断后的电路安全：为了安全，保险丝熔断后要保证家庭电路与火线断开，所以保险丝要接在火线上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（2）空气开关的作用：只要电路中电流超过额定电流，空气开关就会自动断开。同理，电路中的电流不超过额定电流，不管电路中是否发生安全事故，空气开关都不会断开。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41452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保险丝与空气开关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588518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保险丝在城乡家庭电路中仍然较为常用，以下关于保险丝的说法中正确的是（ 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A．只要电路里装了保险丝，就能起到保险作用；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B．选用额定电流越小的保险丝就越安全；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C．只有用适当的保险丝，才能既不妨碍供电，又能起到保险作用；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D．保险丝熔断时可用同样粗细的铜丝代替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1" name="直接连接符 20" title=""/>
          <p:cNvCxnSpPr/>
          <p:nvPr>
            <p:custDataLst>
              <p:tags r:id="rId6"/>
            </p:custDataLst>
          </p:nvPr>
        </p:nvCxnSpPr>
        <p:spPr>
          <a:xfrm flipH="1">
            <a:off x="6146800" y="1271270"/>
            <a:ext cx="0" cy="561403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6228080" y="1331595"/>
            <a:ext cx="57797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家庭电路中，关于空气开关正确的是（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A．只是家庭电路的总开关       B．是家庭电路的某用电器开关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C．代替了闸刀开关和熔丝       D．跟漏电保护器作用相同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0" name="直接连接符 29" title=""/>
          <p:cNvCxnSpPr/>
          <p:nvPr>
            <p:custDataLst>
              <p:tags r:id="rId8"/>
            </p:custDataLst>
          </p:nvPr>
        </p:nvCxnSpPr>
        <p:spPr>
          <a:xfrm>
            <a:off x="6121400" y="2903855"/>
            <a:ext cx="603948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 title=""/>
          <p:cNvSpPr txBox="1"/>
          <p:nvPr>
            <p:custDataLst>
              <p:tags r:id="rId9"/>
            </p:custDataLst>
          </p:nvPr>
        </p:nvSpPr>
        <p:spPr>
          <a:xfrm>
            <a:off x="6177915" y="3034665"/>
            <a:ext cx="582993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在家庭电路中，保险丝熔断的原因是用电器的总功率过大或______；串联在电路中的保险丝电阻比较大，熔点______（填“高”或“低”），当电流过大时，迅速升温熔断，切断电路。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 title=""/>
          <p:cNvSpPr txBox="1"/>
          <p:nvPr/>
        </p:nvSpPr>
        <p:spPr>
          <a:xfrm>
            <a:off x="2453640" y="1836420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/>
        </p:nvSpPr>
        <p:spPr>
          <a:xfrm>
            <a:off x="10972800" y="143573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/>
        </p:nvSpPr>
        <p:spPr>
          <a:xfrm>
            <a:off x="7073900" y="342900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短路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/>
        </p:nvSpPr>
        <p:spPr>
          <a:xfrm>
            <a:off x="6339840" y="3766185"/>
            <a:ext cx="4616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低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6" grpId="0"/>
      <p:bldP spid="2" grpId="0"/>
      <p:bldP spid="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5143991" y="1563294"/>
            <a:ext cx="4870739" cy="3731458"/>
            <a:chOff x="3857625" y="1682616"/>
            <a:chExt cx="4870739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96690" y="3747636"/>
              <a:ext cx="466598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en-US" altLang="zh-CN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安全用电</a:t>
              </a:r>
              <a:endParaRPr lang="zh-CN" altLang="en-US" sz="4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一、电压越高越危险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321945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1.影响人体触电伤害的因素</a:t>
            </a:r>
            <a:endParaRPr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374650" y="1965325"/>
            <a:ext cx="115741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（1）通过人体的电流大小：超过一定大小后，电流越大，对人体的伤害越大。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（2）持续时间：电流通过人体的时间越长，对人体的伤害越大。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436245" y="2848610"/>
            <a:ext cx="272542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2.电压越高越危险</a:t>
            </a:r>
            <a:endParaRPr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6"/>
            </p:custDataLst>
          </p:nvPr>
        </p:nvSpPr>
        <p:spPr>
          <a:xfrm>
            <a:off x="436245" y="3355340"/>
            <a:ext cx="1157414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根据欧姆定律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I=U/R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可知，通过人体的电流取决于人体的电阻和加在人体两端的电压。通常情况下，在人的皮肤干燥的时候，人体电阻约为10</a:t>
            </a:r>
            <a:r>
              <a:rPr lang="zh-CN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~10</a:t>
            </a:r>
            <a:r>
              <a:rPr lang="zh-CN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Ω；人体的电阻可降到约10</a:t>
            </a:r>
            <a:r>
              <a:rPr lang="zh-CN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Ω。当人体触及带电体使人体成为闭合电路一部分时，就会有电流通过人体。根据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I=U/R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可知，若通过人体的电流超过人体所承受的极限，就会造成生命危险。很明显，在人本身电阻一定情况下，电压越高越危险。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7"/>
            </p:custDataLst>
          </p:nvPr>
        </p:nvSpPr>
        <p:spPr>
          <a:xfrm>
            <a:off x="436245" y="5166995"/>
            <a:ext cx="321945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3.安全电压</a:t>
            </a:r>
            <a:endParaRPr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8"/>
            </p:custDataLst>
          </p:nvPr>
        </p:nvSpPr>
        <p:spPr>
          <a:xfrm>
            <a:off x="436245" y="5682615"/>
            <a:ext cx="115741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只有不高于36V的电压对人体才是安全的。我国家庭电路的电压是220V，工厂用的动力电压是380V，高压输电线路的电压高达10~500kV，这些都远远超出了安全电压，因此人一旦发生触电，就会有生命危险。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二、常见触电事故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92735" y="1354455"/>
          <a:ext cx="11443335" cy="5264150"/>
        </p:xfrm>
        <a:graphic>
          <a:graphicData uri="http://schemas.openxmlformats.org/drawingml/2006/table">
            <a:tbl>
              <a:tblPr/>
              <a:tblGrid>
                <a:gridCol w="765810"/>
                <a:gridCol w="739775"/>
                <a:gridCol w="869950"/>
                <a:gridCol w="6635115"/>
                <a:gridCol w="2432685"/>
              </a:tblGrid>
              <a:tr h="975995">
                <a:tc rowSpan="4"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触电形式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 rowSpan="2"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家庭电路触电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单线触电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站在地上的人接触到火线，则电流流入人体，通过人体流入大地，造成触电事故，如果这时脚下踩着绝缘材料，就不会触电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7110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双线触电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人站在绝缘体上，若一只手接触火线，另一只手接触零线，电流将由火线流经人体回到零线，造成触电事故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3470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高压触电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高压电弧触电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高压带电体会在周围形成强大的电场，当人靠近高压带电体到一定距离时，高压的带电体和人体间发生放电现象，电流通过人体造成高压电弧触电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4105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跨步电压触电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高压输电线掉落在地上，地面上和电线断头距离不同的各点间存在电压，当人两脚与电线断头的距离不等时，两脚之间存在相当高的电压，这时电流从一条腿流入，另一条腿流出，造成跨步电压触电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490">
                <a:tc rowSpan="2"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触电事故急救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 gridSpan="2"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处理原则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使触电的人迅速和电源脱离，同时注意自身安全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28980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具体做法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一是切断电源，或者用一根绝缘棒将电线挑开，使触电者尽快脱离电源；二是尽力抢救；三是发生电气火灾时，务必在切断电源后再灭火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图片 9" title=""/>
          <p:cNvPicPr/>
          <p:nvPr/>
        </p:nvPicPr>
        <p:blipFill>
          <a:blip r:embed="rId4"/>
          <a:stretch>
            <a:fillRect/>
          </a:stretch>
        </p:blipFill>
        <p:spPr>
          <a:xfrm>
            <a:off x="9935210" y="1428750"/>
            <a:ext cx="1169035" cy="807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title=""/>
          <p:cNvPicPr/>
          <p:nvPr/>
        </p:nvPicPr>
        <p:blipFill>
          <a:blip r:embed="rId5"/>
          <a:stretch>
            <a:fillRect/>
          </a:stretch>
        </p:blipFill>
        <p:spPr>
          <a:xfrm>
            <a:off x="10218420" y="2353945"/>
            <a:ext cx="958215" cy="861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231755" y="3429000"/>
            <a:ext cx="746125" cy="916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10231755" y="4530725"/>
            <a:ext cx="819785" cy="854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621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三、安全用电原则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266825"/>
            <a:ext cx="321945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1.日常生活中的安全用电原则</a:t>
            </a:r>
            <a:endParaRPr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374650" y="1680845"/>
            <a:ext cx="1157414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（1）不接触低压带电体，不靠近高压带电体；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（2）更换灯泡，搬动电器前应断开电源开关；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（3）不弄湿用电器，不损坏绝缘层；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（4）保险装置、插座、导线、家用电器等达到使用寿命应及时更换；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（5）有金属外壳的用电器要有接地线。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436245" y="3803650"/>
            <a:ext cx="397002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2.家庭电路安装中的安全用电原则</a:t>
            </a:r>
            <a:endParaRPr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6"/>
            </p:custDataLst>
          </p:nvPr>
        </p:nvSpPr>
        <p:spPr>
          <a:xfrm>
            <a:off x="436245" y="4249420"/>
            <a:ext cx="1157414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（1）保险丝必须安装在火线上；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（2）开关必须安装在火线和用电器之间；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（3）三孔插座要严格按照“左零右火上接地”接线；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（4）带金属外壳的用电器要使用三线插头；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（5）螺口灯泡的螺旋套接零线，顶部金属片接火线；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（6）家庭电路的接地线要良好接地。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四、注意防雷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374650" y="1266825"/>
            <a:ext cx="321945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1.雷电</a:t>
            </a:r>
            <a:endParaRPr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374650" y="1680845"/>
            <a:ext cx="115741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雷电是自然界所产生的一种大气放电现象，是由带电荷的雷云引起的。各种雷电现象中雷云对大地的放电只占少数，但一旦发生，可能带来严重的危害。</a:t>
            </a:r>
            <a:endParaRPr 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436245" y="2665730"/>
            <a:ext cx="397002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2.防止雷电危害的措施</a:t>
            </a:r>
            <a:endParaRPr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6"/>
            </p:custDataLst>
          </p:nvPr>
        </p:nvSpPr>
        <p:spPr>
          <a:xfrm>
            <a:off x="436245" y="3182620"/>
            <a:ext cx="1157414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（1）避雷针：高大建筑的顶端都有针状的金属物，通过很长的金属线与大地相连，可以防雷，叫做避雷针。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（2）避雷线：高压输电线最上面的两条导线是用来防雷的，叫避雷线，又称架空地线，简称地线。避雷线在被保护导线的上方，避免雷电击中输电线路，保护导线正常送电。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130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865" y="4520565"/>
            <a:ext cx="5814060" cy="19138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四、注意防雷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3"/>
            </p:custDataLst>
          </p:nvPr>
        </p:nvSpPr>
        <p:spPr>
          <a:xfrm>
            <a:off x="292735" y="1550670"/>
            <a:ext cx="11574145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（3）雷雨天的防雷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雷雨天防雷措施：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①留在室内，关好门窗；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②不在室外使用电器和手机；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③切勿有用或进行水上运动；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④不要站在山顶及空旷场地；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⑤原理高大树木和桅杆等，在空旷场地不易打伞。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4575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常见触电事故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7"/>
            </p:custDataLst>
          </p:nvPr>
        </p:nvSpPr>
        <p:spPr>
          <a:xfrm>
            <a:off x="374679" y="1902477"/>
            <a:ext cx="1173480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判断是否低压触电的技巧：判断是否低压触电的关键是判断火线是否通过人体形成放电的通路。例如，站在地面上的人接触火线（或与火线连接的导体），则能形成电流通路，人就会触电；当站在绝缘的物体上的人单手接触火线（或者与火线相连的导体）时，因为不能形成电流通路，人就不会触电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高压线上小鸟不会触电的原因：小鸟的脚确实有一定的绝缘能力，但高压输电线路上的电压很高，可以达到几万伏甚至几十万伏，小鸟脚上的绝缘层在这么高的电压下是微不足道的，如果真的将这个电压加在小鸟两脚之间，小鸟将在瞬间被电烧焦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（3）触电急救：有人触电或反射电气火灾时，首先应切断电源再施救，绝对不能不断电而直接用水泼起火的用电器。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9" name="矩形 78" title=""/>
          <p:cNvSpPr/>
          <p:nvPr/>
        </p:nvSpPr>
        <p:spPr>
          <a:xfrm>
            <a:off x="0" y="5287010"/>
            <a:ext cx="12192000" cy="1570990"/>
          </a:xfrm>
          <a:prstGeom prst="rect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3600" b="1">
              <a:sym typeface="+mn-ea"/>
            </a:endParaRPr>
          </a:p>
        </p:txBody>
      </p:sp>
      <p:sp>
        <p:nvSpPr>
          <p:cNvPr id="80" name="泪滴形 79" title=""/>
          <p:cNvSpPr/>
          <p:nvPr/>
        </p:nvSpPr>
        <p:spPr>
          <a:xfrm flipV="1">
            <a:off x="334841" y="526047"/>
            <a:ext cx="1405913" cy="1405913"/>
          </a:xfrm>
          <a:prstGeom prst="teardrop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3600" b="1">
              <a:sym typeface="+mn-ea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735818" y="756063"/>
            <a:ext cx="1877437" cy="11758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目录</a:t>
            </a:r>
            <a:endParaRPr lang="zh-CN" altLang="en-US" sz="6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5" name="文本框 44" title=""/>
          <p:cNvSpPr txBox="1"/>
          <p:nvPr/>
        </p:nvSpPr>
        <p:spPr>
          <a:xfrm>
            <a:off x="776804" y="1812598"/>
            <a:ext cx="3048000" cy="3293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1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CONTENTS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圆角矩形 9" title=""/>
          <p:cNvSpPr/>
          <p:nvPr/>
        </p:nvSpPr>
        <p:spPr>
          <a:xfrm>
            <a:off x="542925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 title=""/>
          <p:cNvSpPr/>
          <p:nvPr/>
        </p:nvSpPr>
        <p:spPr>
          <a:xfrm>
            <a:off x="1257935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01</a:t>
            </a:r>
            <a:endParaRPr lang="en-US" altLang="zh-CN" sz="3600" b="1">
              <a:sym typeface="+mn-ea"/>
            </a:endParaRPr>
          </a:p>
        </p:txBody>
      </p:sp>
      <p:sp>
        <p:nvSpPr>
          <p:cNvPr id="50" name="文本框 49" title=""/>
          <p:cNvSpPr txBox="1"/>
          <p:nvPr/>
        </p:nvSpPr>
        <p:spPr>
          <a:xfrm>
            <a:off x="970280" y="451929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考情分析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5" name="圆角矩形 4" title=""/>
          <p:cNvSpPr/>
          <p:nvPr/>
        </p:nvSpPr>
        <p:spPr>
          <a:xfrm>
            <a:off x="3383280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椭圆 5" title=""/>
          <p:cNvSpPr/>
          <p:nvPr/>
        </p:nvSpPr>
        <p:spPr>
          <a:xfrm>
            <a:off x="4060190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02</a:t>
            </a:r>
            <a:endParaRPr lang="en-US" altLang="zh-CN" sz="3600" b="1">
              <a:sym typeface="+mn-ea"/>
            </a:endParaRPr>
          </a:p>
        </p:txBody>
      </p:sp>
      <p:sp>
        <p:nvSpPr>
          <p:cNvPr id="7" name="文本框 6" title=""/>
          <p:cNvSpPr txBox="1"/>
          <p:nvPr/>
        </p:nvSpPr>
        <p:spPr>
          <a:xfrm>
            <a:off x="3827145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知识建构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20" name="圆角矩形 19" title=""/>
          <p:cNvSpPr/>
          <p:nvPr/>
        </p:nvSpPr>
        <p:spPr>
          <a:xfrm>
            <a:off x="6185535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椭圆 23" title=""/>
          <p:cNvSpPr/>
          <p:nvPr/>
        </p:nvSpPr>
        <p:spPr>
          <a:xfrm>
            <a:off x="6862445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03</a:t>
            </a:r>
            <a:endParaRPr lang="en-US" altLang="zh-CN" sz="3600" b="1">
              <a:sym typeface="+mn-ea"/>
            </a:endParaRPr>
          </a:p>
        </p:txBody>
      </p:sp>
      <p:sp>
        <p:nvSpPr>
          <p:cNvPr id="25" name="文本框 24" title=""/>
          <p:cNvSpPr txBox="1"/>
          <p:nvPr/>
        </p:nvSpPr>
        <p:spPr>
          <a:xfrm>
            <a:off x="6629400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知识梳理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28" name="圆角矩形 27" title=""/>
          <p:cNvSpPr/>
          <p:nvPr/>
        </p:nvSpPr>
        <p:spPr>
          <a:xfrm>
            <a:off x="8987790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9" name="椭圆 28" title=""/>
          <p:cNvSpPr/>
          <p:nvPr/>
        </p:nvSpPr>
        <p:spPr>
          <a:xfrm>
            <a:off x="9664700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04</a:t>
            </a:r>
            <a:endParaRPr lang="en-US" altLang="zh-CN" sz="3600" b="1">
              <a:sym typeface="+mn-ea"/>
            </a:endParaRPr>
          </a:p>
        </p:txBody>
      </p:sp>
      <p:sp>
        <p:nvSpPr>
          <p:cNvPr id="30" name="文本框 29" title=""/>
          <p:cNvSpPr txBox="1"/>
          <p:nvPr/>
        </p:nvSpPr>
        <p:spPr>
          <a:xfrm>
            <a:off x="9431655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题型归纳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4575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常见触电事故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116833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电给我们的生活带来了极大的便利，但不正确用电也会带来很大的危害，甚至会危及生命。家庭电路中，总开关上装有漏电保护器，若出现如图所示的两种情况，则下列说法错误的是（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A．甲图中，人站在大地上，如果两只手同时触摸到了火线，人也会触电；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B．乙图中，人站在绝缘的板凳上，如果两只手同时触摸火线，人不会触电；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C．发生图甲所示的触电事故时，漏电保护器会迅速切断电流，对人身起到保护作用；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D．发生图乙所示的触电事故时，漏电保护器会迅速切断电流，对人身起到保护作用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0" name="直接连接符 29" title=""/>
          <p:cNvCxnSpPr/>
          <p:nvPr>
            <p:custDataLst>
              <p:tags r:id="rId6"/>
            </p:custDataLst>
          </p:nvPr>
        </p:nvCxnSpPr>
        <p:spPr>
          <a:xfrm>
            <a:off x="292735" y="3665855"/>
            <a:ext cx="11868150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231140" y="3713480"/>
            <a:ext cx="64897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如图，夏天经常看到一些小鸟站落在110KV的高压输电线上，虽然通电的高压线是裸露的电线，但小鸟仍能安然无恙。下面说法正确的是（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A．鸟有耐高压的天性；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B．鸟的身体不导电；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C．鸟两脚间的电压几乎为零；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D．鸟体的电阻极大所以无电流通过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138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820" y="1943100"/>
            <a:ext cx="2852420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1137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7960" y="4613910"/>
            <a:ext cx="2134870" cy="177609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1" name="直接连接符 20" title=""/>
          <p:cNvCxnSpPr/>
          <p:nvPr>
            <p:custDataLst>
              <p:tags r:id="rId10"/>
            </p:custDataLst>
          </p:nvPr>
        </p:nvCxnSpPr>
        <p:spPr>
          <a:xfrm flipH="1">
            <a:off x="6786880" y="3679190"/>
            <a:ext cx="0" cy="320611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 title=""/>
          <p:cNvSpPr txBox="1"/>
          <p:nvPr>
            <p:custDataLst>
              <p:tags r:id="rId11"/>
            </p:custDataLst>
          </p:nvPr>
        </p:nvSpPr>
        <p:spPr>
          <a:xfrm>
            <a:off x="6852920" y="3713480"/>
            <a:ext cx="52558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发现有人触电时，应立即切断电源，千万不能用手直接去拉触电者。下列物品不能直接用来救助触电者的是（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A．木擀面杖	  B．橡胶手套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C．铝拖把杆	 D．塑料凳子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 title=""/>
          <p:cNvSpPr txBox="1"/>
          <p:nvPr/>
        </p:nvSpPr>
        <p:spPr>
          <a:xfrm>
            <a:off x="6114415" y="1784985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 title=""/>
          <p:cNvSpPr txBox="1"/>
          <p:nvPr/>
        </p:nvSpPr>
        <p:spPr>
          <a:xfrm>
            <a:off x="1343025" y="4613910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/>
        </p:nvSpPr>
        <p:spPr>
          <a:xfrm>
            <a:off x="7992745" y="459676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5" grpId="0"/>
      <p:bldP spid="26" grpId="0"/>
      <p:bldP spid="2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4575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安全用电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7"/>
            </p:custDataLst>
          </p:nvPr>
        </p:nvSpPr>
        <p:spPr>
          <a:xfrm>
            <a:off x="374679" y="1902477"/>
            <a:ext cx="11734800" cy="239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判断某做法是否符合安全用电原则，可以从以下两个方面着手：1）注意平时多积累安全用电的措施，根据生活常识进行判断；2）可以根据安全用电的基本原则“不接触低压带电体，不靠近高压带电体”分析、判断相关做法是否有触电的可能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fontAlgn="auto" latinLnBrk="0" hangingPunct="1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（2）防雷的两条原则：1）防止被雷电误伤：远离可能遭雷击的物体和场所（如高大的树木）；2）防止引雷：在室外时不要携带易引起雷击的物品（如手机、金属杆的雨伞等）。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4575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考向02  安全用电</a:t>
            </a:r>
            <a:endParaRPr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292735" y="1331595"/>
            <a:ext cx="116693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以下四种情况符合安全用电原则的是（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  使用试电笔时，手应接触笔后端的金属部分；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  人向落在地面上的“高压线头”靠近；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  电灯的开关接在零线上；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  雷雨天人站在大树下避雨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1134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840" y="1602105"/>
            <a:ext cx="1311910" cy="157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1133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5930" y="1602105"/>
            <a:ext cx="1279525" cy="1574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-2147481132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1685" y="1909445"/>
            <a:ext cx="2023110" cy="1140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-2147481131" title="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3070" y="1909445"/>
            <a:ext cx="1370330" cy="114046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10"/>
            </p:custDataLst>
          </p:nvPr>
        </p:nvCxnSpPr>
        <p:spPr>
          <a:xfrm>
            <a:off x="292735" y="3401695"/>
            <a:ext cx="11868150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 title=""/>
          <p:cNvSpPr txBox="1"/>
          <p:nvPr>
            <p:custDataLst>
              <p:tags r:id="rId11"/>
            </p:custDataLst>
          </p:nvPr>
        </p:nvSpPr>
        <p:spPr>
          <a:xfrm>
            <a:off x="292735" y="3401695"/>
            <a:ext cx="577977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下列做法符合安全用电要求的是（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A．未断开电源时，直接更换灯泡；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B．发现有人触电时，直接用手把触电者拉开；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C．发现导线的绝缘部分有破损时一定要及时更换；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D．把用电器三脚插头中接地的脚弄掉后插入两孔插座使用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1" name="直接连接符 20" title=""/>
          <p:cNvCxnSpPr/>
          <p:nvPr>
            <p:custDataLst>
              <p:tags r:id="rId12"/>
            </p:custDataLst>
          </p:nvPr>
        </p:nvCxnSpPr>
        <p:spPr>
          <a:xfrm flipH="1">
            <a:off x="5842000" y="3390900"/>
            <a:ext cx="0" cy="349440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 title=""/>
          <p:cNvSpPr txBox="1"/>
          <p:nvPr>
            <p:custDataLst>
              <p:tags r:id="rId13"/>
            </p:custDataLst>
          </p:nvPr>
        </p:nvSpPr>
        <p:spPr>
          <a:xfrm>
            <a:off x="5930900" y="3475990"/>
            <a:ext cx="61601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户外遇到雷雨天气时，以下做法正确的是（ 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A．躲在大树下避雨       B．冒雨在运动场上踢球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C．不使用手机通话       D．撑着金属杆的雨伞在户外行走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 title=""/>
          <p:cNvSpPr txBox="1"/>
          <p:nvPr/>
        </p:nvSpPr>
        <p:spPr>
          <a:xfrm>
            <a:off x="4622800" y="1447800"/>
            <a:ext cx="3257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 title=""/>
          <p:cNvSpPr txBox="1"/>
          <p:nvPr/>
        </p:nvSpPr>
        <p:spPr>
          <a:xfrm>
            <a:off x="4622800" y="353377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/>
        </p:nvSpPr>
        <p:spPr>
          <a:xfrm>
            <a:off x="11014710" y="3627120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  <p:cond evt="onBegin" delay="0">
                          <p:tn val="54"/>
                        </p:cond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  <p:cond evt="onBegin" delay="0">
                          <p:tn val="59"/>
                        </p:cond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  <p:cond evt="onBegin" delay="0">
                          <p:tn val="64"/>
                        </p:cond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  <p:cond evt="onBegin" delay="0">
                          <p:tn val="69"/>
                        </p:cond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  <p:cond evt="onBegin" delay="0">
                          <p:tn val="74"/>
                        </p:cond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  <p:cond evt="onBegin" delay="0">
                          <p:tn val="79"/>
                        </p:cond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  <p:cond evt="onBegin" delay="0">
                          <p:tn val="84"/>
                        </p:cond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  <p:cond evt="onBegin" delay="0">
                          <p:tn val="89"/>
                        </p:cond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  <p:cond evt="onBegin" delay="0">
                          <p:tn val="94"/>
                        </p:cond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  <p:cond evt="onBegin" delay="0">
                          <p:tn val="99"/>
                        </p:cond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  <p:cond evt="onBegin" delay="0">
                          <p:tn val="104"/>
                        </p:cond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  <p:cond evt="onBegin" delay="0">
                          <p:tn val="109"/>
                        </p:cond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5" grpId="0"/>
      <p:bldP spid="26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7" name="任意多边形: 形状 56" title=""/>
          <p:cNvSpPr/>
          <p:nvPr/>
        </p:nvSpPr>
        <p:spPr>
          <a:xfrm>
            <a:off x="5677212" y="-1"/>
            <a:ext cx="6514788" cy="6876200"/>
          </a:xfrm>
          <a:custGeom>
            <a:gdLst>
              <a:gd name="connsiteX0" fmla="*/ 1383874 w 7183759"/>
              <a:gd name="connsiteY0" fmla="*/ 0 h 6876200"/>
              <a:gd name="connsiteX1" fmla="*/ 7183759 w 7183759"/>
              <a:gd name="connsiteY1" fmla="*/ 0 h 6876200"/>
              <a:gd name="connsiteX2" fmla="*/ 7183759 w 7183759"/>
              <a:gd name="connsiteY2" fmla="*/ 6876200 h 6876200"/>
              <a:gd name="connsiteX3" fmla="*/ 1401224 w 7183759"/>
              <a:gd name="connsiteY3" fmla="*/ 6876200 h 6876200"/>
              <a:gd name="connsiteX4" fmla="*/ 1284616 w 7183759"/>
              <a:gd name="connsiteY4" fmla="*/ 6753893 h 6876200"/>
              <a:gd name="connsiteX5" fmla="*/ 0 w 7183759"/>
              <a:gd name="connsiteY5" fmla="*/ 3429001 h 6876200"/>
              <a:gd name="connsiteX6" fmla="*/ 1284616 w 7183759"/>
              <a:gd name="connsiteY6" fmla="*/ 104109 h 6876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3759" h="6876200">
                <a:moveTo>
                  <a:pt x="1383874" y="0"/>
                </a:moveTo>
                <a:lnTo>
                  <a:pt x="7183759" y="0"/>
                </a:lnTo>
                <a:lnTo>
                  <a:pt x="7183759" y="6876200"/>
                </a:lnTo>
                <a:lnTo>
                  <a:pt x="1401224" y="6876200"/>
                </a:lnTo>
                <a:lnTo>
                  <a:pt x="1284616" y="6753893"/>
                </a:lnTo>
                <a:cubicBezTo>
                  <a:pt x="486462" y="5875729"/>
                  <a:pt x="0" y="4709175"/>
                  <a:pt x="0" y="3429001"/>
                </a:cubicBezTo>
                <a:cubicBezTo>
                  <a:pt x="0" y="2148828"/>
                  <a:pt x="486462" y="982274"/>
                  <a:pt x="1284616" y="104109"/>
                </a:cubicBezTo>
                <a:close/>
              </a:path>
            </a:pathLst>
          </a:custGeom>
          <a:solidFill>
            <a:srgbClr val="A9D3F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35" name="任意多边形: 形状 34" title=""/>
          <p:cNvSpPr/>
          <p:nvPr/>
        </p:nvSpPr>
        <p:spPr>
          <a:xfrm>
            <a:off x="630528" y="1048373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5" name="任意多边形: 形状 54" title=""/>
          <p:cNvSpPr/>
          <p:nvPr/>
        </p:nvSpPr>
        <p:spPr>
          <a:xfrm>
            <a:off x="3153575" y="-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5047676" y="463293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1483373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8" name="文本框 27" title=""/>
          <p:cNvSpPr txBox="1"/>
          <p:nvPr/>
        </p:nvSpPr>
        <p:spPr>
          <a:xfrm>
            <a:off x="630320" y="2525518"/>
            <a:ext cx="6155531" cy="20313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(标题)" charset="0"/>
                <a:ea typeface="思源黑体 CN (标题)" charset="0"/>
                <a:cs typeface="思源黑体 CN (标题)" charset="0"/>
                <a:sym typeface="+mn-ea"/>
              </a:rPr>
              <a:t>感谢观看</a:t>
            </a:r>
            <a:endParaRPr lang="zh-CN" altLang="en-US" sz="6000">
              <a:solidFill>
                <a:schemeClr val="tx1">
                  <a:lumMod val="75000"/>
                  <a:lumOff val="25000"/>
                </a:schemeClr>
              </a:solidFill>
              <a:latin typeface="思源黑体 CN (标题)" charset="0"/>
              <a:ea typeface="思源黑体 CN (标题)" charset="0"/>
              <a:cs typeface="思源黑体 CN (标题)" charset="0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(标题)" charset="0"/>
                <a:ea typeface="+mj-ea"/>
                <a:cs typeface="思源黑体 CN (标题)" charset="0"/>
                <a:sym typeface="+mn-ea"/>
              </a:rPr>
              <a:t>THANK YOU</a:t>
            </a:r>
            <a:endParaRPr lang="zh-CN" altLang="en-US" sz="6000">
              <a:solidFill>
                <a:schemeClr val="tx1">
                  <a:lumMod val="75000"/>
                  <a:lumOff val="25000"/>
                </a:schemeClr>
              </a:solidFill>
              <a:latin typeface="思源黑体 CN (标题)" charset="0"/>
              <a:ea typeface="+mj-ea"/>
              <a:cs typeface="思源黑体 CN (标题)" charset="0"/>
              <a:sym typeface="+mn-ea"/>
            </a:endParaRPr>
          </a:p>
        </p:txBody>
      </p:sp>
      <p:sp>
        <p:nvSpPr>
          <p:cNvPr id="3" name="椭圆 2" title=""/>
          <p:cNvSpPr/>
          <p:nvPr/>
        </p:nvSpPr>
        <p:spPr>
          <a:xfrm>
            <a:off x="7214467" y="1017244"/>
            <a:ext cx="4823512" cy="4823512"/>
          </a:xfrm>
          <a:prstGeom prst="ellipse">
            <a:avLst/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650" y="1333500"/>
            <a:ext cx="2719705" cy="3524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522200" y="11315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5" grpId="0" animBg="1"/>
      <p:bldP spid="55" grpId="0" animBg="1"/>
      <p:bldP spid="59" grpId="0" animBg="1"/>
      <p:bldP spid="60" grpId="1" animBg="1"/>
      <p:bldP spid="6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考情分析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278765" y="1253490"/>
            <a:ext cx="11634470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2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一、课标考点分析</a:t>
            </a:r>
            <a:endParaRPr lang="zh-CN" altLang="en-US" sz="22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22580" y="1873250"/>
          <a:ext cx="11205210" cy="4084320"/>
        </p:xfrm>
        <a:graphic>
          <a:graphicData uri="http://schemas.openxmlformats.org/drawingml/2006/table">
            <a:tbl>
              <a:tblPr/>
              <a:tblGrid>
                <a:gridCol w="2406650"/>
                <a:gridCol w="3458845"/>
                <a:gridCol w="5339715"/>
              </a:tblGrid>
              <a:tr h="41148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考点内容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课标要求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命题预测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</a:tr>
              <a:tr h="62611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家庭电路的组成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rowSpan="2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了解家庭电路的组成；了解我国家庭用电的电压和频率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rowSpan="5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《生活用电》是初中物理与实际生活联系最为紧密的一章。是电学理论在实际生活中的延续与提升。所以，本单元在中考试卷同样属于必考内容，只是题目数量和所占分值较少一些。本单元考点主要集中在家庭电路的组成、连接家庭电路、家庭电路故障的分析判断、家庭电路中安全用电问题和防雷电等。考试题型一般有选择题、填空题和作图题等。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从命题方向和命题点看，主要有：家庭电路的组成、安全用电常识、连接家庭电路、用试电笔判断火线和零线、保险丝和空气开关、防雷电措施、触电与急救等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</a:tr>
              <a:tr h="64643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家庭电路的连接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2291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家庭电路中电流过大的原因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有安全用电和节约用电的意识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127254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触电与急救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rowSpan="2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有安全用电和节约用电的意识；在家庭用电中有保护自己和他人的意识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70485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安全用电常识与防雷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考情分析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414714" y="1481123"/>
            <a:ext cx="10856873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二、考情分析</a:t>
            </a:r>
            <a:endParaRPr lang="en-US" altLang="zh-CN" sz="200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《生活用电》是中考必考内容。其主要考试方向是通过考题，让考生了解家庭电路的组成以及家庭电路中常用电器连接，家庭电路中常见故障（电流过大的原因），防触电，防雷电和安全用电常识等。</a:t>
            </a:r>
            <a:endParaRPr lang="zh-CN" altLang="en-US" sz="200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单元的考题一般是一道题，分值在2分-3分之间。从考向出现的概率看主要有：安全用电常识、家庭电路的组成与连接、家庭电路中电流过大的原因、常用家用电器的连接方式、试电笔及应用、保险丝的作用及要求、触电急救与防雷电等。</a:t>
            </a:r>
            <a:endParaRPr lang="zh-CN" altLang="en-US" sz="200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知识建构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" y="1831340"/>
            <a:ext cx="10693400" cy="3555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4244196" y="1563294"/>
            <a:ext cx="6259830" cy="3731458"/>
            <a:chOff x="2957830" y="1682616"/>
            <a:chExt cx="6259830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957830" y="3747636"/>
              <a:ext cx="625983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zh-CN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家庭电路</a:t>
              </a:r>
              <a:endParaRPr lang="zh-CN" sz="4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一、家庭电路的组成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1BCC2C28-871D-48CB-8BE0-2867F7803ADB-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5" y="1564005"/>
            <a:ext cx="11311890" cy="37293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9260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一、家庭电路的组成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1BCC2C28-871D-48CB-8BE0-2867F7803ADB-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322070"/>
            <a:ext cx="11463655" cy="44824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TABLE_ENDDRAG_ORIGIN_RECT" val="484*90"/>
  <p:tag name="TABLE_ENDDRAG_RECT" val="409*413*484*90"/>
</p:tagLst>
</file>

<file path=ppt/tags/tag3.xml><?xml version="1.0" encoding="utf-8"?>
<p:tagLst xmlns:p="http://schemas.openxmlformats.org/presentationml/2006/main">
  <p:tag name="TABLE_ENDDRAG_ORIGIN_RECT" val="882*321"/>
  <p:tag name="TABLE_ENDDRAG_RECT" val="25*147*882*321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TABLE_ENDDRAG_ORIGIN_RECT" val="901*373"/>
  <p:tag name="TABLE_ENDDRAG_RECT" val="23*106*901*373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DhkNGI4NmJhMmU1MTZhMTI4OTdlYzlhMTQwNTZmNmIi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Arial"/>
      </a:majorFont>
      <a:minorFont>
        <a:latin typeface="Calibri"/>
        <a:ea typeface="宋体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宋体"/>
        <a:cs typeface="Arial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宋体"/>
        <a:cs typeface="Arial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item1.xml><?xml version="1.0" encoding="utf-8"?>
<s:customData xmlns="http://www.wps.cn/officeDocument/2013/wpsCustomData" xmlns:s="http://www.wps.cn/officeDocument/2013/wpsCustomData">
  <extobjs>
    <extobj name="1BCC2C28-871D-48CB-8BE0-2867F7803ADB-1">
      <extobjdata type="1BCC2C28-871D-48CB-8BE0-2867F7803ADB" data="ewoJIkZpbGVDb250ZW50IiA6ICJVRXNEQkJRQUFBQUlBRHgwWTFqU3VvZkN0Z0VBQURjRUFBQU1BQUFBWkc5amRXMWxiblF1ZUcxc2ZWVGJicU13RUgydnRQK0FlQ2N4RnljMEpWdFZqWnBXNm00akpXMmZ2VEFKc3dFYkdkTTJxdmJmMTdoSkc1eWtnRVl3NTh3Y2UyWk1jdmxXRnM0THlCb0ZIN3QrajdnTzhGUmt5RmRqOTNGeDQ4WHU1YzhmWjhsRXBFMEpYRGxQbjF6U2kzdSs2MmhrMzBlTVo5cGdObmJmYVR5a1Vid012Y2lQZkczb3VYZE9COXFrRU1aQitvY3lmL25QMWZrZGZTVXpLU3FRQ3FIZWVvejNxbEhpbm0xRW83VzFndHZmQnhkWVFvRWNuakZUdWNFSklWM0tOU3NLSFh3eXhUd1hyMU1wbXVvM0srRUlQcW5RZUhzQjdRSlhxY0lYdU9NWnZMVUVTM2FlU2dEK3RTNGFEbzRSYmdGWHVWbFdQSWk2aEZuQjFGTElzZ1Zma1hmQlg3cEZ5ODIzbEdzSlRFRzJiYzVIY1V6TERsbEN0bkJUZ3p5aWduQUMzUXBNdEdrSkFRa2lqL2hlRURpQlB3cUdveWc2bXMwS0NQWGorTkVvREVmVUt0R01yYUJ1bVpWK3NYS3hTcWV6K3BYMEQwWW9tVEt1MUVPbGRBbjI0NStGWEUvWXhzUmY3RzV5UVd5VnYwSXVNRjIzdk5EQ2tIOWhkdk1WazJxM1RRdTdRWTUxZmdJMGdlMVFtL3JFc1QzTUg4RTdBaDBPYk1JalI3Vi9HS3lPNVl5dndLeThLNTcwRCt1a2R5L1g4eHhBdGF5a3Yvc0Y2SS8vVUVzREJCUUFBQUFJQURCMFkxalMwbXJpVmdjQ0FBTUtBZ0FhQUFBQWJXVmthV0V2YVcxbk1UY3dPVFEwTnpZek5qVXhOaTV3Ym1jMG0yVlFXOS9YaFVPd0VDeElnV0lOZ1ZLMHhhRm9Da0dLRkMxUzNOM2ROVWdMQllwRGNTdWxRSEVyVnFDNHU3dTdPN3o1L1dmZVBaUEpETU9IZTgvWmErMW4zWHNTb2ZSQkdoOU1DUVlBQVBqdlpSQXFBQUR3RmdCQVl3Y0JVWCs1TEZVTlIzM2hPTWhvT1FNQXhDNy9mZEFXelY1NEFBQlF3SHZFT3pXUDcvdE5PKzdVMG01dlBPd1JyNnZKQTRCSzArNHh5eDlrR1NUZngzL3l0cmQ3NzFaNzRMeEpNOVNmdVU3b3ZPaTUxWS90Zitvb0ZuM0F2MkRyM2FCOU1DbGx0Y2J5R2xZT3VXdCtVMjMrcittTXJ1SXpWRXVMVkJhQ2tMMTI1WitHbTBrdGFuS3QvbXRxOFVaUDRzWnJSTWM2WndjVHVlK3dkN3EzMlVYZ0E1NWhZQitUNjdYYWFZRGRQNzNCa0RwK0Z2d1Q0dUR1RFg0ZTQ4Nkd1V09WZ0M2QjNEMzBrSUVHQUJBdHhBOGJwVDhUM0p3N1JNbjhpRVhQTmN3V0QrelAwdjdxVTRmYVhoaHRyajVzUC96N1pTOE9RSmdZQkg2TWJCYnBKSm04Rk9xa3hkOEJPOC9iS2Y2OXV4WnR2eTdGbk82U3VOYnpiZkw3SkRmUnVwQmhWSCtlMjkrWU1kbjhJNnZONFczVVZybmlSL2pPQ1UyRWNqbThaZFJIWDdZREVCa09ra0YwYW1ob3ZydzZFV25MWGZOOGNYZmNUbHNrMUNqNlNoUm4rbW0wbWZGbmVjTStYZS9ucTRmdEdhNGxta3AxNm95WW8wTTZuQmVzejdqM3BCMjAyU0hsZVNjZzJ4SUpBSmJYcVkwR1ladS9uczhzdnBoM0dNdWwySjNDWFh0SHMrc1dWYXQrUkxIVnR3djNGZUdCYVYvMGFNVmNEYzY5WndPVWowZXpuaW1LYkg5R2JyUFlzWWxZYlNTYkNkemtNajEreFJZeGlZcmNXaUZLVGlDQnJFb2cwdHZWMGpuZzFVbGVZR0NtSHV1KzZDWEYzZTdnMmtvdDdiNi8yUko2L01TL2N5NnRkMFFlZjIyeG9zVTFrQ25WbmdoUXRwYlFwNjJiMHZ4aWt3ZmY5WDkzN29rdXZGMk80YVF3V1RwU0VxanN1SENkTCs3K0ZYV24zaUthZy8vdVk3YVIvc0pNVisyWEJWN2VYUCtJaVlPMXZzR0VmVXZoWnRrQmt1N2prb0J2cGUzOThobXVDSkF5ei9HMmR6TlZtK3dnODRNcWFNV2RleFhkM1VvWG15aEJoWldWZFc5dkwxWW1yN3o4SFFoblgva3g1UVpuWk92eXhOWWdpVjc5OHNTM3E3bmhETEh5UHZxcUNLdFIrOVdUVEpydlVHZjc5R2JUcVJwTlBoZ0o1SjZyS1VGUHJWbm9RM1RnaFd1T2h2U1NYaTh2ZmZsSkhPeEhEUWZSS2JIbUp3ZzIvL0FpWXM2UFYwSE1icHFrRmhoU2JDd2VkdW9SeGU0MTlQODZ3dGowRWZWL3VMMVFGSHVvS2lyYTZiSnZtbGdjQ1F6ZmYrNTJPZE43TjkwbEtreXhFWFV6OFl0S2M4RnFUWXhkZlhMQmQ5V0dkYkM4bWZ4ZThvZVNIaWE5bFdYWmZiandvL0tRenZ1L1ZpdDdVU2UrV1N3cTlVZXE0UitqOG1XWnRLRkozWlFiU3RtWkxPRmRvb3lFNDAyNzd1VTZhMWJPSVVkcGJsUXY4YVdoTVpNU0ZPRVdWazZuY1lwaU05T2Evb2YxVzdkZTN2U3g0YkNQM2VRNitVNHorLzM5a2NWcXZqbk5SVVhNdE5HZXNzRjhNVkF1VG03TFBWeDBqdGhpVWc3V2ZLY2JIOGIwakl3TU45M2FraEwyRkpzcU5pb0lHcktVSDZpazNLSXMreGF6eXhGY1ZGTFNtWi9maWV4TVNkbEpTUGlZUDUrYU91czhsQ25rY3UwQWhRQVUvU2MrU0FLUHJ3VlNkQTRQMHh0SlNFZ1dSQlo4ZlgxakhhWjd0cVJEUTh0MDYyZkh4bndQOTJjdUw5MHd4Z3ZxQ3oraCsxRnE5amN5ZFJrTDd1NGNkUGtLditXZ3BaVFN2QzBVakNvRTcydm1GMzJLVE5mQUNXVDlhZnpJcE9zanNEOWxyK0RucFlXVkVFNGVQWTJld1FaVjEvekl3aUt1MU56NDIrY3BSNi9wOHVmTHFwY21jOU9tR0VwZjQzcnl3ckN4MytqZUd2bmFzaitzZm9tVjhiRDA5UFMwZkp2VVYxOHF4TTlmMjF3ek9UTGorWmlmbE9HNXFjWUJnY1BOaHRiUiszdGQrVlFzWVU3VTVxelYxYzAxQmMvU2tValU3WFpHbEhOS3V0eGZuN3g0Mk40WUxDMDE0Rmd2T3NaRGhJUi9YV05qWSt1WEgrb2ZsQzhyS2NsWExhcXVyaTR2TDA5SmVaNnZocnB6YWZPdDdQWXdWTk56a0hCQ0F5QXlBYlNXWWUvZUhvNnZyL3MvN0NncUtDZ2NOZC9aYVdoTWphNnVMaTgwNXFsSitFb3dVTDg3TWlzNXlwcTZ2Zk1ZVmJic21abHl2U3huOVpoT3VUaC8zU0FwckxVcXBzc1FYUWowKzNNQ25xNjBFZEZrbnRnc2xWMG10SlY2aHlBRkFjU2hIS1NuOVFrSnp3cVhxUVVjbGk4UHRQVVhtbW1pTzBNZ3djSEJaMmRuL1RxcXFzR0FwRElkQXYwV1dqQ1NnRmJBSUtVZ25oZ1FyeUlPZ2xYWDFMamRuQ1pNSkNTNE1GWTJOQWh5YzhmMWJTUjdPanM3T3pvNnVwcStUSkJkYVBJdXJLbmhVOVovQVVaV204b1FOWlphYXhlczFhMnRrV1Q2WHU1c3lDVkpTVXVKdHhuWTZ4L3Q3dTdPNzl1WWEwenRsYlZNenMxTnpjMFpwekp5b3dlNzJhTUZNS3BYcXBRVzQ3V0hkeG9oZlI1WGtialMwYlJSQ0ppK242ZXhoWVdGZ2NIeWZMMHpPL3RBVHJjK1kzNEloS2t6anUvVi9wcVE5TE9SOEx1eDZ5dkF2OXlUekFUc3YzNlpSNlNFbHNLbUxWWDJ0aVFOYWFaKzdlRWJDNEgreUo5VXRSODFpcjRkRlA0QmVKL3ZXSnppeDNWdGZmd2NyMkp0dlpmMFdwZVNrbExRSWV2b29IYkpqYnF3cFVVZkpNOFloMkNoakpxYzRvZkVXbXFoVnFsMGp6TFVaSExuRGdBSVo4b2Nlc1BHcHZmSDQrUXdYYWplSnlObGEzTXpMLzZWWXNiOWw1WnJYTE5tejdQTnppL2t1cWdPbFFRUzFuMkdLTXNHbzhtck1zWkZoUkcrR0RTdFlKV1RRMjJ4LzVYN2szZDJ6Tk5keTlPZEVwUEw0WHg5TURiMnZrRUFtZ3h6ZTB5cXAwUi9heVJBSENSdXFtV21yMy8wWld2SS82U1RQRnpnN2R1YlFyRUhTMnZyNHZMeUVaNkI2bXJYdm9xOEtnaVJjcUxGc0ttMnBYM0QybHpyMlBLV1Y0NHl6WUdSV01hZXBiVG56NHJNSWozOXVhT3pybFhsWjRXbjU3MjBGNWJ1YVRXd28rMGlTZGZOdUFyeTRyRWxGcWZlZXlGSCt3T2Zqcnd0YzVGTHZMSHVEU2ZVdWkvVURIQ2JEK2FOV1hZNUpzL1VsRno4cjJ6NHBtWm1PRGs0c3FKRUJLVjBueGpFRVZWc2pmWDFOMUg4ZW1KdSt4YWkrcG82T2o1SFRWZW45VHJtNWwxOWIxb3dBRHN1dDhWbHpiSU14QWNIQjdFT2VZZ0tjUVNOcENtbG1iUzB0NjJ0TFE4MXlsMitpZlB3OEFBY2pJM1hKdFd0ckZtci8veXBTcERkQXQ4b01ZMVBUME8rZE9ieDhEei9IQjRUK056TXpPelZxMWNSM1JXL1dEVksxNTNyMzdUY2M2Vi9XUHJqcVFxaXkvOVZYTXlwRUJlZVR5cEpyNU5pdHNUZitKaFZ2blFtSnJNdmJlYXJQWjF4OTZ4R29jdzd1Yjh6V3ZpUjFQcFhBcW1qdjVybzI2TFUrNUFFZ1pHTlBoTHZ1cE5MTEcxbENCMEh4ZS9jRVF1V0JEMDl2ZWRVVkZTVWxMS0ZZemMrZnFpV3Q3YTJkblFzTHkwOUxIdmNMVU4xODk4VkR1NGRHei9hQzB3aVFGNjhxNnZybXovSHdOaFAydG90RGlzd2JuNGVIbXBCRjRFVWViTktMUmdzQndFait0SXBQNFlCQU1TTEUxdWJWWDV0NGdwcU0yQWp3OFVDcHFXbDRlTGlGbGhpQldmUHpOUmJUNVV1TkxyYlc1aDRzQ1pZV1ZwNlB0NXNLV1lJRUVWMVZsRUFNYm5mZmoyYjBORFhiWEN4OVBQek0wS1Zqdzd6eE96azVPd3NDMm9NWVFXakFjWmo5Y1NUbzZ1bEQ2MkZVVU9HRVB0cUl2MmdyM0xKcG5sUG1XL0oyMllKSVdwMzZudnJxYXJJa2hGdXRxQ2R3ZVgxRmtOTEZxMWZITlRPa1JkZnIzTjV1dEVuSVNIUjFOU0VHcC90N2UzbWc5OXhNSUM1dWJrb0lXQVQwcHFZNWNzVWZYTTdkTFRnQ2Z6SGdZZmdUdXFMaW9vcUtTbEpGM1RkblM0M3JyRTE1VXJSZVIwV2ptcVhHcHBqZVlsVWkvMGZLUE5vYmtZRElLb2FHcndPZGljaUlpTHE2K3Y5cjhQOEhhak5YVnhjWEYwdnBsb2VxeTFUVVlKS3pobjVFVitSbi8rVzhnc01QT1dLandNYzRZajg5KzlmZXhqaDFmbC9kWDlaMnpLd2RlWi9jOWc0Skh3WGFabGFZQ21aR3pzd1VDSVRFdFFHSlRwcmRqWi9FWjNWWUNOeVIvcjdDSTAybTBWc0padm5idnA1Yzlqakx4cHovT1hQTXdRL0tmZlYydkkzM2JIRWVZK0tzTUs3ZnhsMzR3UWdoOE5ZUEtCR1pwUHZWUHI2K3JTMXRXZHMrQ0NnOGFrcGQxZFhaTHNoODBZTlhzZ24reEU4TVVZWXpPMzcvUGIyOXNGY2JmdUtnNysvdnJGeDhONVBOUllSRVpFRGdRL3U3dTYydGxHTWhKeEJSbnA2V3ZWZUY3TklYSEoxZFhXZHFZWFoyVSs2V291ejB5QU00STJQWGt0eGZ2NEd5blhzN0t6RUpZQUJNUldOalVMS1NWQWp4RGNWTHVjMngvZzlOemMzSGo0K0U2NFpJZmREQnVLSW5wNGU3OXpjQWxPenluclVBa1pGWFJRVWJGYWFENGxlelR2ajQxK29VTjU5R1JlbGxYekdnMWpVSjh2MG85anduUllORGZXOWszaDI3YVZtZXMvWExmVElKVkpDbzJYcUZTS2lkbkQvWTN0ZnpQalFTMk1iUGUrektQU2cveXhTcE1hMnkrZ0MxZWNyTWd5WlErNXVibnc4ZkI4VUZEQWxzb1BSc2FlbUppUGVDNFVLcHg3VFg2UW1KOSt1eHltaXBEajAvYTN6N1htS0VsTUhZTWJHemRLeXgvRjdRME5EamlzMlJTQU9FSzJ4V1ZSWlE2TzJ2SndJRDZ1eHNYSFRmT3R3L3VZbkNvVU9hdjBOVXpkYm5nNlhwaVluVWJNMlJTSU1DNjl2OUJRYjJBYm5DR0NDakRpQzViNTh1WktTVXRkUWQwMXRTMGpZUUlsQ1VWNytWMm1wMytXTXViR3hjYTlyclVxUkRaOFFueUFqUkVoSUNFVjVYNEtTNVBDUFhiNCsrZnFZZTFodDlmdkdHemc4RDVYR3hBcDZkUGI4Zkh2WTJPRFdmRkVLOVVydzgvcjFkZWkydGZGd0twajE4UEdMWE8rVXdvY2ZSMzRJd3dVcDRwK3RSUmZPbWlvM0xYZVpCcmNDb2xFdkFrRVlPYUkxbjhBTXA5dU1QeVRicFRQZTBDYXRQN0VjcWFHUlp1QkxjSnRnZmdZemM4aVpFMjJQdHdwNmVHc255dmdjZHdPUDJKOVphYSt3SGxmaUdDSUxXY1pyUm9uSTg5RGZWMzNPalRnV2xHY21KWGhCUVZISHoyZVhLc1ZFUENOYjJOWDFLakVwcWJGQmtDcXVKeXBLd1lqeERTa1lYb2pOSUE1L3VKK2MzQ3pNOUhOQ1FlVHM3S3lHbm1kK2NYSGY3MzRkdnRxNnF2aWVEVXBLS2hMOGkxRWVpaWE4d0hBSVFaaTN0N2Z0bko2K0xxOENOeW40OFNUNlNPR0R3dm5sUmJQSDR4K1Z3NDIrcE1vYm5WOEZCZVhNbHA5cUhxVW9zcEpQc2VOWEo2b3ZGRVZ2em92bmFvazRxUW1vUWpuZnZxMnZxNU5CMU5oZVhWeE1URXpnMElXRDBMeTh2ZGRPNnFSakx5bXpmVWo4MHUzdmRsUWkzZmk5bk96MzlEcjdmdjQ2RURYZkM4TkJwNlhoZWhZR29RdkhEdnZNNytUbWo2NjdFRDYvOEFzNU1kbnJIdVRyY3lrSVdNYXVoajN0Tk96dWxEVFU3VnRSRHBjaFNoaktSWnNDT2kvbmxKZHpVMU9iVy9xUjN4eUFvSUFVcFdMLzhQNWY0VW81bWNHSmJVTEM3MVFWUXVCd3BjOGlveEZUdUZjVFZMREpIU1JSeHdmZVIvRGJPbFkxY0d2dEhlcy9Nam9ZaEpzVmVDeXFTWWVCVGxHUThNUCt0MDJqRWxNZTkwelVBUHNjd1RnL0h5MkZBQ2tlVWdsczVwYWdndmo4MllnVHdreUhlSjEwZDcyRzIvTDA4SUlycFQvTnZ2bW1uM3VJSXJFK1FkYTBzajUyeEx0MHorV0ZnTkxTTURSSzVWU0YwWXpaTktlVVQxbURGWkRnVkZoWWFHNXVEdUdjR1NjRmgvSHo4ZW5reTdDbTZVa2tzR3h2cVBJcFZOWVV1QmtZdEVLQVJDUVhPSE0xS1o1V1ZySmhGdjlaWkNlNXZqekRyb3VvUkY4Rlc1OFVnZzd6Wm12Z01YVmwzdS93SVd5UThrNHYxRXZrWkR5MHFYSmVkR1RnZDNSWm1CV3NrdlprVUhnbHM0T1FZTWxtY3lIM09jYVhndGZaMVhqRFhzaWsrYUJheHkwNVllSkZOMUM4ZmtvSG9FTUZESEI0NWlsTmV4MzRQQURmOFFsQTZIdU01cDJJekpIdkZ6ZFF4dDRBRjM1VXczNE5icEU3RnN5TXFIWU5UdEhWMkZsbVpwYVU4RjN0RXZOalRSdFlxSE9rajVYNWMvS1BLZ0toNjR0Q1QrSUVsY1JJT2k5U0hBUlpLNGFjM0JjVUx6MU8rVDlNdVFnKy9NVjk4K2Z4ZHE5Y2MvL3lZSTdmZnFIWHBCS0ZmRnFDQ1ZhMmxoRlN1WFBSTitQdm4zUlVWQ2hMOSt4c2JmMXVOcUlhM1k4WTA5Szh2UnBzNThSTHpHQlcxZTZOT1dYdlpSQnNJVEtNVlByZUI5VmJRK25HbXpxdnZmY21ENUJJWkdscEtZb09VSFBrYXNsL3FlYUFYTThqdTc3K2ZYRURJQURVNi9wT0JyNWtMTjNDV0tQb2FDcFcrZ3IyY2tLMDJYUy9zVExEVGUxNXVKN1Uyb2hvZUxyL3hSMzZEelphOEE1TFdUUHBxNW13b01XVnRNRVc3MDZvMFpESjJzTnVpcjJzNE5EREo1dmlUNTN4L0hpQ1RUUkV1YUpWN3orRGhVMFI4S01BREFPVEE3VnY0aHh4TUMrWkwxT1UwWWxJeTZTa1dyRGRuSlVRdW5JVzNBQU9RNEVCcWo1a1EvUGx4MStsYW4vaVNwRVhURTlVRVhXL3RNa1JEUXd2M1dPWllzZGtoY1ovbC8xVDAreTIwVHNoaGlKODhYQU5mZCtMalNUOXc3MDliZ1ZqRklMT1ZsdTdIeTZtWjZZZjdCNGU3dStDdzlyRDU2UnNsRStNQ3VRWnVRVUVQRTVXTVFIQ2pxc2RnZWpZYkdPa3E4MkMyai8zM2N4enZocnd5M09UZmVuTWlVVk5ucmR2VVlpbzN6ODAxSEs5K3FXczVYRjJmWDNjM3U4c2JlbnA4VXEyZm1zb3M2eXNqRjlCRllRV1VLcENMUGtzdFdXTHIrUjZ1VG4wTEJnb05obWxTelluZFNIYTdLeVc2YjYxOG9mck5wUEdqVTJjbDFMRjlRZUhlaVlHcTR0V3dzYkp1LzI1eWRNRmpzSWpTeUVIemozMmdDMXFjUXdWUERqVS9RLzkwaUtCYkd5OENoaGxsbytQYnhDQnl5eEdSblJJYVZweE9QeTBSd0Vic04xQ29FN2JseUNWRmYzaVY4UGplRkVJY2hPWGhGVlNXM3NIRlR5N0hJUGFzbXpucW5tckJabGZFTDJYNEJyWnZiMDlQUjN0MzdkNW5ma0tac1pDR3lJclc1U1NNbE4yT0k4V2t2blVPVFQwWFNUTlJqNjFBQTNBenM2dU1EQncxUExVckxLNzNBcDNkOWVBR3BDL2xKYUNTb0tnK2JGREd5aHNFTDFlYmk4dlArRTJIL3B6UG5xVHVFbG1EelJnaE5HRmtJcW56VUNhUWdZbHc0aFk4N3RkSjZjbVE4T2tGLzJmSHZxUzN0VFcxbWFLK1Q5MlJKRFEwS1M3SHkwKzNKOE5vUlRPeDEvN0lVTjRabjVlVFZXVkJBK3JlbEJkQVhmUi9sOVl1cnFTV1dWdDJmVTlWRW1TMUJ3enA4dTlaZjMrK0xlejY5YTdMNHZvY3FjRWNyTkhSOUluTVNKcko1NmpzbUkxSW85UjhSbTdzTXBpRDhKS2RXclpSOXp6UDlJWWJNdXhERkZYMnY5YUVMWitoa1pRckpXRExoYVBqQ3AwelBCOENLZ2JRNUlnZ29DRmhiM2g2bTJKZklpNG1nR1pSdm01U09pZUx0OTRYOHVYbEpTVTVQQ2pXdHB0WnhHSmJDV3VGRHlzSUhFb1lCdjBTN3d0SlQydHhXVm5kRVB1djk1Z0wvc1ZmeTEvcTlYbHFxc1NGazNydVZiQzc5M1FLTEhpME5NMlBUN3F0RHRlbE1adm4xcHdjOXIzQnNVODNuVGJxY1VkVUVpRURMTzduOTlqYmN2ZEFhcHpYWStYQTkyZmRzdHViMi9aK2xSa0xUOUtLZEozOU11SEMzWVJRandMNDJBNWV3SmZjTTllK0Y2dllML3dFWGpMT1RJK2Z2NmZYNkRRMk1mV1ZwZU43T2xteUY5VVNNaDdaelMvcmRGZEVXV0pwK05GeGwxZmFVU2RCRkpzZmc1cjZKTVFDdTRkemFsbWhvaU1pbDRTTi82WU9DUk1QOEw0cU9sT2Uya2dhbEszcVB4TzBUbG82Ulg2SDNmcGVqVXc1cXlucGFDb3BrelJreGlybTg1VXp4WkdscUUyUU84eUtXeThHWnhuR3hnT1RKRHphaHJLYzBxMC9WVFErZmlOdTN5dklkUVFsTzBLVFBoZ1RrWk9qaS9CeHpPT25XUDQyZ3AyZFNGRHg1S2VxNWZ1M1VKcC8rWEk2WXVnZ0FLVWhCNllBOWhFUlpHSmlZUytyVStmVXRIYkFJRHBHdFJvZkFiQ3NGcmwxQ2hDNUx4T2YrL3ZldWNtUUl5REZDK3dmT2FweXBTL3Y0T3FBMDZGc1JvYk15azZpdVI0TURLbzhFTUdIbGF3ZURnS282VmdSRk1mUStOQldhU2MyOXlpV3N5OTVHRHg3cTBoa2FlL3VFTXZ0by80NVZXbC8zQnpBakdBZ2JBVjBQTmtHWTJPNHFpOWhqN1dQdkxYT24rY05xeVlTRzk3RlAyZGJtZkdYaW1tUjBvWnEvVENvUTczMXlmdVM3NzhCblBCRWhMYzNOemFSZVByNnlhaW1mNXJBL3g1aG9kL3hGaHE3eVVRWnFYek5IZlhmbG1mZEF0SEkzK0xHVjFTZkZSSmFGczZxSWh1Q3FreEVGNC91LzYzVUU2dUd5SDVEUjlnWWQzUmUzbzZ2S3owT2szRXd5T3J1WHlrZ20zZys0S2ZXTHhNSitIZmp5enBnOGtGMmN6bGxkeVZ3UkxCcUhnZVJvQS83ZFphSmhWdWtjb0lhL2pLbXVlZ2ErN2pzOThrMWt3T1J2cWQ5MGJQTmdxaElTMVRRNVZsRmZOTHBFTkVtVjErOGtVbCtQK2VIWUF6bStqdmZSWVBUNTFOSFN0VWZKWDJMU3JxUFVLdG84Q1E5cTNUajhMQ1Y3VFJyRGtrcjc0V2ptbC93Y1U5OGZoVG1VdFBnUWY0ZlVoRFo4cEFLUm5pazkwS3l0aytSOGNnemFrcFBUemZHZXYvOVpFTVpzUmNsUW9NbDhjTENJMTNyYTRXZStoUnpCbXhNRGJPTloxYmxveW9oT1M4amdWaEJJOVlWSFZyZGFuOCtuN29RcWNrTzROaTlMUE5OSHg4L0tnb2ZOVG9pWldwNHVITEdkbVdlOU1VTDgvM05UcUtwQklDb3liZzVlWDFaQ3hJcnpYcXRJajAvYmRMU1BTeGdjMlhjZldCOHp6ZDRLbWZEZUJCTEwwMEJUc2s5V3dteEtqYWx2N0pmeXNjbXBSRG4xQWwvM0tJWjI5RHNZdk50Mm5LaTBmVDk1RUJDbU43L2ZweGhkQy96bnRyY09raDg2bnJKa24vZEZCM1Z0MDlzSHVETWxnbVg3V29yZXh3dk1QNmszWmFmQTVLb28rM1V5MmlycnRxcWhYTXNUOU1TY1ZsMmoxTXF1aGhBWENIOEJDQXl1RDkvbjdZQ3g5SWxKUlFZNE1PNDFnTlNRUkNRZmlydUV3Z1V3d3BLMHovd2RLOXlLSWIvdEVsNS9ERk55QWFuQmtaTUdLeFBzNzlDcHVBQmh3U2hNaGF5ellxVDUzOWxQM0N3czdPODJZamFXcUszMnIxcEYyYVFEc1JNMEJRdklRMGd1eTNyUkVXcVZyZU5EVExWRzZ1Ums2M2lQdU5YQ0FUSm1jd0lMQTcvQ1ExdFdGV2tKa0J3TXFva09PV0FNWUFQano0cWxDaWRrQkp2bm9IUDN4Vnd5RFZ6TmZYZDJDR0c0ZzBuUVBHeWhERjBlRVpxY3MrRDBXWnE4N1NzTVB0K1E3eG5iU3NKYmJOanhycFhpdGhRazZQbnl3ZUx4UmZIa3FISHE0VmRYNmRTQjhOUFZzcExmdk44RVZrSFNnV2lyMXlCcmsxa3l4U2QxcWFQT1lIQ1B0a3F5WDBVblk4ZEx5WTZ4dTkrK1R2TDcxeG1xeVo4Mkd2UGZVUUxBOGtDamhEQm9ucWZrdkJ6SWxSS1J3aVVzRkNSK3VySVFKZ2dray9rd2JBTFlrNWdWbVFETjhPZWlTRUd3Y0FaVFJEbzQ2V3lsMFovbnMvZnp0S0xGajZFZ1B5bmprZWhrRFFpVFJFd3lVLzY3eUVLRWl3ZENuWTIvcGQ5aFErM1E4OXpVL04zVlZtUHZ4cWFSRlRwaUtIcy9iaFdoZjM2UzgweFBac1JGT0xqTTdNRkZXZUE0TWdmei9xaVV2Q3BOQlE0Y25SME5ITXk4dlcxTlRKYVBYcDhjVVRQUVZPdGJ2Ym43TkJvU0hSTzd3WUV3bVlMRHhlL0ZyTHZWVnVVS05aeTVlUTdLV1JTU0l3QmpPV1FRcXU4VHZZaElRU21zQk1DbUJOQkRPQUUrR2dWcWphRERrZEdEN3VoUWVRWGRodzR6REJGRStOR0FBd01aQkpVOEFvUWkwc1pCNVhEOXpsMnlNN2pmdHAzWFZxbnoxRHIvNU44YTNnaGVrNzJkK0FtQkFtQmdBNHZoOGVDUWZCWjYrN3cwYzVNSzBvOFdWSkVRaDVGY29SaS9QNnJRd1NjUVFzTm9lVHNDM04zS1hqRlRESVVpdlJkS2NmQ1lnVUJ3QncwUEQrSW5TMXhyNkZtaTdaWTJFOW10RnRFN0xidnd5enV2a3pJK29tellRRlNHVFd0L1lMVndIRFJPQXh0TjFlU2taZDNwbGNuQnl4YkJtbko3WVNVeEVpaDk4L3lFTWhnZFAwWmd0VFI4OEJXc3pFbXRSYWZwaUhMTVArb2h2ZnJnbjFsdy9xaVduWm5RbzFXSTVYNm9uVGh6SS9ibFpPdllReDU1ZDVMREhYOUJYMStIOVNvMEVxdmQwMEdwTEg5elphbUZHZGU4L2J1Q0k3ZFg4RzFkRElldU5XSFZFM0MvdkN3NmFlaHhGRXVpMzRXWVpUdFZrcE9UV1Y4dmwvcGFXbnB5ejdubGs1YTA4UU9seHprSmlZaUtMUnhZeU1meVpjcEhpN005US9raGV2MmhCT3YyNStoU00rUitSWmhrcTBlYkF4SWhFR0JnbnY4MGQzNUpsSXEyeTBRUkhmbEVDUWNLQnJmNExvMW5jWmhhL1IvcmM5blRzOVBZK0xlZ1p1WUtRUzAvVHNyRkhLWnRKVTJSTnFUczQ0Nm1EWjJkaUFrSDhSZ3RleVpYL0R3L05RS2p3Y0pVOHExV253dVRvMGVKMzBSUW9XYTVGWFczWjFITnMrMENPbDNnR01nUUMwQ2lQb2xqNWNwbC9mdjVJOFY0TmdZVGs4ZjBZWHpGSHRGOTZmQjVJQnJXalZobE5vUVgvYnA1cEZLd1Zsd1BHeVpDMlJnRG9Yd3p2NVNDZytkNG9ORUVBWG9qZTA3T2UrTUJSeUhxQ09EMHlKcVhrZTZGSWhqWUdBUk9iZkVaMEU3c1JveGNWclRFMys2L3FYVzI2aG9CREZkMlpyWFhDUTBYK3dEOWZWZEdRTklPNDkvMWZyd1NLWGdoTlkrLzZLeVdjZERuK3pVVnNvRC9DSTJpOFNmTGxJNFYzQUZ5MFo0SjI3RHdBQU9FbFVUOUk3UDdCOWpUaVlWSThXcTIzS3BjVTRhcmlwdkY1ME1vcURFWXREU0FEaFJuYXZtc1Z1KytRMExkZWE1U3B1MnU3V0taTGZ3NTlIMVZRZ0xZOXVHT2JRcldVSHRHLzcwUFBJWDd2N0JEZVQzRjl0TkVZMU9abUplQzdtMkpNcy9aTnVraDRPZStzeDU0RUJrTUl3KzZTdDIrVDRjSnN2bC9TdnF3dEZjN0s1TTJNZThjVXkrSVNFdWkxK0pXVmxSOFBaRWlnTXNmNWhEekRrcUl3SEVrVzQvRkcwTEpVeUc5eDBzbXNqQXUyVWxIUjJkcW9Kc2lPVE16SnV6dU1VdWV2bisvdHRqSTNYUm95bDcyNXZEd3hhWTc2aEpjQ0srSy82c3l5TWZkZk9obHJxZlBjdVVkZ09ER3hOWU5WQU5aQ1Z0VFdSbzVPVGs1K2ZuNlZsVVdXbHQ3R3ZzWjFiYzI1bE80ZThtWnN1cGxjdUdJUjNFMVRaME5CUVhyOGpRTUE5VjZPYktjTVFGNFVhcmlzeUNCbm1QQVRwK3NZWjBmS1ZyL3I4ODlzb0hLQ1JHUlNCRmF4Y2dZSGxSb1RQMElhaEE1QXlRYlFCOGpRdEt5TURuUDdSQkJoUm1tYStyQWtLQU9iWDl0dVJKenk4VEFvcElNYnI3MllJaUVXam1Ma2ovMzEvcnNMQ25qWkFRRWlvMytDeTB4M2JqckxtNXB5REg3UkxYTDF2V1B3aU1KclZMVFB5ODB6NHJ4NE5oMi9TNjVLdHFBSEpXbjVydnlMMFgreExNbnU5WU9lY0ozUTFTYmNZY003enJubXhvbnU2bDZtYlFmYndaYzEyMWxDNWIyYXkrYkhlc1RqbU9PMk4zWnlDVWdiN0FNbFo4eVVnV3RXaW1RU0xQZW5Ec3VmeGhIajR3VUcwWUYzMWR4ZEo5R2s5bVdieTNRL0twdXplNWFsYVJ0R040NHJaZnFjek0wSUw0RzBtR3pPeTF2Qy96cFhRZ3JHZFBaUmk1bHJ1eFZSVlZRc3NHWWtqUWtPeEpHUjlFUUdHbEYvMzhzWjJvcUtpVHNyTFYxWlc5cVpLU3g3V1g1WDlPWlgxbFloYnZDSlRUWTZ2S2NBTDZGVkdoYmMxWTJPZ2dhMnRyNUhSYXQvZTFGalJlSFh4MU9FQ2xhNldOZzBWbFJ4ajNIK0pqU1RpMXVUM1RHVVFrMXQzUW5qZStPYm1aUFhlbEtqSDB3T0t1M09sb3dmNyszWHFITElySzg4RytKZjZ6U3FMaTR0MWRYWHRteTdVN2UyWDl1ZnZTK1pxOS9iMmpIa2RBUWFycTI5WDJEQ2s2R05OS29xYW1rVFNlajU4a0VkZGFqVUtMUk1TVUJmc0kwb28rWlQyNlBKK2owU0kvK1pHWkNWZm5TRUd5Z0NtaXdXQkFwTnhpREFnRmVPWFRHVkViV2Z0Q2RyWDU0ZVViWW9MUld4WGc1T0F0Z0F3VGdBREFJYUxKU25PM0FZUXZ6MzVDa0ZES3NtaStscS8wYzBXeGUrb05MT1oyLyt6RVBmam9hTkxramhuWCt5VytjbGxUeWZjUitTeXloMHk3TSszWUx0Tjl5b0Vma3l0Q2JweVB5YkVLVjlJVXk3cTEvMVc4dVBQOVNzazVPb3RXSlpaL05SSGN6K2ZjdW5sTzVZTEh5VHZhcmFvejQrUHZMYWxMamhFY21BRWt2eUF1ZkZIOSs5R1JRK0FsTWZ3RDlXcWRUSWN2R2JUajV5dmYycjZYMWw4TGhyR1Q3RGEwZmhKRjdENi8yY0JNaCtPTCt6eE1tbFA3bkh5WkxKcTVNYzJOemNuV0RYOHJ4cVhCZ1lHM2FwcXE2dXFFRERsTVo2OCtGdGNOWVFYMnFCcEpSVTdlMXhjSFBmWTJOUE5peWRsRFkycis3TnlwYW9DbDBsalRtUnB6V2NTVGhTK1BleTEzTXRaT2JQR3lxQldPR1ZtUnA2UkpMb0xSVVM3dXlRN2FsYW1ucDV1ZHFWSzNkYitITXNQQ2NMcHNxaFZPcGg2T3Q5ajFTZ0RuZzBQS3duVHZzcEJiUW9xb0FLMmo0NmVOdDc0bzhqUTZlNXlBY1ZmVmU0dTM4V2VnZ29Pc3pDd29EQUFSd2dJQTlobUVCQ3VVa1FLd0FDaTlWV2Mxcy8vL2Z0M0lJMmZuSXhNU0ZCd2paZTN3QlNXQlN2Tkt0Q2dTUEViQWgzTW04SGhtTXNjckJqWWNEUmdqQUdQTWlWZUVFV1RpOEJWT3NKMDZYV1ZlZDQ4elVmSTlNeVRneXB4TWkrOG5rMjNCZzRLTERYQ3pNcURSUGQ1cURLdG01c1YyQy8rOFVRUi8rS2kzbGhGSmhqWElmOVp2azJ3TjBsVEMyMFJMeWkvcTZZbStGc3QzV3ZLM2ZBQVVrdDBRczd3cGw1UjVYdDFrVDBRRUlLS1FLbW1uYlQ4ZlgzdXl5WFdtcFl4SDhzVmZoQjQzVG9sRlB0UFpLaW1lMVdkQmkvMVFIeGNsRGhGc25qZ3l2YkgybXRYbzFWcnRvMmZLeUhrVWI2eXpQYUVSVnU3T1dvcXZhUGNTK3pOeG9jRTZIYy9YeitLTHZ2NmVCL3JIR1Vja0FaNG1KaXNyK0dTbzh6V3UwR1Fpb29TTmlMRFFhR2pxNnRRT0pZblEyZ3NCQW52Tk1vMkdPYVJuNnZBdDVUL29LQlg3MUpmMHJUV21rMFJsSTBkdUduZzlZdkdZSXdudUMybVlQQzdpRGNmTmNGU3MrOWRuMDl6YWVuaGNEWmFFaFBLc1FnSWFtcHJwMURpb2RiOFFlZ0U2eldyUkNtNnNyTHl2K2Z3dHJZUER3OGpGaTdPenR3VWVHN3U3Z29LcU5HcjZITStJbDFndWREZ2F1M002cnE4L0U0aTFZdkhhQ1IydjRGbHkwU2xLTjZRWXNTQ2h3SXZ0YUFvdnRmTW1aNmV2djFLaWpLdVo2eHdpSWVYZDI5RHVnemUzTlZ6OXdiNWJHQVlFSkRhc3dkc2JNV0RBdVNsMUFrRTNzcHYxUzNId0RDTTFva3ZxdnZuYUd0SmpubnZybytFcHYyMU4wSFo4bk40V1BoOVdHWkp5dThaRENGWmdOLzNZQWFzZ29TTmhMbmFGaFpTc0hRMHRhV05CZE0zaldaN2ZaK1JVcTJWVUJnUmhYQnU4RmJ2c0pDNUVlbHRPM05GNGdNTlp5UEJrQms4VlhIZGRnUXBmZlhHOFRnY0ZCSUFlNnBGQ04rK2JwUHNqWFhMa3FNVDhjTnB2Znd4V3ZFang3SGx2ZTJMU1ZlSTdCYm5qcHlYeG82alh5YmdOL2xWWDMvL2V1YzYwSWFxdVorUXFKLzJ3czMzMWZVaGZuZkNCOXlmb2VQTjBib0JpNm5jeFM0c3JudVRKWTN1UjFLNUk1T0ptMG9DSmlrRmx0MHpLVHNURXgvSGVQTGpiNEtNS2N5c3RhM2QzV3ZwOE1kNEV2WmVzNzlHelk4bHF2cXBNZmZoS2dheWh5Y2RRVDhTTGRtWjZlbmhoUVhldDIrMTlQWHQ1OXdZaURrVnJBME5EWDE4Y2dwS2E1U1lPcXl0QklXRTJsZCt4NCt1blh1UndhcHNpNWxUaFAxV1BYaW9EdzkyOExHQ2NmK1g5VnBhbmxvRDBkdmI2WU9ESlRKOVRpTUkvdTd1aVEwdmpOSGpTN0FLSWNBaFNySzJwV1hSa1pIOUF3T2xKYjhHQmdiWTJmb2JTL2NhRG1kblUybXFEZ253YWFXSkloRGlLNUJ0ZXFLODRiRDhKRXlOcnBWamkyWVpPSmdVUU5XcS9xN0hoVmFkSEZ6SlhUK0RPU3VQbzhJVW1CeEFDb1RpK3VOdjdIVTkrWXFnK1M0aVFnTkhra2ZtdTIwSFdKVFhwR0EyWVJpVTM0aDZwalpnRU9mNis0NzFEcFJqMk52Yks5b3JNbEZQVnQ2UWNMejBZMld5SjVsVjEwSjBiNTNWMnd5NjZtSnhLTkFiWUxQTm1RSGVaU2tLek5USUgybHhQNHVMM0JQQklpSFpxSmdSejg2U3dhRmo2ME9scGV2cUhVU2pxUDFkUWxjcjZpWjZVWUw1dWdZSUlPVWlKWmhKUEpBa3ZLMDQraGtoUDlQcFdNeWJObzdhSFNLWUVSTnBCUnR1cmVHVW5ucDFqQ1J2ZWpKRXllb1RYV3pjbS9VS3JTNUh5QWpQZ0FHSGgxZ3cweTNmV0ViSjVsSlR3eG5DU0x1dWpZU2o1cWVFcVZpcFlwUG1tVTBld0VqOTZ5ZE5UUXBLMnNHdE0ya0MvSkMvS3c1TUZIaFkrZkZmOTl4Y1hLakYvUDZVbHRyNUdLMytpMG9yWGZ1WHd6bmxlbmJqZzVLVnRIUlhiKzl1eDdVSlk5eVhsQnE5bnBxTlBVTURlT0NKSmx1S0RWZmU5OVJVbzgyWm1Sa2YwVXg1eHJtNXVjbkpxYU9veUtxYWF0NlhjWW1XWk05OUFORHo1MU94TXV2N005d0ZsdmNuVi83WHk4R0VLa1hqcTZzNXBscGxMWTllNXVibXI1T29LQ2dFL083ckdCbXZYZ2hQK3kvRG1VaEhEYVZMaTVXVTZES3BuaisvR2JEMzQrYmtmQ2RiOHJvczh1dFhQbjdlcHB0L2FVTVpmbnh4Q2svNlR3OHRVK09UVlRVMW9lSjBCL21Na2lFQm90a0pDYzF6WURkeUtUT0h3UEFFdUNud2ViM3dRTWw2VjhHQzR1djFNcjFCK1RmSFVyTEVPQ1NrckZBa0FoanlWSEZGb1dLTXRQYkRUUFFOemN1VFlacVlORWtYb0JaMGhqbDRBTFFGRVZEd0tJeU42bmNKTWpnL1AzOGxlOFdHNys2TC9yMGtMSGE0M0U1UjlGNGdZUW1PYmRoVTFHZFNjU1VsalkwZFZsUERSeVRKUTNtQTRvS2p2ZW9EQUhyY2FaMkxaUEVlTGMyRitPZFd1U2g4a0pvRFdFNnVUMEtpSFdWbjlUcURCTlBzN094aGhDOCtqRS8wR0VHSnVMbmZtWEozMk9Ib205UW4rbUkybG5KenZ2VkVDZmFpbWhkV2NkQ2FMUkYyZTNkbnZjcXBuNWxxZno5Y0MySi9iOW5ncHV2dTYzcHdlN0hYMTljbnk5eFhJU2dvZU90MVJ4d2hxR2p6ZEdSRktDVVpvWmpuYnhXYjNQT1JKVzNnNjM4dm9OY1hVZktCd01pK1hGejlWOUovRGM4emZzQVhtZW52THBYS3BPM0xRaHRWYStvVzdQakZzdEY4Tnp0c09WT2lkVVpmZWozTnBmelFVZUc4ZVdjT1E2Zm4zb2trMTNINFhqS2dRQW9qeGNNRUJuSjllellSdENDK0lldER0WlNwMzJJdEpNakpFUWVyVHBqdDNUcGJVZnBSVU1OSENzWUthalBnWU1qN3pWYmNXTGoxMzlzU1B0NkZQNTdXbHBhZHJycGpQTFp6ZkhnU3pBbnlqT1RrNU9aYlpsTlRVL1FqUDl5V2RxRU81MTk3alF4QW9lTFZ2THl0SmxxVHNmUmhtSCszdTJYa3JGV3R0ZmRPZDJVWjB3NE9kMytXRkErUWd5TXRzRzJZUTRxN1hXa0NMU2daWi9pWWVmbjRFdnMyQ1dpRlkrUVprNUtTem03dWQzZDN1N3Rsb0JEVThOZi85S25CNzZIUFJKVWJCb2xsa1FyYndNV1VvTFMxTGJGdnZwRmlURTlKUzIveVdGbnR1SzViRTBDS0wvSU1lTmRLczg5WnlUS1N1RllYV0FLaFlCTU1TWjFzRFJZSHIxN1JVSzhtaVhFc0ExeE5HenZTdzZnU25UOFZQanQ5d3dmRjVmVTlIdW96citYTXhHRlE1Y2lJcFNLODZKYnRMNmU0R0dBVFpsd1NZeXArdXhKL3Q1Y3VoL0w3RnhvYko4YjFzNTgwa3JIb1NRbjlGeTdWM1o1RnpsUFJVR1dpWXFLZzIzNnk2Y3pYUFZuTGdKYXZlaGVSYWhGR0h5ZkpyNGZ0SmZXQUFGeVlBN1dEYnJydDdGdzUyZHRrelpmK3ljL3BqZ1FscnY3NW5SMDkzWVNKM1J0NmVzWUdXbHRiTDNudGRmay9GT3RmVnRkaXM4Y0Z2Z05kZmtoQi8yajVzWFJZU1NoUmtlb2RxTldVUytsWDZTKzk2LzB6LzhkYWY2cm5sSU1tbzlrTzYrdEZjZjUzZmZvWmJ6MS9NaEtmZ0N6dzhIN2RqeWwrbklodEpvd2RFbm5ibGZJOS9XYnI2Y3IvNFZIc3FXVml3eFJXWVhOWFVydDR1OUY0Sk9wOGI5SEs4M0F0S1ZSOXFHWTNWaWJFK0ZrMUdLaW5xLzkwdmZycTZWcnh5ZG5DWTlyMXV4S0h5K1o1Wll2UFZ2clpVR1lsZTErTWQ3eFRVVkNlb0E2NlNPTUxBRHFKaVhOOXlrYiswODJldnY5MVc1aWNuQnlla3JiMlhXWG0vYnE5LzBWeDg5Y1A2RVJJeGJGYjdpYWV2WGYrdnN1eG8wUWhHSDNFTlI5bjZMWEl2STBYaWhDS1Y2ai9mcEY1OGFIeWVubXEwS0xjdlhLTHhOeklaRkllVGdyUEE5K0lMN3JtMFNVbEpUN2VieEdPRm8zTGlkMk9aTGVISVNFQUdVbCtGa0FNeTBSdmwxUkZPOUVOeFpCWlF2TXhqZjh6U1MrQVZVNkt5dUhxcXBHWE5UY3hBVExJallPMFJyNlBBQ012WGx5R09Rck9RUnIxRHhpWVZmQWE1VTI2SDZDUWNLbGNsZDZKalkyZG5wT3ZsK29taW1NcmQ5eTBYS3BzeEFmNys1R0lYUGZEK2NHdFN0VTRrbEx0T3RlenpmbjkrZEZUSndGU0MydjdxQkNKb3ZISjdXbE4xQXo2VTBNZ1d3Lzg3M0VXZlZ4UGFWbloxdG5OTFFKR0FlSVpuN0lPbTcyOXZWMFFjaGQ5UWpIenlYc3BHMXRyVzB0YlR2WTVEank2WVE2OE1RN0szVDNic2VTMHRKYjdUbkpqNDZ0VTdWUWhJVUdwTGlucHc2aGY5amJDL29mSXFTV1AzUHo4WjEvZVM3c0VwY2gyZmIwZEdmOWNEdTNzOVJaN3JzbFZEL0trQzVqK1VJaXJyNmQ3Ri8yMGpKdVVaclkxTU43Z2NncTBmUWFxRHkzQllGRUN2SWJKL2F0NE8wbnhVN1pUaDZoN0krbE5FVGcwanJzeVpWYThPVVpoUTMyVGY0cThIU21jNGFVK3lSOEQ2S1RHVUdWaUFxSG1abjkvTWRWL3I4b0dOazdmdE53N0NWREhobXBaNlQxRjJDZWxKTTl5L0c1NjhVVUlLZ1VJM1BaNk53WG83dTBSdDRwTG5QTHdta3pYZG5CK3EwQTl5UzNocUV3ZlFwUDZneUxtM2Z2djdtY3ZGaWh2ci8vbWV4c2I3OHhqeVg0b0tkVzdIdk9tQ1JnWlBQVENrZGVxd1NDUm5ZS3dQVTg0Q2xrV1kvN0lHUXo1RGFkN1o0SWtNZU5zK25OeU1yR1hWS3FqVUZiS1BHVnEvREp0enFwYktFSW9kNkdhbHhnM2lDYXdBMmlwOGI1blc1VXlpVmgycC9GenZ3UmNwOXRFbEpicW9iMHoraFhXVVgxS0pDNUNYTzloTzVqZ05VTlhLUEcrdGQrc0xvR0hwS3MwYXdtb1F4d04rcTJEdEhobEluL3AvZ2FsUTRKU0d4dTYySmZ5ckh1WGRlTnYrV240Zzk4eDJGcDU1N0g5c0l2NjhkZTVNTWtnbTFxYWFRcStZZ0NmcVp5NTkxNExKaGU5ZFRDeVlrbDZJOURCMnNlYU9YZDBCY01TOHJiU1FRWmRzSjB1czVaL2cwUit3OFBzZllZSk4yV21pMytmTFhEcGdvdys3L1BBYzZNWXJEY2YvRVZUWTlVcEFhRk5KV3ZaVk91V0hIekp6SmovM1ljdXFjZUVlMGVHaC9ncmhvSUV5cWl4c0xIcFkyVVlxR2MwZGV2ZERqNTVhKzlsQjZJSFlFRmxhWkRyTEdaTnkrcE9MOVVhWTM4cXJhVWJiODBKbHhEdHBnRFEvanR4WjQwVXB5T0xtRTQwcFRSaklnVmpCQUdnK1dpTGxycEFRQWhFcFZlSktTL2VpYnFMWjBDVGpZd2dqR2JxdmEzdFo2UGJ4YnN5OXRsdStiNmZjdU12cUNrMGt6UDF0WFVIekNyQ0lWRlMycDgrN2U1YWVYdDdmL2d1WUtnMWVUbzZpc1I5a1ZaQUJBN0Q3N3NjZkFONGc0ZVEwZExXbUZwY3BQMTlnQ0pEQndHYmxJSjRKMVRjYjdwYVRFdExzN2F5S3lvcFNVOVAxOVhVMmQvZlJhbmhtWGhxZU90K3crSHEzOVVOdWFURHhhYTFCanQvLzZlYnN5MFVpSWloNENRcXFnUU9oWUNSYUs1MlNoR1M5RmJQNUxDVGVMSnRaYU5Edi93Q01FQUVidTYzdHlmdlhtdzkzaHQ2dU1CVUhGUkNZejlQYWVFcnFGZGdXdTlTOTduTVNHYkxveUd3NHFmRVl6cnNQc3gyQjF6bCt3TllxbGY3UDN3dThyUm10YzNqZHJJUlRob1NnbEZ6QnJWeEQvMzA2SGpXK2pubVBJVVlvNytYZWI3WjE5dk1ySVl6WlYvTUFhQkVsbHQyNVRiMmN5cXM0cFlBd0VWZmJqU0ZET28zY3pDcmNiaXoyL3hIUTB2SnVibFpyd1FJdGYyajBTUTlYZjRpQkEwc3I2VTZTT0ZqYjJkcDUvWTJyYTh4bEZpKzNzYk0xOElFZGpBb3RXZXJ4bWVpdThNVWhwbldIUXBINWd2R3Q1VVdDYjNteW9vSjBDclNlVW5tWkdYbjZlanJtdEtOaVpVUExuWk9tWWtXUzIzbXBpWEVZb3ROK2k2dEJvVE04RmM2UFZObmZ0TFptQnNJL0RSeXRqMXFYZXI4cHBwWGhEOWhRQkFoaXlPZU0rR2RTNUl5ZjM0aDFCWkU3K3MrNW8waDhvb0x4a1FNaGlnOWh5RVBuYXljbmJ3RTAra2tPK0M5cmtsbWhZeHZ6QXBmU1NscHlXUDJtRlpabFZYUjlBWUliUTF3NUlqVHdaTS90RW0rc29jS3lsQXNHR1RvcCtqcFpmVFZyUU1iQUwydVpOaGhSNzhLRzRuZko3ekJxQStRbWF0TzYvSTlBZ1g4a0JlZlNpREE2V0tNTUJFcXg4Z1FvTXpLN0RiL0FHZHJwbC9KL0hENGxmeWtybkpIR1ZTeUhSQnZrR3hrNTdaenBpaldpTExZY21OcGZhK2R6dHZRaHBQeThxWDd6ZHFtcHFiL251Mmc2R3dyMHpkeHlEUWwzbERyTmVjT3p4RWVreEk0RUhTdU5venY5bmwxUkNOY1huNUdIaXRBWWlYR1ZDdlVjTHFHQm96RWF4L0d5MUFoQjcxSkZQcUJDcGlWbnk1d3NJSmYzeFNlR1NsOWh0VFY1OS9ZUDI3YTgvTk5wb3MvanBMcjkvY1AwQWc1cmc1TTZmUGowZXN6VlZYVm1EamY5QlFWdlNuelIvSDB6T2lpbnY0TEJEeFFrSTFjUjRONTgzeHljbjlmUjRDVUFaYXZBNERtd0tFT3g4dHRHbnErcmdZR1VPSXZ2cDVyLzVhWGgvODdlRHM3YTBUeExabWZuODkrcWU1RThlazZ1dFord2NyYVdzaHBQZHhVQzVXWnpZY3liRzF0N3haYW5ybzZGVVY3VENyTG1pNTNpMVNIT3F4WFF5MGh1VzVoQjZ1YkU3SEV5ZXhUblJmVlVZcGlmZjduV2c0MmpNdGNXaXNETlh4YjJ5UGJPK2JCNk5pL1JWYytmY09rL01IQUhkd3A2bm52NWg3OUdiRE5QZW5wbVhnNC85ckh6ZmhoRno4akRXZWpNanNpUDBITU56bEtLdGpWMFhPVklua2JzRFBmOWlsNmVuNis3bmlrSzBYK2RuK21NZ0lSbEJJQkR4Y1ppZ25WVTdLd3JObGE5Y2RwZldaQi94ejVwNUtqMnZOQjBOY0xLZmIwVGVyZmZsUTFuSTgxVUppS001NE4vdnNNaVE1b3hlUlJvTGVoZXVmRVZnZ0ltc2JvN0FkSHF2MmphVXJxZXQ1REhmaW51T0x6YzZSYUFHTTUwOUd6V2RNUDBlSlFBQnFFREE1VjRNRnpZaEQwN0FFT0kvQllQck96U3lXT09YWUExZ053T3hnQUpwd1RwcytKZkIvMTBraysyRlNlMHk5ZEpTQ1Jocmp0Ym1kN1RLZWhBRFN5d0hUSG9EWGN5Zk5QSFFyUGRTYXhHc0lpckNrb0FwSG1DMFFnV1REZzU4dlAzQmltVUhzNFdyeGNSMitzTS9kbHI1TnVHNTZTVkx5cWUxWkQ4MUs5ZlN5UnJpR0FvbVl0Q1BveWxyU0NpSTlCS2ozK2ZTbnJnREFNbHlEbnQ2cVdzL1ZvaHM1bmdYcm9Ca1lqNGZNWHRiYUFQbkVveFdmZGx6MlNwamtPV25hWTRqTlJSUTcreHZmdzJoTUpKWGZad01lWG1YNGpacHFPZ3lad0JCMGFFUWFNdWJxdTdyaHpLN1BzRnh1Tm9NdnY4bkk2Q2pESnlPenM3T2pvNk9ibUpvb1F5Sk5lNDdaN1hQYW5iRzZhalZWRktNdU85OTk4bmt3dnBPekdBTEFOejdXQTZkakhTTVVwUWdQREUwMjFFaVVScFh0ZW50WjQ3WTdmWFFRVkVLR0dNc3o0N1E2NjVFZ09ueVRkOFloS0FKUTRpdmF0MDdncmJsSEp3TTJOSjJKZWMwbW1rTnZWMWJXR2ZYSnlzdXZWdjZXbnMwenBveWg1UmNWQzFhTGJXeXlOZWhBVW9OUFZZMWJKZStMaGIzOTB0alU0SUs4WUZSbkp4c2EyaWVzSnNMQ3dFSGdhdlZsY1hMUmc0K01XNHVmaDRSRVF1TzZ2SEJMQWxDWWFlc09tYzMyOU5pUldMeURLNTNiYm4wSXYvVFV5S2twQlhwNFVqSnlZbUpEbmN6NWRqMWp4dm5xdDN5d3NJT0J4dmoxaTNCV051aHArQnFvMVh0NDJBd3R5d2pMRHdINzVGTkxGK3JTNzY1eTNncFRzUC81d1JBWUdSMlErcWpWN2lNNVBvRjI0SWdNVXdrUGh3Vm9jamVFaEc4R1Z0TTZJZ1ErZGpVY0MvaFJTcFFxWExpblkwVy9UZFdldXhIS3lEWVhTOEFjSGpndkp6OWlqMUxWWko3cGtwdGxDbkhCZWJwN2VaR2RucjZ4a1oyUTBMMlljR2tCYmwrdERhS25NNzZhcHJSc3h5Wm42Wk0yNC8wMWJyQkFldlgzaFo0SkhnRTJXTkNCUEZxRGxRZXQ0NmpaK3kwYkNDSmhkQ1drRmxFTFk4cEJTSFRWL29iL0VDWFF4Z2VpamVIS1JzNGxSakkxMmJaamZpSlYvUXo2LzQ3b3I2V3ZzcTNvWkFXV0FnSlh3L3NhN3hVY0ZBS0VhWEwvaGxwUi91U2lRTURZbVVvdEFBS1BaeDhYc1QwVWtiVXV0R20yVXVsek9sczY2RWV2UXFIRExpWWFxd3pvc3lvRCtvQ0FwcUprVWtDbWMrK2N2ZkwramVCcEZUV0pRRUJLQUU0VEJsZlhTUklTQ2pCdUlDNGlBdlI1SU5rd05qWlV3RkZDNXJmdGQzRDZZcmlVanpwRnJETXVDMG1uMUJzSEoxVFEvWjFYSkE2RXdSbFdENmFvMXFXNDRHckJia2xIWmEybHFKb1lUR21EQW84VUVYSUUxUUtFR1d1VXh6Nm82QjgyWEMxVVdBbTNIMDhQdVB5VTBLQll5bTJJWmtXcHFhenZmWDVmbmQyS21XNWthT3pzYkcrY3FNZUhoNCtlckZFVkVSQ0J2UEtVZ29TT3ppNHZEd3diSlpNNnhqYXAwdzFjNzJKeGZqRUtwZG1nVWtmbDRFS1M0b2FNaloxeVBESE4xNEN2YTZDNmo4alIrKzlLU2tvbkp5ZDBXOUcyc0s5dFhwRXpLeENRa0dFSHZ6TFJsUnlZbk0zN1kxemxkN1BhaTZKdGFDaUZkajByVnRYWkxpL096VG1BQ2J0eEFXVFFBVXo0ZmZ5MGpJK1BmbGVNZDdrTHZXNi9tMjkzTGY1c0ZQQ1lNeE8vSHA2SWpJMzFPT3ZOdmJqREhlRjRWRnBicE4rb3hrWDRQV3F2ckhTQVBEUTBMa3c1dGo5MStzK2g1TjE2a0toNWVmbktDY241RjBRZFNBSFdYNTBhQ0J1R0x0NmM5cnpKMUd0ME9vcm01LzdOd1czdnJnMjBCdC8zcm1Vcnp0Wk4wVzdiNzVZTVA3MGQyUDk5dDREZDd6czFxU2tUY21BUmZuT0lHOHV1MzUzWkJJU3FoR0w2Z1FyN0ljdEdxYlBHVXh1N3ZCaTJSZ2IxY2FreDRyajBPdjZRb3BRSy83eThyRFE4VWxTdTdyaFVJUGxVb2s0Z0xnY0tYdVVCNnVycjFqeHU4VTY1ZTN0N2ZGQlIrbkxHQ2xmSGFmZ1Q1WGtjcDFhaC9teG5jbXZmTzNSSHpWN3BlT0pKd1A1d3VVb0E3MFV1VlpwY1BUOXNneFJNdERabmw1VWlpSVErRDU4ZVlRRHFaeEdvTGZBb25SK2VCak9kTHFSa3FlQ01tZXoybFgra3ZMaTVrdThVWHM0RWdLWEd6OXdHbHk2ZHRXaG0xcmwwSHk5Z3ZBNUFjOEN3bnJTSktWZysxazcrbmYyZTdtUXBIYy9nV2grZDhzbXBLMVVOQyt1UUpaTnVBRVRnK0tyd2MxeFZhTER1L1RGK01oTFhobUIzb2JON0pFZ0pDODRSaDZ6WmUzTUtDS1duNlpodTkveHJXYk5NZkl2NTlZcDd1K1hHS1BQelliQVVRRVdPSmFNMGFNa1JEWUh6bHlIVHF2QjM5MjdGZlYxbjlQR3FTOW1CWEtGRm1IQnRmUmZidDE3SmV6UVJYODY1aCtvekFHSm1zVVI3YVJNTjF2VHhWS3FyTGp2Ti9mNy9KMmRtcXJwWFhsR2JNaG9McXdtZFd5OXYwbU9lODU4ckU4YkxnTW1oNGlGODBkYU5mL3czUVAweVdHMU1RSEtsZHZ0SmNPRW03dmM1ZW9zM2kxVEFTQW01L3h3TGhRWTFPdG50SXVveGpRZHlkYStVUkVTZDdVMlZEZzRNRktpaDhMY2xIWWs2NUdvOW9jcVZVMmFhRko4Q3dTS0hLV2NQZkkwUVd3UHVZTlNsa1dzN0VWVk9oTW0ra0k4TlJqY3B2TjgrQmwxdGV6a21CQjRURFlyY1BELy83MVVxVDl4VUJ0WUNTckhrcHp2MWpWSjVxQWgzNTJiRm00c0xjbFB2anZSeTUyTzF4TzZHWUN6VTJKbGNsRFdoOFlxcld0Y3JkelIwcFFXZjdYQndMM3IvcEpQZmxTNEVsWTF5VWJGSDVDV2VYSytXM3FLaWU5ZGJzd0pIeWNySDdFMEpYVnh6bWRUT1c2dkx5a2FrcDh1aXUvUGpQTXJLZTI4TXJoNE5mMjhPd2dJR3RHdm9MV2t2ekZHa1V0VFozcllHUDVvcVoveDMyZnM2WklzOUlISUc2WGV1WEFuRkRVK1BqMzRVOWpjalQwaWxNbXVIT1p6dHp0UU1ia2p1a1hDTy9CVDBSelY0WmQ5NXFUQXpLc093ZG1tTTZUU3BpVU42VDVsSkplUkdPeXQrdFlpZWtDeDdPU1lEcnZRZDhBMWRicm1oakpuWGplMzI5RmtVYVM2U0NWcE50cjRrWlI0aERQRGRxb25CeGpjN09lbTBQdzlrb1RZME1RVy9xdkliV0ZHZ1hXSFppN2JuUzl2YjJNdlhmUDJ4NXIxRFYwdSt3YzNGTUpUT2RWOWUvVWp4clc5TlVaYlhWQm1XVDJ5Tm9Lc0lxd0RBTXBqaG96cTlLcVBVVTJkZjVQOEpYZDFmZ3Q0VW5DVWxmL3pqNVpkWHpabWlFYWlzRlRjZUkwekdoTWNFcjlLMGp3RnRwKzM4Q24zSFRnZUpIWFZ2WnF5Z0RrNTVORVM2a1BlZy9aYVRwUm1ZSXpGK3VPZnV5czVkd1VhajM5NnZJRU1NZkViL0E2Q1FQa3IrT1NTTkdjVERuTkJUdzBEcDY4RzFMcm5Uci9weTNGZHF4Zkx6N20wTC9wc25oZDM3UkNNOXdHSjRhKzBvdDVYWndnVTRFZ0EyRWR3cWFlYitaZEdwM2NOemQ3ZCtVOUp6V2N2dFE3UFNzRnJ0aExnM0lGV1pUb1RnT2FQMnFPejAzM2s3empnTkhuVzM0MlRhUUkxalNJanNjbDRkc0UxdjBqOERGVHI0TDM4UmQ3dG1yRE85c3NabFByRHFXNnhEMGdDdnU2TVdwdm9lUEJtWU9hSGdBTTFPTzkzRG91MEJvemN2MFMzVjZ5R0tSNXhhT3VqdkxxNitlV2ZwTklYdUFCQzRTWUNVY0l3SVlrMXpMeDZlZWxFUmRDQ21MUVArNzI5dmJlMXFoc3RzYWlGNm9tRW43L0htOXo4N29DY21yRCttQ0w1RW9WSXpFZlE3Q2tMTTBUczVZalJmMkc5NThFdzNBazVlblBaOVJFSzhyRlJJVkZSVVc5am1jcjBkeFFJY1JKeUFjQVVOSFI4L056VVVKQVlRQmpJcUtrbVZPNzYvNk80WG9SN0JoVUJaazYyQzJCdVJVVjErMFBOUStsUlJXcmcxcTZOdmEyUUZ5T0V3a0pOWlc2S1d0ckt5OXZMeU1lS3NGOGFFa2NvSGxtbFc1bGR6VUJOSzU1UWpmSE02VWZuSXdiN1hyaU1mOVBPN1FWdnJmZENIMzhPUm5MM2YzakUrdXVZZUV1VGtjT0VqQm9ZanIrNXN6a0lHc29VeEszOWJtNXRZbSthYnVsTzJlaGZkZHV2dGd1cmNvQlVoV292bjg5Q1l3TU5qOWNIRmhlaDRQSTVqWDliOGFzYkJ4cDZKVnRlVGxqS045cmxCSElDUC9jalg3aFFoaFYzVDlDRVdETENVVFdzcU1LUlRBRllPWm84Z0FXZEt2ZDBlYmRWaHBDWU5pcUlPNUEyTTgxN09xUGV6MkpnZisvcFBpMEFqb1ROaGZUcjY0ZHlTUTZpRktaT2FyNFNKUmpmT3NkYmpkZDliVjFTMHdKVTVRNFd5ak5ZOWtYMEtBNFAzSTc5eWNxVTNIUmI0YlpnZnFvUmptdThTSE8rYm9SNDhNVHB1WXVkWDZzMjFHWkZwTUF3aFJrOE11bWV6V2wyYlppS1J2Tk1pQk1WMEYxYlhLUHduV041MURxMlhOVmxxYzJlRVlqVmgxVFBLSjN5QVVNcmN4NDZ6R1cyNHZUS0JZNUpvc1pPc2g4SEdoWFNYVnUvdUxsVitSWFpuK0wyKytaQnJxc3VkRU1MMmYwOGI0L1d2ZDd6VEpibXVLUXBhNklFeVZKQTczZTVrcnVNc3FiWk9NKzZhemM3TldyK3pwWk05TWx4MkVacFA0eG4zSXpHVlNudDRCZ3lQWUpBWVAySXI0SFd1ZHNQdVdUNlMycGo1RFpRUTlUSHZKZzNkNndrd212c0QwTmd6cDlPeFV3eGpEekVRY2lvUStaNE1IQm1BRXdRRTE5U21xYmRQYjZuN0dsaXZkVkdYOHphZXBLVExBbjBIZDcwRXl2MmxqSE84dVo1OThnelJqWVlIRVNJZEFVQVhqSnNNbjBOSXIxeTd5VGdmTCtjZWtMcFlYNHJBWVdIN0Z6UDcxOVBhR1hGS1pYak9YQ08vTTdPVGxvTkNSaTF2VmYyZTJpNHVMbVJDQzZYbzZtc2twR1k5bi9nOVQ2WTN1S0JvZFN2ZCt6RS9TMnowNFVNYjREQUt3WXVBS1R3elBVc2R5NVYwYUVuRnp4KzZ4d0dhbnB6VTFOV1VZaUlkRTcyeTh2UnNITHl3cHBOemRyNnpMbXZpRWhZVkZSR2dJd3RBREE1S2svNXoyL1NhZEJCSWo5MWc2bFpKazdxOWZpVDJPOUwwaEIyTXl2NlFVbDIwbndBaUJGRmhhK1FlYXBpTHcrbmw1ZWNVZVQ3U1JRWEUvaXI5SXRmcy84UHZIZmNqL05QY0pyYTZ5OGt5ajVUWmhydzZ6MEFBc3dTblhIaDRpa1VoallPYVVFSy95NnJOckFtNTR1Y2M5M045Zm1Nei82czNUNlhwUlhLQUJBQlFQb3pNeE5qWldzSTFTa1FlSmd5VW94UTludzRLditQTU4vdjhzQUFDcmppdEp2WmoxOTI4MjNLL2c2ZWxSYWxFWEhwTGl5b0dzL0dubGRSbUVIQWVVS0JqR3NLTE0zWGNCL2FLcjZxNFpOK1ZiQ25aak55TTJJNE1BUjVUTUZadHJhemtFTFRjMUpxVDR4TjVLcHozWGF2ODI0am8rM2orL2ZZM0l5VjdaTHFkZmtjRjR0MjJUcUtkc3hFK2k1VXR6VE84R01UT0E2V24zNlRYSTB0TzMrWVRHY2tWUXJtMXN0UjgxeTczNVhvaWdUK0ZENHpwNXdCdk81NXYxeEFTWmtMM0RpVVNYSmJIWm1jempLMkYveGRETmlaRmJsYytBUnZDN1Q0L01kbEk2K2FZaHhPZFJMOTVGR3RJSzVveTJnQUtUUWIxU1hMYXZHRlFETENVRURYQTFvTUZ3Qk9UMm5zMlg4dC9neDVZdXZRN3B4OUI4dUF2YnA3QnpCU1lsTUFIMFhXdkE3LytqNlN5NDJ2aStMaHc4UlJNMFdBbEIyd0xGM1FudVV0eWhTSUZTdkxoREtPNVFDaFF2eGQzZGl4VjNkeS91OFBKYjcvcmZMekJaOTV6Wis5bVRPMmZTS3JIMFZHVTdFOUE0U1lNKzhLRzdLaWU4WmpwU1FBVUZxa2hpUUFNQ1ljWm9Hd0NWL3FDbGFqb0tVZU1yY2RvaW9kLzVncjl2dGlHeEhWQjBVK0lJUkQ5eUFnQm1FY005NEVHU0U0UVRZb0xwak9TdmFFcXRZb1c4eWszKzQ1cktxQXM5RUFxd2dJc2hRMFF4UlkxUklFZzlJOG1yWjFXdUF4SVhqRmQvZjZwR3lkVWVqWGMxZkdwdWFKL0JrQnJDQjZ2YTVxbDEwVndmNCtJcUtTb3ZrWk1PYkRrbXQ5NllmdjdzNnVpNFA1SXU0QXFOVVNwZzZIdXg5aGVac3JPejgxZGhwY0RGb2s1TU5zRE9NbzBDQVJqVDZiK0lUR0V1WjJLZmpNYm4zVkViQnpjSGUwN3QwZ21scFlMTUIxaExFWmpCNHRSR0x6aS9NRHU3dTcvL3lkcjZGU3F5K0ZlK3NzNjFML0x5OHRMU2ZTK2Q3dTN0elo3cWJERGpRQUdLQzZmSWlMTlFGNVFFNW9FVWl2dkRKWWhEM3VDZ2dPMEdjYVZOOVFYcFZESGVFcFNyL2VhVi9ubnpQT2Q1Y3NKZlNtTlEvZHZWTFROQ0JvNVBDMmxYZUt2am41Qm9OMGkyd01GVGZIM2NlRTdWU3VvNWZkbHNxWGVtbmMwc3oxNW9ISVpQSU9PWENrQmcvd2drYVBUVWFxSDYzZVFBeU1aREEyYlRwZFhVOTNjUk5McWQzRXhwRFlBUTBOU085Q1k0SkJaN2JNeU1JV1hPZ1JMSmNkRlcyaklLd2NRaDVrd0pVRUZKMVk2Q2lNRnRVdEd1amtUK2pmNzNsNlJOelNNRzdpWW1Hdk1kTWdMYno1eDlMbUJiWlFQajV4WDYwaXhxYS96TWR3MU9kMmFIVUpvQURCbWZKYzBreHhyTWVkWis0aXg3djBhTTJRRk1FQWdRUzJjQ0V2K0NpRUFEQmtjdXlmU1FqUDJKVkczM21ram9OTWYwd2FFNUpSTmJqYVJLMFpaSm9YUUFVR3lZNkNVMzJSUlkyL0JVRGRaWHdxNExPaDNuUGtvRjZiYTRIdTFQOVFRSG0wbmpIUzIzOURsUUVIT2JRM1Y3aWg3SHNzMG1jdDNmeGRSZmFSWVRTaG9oak1wTTRiWjNlSExPMzQxM3p6ZWR2eDZYalhRTHJSdFRIOHh2U0M4WStnNjdIOTk2bkVEak5oaUx4YUM2dzNka1daVExzNTRZRzkzNXcwS1lQei9rdnBta1VPc21LNHpIc3dzcG1WVUJ6UG9SNTNFZ2NoT054UDVDa1FyeWIyUURCVktHV2llRnZXS2V4QWFCb3IxSXNURVFTVURLZ0Z2NXNUak9HRWF5SHhDdEJJSDBSUWJBaEdsY2xMQ1NsbGhmYVZycFcrb0RvQUFUeXI2cFlLUUd3SkJCeUpVNHJMOCswbjZoaE5FaUVTcEZ4Mm1GZkNZM2NSdTM3YmJnWkFJd2lqWWVCYm9tL2J3N1lmMkdSaVBhaWF0TklxNWMzTUU0bWl1ci9IdnF1Nkp5WW9KNndaNlZydThIcm55QkNuVi9JQ3RLVHJrMkFPb1hRV1EyQjRBQ3dTb0lYREpVSFdYcHNqUFZ5bmxsUlR4Q1pqbGlXcENvNk5qbWcxUks5VGszWDkvNEttNXUxRzFTZmlmeGtmQ1pzUllLSE1YUFp1ZWpvRzhlMGMxSFVmVCs3WE9hVUZ5aWI4SExHUm4vYlhoZkZKcllGNWVML2FPRnVvS0NnbWdxa2FmRnFsRlhONWYwNS9Wd3FzY2JhZnVuaTJFRjRjekJMWTVVL1g1eDlOaitTb1JNT0xJSXNpaW1FZTJyNzlIaEQ5UXhMTEpoNDNkMFRES05XTHJ5WkI3bk5IRlA0VGVUWTVSWVlZamlqeUpBYnhGYlRyS3FxcW90Ujc3NGdhOFpHSXFXRGVqWmVEZzRCcTFlN3U3dURTMHRMWVpsOTYzMnpkaFl1b2hGTXUzc3d6TXluWUFnWkFRdGNqL2daeHBZSmdhQ3ZoNmlpLzczb1F0YVZLNUNKTHV4UzY3SkdQOStyN2J6WnpEcFgzWkFUR1ErL0ZBZ0VoaHlRUTlrUkVXZW5acVlxREhENERpNHNrWUtIdm91T1V1NC9aMk1oSUN5VkRXNE9iZWF5eStKbDNnREpLSGhpUVVnVFFFSlFuVjA4MVBEeE0xSWRaRHJWS3dQamtZSTViSkR2S0Z3RUNkVWxSQ0VERW1JeENTU2RmYWxoZ2VhMDVrbys0RWFYRWhIY0tqay9NWDM5NHlaVlBxbldYV2hMTVNGVFJNdTJIUFFEUzI1S2ZkeUpBQTZhSVJsK1hrelIyUW52SWNtTklvWTZ3Z3VaUzhENW9rZVM1aWRGd2JUcE5IdUNacHFIQnNpOFdIUldEVVdiM3JEeEFpQllxTHQyaFkwNHNTUFpBcUs2MU5GUjFoVnRCMGFsa1o3RjROSHl1bmJ5MW50TGdiK3REeHY0TlM3aWhUSzN4cGxWY1dHdno3YTVGdkRpUUVKVE5sWVRKM29rUmdOSGdoaEI5eEtYRjVFSnhBS3NwU0lWTHlLS0V5VGJCeitwa3NSK2d0OEtWUDluVkkzTXdvMlBFNVdHd1ZCTGFBT29qYVhPQUJpOGRQaVlnYVprMFlnUVpXOG5tcWhleHdjaG8yZ0xrMkV4dWl1cTI0NEh1amlWVFVTZWt4TXV5NW82eVYzYVVQaER1ckhOY092TVdWeGhDS1dVRFRDNVJ5YnlqSk1nZUl5SUxwT0lrSlJmRlpzM0FBVStHNDJpcWdvT2E2UWxJcTlFNzZENUJzL2hqSDV0STVHc29sc0hhVHNQVkVaVkVrbURwbCtRdUF0MDJFVEMxa1hhaThhSVdvTXprUzJlTzVsN0xMRjBxRmtvREVBNllmVkt6OW9ZM2xpYURCeGIzRlM0M0pPd25DOGdyVWlBeUdJUGIrbHBVUWJ3b2FhektKdlpXOHY0ckkvR1ViUWg3U2FFLzJrVmpTRlN5WHN0VDlaR0xFVGFkQ2kyNy9qNmVISmNkdE1qU0xEWkZWUzd1aktuTFBLT3MwYnBvS2FTaU5DVlBQNW5TQTZBSFZKMGRTN2d1aXpzdS82RVFVZXFqbVltaDNtd1dyY3YvanYwYU9sdGRLVVBUWGlvUEhTNDZWWG5kUlppQzFZa2dkSjNodE8wcW1WYUI1Y2VrQkNyUFNYRG5RMCtUSzJVZHlPOXNKTE1obmU1alIwWUVDOHlkam1CM3huREw2NkJIZlhCK2xBQVAyUU1BTVpmR0g5Ny9QME5xVlRtTWE5bnRxb0hweDIvcTN2L2JJaVY4dDIzekJDVVAwUk9NbEo1T2ZuU2prc01DWHVtZW1aQTZLenpaaHV6MGlkQlk2NHl1VVBvUXlvNEtoK21UQTFLYVNZY2tBZVE1WnlEeWV6OEZqREVDTWpRaHkxRndCQUZtQjhMUVBTeGNnZCsrWHpNTmQzZmw0bEl1anF0YkxzYmE2QURkWHFvdzFCMWtzZGh1T0htTVNGWTdIOXRzN1hSWWVSaVNmQjIvNVdxYVMwbTB6T3Axa2hpWUZRSDBLWWtvZmxwbENGU2VQSnlaZ29CVmN2cndKMlNKSFg2NWZJWlhYN0ttdGVxZjZ1Nm1RUFI2QnpZMElyb2RUSS9wTG1vT0h4bUVPTWcybnBhaXJiMGh6ZERuMlpTZWtJVUFHZ0NnckV4QXdIL1JRTGxDRU9pbzB3NjRlQzlseDcvY0JKblRlTCtITVB2UGwxWHg2M1p5Wkg0elovam5tWjRHdmhhdFZKMERtRXFaeWp3UVhzTk5Cc0F6MXJuRW1Xdm5VRGhlZVRnWkVJYlFzMGhxSE9vZC9hKzYzVXlMWTZxRWora3AweEpVUUFaS1RCaU55RmRpbm1sYWZwdnIwWk9DZXR6dnRSVmF1dzhzaktHT1BtbFRnMlpIUlpwaUJOY2FsSnVZNkFDTkhKN0NqYlJVZXdzWTZpakwvaWs1ZE4zVEdHNjAwWnc0cjhTcm85TFRMeUt2OW41ZXVvbDlCa1VUa0h4VjVZbUFjNGVIZzB0clI0bnl5dlhWM1YwbWJpNGMreG1wdWFVU0J0TFZPdEorQVA2MzZBZ1dOWnIrUkZiWkVGQWJIV3RQTk40NG9wekJvTm9ZZW1hY1NSQmFZd2MvQWdNb3diR0JoeWN0OTYwdFFvNW51N2xVeERROU9nWDFwWE53UHBHbm9SeVozUlRDcEt5cVBEd3d2Qjk4QUEzWkpwcTV1bzVMR3JJZ01TUkFwU1RudGtwSG9Eb0pwZkZSWEE4MFFxWG5RSXNGNG8rMFd0a0lvbkJNUWhGVjBkcGxkRkFnQXNXbGIzbFYzMjZFUDQ2R29BUVNVZnhjV2REVFl3NS8vS2xaZ3drYmZyVTY5dzg2NFNPd25qeTNoOExDWWNXellqOXJjcVkrZ0Q5aTFxM0lsTkJyQllpVDFLYy9BK3ZlOUx4cmNZcEVZT3lqTFExWDg2TUJLaG9xQVFkTGJLMVdiNmxuRnNNelBHbzFrMEJvSklESFhxcGl2eXZVYnpSbUR5d3JXWmFNQ1FhaWppNXpuWVR4VzFHT2Z0MVA2anppOE5hblBHcjBlZWJrUnVlTi9WTWxUMS9YOFZ6MGd0aldVL3dsR2hZUjUvRlo2b3dXQWdsMnBTTElrSVNzR2k3RTgwcktScGJOU2ZPRVY0M1dJbzg2OHRYQ2tVU2ZHU3VQcGlTbm5zY3JRTjdSajNSdEF4NlZRK25QY0RzY2xYaW9LOWhxdDBjUkJoV1pwRzJqYUZyL3JlcVg5RWRNSU5WTE9ScTU4VTlodWFqc1lZWG1VbWYvbUdLT0tnMmxnMHV3UGVHWmxoNjRMaGZURUgvRkZzZjJ6QmRvVnZ0M2srOGRGNnB6WG5VQ3JKUUFwKzJ1QnlpWXFpMG9vU2JPVk4rTEoraUkrMnp6TDcvWGp1SXVoUVIvOHMra1U2SmZidlBDdTJOekRRbytXNHdaQWxMVDA5TmJYUjEvY0ZQc2Z6NURId1hndDZYR2ozVG1BdXo5K3ZRcmpTVVp3WUk4d1Z1cGR6WDJjQkdoMmRlNzgwVDhiMU4vVXZsMjM3UHBibmllY0NyTHVpNjBoR0QyeWxKbC85bnVZblI0LzB5RkcxbjZRWTN3ZkZ4OGZidHoyNjVvengrang4WlVrdW12cEV3cUxQNjNuRkJIQjJjZEd4ZVpjbzEyS0loeXp5dlE4QW1XbU9TbytuTW5WVnNEY2h3OVZOZzExM0dPVmhKNHZoZzR4TDRBUjVDU0cvVURlSU9TZGwyRWhDdWdjWnBuMmdqY0cxd1RKemRDQnExR3J4cksraXdDeVhDSzIzNVJMZm0zaGE2cFYvc3lLb0NkRk42Tm1EdWhrN0krQ1ZlWnR0MXJEVHpLbUJkRkYzeE9UdVZsNmVmRExMOE1qSTAwU2EvZEVjeHlIdkNQYzI2cmRqU0t6bTdGQkxENjFYN28rQVNOdkJtQytlbjJqQk5UbjQyWWt4ZWJwNE84a3RIcUxRbVBNemdmc2Z4MHFuZ2laZlFCRXNpOE91V2FhZXNWQ2cxOG9NdDFXVW85eHV6R3hTa0V5N2dzeGtkdTREc2FkMW9BUjhSdEZVeVhKYlNzS01Tc0ppZ0RkcXh5TmhMTnNpQUE3SG5pLzUxQ0pCV0RJWkpRNDZWNjIwUHR1ekVRbWdmYTlSTFg4cDQyb3djeTY0dFFRR08yditNa0tDc3FwVW83ZEY1Z3ZsRGg4ODNBWkFnUUZRYkFuQVgrelMwb05lQ0JDUjNieVVHNDBVY1ZxOThLZTBtaTdzMEphdGZwSW50V0hNQ2xVTTZxREpQZU9pMVJFRC9BYkF3b3o3cVIzMUcwUDI0ZWFOb3YxeGFwQ1VIR2d0NUtldnpkZit1UzlpZGh3NTErbWdQQkFiTUtCd0lLeGliS3pKN1RncU92SmxsM3llZWtnaXBjeGUxRU90OEhDbHJhMnNMRGtZRFJCSkxjRzREaUhRSGZ3VUFxaE13b2xsVTVKanNhZjgybXQxalF3MklUWlJYU0RlNjgzQ29QNzUxdUVHWk9OV25HSVBaY1krUzB2K2hRT0V3VGRCMUg0NGRqbUdaWnBhQU43TTBVUzV2T1hsNVlPWnNwbFBOZTliYnpwZERGYXVMUzBza3BLUzd1N3V2dlZrbjl6WDZETHJFcEY5d2piT1BuejdxdWxkekd2NWUxRHZiN1N3aVR1S2Vhc3AyaWNTQkRTQUtaYUVvOUNtaC83alZOUlVkY2ZlOCtRTUxnMGsyQTlNeHpRVUlRcDRIWXZWanhEdFJ4MWkrdDVCZTJTNHB5d0xCZkY5WlZ6cDlLaVZ2aC91VFJCN1oyM2RvczRZK3VvaXR2NGRFSkY2b3F5WWZuK3pVVnRiMnhXSzUrYmk5aTZadnVpMXplbkg3QXlidWFqcWJkbmlyZkRpdVZkY3Nmd3dRTkMwcmswd0taalpGR2c2VUkvY3FmQ2RPZ1pDNXFKWHBGNnlGa1FObm8rZzZmRktCd1lDSURqZmdqbXZVYXpZUGtveVVTY05iZ200SFM4MnViM0hsdWh6bUY5WWtKYVNrc3ZqWnU5dWxBMml2c2t5aXpERDFqdmdlZEFNV3FCSDArTUh5RVZRZVlta3BLZW5wNlNrWkdiV2NSOGU3UyszZUNwckdVVTd4UEk1enlMWmtFZWlJeURzcGcyTmxRR0hXU3Fyck1qQmdHNXFBSUIvd1kxRi9oeFY0VzhnZ3BNc2twem44MktiYjV0dUNYL1V4TVFFQnlmbjVNUUV5dGd4cHI0OXFvOG9YSHoyMTB5aEp0ME1NQ2pvNFZlRVRoRURUM2VvVzg2WXRyNStzOE5HNytJaUJZdzR2T2ZwNmVuRlVvZzU3VE9BeUY5eVJvWStKZUkrU0trVVZVU2JzMGNULzBZQ1dKSEN2UTFLTkYxd3RZcW1GT2lyWHZBOEt5c3JLZ3EzaHhGb1BJdjNFRkw2cG0yWjliSngwc1lmYlppK2NRMWNRQmlidnhGS2Y4eHgyOG5OTGpTeTR1U3h5cFdkcjRyZCtXOWt5YlBOY3llOUlmV0ZYSEJ3c1dQWWpMeE9leFlYZjlSY0xUWTREY3JMMzRvL2RRYUhjMk1IUWxOU00xdzVsamMzSDdjYzg3U1pqa21YOVJnVEFGcnAybFNFbmQxUHRLZU42b29rbE1nU3M0Y2IvZGpaa3o3aG9vdEpCVGUxQjZvQlZuTXdBQWZCVHpNRkVPcVdZeW9mS3NoTXdkZTNMWTZmeDM1NU1qSy9xc3JwNjlkNmJTWjJweExORitFU0EzR1M0WUJQOVhuWU0vdWs3VFp4M3hqcnJqM2ErZnlLek9ROEpTVFI1REVNcE1YVVNrWDZ3WHc0VzJIM09wSzZ4aHFXVFUzN2JmK2VGYkh5YnpDeDh1UitYeGJBelNrdjMvRDNMU2JRVmpzMXJVaFowYlJpRFpUM2tmUHpIR2Yxa1BsTFNoazFaN2VpNklzQjZRNzZJZDVJWFdpRWY3Z2J6dFpHanJBamdYanJyQW55NWI5RzNYRDdyTi9ndGRWbjN6STlOVVdwYytjaXk2bm8xajFyWXk2UGY1OE85SU1FRnVXYnc1Q3JUYlFMTlN3c2QvSUxDblpJdHNrditRSEFXSzVkSFdhSE1rQ21BZm5taVpKYmREUVZrQnhRT2Y3UGZybWU3YklESTdLMkNCQ1VPMUpPcmtMQ3JDUUxCdGZDZVRrNC9odVJGQmtWcFd0RDJUZFhZZFozUGlvaXdzcTYydmdhQlZwSkVuSzB3WE0xT29wUjY3TXpvYnh6NEhMZ1FhNFBxdjBWblYvR2pkWUZnMDE5T3BxdnNaa3BOV2p5Zlc3RjZVcC9ST21Mb2x6eE5qYWkzMEVFWlh4RkgwdHQ4VFkyZmR0Vy92VjVmRXZBL3Rsd0VSOEpqU1V3Qmd4OWhRUm56VU8xYk15OXppcjJYTzBQQzJyUVovRjlPTzE3S1l1K2pvNkRnZHYxOFpKMEZBWHA2OWYwUkVqWUFldVJOaTFWVmNlT1cvTWtSa3g2RmJkTXhvaVk3ZC9OdzltMXIrMmlSbVRCaFpwRkJBUUVMMkRTNW5ieUdsWmJWMGZGKzJWMWR5eG5hV2xwN0JxSkkzR3J0S0tpYzF4dFl5Uzk3T25DNTlMUlRTWWdRWjV0cTh4MTBJSU9SNEV6N1ZjY1JtcGFXdE9YdGM3WldlMDh0Vk5CZXl1cjNlNHdnaWJYSTdWY2NRUXAwTW5vaDMxYXhtbFMwVWFtYjZ0YTJZdzhIV1lQVkNqbG10cmFiOGY5L3VxSW5JeHN2TG1tOUlEZWJ0YXdhRnJxaStWQ3cvWkpDQWdHYlN3VllQMzd2TDQzWVFLNk9KNVY3ZDlLdVIxSkY0aS9wbjlaK1pZV3krNDc2VkRnTmdreDhvckkrYkxuaHBsV2VrUlRlZldQUWFLTXIrc0RIUjNwK2JsWFBaUGsxcUp2M25KUlVQMkNBNGNHRS84c0RsMHNMajZNajZ2bEdKS0VCVEtjbXJ3dWo0YXZKOWd6ZHFLKzNONGptU0lpZkd5a0lXdmo2MTdjeVFOYmpvaGQzaWlmMFd0dk91N2s1T1NEeThZYVlzQ2tiR3JxaS9nRy9NMFE4S3pWTE9JdkxhSTA0Zk14OWE5K0N3ellBNWJWSE1qK2Jpa0xMa01CQURnOE0rcHlQUHZhVjBXbFBadVNCd0NwSlNhVTJsVnlrbGtHTlpwNjN6TXpNMzdvNm11L1RSNDhQejkvQVlFcFhTN2hTL2VUN2hhcXhXYUhUbDNSbEl6VTI4MGx0N0xsK3JVMEdBeWFHOFJUd0lVY0N5cXBpVG80M3QzYk96azRPRHFnaEVCMmovWUdTREEzditLNUh2MWU2Q2VtcFVlZHFaZnRianJyM3R6Y0drc3ozLzJiRlJnc25vSHd5NFlXNXpiVjl1aG1Ga3ZiYUEzYjFPamFuUzIzbkZaVURDYS9YMm54dkg1NnZBOFBENy8wd0luOUN5S3dGTmVRdHNIQ2xuS0VDUXhHcXNmTDMzZUJrSDVQN1J1SlBCMWc4T1J2SzR4Z3N1cUdtVzV3MjRwaWFieUYxMWRXc25OeDFaU1gvMVRlZDErK1BKaVI3OEVueFFDQjZBYTlqQnZPZkZmU2tiRjlycHZxUnArM2lqT1BseHJtcXV5RVVxOUUzN2tvRjgwY3ZDRHh5MlYvRnkxQ3lOdThiaDA5bGVzMllOQ21RMzRab2RvSGtjOUtGNldvbGdjMUhEUFM1SEdTZnUwZlRXRG9LTVNpRU83UzdXazFYY0VKais2Y2xjK2NaQzgyOFNaNThOTVFHUlhWODM1UkdUOC9QMmdNRk90bklxenkvdm5ycDliaE9sK3ZrNkhiMFpFWmJHcTB6dW9sUWFYZmdqTC9YdFIrYTJzck5UVlZMZzhaVUhvUUZSWGxjemJBY091VndmZGJlTUVrY0NhZkpDcGgwTzBna1FQTFNaMXZGRi9YZ1NxdTBFY3ZML1dqYW5IU2tJbEJlVTVPenZ4YTdBbUdLZkZ0ZCtkNEZZYzhYZWJLZlJlVjFHaTZuck5CbDZnb2RpZDV6US9FMmUwRDF2dm1mK2VaencvdC9pZ0RhOGdMZnc1KzJXNDJuUnZ3Zm0yakF6dFFXbzVtTEFWNmV3ZnROa1JKb0NLUENqNWVkSGF1YjNaMzU3MlV4YWpSK1g2YWVlV2FKSEIxZjNlM3V6dDk1TGkwOWlySy95a2Q1UkVsV053Zm9mdW1HWlNGSG9HWnh3Wm1IendiUDl1YzNJdzgySmlSS2xOUVVoZ2FHcG4rUFJYa0hpMmtPMTRmSmMzNUdtYXM4eGZ5elRUam82dUh4YWRQK0pMRUpKUjlkQUFvYlBSOHNnSVhvUEhod3hRcnRzUzNBeW8ycDVmVzRIeDR2bnNVMkJuMUhmR0RpWnB6dmtXS0JiRzJWTDh2UUVQSnNoMGFZTmpPVGpBeVVZZnZ6a2VETkU3L2JEc0dvcUJnU09FZVVyNWVibkRTc3ZmMXpXb1o3RWEvSElZTTU4UUx1Q29tQmdjSG41NGVHS1UvTzE1MDloVGVxNStmWTRWalliMlVIbWRGS3dsRnhoQjBiTTBaeFViKzM0eElLcCtiTmM4ZFlaWlEzS3JFNFU1S0FEc3RMRVRCMG5LbnZiMTl4RURnK21URjk2Si9UQ0lVRHcvNytDMmhmTWkwQm5ocE1oOTJZTWl3cDNRUkQ3a0dHYmVzR1RVSWV1d3NYNnhKaExvZFVadzFSOFFCRDFRK3I3czNiaTBwd3RRcEFkbFR1V2lBS2QzTHU4c0RYMzZuN1VPako4ZlQ5WjdiaGx1cEhKTTVPY0lDZXBsMUhkRU9FQlNPSGtleENreERPU3hjMG1GYWFYSy9maGkrVnpkRkJsTjFwVFI4bW1MQXc2U0dCdVNUWVFBdWo5OG52OXR5Sk4wZ2pXelg4UTlaeGZ4cXRmbG5kNWZQcjNkN09JbzVsMjR4VElsN2tHSkxRa3RRdFlTRmhia3pYUTlHblEyaFIrSGNuRTltSm1KYUtrMFFhWFdxR3NFTlFPMzlCakgrcXlHbTUzaWhISTlUcm5RaGRyajFXMW1sYkdabmU4ZXNpaS9HTHh6Q2Y5WTgwQ0ErMDlzclhGc2ZBSUQ4eStuRVJzenEweUNaU1FqcnBmSGVUbitxa2N0emZGSC8vbk84VjlxdUlJcFR4M3RLdDlKS0w1LzFZNXdZRUpzNXlwdW1qcnBIUXRDNTd3dVJNZVBEakd0MDB6TXo3UjJUNHBoa2VoMmllRyt4VXlwc0pqSjFCYUpsc0lGVzZxdFJsUUtYSG8rYkEvRmRYVjBaTzNSWHhkTElidHhWTldYM1V5Rm42V3ZmVklMQ0lxaHpmMnp3UzJrSE1aUCs0VjhXYlowVjRmMTYwVDJ3dFpVWEZoWldwQ1hkMTFlbVIrN3FXb09IZDBJNTMxTGdhL3h5NHd3NkdIaHBkMWhyK041L05iTWtIMUlZOVRvYktLRHl2aGpyd1RJYVZsQU9OZ0g2aFFCZkJmTk5DcnFCS0RlSGx4QTJUKzRxdFF2ajJQdlZFb2pPTEM1NENHdmFhYlVDbzNRYTljeUJDMXpoRUUzdTN5N0Zod0JwZ1N5TnQ2L2ExOWROUCtiaEIybWlxcEFhZ0dIamFBbmoyTUVDMXEzYzVFNjhKV3U0eGI5MWdrNnhaOWgvWlJ4VWZvRUVHWUcyem0vVEF3TkRveW5jOS9jS01nVWV1MXFmZkdaYzBMTDFFUWhaandGTmZySHVxYkFnTVZZUmtSZVo2Yk1jK1hHN3VkamdXV2ZQcys5aVF5cmErZmZ0T0RMQXZ6eGd0K2lqVEl5ZHRrSGhlemF0WXB1YWNkZjVTTFZsNWJNb0pxYWhsVmJ2aGZ0Rkc1dDNSM010TzVPRjZtWFBOd3dNU3NKank4c2hNZ0NINW5FVW1yR0hyOEQyVTdNeTlYYkpHT01hSmdIa24zZlkxUGpqNCt0blcxaEdxbG9yaFNUS2JtNUhBTTRzSWpGNUJJSjgwd0UwWjNYbVN3a21saEUvZkFYLy9TN3huWmFVNzMzYXl0TVZ6L1BLemF4MnpwaU1jOCt2MGRRT1IwYmtBR0pKZ2psVVAycFFuQjhyY2h4SWJ6b2hEZGwwN0p1dGZqM05KL3MvdGNZYmsxOWd4dGl5aEIwTTAvU3ZhUU5peldLUXdCKzRtUmIralZFTWdOSlEyR0NHT1gvWVlGSnpmLzVpYXFNQzBFV056VFprcklIaU5xVFkyVVR2RVAyTXBsUHZmTUtaNTJUZ2tKbEdER2hwWStxQkg1a1pLanlGT2VDTG10SWlraG1ubjRwMlVJZVViNDEyNjhMOFhzVmdna3hDTnJvcFpWM3FpVDlFQVNES1NQMEtJWkhVQlFWRXdpM2ZVZnQ5eEdMR0dzdFhpOURUb3RXTURUV2xST3hwaS82ZFBXTnNRd2xFYUFQa2JYdlkvV3F5UGxaWXBUQWp5a1hKRmgwb3BKZUVxSndQbGcxbHc0YmtISHp0T3RpQmdJS2hMNFN6WkM3MXc2TVJRQ3NJd0s5ZDVtZFVXcSt4UWkrQWJJaVhzcVVoYWpsRG9pOTYvaSs3SDV0NVJPQ21Yd3hBVjFZY1F5KzNQR282U2V4ZjErcklrZDdKdzdGYjIrMndQZjN4RWxHc2FjVmZUVVp3cXBYUGdkeWs4MWNwZHhycmRXck41N3UwZnRlbDI0NDFlNGV0bytYTkhIV05tVThKaDNDQ2VBNmJmK25vTVVYcXl6ZVhGVFl6TDNid2FHWHR2aVl0OGpUUTN1N25zTlIrTGZSZUlxcnJreS9oUEdzQkJiS05hSUxZYjY1UGRaK1g3OHJjZko0em4yOHpjN1JLTmJRMDhiMUhJUEdESHcxbXVIb0JDR2h5QU92Q1A1eFF3Q0dzbXVUOEtJck52MnZmcWxsV0ZTTzNIVy8vaFVuOFYxYUQrWHdkUGw5dFI1NmVrcHM5SC9nK24xQzEzblNKVndTWngwUlFteVVlQXhBVWV5N1I2dXBGVjBSd3Fia2F3U3BXQkZLOFdXRWcwSitoSGVGaWloR3NrNzlEOHRzdTFYczBrLy9yNGEva043T01jSG9RN1hCajAyZi9jRVFNUFcyNG42ODVZL2hzeXNWTzVId0ExQmoxVTgzOHpaUk4yMTJkNy8xVW1RK1hTQnNJbFJwZ1VmVkNvbW1EMjVVTlA5aENFS0t6bFZEV24xeUl6aWhxVW15eTRHQkovVktkUVdJRlM3ZlIwbHExa2VFYmdNdXJzSW1ERERPcytFTEVQN204eXZKNjBJMy8yMys0YXRLV2xoVWxOQnY4NkJKSS8vN09FYUUyREZpakxzek0xSWxvWFV5dzFOVkVzbTFwTVNKM3lrS3ZId3NMOC9Mb0JpUGdwUWNKMy9KcVN6LzNjZmtaRnpzQTBLM3k3SHdHN0dROHFldmFxbFpEZThXSzR6OStlV1ZnL0k1Q1RtNlRqWDduR1YwNThYdHFRS3JXT1JBQklvVmpkNVhyR3FRYXBkamY0QUNNUVgwT2NubHFscFlNQUFncXZrUHgzSnRWWmlhQjZSV3V2enpyeEVtcHFKMUptaHl6STVReUpVRmpOQ3JpTVVPam96TkZOYlFLN3pOSDNWeGNDb3ZZT1hKRVJjUXNTOWFTYlBKc1hkMmtCeUFFamZRWHF0QloyOGVWME5jNTVBRzVRZG05dk1LQzJGMHY4TkdUMTZOYmtpL3loY1BRMDlQVHphM3VHTHZ6QjlMaCtjR2NidnJEejdJbSs5bGhOM2YzU21FNXE0OWRQNnhGNFhaMmR2WXRsOU1kZ1JnR00zYTkvQXNuVFZXUk0zZUdzdU5oakdRbkpBUWowK3l3MkhnSGZWb3pXaGc2OUcyaWRUQjhnaUdYQmZNRE83eVk5VVdEenA4ZkwzMHozRStXYmh2bXZGaE9lTTBwYUdEVElUOEZRWEg4ZXJ0eTBHd0w1ZkdnbmVja3p3MjlaTVhodVNNcHQxODZodG4vL090Rk5vYnNZMUdJWU5ialdQOEZRWGw1K2JhN2E5ODJ6K3ZqVWQvVDhBMEdKZjRvVmN3Z0JJaVZ1U2Nhd2VoR2w5UlhHdmw0bHR3bWVCN3FacS9mWmxpb0FXSkxHL3p2UEltcnM3T3I2OVhsdFp1TGEyTkczeER4a1grVFcyaHJJM0NtVDdhOG9HaG5jcUx2ck1zVGVjQXE0WXllaWdUUU1mL2xzK3ZWY2t2WVhHcHE4TzJ0WEFOK2lLdUp5ZHFHRTlXTDZNODRaSGl1YVZoYWtnQ0NrZ2JnRGFXcGtxbUNObllhSXlGb1lLaGN5aHZaYVlNdDFXS1VWaithVlZTbTEreklWZEI0U1V2TkczR1hIbWZuMTN3T3NKWCtsS2o0LzUwRjBNVHVhRVNuSmhRZFQ1Z21kMXZWVE5uNmdCb0NhejB4cXYreU50UDJkSm41ZE5QWE1EY0hCYllvdkdRak4vUE4vMTU3eEtXQTdCMGRxYTdnd2pGajlRa0JWSkpCQnJHc0lpNzJNNW5MUENmTk5DNTZ0dmFlbDFNenVPaysxSXRqZzZVRUlFZ1VZVDRPZWF5dzBxTFZaSmsrcWZmejQ3VjBtYjcxVFN0YmZsblpTWi9JN2VscHZMSkxOWkdxRnpvMFBIMWpvK3Q1dEMzVTVOSDNjZEQzZm1DQXdZUkc2NlBLUTVOM2VCQUlKeHRkOGowemM4dnowLzNPU01ZTHViTUFEcGRhN3Vjc003M1g4cEpkTHc2TkxjekdvTjlURHp5Zk5rU2NPT1JGUkM0Zkpzb3l4QXRFbVZ6TWtBUVZqd1BibVQzTk5tck5HdmtwN1NNZ1ZmM0d6RE1IbHdNRFljODNJczlzd3NLR0xNbE9jNGYvL3YwN0gyMzc5M0ErU2lJdkdTamFPUjZ6ZnBrbXNQd1UyQ1Q0SE03amUzTTJZRW03d21JODBYeEp4UjZSUmtKM2xMYmtWbHd6Y1YwZ2Nyc1pQeXA4ZjNGVnNtQUNlYW40RDE2SDlab1pRNEV2cTZJSktkTHRCai9zUGE4VlRoOTZqck95aEo0djhsZG1iQXdJME9Fam1ycXp5Snk1bEN4aFJaWEg2TENYa0ZpbTMzQzJnL2ZrZGRyWjgzS2ZpRmZVdTUwc3F4Y290ZnpyeExMTDQxWVVsQkZURVh4Mjc1UDJIVWg0OXp5amJQUmMwTVh3cU1iZzRJZVBQQjRTdG9yVTd2RGo4Zjc2WkxGaHd1SEg1dkdyaXVxNVVEdnE1L0l2bGg4U1RMQURXTEhKZXRtK0M3U0RzcWh0MGg2RkVzUVN6V25IdVMxUWFTVjh1aksvcDl3TTIvdmM5NGxrcEg3L01XVEJvZlBlak1Kc2J2OVFkckxRSXBLdmdiZGJpaTNDQnV4MUwzVHE5bTZjOW00a0VLcVduTVRXNjBBeGV2N1EzdWEwbzlTZ3RuZDRlTGgzUkxuSUZkUzcrOFVKZit6Umo1YnNhZnhzdkc5bnBPVjYyVk9MeFFnM29OMWw2U1YxeE1ZR2l0eDBjR0RnVWU0ZkhDMk5UYWd6RWVQRStnVlpWVm1LSE91V3JrZVNkLzZ0eXRuSlN6WVVmdnBUcEpRUENWVzFQM05YTGNaNXQzWDJXSGkvc2JGaDVIMjc5ZCs0dkoycjlQMC9meTR1TGhneXZkaWIzZXp0alh3TE5Sd04zbi9YQjhKVDZqOWIvU2FydVM0MElzVDBSMUNidW5SWVVzUGt1MUV6aU14S3dGM0FUcXZ1d3JpR04xNUNCMWRVL00wbjdZajRTK1NLM2pnR29HaFdOYU5pOVYxMTJyOGt0V2RGTUNBbFBWM0k4K3J3Wk1YZDBzdExzTHAyY2xxWWsvUGliUEI5MjkzK0lBME5SbU5qSTFhd2wybGRSVzdZclFUSWhLMFR5YWpwMjR4OVk2K0pkWDJHZ09NWDg4MnRaQWZqZ25xbFhRaU5zZHFpbW02R09EN3EwMXBYcUlBQS8vSlY4NkJXS1RZMjluOHpRWjhmUnR0bVc1NUZxZE80UU5vZ1lBcS93RmFkL2IzLytTUmVCbHRaYTlTYkw1YWVvK1p3S0dBcDRWT05ydklvTHZ4aE5SQVB2bGt6ODlJSGRjdjhwME1UUFdxcWdBakp6WEtIS294Um56L0MxVWNMYmplWE13UHZZUEs3Z0o4bzJWK2sxYkFFOHFLdHYrdGxDSDlPdUZYSXBnaUg0YU4ySEI0V0o1LzZYRitkL1BmVzR0cmFHdFhqcnJSOTgxTnZHQUZEYzRRbE1FWm5uL3ZtOEh6TEtWTjJsdGRuSGI1OU9mTnJjaTR1TlBBb1JLQklTNzcyNXd0Ky8vdmJjWFYxdGRKMlBuSjJkbGFvWHVEemRKN1pkakV1TCtCNmlManlBZ2p3VlBINjVIZ2NTVGw4V2YySFo1UXIxRFRIMWVsdzFUb3NyenVheitOTmxHMWQxY1VxNkhxb2JXU1VlZEJvT1pwT1RrcnFmajdNWStUN2VHbldGN1hsNUE0bnRIZ1Y4RHZvWFU0T2xQMWZOOEZ4b1ZadXpnSVN2YkZva0ROQndZNzdnSC9LNGdYNDl2Z2hSeGFDcWg0ZnY3RmhackMwaElLQzBtTTZ3SXZyRjBOOHJLZDRBMVNWOGdFUHYvcFJhWUlGdkkvc2xYNmg3NnNUSHc0UkhpMG1Ja296a0o4NzBTN3RvZ1ZIaE1IMVNLUEVYWVd0SW0rcFNrNUlQNm93ZDdUNCtYVWtHK21RY1ppRnBhWEkzVzdPNHozZVM5TjlQSGV2S2EzdWY2YmZGeVpGZlltdWZFN2JRN00xTm1JZ1NQWUxYUmNZZVozMmlUenVEUkF3M04zZlZ6WDhPS2hIcUhZeGhiVndJQVY3QWEzZ3pRb1d4c2JsbnVaQmkzRnNJVVA1TTRMaFhFRXd0WktwRE0rbld5MUQ5OHNOcHgyZnk2TG5tL1h3MFhmdkV2LzgrZE4wMGlyUTdHWmtiNzl5TE5TbDI5ZjlEWkNkLzRVSWJNWVpHK1VoQkVDZVpVVkZjZ1NsNGFqQ0lpQ2lGSHJBM2NwWGMrbGlGQXpXRjFldjNlL21LQVU4K3JOaTdISzJ5Uy82cVQ5VE9sTmtnbE5TWE13aXZ1K241V1hFSTdpeHBhV2xSMTg2ZmFNM1VyY2thWEJMS1VQd1ZPUnA1OW5yc1VZcjFCV1A2TXdkOEJLWEpUQWtrS1dEL3NLQVZlRGF1TUg3MzZiZkVJaU54cy9DZUEwLzZxTys0cktEQ3ViMWRTRlZuWDhYNnV6YmR0d1RFeFB2Snlha295aHVrMzF2ZXlvMkdING9qSUFhSVNIdGkrV0g3c0pRQUcvdnBpUGZIM09lMXl2Vnl3dHhpTzFYS01iYitpelBpMDZqUzgzdUIxZEhDMUViRDV2RFBMNy9GcDNzRENqRnJDaEhYVkI3cnVkY21HRXcvZ3c5UnNLLzczNFNIU0RIb1FTb3N1OXltbWsydGk3RFJoUHoxMEtzRk5iNXJaZ2F2TmFHTTUrY1RSelcvbnNzTG5qYVRWN1dkanJFTVpvZ2wvYzNCTGdPcXF4SUdNWUVCRzZlTmRpMitqVUVUT2NwTmsxZDlRWmJrWmJ0RW1KVTI2WTJxREMrSU5iUHRaVVdwNTJYMzFMV2ZQYUgzTDU1YkdYRnZ1U0RhNm9FVnJBcFhUdzFyTS9sN0ZhUUdQTVF2OUpmc3lhOFZyMjZuMFl2TGJjTHlZOUdPb293dktmaDlqWThtU1ZkMFAzTVV1UitiaXhIbXF2R2pMUFN4N2hxcm5FakNHRklIeis0a3h2akJvNEkydDlPbmxlMUdmdUFYLzFjWis2bWE3SDNiQml1b2ZVMjArdmg5Q1hlV0ZydVZJMEtYVS9VK1h3Zk1LL1d5TDhqd285bFU3ejNLaHJHMmErNU8xcW9lMzdZRVJsOXp3S1JnRE4yT3JDOC8vcnZyNktyUCsxZndMcEVvL3Ryd2FTU01MYllBZzJPNDloOHI0OERCOXMrcmhRRjJvekxMVTdYOGNvaVFxNFAzYXQvWXpicXM3ZVNKakNGdzJkWmY2U2xDVGh0dHd3bXYzL2hEck9odjZVR3p4ZFZtWS9udnZmSnNSS2g0Y0V3VWxPa3RFblBPdFVXUUFrMnNEMXA3aGZTSzFuUng3ZHRyVUNnZG0zU2xBU2p0RXlxYldsTEMwM3lvTjQyRmttcmZtR3Bnb0tDMThXYU5JWVVMdTd4NGtlS1VNbmlHdHVPYzMxaXNFV09iS1lZWSsrWG53VEx1dXlxT215S25CRkFhcVN2TW9pUWpvOEZ5TnNzNXdteHg3VlJRbytCYU85Um9ESXlHV2FwNHNpZmU3UzU2SlkrUHpXNUdDQ2p3c3dINWNQRE0zMmZicmNHazcxWDNBenE2dXBPRXY4YkJGd3pFM0oxT0dBdWlHNWVnaFRlejMrQjBCWHhqOUZHOEprYkZFQ1czbUpMMEpoaXY4b202dTJ2czlyZ3p1WHZBNEJVNmVPdDdlMVBkbmY3TGFyeTFDcHljaVlnTlFyQWQ5bUVTQ0IydU1JUUJYdGFVbXRjV25La1QyNytOYXN6QlEweUxHN1k0dnkyZWNjOVk2ZW1yczZ5a2hRSkxwSEVyQ3NPMWxqR2c1NDJvSW43NzFKWHk0bUhtMGRZVDVDeUNYM2toK2ZpU2pKaXBrNk5rYysvcklVRm9kRjNtK2Q1dFdyMDhXUFo4a0Q4S2NMUHNDNVkyOTJ1VXVFc1g4bWVIdmdiRlE2QWxqMFlKU0Q1RkxNbk93bktsQ2dYTEM0bTVKcWpoZzN2cE1aRStjUkdkV0FWR1ArclNocUdDcFM5Zll0V0g2WCt5ZVpsT1Jud3ZBQzZzN001TzZrczdCM05Cc2xlSGMyUEFnZnlzWU95cVF2NCswZWxjb0VWSi9NcVErY2ZyczV1cjRVY2I2NUswbVpLRFpocmFoNDMrMFFjenh1K1JrY1B5VHBRWjh6R3ZzMWpRTHpFQmRJV2ZvL0wrVjltRVdiWjMvanFYUi9pSmtnMEE1Tm1lSmo4aGFQNU1wZ0grY05OWUVXSkFoUGpnZ2pDczlzdHVhMTFMWkxqRnhoWm1ObHBlSDFRbUZEN0FSOU43T3ZCZGdtZXlJT1Zod2NaSUlLdEw0cnF2d01EU2o5NDE3YXdCaUtMeTROMHNmQWwvWkFVSmlIR0ZvTzJZZ2hSMWhwamh6c1VGTkNib3hPSVJGUzgyQ0U1NU92eFpDRjVuYjNpcU5KS3ZmRHgvZE5MMWNzTVd1NWVMSGtIQzAwN1VtdDhJM2t3OGMvRG9sZUxaalEvak9VTlhzQkxLYXVxcXJTWnBLUVJmblRsNkVnZFlGT3piZEY4N1hiZUxzUFNKVjRXMDU5Z0dWeTJIRHAwd0tjanUvdWZYYi9tMjdnTmtXRkR3RTJNcDVhd3NIZGFwUXJLeXVFeUZkb3ZKaldMbCtIdHVsTnFVTHBUQWRCakhvWlFaVGhjZUdrd0NpdjVqV0FqZmhFUnhNWEhpWWtQNHE1dkx3VUZsd1RuUXEwb1hnUDk0TDlzZ1ZqeUdxYkFSQ0gwN3RBejdMUlBpR1hYd0dzeFFDdzJXNWtSMnErNXpoak9uME85QjVMZzhJOVN0YkYzb1E2VENYNXdyZ0VlNWpjNHFINi84cHZocWJSbVZYVFUvcklhMHFLNXY1WnRxdTJxUHBxOEtnbXV0eUtBQWN0eGdpTW1PbFd0enUzc1R6V3lSNmNKazlBcWVvTmxGVkx2UnNvODJLRUJIMWQ1WXlTWHBQeHhJTXVtNTl3WlRNeFhTYjlpekNqODArQnA2Z1RFSGZXZHhnOUd5T2JCSndHbmwrQVVNN1NDajZ2YVZhYlB6SVhYYVNFQzFucVAxM2VNOUoybHBTTlVULytxTjFMa2svK2JYeHhzc3NwRFprd2hKbUgrM1NaWHpGRXFIMi9BMGQzOTRXNjJjMTE4NUZ4d1ppb2dIcHdWTnRtY1JjdUxEamFZR2Q1eW5MUFZuSkFyM2JodVhXSzVhVXJLdlE2QS9wbzUwRjN0N0JVODZwV1hoOWxGZ09qcDZUKy82UDVtZjZ4WEs0RFo5aTBBb0ZJMFZScHAwT1N3SVpXbkpwWmRXbHI2QXZ4WHUyTm1QV29EbGhWRGNIaUlyVWFadnFJWm8ycXFDUWlBWHM2a21WTDlZM3FidVBWWWlEWkpCNlYvQUJUbjhOUDN5dzVXZ1pMdmFjK09lanpCcFllM2hjWDJWYnJBK2ZuNW5ENXhkcHl2YW15YlZNN3AxbTFaYVpSaGlhWVc0enE3RHMwTXhjYUxSN3d3NWRsc1JVN3BBUnVVTFdZWktBb2FaRm5xK0JMYmdNS0IwVDh3RHdpSzlRZVFCc2tBK0lROXFNNk1EK3ErSjcyTFNrVVJTV2tWRWVMajB5bWFBdnpVZUN0MHYxaDFmM1Uwdk8ySWI4MlZiZkhlNHJKQktwMU1rekJLa3FpVnpnUUt3Nkw4RlRKTVA3WEcrSGsxNUNKc3ZwVnVMSmx6U0dEYyt4WEJUUVM0WGRkc1NTbitpQjgzZXdGVVVUTXduY3Vzc0Z2TjZPWnFXemxKdlJrVVAvNnR1Qi9CcHBZN2FYaEhWbTM0WjVTMVUrMzBMeENRcmVPcDBFdVNmRlAvRVZUeUZBajNZeHk3Q1poK2xFdTJXN0N0OFM1YTJ4MVkvVzE1SmZVdENhN004S3BVZmp2cnliZktFc24wZHpaZ1Q0dUdxN3VFa3RYMjkzcHFjeUFpS1UydTJsVFFCai9Rb2hNdnQzZXp4TDZyem54aVZyQ3BLcDN1ZXl0NWdHZ0k4RXRmMUhHeW9ZZkRTV3ZMeE1TRWtjOGxIYmlteHVVQzUvQnQwang3cXNJNkZ6YW9pU1BYT1loSW9JM1YxOXRMbnlDY0dobUVMUDJidHBkMENyODRCKzRtTGQyM3VtcnM2K3VyckJ4Tno2R2h2NksvZDExaHF3T254ZTV5YlBCNmZub2NHQmpZMjl1N3ZiM05qWEUwSFpLN3FkM1ZHaXJkbUxhcEllZjVQREw2M3RuMXBMMmVYK0Vicy96YnhMUEwwNE5FT1Ryc0xuMXV0NHZaTWFxSDFWUi9mMzhaRG1RUVlCQlpsczBjSUdxTVhoNTdwU0R6UGFRaTJIZTJpNG9FTG9hNTM4R2l3a2dvSllVci9IZ3hRZkxlaTR1UGJlMCtjaUFzVEsvdTgrWGxKVGhMbXpyd3U1T0Z1L1Z0SUo1d3ZlZk9aMDg5UGVwTUVoTWhKQW5tSW5ZT0NVU1g1MVYxblVBRW85OGNLSVdQdGpxb2lyUmVVZ3pGQkRqRVlxSWNFTVBNM2loS0xCb2txKzMzZXVnaUorQjBwV2liMHFxU29tNGN0NGRkeTJaS3R5UmZVbEF1Yi94MG82K3hzY2w1RHY5Tk1hcWNLRm9BRVN1eW4ycjJEa0pMekZ5VkhNL01DNzdYM3gzNFkzenZUYUFKOWl1T1VHTFJPT2Y3RUlVSXh4Z1FjOEN2WjNDY2JuaHVqMUtUKysrNm50Y3c1SFo4ZjJhZFlUWUlqYlpvZDR3RUFBbjZDQU5KQllNVGJnakF4aHFUUmZMVzRRS2FSUVhmdmpGSm44TDRzYk1OUGtWUWYwelZQRVdGZ3ZITjhOVUQycEcvdXgyWlNIVWVMZGhMY281cEpiRG8zSE9yNGNMT1BVd3RqU0tGVVZETnRBMnFFb0hpNHJRZ1ZJWEllQ3RxNjV5VlRqNnB5RWJRT2IvTnFhSStlUjhFWUx3RzZhTzdZaUlFd0FMaDJmcjVnb0lDcGxWbnorbitBbnFnb0Vpc3locmlucHFGdVcrNUJMSVNmQ0RvdndPekRUTjVKdzZ4SEhESTJ1Ym1aUGZtNXVQZVh1cmVubHdEZTdYbGFQVEszYTI2c3NqRTFOeWVPK2szck1uYXo0bUk0b1IzMThlS0VGcHhzeTdFSDdOWXh2ZnhyTEZkUTlQenR0d0Nnb0plcSszK1hhRjRKeXR0YlMrQ3IvSFdXdEF3cnUrRWJmRjJPNXY4VzM1VXZlL3pVeVE1RDR0Qm8vUGozV1ZxYXVvTG9BYTEyS2dWU3lhK3VLZGRmVG1yVWRFVXFCMFVwbWpwSjFsTXBaR1ViQWY1aHRocFpJaktoRUFvT0V2TlNnQnhacE00M0pnbjMxeE42QmJNYXZWZy9OZlVHMUZqVG1LY1pXekNna2hvZngwb0xDd0E0dVdhZmowdVN5K2EyUldLVzVNOFQyOFNsMHBDVER4NW5ETUFqc3VvVENLLzdPMklqVlYvMy94M1pXV1U0cE1LbXA0QUc5dnRnZEh6dkNNUU9yWTlsSVVBb1dSTmRpak56K09IVXE0ZjRzZjdoNGkyZDBiOWxOZGxUY0NoZ1RycWZ6VDlvQTZQeUVTWnRpRUFGOFZOa3hmWlJYL3dRa0x0WTh1cjVlNXpNRXZrYk5DMTFaOFdtKzdVQlNTcHFnQklHYitCeDUya2ZZOUI3REFncmJQZWVQT20xVXE1dHdlbHVIZ2ZOY3hHUWp0ZUJ4VksvenoxeVNSeGUrSHRpR0k4TVliZXBCSWNJZGRqWGNsR3dCWWx4d0tsZnB1TGhNcEpwbEdjT0FMVXlGU1B4Nm1FVDBwNjZJMlR4M2k4RFlkSEtEME0vK3I0N2J2QXluN1czWlduWTBnSytBc1JCd0JwREJtbXdqMXFxRXRFbGhQZzN5cVFyWWpaZ3hDNkFicHgwaWlpNHV5NU5oQ3d2eVJpVWwwV3JxMTlTZkt1UEZGMFdEUE9nNHRXbytoOTBVRUNzQ2VDUnMrdzVnczFoRjIwM1lITHlzS1lPS25mMGtEV05sY0R5SFE2YjlqbkxEdkkxY2JsVHZoRituSm1tR1daYXpxbnBySm1nd3FKTTdMUURCNFBBLytSYzk5NzVEZ3hhSEtPN2ZwWlVGZTJiQlUwN2RFTEhTdzVtQWtiR2gvUFp2UGJEOGRBQndYUFZCdFRVb2NoK29IWXh2NStRRmxVMnJOSW1kMnZIM2dLbTVvOFQ1WmJDcFF6ZmZZTEN6dzhQV3Y4c2pQK0RIelV1czN0cS93Z0cwSWZQM0J4ZGVYcTVvYUhoMGZGNTdnNW5pZWY2WE8zbHllZi9KTFExM3QrUkRESE5xb2dlaWRNNE5FTVZ6MlJuMmwvcm1HWWtrcEdzTmxSSHFYYWhtQkw0bzVRbE5qS0pRWGRvZEQ0ZWJBY29FUGFQcE9ldmlicUNlSjlZK1RNaHpwVk13QzVSQjEvSkFUcGp3N3ZuR1hzSUFIMGFzVitsVWZVQUp1cFA3Smhnem1hU3ROR2QrVHlzdjBDQ0V5Mm96NU5PVVN5YmI0WUxyWTJ0T0puYWF0cm9XRUR2MHVCWVFtRjZURUcrQlZTc1JpTUdtd0JqQVhPalgzOHlhdEkxUEhWWTVCL0ptVVdCZXBUelFsbXF4OGhVSE1lbkZLbmNZZ014OUFxSkZOQzEwc0xRdldMUFZJRXZMZ2ZhUWNDUkFNQklSNk0yb1RiYUQ3UjJuZ0F4LzQ5ZGVjeUlIN1gySlR3K3J0UXk1R25DTmJxUFllUlVzcmdVekg2QnNnRS9PS0tvSEZGbzlIL285cWlZUTVBWmhXbjJCS1UxamFpTjM5Y21sNitPK0MyejNFRHNjbWFoSVBJZ2RUYmJnQmtwRUJUbllZSmM4Wng1ZHZRT29zTjRud3ZFRnM5UWtZVWRHc0daak1Pd29YNXRkS1hoTFg2TzJDNlU4TlJ2NDF0YytQNkRNckx4cEdLbnJRMmtuQ05yWjBhTXY2eW1PczNsR0hzMWx6WHE0WTltRFlaZUJVQVdYUHRLbFprV3B2OGR4ZWlEb3NqUDVobzloRE96WHUwdUo2TXBNdVR2RCttWEhaNm1LM0lXRjZPaW9yU0xYbEtXM2s2bmk3Unc4Q2o4dGd2WkdocTRnY2sxaWFtQkVmOHdjOWJZZGExVi95bUJBZWorQjAwMXVpVzVPUnMzTzVrL3ZjSnVXaEtnZW1wcVE5bE0rOFM1VUNvKzVxVkl3NldFa2JiZldlWGtnNFIyNU1ERmxWMmRuWUNyb2NRQ29yRHZUMjJYdjFXTDNkcjYxY3ZjSVRUcFhMK3Z1eVR2MUdtVllUcjNOY0tXQnl4UkNqdk1TYTNZWGVsNjhFdC93RUZPTnQ4RVk0b2tzV1pMT3VrenVtckJFQjA4M2kwZWJFbFROQnBhMVprTkdyVEFaSnc3QmZla212aC9jWTVCelI5aHc3ZlErOEE0Sk1OYW1NZFhGc2NHN1Y0RldvWXZnWHY5SmdDMEJuaHBnaEIremZITXBPNmVLQTMxVU5EaW14R2VyRzdqTk16K0Z6MkxzR2xIdVRkSTFReEd2ZVRrcFR1NnZBZDRXTFNoNk5adHpRM0xHdis3QTFmdXUzODFzVEkxa1JPL3dxWjl3Q3JLN3VrcVpNU2R0WlhqWm96R1ZQOWZGNHA0WmRYV0wyKzN5MUh2NGZSVmg3dERNd2swR01INGpXblFxdHZjTkp0cTQ5NUJvd0tIMmJxM3A5ZVRlVlNDL0lPeGJvR0tPTDAxTUNQOGplcGdNZlZNYUg0VmRadGpoRml5SWdBRlRTa3lsU0ZWcFgrVFVlSnBtc0tZY2RaQjQ0YTNjZmpsb0VLY3A1R0Q0OG9LcEZXVDZzQ05oYWJzSGZ3cUQ4K3hYZERkbUtUSVM2N2Y3TjRscjl1N0k3bE5PaVhxaFV5c2JEY3RZNVc3UEpva2ViMFhSWGJNLzMzc0xVR21tbGhweVZpMnVmd052RmJJeXREODd4cmZPOENFMzU4Ny9kdFVUT2VDeHFKWEFxd25vbkZWanRwTVRVTWRjS2MvTU5XTEpDeUx6WkZ1bHF6a3hYKzE3NzNuNnoyd1pkWEhBaHRtNXFjb0wrWXZNUkJGV3FHRFQ1cmY5Yno5S1M5S2NUZnNzZHQ0dFFqaWN1SUFucVJxY3RaYWVJNk1ZbVJiQ0xFK2xERktHSXVlQmJHcUFicldNS1dLbS9UVDY3VVBKbDhSYzVhZ2dSaVBpOWFJMkZoZzBtMzZybFcwYWJDbUxBRDVQTE90cEtOdUIrTVhWMC9temlNWFFlMmgzaUdoQW8wTlVadWhFekhzUUdNbWF1bVZuRTNTK3BwSk5kYVRTQ3ZlYitzWHV4TmhPSlJ1UnE0K2ZqNHVMdlBYWHQvaTZlZ1hUYUpua3MvaXB1Q2F3T0dtaXNyOFVOTVBEMWZtR2FCWTFUUWFldFA0dHljanVLUHNybjNJT284dzNzM3ljbWlCQ0QxVys2R1AyaHFQNDQ2cWMwbTl3S20yb2tjT0dMZjdmdytVZ29LamdINWdiQ2xVaGRoRTZoWXlLRFN4bjMxUStVRkVLNG9leTlTN0I5VDkrMC93LzV2cVRyRmVUVGdyTzBSZ1N5QVY4aXhwNmp3M0t5a0VHMml1aXcwUDlxYjB6R1Q5TDdwdGJiMFloUWhYd3pFenFudG5XSC9OZEd4cmF6SzBTMm9DVDlNeHNxdVJsT2lYWUY3Wm5wNisyUGxrcERRbksycjhaZWRqTFcxUnd6Y0dBZUFLdXFHL3IwdW5DemxJOWJlNTZuRm4zVGl1RlRDK295RVNjbkpXcHFhMWIrK3JndmpjL0VJdC95a2kvQmt3a3Y4SUtGTThXUmNZcUNqZytTblFLL09SUHpDK0FQLy8vM1FsV3VUb29zMW1pUklLVTJmVGhzU2JGRUNhaXF4Y2syT1k1VENkdVZ2UFVtZTZNaFhLWVYwNDFOZVhTMG9KQlEvYkRGbFBNSVVZdXpnVUdGWVZsRURsMEZrMVh5TGdHZUxYMTdxZXB2NExLT2JCUEtpV3BXckc3d3ExVzhVNUJDYVdCRVFYYnNRTC9IdnhRSEtiem55OGxoV1RSSDVVZmp0TktZTWtzMm9CMGFLaVJQVXVIRUZ6bDgxN3BZK1hudXlWVDVEeHlNY24zQkJvMmEzeDRNaW9NWFlEODhDZmpmQUM1UUZLODdHUnJjZi9DNTNsek5HSEZFb2lOS0RtaG8zd25CSngwVVF0SkRCRWx0U3RvT21BS0g0WGdWSDRIQjNkN2J0aGJGOTIwN3V5U3FhV1ZJN1BxVlIyZUFzVUVOQ2VYK3JSMjN3OWtKczdITEdmbW04emRpaGZPbWIxWTdBbVRLanpPL2Y4Y0dSaHpkNmRYZFpBWWlmM01WV1QvQlhBVDNvSFVNWEZ5VjZkZlRIUzBXbEdwSXBNY0NPNjhleHNYZFlXRmh5NDBQRHc5NVhjNWIrSDBlZHBtWkhORUVtZVdvTkRoc2V2a1psbGFLNlJoK0kwQ1EwaWpUZkd6UXpNcVVxU0tVWGh4V3E0YlUxZi9XNXUvdEFqMWtmVytjaXpmdWoxVWJZUzZTZTY3TmlyOWhiL2hGUjM1Ty8vdDdlQWhoT2hra3hrUGFmU09PQUpDdWR6MDRNa3N1dVJaOENPZDN6QkpQYVNnU2wrS0szVlArODdBODF2b1dKU2NSNUxFYXJnYloyU25xYWpiMjlpTWZGN2dCREpyQXJCcTJmRndEU1JlZEVwejBkSlVBYXhGYTlhbUJtVWU5emVISDEwTkJRckdEeEVrMzF2azM2SEhIQ3lsanpVcStJcjYwTm5OZFpqVktrWnZvemt0MjZKZHYzUGhYYWkxV1d5c3JLbzBjTGRWVnp0bkNBVjUyQVlmdzBuWE13akE5ZXJLSFpXMmJ3dU51Rk41cngrRUlZUEozUUlIUERNQTJiZDVoNzhNUHVsakNSaDdXbEtpcGYvTnVwdm00R1dNTGdJRU0wRlZZWEt6WXliRnlKQmlaaDRmUDVxYWlzOVc2M0sxbzdCWUR3QTZQNEIvZlE2WlVaWFA4WVVwdXptZVFRdmVydFNUUlNDcG43Z1VEcEhRQmRYVGxUOFR0c0pzNFkrcDV0eGdzSmVJRER4R0pVV0wvL1c1SEtGREVVWGFGMEh5b1ZTbXJMOGlwWUd5RytpWjhXR2V2SEI0eHAvL2xVd3MzRlY4SEw0L3R3YzByWklqUUVDMEQrRmZ5WDd5eXVMNS91TFR4M2pvSjc2dmUyUFlFcVMvS0xqL1dtU09XTVVRUWx4b0JlNFoxcXR6YlE4dUtEMDhJdEpTOHlUclNLcGt3clVnZ2J3d2ZmQ0xaWGw5eGFubGNlaFI1TDdmVCtrZHRhRDhaNjNrbHVlM2dveXh3ZUhpSENDbDV1WFk1SUhndTY2SVVBK0p4M1l4Q3NLS1JtRkNTdzNhaCsvcGFTazVrQytvSHpadnFkakYvSEVBNmJOM2xYVWE2amx4R3NUcXhhWmZwdERsVnRUVTFsT3pFREZuNGRaczdkNklSM0dkSzJQNm16Tm00aTd4WWZGak5IZmpTNEgxd05LZnRlL1Jrc3d6NmVEM2JReDZUK3pDWDJwQWxYZXo3bjhqMi9abHJaRHl5VkVJeCs5VHBNd0N1bjYrREVmTVE3M3NDSjNESzB5a0ZpdXVlaXBPRStCMTgvSGNQb25nVDBFV3RXQlE1RXdrWVFnVTNJV1ZpWTlKdS9JTUZ4S1lYSEYwUm1nVG42WjB3UmZyMWNXWkhaT3VDY1pxUWdvRVVpdVpHbmV4aEtJWXhGaHNaK3ovK3lHRHdHQUlWUWN3WWIwUTFnSnlVbDlmYjJKZ1NwSEJkTXFZdjgyd3Q4cThFUjN6WkN0OXNSRFlESzh2eDQwUC9PTHNZZ29selZZVGViTWJXNkFKa3FDZWUxdVZMVHZkN2FkdjE4OHpqOW1ETStNOFBEeXp2cjVTM1VOdVVnNTdEemRuZVJjVWVSTUo3cFlLTjN4dnVqQzRZOHZxcVhmRFpFREk2S2JacWptbG52ZE4zeTBtaERuaWZvclczMks2MEVmZEhYbDVkOFVRYzhaSmNldzNqSVlRU3piTktwbDN3am44cFVLNFpxMWQ0Y0ZOdmN0Sjd3Y082SEEwdHFwblNITDV1WFcxdVhta0xsOHJqeEQrNHY5YTRaanBkYjZpeXRyTXlmeFlZc1VpSlEwR214MjNreVpyYUpISldJOVhtcTEwb09Oa2hZZk56WEh0eGZkYnY4eUd5K3RkRFNTdmF6S245S0dzUHQvS1RCQitDMHA4QXZXZTBQeUN1amp2cGdpVW80OW9NZEJ2aCtBQjlzRjlkZ1ZCQk5BWUJrL2FEemVNWk4zT3MzeE9PVG54UUszMXpoRk1ZUzQwUTVac01qYnhkK1ZEQkx0VjFLTUVSOEpYejdMQ1NtakovNFRlYlBtQW1GZllZdFpiRnF0KzhFNEdJWUtPWDd2YVJuNE5kbk96VTdPKzU4bHlRYThvL1Axb21QNjZwMEgyWUQvTDNUOWRaUnFEaGd3Q29naW5oRHM5ZmwvcFN5eUszelRxbEJuMUxHNGVGZVZWd3gwVGNpcFRWR1QwdkhmMzFhRWxiQzVUT3ZieXZld0lOUUl6enVka2tZY2VYQzZBcXhNVTRiYTZhWFd6eXZqK3BXV0JMbDB0UFR4VUNpZDFtdFdVYm42Tkd0eEJOV2lFZ0V4T3dpbUp1bTRYc2pnYlVmcEx2Y21ISnh6SWd1cjBjUDRjTXhrRHlyVUNkbzFhT0hJWjJnSWRyZHZWbTNkcTJIZUhKMWQ3K2RyVEJiV2xxYXM2MjlaWkc3cFFVeVdaZmdzc3BvR0lxdU93b2c5M2RPSm9RYUMxV2lqdjFZZW5XWFZNSXlUNXh0SndhR0FkNTFLdlRxR09vL25KMjNaZHlXcmN6OGZzZWcvT1ByWGw0eUxpVy9lWW1CdnY3M2pOYTIrdXI2NnVyY3JrZ0hVNmhzM0pKSjNJejZmbzFIVFdQWmN1YWIvNTBGWUdmamM5Z2I3N21mdUNiZ1NFVU1qWTYrWjJGaFNVNCtVVlpPZmtjRUtwdzVpRmUvRHRUVkxwdytHUjB4NXJSVXNZdzhhUHc3WmZDQ3Nmdkh1NGVIaTAyZWx2WW5VWFVydDQ4OVdEdFl3WXRQM3A0TEdlNGgvZEJzVFlrcDNDVmJ5MS91WkJOUmFHTy9LUjNhZXFJVm9CRUFHS3E0YUNkUUFRQ2haUHMwVDJBTWxnOUFwYzJXSlA2ZTJscVRrNG5Kb01zdE1qSWNBcG9wMUsxaHBnKzNTUitKb1M5Smx0aVBUb3ZyOFMyNnZ3OFp2cWRudmI1bitoNk9tV1pJZS9MdW9oWm9VbFZielJVNkpzMDBFQkpuVG1VR1VPdVNMZXExRjN4VlMweVpwdGwvTFdBM05HOElCdGlRY2ptUmhTYS9OL0s1UDZwTEhrek1mRnduOFF5NUJsbXZHYmtFZ2l6QTc5anU1a0RnMm1XUzZWT3piRWlsZXpjVnJYR2NVNHMraTJYVjNFU0Jzc2pqeFFUSUxHZHk1eHRLRlA1bWdtaU11Wk5DQkMrbTgzZHI4cTkrRzdJK3l4RjVJRGJzcm0wMzJyZFRSV3QvQzRudzhEVnlWelR3OHk2dmFYakFMMzNSN1hBaksySk1vVnlLcW4xT3d0Mjhlbmg0bU1waCtXZkxNV2VzZjhzUjhFOWxwSGh2MTlZbkZoQTUxV0dYNWVUcnlZQ0JERldGaEZqRlJFeUxKQmNPREVRTFAveGJiZ2tMcE1GUXloVDIzdXdIcjF5UFpqNmZEYjRmalk2TVRCemN5c2pJc09WdSt2elpDdTlkdnFyWEs4RDAvRUxkWjJZV0Zub09hU05Vc2ZMeS82UHBxNkxpYUxwMkJ3SkJYdHhDY0JsY1EzQ1hRWU83dXdaM2Q0ZmdGdHh0c09BT0lRUkxjSUs3dTd1ZjV2dlhxWXU1bUxXbXA2cjMzbzkwVlZlMWpGdXlVMU5UUTRvbUxKUC9ianNWZHhSNlM3YnFrdFJNSjZKTmFDbVZxd0tBOVgvUG94UnkrRnNCOUVpaVVSZ2RZOG02Mzh5dGpvdnpmOWd2QlJ5UmxiMTFzQ1ZjYzBtR3BMWHRmL1FPUlpvMTgrR3p1cFJhbFZiL3ZSQ3lNVnRkUkl3MW5MWU1tWXJ4aHlBdFBxeEpycnBLeFErK2Z6cGZVTm1zdFNsOWV0ZERiUDRwWkdaaHZ2V2VJWTNaeitka0NjaWdhSmFYczZ2OUQzeThiYUI0eFBUcENrcEJ4ZENrSDVXU1pGNHE4QWozUG42QUI1ZU1KYkt5WmRVTzE1aUJ5VFpmcTBOREtnZWJ0V2E0SDdzdTNvWmRLVGkveXlBZkRHT1M5VnZKRXF4Tmg4Sm9GdlpWSHlhNXh1WFZZTnVrQ2VmaWxZNE9Edy9mWCs0Q2c3NGtkcXg2dG5PdXM5T1JxYjYwNUtMOTlzZXFrQndGMXQvWWVPUFBIdTZzYTQ3SFJtUitmdjdYeG9lK0R3WStaejBJN3FjcjRyOVhWbGI4bjJmOWlZbUlaUE5vZnU5SU1hMlduQjd5elczdC91TlB1L29QbVoxNDRDTWg0ZU5SL1ppNnVycmZlYlNCaTZzcm5hZ2M4NjloQTcvNzdmYlRMdS9YbCtkNml6Rm1Sa2JRLzViU2tBcjZIQy9NemQzZDlmMzNnV0hiU1VjbllieG9JYStiSStHN1M0eFZ5OWJ5dEwzTldjWEFhTk1xNmowSkJuSGNOdC8vWHRGYnhnbjZ1ZExsZlB1TUxsaXAvb2VsNjI0RDNmK3VOenU0ZlVsMnBuL0hGekxwSzkvcyt6Zk9UcTRxR0MxZHRrU1Jsajk1d2FycGhmMjE0eU1YZTIrMmVRa2tUa0NnUDdHdDZFR3BvRkRIR3B2Wk5GdE13YWtRTExJUlZyQkwrbnVRanR3K0R3bk1zYXRrdzZuQm9aTTlJN0RKaXpNWHRGdWpYZ0ZjVGJ1Syt2aEpRck4wMyszUXM0N0p3TzRMS212L2o4YVpPa0RWcWRGUW56QU5zeHpOVGRUYnI2N29NblB4OGo2OFBBSUFvb0NPZ25KMWU0czlvYUlnMEFna0ZOd0F1MEZWT29Gc2RlNTQ0QWo2WVZ1MWNZWXNkWEFFbC8wSzBjZVBiNmVoOGZIeUp2cEpNWlBBOVFBcTgrWm8zdm4rWW50aVl1TC96aXJ0eWVaRGVJOHcwRDlRYWxIaXU0cUFDUW1hTzdoRm5GMDhxR2pra05aSVVEanF3dlk4cE9WZThOZ2pOY2tidU5Ec1dyeEFoM05uckNkSHFlU285cjRibkZodWYzOXp1cmlvLzlXZGYweTdTbXBwcTV5ZUlpaU9MYVF4SFpJd3B4RVdvWG9zMzR1TlQ5TVdTcjBwTDVvRkhxVG1xU1ZEYzFTd2d6bjN5MjZocVJIN0VySEhMWCs1UHV1ekhYNXlVYWRPVXVTYzBaM2V3TThqK204d0VXZE5ieGE5WmVZZGJ4WHFFRGFIdXhQc3I2N0lweW9YMzJ1UlR4Q1VuellmODVUTGdSd01NWnFibXBxYW1hbHRhSEJaL3hVS0RNMGl4M09ucW5ubHE3WDE0MWt2ZXVTZzYzSUlpMnB2Z1R5K1pyUkxKallPQjU4ZTFYQzhjWWtOSng4Ym14UGdhNnVybVNrdWZJWFNzUjdNQmh6ZFRsZDhOMzVISmlRaytEODIrL1A1di9ob2FOd3kxSFFzcU5PYnNYMjBybEtQRlJadG9qaVF1b3Q0VkRGdWwzS09yUG85aXR1ZUlXa25QdEt0UTJwMDlmM2FreEZJTGliNURQbW4yMmFYeHJENnRQTWJsTk41QVhiTlFiTjZmVHlZS2pPUnFLdG1xY01ZZVFtSURMcnlvcDkwTERLVkVCYTlHYkdpWlNxY0c3aFVxVkZiVDFzYndMRGo0Mk1RQUM5Zkd3a3djWkZEemRGSk9pc2JtL1JyWGwrUE9tK2RDYlhjT0gxR2p5VW9rd3hoblV1a3BGRW12MUZMWjdRNHp1amNlSFV5cDdtL3RzeXFHYlFlWE9xWXBUMTd6dkwxOElsTWprb1ZTRVJpNFVwOTJwVU5HRnoySGJ2dDNiZGpGOFpJNU1ZUkh6bExqb0lsSUxaYnZWdkN6akhKTUNmRG9KMUVhU1VkNkVkN0wyQ25JczZaT1dKZTc3TjdZZG1yUkdOYVB6OHlJcWVtVmxGUm9aVzdoU2ZKWllqLy9oRGRSVzhYVERneU1oSW8vTk5YckJSc2RzVTdhcnVjUHJqVUpiTE40b1BuU1hkSXhKV1NIQkpBaTBQQmhrcVpOSVNoeElxaGlQT0poMGZnMDZmMTI4ZXhiTDdibTBYNzA2TWpjTklRRUVFUC9tb3Jnb1VaNFFIUzZFT0kyblFpeWZiYVJibVQ0U2ZNWXVWeVMvYU12OXQyS3gzNzV4NC96UzQzdWdGZy9TUlhEeGpPa2hKekZ4Y1hHeHNiUjBmeUJLbnZuTmdCbTA0cUVEcS9DR1U0cDdKQnl1VGRZQjlWRWh4aG9qdHkrWlFCSjBZaHFYdE1LM2ZRT0x1Y09HWktDbTdXdlNhWmpFcUJ3NUlMYTlwZnh3WHhPRWtPdVhMYWpmRWZzZDdaRHVxK2RaMWV0eG5LeEpTWTBkV0hjU1FDYlc3SEdXTzdqL3NLL3RvNk9tOGJkckd4WVNIQ3JmaGN5dDBza3FWMS93VkU2dlBqclVyNXYxYm4zYTlmdnpxMUVrbWE4VjF5WDFhZXdWcGxsT2lRSjQrWWt3cjU4WE55dXUwTXA5L2N1TG5CckRDaFFMTVdZMk5qMGREUk5UUTB1bTlYdkFGS1daV2YrMVZzZkNCRVowYWZvcTJsZGIrVGFkOC9NT0QvdUxqcTV1SmltZEdQakpRN05uQlljWm5NVmhHN1diREZhVjVic0ZHdWFGV1R4b3NjblFVV0RVU20wR3hCaFFsUTJ0L1pNYWRJNEhiYytIMVkwNzB5T1ZuWDBJQVRJeUVwS1FuMGdyRllWMXNiNisxb1BBZnU0Yk8rcWc1SGY3Y3MxeVVKWm9SVDNwOFRyQ2ppU3BQN1Z3c0xHVllaS2Y5clI5Q2x5VWxsTlRVZ0owZXorWm83L3RjYU84M016SnE1UHBJaG5jYzdCdi9YamNFTlUrcHBxSExnYy9pTmN2eEtpSE5lUUI0elQxWDF2SmJvYjg0RlpSQmZSd3FFb1Q4SlF4Rkx5b28rU2hnakN0UTdQdERmUDZNKysvV3I5ZnNIQlNTNGtyMmVqcUhOK2ZBUHgrVjQ5S1RqalF6c3p4OXpCNzZFR3VHZmV6dzlYQjhTRWhLdU85d2R6ZGVqay9EZkFTenhmYUMxdWxwZUNjZmR3NU1ScjkzMWNHWm1SaDJRemF1bnBJUnZiY3AxZVNMVWc1K2tTVjFWVFkyY2drSHY3blIwRk9pK2U5ZkxnelcxL0RjSVJjVGV1UWU3blBNL1R1VS9wbXl0SFIxWlVtRHVtSnZtVmI5SGdMWCtUVTk3OHVlY25OaUpLN0hMVlpTVmxWVlgzencrVjM3Ky92MDdQaUhoNHNySys0RHA2ZW4xOWZXaElXbUlqYlcxQ2YwV0ZBb0Z5QjRJRS9kRER0dWp6WURFamlvT0pldUF3ODAzRHQyTHBuYkJOS3VhM2VkOUs3bmNYVGtRMzlYVVBpdVFFekI1bloyZGpZMGNSR2pZRXdPay9oMU5UWUI2U0UxTHE5RnRoUVc5dmRMdCs4QitIT1d3Z3VxYnhjdjRTMkFMdVoyeUlEUTAxTDdybmhvdjJoZGdWbDlmM3lWc2JXM3RnOE5EWDhIVjhmRnhybFdmenh3Y0tYUFM4WDlwQ0VCZ3pYVDMzSXMvQ2ttZDBHRzNZVWUrUFRMV2NzdWgvLzc3NzlkczNSUWErVS9ub09VTDFMZ1ovL2JVMDhMYTFFTEM1d1E1azk4dDQwNDJUZ3JLM25BL2ZJWG9lRkRiV0tITzhpVDEycGwxNzFqK3JDT21QSHN4UHFaZzlWZFN6TVpjS0JzTys0VTU1N3p1dnNOR0tvS3FEMWNaL3ZvMEpWdWFWUDVibmhVZkxWek1kSzkzMWMvWjVFNWlkYWdyNTZaSmx0cnNPeHNHRkZFakJDa0FzUWUzV0h3dDQ4TE5zN3l0SW1pUVlwS00vdE5MMU1GSFc0THZiSUxNN1gwOXZMV2F3NnpmWkttQjRiaGU3c2hSdEhuZm52ejdwMHFMczdDMHBLdWxaV1ZwYWNpQlFzakdsajU4OE5hK2NtWXV6ODIxT0czL0lYMjlrN1NBK1ZJNkJZVytuTGgzVzl2Wm1iY1VIajRBd1NrcEtVa2NNcVZJd0NjaGVUbHBQdzNxV2J0NDJ4LzE1dDRIUURJYWhaeHZFb1c2ckZQc0d1cnFMNC9kcjk1MmRzeVpJd1J2Sjg0RGJmL3l2cW01dVhDaXJNUktUVTNOWWl6bmVTMFl2VU9mUmF3VzZKZnZ4UkFOQXdPRGZnMVh1aXdnVUNxcnEvMmVyMmVCMnVuWW1KbWRmWDJZN2E2dXFYRmZLZllwZGRWVnp2cjg1UmN4Z3BtZ1dobmlYd3JOUTdMVnNMaDVGT1BmcGtZZE5rY254emNYUGZBanBLRllwTkhNRFcwcERkd1hObEZrZi91UVFhTDU4V083VSt4VnRXOHRBUmRnQi80V3QyTUNDdjBXaC9YY2wvMWNJZ05tMnQ4TzRnTGp4NnNxcWhyeXRJOTdlM3ZURlJyRnlVQ3k3Sno2djNxSGIwU29CYU9pb3ZZWXNtYU9ISGlOOGpEajlFUVJDMHYyWERBeUdXb1U2ZlUyUFBMU0M1TENJTVpuL2Z5Q0VRR3VGTURBT2czR0FNSGhOREh6M0FxSDR6Q2p5dzFLS0hzajRjWm5rb05BQlgxMUppblNaQ0JObjJOWXFTTkM0U01GblhTYTBFVlhEaGxsMlVrMTBWRmJpZmN5NzhBeUYvaEY4Y2xZc2lEVklrT09WcFcxeEczdXRhRVZWejZ1SmFOb3NCUXJUSURzajd0dmNGZ0ZjSkYxMy9UM3FMN2FEaTNQTldtbC9Md216aU56K3FFWTZ4ckxUQ2VBSW1QcG5tTWN6M3hBZStMcFgyTm9WVUVsTTNKMTM4MmlxMGhHNWx5QWxRQk85R0xtNCtLN3ZyZkliZVJvemhieTcycHQvU2puNjJ2V1NvRWZZV3VyMys1bTYyVmVBbTA2ZVVaZnNiYTF2YjUvbHppWW5Cb2xSUllVbmZYM1FUWEFHNk9TMitnbHpCQytLN1ZDdjQ1WWFybEtVUis5aDRZd3JQYkhqN05kb1ZkUEg1OGwxbThBd0xTMnR2YjE5UUUwL2VmUEh4ZmU1L3ZkM0xHUkVkK244NEhyNit1b0FvQ0p2bjM3dHRUaGVka1RqQUNBVnBLQ1lEbVFDRmQ3U3ZRcEQvTmpmalAvL2hVZFBnd09EbTRPeFBGWWNKLzJBWFNSd3FBaGVMK0ZQYlBLeU1Sa2EyLy9ka2JVNkNpRk1RRGQ3aWU2M0VSdWEyaVl0cmEydm9EWkFqQU5RSng5Rnk4N3UrcjYrdnI4ZlBKMFdmMU9yOGFtcHB2R1dYMlRHa3pKQVVVOXZlWHBhVFVkSFVLMGNKNWNNK1kwUHM4TFUxOWZBUW8yZDNrQXZtdEtVSFQvWU4rM0JLTDVtM05SenhVL09zb0xMeFh5RlZaSnovZWxIcDJNaUMrQ2tNRHoreWw1ZTFvemRQZmVSaS9NOTdzcDlJaEJTZGc0WUd6TkFoTmlVYjZPcFZwY0xFd050a1U4RGptR3VoT1IvT2E2ZWdmZTR3M0JqU2RYWHFoejVPWTg1YzNnSXpWVnVqS3YzV2FBRkY1ci9RL2pJaG1rT0NhK1dnMTl2WGNnVG13bmtlMUxubEVMTzlhR1dDMFdZVnBNSkJFeVJORlNSM2dGalVHeVlYUEozUTl1R1ZERWVJcUFPUlBxcEJOMU1BUURaTGhkdmxzWEQ0S0ZJVU5TQkhvVGo1aVZwemliZklFenY2cXJEVXVMNTJLZVNKMEhLd1dobFJPWGlTY2g3cVF1ZzVnR0llVkJUUmVmTWNIRXJCK085Y1VXQmVLUGhOeFlxSVJoc1JHSHRvYlNwY2lRd0t3SnZ6RVZzMXZOWFdlcEJ4bzd0TC9YT2h5TmYzWUpvcVJEOUZZQW1FMUl6NHFGdmQzQ0ZQbVl2RjNldXg4MjJlY2xuNU9JZ3FBa1dSazJnVjJPVElZSysvWTA1bW43Y3N4KzVjN08yL252b1ZJbUFlSGhWMnNjY2h6eWVFczd0NU0vMjM5VlZENjM2c2JhRzQ5dEhkR0wzQXNWVDhvUUdRNzlQZUxKS3JhMHRqNzhrOEpnNEh1ZE1yREpBMFNKUG9XQW1CZytZR1ZGWDIvV2ZybU5nNU96MzRvaGdoWXZlcm5kL2ZRdlM3ZlAwOTA1a0hSbloyY0FoUm5YNG5zNy9aQkR4dlFWTktERk1XYjVxRTgzT3p2THhja0phSk41czlLNnVycUtpc09sVnVmbjUrZFdYVHRIeDA4SlVpMThLQ3pWeW44QXdyK3RyS3kwK2ZvVldsYTJacUdtcXZwRDdzKzV6bGRiVzdNTzNPaSt1Ymh3UFNoMkpJUStoUTJsc0t1cnE3WldDZEVJdjc5SC9iR2V3U1BudEVteHV2NzAxWE5MZnpWWCtvODdlSGM1dXIvOUVVcUJHQnRLL2p5MlFuR3puTnQ2TnZaWkorL1Fmc2hBSzc4aHp2cVdoc3I2ZDNFczdWZGMvanVzb3krSVB5SHhFU0ZCSHhoZ3loQ25GZm10OGsxRGk5TXBnNEpNNlZocXR1RDE0cUtFaU5RbEFreDRDaTZXdXZoYzJMUFlieWtUaStqZzQwRWdXTHFSbU92cjB6QjcwNmw5UlZaREFpLzZkSlJ3MFo0QW9XeVpFaXkrNjRtRm5KUHExbUt6M0RISmtEQnltRkFvc3JRaHZyS01WYm1IUGpRK3VuMk1mVVNWSGpkdUFDYUFnL1RvSnlZaUhEOEorbW5SUndkUVFJa1ZVTG1BaEdYOUpreUdFU094dVBDMjZvWTN1OHRsWDVrV2h3M0Z4Tms1YVNxWXp5TmFSd2dIMmRYTnJhbWg0ZWpvQ0toUVRpNHV3SmFac3FXSG81TTZmVm82d0Y0NXRMZTEvZlJWdWhTd0psTzFtb3pwc3YzR244U1ZTUGc5eG1kbStsK0VJY255cFZQN1Y3OSsvWEpmOVIzZ3RnSXUvQnd5dDlEbkFpbFhwVStRZ29PRjhac3FMUVBIOWVIWkVhRDkyT0IxRDdaeVoxMnppNlZ5NTFwTFdtWlBNV3dmUG16enkxcTdDU2ZIRXFhUU10cnZ4WUFKalMrektkU1VSS1NFUVFZeGpPRVR2dnVpaVJ1M3JSa2JkalNnMW1vNWRydlJRSURBQUM2V1ZNS0lrTzJsZFBCbWVERzg2Z2tPUjFmSTRRV1FCQkRpNlhQUzFUVlZsMWd2TEs4WExBQytxSEUwZHQ5dHN5amtDbTdmUHQ1Umg0a2NOUmJTR28vUjdvaFZvaU9jbk1rRVI3UlZ4OFhFVkZWVkFWRGxERlZDRTVXQUlCeUNoQUhZZVR6dEZnSlVNUWRIYU1UYjBaYlB6em82T29LNTlvYUdlYTJ0UEVsRC9CNW5ocjYrMmNoMEw3SlR1cHFhZDNHdmQraTVZODFOVFUxZFhTLzdwYm1BQnFiY0FMemRmTDNGOGhGM0xDNkFtOVhGeFZSSlErQWs2WnJaQ2l0dHpzeHJyODZZbUpqZzRHRGc3MjAwMXkxci9xYXhzREF4Y1hCeGZYNHdVdEdUazBPOXZFRW1COWkyR3hETnVzeTNDOVkxbjBRMkdFQXVOalVFOUZmc0ZBVnNOM2Z2bUdHVnFKTzBkSFZsUzZlaUNvQlFnckdRU3VyZ0NKRkV5R2ZtYlkvZXpmNjBNRHBMSGpJRnJ1S3FaMEZhQitoSGxQZkx1KzNNUXNuTkFxbW5UT3BoSmpURjJBVVEyYUR2NUsxazEyNlRuc3FHY3VuSGtaQkV1ZkFCcHhabGMySkJFa2ZHVlFhMncrbkpxN0lvMFVTcERHUmg2dXcyditPSDE2ZHpCUkgvdGNKYm9hek03TWVUZm5lL2JnTzE2ZlR5OHVMdGJVdzVRaUlpL3RzSGF4cXZOb1pmSW41ZnhESGhCcWsvMEJsMDRhYlk4SEwvNkdRdVNzYkZ4UVgwNE43eGNTY2dOd0FPMlo4cUJaVHFjWGw1K1dLei9XWFQ0bnhFRFNDSDVlV3JxNnJNNnVjVmhKNlROMHR4eEQ4U0VCRGc0Ni85SzVxdE1YQ25mYmtUaVNvSUVjMy9iREg2Nzk4L2ZwKzdjZmFSL1B4OFFPVTI4VHJLVU5PVWcwSDRZUWwvdDcyOHZBUmY3alkxR1pzQW9ROUkwaUZURnozMDk4R25IWmR2NnhmRExkbi9QSlNxMG5QdzhRRittdTN6NTNlZ1NJZ3hvSldTaGp3NlYySmlVR09URk1CWWdCUktHbkp4YzJ1ck1sL04vWHlHd0JKbTlEYTU5YkJmbXBTVUZGV0FnbzZleSt0NkFJQVVVWHNzODQxVTg5ZFN4Q3llbFQ5Mk5KOTdXZFhWMWF2MU8zbDVlRDdHRGRUb3RiczlYTzEzUHk5Mis0YnVoSnZNTTBrVlNTbUM2UU5nbVNTL2M0K2JwR2R6VFJtcE5MdnlEQTV0WUVyQllnWmMxTzMybS9Da0xpc1RuQnloRHh3VjcvRFFxNUJnd3RLS2t2ZDZzRDZjMVNzSStySS81RlUzN1l3ZUw5Wi9ybzhxdUxxNjh1RFBBVUlkM1FlbHdGUlRvcWFtYVZiWnZ4VzZ5eXR1bkQ0Y0dnaW5MTUFnTXp0bndENU9pTHdPUlZyNE5oU3hkKzExZUhqSXhjVmxZV0VCZkthbHBtNmMzMjF0Z1RFL3hScWhJalBnQTFJQkdNREQzZm1tTHJNR3dMd3hFa0NxYTZKZmJhY1pySFI2cDBYczdPNDZ0MmFacERxdFRCeGV6MHhQQTBsY1Uxa0oyTHN1YmdBNE9qTjMyeVpkQlZKa01CUEViR2NYRmdpUVErK0k1S1orcmJQV2sxMUVIZDQrSWlBZ1ZFQ2hRUEdZVzFpd0dIUjExTllDbGxvc1gxRk1yQmV3bjhERlR3SFdPUGhYYnZCOG9BR1VvaDFidjRib0VwU04yMldrekFqZjJ0cDZjM096VmxNVzhYeXRKL2hMR3JOWnZaYjVaOWdBUmRwL0FGSmx3WXE3TWRzcG50aVVXTm5aMmpJeE1wcXlmZHdkQkNybGVMSFpwRmFUTXpNN056YzNNOU81d3dmNXVxZEcxb1Q0UDFqeUJCQU9OU0s4Y0h4a1BNVjNlR2U4Syt5ZlEyWndDSlh6QkdRVUhqSVhoMm5Na3I3bHZLa2ZLTDIvdXYrUi9TMmVUMVVqODRGY21xeFlNWVRjeXRQSzA5TXFQY0xOdUxhbTY0bE5XZXY2dk1idmVzWDdGQkE5VEN3c0FuNVBIbTV1YnRiV2YwbVJHMit2dWw3Nk15RmtWQXd1K0orMktQMnFNbmMzVmRDdWk0a3FUZkREWmc4Ri9GOTh4TVRlV1l0c25MZGcvTnE5Vk5QUTRPTGdzTXFZV1Y2dU92VGl6ZWFVYy9ieGVUT1NGUlVWVVFWQVpyN2NOSGRQdXo0dk5GcEhSMGNIQ3VjVkZQeGlSVkZUaS82ZWZaOVBGRVNDQ0RkbjZuWTRVOVhYSjA3K2UyWUdiOWZjNlZkSE9nMHJTWndrUlFMQUdnQXZNek16czAzRVloaDdlZ0lLOFdrNC9UUFE2NDR1TC82YzFOVFVoWVdGL2JkbUZTdCtlblFBUlF4UHo3Y3pNZW5kUEVkQlJlMThlVGkwZ2Qxc2VkYm9LM2h3Nm9QSk8xTGs1K0c1ZjFPYVRrN0tVK3hvbTlES3lpZkFnVHc2NzQ3Q0IvY3NmeC8rWkZPc1hDNFpSL0pXUUVEcWZUTjJibDE2ZW5xYW05T2tUaEw1cmNzODRHZlN2bzJiemhUYmh5Y0NCbEhsSFVmYkZNekI2aUxJSUNiU3FtSmdNZm4wdmd5SFcyUXY1eEp0MXhIL2pVNzJmVGpwaUlvWTBHK1Z6dHM3UEg3c1BmWHY3bWh4OE45Nmd4WUFoTFcxTThMRGExWmJuUzFzYkliWlk0Ui91dThNSzlKblhucHhxS2w1bEg4UWpUZmp4REtibWUwbGt1dVlvMGthQWlESW9OdlBGNGpUK2IzcmtYckg0TWV3VDV5Y1RRRDBzN083WEd4SkMrYlgxTENReE0zKyt3ZU12aHpLQzlTTWtOQnJ0TUdUc2FFaFdiYjgyK0hGYnl2M0Rndy8zT1FiVVdxd0UxU1ZsMCs0K3BxWkZRT3R2bjdxOEJvTkJZV2RuUjMwODg4ZlpJUW9nRWxIUnVRZ052YjI5dGJXT25wNm5ZNmJFbVptMjBOSk5PNXVidjM5L1VFOUFObDBsbGlCZnJLd0NRajRQajljQTBZZGlKZThyRHduSjd1THF5c0hGNGVjckt4dWx3OFBWbVRINDBtNzBPUDhHSUNVY3k5OTF3NnEzbXUzeUxyOFozOWJKdWIvV1dhWVV5UU1tcks1dXJvMk5qWUNZZ3FRaGk0dUxnQ3ROVGZQRHNrZHVpMDY0WHRGMEtiTGpvNk5QZm9JanZLMC9manhBeWpNeGthekRPcUtkN2wwSWdPM0pQVGV5d0ZyNVlMMThvcUxYL1NlSzVXeGNFTTRpWEhKNGVoK3FuS2prSUlVUWZSNUdXWG1vUVgvQlpaUk9CME5KQ1JSYWhacGFNZTI5SjlvbWVaMjhZMDFwalA3WC9obExkeDhVSXlRQXBYQTVYdG9heTlPRHYxYkdqNGFIdGJsek5SWlhmRzYyNnBWVEI1ZHlja0lheHVLSEJxSlFVVnk4alFiMHRSZVdORGtXbHpBdWNKTXBJdXNIRVlkeEk5bzVXWkU4NGR6akVoS0xYUWNNcS8vOHVVTE9xbmcwdno4ZXAvRTdEWEFyYkxVMk5GOVFBSm5GVnNEZ3diRzB0MzllclUvMWYzNmZQcmh3NGZ1NXh1ZFVmbSs2aSsxbWtlSE5kMDVHUmtiVWhXcTlOdjhpSmdDSkFyT3pwZUw5dDNQUUdBTDh2UFhMOGVFRExTMUFaVC8xMzdhQlZnU0lHWG41dVp5WDY1S0FSL2VmWi9aYldWbHBhV3Y3L2QwVjd0NldsTlZkYnkzZC9iNERHUTNnRS9OZGl2RDVuVXhFdyt6WTExNE1SSVRPMll5TmdQVlB1ZlRCbDEzYkFreTA3TmNYc0g1cmFHaGhPNm5vNHpNeUhHcFV5T21GSzNZMFdPancwRDlXZnI2QW4yWG50dzhSOHduU3MvZm03TXVzaDVwMU5TTlV0aGU2YzFuZ3JOVVVicElTV1I2NTIxSGcvSDlma1E1SFFNV3FlZW91MjZRZk1GUEhZWVpSMVJWWFIwTkZmWDY1b1lnelBGMHBYTitYc3Z0alA0ZTRyS2RrYUw4NFBNMnFkTUZwQTBVdXRMbDYrM2g4ZjNZUU42ZXpoTzdmY3JwUEVKM0t4TlNkN1JHQnpiNi9RUjNOQzZLSTZEQUc0eXBGSlQ5MUZPQ0RBRWpSZEI2YURWN1VsRGxRVExMRWFRSzRuVmwxNkg5aWNyOWF2OUdNU1JBMUltbWJLUTMrMVFVRk5ndE1pQVJxWGdzS1c3K0V2V09ybW1ma3d6Rzh6eUJhRVY5RzA3VUg5OS9MYjBNQlV5cWhnUzVIZUdDWGlWcFJXRE9RR1VSeUNCNllSQTBCYk5vMkRsSEorZEduYXB3N0xZbDUyYW4zUjlOUDhXWWFodHoxZjE0TExyMVozalBpMkVRaDh6eGlwV2NqZktmRDVjN0NKNnp3ZElVNjBldmYzSi82SFNGTTcyMklzU1NVOEhTUmdUQUtqSXlzUUJJNEc1aUFwak9XbWdKOWNMNDNNek13dVFTVVZ3ZmkwSGIxZXZ6clA5eWw3TUc0aWRXYmxYaThqTXZIRElyR1RZazIycUtoclNQczEzZjlrZlI0RTliS3Y0ZFhydTV1cjQ5czJxcnZtUkxraThORHc5SDdlWDJ2TmdLL2UrRHBpOHNTREMzcHJTVUJnTVJEall3K2dOTGJFeU1nTmNWWUlCNG9sVUExc25JV0ZoWk1kOVZjVU1kTldVYlpzZEhEbjNieFNrbkorZmx4YTltOW5GcktNbUIrMmxyQ0h0VUtrTys5SFNwOWJPQXdQT01qcjNqOEQyZ0tuLy9ob0N4MXVNckFEQng0UjNoSDRXdGJXeTAvZXJsNWVIUlV0elkyRjdCc0hkcFRWSlYwbGJTWEZIQnBxdzJxeWwwc2RjREZOZkZocWo0ejllViswc0cyK2lwK3MrYkN2MnZsMEt2bDBmV0ZpejZIWnBhV3VRaEVvbWd1SkFvVEQxREJKQ3VkcGlBbG43VzFDVjNPbDFpejNwSk1RVTg5UER6b3l6R2dpelRkZ1ZJTHpuNGFPbjQycXQzM1FGSVRhdU1kWWM1NHMwZENTWTdJUklYczNYRVVGRU9EbzZqNE8waVhYR0llelZXOHhhZjdZdmVaZGJrVm9kVStsY251MjFlTUxuOVYwZTFKSEVoeEFCRGJLb2RDL2ZvOEl4R1BPb0V1QzNZejFlMVA1UGc2RHhrZFQ1SmJSK3htODNnVlBCVy9Vb1VweGtvNjVmTGlVYWtoVEZ6RkhJaU1lcnVDWlJuYTRJZFU5UG5zaTRNb2owaUVNRVJwZjJtbXU2bk5IUnJDRXRCRHJOMlZxYzE4VmtWUGxYVDhnK2ptdmRxS1laMVc1dHlvUFdtMHZlSXJ1Nld3M3hFK1VSclpJck1kdXcxWEZiVjErOU81dElZc0o2WEZZZGUvRjN2YVBXRjNFOGdDdTU2Sm1KbWFrVnRVR3B0d212UERoZ0RWa3dGc0h2aWFkZnRpdEJUcjMxN2U3dXJRTnBubC9YemZDaXNnNmlFOTYzdVZYS3ZMNTErVzFEUFd2cG5pL2Z2M3hPUkxKcXlsVnRwODJiNzdXYTd2OXpudnFaUEtmRTBJWEVHaHZhdVIwVkZXYklmWE43UDdUWkRvZERTMHJlTlVZQTdWMkkxT2p3c0t5ZTMzelpLVWg2Qmp3ZzNtc1VqQm9GQ3pkblNBU2NSR0JnSStMVHF5c283SDBFNnFsSm1Vbno4c3ZMeVR5aVUyZkxlblNzM056ZWhvZkJvWGpRRlVtQmxIWTIwejFjZUZPZlh6Um9rc1VLQ245bFZ6eGY5enppYVZkVTFmTyttNHQ2L1YwQjQ4c3MyNWNlMWpsRG5tdUY2MmlnVjhyN052clRadUF6Ni8yc0JDSzBQVjVjQmxkNno5NzhEeTVRNU0zRnBWY21Gc1NJb3Y3ZDhXdjF3WThUbU9VRWN5U2ZHbktaallBQ29LWnFDa1pFUlhlWm03eTQzcDZJUFZ0OWtwNWFXbGdDVE5NNXU2K3Nya1BhM2xjbGdURE1xMksvS0l2VVhkYTI2TitOZDUxNXZqMkNIc0V4VmJRT0NLYmNzQzBmZEw3NlFtSEJGemRIbys5YXhjazRFdXk2YmQrdTFIWENlVk1JcklyK3luMXZiaFFvVnJtNC93TU5qV2NjUDdkNWUzMXp2dDFaSzRvYlpEWStOQUZxeHBxdkxyN1hVd3RmMytlWllaeklab0xwT0d2a3JGM2Zyak4zK0toMTlnN3pDaW9FYUsxRWxKR0VTMUZYTjhOMllhNjZPWFhXY1B2YVIyTmpZL0h6eVViVnFLTDBZMFlCcmNFVW5GSHBRMWJ6eVo5c0o4SmhRYU5mbEtGOTJkcmJGV0k1WkMxQ1R2cmNueXlVbDFEU2VwY21KZ1ppWWpwT1N1V1B1QU1CQ0tIcSt2cE9iZW5oNGtNL21WZFBUeTVZcGZuaDh2S2NqNnAyZW1YSGIrQjA1T2pxNjBMYVFyWHF3ZmpmM2ErbnBab2VhVUZFV1RrMkZNdVk2b1lRV3h0YlcvaHJseHQvR05QemhVY2pqOXZtUDRoejd0eGV1VlUxdHJmU2NEQ2kwa24vZWZiS3d6RlFHQWtjSGlpUGI0QUhYWm9uWkZpcTJmajdlb3o5QkFTVGhtNW02dStQR3hnWUVyOXlVcHNJbTNEa1BiYnJXajJ6d1RicnMyenlUdHpjaDVnYzh2RG5wNkZONy9MQk4zaHVaNFdBV09adnBXRE1UOGg4NmlTa0tpdkg0UGRYRFl1elpXMnErOHY0T0xoNHNkeE9TOGxsMHIvQzBjL29aVDZ3ckd4KzNXUnY0eks2OHc4c2Z4RGpGTUtuY3NFemlTSmM3WFE4bmVpZXVyeHQxT1FsakFETXdUWVVWK1RldEJweUU1RTkydGk1SktxY2dGN1BVUHV1MFhZTTZJbWZnZDYxMkc3blNGQ3NmR0RSeW5MaTM3VXkvQ0xCWWEwTTlnVldHMjgzUlBNRGNmLzdJakZLTTRvY1c1aEo5MkFHcVpOYkFQL3N6UDBqWTM5L2Z3TUNBbTJqSHM2cTV1Ym00dUcvem5OWDVFK2lzeW9NSlhBQVVWazlQRDJBRkIxaFNJcDc4aEdoQ0RWZGpiMjdjNGdhU1pLa0J1S01OUVF6dkhiNWdqRnpodnUyWDU4K1JCWXV1S3paMDZYdW92dXRSQlNtS0JDaWFYUlBhNTV3ZTgrR1dsMVdXbFluQ1FEZktMeng2Y1ZOc21aaWdCWGVkZnJBWUViRHdKQmszVDJWSWdReDhkS1MwTlBLTWhDRFdZR0ZhSEdPUXFvcksxT1RrNU96c2dDeU1YVjV2YmpwamdDZHg0Y1RlMnRvYW9MMXZtNEZTQWx3cklybTV1Zm1kTE5mMDFuOCt6NlNKM0poeW5DdTFhQjhXWkpDclBjNHZhVm92ZnZGYTZYLy9keFVxZUtzWnUvMXplNXV3L3FZVWV5RWNFU1JPSmlWRjdYYXkwdXE5UDFrYzB6aXRLTDczYjZocmRpeDdVZnJvMjFKbjJvaVp0NWYzV0JhUGlwclcvWURRaTVXSHg5M3J5K0pybGYzWHJPODVVR2g1SXh1amsvRERoS1krejhFaXByc1pvQUg2K3lWQVVzWEs4cktvbExpZ2FOSjVyZDY2ZVVZeENya3BiaEY4aHNEdm5QSCt4YUwwUWhhNHBnNmJsZEZaTXNzOFNVbXBHb0N6VlZVTnNBWmNKZ1MyNThjWXkrRUJZa0xSY05HVU9xY1FHa2lrY3R3SGQ5cVZOaVJoRkVOcUNneFJERG56OXMyUVZNRUpMY0tKQ2hvQVY0TkFUZjhOcnV5SkltS2l2TS9NeU1qaDl3eUtFQk1UODc5MTkrZmk1dDQ3OStEZVpiajlPRXFVMkcxTHZnNkw2ZG01QWdnVnAxR05FNmUyYWhZbXB1YzNSd0dFbERPekNnREZxaXFCbVJQK05Kem16T3pWbFFmMU9XUXFvZTRJMGZTd25peFkyZEdyNEhPNWUwRmp2cmp1SXllaXY4NS8vb2J6aFZPbUJtckJTaUhDQnhNZkgvUHRqdEloWDJYdGtSQVFYTncvSzFCVC8wcEpBYjZXazR0WmR3Z3RnUTdKdW5tNlhoOXcrWGQ2Ky8vK2dQaTloRTVSazk0Y1R2d29HN0tCMFRjeFZWbGR6Y3pJaUlGNXVkMHlQV3JqWnd6RkRaTTBwUmxZOGVWU1grVE81R2xlQ0pzVzNmb1RzbWJwZFJkY2ZYaVVwKzFpMFR3V3ZybVNqNEVJaTBHTDZUcUZFU1VjaVJ3UWhwd0FBOGFGSkpzU3ZFZUVnUTZtdjZkSExoQU55ZEN3dHZ3S2paYkFGVThBVXdVSWsvdVpYaXFzRkNoNXRBeFRaWlM0QXI1dmkwYklxRHI3Rm5DWmFkMVBab0JUQ0pZakxxU1o4NWo5Wk9Td3V2YVpwNGlCQ08zU0xUZkdBRkREaTR1TE5pdGV4NDJ6WVdGaHNXbjlGbmhPSEpRcHdvTHlYUW0vS004S0pzREd6R21MS3lzcjgvTkc0bVJDZGl3YVZ5WThxWVdNUW5ndDc0ajh5Q0xCOE84QzNWYzhuUTNQR2dZb1lXRzZGUVhha2p0TEg3MFZzbWZZNVpUZ01QY0NhQkFRL0M3Yi9ja1MzVTlXUGhXQkthUkxvQlF5NDNKVytDVVlMUDQvTHl1Ykd4dXZyNEVDdnA3V3FMUjBGTFgvZVNNRnI0TTU4aGQzYXYzT3B3dW9kUDB4N3FJS3hNb3pLaWkwWkdvL0ppYW1yWTEzNVphUDk1aGl2UGVFR0FxbFRob0N2cFFDLzNJSmlxMUhiSC9SbEtFV2htT1Z5aERXMGRINS9qbUQvaXRGMUFlM1NRbWJhYW0rWWl2YUFGRWxKOU5FQ2ltVlJvZEJSUFV0ZG45V0hML1hRdlRWNTdObmg2TEpQMFBmTmdhZ2EvbHNxMUVRUk14SXlGejluOU5iZHhjWHdKbjlXQi82bFJmMUsvVy81c0t3NnNOdlZ2d2tjVHFkQTE0aXU2TnFhbXF5SGVEaW83MDlTMnRydmpDK01YQVQzc0R4bWZYemNxalRUOWNuMW9OVXkvL3h6cUw3eVpMbjYvUHRxcy9seU1IQlY1TEJnWDdHaC9NSDVDN294Y1c2dk9lVTN6NjVYSi9PUXVKdEtHd28vL2RFVlVnK1BZUUNBM29HSHhRQWhzdFFwa2UrNzlRUC9JV01EeThhRlBWbk1OTytjeGsvWnFYTDJYdnI1WGtuMVZ6dCtqdTFOT2c5cjJRUFRlQUgrdGhBWkRoWVVyODc4c1Z2NDJna083OW5vd3JLMUdYVHdRV3RyYTE4N2lmL1ptYTZBSXYrTFg3dXYrbFBzdHdmYVVJd2hrd3ZWanE5Z2M5bDk5VVlpY0tvZ2grd2tUMm83NGoxNGJNL25yMDhQemJicndLMXdPdjd3TDVKcUMvQzA5dTZyY1pFQlVPcnIrQmpzYnZJNEQ4OTJ6eWFTNEFDdmk1R3dCWVVxMUQ4QlEwcnNZSXRRQ3VpTEhidE5VRXNycmI2ZTVxcm95TjNjZ1NDQ1FDQlJaT2xXTFRiVGNRTlU2bStNZFYrYW83enJ6Rk0wVVBPRXRCZHovR2pRUk8wWUlxRlF0SEVBb05kaUIyR1ZXRUpDUWxsMDBmU0planA2YU1TbzdncC8wbnY5VFJmZS9Bcm1odjV2WlI0NFowMVNNSW44OHFxcytQTnI0dVBscXQ2b0I0akN6NjgxRDBLcGw3VUIreUhITzFIZEM5cThXWmpMeUZKZDdIY3pCUExtU1dnN2JWMXRiUjRYQitvb1MwQzVUckR6b1NEREI4c1VqT3JjN0c5OThPTlJKNXhyajdIanREN1ZxbnJuVVlwN3NFQnNoOVAvQ05wV0V1WXpLZTd3cWRUU1VuVnRTVzcxSTZ5amVORlBVZUZzUndCcjBwaFdHc2xDd2xudUxYZmFHQk11VUNRbEpSd0VBNk1NQllJRGhFT1RwRUtRMW9GUkF1THlGK2txcUVhK2w3VVZTN20yV0lNUXFIVzBZOU5wb0s2c0JYRUloa2xRZXdOYzN0N3E2R21Gb2pxL24zSzN0R3h0cUNnb0thbXBydzgwcUJuOTVLSmhZV0xnd01WRlpVbnN0cEZ6MEJISnpNek0zcGdFMEJKUUNWMjBQWWIxMm95TnYzNE1UNDdPN3V5VWswcnc1ejJCWXpGd01CUVgxL1B4OGMzWWRrQUNOU21wbFFON2w1V3JNamZSMGMyQ2dwajgvVVdXdTJBWVVsTFM3TXdOK2ZrNU16SXlPRGw0N08yUHNRWktieHZyTG9lU1k4czE5VzJIeXpwalNyam5WREMvVmhaaVFqVkg4RnBhR25qZlRCa1Q1RzlkcnYxNEVBZHp2STM4V1dxUmJVRWtVbkhEN3BWN21ZOTVHZ3dadURWU1RkVmtnenFPS1ZwbEVkbjVqbWNuZG9udXRKT0xGWFBkVWdreVYyS2o3cEUvclFzL2lhVVZkanJmS1RTUHJhZUM3Q0loSVRFeVdwM3Jrd3h1NXlLV21OdDdmblQvV1ZXUEp3dFdrNkIzK0NqbjZSUXcrMkNZUXFPalRsUk5GUHRFWC90cnJjU0RBWDVyT011NGs3RjN3ZnpLajlOakVrSkVOWWdUbEZkTjZ0Rk5BVU9KRVJCYStEV1dNaU1reHlDQTZLRjYvNFJVMmVER0l4SUpxMjl5L1lud2UyVWdsQjBqc1BVOWIvU1I1NWhuckhSbjIyU1UzbHF4Z3cwSVdmM1ByaTR1RUFPVWxKU2ZtRFJQem80aUlKUTdJN2xudTd0N1IwZnUxcDc5dVI0ck5NdG1Zd2RWN2E2K3pQbm9VQmNITmZKQWtCOUVJekVBQlJJSkw5aVJId1pZKzlVL1llYUJvSFdzK1JFOXg4bTdZTTlMYWJiT2tWQkpFK0pabU05ZjVQVklRRUJreVVwRFJiNVFiTmsxdENsV3hTUCtBSThPNXZZK0dRUnFSWWFIbkpwNlYvTENjVUNmbFR4RGlVTWdwVDJVYUpreWNwU3NCZ0JlZSsyWmJGRmFFSEtTbDhKQ1FwUlVhV0VxZE1od21SeFlTVFlldXcwSGNNL051RVByWnFhbTFuMDJ0ajUrVHZxNmpadUg0RnNmZXhCSU0zaWRZMDZQaGtOK3UzL09YMTRhMnVyMFhyV2JxWERDbDlDVDA4UE1ISFlPcU84b0lFS3loU1p0L25aMlJvRC80c3RwTjVzd0x6NkFTNTNlWGw1Tkg1SFR6QzYrdTE1eHR2T0dvQW5hR3BxS3BqWVUvQzdtREx3ZTNKcytBU2xRRWF5SER6cTc1ZW5WNXRkV0xoNm1CZldhRlpXUXhKa1NwVmJmcmg4OWVucUtpdWRESDU5VWhoSlNkaXFXcS9TNFpKTlQxQ21nV1BqdWIvNEQzQTdvTVpzMGVOTlNJY1RiazdIWTlJanpzSnBkZDF2OGZhVkdWaCt5NnJNZStvNUFVbG5VN3k1TmhnOHA1RldVK2NEM1U2djYvb3h3Yi9iVG0vSGxMREhmRzRDQ0NMMzlXbVhpWW1wa25FNHJmWk1mWHM5MXZ0UlFiN0tKKzdUZGduWm1scnU2WkJpTElaVUc3c1lQQTIyVmd2bWtQYW0wb0tPU2pJa0FFdlJpUFVYdDFVTlc3S1ZIaXdJeHcwWFp1NTMxNkEvQmxJVmJzaDhCeEZLREx6bWdKY3NrbHBTNS9pWjZSa0t4M3VxQnJOUVpCTHZDZFR3WHVEL2h1bis4QVNMNVk4L25uYm55cGVLNVNzcWNZRU9HM09zN3YzZDVnOEpFSFlEMUdwRHhSS1QwaWd3Z3lMSkVtcmhrL2k2aE9kdHZlRzhxNXU0a0VLN2NYTU9oSmMrYVBWYkpIUVNLTTFGRVAzMDBqSW1rUUZaTzJoMVpQRzN0VFQvWmV2ZFBOc0NKQ0NhS2dhOGpPR3FHcHpSZVNGRmdHTHJ3VzFITE54T2dDSWloaFFZTmZFamFpZ2dLVUNEY09KQjhSRVJvaUF5ZkhCS1dveUhaUnEzL3RzTXg5dkxxQmE1dm5neEV2NHZsMi9UL1hydGJrd3BNbzVIdFVuSVAxdWxBZnBmV3NyNi9oMy80OGZ5c3JJMVRSVE9wRnE5WHRadnVzd0RNeFY5ZlgxZjBwZ0JGVEU5TzZ1aG9TSGtjVWFXTG90TWZuQnd3QjFCckdzM21oWDYyQjlEQ0pnUFltSmlRUGZIa1FwMXVld2Y5dmYzbzM4VlVzVVZVVVlHZlU1TENoUTJVL0dWYzI5WFVySHlhSVJRWHk4ZjY3eGVEdEhjU2toOHBjVFV3NTQrbGx1UG1Ta1dKbXNtK1Z5TUpGczgzTDVkQ0NOczRMcE9EY1Q0OCtmUHpYYkxGeDc4UXEvM1kwSVBlNVFRWFYxZEloS1NMcmRqYlRrNU9US010UzNMZ1dvZVNabUxyem5LZGQzOUYvYysxOWZYZ0IwMU1UR1ptcG9Dc0RNTE80eExvMTJKaFR2endXU2VxdW41M0N4dGM0QytobjVwM2xvUnV5NG5OenlyNnNMOTlFNUdEdzVNRlVRSGlzY1JKbE1OTWFhblFGQVdVVllpQzZTZmVCZVFpSUdKYTAxelU2Qi9Pdjk3WHFHOXU4NGU0UGVENlFvTndJUUlQWjMxdnMxU3ZHM1ErM1IzRGxUSWlzZG16TU9EbDhNNU50dlN1cWttY0djMGF2UzM4WmwvTU13cnZlUHVnbzJFVU9BZ0E1MUVSVUVCSjBsVEVKQ1NkdnUvdmd5UStoTkZRcUtlR083RjlQU0lWLzJ0clBZTlhxOE4wdEpTelMwc3BETmdZWW9oMHNqMG9tclREbEpoejFibzVqMVordHBQQjMrMmk3Zk5raUw0YytEUzZkQWZmb21JVDhrdS8vQWd3UlFHMGV6emJQVVBkaHV1NngrcDVmNlowelB4OHRLZXZRNE1ER3hlOVd1dnE4TUNkZWpYRk5BQ1BldjBmL1VEUWlzbTFodm8vWm5vNzIxS0hWN3c4dkUxNDRraUZGcm56V2Z0enNuRkJkekdpVkhzdWtjMG0vUGxBWDIvVlRSMFNaMkxxYnoyQXIvdnAxNWIyMnFoZkZTaEFiSXFCVUd3OEFuc3JwOHpSeERCY1AvNE14UTUrSmhHVHhpb3lESXNlUkNRWVZNUVphZmdWR1I2VlZXUmFIRmhhSEdDaTR5d0FzNFFXZEZ2cjJVaUNjL1BMTkNLdEhYZjJqZUpRc0J4QTdjSXlGNkFDSUZRcXFpb3ZPMEFhY2NRWEdJRkJGZTJaMWliNlBadWE5R0xuK1M5ZEw3aUhzQWRuWjJkd0k5cU5XMk1qWTI5dkhoSjR1b1g2elk3WVF6Rm15UXBFZ0NwUExaN0dTcEtIamZRUzlmd0t6K1BJcjcrWDJZYk15SW1ibm5FTjRRcFdQVW1UbnNoZk9MYzd6Wld0aU1FWVlIZjFjaENpMmdSa2IwTllVQzdYS0xiWjdNNk91a05PaCtlWmY1ak1ZUWt5eFNycWdGVkVRT2hBQVZFWkpRQUZqOU1OTitVYlI4Y0cycFNlWWtjNVcyWkpzbi9aRTJMYzNCNitycjYrcnk2dmIwZEU0TnFFZEJlK1huR3NEa1BqU2lqL2tMcHcrS01zeTZ4cEtpK2RJdUtPV2tlTFRJaW1Vb2luY3JRMXU4N1RXTWFFclNIOW5aZU1UVWwxU2c5WmhESU0xWHloK3kxbEtoTVRjNWxNU3BNU2JueW4wSndhQ0kyaWFJYVMwRCtGMVpwcGI0SnBOK21Ha2cvN2hWNDBwVW9FdllPRHl2S3k1VndRcDFOQkh6dUhJeU15Sk9HUUFHOTNjUHVEb2JJaTFWRXQvODE2Zk0wbkJOcFRNL1B6MDlNOURTWXZNMEtBaURHVHVCNmh0RkNKSWt4Y1hycjNibWlTczhoSk9TLzJSL2p3ZTkzc1RVME80cFdEb3RSdEtFRVJ4OEVBcWNueW9vblJGMTQyQnoxdXdOcG90UFd6bXNTK2Z2UFR0dloxelVsV2JhRXdjSXlaR1JRTXVMN2dCRXlGLzVTb205bllZTHBzc3pNekNkSFIzREJJcVAvMVRZMnB2emRibXRySTBJV2NmL0FtNm9oRllVeHRsSUtBM29QR3hnYkd5dE05cU8ydGtmTDcxMWdBSGJjUHJmTjl1azl0UEFsR0UrUzVhUS9Zc0RwN2tMbVY3WVRCUXlpUUpUeDkvNm40ZUhYUy8rWHNkNEpiNmFZbUxkdGJKbWZyajRrWlBDSzAvbVoxVEh4SWVjaktWT1VXNFk1ZjhUUFpWTlhMNlp2M0NtenRCOEtvUWZHQUFWY2kxV2l6MzNzVG13MzJsd1NXaUUyYUhEYkNXMkFyQjMvczZZUnRkbnVRb0VPenc1ck14ZkRtRFdLMTkwN1NVTnBPdWZXcFptWm1hc3JGekFXai91SkxpME9CZDhyYlRzQ3p6Yyt5TlhXVUZKTjk4dERORXVYcHJZMkZERjhjL0ZUK1c2UlFwSXdlSERjbGEwWVJDN3NlV0g1MUc3ZG13NDVPSDA5ejhXS0pKWUdrUlZKcDVaalNZbm5zMXFEZ2pZMWtjZUliUndaNFlNNDIvTktyR282YnhZR0J3ZUhoNGNCTS9WOHMyaFB1VEU1T1hsOU9BdUFrSllCSXFpOXNDMTJHemZSUXRzZEUwTkU2ZC9Dd2tKSlNVbG9hR2g1ZWJrSC84bmx2VnR6VjNaSmYvSUE1YmxtYk5IVCtCcWFORmFFYU1Ed3g4VkR3azEwMGxIQjlJaXFTa0MyWHFGbFZVV29ub2J4Q1F0RGtQUGUwd2FDRThuMGJPeHQvTDBGWHBiMXhNYnVERWpMSHFZbGMvVDlsYzh6d0ppS2VhS1N2VThId25qTnNQMjFiS3dSam1mSUxhbTBZWUxldGhkUncwOTJKaDlKTVVYTG9HMTFkVTdIQzQzcDZlbGRYVjMxRm1QdllXRWc3Q2p2a0cySlNxem9vN0JRM2hNU0VMUzF0MC90WDkzZDNXMS9TZU5kSkRnTUZrVEN3aVVQVVJUQlZENnlPZFo5V0dYcGZ0elJWbE83L2pONThYdnJkLytEQkVWS3krVnlWWVp3bmtBU1poUXNoSXhwZ0JFMk1XdG0wK05jQUhHZFJGbEo2WHhHeC81am1PUHR5VEtRNGJMVVNWSmc0OXE1Kzh0ZGhSeitqNGh3c1V4YWtxcC8ybjRlRlhiZStTVklGWldXV25oNjNnOGwwVmhiV3hNMUlYSCtEb1QxVmtkQ3l6V2hVejdyT05wNGt0cE9DZUhiYnZ0UEp4WTF2czNLdEg3SVEzZk0xRmpDenZqSWtaK0VTMjZmenZkam9qUnlBRFFQaHhZbHljMzRZYTdsazArMDIwYTZLWmE4aTVYY0NJOC90d1dzdFBrOWh1UzdzeTBqVkFaem9vaDNvTmlUQVVkcGMyYnVIekZhb3p6eXNFcTBJUnduZkdlYjNLVHdpNjBBN3RzdnRXQWl3akhydG93dkxCeVFESjhNN0xjeGgxaGFXVVZLRkQ0L1B3UDA4SG85eTZCQkVodGJYVlV0cnBQSjVHNFNHRUNMbE1qSHgzRDVuMDZGZGUxMXpLdTd0Yld2czRtWnJSeFhETXZyUlZxYlExa0pMd1d1VVFaMVBJVE1GSXVLTGc3U05XTk1oMnpvL3hWbTR2bjFpeWR4S1h3b3hydDM3L1JyYmtleitkQkorTDluWjl0YVdiMzVXaGFnSDVPVEJWWUVsOG9ucnlKVVhVUlBoRUtMZDVBQ2ZyMllSeXdHMGVjMTVQcDJtcmtsSWFwNWhzdHJaV0ZueFdwaEJVOFRDaWV4SE5HWXNwRWVEWTlBc0RMOHcvUEx6SXk2dUZvdXYyZGRROE8vNVdXOVpFM1VyRlpZR0JHaWpXRVBNUFg2YnNvRzFYRFVnWjlhd1JmaW9FTCtZbm45V0FkRGtsN2k5ajBFRlptRnpjdkxWVXNoajZDNWMveUFYVlpwUXhrNjE4ODBReTdHemZueEtYQklSYkE4SXNLaTVCQkZPZGpCZnVna1lkZnYvaDJibjNOenJDNWlDUGt5T01JN0U4SzhzZGM5TUhob3ZFamh2UmtsdFJybFJ2Z0F1ZjM5K3hlRUVRbFpxaDZ4WTk4OE83aEFRSGhvcWFjK3g1VFA0V0JqdXhqaFd2WG9YRmw5UG5FdmxjK20wSGhSR2dnT0YzSXdqelJreFVlRUU4MGZmM3A2K3ZkUGxUNWJqcEJrWE1BeXlNamNEV0tuVWx3VXBsbWhkN2NuNnEzVGJpV0ZiZVZrdnJQZzNudHVhdXpnVUZaUi96ZFgydXpudjFCVlZKWHZKVjh4WkF4NWp3ckpMQk8rNHVBTklKTXZmazRjZ3dOditOZ0VDQ1BINXlmQzRzMHZHblZsTEY2eUU2SGxDdnEyRlJkdmIvUkZFMFZyQUJKZVMydUlLSGhWc21hVEZ2YU9BUk9XZkVHV2hDcHZmS3JsVWdZbnJQSWZ5c2s0L3U2N0Ftek5JUk9ZWWpFS1l5b3FtR2hVeVNBeU1DaHAzeFE4dmhLYUwzQUFTYlJLRU1LS3gwRkVEZ0tCNENqQVNHVFNNR0FjTEZ3d1hUd091WlFSbEJUTjJTa2ZwNDQyVlFiWDhGUlEzU05Wei83bWoya0NZVkM3Vm1WYzVjRDFRMGV3V0hEdTYrbHVISW1RdnBhZXRBVmJ2aUt0UVhvb2g2NDYydmZFZ2RieG5Ed2JXM1pZa0JSY3d6d0Jib01sRWxQUStLNVAvMHNiMzRuNU8yTnpLZ2lacU5VcnBiQlZJSEdwZjc1MVFwMm12TWpDa1NKVmJtTU54WWxZQ3lJc0Qyekd4WGdnWER3WXlVMENCeUlLU2xTMG15TXlIb3B1NEVONG5FdERRS3FVbDV0cDBQalpaUjc1QmVGTGhDSEZtR1VlQ0NzUEFwZEl3dXBURksxTElOc0xqZytnRHdRMVlMdDMreGg5MzJoWkFBVllaUVFLNXdFdXViN2UyY3pNek1hbXNyblpIYWdwdFhFZ3ZCZVB6L3hSbWoyYlc4amJPcTNaSGt0bmZkazhrK3dqQ09na1BoZEROSUFhQlV4UnErNEpJSG9YRnhkcEZIS085dmNkUjEzcWtFRS8zMDVCVWxkVDgrUW42V1ZWalN1bElGTC9XbUhPcVM1WlkrQjdOZEo0OVUrM01hVGFwYVAzVk1CL1hlNzUybG1ZTE9SaVpOcWV1b1FFaVYydzdlekdVQ0h0ZGQwa25RTURGOHNTV2tZcEZaOGhYTGR3VDlzZ0xhTFlZVzA3ZnducjlHd2paMjZwNUp6U2ViTFdweGNZc1hkNXp5NVhBWVVhcDdFTW9LTWd1LzgzOXBvY2xGWTNzL2owNFpabHJBMkJZUWdpM003TXJKbFlmbFp6NkhWWTNxRkpmcVpLOFNlMTVDbGt6YmpxcHcvbFpUYWRnWmUzcTh2TjZEMldjYm0zcjBLK0h1a1J5MTdZTVZ5ZVoyZVZyYTN0OGJFQ05mWE96aTRYSnhkRlFzVE9PWTRSTVRuMzFwb1ptbGh6NDJDVnBjUDBxeDlleWJQOG5adllwZHlTWXNsV3VmeUVtK3ZlY3ZhOW1mUjVOZHc5QTY3TlZRNkNNZ21CMVFLRDFUQ3ZNSG5CRXg3QzBUZXBHMFBIbHJyTExrYVc4aXp2U0JNZVkySjBHa2RWdGNieThuMUF4YjI1ekwyOXN0VlRpMmw1Zi85WEFJMTV5SVdWV2xxUzJmQ2lBY0gxTVN6L2Y4dmdDUWdKZ2JJRlJNSGlOVDVJZGlvcksrdHBLMG1oQzZCRkY5NXNXZXJkbloyNitjclp3NnFLaXNPREErT25MVk9VN1VxZE5CWURmVzN0cjErL0lyOFBqaU1SZ0VLaHZMNDNObksyMDBsODd0VXY1MGxIZ3g3Y1ZmWlI4MzBEQ29BZStacEJVRVpkUmc4Tkt1REJzaXRIVk1mM3loejdJRnVDOWRlNk5abVpQNE04aEJrakhpN1IvRFJOWDl5VCtycnZDOWI3MzFsY3lYRkVMa3lucldxK0srMUU4VWZxSTUxZ1Q2M1JMdFVHcURheUlRUWx2UGY0K0xoSE9HRG9QZDhDbjVSYXZpS2xGQVFzSGJTVWRMSHBVSnc4Y3ZVamZJR0JseVVsclpESFFFRE56OFZod0RiWmtkaVZET3E4aG11cHVLdEg1UHV0VU9mbThSbnd2VXR6Y3dBdUEyYWoyZ2pmMTljWCtBYlF6Q2d1ZzJpYlRoSGZBVUZnVXZ0MmlETnpXbWIyV3pONzBSMGc2NnZYcDA1S0J5U2FwcWFoWldQOVc5czg5K0RsNVFWaUM0V2lkSUNFWjExdkxxU3BreTR2TDlGSkJiTnljdERDZTBuaUxDd2R6cGIvKzBBZldzZkRVKy9uWCtrM1VLbmFNQ2RoWStYaVE0V0I2c0llc1lBOFVsRU90NTRTMDh4d3FMd1dqS0NRbXNPNFIwakloajhaUWljUUJhTXNyb3hqZFBneDlxUkR0RmlBY3FtYjFJb0hMZSs1TmlvN0IzYjg4THFwb1NGRU5IOW9hQ2dsQlZkdjdMNUQzMkcrbmlpcDJiYkRkMGowNUxYOHJwUlM4YWZKMEYvOXNQSGdiQ2ZnamxnMHgxL2J6d1p3SDFqSFU2RVJ6UzhzRUFDdXRiTFNSVllKR0daVXdlOU5SM0VsYlIwZFg4SFZRc2s0bE43dkdSbmErdnFjY2ttdVFrY1pRRXlqSW9LRGcxR3NVMU5UZlFRTnVJbFc1dWZUczdKMERRd0E1K1pJbi9MSGxPM3c4QkFJa1d3MWNoTnVaVnNiYithSW9PY0ZPR2tJRUYyVi8xdWIrRDVZSkF5aXBxWUdtSTIyYXVzTWRjQ1g2T2dRTHE3bzYrbHFadWFPN1RoOVl0OGtxNGYwTkRZdXp0clQ5b2FRcU9LS2l4aVpPMDlIcXBxcCt6OE5kSmVSS09RVjhwQWdtWVV5NDRwTFRjcnVxL0JiZW5NVEtSaXh5QzlsZXFTYWdLNkNQOEJHRzZ2bWpVdFpXMXBHcUtvdGQvbDZtM3Q1MFhSaG80VkdQN3dESVlxRDFqRU5EYzFxM1lMdjdiZmRpR3Vha3MremVVbEtHWVdvVzFTNmt0SUkza3Y2YUhLL1lFY1Z3TUhDVExIYkw3ZHRueUh3MGhQVnpINkJBTUttVnZNYmV2L21PWVRDS0dPbjBYcVdDTjFNdlorN21wK0JnUUVZT2hSS0VGWmJWeGNVVVZoWUNJd004cHVYc0diMnJ3VWJmMVNmOGFydkxiRmtoNzJkSGNYRzFkWFY2Q2dhQ0NPaCtsQy9SbU9LblJ4Q25lUjV0VGNSWERzUTBaSzBOTUdicWN4bWdYaG1uV1BUNGlXQ0dTOVBXSTRpUGJTdmlhbDBwOFExUktvWU9pQ2JKejJkWUFqZXdJYVdmQW5Fd2dBSGNhL1VkN0x5NURBYklIbGlpb3pLOXpKRUtldm9MRTVPT2dHdUk3U3ZMMllrcHI5ZjRqYTlTWHZYRUNVWmdWblNoMDBvVlN5ZUZITXBYelJtM2k0SmI2QXdNZHNnazZoemJBS1BIRUtMdyt0NmtKdzBtclFlZTlsVDYxejdVVjltZm01dWJuSHhFRTNYWWozRS8raTVWNTcvS0hScWZQeG5KcjlnQVJTNkdUeThOekJCQXdOYTdlN3VYaVdlUWVOOHgvSjRoUitXUUZWZTlsVlN6T1IxbnJ3WHZRUTBBckpIWTFjcG95ZExUSjVNeGdwTk9abEx4c0kxeW9NeWZNMnJLK2pjRFpHOHBJV3RYR3FQZ0pPa0VqeEVvR1l4eGhSSS9RQTJDOWdYSkVnUWlDaEt6dElWeElyTTRuYWtJRUpqWVhsYitIdDdmY05qbEJuUFpTNU53VS9SeFFlcUhucENtQWovMi9IN1BIV3IvTzJOTTBieExqN0lscnlpZGJrSG11NzZmUkNmTVNzKzBmODJqb0o1N0NSNllNRmJFTGZmRHRHcXBmcFBMeXZrNU1IeDF6OGV5Ti96TmFNVjRyVks0bXBKN3Q4akFNVEZiUXE3T0lqSVFwSkJvRElNR0tseVdCamF4SEV5VVJpcGlBQlkyM3EraE8zMk9OTUNPQmg5OFdzdllUVndIa2dhaTdHVFVxTDcvNjhGK09rTWJrNEpwMVU0YlhoOHh5d2V2ZGVUbjB0WkI4c2pzRXVWdGh1aEd2N0Y1bFdmejFQZHdNQkFUMjk1YVdtcE54eGRJWnRmUzBmbjBOS1RxWmd0b1NIaW0vNkZvWXU5Mm4vUlRpM3dpeFp5UkoxZGE0a1czdm1VWElTdml1dWpKMTBYSFoybFpJelQ1eVpOeExjNTB5bnpNQ3FXbnpINUxUN2xVTVJTRE94ZTN2c0lPdHhyY3VzUFYwNDRmbE0vV2Y2T25RVmZUUlhUeUpGRkdTUlcvZjF6VGlOYm1CRnIzZ1E3S2doSDNFZ05ZelhLWkZicjgyK2pZVFNTRGV3TGhROVJTR1NJY0FCU3c4S0JJV0lna0QxMWo1NlpiQWtjWE9KUHhYSFZRUWhiQkE2Rk9DNGlDN21uaXFPdytVdkxKb01pa2NNemptYzExNXlya0xjZlMwQXJQRTJ5akxvQlZ2dVdHS1o3TGJTRjBQRzJjZFR0MTMxYnUxNEVvenJSTGtjV1FhRnZIempoa0RUdG5HNTN5dTU5ajNLalZYWld1Q2hMVVhpK1NzeW9NK0pSNVViMUd0SmpyOTkvdFhHSU5vdmxtRlNZV09WUjJucHF4Q2p2QjBqaW5xOXJOSjc4VnZkVlNoV3VibWIrL1N1TFNyVC8xWnVZMk9aT2o0aTh4dk9PaVRSSGJPSk1NMjVCN3FlNG9oK3FBem9lK0VlRTI5SGdlcUwzR1pZUlYvR3BUM3hiYmhBK2FmdDB0b1lZYU1lZmlmRllVQzRMUWNlcDBmVFJ2eHRoalNUM05wRk40S3lWandaRzh5b0lGS0t1U1lXRlJOYWorNzZkL1ZLZFMzU0xaMXc3R2w3elNqVUNOc0NlbGtjeGU2Z3lBalJ1enZndWtUK2JETG1CMmdsR1dRb2JGVWY5UlI2TXM0U09wanBPL1o3eG82QVl4S2JXcVpmQUlyNGwwakY3a3lSdWdIMUVrNUVUSUpOUG56NnhzN096c3E3ZFB0YlBId0ZJY1hIQlprS21ONnVtVmxYejFneTB0YlgxOUdJZ0ZBQ1pwOHZ1ckhSNkE2QmszM0V1NGU3TzVZd1ZsRzI3S0NJRUl2dEp2bDYzaGdyajRRYXZwUlVkOEVNUUVSYWVhWUhlMUkyS2NhanRBclp2L2VGUFRkMVRTaGFTTUlpT1V5TzZmanlaZWV1RUpCQmtxZko4a3E2M3dBd1hTT2J3N24xWHlWdzRqZzNqTDRKMml2SE5PYUpsQ3p6eHBSWnZlUkVSWkk0U0twbXZ1V1J3T3FURmZabm1adnliWTFJUXhKYm8rR0hvVDcxMzRhQThkbUsyclZKV1JzRWpEUE1GSEM3UDVCNGNPM1ZmU3MxdmVqY1YyNlVyaVpRZUJzL284R1F3MHNtSk5MVENva2lHRng3eGxnckc5MXkvTDZhY3RXU0NKejhzZkM5cHdBZ0FTME5nSFgxOW4zZEdNdjlHZnhtQ0dHKzluUUUzMzkvZnYvcTB3eVYwdnorV2tabXBwRlRKcllEaEhWejNpK05ISG1UTUlKVC9EREh2Ui9nN1VHQnlFRWk0SUNyUEEweHZtaUVxWTFUMWU0elFPN3JGWXJyTkVSWFRIWi96QjkvZjdzY3RQZFpCdkJVR0NncU1JSGFSZzVMeFltTUtLV3pGUkZHc29ZMGUwMm0rYlQ0YXN1UE9Pc091RHlsM2RBWXV0L2tDTzhUNkszRFlnWm0vVGZBdWhCSGlRK0xwcGRIamY0UzM5a1ZLbkZBSWZoN2tGbzU0RUcza1czV0dYOWpWU1ExNUduUDV1Q09FRjFIZjR5b0Z0djJwTWg1RGhBTm55Q1dRTUkza3lleXJkRVhmenNFdUxvUkx6T0xjVlhnS21PeVBoSVNFSkNTQWNBRG91TVNxUkxrY3NQd3NYWGZHUUpBTkRRMk5qTWpUWmQvVzA3eXR3ejllYkxaZjZiaC9lVHpsNHVTc3JxbFo3ZmIzTnpjdmFXcmlKSWpCd255VU9SM05PYjVvSEdLUjkzWWwyRlVPVDZ5NkMwK2pMWjZHc3h6cG01bHcyZ2EzdXg5REEwdFBobW9kR28wYllwbXpBNk94KzBKdGlIeFVRbFRkRExaZnRGMWkzd1ZuR1JCUGZuRjMwMVIvcWVYbVdybldOKzBjeWFscGZXd3UvVlpheDZIZjhOckVOUVpma2RTSjYyVGdQdDZPYTQwTzcvYkV5Y3NSYkRwQXREUFdsSzlsUldjUSt2OW9PZ3VZdUxxbmpTK3dGQ251TFZMY1M3SGl6aUxGM2JXNHU3dExjWXE3dTd1N1c0SENGbmQzZC9pVzk1L3ZiRUxJSml5NTU1Nlo1L2RrWitZK2ZTTWgvVW1aMGVuME5JL3I4eUJKR2MvcDllam81SFF6S1dOcGFYazhPOFgzUzBsVnJMVFVQd2N0Ri9CN1NpY3diclJyTHo1dWdaM2U0dlBDeDVyMUhGTXpndHU1UUtOd2N3T3Erc3gyQzJwc2VJMXpJbTJ5YWFmYUcvN2RKdi9FSU1CSndPM0VMK096b25GR283V1B6ZlR6YlJ3bEloS0phOEdDaVpyRlhqbS9RWUR3QWtGaElHd0ZmZkE4WDhobGN3eGRlSHBSWjdhUlhkT3pYS1E2SE5XQTlDdVN0SU5weGQzUFFFSkhhRDhCaUMxa3hKT2lqSWZ3WFl0V2xHcnR6YzFOV0ZpWXc5N2t3TlpGYkd4c2VIajRmOS8yTDdqeUVJV0JlSWhrR2ZFZ1hGcWlGSzd1bkR0TjdZQjZPVUZJSmg3THRhR0dvaEp1Yk9KY0w4UWRGWTNLVlM0cEY2cjNiMlRsUjhtdU5mM2RpQWljdXRtMmpQRm1OeUdmUW1CVzFBNDJobCt5T0xtb3FDZ1JqK2VmbFpXWHRMWG53cUlpRDJ2cjI3WFhrelVjWEZ3aVhuZkgxMmMzSDJKZlV4b3F3eGJSMTV3TDNPWTVtK1dwSUQxM1VZdHRnWTFNS0N0NmVWYmt4VkxDc2FzZlVNb2t5akZvY1hPbFFGTXJkTGU5emVTRWd2RXl6OUhFNnY1dmJDQVlPc3pvZWlsQ2o1WHgxVEsxckNBQndGS3AzbGx4K2tMUHFxTjY4bURRc0RNaEJ4Wm5NUGNVOFhLa3JqTU5paURCRlE1cHNGQ09LYXVHdkR3a096SHg4bmJVMUZ3OEhsV2hJaUhWTnpYSnlzaGd4RTd0alJreVkySmlRbHlCQkdYOHk4c0xOalkyQklOejVJcHpja2d5Wk42SGsvZjE5VUZTbHM5OTN4Y3VibTdDcE1FNHhDSURUa2FTR0xiWnZJNkx1Tk9wS08wUkpxTzRyNmVzNEVsbGExK0Yycmx3KzRobUtqdm5xMDE4cmg4aTNqRUdCM0E4UDg1MStOTW1yRzJzVE9wYUppY25XVXlDVzl2YWVqZmtORFdmSUxocStTczRudkhTckhXOFZ3L2RkY0FFcHVnNGFqREljcXpZNlcrdzRLMXVOUklVRG1VY3lyRXZENXBBSEtJNGRvRS9NZEJYRUlRaFVCT011bGlhZWNhWmZmbEVnTEE5amhvdVoxc0Y3QjZHTllsbHJpb1U4YlA4bGRESTJjZUpLWmM5SjdnY0RDdVc1U2hlMGZXV1BzaFBaTGM0dTZPdHZuNTlDN05VZmZtWUQ3RkRwVFZxeDZjcmJaQXJoMXdxbFV4NmNWWFZYcmthdTgzcTlqSTY1RTNJTCtTNW5aMmRBd01ENzUxTERBeTA0UmlJUWNraDc5VURrcEtTclpXNHZKdEdIU3ZSZ3N2dVNlM3NNT2hVTCtKRnM1N2thUk9EVzNaOWpHcDVXMXBqNHFaTk9rVVIrbU9NRVNEU1dIRnlOWVBmTWtVUXUrTGk3RXhRTUduOVhlRkhEdSsyTWppNXMvVW5kMEtlNmxWd243NzBGU1RPNk9ucEdSZ1lKaVltdnRLUDR4ZVcwTktxZjZ6dUtQRlpMV3BmVktTdVduWWJ3L0tZdzFJL1czbFpteS9lenRqNGMwRXJUQXlDSnZrUm00OUJ6U1lYSXdCaWNPMHhGWlo0ZVBHcURoTnYzVVhNNWhVanhUYlAvMk9sWi9BN21OaFBpdmhISUR4MEJvOFVPY1dQUVpmYlltK1NlWEJIUWIzem50NUtqbytBd3ZHR2FCQmxnS3JuSDV4dlpxRjQwVU1teHU4bDlRdDFKazlQVHgwNk5pNHVMb3FLc3hBdjFydGhDekZkcExGNFg3NjhqY2g2ejh6TmZlZm5QN3R3dmIrRWJHMVBUOC9Pem81a0VrUEJyQm5Wd1V4TnU2MGdtcENkc1d5UllNcVZ1NzI5dlpOVHdrTE4yVW9iYmhqSTNkMzk4T2dvdzlKaW5PVWd0ZmtYL3VSOGxxUTJtSkJXa25JbE16VjExTGh1d2ZKMm8rOTloTkhwNGVGbkFvSnRmTDZQOHpSNXk0MFpaRkVtQlgwNE91Wmhoc1JvcGhZMlpTVWw3d05wcm1kbElXa1pCMmVYaW9xcXJjMERJam84S3ExeTJ4elhKdXA5KzAvY3B3UzhndlhWS0tTSVFQSXg5ckVnMUg4YkE1ZGVVSTRXM1BRaFJBQ0VVQXhsR0Y3S1VneEJ3VERxMyszc0tkOVRDZWJHT3kzc214NXgwTmZOeW9tQ1FzV0lNV3hNL25XczJkazN1TWdHQmpLNFEwTURncTEyckd6aEdNeEhFSW9qdkkvaHdQeFpwRzJsUFQrL2tBTnRCMG81aUYvT0pWMnJleitTeng0YTFxbDdmOU1aaDhTQnBvWUd4TlZQcFhPeWNIRXRRbmg5WVlHVG1Sa2pldWpCRmJLN0tTd21qdHBkM2kvdURFbGIrS1EvMmRLY3JFOWRBN3RSYzF1amlyRWVhVmptYm01dmJ4UG9WQm0wVy9QTk5IaUlvZ2QrTGkwdEdSZ1l2RDljRWZMSHRMUzBhRXhvOEgvQjRCQWhFbmJzMlZPakVkWUpFR2xOZTN1NlJFRnoxbktYejF1Vno0c0ZiWUpFZ1FJM043ZXUxODNjOC9QejBCZWY1ZG5aUG5XSmY0c0RRWnpXZDZyaWFMQ0lmeDFheGE2dWIyOHplVDF1ajZvNlh5RzdpOVFuaDFWUVVuS3dPZkRySFdVNENJUkF4aDJNRktjci9VcjU1L2RRamgvdUxDa0xybEtrNHJGQU5VbU5IM3RVOG9SV3JYRFJZMEtsRVBSb2lZUnZEc05MeWRDVG9RVzJ5YUsrbWpnUDBTM3FsTnorKzNyY01XRUxDSUdkRGhRQTB1V3ZtK0g4eUgxMldIQVNzK2VwSXhYSUhrZ1NWWWtwUVJOM3d4SnhPeUwwRVAwaXdmNVBzcTJ1Q2ZjeFd2SGlpbWZ4V2xXMXIyOGxJOFhwMzdtOG9xTEQ3bmlLRkNVTEQ4L3kvTHlLdGpZaFNnaGtueUdTa01GaU1wbk81NVVhdXJ1N201cWF5aW9Od2UwZVBWc3pNNXBZOFh5RmtwYVdGaVZhWlhWMXM1QnRYNCtIWnlncEJ6R1Y5UG9xYTdnTXlJZHhjN2ZWMS9lTERycnlkRFkwSkVoUkZ2eUdiSGM3ZHpTSXRPdDU1eHNjSEJ5TUgrRGZWZXlXTVlyelIyUG1GQ3JaVE0rTEFkeXhzYkh4S1ZaZVhsNSsvclUvZjdMZjJ5SlhGaGN2WFhrZ3Q4dGFPRGsrN3RaSWFhVG1XSkcrSXhVdGRZamxEMzgycmJtVjlNbDd5d1VrN1dSbVprSk05SnJYZFh4V2ZXTkRTYWtZUm5JaEVDQVN5bHc1MnZaOWs5KzN4TmN2L1BjTWF3RWFkU0FqY3Nxa1lUZHI5YjBVRU5EM1IzMXZJbkhObFFkbG5qRVdxSkRLS1g1TWJ1OGVIam9jYXFRb1FWb0pUWXZGaU0wYUZpb0FmKzNLU3Ruc0lvTEFZeU9OMDJ3WTArRTN0V05mYVAyN1BnYWluVktVd3FEV3lpS0ZFbGZQb2ZsRGRQUWZqQW9wanZQRFB4UmxLZU9OZVVURFM5RVJ3OGovZ09JVUVQMkk1cmFtV1FzcFkrTis5eTFDbnh5VXR1TVM4V2dOVEdWcUJqS0RZNTVnVHJsYWh5aVVQREdFTmlxU280VVJXU25RMGVKTzBsM2hoWnVrTnNiNHJGemNNZ3NDdzNNWlovVllQM2ZZYmtCSC8raGpoRWh6MFNpWDNXYi8rNUY4ZjJUSTR1R0ZxNHFLeXVMU2toZmZsNUJuMDlUNTJkbXRDOWRuNzY3ZjlxYW1vUXN1SEt0d2lIM2ZzZzVPSkZzaUNPS0lmU3VTZDF6bC9QMDVWRWJMa3JMc2kxYXNRaW04aDRyV2lzY2pXekNUcXFzTWlJWWw0dUhGNDFpbGdJaXVEYTJJUGdtSkl1SlYvVE9Lc29PdGJaQlhLN1NnejJ1UU5oZC9aMDdsZS84WktoR1BBTXZzS2tHQ1RxanloeVFWTE9IVW1SaERjYlBVWTRpbWZwNXlWbklzQmQ4ZTBNK083aHpvWHlZYWwvM0RjVUkvRTdvaVlaS0JrbWo2ekRlUlp4ZTlHYnV6NWQ4WVFnbFh3YmdzM08xcC8xa0ZTZE9Dbk9RSDFBY0p5UlJqZUwvaVhJVGg1ajhYMXJac2w4N0ZrZ2U1dkYxcG1EdjRlZjF0TmIyQ3lrb2tJQkdSbllQWm9wdDBQbVo3V1ltSDJ5V2J0MDNjcm5JYjAvTmlvblYyTVZEWnBDVC9Seis2enVMRE1MQ2t5N0lNd2h3MEozWXlXTlQzWnR5L01zb1VWWUdVSkFqNFRRK1FQeFJUQ0ZRVWhDVS9ZdmpuMHJ6dHdaOVZQUWdkbXMrS2Jtdmg0ZUR0clcvdHpKQTBFVU91NTQ4S3dQSVArSjMvbTZXT1pVbFRzOFh5ZGpvdnBFZnZ6OWxkVFdSeVBrMUJwZUhOOWJJVVY5cDFlVVZ3aUkwZU9iMFVSaUg3THd4TEMzdHFMSE1ycTVQOWZYZ2dkSlRpdVlOTTNERFo1R0c3UUJqb3A1MmR2ckV4VzRKVTNNamZ1OXNNS0FUcStCRXBHWm5pMHRyV1d2dVR3NGFoYUtJZnBINythN3J3Zjg2aWpYOXFNaWVkcjdWVmJkc3pvMTJqSWFLUi85bCtGTHgrZW5GeWNvS0UwNFl0SGpvcThqbWZpNkdLK3BGSDUvaVU0bk9IekZlSGorb1kwTnRlNFJXeEZyRzRhTm1laUh2SXVyUm9CUGMvdnprMlBpWlVsRkxHS1ltTEsxRGd3VXNKZjZnMFcxRzVJQ3ovbmRJM2FrYXdVckJKNWtaWnhqdEp4VzFKUllDU3hlVVVqcWxZVFIzZXk4a0hrUktmbHlOZER4NGlaZVc4NmVMZk0wYzNYSUs4Mzc5L2h6QVREQXpNcElPeThzN0hyQnBWWE93MitOUGZ5dU5FejhVMWZpaDIvVkJxR1RhNERBdEJTUzYvUUFDd1VTWFJqNkFrUklzQmthR1psMnRtalMvMC9UR290UTZsa3ZCKzg5RDBTdGZGUWhTTXFYa1EvZVQvaDRrOUU3R21PL1QyY0cxc1RwVXlkb0FoQmRDWHQyejkrVGVES0c3Q0dQM0NVdmRKZG5WL1hPaTJiV2hDTWcwL0RoNUpDUUdXbEhZL2l0OWxIWmNVVVZJMktwQWFTaG9BMGpzVTdPOVlhakpjWWk3RDFqQ0ZJODhHa1F1U0l3UWhQUHhESThVaTVTL1dkcW5qMUhCRnBwUkhPVDJleUJ4cVJvUWxSb1NtczhQYUVpWVIxSi82QUMwZ0FCVmNndS9Pa0NheEN5VGRZU1dEMlZZV1NPWWt5ekhYT1VCSUpzN2ZtVWJvOXZ0cTZxVlBXZFVSZk00bkN2Q3JGcHlyTEcwNnBuc1drZit0eDZpMjlnY05NZVRsVmNES1N0dkFJSy93QVJCTGp1YVBGdjZiZkV4R3RVMVN4aG1XNngvS1ZmdmhzaGs4QU9JY1Q0T0kzMnRDUzgyZFRLa3dkZG42dnFLRVFxKy9tWngxWkcxeDFEcE9PekNYdFM1eUoxdTdvdnFUaTRlcU9HSlFTS1NxVDRpT0h4KzNlK0hqMzczWW5aME9SdUsyMlloWmlOYlZ5WkloVjVnQy9Za0NLZG90L2xtekxxb29aejRKcTJBakpwS0Q1UCsyYy9vUjQwY3lxNnVuVUhVOVIvVXBJQ0NLb2dnWDV6TEN0SnJoS2FIRWdGUGR4Y2xEN1VxVXlTMFhwL1pjdmt3SUc1cXNNRTM4ekdHOWZuNTRIOVhEeXBydkJoRU9lTUhnSEpqc1hGdHVlSUJqQndIUzR6dHhLSDVVZmJ0dXlLVVcwdWlGSkZkWU9TWmtTd3R5MkFPWmI0eFkvb0VrRW9VYjA2eG1hUit5TWFsa25vLzMrUG4vdW9YU0lESlBFSDF1cnBoNG92WWNzb0NIY3RUT3lzaDhQQ3lyY3ZmdytCRnFTMDRLRnA1bERTSUdxU3RnakJwMTdOMHpLZSs0bkhxT2NiSkw1MUNIa3pmeERMdldJRTNqQmZYdWJ0ZHpkaEhqa1JFUE5sK3JZSkJmMTFxbkdqdmxQbDUxUGJZWDdUVlBmZEZiYlZMU1B3bEJCUG1FV09yQTJRenU2c0NjL0tEZWZrVllzNWRPRGtobUl5enp5emV4dGVpZnFDeHFmaU92T3paTmJieGlGSkh2M2FoK3B2ZUtYeEVBdGJZOWV2TFpEbXcxbzdyU1VOZFhyR3ZTUnJ6dS80d05xZ3JrditWWWVmWFY1TGRNZ09HbDU4TC9xNTBkUnRhTFJTNmVESjlkV3FxNlljeXhIU255MTdUWjExUkZXS21WQnNhWFJpcTRPd2FLR01FdmdrUTRoRFhPZ0FZTlB0Q1RaNTltQUpxSDZQYStJOU56Qk1Tb0hGM29QNG5WaVp4cFhldU8wdW83b1RTQ1lzajk3K3BNbXJyWncraUlmZW5VME1ZY0JmaEo3blFGb21LMmczak1zNzhMY0VQakFTUjBCV2hRS1lYcTlEaDd4aVpGaFlYc0VxM1p1YmdTSkRZOEdPRkJNd2NSNEw3eFdyRXJrRklsSXhZU2NoKzVQblBsc0QwajRwNE5ENWprdUtLU1BTeHhBanhzaXdtZFl6UW1nRDlNM09NM2tjQk5oYXVPMEN1dHo1VUdPNGxIVElzamhTNmtwdDFhWC85OHJPNUQyeUJPampYUTkra1JuZFJoakVhMCtJSTZCVjJPcHpzSWlZSk1INDl5VDB2TjdYWmI1Wno0aUdGeG5GU1lWWHJyWU5iazdlYnBqVmw2Uy9WL1ZleTUxQ2l6QjVhVUs1aXoweU9UdXArSWg3MUtwQkQwOXhJQW9QaEFhN3hhamF1K0VGUUljKy90N3I1dWZIbmQrSGRCRkwyN1ZHRDFOSCtYSUM0R0R5RHRZOXpkMjRXUVFwa3NFZjhwcDNkN1cxdGJhZW5vajRtZDQvaU1nbjZhb3YxT1Bqamppb2hRb1dTTWpZOGtmMnB0Y2t0cFF6bDRlYS9XZXdKOEhwSjhhSkxHVENZekwyQ2Y0Zlp2WVliVEFybnJWNmlmSm9reitRMFcya0oyWmphSkk2U3JHanUwVFc2aFNKOE1vanBlRHhrVWFrNnFYL1p5V0s1NkduUTZIWXRxajJCOUFMVW5LMGtuck1sOTVhNUtGWldOT1hVMzU3OHVObkFOcG42NWwyU2JJSXArME8vSXB3TjlZQVljbElVbVVnRklVZ3BKdkNKM3ZoZGcvSFhpemRJY00zSGl2OHBHVVdKUUdiSkF6ZUJvYitid2V2dWhPL0xIYUliUVJFNmRTQVR1Wm1WQjFxSUx5cUgvRHJzK1hlcXJRNWZaS1AydmJqem1uMExma2lRR2RuWUtJTkRteWNmUHlIak8vM2J4QlYyTlhPSGd3cUZ2UEVWa1V5aHNkNzRoREpmSmg3R05ZNjIyR2Era2ZMdVUxdEFaRTBqQzYvYzE3dkNyZGVNZmI0RzlIOXJIaFVaOVFsZzRRdzFyQmZTM1A3T1dqbmtHWkxZTjhENUFqVHkzUnpBUnkxTW5KaWErajFXL3RuZXp0V1hNbW5wNjhSNzhzelVkWTdmQ09xN0ZWcDM0dFNNWnlaWEhRbGcydXBFQzA4b0t5bWNZR0IvS3NSVTZ6aWdGK2huQlZMKzZkdVNDUmd5RkRxOVlYbG11ODE4dG9uYkw1Y1gvV3VlQ2c0TWhIKytvdlZjN0hJdzJzeEdzOWNCalpHUjBNQVlOSWtoQjgxOUFLRXVYdWdQcXhhMkhRNXpCK3dpK3VxeVg4dExTUTRnRDdlam9pSno0MmlsZ0d1M3ROWUtKamc2TmpmaXcxSFFtSlMyZHllZjEyQnYwOGNEeGNiWEQ0K1BIajVEVXhHdzVPNUlUNUF4TlVwS1ZFWmdid1VRQ0x6NzhOVklmenpTSkVScWdwS1JIVDREaTlPWEUyc2JtSS9ENTdiR3FxOFB0eXJpVzhsUGswTXBBa0RlSFc5OHh5b3Y2ZmNiTHcwampvdHBUZTE3SHEyTTErRkFxUXJ1cWpuOHpkdlBZZzZBckM0WjE2ODJuTm1qUnpxVzJsSFp1VG5sdmpYK05lVjd1c1c5dytibzdZQWoxQVYxZWN5dE5NeGtyWHhOZGFSMEpRK2kzTmZVNnRlbURHOFJEWmhyTkg4SU1kOVJ0ZmVxSVFXWUwvT1o5TGxqeWV4S0xCU1pBR0dYZWpzM2Z2dTl4M21QTEtsUWJ3VjlLRVVBc2pDVVFyQitINXA3RHlNWEtldjc4Y0g5L3Y3eThQQkpQbFphYVdscFdGdENqeDZQVTAyRWVsbkR0cnpPWktGSHk0TWpVVkozNXFjT0RqcEY5ZG1IQjZkbFZ0clp4OE9oS0hjY2RoQkZZZFJMN09HaW8rbzIrUGl5SnZibW1HdTRyZEN5anRKbDlISmtpMkVuN1cxVjVPUklLQ3EvN3VaNjM5K3QyaVdKRlJZV3lzdktHTFFjV0ltMzRUNHhrQVdNU1hmR0NRVHBTaHpvVzFhY3YwYit2Q0ZlR1VBbjVOTUQvMXU4ZWdBQjREQ0hiU2NObkhnZkVqTTRvZUVINHdHR3BXYW1pMmJ5OHZJcUtDUWpNUU81ak5CRXZzelFMenE4Z0lSSUVDNEtaUlJKeFEycGZmYnpFQzF4Zmt2aG1zVk9PZEE1VVF5UzgzYXNIeVByVzlYelpoOHB2YVdhbXJxVkY4UG16aG81R2FibEVNZEhVa1hOdHZjcGhxenB0QWlVbEZiUmY5M1NlR0JnTWZucDhoSmdkYzNOemlNV20rRXpXdHBuejk2dU1zVHhjREVrdWdHNlhLRXdBSUxZZEVVc2pIak9pTnNJS09Zcld5KzNUSGZNckt5dGVwOHN0UmJKWmhUZ0syaUZPdTE3NHE2TTJxOGtOYzY0WGNRRnZ0YTRkNFg4NjIxcTg2Qlhidk45bTVBZHUxV0p1UXlqYmRKeDk3dHQ4eGx4Z2YvajB6RmFSTGgyTEtYd1pzU3JJdFo4WVM5VTg4c09QYmF0NU5Xa3BPVkF5RVNaVzN6SUtON1d5S0pkUk1pZUtaQm1nY1FzUUR5VTRYdjlJcXFEOC9iL0JBL2ZFdW16TUE1c2E1dDZpMzNJS3pXNmtid0ExbzZNY2U0ak5mdzRyQnhzQ2VQL0t1T0dLOXU4Q0tHcVA2ZjBqN04wZzYxejlyWU83Q1hkM3o2RG1IeVRBRGc4UE1jSUNoN1pHOWk1SmJSSlRpRkdqZ3h0TUZmRzRsMVRTRGxWWXlvVEhKQTFtV2ZMSURHWm5XZmErcGZNNzdzc1I0eGxHcUMrWStmQXNlQ0xjd2prVzdxR3UxNXB5NnY2UXhEUUJrRXZWSkVzZ1IwY2dvU0JOVGs3UVJydy8zeGR5QTBjTUlVajRPVmllR2l0OHdQOUhQNCs1a1RheWM3MlNVeU1EL1hnVkEwUEZOeFAzczJWOFBBSk83OXE5dnlXejA2WWdlYVU0YjVXWmdFZUI0eWdESXpJU2lZSTROR014anhCOVBGMmZGeWRxTEM2M1MwTXhNVEVPQXVkaG1aUi9zeHRPQUFGdld6WW5ROFJQUzFDQU9NdzRVMkY1YklIeEhmdjNSckw3dmk5RVBLNjJHNzFCajQrUG5aMmRRVUZCalZFeVU5YWRjRlV6VStURHJMQm9RY0w2eXNwbnF4MXBFZ1h2QTNpZjd5OU1XV21GbFljclAyeXRFeTNRVWlHSndPZkV5MkhCUWcyektsZmFta0dEcFVIME1Gakl2SkFzMWVaOGNyRkZWYVBXWGxabW9hZVhyVWIvdVRDbngwL2pOZld5NytHMGZhYjJHamNBWERhU1NYN0JoL0p2WmhIeE5tNHJodXVwS3hXbWpzUERxOHNxd1gwQUZ0WHFqckJvNTFRQ25yOHdocURCZzJlSTI0RGRvY3Q2UVNWNlNGRlorUlBTZysvQk1IS1ZMckpZTDNaQ0EyRklhOXBTdldrUUI2RU50MXRyUzJjTk54NGlhUjBCS04xaWVHd1VmZWZHblp1Yit4M0Z5eDZvNWc0Ti9CY0tkOFA5bE9UbmxIWUZVWGp3a0VUSjVLVm5sejk0ZndxMWJqcVI1anNlazZLMkVSWkg4MStmU1JCRVk4WXE1T1JpdHQrYnpQQXplUkhzT2p0ZXFCT0xKb29jMnNMRXhKVE40dFBXMU1Rbi9EUlhSeEV2TEQ4Tm8yTmprTnZaV3NxRmhUam5RdlI0L0ZJbitXc3Mrb21JMyszUzFkMzljZ2J1aStmMXRGaU9PQWpId0QwdGtSNkJQYlQ3ZThMSXlrN1VyNHUwZHBwbTM0U1Rib2FVaW9LZGdxclhleWNibXlyd2tkZFpSMlpmQ0Fvc0ROUW5xdWJhMnRybVp1cDRNZ0EwY1ZseHFQSmZGYXJEbzlTbHBXOWU1L0xXRkMvMzA3T3JZcWh2TjI4dkozLy9YaGRJdm84MTc4ZURFd2lPdUhpUjlEcWhhV3hSR1ZiaWdtUWZOUGg4aFpMSXlFZzYxY3AwZmgrK3o1SCsybklpcDd6azMzczVaWXRtTFN3c3duT1ZWRlRzSjM4TmJJNk9TakFrV1poYlhqNjI2dzBKai9TUHBEc29ocmIrdHhJU0V2ejgvR0pqWXlFNkJFRjJlaHdrWVI4elJaZDZndU5ieHNGazFTdU02ZjgxNDJ0cUxyMFhiRWNQRVNKTFZYYWppOGpidDd4UEdHM1JpaHI0NlNjQUFFQ3NPZUpSaWlrSFFhUm9FQTBlcVlRMFRTaUxNUUROSUFTRmtEWkI0cjFUOTJwdml2LzVIQ1o2S0NDaW8ySGhDV1orL0hGTTlGa2E0YVJNM25uT1MyYVBXMjJJeGhnSVo5L1BDV2k0bXFtN3hSaDZKa25vYlpUNmV0YWJuZHQwV1B5NitOT2pnR1VJWlpneityMVhSVmRjU2JXcHNUR3dqNlN5VnBiLzZkb1d2REU3aE9GMDhhbU9aMEZqZHZQbXk0V3BjZ1NMSUhUWUQybnJLcjU1cDIzcTB0SlN4Q0NoWkZVUjQ2OUpVMXF2MjdiRkZKc1ZQRVRoSXA0OHRqdDVkRitsTTA0SVQzU3FjSS8xaVMyTWV3U25SL2dLWlQzaFZvTUpCVVdRQkdLR2JiYlAxczdhM0s3bU4zOGU3bS8wclloRk0vWnZiR3hBdG01Z1lFQW9weHVQYnZ1S1pPTHN5cFZUd1k2WHBUYlRnNG1MSVJrRC9pazE5WWhyaVl1djA3T2xvV0huWW11STNWb3JTemY1YlQwQVZVTkRnN1VxcVlZZEdVLzMwalFSaDhUZTI2bEQ4S2pwUlZoWDl5NHg3VXVvZU14Nk9uNHdId3VMdzhuaSt6Z1VTSUFyRnNuTXovOUZRZUg1NHZycWFXNWZxOFRBN2JWNTQ4NlphNGIzcTJRZ1pRRHI3RXNvVVBqa1JqcGtrVnVUYTdFVS81Q0l4OTN6elZ1WHNvNGhjUC80K0x5WWlEUFVkSzI0aVJlZkxyS2RXWlZabUpRNk1YekJraTFXL08vYzNNT0x0L2JhUURReStzY2dJVjNkTlFoOGxwV1d2ajhrRUpKR3A2ZW5MY0NWVnBhV3p5ZHJyMWFRY0RHUUFvOHhmMFdHU202ZHhLTkxrQ2d0dmIyK2pvaU9ycXFxc2tqRmlSUXRFQm4vdWFEeklKMk4vVHNJMEkxSDJ1Zkp3TTdKZVhEM0JJRVI0WnlZOGZUVDhzL1dlNEVqSXlQY0xxZmw1ZVdlOXhzaEVGdi80UGs2WDZFNTlaalY4ZmJhNHJBM0dSUWdLRnpKNFF0VVlrWUNCRWZRaENzb0trTHlSa05OYkFLNjgzMmlBaEowdTUycWtTdTdTaDQ3V2RXbnc0cytoSkZEcXlYRHVpeXpPa0hOOERNTk9IaVM4SUdmLzgzbG5YWjZHWkt3YUhPb1dJUWpKOG1kT3BOVlVoM2FzaHRNWVJ4b1REM2tSM2Q3bUhjWjBqVUQyMXcyNFRMOWZ5MkE3bEVoU3Q3VzhUakhubmRYMTVQcFhjNWtIMTlXb2RreTdyVjJzMk9uR3ZXUTU0TzlNYThGWTNUaC9RdWZZWGpNSnd0TFJYL3NvSzNDRCtoWVN2NDkyWHF4V2pSNmlkVTFlVFdQNXkxeE13UklvcDVxM20vSFR5dGlzcVdwa1B2bW9qSGZXSmxZUmVJUnZYVEdUbTRhYmRFK3Fmd3BudE14RUFLZFdFUjhudGU2WFc5Vmpsd3JYdGVtc2xNWFAzUCt2QjB2Qk1DaFFsUjZzMGFOQXdNQkNKMHE5aEhpeTZJbERIY2w4WU4rY2liaHBrVE9QQi8zOW83M1gvKzZ1RnZyc2kwdW8wTTdYMnZ4T051TnhOOVJPSWlYNVRNNzJ6ODN0U21ycjlObSttanB0SS9HSXdOSXM3MlgrVFRWYVZOMEFrUHBITWtXejNuOEtWZUhZV3BjYXEzRHc4VldMenVuWnFNamswaEUvblN0Nisya0lzMkJoYVYwU0ZGYkdmdlhFSXlmNzlDV1BGWVFPaVBKL05pQVpVNnl0bVJSRWE3SDBKNHVVclF6MGNraHhKVThYQnFCMGpNeU91eGVQcUI5WjJlSEN4QWt4UUJHWElHVm8rYmhtNmlwalZPRGwzTWVJTmN3Qk1PUUlPSU1EQWJ4RnlpWUdScHU3MDZrZmYzNmRXOHFDODRYSW1vZWQ2Y3BoUThMSmxsV01nUUhqZkRFRmVMTStsNmtzYUVEUDJmQ1hHY0o4VExBMXhJV05UemhUSFNmV05VR3ptci9tdzRsdEZpVWJsWDNCQnI4QjRrZFNBS2lvcVNFQkYwVUlYZmkxRjRXbjV2OTBlQkV1UGh4eDZuQmhwNmNqZzRBeWgrcUg5M3dPYW5Rekx2clc1cDJVcW92MCszOCtTUXF0NVUzbzcrSnJyM1FhMTFUeXlDZnRveGEwNjZJUld2YzBVa3V2UnQwZFFybHNSWExIZ2pha0w2TTRMZHpmbUErbnBZU01iUUpzejQ3TWRQVHNpY2ZPelBQak1mYjYvaDRCSTNVNUFQcU5XQ0pjckR5YWp1aHNnK1ArZnJwcGVMclY5eHZXaEdxL1dqeUFCZ0ErZStIa1o2WjVrYk45SVM1RDFDQXNISXNlLzdmWWoyWjRJS3ZiMjN3UHJXWEIxWnQ0UjRaQXhPR2ZPU3ozdE83RTdjdFlPdXhldTNnS2Q0bmpyMXBOU1RERDdTc25JcFlFN2hodnVhVjRibXkwNnpRRnV6Qm9mQVJodlZoQ1M0OXZUeU54azI1TVVEejdBOS84dHloaVNhK3pMcEZrS2dLSUFRMTZJbERMWmREVzZVV3NocS95TFVISXQreEovUVozMmsrQ0EwMzVDOWFzQ09xTnc5bG9IM1F4aHlGemdJdWtiNU1QMWhHc2dMWFEvMXJsa1c5UFMyUDczUzlPYmxadkNBa2tyazFwUERSUWZYTjBjbmNuQllMaVlqWFBiKzJkaWJQbmI2RERJaFdFaEhrTCtpRFpoQ3NJR3pPcHRwUUQ3R2puSnk4dkhlUWNEZVp5bnpZdnd6WlViaUEyQnZ2TEg1NWJjS3lQNVpnYmZDVmQ5YWt3N0tzODNQUWNlbnYwRzVnTmdCVEhPb1Nxa1F2TVRiL3FwVG4zMlJJWTFhTEZaZy81dVFnNHBKL1pKOVJGQnJneTVTY2x0SGkvZks0dnE3bm9IZ0Z5YnhzOXZoM3B6ZDgrMGRiU1BocG4rTkhEQm5ScmsySnFpMUZrWUwwb1BzMHFBbkNhc1BOOHdxYjY5dFp1VmlZMkxnNStiNWZ1SFE5OFB0Y1BPeEJDUDF4TnV2MTk5U2V6OFd2cmtQVE16bmVSUm4rUjFXN0pnR1FTQ3lDLzFlcEt0cHdpSjJYakdSYm9TM3lCVktibXJ5TzcxMjFWbkx2ZXZReGRxdGtodTVQcHRIekR4KzU4aEJGRDVGNW1TTDEvZnY3b1NydnpQTDB5N2FuTTArVUYxK1dWTUZ1Y3M1TzRrZ050dTJrRWRIdHp4cHFmUHBBYXF4ZkF6K24veUNUR0U3Q1ZtUElrZGlMQ0pJNEdNYWlVY1pJVFpPaitYV0lERDJ4STdpZzZBRmo5Nnc2aHVsV3pNSHFaR0N1L2hQSndLMmhhZ1JIdG0vKzh6Z2ZnSUFZZ2FPTUdFQjFlSWE2cHFHWk1LekFKL1REVWZIN2dGK01JalhFYkpjN044aldpRUZNaGxMRW1QRHcvakFJekg0a1YrNXpjc21lM2dFbDBNbUkvZ0YvYm1iR3I3ZDkzdTU4SWlNaTV2L09OempWVzZRMnRoZ3RrY0JwUnVUSFIyNTFVVWJPbnRJN2NCdGwrUWtTcU00ZXhHNXNyRDdkOGFhNjN4NHZxTkZMVUFQOGdQNkNjbXdqckg0c2w5UlNHeEZBd0tkaGVEOTBKdUxmRzYxQTU0aExLTVpvQW94S2g1SHBJVTNCeTNtSFk5WWUvMjd5Rk91Z1lYSktYODVmRmVPSHV4eUk4QUlvRVZBWUdGVFFnaEhEQUVhb2V5SlJhQXMzT3hWblZROTR0QW9obmpRemU4c1RCRjhBSlpTZHFCYWpZamJhdHBoTlJKcitPdnc2ckJ6YWoyd0FBSWlKN3N1RFlwK2d5YVQvN1VmeFBkYlgzUXUzd0pZYytPMTBzbjFmUkZ0WW8xYU5wTTNWUkJXOUtlODFBOENwQWIzK1pJUUpVdk00Rjd5QTRjTlA0dmpRWkMwR1cvc3FxVzVZS0poUHJzSDJvWDVTSmlId29VSzd1blVHT1lUMUptczlHbDk5QldLSW1iRW5jWFpOYkxRNnVEaHZOL2Y0bjQ3M3AvTzJ0Z3plYnMvZU1uVTBMU3d0ai9lUGtUNUFGOUpjUHFUVFMxY2xPU0gwQWhFbThtRDllMnlwdGJTeGY0bkJ6Q2wvRHhBV1Z1MTZNTFp5dXRuamYzdFllOWw5dTk5Y2U2dDRXNmdiSEJ5OG05S0dEKzZyMVMxZ1J6MFc1NjJXaER1Vkxvc3hHbHV3UXlSR1R6Unk1eWRoamZlRDRncGpaRG5xRG8zSkZJWUNhS0Z0QlFaeWtaTFNpRnRXVVFQL09UQWdrdW8xcGxJSUZzcHh4RGVXZXpLOEZkbDB1cDJ2QzBJd0x5R2EzLzMrZkNQcFBacTUzd2NsL1AwTHNiRjRXNkNmWkcyWkk0YjJMZW5YaWRoQ3RpSUlJWDA5ZW45d1VWbjdvVHZELzR3ZmovZnYvM3E3a1gyNzVuK3Rlck03M3Q5WU9DalJiTElleklzZGRXMXZiSnhFRTVMQk1Oc2hzVml6ZUdtVm5aTFFDWEdnSFA1TWhjSXNvR3E3MmRoRUhObDdjbklDTVZNNlZhcVVMaENMblNEeVFYcjJkMHp2Qk1KSVhUbzhUWm5xeUE5U0s2K1QxckZHM2FidkJGYkpSc1RaRVE5SnJ6QXlvNnd1cjJ4N1hQOVZwMnBxYXRMalFKakZrSFFCa3ZBbkt5dkRRUW01YmpGMnpFakFkVi9pN3RzcEVrUDdVa1RnaGp3MkJtVnNpOGxRcDVtYlp2NytVc0xLOUI4R3NaT0hTQXYycHEyWUpodEprZ0h4SkpVdnZGbGREbE50N1Joa003Nmp2V2p3QkdnSWp1U3paemQvS1FPMENTVk0wajVWTVFxUmlDaUhtWHA5ZnprK21MMElDL3VWeEpEQjU4RDJPVEsxc09YdDlxaWJsQ29NODErQldlcnlwM2FHSG1INFlEUG5MM3oySjRkekVDMmpLQzJsTmFCcVlkaTJGclRjZGpCZ0dXZ1JvUXpreDFFdXpjMm4yWmNQV3Z1bUZFUkRlMGN0cFF6MEhaOUdCVGphRGtIZnVWV3hsYk9ocmczdVdub3ZMbytkQW1VWUtpOEEwcDRIQmhneENRVFlQNkNaQlNwdHMwYTltSDBxOGRjNEhVT09jcFlkZ0hpbDZXNmNzekY0MEhYc2FKcWp3T2FURnhzUm5ZUHZzU3RYMjlabHNHYUV4aTVWOFNOTStPdVVQVUtBM3lPR1JIeXVybWR0SGhEUlBUcmw0MkpsZGR3YVJBWnllRCs3aW9nRXFjNUNtTCszMS8vNklnSkVtbHJvcG9UOWFXenZ5dUhxdmNzUUQ0bU5uVjFWV1VWWlNZVUlYTCt3c0JBV0Z2YjJQakoycDhyN3BnZnVpdzdFU2E1MTNwUHFxSHZkRDZOSGkvWEtqVDBKRW94UE9XdE9XWG5JQVh0ODBUaWdTRkxFa1dpUS9pRFM5N2xTcUg1SG1QVURBdUtGTjd2VEJJWkNBZ0FBRGhOeUFMcVQ5aGNpb3RPam83THljaDY3elk2RGd3TUlrMzR0VklDNERITno4OHVuZHFIa3NqSTZTVW5KQThkVUpzb1hmNHBPSFUzTnRJeU1td2RQaU5HWm01dWJOdTAvbW9QMjYvNzdkN3pMNjhJbXkrdDJvU2pMTzI2aUVoVUZaWDUrZm5BTG0yakNndUxGK2JPVHI4Qlh6czg2SkFQQmhXWkZNaG1sSlNVUTJOcXdiVmFqYjJ4cWVudFplL09DT0NwTHk5L29zaWoyOW1YeksyMDJkMjN0eGtjdUJGMVhnb1lHY1NQYlZGbWU5b2QvUzI1dm5kV25OL09pK2JnODc2c2RIMm1Pak5oNUZpUGtiVXRpbXM0VUxyYjZNcHJLRUFrWFBoNDlVOXZ1VXVTeXNQS0doOFJ5OFJ0Yzg3S0M1K1h3cFBhNzVXZHdDZEI0TXUzSlcyZmt4RTRxVnZ1MHpUMmVOSlMvMzN0SldwU1ZQTUFPTG13WWlNVi9IM2xvZVVncEtWRm9hUzhDNzkyRmp0dXZSeG02ZjhiSC8yVEF3c0xTMnVreDNLMWpkZTdoTlRFeEVjS05halJ6ME9aaXZjZG0zeUxWbUQ3Q1RDSm4rSHN1NktlTnorbXJRMmQ2c0MxZTZWWlFUTFR5b0hvNWtaQytiRzZ2YXRJNU9kM0lIa1ZocnZMNGpsaGNoVmVMMlc2ZEYzZVhhaDhLaDFtb0lhSVdJeFFTUUdnYjZYdlU1MU5WSHYzb0pSS3hRcnRDWmlVb3ZFVVVQamlMaFNWYzNFM1A3eW9MZk81dE5vRVIwOThuU2c0T05tS24xZWk5SVJ0VVVFQnhNTFl3TTBNNlZzdGxKd3p4c3pjM041Q2ZQWHB5cDM4bEN4Um9FejVERmhFUkVRR0JsbVErUkxOWlA4ZWpWSHpUYWIvZit2SjJmN1QyZkJKTEp1Yjk5clRHNy9XWVg4aW1ycDBSaytaQVNveGgwMS9hVU9jakJVVEJvV1dkTnBRQ0NSSkFTYkY4N1dITkFrMEFmQVhZYXFLY08zNkRNZGdKL1VLWjd5SVlKeElTR283QWxSNDhtUVpEVVc0OGl3MFd1bDhaR05qWXZuOW5aYjMzN0lRZ0hEdDcyb1J4MzRhdHJLeXNzTEN3azFNRGF6ODhDWVREZDNkM1JVVkZDNHZlSjAya3BhYm1UcHRhV1ZYb2gwSnNUWmxxMWVzdWUxZW43VWF2cXU3THhVZzhsWldWVllhMjlnejRuMUZzQ1Bqc1h4S010Y256My9sNUZXVmxrbHdnZTQwYVBSNVNhdUZCNVhTYkQrMXowN2RhSmdqQ1ZsUklxNkF4SXduTC80YWN6dURnRCtyZmhqT3lQNTU0aHZFNzk2MUJOY05vT29WczRaL2oydVgzSS9pYmM2QVBxR1dyYWFEU1R3Q2xNZ1R3a0tEOFlMSUJVT1U4VmVXeUVRVlp0MVg4bnRBVkZYV1JrY1pPQ1JqSUxOMnBpNHVIaC8yaWZDNWJqemRWYjExVktyTVd1NnNqVnJvdVd0WjJnZzAreUVGQ3VOOTBzSVNXbSszeTVLaVAyM2Y1bWt0YktqZHNYbmRWczU2ZjZ3eVpEKzRlQXEybGtLUGJYUzhKRUI5Q083RmtweDdoaXVwN0VOWVVnbGwwcnAvc1V6VXV4UkJYUDVkS2dWcTVTMWY1VC9YVGxWVnpkV09OdzEzMFdHUHhIYTEwdGU5T3puajFEZ1J6NGd6YjhBQ2ZBVWJrd2ZuRWRnY0JOYnI0dzd0Q3k1V1N3ekUwT1BNa3htYzQ4S3RoZkQ3SWJqdVRvQ1drUnE5NFN1RE9WVkJPem9aUXp2bjB6bGlPM1A3WU54K0l1MHlSb2t4N0wrcElTMGs1T0R0VHhkb1pUYUNETUdWRldkbEhJSFJVUVVDb296YS8zV1ovbmNtVTlWcm55L05EOStibWpNZFpCeTVLaUthR3htanJLdGpselhYcW9yQ3dFR0t6VVpHUUNMaWQyMnRyUjltYzRkV2I5aU9ycU9jbEtkZUJBRVBtbitOSXZnc3l6U2ptOE1wei9jeHdRekNmQkJOaDNVNk1zL1AxRUpiVFB4azB5dytqb2lLdmRIcnR4Y3RXc1g3L3p1dCt2WDk3c2dRNTJJU0VoS21GRlpXVktEdyt3YUZEMFYrNlhDOStXbGlVQlViUFVJbFcxclpvV2YvOHVmbDRjOVJrczRZajVPanNERGtaMzc5L1Q1UW82T254MDJ3cWhaQkVuWEFJQ2pJS3l1MnROM2h4ZmxSNXJnYUp0Sk15NTRtTFZEZXh0RFRkZ1Nvc0s5OVRTZms3a3JEN3VHL0dTdytoeGhOWitCTFpiRTNEeURtdTJZdzlXMGZVMkhRYjJSbHdPYllXOC9xWWd2OFczMmNwTitXRFZYbGFTUkFrQmhNbHczdXhKeDFCOFdSa2ZvWVkrcCtxOTFHckZ4ZE5UZUFjNjRXRUF6QktnazNwSlFmWHQvL056RUJzcjZLcUluaGw1WjNlMmJ2azVzZTRiYmJ0N2QyUjdXQUlxYWFiaDdaaTQrc3FLMldDTVk2ZDVpZlpDQTZQUzZ1cXhBd2gzci9BWG4yRGh5aFMwT0ZYNXNwNTBtYU9BRVdGcTZRRFpXaW9Bcm9pQnZhcU9FZU11Q3ZHRFNtQjBpSEc2dnlIUEdaTDh3Z29tc1RDMTVKUm5lNE52U2xEankvcUVnUitBRmhFUlR3ai9kOFgyUHN1LzRpQXhMNVNwSmlDdm9RVkJuWVAvRXpkTU9lOGFnTFExRW1TczdPekFRRUJGNjd0QlFVN1BRRndMMU9aeWtwSzlZMk43aDJyTlRVMUMrK2x5YUtmR2pUVjFROHVYSkg2WWl3QzZJbXpTODJaVXlLR3Rob2FHbFNyZEU1T090YkE0UGU1VXlLa3NSRHdpbHdlakMrU3hVOUxaZkJ4ZkhoN3pYcmo0R05hL2ZNdlJwdzhmMFJBM2p1RzRObitBdzBvSEVCTXowTExvZ2pESzVXUFJrMlpReU9IeGloVVgweG85bS94Tk5sbURLVkw0bTZOUHFON0I0TVl1R2ZwNUxRek1sdlVvMWVkMStIbDdkM1oxSlRFbENoRjZjV25XNlBteWNRMWl0Zm1lckU1OU1WSFMxR1JyTUlEUko1aEVsYXN4VEJHSUg5WkFJbE1BMGZIMy9DMHRHV0hoNGZ6WVBEWnlsTmwwZnN5c2JON3QxQW1VeGtXWmxaM3BxdnNLQVJOL0VlRnN4RzJFWHdZZHdCZjd1YzByUVpLQXNCMUZQeENwOURTTVA2US9OUkd3ZTFVS3VYWS9lbGpFZnRUK3huYThzT3ZZd3FDYlBJSVpNYkxrZkR1aGZoMk5XWUVwRW1rU2ZuNWFVRmo5NDdNMGxFQkQzenV2NEpoNXJ3RWlDeFp2UW5Yb3JjRHo4ZXpHejA1UFQyMmpEUHpxNjlqdWkrMFNXTW5mYWZ0bFJ3ZUtDQkhOdVZRUEtRUFVPdkhDM1ZWdnk3b3RyRG5sSlZuV1ZqdVRsZS9KbzM1eVZVenA0UUc5UmFTSkRNK2lPWW9MUlVRY1U5SXIyaWlHOHdsZUZkRnd3WmtodW9XaTBOOUFRYXNYNUV3VWlhVEFuYW1aREd2L3hCWm5QZmdHdTlwUXduckNRQ0ZxTWhzRHQxa3Fuakp4ZmQ3eHovR3dsSERwS2FkdkZ5NDVIekRIbHI0ZDZIWjJPbUdiYkRjT0VTVzY5bkp5TWVYS1ZIQTk3cWZKMEQ4WjIxdENxOE1Jdk1oZlhSMGRQSHg4WHhaWjMyby9EdytyKzFUZS9IWEFlbjA5cHJmcERXRTRMdldmUGIva0lDdy9LMVgyeE1rQ29SeTVPaHhJQlp0YTJzTG9yUjczOUtqaCtnb3FZb1VQbjc4UHBML2d6eUFFbW5KOC93RGJGaE1ZR0MxRnFPaEhvQ1pHS0Fnem9nQm9Nd0JrSk52OWdPekJVSUFudElrM0FHb3d1UVlRc25CNGwvekthbW9QTnpkTnkvdSswS2lGVXFVRkJVVmpZeU1XclF5MDlNaC95ckwwMzBuUURJcE5UVTFIUU41Y3Y1WEtKYUl2SEpDS0lSLy9IdjBXclE2blU4V3U3dTd3K0pmOVJqVklQbURnK1ArK3FCT01vbEJXVlgxUGQyNG11Wnp5WmNWRTduT2ZqdzVsVDMyWjQ2eXFIdU9YOElBTnFhZHR6R1dMS2N0V2EyMWRkbDlqdkFvR3JQUGVJWmhkV1IvK0xqOGdBRFB4QUJOTWorUGMxN2NvekJDQmc5TEUwR1dKQXBFQTRUdnl1ZnF5enBCYjJJTHpXSU5ZcEd5SWlHNXQwVkI5TnJub3ZwTTBQanJyTnhhTjE0QXIvajBXVmRScklEWTQ2MUozWUxxNXlOdVF5dmVqdXJrei9oZnZueit6T1gwYUdqazFNQ08wYXZuQ3hnYmxoWTJIUWxzK2plQnZlMzk3ZkdGV1JON1M0QWF1TmVQSlFRU0NtWW1mVnNoL3B3dTRsdnVvMnVuN0JwUTJyMFpYbDdCRHFNbi9pR0daQng1OWg4eG1zZGFwUE9yQk1nd1VZck1JcHhBRUYxdVNCcDF2V1BGYS9WVFRVNVVwS3RlM2NsVGV0MEo0aTJPMXJaOXk4Q0FTTFNZTkhtcHFvcXFzWW5KZjN4QmtYdHhZZGZIMk5yV3RnWVJCelY2Rldxc2RLdFc0U2Z1Mlg1VzZhd3A4UHg4NWRGZ2I2OFFaYnk2dGlhRVJLWEk0eUIyZDNwNmVyWkl0cW0rRVFrRmVXcHl3c25saTFHRUpEZ2pxYVdXcUQ2K216V0ZNWXlFa2VFUHVUWDBaOENIdUhCS1J1Z1A4TDcrY29EYWllN1dnQTVQU1FNMDRwODFhdUlGT0E0dFd1Q05Tc2paNU9XVkJ0VU92bit2ZVgzdHFLb0tIdmlJQ3hFM2pyMFp3VDlReU51bE04UkpxNjQ4N3dTbFJIdHpjckwwOGVOSFpHUmtDT1Y2ZC9uWTJsYTN0V2srZm95T2pNN2k4S0lrQ09ONGFtS2ZpK1llMEZiSDFMcnZqc1JmSnYvVHBqY1N0M21yWTF2bWN0YzQ3d2RDcWJyQ1hTUDBKWlR4T1p1VWJEQ3FHanhlRTdmM3V1K01Ec2cyNzBHME1RbDBjclJQSWVrbmgvM0V5S0R0SW9VQmhNWUQySk1hQm42R2poWHNidkR0cXNqYjJuejRxT3R6TmZHeXVob2JpMTRGL3JqR0g5cEhjV3AzYkNtUkRrS0hhODRXb0UwY2MxZTNzYlpxc1gwVlVxN1ZzRFhVWXZLVEdnd3NOTzFFREFLU3dxTkF4d3lEQUVLd2FKOUlPS0Q2bGl0bm5tRlMxM1VaMG9SN0RxZ1Bza1d0dDY5VWxnTElYMXc0WXFDVUtHTlpSS3hkeW9VRlZDUzg3MkFGUHJpa0dQOEFnNlZaeE9RK01MSnJLNkZ5SFBwc0MvaGx5Tk5vOG0xU0x1emlmZDZtcFFCV1ZKbW9xS3FXbFpXaDI3bmFVcWV0bUZwWVhUekJRRFFKc25jWkdSbG5YVy9la0RpRDNGWU5qYmllbVF2WDVSSUNkZG9FQ0hneHB5RHRRVWlBbVFERnhjbko2L2tpNGIwMXZ2YWZpcFB5bktlNXZyT3pzN2QzRGtSaFJtWk5ycTQrTGh5TGtuK0dGU3hFa3lrNVpMOS9CZ2d4NnRzQ0FORmhXdGxDeThCS3NsbDBUcXAxQUpJOEdxTFpYRzJjN1ZWSGhIcmIyc0FyM1dpZ2pEODgxcVI5Uysvb1lXbHBxWEtDY2w0ZTJZRWpGeDQ4S0U5ZW5Vd1IzdTdoTWdTQ0VLMlZVMU5UVmVYbEFBRU9nc3JpNG5QM2psbzZIRnhjQ0g1K01vZ1Z6OC9OZlIvakRjbXZEZzVYTEN5emNXY2xaV1h4ZXhCenhzNzJ2V0QyUUtGRXZES09HKzVvSUtrVEJvNmFZOFF5L2F4bkIzdjlOc0lOZHgzNkdNQVFkWlh5QkdPSnJHTlhTL3k2ZjVtNmFtVURHOVl1Rkg5ckNUdnlIV1J0NEdKem5Ma3JiR0loa1ZhR0JwMXR5L3lnVnM4VTc2YjRwd0dlMlBvemMwOGxjeDF2eDBUWmVNQUtpS0w2QmJZRm02QWNHajRGRzBaQVpWUkVsRG9uVjFsZUNVQzhCMCtQaDVqRitlUk5xczdDemE1TGovUEpCTW41VSswcGF0dE13cnp3Y2JDWUMzUGxFNTZGYnJncE1rWTNJMDVZSTF2VDM3L2t5c3BNc09nR3d5bEplSWdDQW9hSUpNT1dzN1ZYMHRDVUZpS1lmc1I2OERPUnZxdlV6VXVxOUZhbmgwc1Y2dlJOajlKbm9VcE5CQmJIUmduSEZNNnFkdTBHdzZOZmdZYVJEeDBkWk9MT1A5VGhCMENVQXZwQ01aMzBvdzdrS3ZEdGhRUE94TkJ4QXRETVVtUlpZMGV0RzlPc1hicGJpR2paeEpSQVlhang0Wjl1S1ZKUWVFTG5BSUEvVkRlQTh4aHp6NGcveTRDVEZEb0ZYbzYwWklWNy91VXRVZEt2T3Q3S3VyS1FtUU9mWFJkdTRTRjdCZWFMUUdJdHpta1NDVDFxL0lSaGRFVE13djd2eHY3REpTdFNsbmlacW9xQ3BVVU5oNWJsL2YzaVFyUFVYYU1Jb3pyMTZDR0g2MzE1TXdhMysvT041V1V0dGpSWVgwd3FHWEdrL0tQSDYrdnJERzRYU2twS1BBTnNiR3h0YlcyeGFDSmVwOHQrU0x3OUJBVnBXWlBoSVluMGJzdzF6RzFzOUNnV1RRRTlWNThIUmJreVVFTElMaHNjQm5TVW5DZTBBcDhPbExuMWl6cjJOVndKb0ZJQWhUQ0lIOEovcEF1UUFCUjNvdzJIbXdVdzVSZ0I1TWIyakp3QWtpV1B6aE4yVEFSREVTaEZRSnpBSUxodXdaRlNVVjc5NE9ySjBOZUVIdWVxZU5UVFhSb3NPUlJGeUd2ZlRCYy93dVA5dkwvUkYzTGcyS3JGNE9Mcy9IcHN3bTloYWlxSFJaRTJzZHJ1NXFDbkorQnNKaWs1VnFKWUJER2xiVzNSS0Vnb2hiTVcwNmIxaFlYRzl2Yk1DUkpPamtUbTV0YmVyNTU2WkdrVXM2REJkQ1BmL0ZJZmJlck9NNG13eW1WT2xOUFlWYzd0ejVYY2hBUVpQM1BYTjcyMS9vMTNUQ1N5TDFvaUliUzRaeE5yeXR0TXNpZHAySE9TblZISVBDaU1yRFdieXRqckN2SVZYbWxab3gyUTM0bUJqSlBJVm1rcWI4UVRROWJtcXlkdTdwUU5YWnhOcHVCV3FBeW1CWGVRZFdXdHRYdDBWSFVJTHl4OWpNbnB2T0JUaDRHTU12QyswQUlrNjRHM003VnVQTGtpTytvR2ppYXQvZ0c4NkFERzJ0aklodURzaEdWZ2R6aWRLRWlQbU1iT0E4VTNvUUlEM2I5SFRoVzgwZGpvUE10NnNtTWtPV3RVUjZqaFJEVjA2bDF2bFg4MFdYT2FDWE82MHMyVzZVeFZUS3FxbDVsTDdkMlZ4ZDJDaUk3SEJDSlBRZjRJaFk0dG9FOEJiWHo3VjJSQlVDVVVicUZzZlFrRDNKZDlNNzh0UnRXSFk3bTBIUWNUTU9MUFNBMFBTQ21IYlVtaWtSRWxZZ0hZUHdkVUxIZDc5QkVDaURFWnFicS95WkVwZFArOU9XN1BKQlJlWHFlWDZJYUY1MnlXTExpOHZKejVlMzIvM1E4cTBmdEF0ckc3MnlxY0lkMHBFSm9zQ3QxTUF2S0daZCtOZllvRlEzMzR4QVNBWmtVQS91RWJVV0RmSUxBYThhaTdZL3VRdnJmMElBVWlabW1FaHRGRFNRcHhmdm00V0VocTFZbWFvWlNqK1RONlJPSVozcFN6a0JoTjJLOWZ5ZzhwOUFkaG5kRS9SUDE5THVqQlhIbHRzQ3A0eHR1bmUydDYxSWczZmtSRlJRWGlxZzJaVTdoZFRpTWlJeW5pUnlCY0RmSExFTE5Kd09mWjNOcjZHUURKWjRvbFNxU3g1dytlbUppWUVLeDYwSHFOcDFNOU5MZElURXF5eDhkWFZzYjJ6bXBzbExDZ295TlNSb0I5UVJwaGRTUW1vUXBRNGpKMTZwNGtXcWJpWjRkU0w1aG4xNTZvZUNFVTdzRUtNSVFqaGtJdktSUkE4dzJGcmtCcTZVY0k2aG5XNjBiZWhqWTlBL2gxeklocnBDSVptakZnQVlPRUlDNmNqWlhWbEdocVpwTVVHaGdBQmFMR3VTcnRqU2JpUkNKKzk0ejcwd1lBVTNQenoxKys2RUljNDk2VnFSamYxUGc0WG5Dc09EbFMzLzN0a2cwWURQYjRyNXVGTFBiY25SSXpFc1FxTFR5NHExalNJTVdGQm8venEyQkE2VkRPcENpM1ZDVmVyalp0UEdXc2JYZys4Q2xxY0dGTWQrbW1QKzFReWIyY0d6UTVxY0MvVks1eHF2dkpZQ1prbG9tcUpVMEM2Qi9xSUFvU1FpTmU2bThBalhkaVdSMW1xWnJYUGROYmFreExIemJqSTJuT2RXN3BVaGpWaFRaa2E5OGtKb0JWNFVsalNoaTZKNWtibkRaY0tmcnJQaTY3VWFrVndZVHRySGQ0eFZodHJsb1JHMkxPeitpa3pxK3ljbmVwUFlrME9WT0NlN1lmZHhNOGlYU1YwZkNzYVd5c0gxUjdWVmJuSXYrTzlDSkhNSW5JWTRuWW9RWG42eSszakt3MExRYi8yVEZ4VVpGemVhV0d3K0JFRzBvcHR2NzdEWFhXYVdVRnljMnJaU3gyRStqTTJlU3MwUndXanhkWFBRY0V3UHVOcDM1WStwUHNJZHFoVExMM2hiMXRhMWZiZVNIYlV2M0Q4UGZmdHpCN1M3WkhZMm1VUTlUTWNheDRod3MvamN0L1QxRG5GUGNLSTZyQ292dWlVVXJMU3ZPNy9ydmJ0MXM3dkt6dGJZZ3pZMk9iOTMrdzh6QkpZczhuaGtwVzUyMVRrdGhUWXgxVkkwZ1JEUVVpQ29zVU1ubTZCU3diSHRJMWVGV05IZWMwM0s2QWp4MDRGeDhmMGVRS3paMEx3YnNub2NEWUxaZmpPemhERmJ2M1MvdUtoVmlnVUZKUXdQazVVa1pHSmlvcTZ2MnhCNDhIUlVLaDc0L3RUSkJJT0VGUzI3SG54RVBLNUhHcjdlandNalhkYitwNnNmTHhlZlBnNVlVd1YrcnVqNm9LZlVrV0F5bFNrMG0wakI5Ujg2OGk4RDNZTXJzV0JoNG05QXRNSG1uRmNURjRzWVh4Y2dMRWlNU2krWUJrZUNQaUtnU3BSRXNvY2tQL0h4UE5HUy91Tjg3aUNWdjdMQ1JTMFVPSzh2SlF2clhGcFZON01BQ1N3S205eUNHRGxQSEhsYlk3b1p3Lzd6UHlJR3IrZHVyU3BhbW1CZ0EwU1poWldyYmJidmlEajE3MmZGNzMybHpPSGw5ZWIyOXZEVWx6amxyMVB4TkZGMUpMMERaQTRrcEZXWG5ud3JWMkliTFcybFNuemNUd3UydmpTY1haVXNyKzZad3FoamI0NnVGNWNWRkRSRVNFR21zUm14V2dWamtSOXkzMnMvS2gyaXhyRWc0dVZSRWxlTWJzWDJrM2xBQThCcWhHalJVTGlYUXJsSHpyUGxDUndKQjlJU3ZZbGpnVlRRaDhJMFdaVjJwT2pyR1Jmb1lrRlh0aXg1NThmRjBYckUvL2xVRW1JdG9pRlZkN3ZDenZHR0Y2NnlLd1Q3OXFDZzRZNFdCTWRiOXNUTzZLM1ovM2pOVXpJVm11alNQMVFzTzNJR21JTDcyNUsrUE1UREhKM0ZWM0hiYWtKOFVRVU9iZzVmS1RqbDNITHNuYVRyVDlDYytGZXlWR2x3M2ljcXJSMHpCTDlyMEY3ckNYZzJqU2cxdStOWi9nL3pNWFhMb0Y4Y3ZuOEJMMWFMZzNxY1BxUHBiRFE2TUgraU54WW9UbHFpY3ZxUkhTNzlHZ21TbTZ3c3R2U0RFaGl4ZUJ1NTR2Nys2ZU9zdEtLbDdidXA2a2VWUnVJclc3Lzc4V2dJbnhlYk50OWV6MWl2L3RmRXozWWJIVlV3YzFkU0FsTXVGQUtKaDAybjFiR1JwYmlIakc4SHUzMXkwYXYxZXNKdklTQmxWZzVWR0xWbFRvNGFHNWFpS0V6OUxwVEZVbHdrR2t3ZnJsNWVYVTRmWUhNd1dMaTR1T1hGOGRFamtjK2xPMDNrOVNZV1JrSkRJcThyZXZYeWt3d3NUSnVkajVxUUs3SitTL3N2ZjdCd3B3OWtBNUtsYkRpR2lTa2dMVWMxTEpwWmJjaFFWQWxIQ3p3cWFJakhob01FTFFoa0JxWHlqN0QrSEVvb0g1eE5saGdOQTJtMWxka1dWM1lVcVo3ZlN4Yy9zK3h1M0d5R0ZhUldGUWk1YU04dHpwNlNtWldCUjFPS21rL1dGcjVWRnJ4TldkZTBkcHFXamV0Q0d6MitYMmlHYVR0Ukh6SndCRXg3T21ZQUI3RWh3RTBNVDZuMVBGUklJRDQwWnJiZ01EeGFscHRsWFpVdHBUc3lmME1hY1BEdy83UWxDLzhMcGZ2ejZkWlhFNVNjelRyZHpRaHprdGc2TDA4Y2JHeHBwczFyd1gzN1J1WEplcFNDVW9DYkJFZU8yM2g4V1N2b0huNTVpRGtTNmNHaisxc2VKcmZhZUFHR0NidFU3Q01CQ0RkcXVTc25JRE9LeVdNcmpRclBaZm5SYnM3dDdlM3U3ZUYzNjNVYzYxZWFMZkFRaHFyRGh0OWp1akVMVGdNUEVsbHFxTnRLdlNQbm9jY2xIMkRxaWxvT3kveUZ3SUdIVHFYcy9VN0hPUkl2aGRUVGZTY2lMK1QvK3IvWkdLR0lGYUhUaGhKWkM4V1EzSDVLMyt4RmQ3SXpTZzJKbk5iS2tsRFN1cWpKVHcyRmR3c2lDOXdGK0xDV1hkUDREN3krR1VodWszVjhPWFQva21RWVA1QllQRGgwRWo5dnFpK3ZwWmQ5Vzl2YUIwa3NTeG5ZMk5EVCsvdlJIUXBZM1BDL3VLR0dwWnVBTDQzOS9sNWN1MzUxbCtHU2twOER3NGlGWk4zNHU4cTBZY2E3NGVSVytPa2hZSUVoSU1waVpjOWNhNE9zd21wVE9SR0pXQmw2ZkdZbU5qSThmQUVNSUwxbUZJK25PclRVeWE0aVdockt3Tk5ob2tOR25tNmhhbjFKcG1qU1FaTXdiL0dzZ05DRWVhQlhMcVE0WDZTcGFGVkt4c014WFNKR3VWNmFyaXdYemtwT0U2RERaTExkVDdyTWdoQnVqcGtmTkZqMEVyWkVTUXAwaElhUWVSVDNoQkN4REhLTXVmKzg0aXl6dlRjTlQ3ZlY4SjQyaHFGSTFnQWxsZ3d3RklTWnBzN2NmVENzM3dncFdNbUtQbGE5U3VYWG5pMEJHQTBEbHk0dkpZNmhVcThsaDBYVm5WOVJGL2NVT0o2WElSelBaanoxTExjVG9GWXcwRW9tSXMyWjZ1RDJieDJhM0o0MGNnTEh1Y1Yyc0pkaVZaUUUvWm9NZERHcVNqVytMbUNzaUp5V1BwbWVuNGFXUjBzMUMzbDVlWFZ5U2J0Um54WTBxMDdBMyszcS9aeGcxM3NrVWZEd0lDNy9XUnpDazg5dHZpUmtZRm1nOXRJbXlhVWJiVlE1NGNCRkdxU281T2hMZXVySGNmbEhWQTdCRWxCeWtRTE43Wk1TSU5HNDVsVXVKb1F2NHpPV0JVeHNaL1JqdGF1ZEI1Si9uaEJtWDRGWEZGK3RVcTh4eXp5R1BaRUttVi92c1MzbThybnNpMEFMdGtqQ1lhY3lxcTdVSE0wNEFWTCt2RlZMQWZJY3FsN2JOM281WG1pcHBZdU8xQW5LV0Y3NVViK094T3lISlMvMVR6N2U5Q3hvc2g1bEliMFNYRkZOMk5uMFEyeklGZTRjUWx6NTZSYnJVZm5LYmZBN295S2FzMFdZYjYxVU1IWVFiaHlRbWh0NjR2bVcxMFZZbUlhOGRyRGU3V3ljbk4zTFE0RFQ5Sjhmb3YxdEljbEhWNUtIRUJ5MW0vTjIwVmtqVko4aU1aQlZsbTBDU1d5TVhEYzBUTlFJSElMQ1BhZEtWZUVLaSt0YlVYVDVZY296WndQdWdqYmlEYWc2ZU9SdTAyUGFPMFlpWFF3c0lDWW00Vlp4VXZYSU40S09KL1BMWHpEWllUYUpLcmZoenNObjZUSmdHa2FJMmdaT3FPTms1aEFyWUlPTWR3ZjZYY1NKVm9pWXBnU2NzSjNNc1ZCK3ZuT3doUkYvSm5XeEROa3BNRGd1T3NvTXRNVUM0UDVWdGJZL3Vtb2RFUFduT1N4b0xOUmwrbm5WYm1QZjFEV2FYcGNENU9aZkphV0w0ditnU0ptWmNCK1RpQUh0NGdSRnRxMUR6UDF3VVprajZHOUFIa2FCUCtIUEl5STVIbG14RkZGNm5SSGdXVHdDTUpVZ0pJRU92WDg0UG9YY2pvTDdKaFZraFdkcnBhdEJpeXB0ck0wclRieEhOTjZqUGl0dys4dTdyeU9sN0dGMWhpVGNjN3BNU3JrbHBhSGhxdTNTbmptWkFVMFZJSzlhUmFYNGp5TjVadUU0VkM3VnZhT3p1SlVFTHVwcXAybmVWamNENmtHQjNhZ2pjYzlxWThPbFl6VG1nU0pHdnV4Ym5pWXhVRElQWVN5alp0QzhXeXdmREVZTzZ4N3FjTEFLQVZsZlZFQkpyRTJWaVJGUkJyTkRLWnJSbHJhRzJMWmtMcXN5cUwyNXA2a0hMT3RLY2F0Y05YaWt1S0E4c3J6ekZwK0VWNkVQQXEwT01ZamRxNmpjcFFrNG5WdFMxTWRnSzFRRkZMejl2ZU9HTHBEdnBsV1RFQmU4dnpEUGF4WFB4L3gxeVhMaTlyam9relZRbUdrVktJQlJnRGh4RnJEaThlWG1vb2NhU2daL09QZ3RDZ0JlNWZWdlgrbkYyNEd0NlFndlNRV25vbEN0cDFSbE1vWm9kbFBUeDU1RllHL1cvODNSQ2t5TmNUU3g4Y0JybXFFNklOdTVXVWtZSFFxWVVGNEJtZHF1RFFRak5pWm1WbHZQY3E1eGF0eW9JQ0kzUHowcXFxYjJrVHdVSTVGeGNYYXZTVVlWNGdKZVVHT1dva0pLVHhxU2xaV2RrOU52c2ltY3p5aW9vT3B5TVZaMTdORENuYndSOHgrbmlKaXFWbUdBaDBBR1MwMEJnVzRoOTE3YXVZNkdvb1JVRG1iRUk2V2pySUdob2NKT0p6U3hjbi96K2FyZ0lvanFWYkw2NGh1THU3dXdmMzRLN0Jnd1YzQzhIZEhZSmJnT0FPd2QzZFBjZ2l3UjNlY1A5NkEwVk5GYnNqM2FjL21laytKeFBjSVRjVmE2WE1iS2t3UGlIaWxjT1NNditJNysvYm84NUxnUW9aQmdWMzFDNys1YlBEbm05bURkVk9JSzU0UzFKVlphVnNidGVYR20zYVBRaFJhbXQ5STZQencwTmJHeHNTWXVMWDQ0cHFmbjcrZ2NGQk85Z2hkai9IQ1J4czdMUDFOaHB3akt1N093L2dKdXFXR3hxNElrTlIxWmxUZ2Nzb21OWVd6dVZSbUNWQlpxK0tNMFVYWFdxVnNEM1gvOTZSMVd0RWJrOU5nRWEwc2x0a3llYzFJOHY0SXl6ZWlqTmVabURud3U0a0JyV0hkY3lZdGJtelV5bUJnUUpTRlAxM0wvYXJGNU43aFg3WnNaRVhGMXpSY1AwaTZBOWZyRVRQc05uTXdkVzVtYnRjMGN6TVNIbTloZHh4TkJzbCtTeG1sa09vVGZWZW0zTkF5Y3UwT1V2ckdGVmJISi9aY3J1LzF5dGhnbUs4M2gvVk1nbUppSHlyREdvYTJSYjlGRnJwQll0RUk3bWVOZkFOdWtxZWNseHZKQnQydEZRd0tnRUJ3U1ZtMXliTGkvV2VNc1A3K3V6aGd5cysrREp0eHBSUmM4L0NPZEtlQ1RSMGVHaEtQanJIMkh6YW1JTU1sL2trUFd3OFlYcWtyZUVIQk9aN1NMMXhNL1FJckVoSm1xN090V2dzUkJqUVZwYjg1d09uRnNiVE94QXFNdXpWUTd1Z29ZWUdjQUt3Rm0vZHhhQ25wWU1ZcGY5dkhDWlprQ2hMN091M3lQMHdST1BrNmdIeWY3WEhGZXJpcnFVUEN0MjRsbUUveTcrU3E5aGwvTDIvdisvcjI2czVzdy9SWnNUK2kvTlhheUZGZ0grVnZxSW5ha0dRY1pRY1M5ZGN5SU9DMmdsNnF3K1BURHdiQk9FWFZ3c3Iwc3FMS0NIRmpvYkd1cGZGZ01pRGJHckhaR0NnMGMwM2FjRXpzdTlFdW5YMzlCSVVOQW53ZWd6aHc5NTdTVVZTVkZ3Q2dzeU1ETEcreGtadTRFcXZkZ0V4RkJFUkVSNGVYbFpXSmtQcGRCUWtUK08xd1lDSkNLQWJOSEJUSDNwcE1aSENjQ09sUnIzNGpHanZneUEwYmxqTlNKc2dvQ25oRVF5OUx4cm9IUGs4dVNTUHpvUXpkTjZXczFmZEgwTkR0V2FYNVlWd0pqdmUvR1M0VkQrU0ZKMkp5Q3BPTERUTTBYd212Q0E1eFNSbVNiZEMvSVJZbW9VRUVnOEkvMzZlR21KOFo0OGxKb1VBc1FRdnFxSSt5MGxEUXpPWnpaY3RRdzFjZDkzeUIrc1VYVDI5N0xTMDUzKzlIOThlcS8xVk5EUnVUcGJyT2pzNy81c3BqWTRZL0djaHZhR2hJVEl5a3NXd1Bhei9DNG5Qdis1MERrdE9SUUppNGdremRpWW1wdkpqSFhuTDJtVmJ5ZmU2cHRUVTFKQisvdXp4VTV5eEhFZTIvQ2FUOWZod3ZUZjJFNnNtTGxtMDF5K1RrRGgxS0hwWmhOd2ZuYmtNY3lqTFhFZ0ZudkkvTUJpMjdhTmtzeVMzcjFwN3ZaVWJvdERzbmRTYkU3WTV0ejh0RytTcTlHaGFQRkhCUTVMSlVBZDVHalFYbjBEMmJkckpweVFKNWN3ZVU0WCs5WC9wdDkrY3ZtM0Y4UmJ2d1dWSUhaV1hsMzlQOFgxOUdJKzZNeFJQWVRtWjh5Rlk3T1hseGYxc1RVZFByNktzak0vMzhkcjd2Q04xRWhCamZzL0F2ZW96dSsvMGhSdXo4Z29KQ1hGeTl2RTVXRnUzK0R6VUxvSTd2RzZPbDVhMFNWSHZnY1lSRUJEd0ZUYktVOGJGdy9OOHZMWm1UbjJxNkhxc3lNakkwR2ZtNGVaMk81aklEZzRPQm9Ta2ZDcXpxNXZiZi9QUDE5dmM5NDBWaTFUcjZ1cmlaZmJtQUtXbmxEM0RhZmZ0MjcvL0phK3RyS3cwTURCd2RuNnZuajBZUXlUZ3VDTkJpaHJIL0FNTUJnTmFZdG0yc2ExTkFCRFR4cFNiV2YrdDVmWi8zaVhKRmZHUENRTytTT0o3SFY4Rjd1am9BQTVlWGs0czRpZUlpd3k0SjJZbUpzK09qWVdGQldCL01KYmtzNkxpY0Y4RG9FcnNyYTBkWjVVYy9rbnk2dC9xRVNDMC9UNW80dzdnUm52dHhKOTFja2wyWElqSzFJZFF6ZThMb29aYXBROEJtSzJscGF5ZzRLVTdLTlRJNTBMU2l3dmpHa2FhV3VveFp5MTI0SHRvckl2bVFLL1poS2RHSXR6TFllUmhWQ1kwSXF0VUdDWElCWVR5dEVEb2V3cm50eDdaWHNOVFg4QjFxKzFhelIxVkkwcjZzL3o0dVVmZjE5Zk93R0Q5ejFWZ2RMUXRKVHBLc0pqWTFOTFMwc1h1SU5BV0lpL1hzOEhCTUVkSmlRclVGUEZoK21sQUk3eS9PQWFVVUV2VzRzS2NsMkNPZzhPNnJyNCtjbWh2amJhQzFCazBaR0N2UVNnUHR4TkFEWGxsYk9nSW96ZklxUDJmNGp2TWIwaTdVYkVreVFLT0pTNHY5MGZ0VGs5WnFBZUlCWDJlVnpkOStRVDRIZG53TUlJb2lIdFBtdS85ekxYa20vTld3a0lqQ1lXZ1pkd0MySnJxdnJUN1Vhd3hZNHFoSXFDaGhIN3Yzdm8zcFZ5bWJ1dGdRNEpIckZReTIvK0ZEUlBSVXpBSGgwVUtCK2Y5VlpiSTYvM3V4TVNFYWhrMHFFYjdWMzYrMkJkSVNaV0piSUhGaFFYcWdnMzA5N3c5L3UvcGRQeTd4dmhwWmN4bXJNa1R2RnVTazdFME5LRHlTUG01cVV1c3ZXazBTTDMxYXZ2ZGQ4eDNKOGRGTTR1UGJyd0k4UEhOZkpGYll0Y3Q1YytwL3hibEtiTFhabTZ2UXllMHhPZmF4V0tiaFdWeENKQWlHVnNpbG1taGxtakU2REFSb2dBUkNQUTVMR1RnaTdWcktMU1R0OTRxZDREQkNwbHRBVFM1YnVBMXBjTzRyY2F0Ri9TOC9VbU13TU5VWXhmdnlpV1JwQVIyazgwVEhWUnpydW5pblp4bUVoUVpBam4xUjRxMXFDdm9WS0dzQUc2TTFaZTR5Um9OMUJwdHhwaW9LUDBPTDFjdkx5OWZYMThQRDF4UWVVWEYwK01qRUhUdDlmVVNFZ0I3WW1GaEFYRzQ2ZmRrUjUwb1c2UUtvQnNRMlAxZkxtNVBWeVB5WllRSFdLTUEvQU1jRmpjWGwyeVBGTHFZbXByYVlyWFI1NUpaSURTcnlzc3pzck9Cc2ZiVnlDalhCQmRBbVNHTE90WFl0UTd2TzJDWTNOemNBRWZEd01BQTJqNXozSUk5WFlZU1BWcXE2L0dZWVRsdGVIallsaHQ4OTZSV05qYzJwc0NLZTNKOFBNT3B1SEg0WGkwME0zTTM2Kzc2V3VZVkZsUW8zcHRJOC9sc28wTkFSTVJJUTJOK2FpcnV2NXB2MVVaZHhMR0RBQ1VEZm9WZlFFQmFXdnA4bzBOUFJVVkZTNHZtaDdhaFlhZjNYZFVpMk03R0pqRXFhZGRnVDUxaWhTLzdXK2pxMUMzVXlSZ1Q5R0VVUEFRTFhjUFdTZm9Vdml3MndTc2loZ1dERUhqUGRjV1ZXaTdhZkwzM096OTBmUVdleWF3Y1BEU3BXVHRVb0ZnQXNrSjYxb1JvWHY3MU5QU0FCeVc2a1BmdHJ5cXdxZWx1VTJkSGQwQzFCWHNycmNIcmxyNnpmT1pnUmRnSDR6NitlMUM3eEE4WnEyVVZYRFFhVVZFdlY2WlBNeDdHczhodEpIVUNtQ3M5MnkzZkp1N1NjMnZWdXVrWllFR2Fja3pMWW0yeFRFUUJUbTFFMWFXbFpiSXhzYkYwaU9lSFZsMmV1NjMxYVQ5Njh6d0V1Zm41SDdlNmd3RGRGQmt3d2kzd2d4WjAvL0phWEZ3OE1DRDFPN3B4MTlTMHljRy9BcnkvMG9vL29jT2ZyVlJkOUpHRVQxVk56ZnRndzcxSWxRODlIRGFJRElJU212VXZveEdjcDR1VUtHVTBqRDc4dGtxeWhLdWlvT2F5OGlZcWNralh3N25JUnVlRGRCSDc5UHZLaFVlejY1ZFpaU3dPUWYwaGpWQUlDbFFKeUwwdC9xMlZnQ2lkS2hHclNyYThiNld0cmNmZFFYQkFCRVVyM3RSNHVIejVJbGlYYy9IMFV1UFJmMzE5WGVuUWRmTUVGUzVCamgzWmJVOTl2ckt5WXNaTzF4QlliQTE4SGhEcm1XbHBwZFhWZHc4K0ZZQmJLSHRmUjJaR25xNVVjdkQzN3hjc0xNUHF4Y1pCK3hqSmVubTlFM3IyemJMZERCWm9uY2Z2djFDRld4aUhpWjJjOXZrZXBkK0xtMzNPNXNlS2xnTEFIYkRyQzZ6Znh2aTNOSmxtWUE5UVJtdW80NTU3TE56V0VEK0dNMnE1dUxEYnJkaTA2TDl3TTdrTGJJd3VVTmFqMkp6ZHk4d3ZMUGk5UGh4c2YrUEZqMTZ4SXgwY0J6VkpuZk9YeUpOdjJ2T0haL09rcm94SWljT3pnekZJNWVwQVoyc0VmRlVqM21SdlFqVnB2K3piWHdhUGZ6SnRZRlZUM29KWEhxNktZYWdPSFpNdHBhUTVXcnhONmt4dUo1YlcxYlZTWU5MVmRaWWk1aUhGSFREK29RRm9IeXpXZlhCbDBPblQwdGJtYld0N3N0MGJtcGlZYUZoOUIzQVlRSE5VK1FEZ3g4YkdHblg1Q1NYTFpRdjd0Z0lmTXpNejgvUHJyS21wcWFxS1ljTkdESVlNRERBalphQ25COFp5Um1hbWVZOXI3Q0FHWW5DWWxiVzFMRFVhSGk1dXMvOWJKMEI4TGtlcW5QaUFoRjdZMnRvcWtJNzE4dll1bUxZQ1VKb1JHM3h5OHZ4OE5RaytQZ2FZUGlRME5GZlkxK3ZwOWhRZ3ZrZ2NsdUxabzg1T1lVa1Y0TXlob2FGZFQyZHRBSHhMcW96c1h3SVgrSjcwRjdEVFBuZnI3dXpNbUxhaGVmdjcrK0RGNmxGdW8zYVA5NXBDRHo2dkd4M2VnSW84bU15TkhkenQ3ZTBGVGpoc3BvcS9DeHdPRUZVcnE2dEIzY2JlM3Q2V2xwWjV5aDdYaHlwRy8yMysvbStYbDdXbW1KdFlGeWZyNExPTFhzb3ZhQ0JJNWZLTWRScjRGU2hsUTFCWXh3enZweWUzS3BZL0czcG4xTGU0MG5vMk9oenJucVYybUJkL2padStGQ3VqNGtBT3N5cFBKdW9rV0k1T0tVbnM2UjhkOHo4L0hIVGQ3eVV5dlA3VUNsVTFWZHV0OW5zWS9TalNqQm1wQVhHVnZ3T1JwNnhqQXV1RVRoaG90a3dwU2g0TFlrYlpFdnZpdTFSaDJhM1VlL0phMDhTdGR3bnQ1NDlSUEZkSStNdWxHdEwyRm5vOWsvNjNCbEt0bGVEQ3pJbytjK3FDcGhZQmdQTUV4N05IRFRjM1VlV1hBeUVoQU5adGJHeHNiNXZJaXZGU2cxWXlJbWJaanFxcWZxMjF1YnNiLy9Qa1JZK1FJSzlGbHl3clhKeGY0SmdJRFpHRzdGWW1qMWNYeklqMll1cTdydzFkTVlDaklJTUsrVTQyVEFnVEZaaGZ0cEZ4bkJGNW52dlF6MUpWbXYvUHhlem5tajVCc3djKzJFYnVWVm4yQStwVm1aaXVwT3duMktGQVhBd1BWZ2VaTXAxd01qYm9FQVdWWndoL1JUczdWbHhjVDdhZHV5ZndNUmplbUN4WmJLQzh2S0tnWnVrR3pQUGVrUzB0ZkdYZGhVVUUrZ0o0eTcxT2s0bkRaa0NNQUhwcWpLKzZzcEpMMGRuVjNOemV2cXFpZ2lGZW9WaTFMSGwrL2pFRU5uY3lObUFzK2U5aWhzQXQ2ZXFEcVFxcWNSdlhxc2lZM0RWOTNsYWpNSTY4ZkNRRkJjWHM3Q3pnbkZIaENRWGNGQ3crN21TbHl2VzN0Q3lucHgvWnVxMkgveEdIRzBWMG9wVkt3T0pCamVjYkdibUlxdmVITVFzd1E1UVgyZjY3WXk2U2duemFlSm5SZHJOWGRTYng0T05uWVdIaDV1Wm1haHJrbktOQS9TNG1yZzRtUTN1M1ZjczRCUVFZRm9rR1B3Mmk4ZXdzN3dXZURDRFphQTNEVnhJVlgzR2I0eXpGSDZBa3JJNStiVHlZL09UamJ1ak8ya1VnTVpWcDNhKzM1NkxQUTNYNTlDN1ZiR3h0ZjVXWGUxMGZUbTl0L2JUT09EMDlqWTZPTnF4MmQzS2E0UndIMUw0QzlkWDl4VzVqWXlNZ0RnQmNndnRJWERoNzlJM1haN3NubUtYemZ1Zmg2Z0RRYjJob0hSNFg1TVN4dVlLZTdNU3g4cGF5WFp1Ykt5djBpUjJRQVNhNEFPTUI0Vzg1a2ZWd1VqY3BsamYxNTQrb2cwUDFtTC8vL2tqeTJka1o0QytxRndtUVlSVm4yOTNQRGZtei9XNVBkSVJ6SGV6dGhaMy9qcmx2K3ZJQVZFZUxDU0FtSUZMZTE5a0NWOXJhMmdvRUdFQzR6SXlNTW12T0Z6djlBSnJlUVJTcFdqczUxWFoxK2J1NWFhb2tBWmY4alZkUVNNaUFFYnZ0djRXV1VsSlM5aHZ0eTV1YnVUS1VabElmam1Rb2w3ZFNVbExFOHI2OVBONjhMM0tDREp5Zm53OEpDVEY2dlV3RkRyNkI0TEpSM0w0eUpMRFY2WFBIWUxlWnJTdG1ISWhBRHNHZU5zQVpiS2daelE1dk0rK2luakM0YS8xZmZEeHRCY2xEeS9UNUdsYlJGcHVVZzJCRXA0SWhwQkNpMFFzVTc2N094NzA3Q1ZiRVJoaThEU2p5TjgrcnF5dkV6YUNnb0ppWXhnR3gvYlFUdVRreFBnNGJGQmd5TVBDbExFbXU2UFZmcUFqcEZ6MDlQVmJjSkdLTGlRMnRyLzVIV3lJQ0FrLzMwd1dBOUFnUnk4dkl3TmZRd0VsTktTbXhMTWNZQnU1Q3dVdW9Mb2ZQL2N4SFhoNEp4R29XWUl4STltUEwxcjk2MlZjQkovTis1UVlDVDVTUjhNZ2FyT0Rxc3RuaW1mMU16SVhQem91QmpQZGJhS2dQS3VKYXRlNlhJTzE2azlDSG01dlF0bFppWVk4cDE5SzZnZ0pURHc4UG9FbGJXL214SStmbjVoUVVGVjhPenYyMGFER0YzNTZ2Sk1pM0F5UU5GcW5xR0RwazFUWFdsNWJ1TjA4Njdwd0p0VktvdlNZNjB2ZDlJVFQraFlCTVpIRzlJZ29KaSt5L1dyU1pXbGplVllZL05HMnNidEo4TVMzWTdNdlVGUEFzazFUTmgwTkEvMEVtNm5HT1JKczAzbjdYVG1KdmtTOEtHU2VqY216UDlWbGFMWmc5bmFkYTZLL0Fab3Z2MDYxbHJtL0t1TVhxZXhLcVRTQWVBYnhFdk1nc3JtbHVQcHk1S1JnZkY4NjlTemYwYU5US3dhRFRDQ2JnUklQL3MrOUU5OXlNZUJlUVhaUUhxMlhlTHk5N2QzWmpBQkFMSnVMNzR2SDE5WFg3SmdLUWVpWU5OYlh3NDZIcHhQSjdzWTVjNGNwR2xnbStBQTFoc1ZsT1pZMVBxRGw2cmhOcFUyY0VjUGZoeWJjVTRRcXpNY0ZuTlRGdUNOYlppMkhOdjMvL0c2YkovVFl4bWNVSGpQbUMzNWxmcVFIeWVzL2dDRmhOUUQwQ1BqT3dSNFdQUUtXTVNxclIvV3A1SEUrZU1WZUxpYVg0N0FTcytCcnZkN05JcmY1NFhDSWtoR2RxV04xVVcxdmIzdTVqYmk2WnB3MVFHejQrL3M1RnMycHBaUDhYY2ZHZ2N1VWhYT2UyZFlCdTRtVWtQRC94OC9OM1B2ek5CQVRweGNXRmozRHU2TDVTRm0rZXZuQ01iemkzUWEwVFIvbmVMMlZhVEhqb0pDVU80S05jWFBOTFMya0sxS09qbzJncThEVzE3OXZPalpkcHpSTEFpenNYSG96WWFqN0k1WWdTak5nQUpyUzduUUpEVHBjNVZlMHN2YmlZZXBZVG9LckJ3Y0hWbFpYOGFkcGxVSmp6d1lRaXNIMys3SCs3YkVrL2tqSzY3Mkt3NkNxRUNtK1ZBZXhIOU9jbk9WbGJIMFd5ZE5JeU1BRGtzTEsydHBlRmd3Z3prSGI4NC9YVnIybTEwcllOSitLOFUvWEIranh5d3YrdWl3VVNuZFVtRWdyeUMrVXdvNFVFVzBtOCtVT2dxUklhUkFCN3huelNBVzFnSVRrZGhpcG1oRTZTWHM0WHFWVElwT2pZaFE2bTFVc3Nsa1F0LzM0dEt1Zy9MU2t5bXZYMWpUSFJNVXBLU3E2dWR6NVhwenlBZzk3K3RuUndCWWlieDVmWDlQUjAvNmNtL3paQUViaTd1N3U2TnF5ZXVtbDdvdFlvMDlyYTJRRjNzdG5wNjIzbXNiUS9FMHNrQU9nTGJyV3lvaUpKOGxhUEMyREV2ajBDRnU0bDhMYXhzYmFXZmJYQTFEbk9wK25STWVDVHo1OG1HQmxxV2dWZEpzOXo2OGVsNTdINC9nY3paL2cwQTZScmpZaiszbWlxc0FRenlkbzJRTWsxTFZMVDBBQmhDN0MreU9OaHdYSTZuc0Zpd2JUTTU4K1R1NEVRR2tRN2F5M09BS2JsS2NzVUpmRWZ4cm53ZHdCUmRUaGRBSWdRc3I1NENtbnllQm5oWEMzc1JUaXRxdnFtcGpzUmZHMGRIV3NiRzhCS3U0S3JmSjhPVVNQRG5jOUk3Y0prMHNRUWtaTEZqTkUrOEtySVcvYmg5UUpvTHVCK1p1dmdRQkF5dmJvS3Z2RkNDdTRCck9xNTM5MDJZRXRpaU8yRUhYZCsxSEdzd3VOOEdmcVI1SGFLcXM3anhlY1RqdmlWRkxLcDlMaXlvVHBCTElucXBGNi9vMW83RW5OQWxJd2F1SUYxZTNmaDNOeTB0UGZsSmJFQUkvd1F5enM3czVmRUswSWhIVnorNi9LOVFJVk5zdXozK1k3Zi9Pb0JrcmU3NFplUU4yUVhJaVE4RXozU2Y3Tm5iV2FMdXFNSFY3dTd1OEE0RS9KNzlwQ1dEbzFJQnFBY0dSa1pHRVRaQWlWVGZNZGEzRm9RcGxIemk0dE45Zlg2WFg0djc1R0VIV2x1YnM3RXhEUlpseXh3TlNtTDR6TFNYQm8xVlZsWkdSRVJBWFJMa1RqUWowSmUxMVltSm5sRlJVVlZWUk9meGtBbnJSNVkxK2dnd0ZwVEo3WjQzNTA5UHJZTzdrSUVBRUMvdmIzTnMrRkJRWWpDUVBFTDBBREVzUTRPRHU4Vlk5L0xRU3dhK1J0b2FaV0FKaWJUNE9YSVZ0ZldvQU5jK0N0blpoT0d6U2pSMDlQU21oMTNRemJQZ1MrSU9PMkZRZW41TVlHd3llSHhhRE5zb0ZNNW5XZUcyTnBpNlBsNDlWZmgxVkRNR0w2TDQwT1Jra0hFRldKS2FlTGpKUlYvUUZLbHF2bTQwdUUzOFgwb3YyYXBiTFpFVTFQejhVeWt0TElNSU5HWkJoc3RBTmZYN0QrVHF3Q1dEczNSeCtmNThRWThZbHY2NnhkeXNOaFhNQXNtSWhnTWRuWjJMditYdUxwZlhsWVdQcmdMYUg2a0s2UXlkY0RNZ3BkcUp0TFRsenVmN2pZOXoxOGlJaENyckNraDBuZnVsekg4bDQxUTZnVStPc09Ub1ZrZ2RrTzZjSEl5VlZlT01USDNaZXBpQ1Q3KzFpTkNyaFA2cDlUR1ljR2poUEVQTGlNelkyVmxGWkJCaEpIOTZvVCt0clpqNEN1Z04yalF3ekU2YUlwTFNnRFRuSkthcXFlcm13UnpxTS94WHhJNVliOW5iWFB1dWNWRkJnTkxFeE1UTjdmR21vdWhJdm5VbWFQclJCcUsrRy8zYzJWcXhFMkRuMmhKMXRwOUpYUWxMUkRDS1BtZ0U5b0V2bHAvVTdTYkJ2b1JJTVBWcGFYRDgzTXRMTndrcUtmZFdKRk92NWRNR2NxNW1SbFZEWTMrRTFVUk1mZ0c1bmtxMGZYaHZKUGVjeHp1VFFZSlNrWXZXUUZHcFVMMGEvVXE4TldtZEorSDRNYnlNaDhiR3hzcjYwK25IOEFWQXMwci9MQ1h1TnJrRUNxV0I5aDB3RXZUcHYyNDdBNDZaVk9WcXAwSm5KS2Q4OW9PNlNwOHhqeWVNR0w2L2ZBVWhuWHIvT3J5K29MQTQ4elY3OXl5TmpjM0YwM0E0OVN5SnZJeUsxSTI4cjFNL2ZoL1NjVC9WLzhOMkJtNWloL2R4OGJHeGh6clA3anEzNzI0dmIwRlR1Zi9mREhZYmZ6dmZiNEEwR1VhaVB4SldkK0tPS3ZsNUdWS0FHV29WT05OdDArSGkrelZZVGl3QklpcjN0Q1AxWVlkK0lqQkU3a2kxYzlYOHZMeVplcHl2bDNYSS9UNkRlM3R6L2NYcG1RL1dwdkpSMGxJU0FCWC9LMXRQWUpsOU5STlMxMGRHTnVmRlJXRmZCL256dThZRE9lKzFLVEpGWVhSNGtlWDd3VURBK05kekF5YjFWWlhPOWpZTU9ST0FrRHlwYWE1c2ZGMmJ6aFJyVVFKc0dDQUcxNUNpS3FHQ1ZEZnA5a1BOQm5xeVBLT1IwYmxzeWhvekZac21idVNoaTc4T1ZncWE0Mk82cFJhN0syb0ZwY09wN3BCRkVkYVZQNmpuQlhLLzNNUHJyT25rSjNkcVpyYXJQLzl5em1Kb0pmTDdUVWQyVjZxa1ErYk1GczNYK1RnYm5KeWNyeU1tYjI5VXQ1NTRuQmh4a1pZcWZiZkg2aCtYVjJBcmtoWGFOWDM0czdNVGsvWDBkZFZvR2J3dXdFYm9hbjR2MEdGTE0ydUV5RkxGb0lHRUU1Ni9rUVI1U0M2NThxMnNQei9YQUNaK212UTd3K1E1UEN6akg4dmlZMFZHejZBdnpBbFRzcVRKMEZmYnJFdnNORGMrdFJBSkpkR0ZRRUM0ZTBhd0ttdTE4VTNEbDdlK3czdmM0TjJEMGNnUUQwOGNOR0F2a3ZFa2szMmFXMXU1aFVXcnJybEJ5bkw0aTdidXZuNlpqdFhuUWcxcldhUFc3eS82ZGpzSW9HSFZubzMyUDMrVjVtYlFKUG44amtYVjFacW1GdWRleHNTMVc0eUVJWEFoOGM1VmkydldXUTVjOUhTaHhTSkppckpOZ3dNVUJoV3g0YTlaM0NZbnA3dTd1NEc1Q1dBUXV2dG5tcndWejNCU0tuTUJ1VlZWWnJjSlVYY1pPUS82UlFHbHY0ck5lN2FzcTdrTnpzcU9oZFBWa2VoZVV0OTVOYm03dVkyYzFSZnE1WDhWWFhrSzhEaW0vNXZMMTlxN2k4R1NlNXViaVFMcHN2THk1ZVhsNlZqaWN2WTZkNnpvV29zaE9IRFdHaEphS0ZCelg5VStxMVFmcGtyTXV6NXVMT1UzVld0YUZ2OXZIK2lVUVQyZVR3cW9hYzRBcUw1N256ei9QQlEyOERncFpmazFUakRnaFIxYVdXRlBCODRLaUEyQU0ycHBLaElSNmtJU0pCRnNCMUE3TWZIR1dscE1wVG9nTG9CZk8yNFFjT3plbFhiektIR1hsdFptYldWbFpXall3Mmd3MTFjNXNBM0M0dUxMQ3dzUUlSV1ZsVUJMT3dBS0phbXJwZFRZQ0MrUXoxMUs3MWNPOUQ0ckt5LzI5djFOVFdMSWZXKzVyTXdNMWRWVmYyOWVuaGY5Z0VFS2pCWVh0cXJxNnNCUHFaU0hoc2ZwOU9mUGo0dUg5MEhyUHBYQndjalEwTmlFaEl0RSsvWVFUVURnMHJkd3dzUDlIQUo5blIxcjh4eWRmZnpqWTdQd2c4U3diZTF5NzhRVTA2Um1wKzhNY25qSU1PZ0tDQkR4a1liQWxUZDFlbndCM0xGcmVoMXhWQlZFU1dxbW1IRFc1U1J2akhSSWlQVUdrOVBRc3FSZm9JRmZaY3c5cCsxbUVDS1RKcUoyN3VEOC9KcVRYM1AwOVM4ZmZYQXp5OGdTSHgzN24vWHRyMGREN2lVOG5MNjNFa3RZTlBVYkt5cDJmN3RTLzlQUjFFeGVuRDN3cXVEbnNYTDFOZlh5ZW1MczNOZHdkVlMyN25ocmFkdjE4cy85OHpNc3JmYnpUZHYrVkdWM0VtNElSblh1cUswNzVUZmUrazFPLzdSb01Qekp1aXR3cHArKzVhR3YydWZHaW5UaXNyM3BFTG9nWGlKQkkrTUZnWVJXTnltcTZ2SG90LzhEM0JxbVR6dkxaejUvbTVEeThpWGk1ZTN1YVBEUUU4TkF5VTRscEF2L3g0S2lLT2tXQjA4OVVEUm44WEZVc0c3ZkFjQU5vMVU3NnBqQVVFd2NYMTlIU3lmNnZVNWE2cVptbXFaOS9wbHhVMDBNem1kdEVndFNYbldaWHpmaVltRkNmalYwTlM4OXpIRVdzNHpLTmZleXRKUVY5ZHZjYUpDaGY4RmhMSzYrdDdWZ3phajIrM0pjbm41U0NRT0MwQUliZnBWTTVnMFdBNU9iZXY5WHk2MmUwTmI5S3RxYXVMSk1NUk9JRjBNbGVlUU9SVXdRTHk3Z2FLa3hMSHZCRzVoVVZ4UVFJR0p1TDJCckZsRVFJVWVmcmZwTDBLSThoRUZoVjVaZ3Bmd1hiR1VLeTVNVGYzczBhTW50OENWa29XUHRiTzN0N2UxNVUzNWpkcWp4UG8ydmUrUVlQSHZYREdwNnR2VHJWMy85MFM1b29XRmhhODJObWlPVGs2cWdaRWM2UW9HQnV1ckRsMHZrVWJQTzdIdmJ5UGU3cVY3V1FHVkRBenlvbUpiY2ZGZWdMbHloSDNMaXdzbUQ5VHNQKzZyangxY0FTMEZFTkF0SUNiMDlGYjcrdnJXMjl6Zkg5L09jZ0tSN0g2MjFxSk9uenhzcHFtbHhYZndrVmdRbDRCQXZtVDI1ZVVGTUFIdnIwUzhiMjM1czNQUzAvRklTSERFWEZ4ZHVUZzVnWllDbEFkb2FXMU5YMGRIWlNJVFVOdyt3a1o2ZWdLQVZOL2NySmFSNWozbzdlMTlmejlTZTd4emNlOTkzcUZsYU5qWjJ2bzRMVTN5OHBlbml3NFRrZVp6anEyOVBURXVyakpsSXlEczdadjBncmR4Y0hETzE5dDRlSG5UbEVwY0RVanc4ZVdLVk9rekgxbUVBdnk1dmtPVHl2Mk9KQWFScEV1cWpBVndZdEtrMXplUkhSajl6bGVERGlORmk2ZG9SUXNDK1ZuYnkxUEFjYnZCbmV6Uk1VaStuc3VzUXBESGFScmFqd05OZ2dsTmcvcXZxZEg5dVFCMXNkb284NzlTUnRXVmxVQjQrM1Z0Z20vS0U4ZTZ4K2hLZit3Z3ZTLzd6YzFWQklCUzBQTnlwb2huM2Y3dS9PM2ZFK0NyRFp1L2JlOE5xd2tiS2UrdXlhS3JUMHRaZDdPaXBBWUppMncxZjRKV3hEQmNaTWZHVHNGZVZXcFkxTlI0Y3NWQmp5dkVLVUovVm5MOGJXbjFNb2dJKytEVHliUHB3NUN0QklURDF3eTN5ejNacmszLzA1V0dhWm9DdmN3eXdCS09qTWlsam1LaGhQWnVzNEo0aXloQm9sakRJeFoxUnk1ZVRrN3MyVXFMaTR2dlQvTzR1TGdBeG1xeVgrZjNlNzQvbWkzQjJOK1B5c09zWjdHRTdqWkpYSmFkMVd6OGtxY3NHZ0FRcUZnZUs2Y2dZYlRrTVJpY2pGaWh6bWF3R0c1V1E0dFdBM0R5T00vbTJMNVR0L0hVN3NYMTdXMWpVeE5jMEtzVlp6a3ZWOWJ2MmlJOG1hSE1COENhWlRiWkEvQnNKcW1LMVJjbWxjK0MxcUExUW1WS0M1MmdxR3Frb3NMR3g5ZnkremNyTi9mQ2YrbVZDVHNKNittY1FhTG1XOERCdkRzMmxHa0xuYnhmL1B4cE1jbnpiYm5CVTNvVjNuUjZYcjYrTDhBWUF1UmVTWW4wbVNhdDF6UWdYdG9sV0VkSEF1QUNEa3IrZEdJVXpTSGVWODNmcHk1VHVLUDVVU21uekxEd1doRUpkSG91TlY0U2tyNkdJcEo3ZFd3QXNUYWF5c0lRWVdhd0NKZ0lMTkhtcWlvbHhUN0FFZ0txd0RyREl1TnZFTnhIOHZpaFlDUWNJSGIvM25paHNhSEN1N2k1dlk1MlBjdUxpNHR6NGpNRkY1Ujc0aUhEVHVZSXJTNHNwTWhRNmpOcjBXSzJ1aHdsak83VFl5TFNIN1FYRjF1WW1HeWZyYmRoWUdBQWZuV2JWbU9ObmhDbHFiSFJ6Y1hGUXpBSElNVFQwMU1NR3FVc1lWL2R4WnZ1N2s4TnRxMXRiVWpCMzZ2QWNuZUxyaDFOVFZxVlgyRnNwamdyOC9QemEycllFb2NwRTRkalltSUFyN0ZQQkJOd2RIUUU5UGJHaG1Hd1JNemdybUUxRDNwNDgvcjc0NlFHSGVpZ1Q3bVRpek16K2J6RkdvOGhYaiswMkZHcHhDOWZPdXZmMkY4anYrdmk2dlI5Q29ObUpvKzFobWUwR0Jxak9DbG14NGgzY3FpZzFFQzZMRURoUTRISEQ1Qk9tT1JVMVI2S3AwV1hCVmtVYmExd2hXVEpDODMrbU9uSzFhRVVNWDQ1WDZ5QWc3SHVOSVUvVEg5TDZSUXNEZjV4L0haNCs0aFBFQXNnNGY0b1MxZTc0KzdmQ2FYaWxwWmxzQ01EQ3hCZ254Y1hGbnEyZjA4ZTNIbXNNYWNpeGROdHJBTGFVWUVhZ0thWkkwNDBRQ1BsQ25oWGxUU2xndXczVzk3ejBhOTY3OHdVeVFPT0o4b1Job3RHVkhWYlhJTE1zSmI2VDU1dklJeEpsVm1qTkRkMmNOSituZ3d2Nmx4Y1BPaVR5SVI5SmEwN0tpYXJsbDE3MksvaVJnQi9uVFBMMVAzZnhITW5OemMyM0I0dTl6M2FiYzA4UFB6OGhKTlhFS0dmRGF0WlVPSHZYNFF0bmRYYXpPa2JHam83YzBiM09hTUJZOXgxTWZDUWtiRVNHQ2hkWVBxWmdDQzIvZVpXcjZHaG9YeUJYK0FuMUxUOUlvUWl0VVQ5N0FocjR2alkyTVN0aS90TnptRjJkbWFMMTgxWFYxZEZWbHlBUmNsUVJXZGRzTHJKMnI1azZMS295dEZCNzJaeHFNc21HbE5rRTJreFFETHNJUUhtRDVCZVFrSkMwMWEySjBkcUU1Nk14SURRNWhhZlJBTE5vS0doNHJKRHN5cjBzbmFUd0djSmVqcDkrL1p2cGNIbTZ1cEtPTGM2YWFnQWN5YlV6VENQdlVYajU4OXJKSlFZdFE1cjNJR1JrWWdkb2EvMjlvYUdoaE1XemhuRkYxREhTWjJYMGFvQ0xxbWtldE9hMndyeisraS9XSWw1b1RHUDJ3NTkxbFZDcG5ycTgvcWpKQlF1VE5ES2RuQWsya0pJVFVtRFhYeDhSWmcydnBkOTQ0U2c2RWVRSHZPakI3TmhuZ1hxNE1Lc2ZLdzY0VXhiWHVYdFJDK1NQb0tZdHJxTzV0a0FnZmJaTlVxYXhlNzVaNVhTbytUT0w1NWVBREYweFA4VlcxTkR3NkRGcVgvZlNVaDhyYXpxZjZXcUtxdXFBM2dCdlFTMDVIOXZQK2pZLzF3ZFREclkyOGRFUmMzTnoyY0xlZCsrM0cxcXBSRWJMQW9SeHhaYjEyZ0R0clJGbVZhQ0hNMWdFUTRXMW42amZmaS9wYWhBTVBrS2s0QllCekRGQjREOXlTeStBdm90anc1RHhWbjFwSEhXS0VDVnhRNG1uM28vM3p0aVNUT3dzR2d4MW1OaFlVM2tBK1FiOFRiMUNhY3NzdUozVFJYWXZra2djZmo1RDFsQXdvbU1SQnhjYk5sM1JwM3FxUTJLclhSVC80KzRKOUxSK3JzYkt6VXlVVU5taFhqUW9BeGpOanFLMmppNGVISTV5RmJRbE5Majd4NndSSVJRR0VZQTF4MGFoT3V3dUdRTjhnTlRnbVNoSUZUSWQ3YXBPSTY4bkkzdFFROC9wbFhLMXBoUG4wWCtrQlFxVWRUNnloOFRVWXJLTG15MlFYMmZDQ3hmMDhBT0xVeWVsd2NWYlNNSEMxSWg5Tmw2SDRnYUlLQ2x1VDRaOHo3LzFVdEZubjIrakt6dTdQUmlTaDNQT2p3RE5HRlpCUWt1UHI2dXJ1N0cycHBZU1BrUEpISEtoQlo5dyt4eHNUQnRSb0RpRjlabjErZm0ydHRyMy9NTWxtQWtEclo1dmM1VysvdGVINm9vTGxKOVQreVNGNlVOekpNYlh5R3gwR09IM3RTQ2FPTFZoV2ZYV3pWVnc2aVRLbTVvb1R1NTVVajhnOThhQkk0bnppSjFzNHE0WU42VEw0TmNNSXFDY0J3L1BlTjFJK1I5dTA3OERFZjgwYjY0TVpaRXdHOC95Rjl3NXBzWk1LN2M3TzJ0clNYbGpweGFNQnZTa2hKa3prN01DakhGMHJKczV1Zm5pYkxmZjdxTkQxZHVIR0JEMzBzUCsxMk1HbkZ6OFZUTU9YN3F1OWhpbkFpUzNraHZ6T0xvMmlSQkNaWE9pZUxtNHVxNE9tdmpjZGpRMXRiM1lPY3Y1aVNqUXdqalBaZ1JxMEl0MVdmS3hOU1RZK2hFV0VDd0tTcm40eldTb0M3aVJMNWFhN215T3lVQ2d3ays1MFNGOU1ZSGlBemgwbmlsK0F6L0xmd3VKSUNoY29RSkIyazg1Q0pFR0RtaDhKbWx1b3BZeEUwQi9iMUt0NHV0ZXRGeVJWeTZlbEw0clo5bXhJMkVRQkhPYVkrMjBxK0ZSK3A4VkZXNTVabVpGYzlmaVk2bnQ2Y0NVVFhmZUh0YW9zbGg2aE1DcHd4cjRKUUtlL2QrUHBRUTFmYkdjZGxwaEpTdkpGSkJLZi8wa2IrYTVnS2hKb2grNTFBYjJzQlZ0dVA5dXY2dHdWczdudzBXVkN3cmhpNE9MZnM5ak8vMjMrZElKZzJrMURUS012MTZHVVN2Z0lqd21aVW9wdEg1R2QvYjM5YkxzVlg4Q25heE1UTlFJdnBIampPUThwTEpmZlFHdVYvdCs3L1V5RkIrNXo0allweUEzY3Bpa0J5MC9zMWhoUFU5U202QzVzWVo1c0xSM25GdktGNCtsUm53V0J6WlNqaUlNRTJybFlmaVdRUkhyVGtLMU1sWGF1YnRjSkNCUm0rUGl5UHhCVTRTUktrSkk1UDAwUjlzTWdBOXFmejFHaFF3dWg4eHVEdHROZGNTdVFobThqWFQyQU9uMTNnVVc0SnloRnprdStkQ1I4NnFmMTE1cEJhRGRjaWVoaHI4ajJ6akp6Y3R0SVk5emUzL1dCS0l4NmlVY3Vib2M5TW85dTUrU3YwckRadiszUVJUa0pBaERaT1VKendDSGg4dFlZZUtRbFNkRmhGeUdCNlBqQ3hSbEJBVWJyTVZnOVpzVGliZmd5ckZuTWpTckxOVTVBMHlYeGpDK3RCYnpYRGVUMHhETGpwOFhJeGVOSmpQNkpkTzB5QXdOZUM3TkZqY1lha0xnY2hZVmhqUmh2d29FL0ViYTM3M1RDMTRERjlzL2haS25KYzd0RXBDOW1lTFlNbGs5cDNIKzJ5aEZ1Y21CeE8vdkRid2ZabWFKYk4rTXk4Zkg1K0FRRk56YzVKY2tVSnZIR1ZSWE1iZjh2S0l4VGwxR29ZRVY5Y2JjL045Z2ZSc01JLzloOWdvcXd5M284cW15VndCTFFEQzJ2UVRsTTlDS2huSHhSSVN1M3dEek4rSVhKN2Fjdk1xZjFLZ1NqTVdPdHN3RUd4bzE3YzFDbTBqV0h0aWhGTUduVWVZRTYzSnd6MnRHZWNTWWNWUmdCSXdpYnU2S2twNDRuL2RQMDRhM1lsNDhBcTBUYzA0MWRkMWRCUVYyZEYwZERUWDE3ZlhBOE8zdGlWZHRTNkhyZksvaDlTMXYzNHh4aXRRb2cvYlVuTndjUEJ3Q3dzTDhTeHViRGcrWEFvb1NzZCtiWTBFWjhIL0lOMExuWkU2YmZ1SElGcUR4YkdsejhEQTBQYjg2cDNyLzlwLzJuWTNrUzIwN3J3am9kZEprYTJVV1N6S3NLekhydEcyb1ZtUk95MCtIeTVPeGZVSmx6K0N0Q3p3MWtPUXVjbkd5K3V4K3dVT2FBRG5nNGtIcUc3VnQ4UzZTclFsQzlBeTRzZFRQeWltL21UUU1NbS9YRUhYcitaMnA4YzM0Q1BieHJ5cTIvWFIxTmtqT3hwMjJoL0tEMFllcFJ3N2Y0aXc4RURRUVdSZG02bHlSV2NicDVuWm1mNXZIWGZIQlBpNGkwUExUZTV0Mi9PckFhRXdkYmF4S0tWYnlka0c5SHhRRXN4b1ZCQXllZXJpZXhISmpqeGJYdzBrbU1Ub1ZCeEY1UHNWak8xdFN5Q0c5aStiOWUwaEIzQVR4ZklIRkV6WTk3TE82Y1F1TVlhY3ovQUZ2KzM0MzRtMjcvU084dDNmdlZodHNwenJ0ZTNGZ1UrZXJJOEVqcmV1dlRyczdPd0NSVVVYYjR4WlMxRllYYXRWamVKbnFqZ1ZiV3h0a1lQRkl2WU5QbDBUN1JmWEJ4ZmRhWFFKUFlmZitoNEhiZERkZEhkQ1BteU0vcVBKYW44S005WGlPNTRBdGo4RmdjbkpSY1VVRGVQU0s0M09ENE5CZHp3RDltN05Xb2thSnVtcnBIV2dRb2hENVBUZE5QcFRMbkxqbEVIb3VLTTFySjJoNlNHY3E0ZUhvdjdCendNanV4cEMyWU5Va3pjZkJMVzF0WTk0VjhxK3ZIbnJXZ2pvdis3VVZzODg5bG9nMExNMDFDb0hkVS9WN0E0bUR2ZUorci9kTHkwRnZZYXF6WEpFUjBmbktmKysyeXZEQUtVckROQmlFeFZ6NVU2U3dOOUg5dmNjanh3ZkhzNG1SOS9ZTW12cGFMaWVhQjljN0E2T2pJeWdwVk1hbjB4UlBDUkhTQmpicng5Y21SUXI2MjhPV0tWVEJ5Z2dQSmVNdTBsSURCVFNOUmN2enM4YmRmcndxZVQ0M1AvYjNoME1ZaGdkNVpxZk56ZS9PTTdJK0ZzZ0hSbTg0OGJQVkdRY0JqMER2b0tCK2pUTDJkVFVHQ0l0bFpLYU1uTlVQMGx5dnpVQ0I0ZzVyZ1l1NWlZNHV4eVlDVFNVS3dXaGlqaTZtaVE0V1dRSXRIWGl5VEkxbXJybHRhMnRMY0M3NkdrYS9uVnJ5ejZYcVhYNitTTUplZmxUVVRQSzdmVHlNWkxLVjJkbk85LzEzYXNjWHRkTEQvZlV5WFB2UEdLbUZuSTBIZUdTdjMvL2NsaE9yTFc2Z2szZWVsdlMweTlyZVZkMHJsWGxvTTJ5QW5jOVZqKzdDY2s4clVWQWtKcU9Qdmo0T1R2UGNvNDNiZm85clQxY3hjdnN0YmxjYUZGdndyV0pUd1NhNEV2Uk41aGs5QnV6bmx6QmNWYmhGWU5FRFpvOHFuS21YZWVxZjBrSWtWSEdWMW5EaS9iZ2VnbW1yYXo5cXF5MHM3T0JFUzIyeWVLUXBReUdQck9xRXltTFBXZ2dKSjhZa2lLUGYzY25kTW05UituRHgyUFlHdEJzNlFyOGZoUTB2OXc4cUZvV0w2Rmc1Q1U2S0g0c2JXeDBPcDlQRkVpL09IVDVBcDdKd3MveFlkTElUOGozRGVuTzJwOVZHN3ljTmJyelBmelZtUFQ0RG81cjRzUUtFbDFicDd5eDdvZU1ISVhEbVprWm01WnhrbUZ1YnZPYkZYalhwa2xYVnc5OFhCRStzMWpsOS9Cdis5dEZrTC9tcjAzbG5hK1A0ZU5wdWFwejZDcUV0TWZQWVZJRjhjcS9HNHU5cm9lSFhqcWZBUE54RlJrNWJWWGZXTVdjcmdBTDVaZTdHVHRTVHo1eWdGVG5EUHdqY25aV0RlRE1DN1A4dHFhbWtwSzIxdFlWOEFYcXozeTllTlVlQmlVSUVXVUZVdmMvUmpvcW41WjdsZzZ0ZERSZ05yTnhRNk4yUjA5V3FTQlNEa1RJeVVYTk5ka00xZFFJVUVJcnlpdUkxL3haTDY2UGRycy9oV2dicUFGcUR5TjJVR3c3cnNwR2xGVFdnajE5ZWJubFBRZldmSExsNmFreDZkVEN4c2I4dW9HYTNzSE5BKzhpWnJHWTNCWXlIcFFudk5qQmxyVGthTkQza2NmSS9oRm13M2JjMkg3aVc1RWxPVHNJY1dsVEVHaUFOeDlyZ0ovVi9tK2ZvbndTM0dnMFhDRjlHamJpKzZTaHFpcm1aSkYrM2laVmFFT0pJZWFjdnJqMDRxT0xSNlVjUVN5VTRQT050cWFheHRiVzFtTEhtQUJWUk1pZEtJbzZjREpoNFN6aHYwRFZqNXlLRktTenJFSGR4bXBxYWc0T245c1pKMXBlRTAyU3UxSmJUZUU2MkZKSFAzeEFFY1lqUGhaMGU5WmV2SkNoSEVIRE5hVXNqUHN4ZEhxZlAzK0VIVXdPR1RCMjRNeFFVZUdYeTRLUEVNUjZ2dDQ1NzE1OTNoZStrWEVjOGFXR05oQ3lPMkFRWThvRkJ3STNKSENvV2RIdk91cTVNS1RmWnBrQkVYWDMyVk5tYklodXN1d1NqZEJ0dHpkYm9Yby9OTEllNW1SYlZLS1hGUnNiK3k4T1RzckM0bFYvejRMRlZ4TUxFMXNmdHp6aDVYb014ckhZajhnUjJkOHIyZzdVUjZmZHhxdFhreXAvM21zUW52T2FwckdrWFNFeEZId2NnRHg2WUhmdzhsVFp1SGU3R2g1S1lNRWR4bmJxR2F0a2NwaFFaR0ZrWVJFUVhEYytoeFZabk5hS0xicTN3MlBGOG94TFFQVWtSVDA1T3JLMnRjM0t6dlMrM0J1K25ydmU3ZTVlZFQvekVMUzNqS1NnaXd3eHliRGdSUyt6c1dxK1g5Q1R6c2dvdHluMzlSTUJJYXFCME5YNjdUOEswUmxWcGtuWWQxVzNGdlBqbzhRS0VSL2RzalB0d1VXVGtjckYvYTYyL3pmRHRQcFdTa2xLUjdYWUhKS0JPWVA1SFFKV0hJQ2NXQ0loTHhkbloyY3pENnV0NlQ5UzlGd0NJZzZJMjQ1dFdBM1pTVE8wMk9GREIxY2FtaG81d3Q2M1EvRVU0UkxrcVArY3E4cnVpNVBRUVhpbTBKUlVaTVNIMm53eWpHMkVXRk81TGV2MnBIS1U2Tk15ZTJZTzFkQUlBUWt5OE1PNDdCcUVjdWpFMEJHTjN2bVVqRERHd2RPMml4QWdVRGtqUFl3bkkzWmtsUFh4VDEreUdxTFRqSms4UHN2NGI0VnRiU1ZGUmNrL2xBMVpFdEFyVXhLLzk1SXMzQWFCUytYYXpCRFJqbHBId2E3Z1Zua3l4dTJ0NzFmVm1wMnhyVUdhTGN3aEdRT3VzTzVkTDQxcGs0dnFXaW1EcHBRd0NGajc3ak1OYnQwWVNsbS80NWJ4aVBBZTloSmpLK2daV0xxZTNEVE1zVksvMkpqYTJYazZPcnNlcmZCc1ZsVlZML0lRSHZFNTFsYmxUUi9ja1Iyb3R2L09mOUgxVTFkQklhQjFuQ2tsYzl1NlV4WXIrK1VuNXNaYzZody84N2duTW1wNlh2MUpqdXpIaEVCR01VUmduQm04cW9JakpabmxUa3AzWTIzL3p0cjE0Q2F5MG9UZEM0KzRPaVVEVkdBQXpER1ZzUUtWSUlWcHlucjYrQUdjOUlESTA1NlhwYyt0T3B5UnRoSVQwd0dTcEJJOHRFS2FmZ1l5TkduKzkralVMejFiM3R0RnI0RE5IcllQRWtGQXhhdURmSWt5NGNWR2tpSm5zcXNNOW1IcnFLdHJiYTFOWGtFWEk0MG5ON2w2Z3BxMm9reFg4T29nWGk5eU5xQXhWaVVqaVVlVGhSM2lnNG9SSSt5aGFQQS83OXpUVFZRVngwYVNYRmxaRWM3TllzVXd3ZnNRTU5DY1IxdS8vSG03bEFKVjlmdnZPRFhtVkZqb0VHczV5QzZScmF1SGhPRkxEc3RKL0pCNE9idEtoMStXYnV6RnJGZ292YnMzVk9qN0Y5cHpCMWV0TGppNytLUnlrQ1pwcldMWmlOMHRBN2p3WkVXVWlwWnd3YnJUZ1FHbnM2TDcyT1Qyb2V5YzBSd3U0Q3dvVTJPSGNNUlc2aDhqcDF1VFdwRk9WWlpQYVZONGlpRWpybVlhaWNaUmpnTVJJUkRRUTgzRmJVdk91QUhuRkkyd3NHRlpiSnlLM1h5enJ0VlZZTXBrdjRHNWRiUnVURlc1WWF5RDEwOFNmQzQvZTNyVEpOVy9KdEw4VEVvQXR4cHNQSmZFbmF1N0s4T2tZQjZMTGRaYjhTcFFJclg4b3NYbUNsa1djN1R4MXBNSkc5Z3B2YkpjcVZ4SUc2RE5YdlY4Tkx1ZjdtaVRrcForUGFHcmxuZjRWUzJmMUMrVFlSaExqUEJBSXVURnl5V1VYU3FqdWFncGY1VGMySGJkOE93cVIyZDRrTjU3a3I0NGdVUElFeVMrL1UrTjUvRmM0dmFNdTZneHROYTg1VXhxRDc2UFN5ampWNVhOZVl6R0VZeVRxL3VUSnZjNTVMQ3EzYnltNWVuUGR0US91T3hKZllHaEJ0MzVYY2k2REpBSGVIcFBWNzh3WVQ3MU5jZXlOY1VWMHZKTS9UMWV3cGg4WEE1UGdxYUMwY3krQ3grUzQ0Y1ZuVmh2UGJ0NGhOeFdaaVRXZ2o1VTJQOE45VTNSK1lnNWRwREozYVFjZXlHYXpVd0JTcFJzei8wM0RRbWhtVWM0MW1BOG02d01ZNzZuZThURDhIend3cW42bjRPYjcxVXY2aEJjRW5PdWl1Z1FFS1lLeVZBSFdUWlpERkxXNjd2VFFzU2tpTkk5eWZQSklTYWxOU0RRQkZmMVlnR1lIMDBtWVFpMy9KSHVxM0lZcDZLNDJVaDFMNStNSis3Z1VHQUFsaDVGVGFMM0w0US9YRlZ5UGtIWmZFaWdvUUNJT3NpK0orODZPWHVwQlhrSjBBQjhRSmxxZ2NUWG5pVm03ZGVFTTJISUluNktmTlN2MFFWSmZiamlFOGt4UmJWNzhIOWd2OWIyOHB3SExUUlJob09pS25RdGZpQ2pNYkhHQ1lyRyt1eGZFaDNIWE9heHJRYjI0MTQxNjBlRlFWakRaKzA5bjZodnZvU0cwRzM0UEoxZWp1Q2JlZGQ2ejRreFlVZGUxZFhkMlcvUzd6bUgxemJyY0RhcWxjblE0bDQvWFM1bkYvVjd4dVVMRXNPTVk0V0hRQ2pMeVA1Wjd0YmV6cFh5UzhtOC9JZ2piVU1YM00zZjl0d1p5RVJENGJoNTNwNml4UndCMmsxUExvV0d3TnRWSlNmOUZ2MUV2ci8vNFhSYWprN0ZacnEzNlR6Mlc0eW1FR1Z5eEZCQUdMU3NlaHkvaEVCakpmZ3NqR2J2TmxtY2RBZ2ZpZkdiTzhvMHFpcjdGamREZjA2ZzJ4YVMvM2p2MjB5RjM1MUp0a2RRTURhYzdBOWtpSFJNU2xtbkNiekZkdUd6VzY5cEpRZ0lwQ2twc1RqUzVQRklzOFFOV2NpNG4ySmtvZGFSMVY2VE93RlpVMk5JZGh3RXBNSWN3aTNOckp2YU9YR0hoSVJ3RHdLR1JUSWcwZVF1ZVltRXZPUkdPaW9JOGJKOEpBbUZSUi9tMUpkNFROWHkzZlNBd2pqMEtUa1gyQzFRRmhrYXVhbW1pNnpHbURMY3VSOUJrcHlpM3l0VTdXOEJ5a0l6N044NFArTHdMZUZwLytTM1VJTmNrNXhFaDArbS9uMWlnSEEzV29vaklxWDdaTTZweDh1dlNzYmtWRzdibVlVS0w1dWxWMWpYMkJwRVh5Vzk5OHU5bjhuTTJncnVkTnVGRlJJSjdZZHlwZVJBZkJqbWtveWZ0Rkc3M0FPekt4d3Ezcy9zSVZpUUJEcmViRE1zNmVMaVFwV3Y3K25zWitGNVZ5RjBoSzVzbVdaWHhiQjFDa1dtbGZub2h0Q1hsOCs1VVM0dWJ0UVk0UUpORHBPVFl4bkZLbVBtMG9NNXo1dVpEQ0Vtalc3RVhaZVJkN0d1OVFWL2ErN1pNYWVYUC9yMW5Ic0d2M1JhVUcyZTY3UnRNbFNZc1dnL1BYRnRPVWhtaWM5SmJadzZYZ2xXcjZnaENJbVhaUjZjeTUwL0lHaFlXcTZ6bFl4OVdKSm1hZEt1VmhjTGlhUDhOTnVOQXhOTHFaWkdwVTFDUjZWTDVSVVhnT2tEaHpCRjdrRUdLYlVsbGhyN1pERFRrT2NkcWNCUnlJZ0tEMW44RlkvM29TS2xadlRCWFd6T2Z3UjBHOHRGUzQvVEFHMXluRlNsMlVjckppT3hwUzhKSFZmNEJVSnFBTE01RUhjM3JQVDNzQ1o4QUloeHc0eWY4T2JpdUIrek9mdXE4TktTUVBkQU5UMjZKYmg0d242NE95bW0rSFlYRVFLZUxqMW9sM0owblN3c3JEQlkrQk9xQkhMY1ZMRTZyTEk5bGhyOC9DcCt1U2xNVW9acEMwTmFCTElxd3Q5N1VFMkxjWTYzWHFCYkhFY01aYlk2TXJRbzZZQXlwSXczUDd5czZKOGtKaGI1eFBFN3oyUFZYdFg1WEhaa0tJUTEreWI1eGVETCtBcDF1a0c4YTZMTVkrRk1EZ2phRkJIeXJTZzAxTXYxWjg3dEtWamRmUmtWOC80dUJhY2lEZVYxYUdQczlHYlhrZDN1ZE1OcTdmcURTWnA1VG5KSTFDeFQ1ZzRPSVM0K0VaN0ZGYWQ2UVd3TldDbnFSTS9yZnhjSHVmNnVwNDg4UDZZV3BnME4xSHBicUtIcEpIWGt2b2lLZm5HMjJ3VlBDcmQ1bnVwZXhRODBNUnZnRWhKNlhWdVJZa2RDOVBUdGViRGx1anRxU1QvVkZLY3NCRXhhWWtiWW41R2psK3VsSzRKQ2hoaTNTRkJOcy83OUdTSkRkd0lwL1F6Y2cwZUd0NHVSZ0I1T016dFpqcU9EL0NiN1IvU2JVaGg2SVZsUm5xemFMTEtML0QvWjJYNEZSWTQwVFV4cVZCQkNUSUFDUmx1UXVwY2lBcW42SVRFdWhVV2luL1kxY2JYeDFLdlk1WmlZRXlaUnZmTm85czJSVDRuNm91ZGZmcEhadEJCMHl5dXkwRU9VclJaQ0xlKzdsSVZHY1c5L2xCUmRKMUZwdGlmSzVHT2xJVlJjZEtjOStKUldVNjJ0dXF4dlluSnhmYlVIdVhuL1B4ZEFBVU1GL3FkWURhdUEwRlZvclAxR2VLdENiOXJtVUhYbFdWcUlHQzE5NGh4aUR5MHhhdGt2TlZKVTlMTG0yb2I3NWNyclE2ZUFvNEdacnhhZUxjbzZwMDRjOXJpd1pmbDVFdVc4K2VMckppcm50SWNVZFE4U0p3cVlrdnN0V3J2ZE0xcHdVaGlNUWZxU0tIOFFPeUJrTEJKamVCMWgxWjg5U2VOUlpTRFpYVC9YVGlDYXY5bWdvNHJTWXhPVGxxVndrS0hQZEladWJNRHF6UlUyS240RW1jSDhVaDlNZUlreFQrSklocXowTXkxTG8wOWY1OWVheWxFT0VBMk4xeWVtaGlPdThwN2orSDBPRFUrYkpDNlo5c25ZTmJvQkxEQ2FBYTFFT055dDEzNUk3N2ZneC9pd0oxcE9YSHh2VUFSTngwZXZpNDhrRFFrU2c0ZXN3cWNzb3BRZFFvT2dRaVV2emZERm52eUFKbE1VSmw1anRWZTduSjFkTDRMNno5TVhKQ3FhQlZhTnk0ZXpUTm45UkljYXlqOC9sWjROTDVwVmdPcGs1M3lsNHUrZkYrZndWWGhsYXFvVW5CRnh5bTRtVlJNM3VlK3lYdFRtTXNCM29KL0FxVGpNOVlIeG5JNFYyaVJERG1ZYWQzVFA2WE9PNE1NdXlWdVM3SG1Xc092bFRHYnFDSVpzUTRGMkFEOGtndWJYK2xORlNGQ2tSQXdsS2J0WXBocEM1WU1Tdll0cFE1YnNLanY5OUR5UnljSWl5cUpqbHcwLzZ3Q0UzRTJtYjVYa2t3VG1zSFhTaUkzQW1ycHdLZFpUaFVEWUVHNmNCUFRRU1dFb0hGelgvWE5kVHRVdXprVHV1SzJkdWJ0YkNqWU9CR25pT0xIMTE2L250dWVISjc4Y3JMYWlWbk9FYm94SkkvckRhNmJCUnY1Q1hNSWJudTFYUjB0TFc3dURodFVsZVhsa1drTXNURXlRY1FPdXM2eTVncDYxclMwM01hTnFpeDdRS2pXc2JDYjRFcENCWWJnZ01qa0pWaG5yczZmUXB5bDhKZlpJejFuYWxSTlVhTW9QZGNhNE9nTzVsVjBSSUFtekRGSlVaWEl5M1B3NE5tZHJwWkNKNEdJN203VVM1OXlZUC9FSXRUWE5jUGo1TVovaDUwOUlpOEFCWE1PdktVTDRjSXExT0w1di8ySmZpODNkaGVKZlJDQURYcGJBUDY4elkwNldGVkd1M0piVXNrRnlMei9Od0R4aFZobkYxaGxtTkZKNXVrdGk1Q0NubUtqOXV1V0c2RitEQk52NlNOQlJqWTIxSXlOZm0xWjMxMEMvR2lrZ2w3Zk4vN3ExbE5Pam53NnVjdk1zWFBZaEhUM1BPSFZxNytFdjhqcGhJTjlJWXZXcE4xSG51L0FiTUdKWE9rckR5Z25WaGNYRk0xYTFDL0UwSXJxV0xjS2RGMnFlbE82dDFXQm5yR1F3MlgzVjZxcm5uL2orQlFPTkRkelFJSWluZzUzd0dBZ3RDcTBVQm54d1FlUE9iVzNqNHdsY3pad3Z6VlVsOUdIajNZRVNicC9YVXlpZkdvcFN4aktHUDIwTENUeG9oMVlvWTl2a3MyV0oyZGp1M1VPYWVjc0xiazYyTDNNNENOOVVkVWlCdjZPNU9XM2NISHg4M0xNZFJpL0lISXdBSWgzbVZKVFlpN0xCaDFOVmdWL0QwRjNlRDA4dU5wRWorM3R3MFBYNk9Ca2gvQ3BqYXNxTFRwMHcxSHhLRGtNWmw2QytaNjdsNnRzWkRBOU5DVU9tL1VzR1BtbjhaSzNEMmRMTjdYWWttYUdCaXl1TFRNNDZUY3FDNXVwdytzL2hraFZnWk4wL2YvN0ZxRVNwNHFsWnFEN0NUT3RsenZWV1JFa2U4OU01UmJia2ZLM1ZidThxdlBaU254c241a2RROTg5aU1MSnlIR2tEd3BJSzd0SzhqWnVHQlJ5MDRzOXlvaE8zSjhPOW9rUzB2d3E2b3MvRWFUdm56NFE2NFdmYTdOd1RGYXJCME5rODhsMjNsMWYyYjhZcGlETVVhalJjdTFtVjFWVWJIYTRNVzQ3T0NROEtTcDkvYTNPdWJDd3Z6ODNNZkNza3cwWEpSQTluekZlc3g2SldHOG5PSm9LbVpXQVpOYTh6OHIyeFhOL245LzA3VnFaV1luRndZR0ZSbklxVG1wS2FXaGZzMDJrMXgyUE9qTDJacEdxbFlQbWpYOHpFMWRIUEZVQ3RNUWE0RDAxb1p5bmNiZWN6eWd2b1EyTE1JdXpzQ2VNV1ZHam81blhMOFhuZCtkYkg5andxdzNrL1N1OWpZVUJvc3pDUWtFSDVqZnhxMmpwaGFTMnMyRGllS292QjMrS240a0V0SU9xd2dENmJzN1RGeTNXeEJYM2ZoZ2xHeWR2K0pLTVB1SmJZUDFIbnNSMVVmQXRuajJ5NWJZcWN2aG5xNkxUOC9yMTE0OEU1SVo2bkxDa3A2ZXZyNisxdHFhV2x4WXFycnFmbjY5dXhTZkx0TEFpRnBqWTZoVFNCdUttdDdHaEk1TGtYN3NobGhUWEtoWjhJRHpldTcxbFl4SElNZkFQY0hnMDZRdXhnZ1k5ZlZJMVlIaXNQVDFOSHgrblZRN3NoaTdpOFlwMXZaUXJjY1hySFNXaE9HY3ZUcnBhd3ZuOEJlVGdsVk8vb2dhZkoxdkJValR0TFNuSXl4d1Fva1BMc1k4T0w0MG9nNWV6UjlVdG41MkFzM0tZUGVMek9jcUp2aDQxT0ZsNVd6TmF1ZW54aW9rVy9xdnk0WE1LekJ4TlNZeDJLb0JvMkp2TWp2TXg4ajFrUEp6WTJka2hJQ1BCWHVObHBmK2xpRi8zSFh5ZHJoU2FTTWFmVDB0eHpKSG15VllSeXhCaFNjZXVuOXJxV3RmdSsrOHZMV2xaRkRFZFRVMU43ZXpmYms2UDNlVGJDd3E5L014MDBOYlQ2djZqczN4OWtJWkR0VjQwb1NPV2x2Uy8wWTVTRlRPaGhaVWlRblZnYUdocVNKdkZOK3ZXTDErMVhYVVViUTd4TUNpL29ydEZXaE9sV1lCLzFmdnl1YzREc01yWGU2VTdMSGRNRkNZUXJ5b2t2NUhxc3p0L0F4aTFZVzlQSmZPbUpXdHRhZnJ6dXZuRjBjZ2FweUFCdkVwY1VZSmFSTVVDWXJTdjNSZC9HbXU4eDkrMUtaUEt6NHJYSXllZVNXY3VKckxLcUtzTk5iUkppNHB6c2RCMGpvOTBoL0l5WXZROGN1TWdQUG9iQnJNWUJ5Mkt2UjB1SFFOdmQzTGlHMWtyQzUxbmowd1Q0cXJHaFVSMVFRNlJUeXpqN21sczdPL2R5d3JESzJEbHN0anJhWEI5Ukhxems2UE9OR24vNThSUERIUUVGRkVYdzJwUGh2Mk50NE1WaEUyRWUvMEU1SjlBWW5oOFMwZ3BkaG16QzhDV3NQUVVJcm53Zk1rS3NDa0dRdUN3cEJDNjc0aXhuMVlPUHNJUyt0cmEyb1NFemRtUzU2bnM5Umg5aEkxUFRnczN6NnFvcXY5MW9udkx5OHZjMXFCc2J4SWpCV1QvM090MFpZVEtkSjBaSFJyN1VwUFhzcHhWN1hoOU9tN0dYeWRVLytuUTZIMHhJa3NlL0o5UFpnREJZNU9IaENRMEo0ZWJtSGhsOTN3NE9Eb293elNoU0VSZzVXakVQYklUS3pFczZEVzM4RWNpczRVMjV1cHo5VFJlUzhqdmJhL01GQThQK2hPVjlSKzBxYmIrM2xpWlZ5SE1jQUtXa3BvaThuWERFcnE1NzFWUGhoenVGOUxDV2xKU2NiM1E4amQrQUx6eWVYNHllZDdMZE4yQWhCM2lYdVhqVGV5eGtFb3AxR1BGQk0rZFg1S0lHQnV0dDU1MENiR3pUaTRzSEZ4Nlh3ZDhuU1VyTDMyZnREalZIcExGYXROM2Z0cTdjY3NhQlVOVjFJR1l4TTRvaDhoZkJsYVdsLzU2ZXcwUWwwc2Ntb2dsNHFndzczbGM3OXZmMy95MHVObVlOQzRnaU85Q1hrUnpyeFJVMytaVGdhTy81MFAwQ1YxQlFJUEVESkpYWFhGOWZhTDNTMDlPenRxYnZ5UjdQZ3Brd2JPYnAyWkwwOHlqREo3QnEvWXF3aU85RDIrZHI1NlNnbnlON3BUaklOYlcxT3lOd0pDNUU1N29HdXMrUGlaODUwaFhlZ2w2MVBjbFJVVFFXRnVBbHdrdkIrTjh3Wnk3WDVTR3BxU3gvdFF2bXlGSG1JQXZqRXhFeDdWMkJXQVVFd0U0dFg2YXRQanM0c09LT25abzlDMi8yOUVud0orb1pHbGFVbG1HSVpTUzBFMDlPcDZRbzAyclQ3bWxjY015ek02eWFkSVZMQi94QUJzV2JzZVY2c3d0ZTM2djQxOFNaSXZkdS8zdTRPb2doRkNwdlcxZk9QOWZlTUJQRGdJYzNLRVNzMzJ0SXhuUDJJMnZ0M0IwMWcxNFUxNzlpcGNaRnpmL05kWlI3bE9UQjVHOVErNFpTb1U0b3NFVk9CV0VheGZHcDFnci9SNXdNWmY3MDRmWDE5Y3ZUSFFFQmdSNEFUOEpHQUZJNU85Y3RnbStlWHJxTi8rMzBSM1owZEpRM3R1dWVaem1ITHUxNmRvVGVhcjU5ODVINWI5azRIMzUwT1g1TjFsV2Q1YVNibTF2cmV4S1VRZHhSTS9iZTNsNEE5bFpYVjVtWW1BTC9qNmFyREdxcjY3cUJRZ2tVQ2U0V0tGNWNpbHVLVTZTNFczRXBVTnlDdTBPeDRsN2NYWXE3Rm5lSDR1N3dwYzgzNzVuOHlrd3lkODdaZSsyMXp0MGlBdFV1cHJneE5NcEd6MmlicTdrVnpncjN6akNjN0lDMzU4aVFQbzJJRWs2WExuUDZRMHJ2Y3A5dHdDb09Ub280VDVwME5oY1dSaUJwVGdHYnAwcFErL3VLT0tsK1pjSzdmUFFpaStadmErUGk0N3Y1Ym4zMDRvLzBieUlsYXZmaE5kOTdobnd4ZHorK01KVk91Tm5aMll3SUFVMHRyWWorWEVodFRRMEhMMi9LcU9uZTdxN1F5OTFXZG5iMmJQM05yWS9iZTVLb2ZXYlRMY3l5d1ZDa2JoY0NTVXJwdUNFN294Q0svQmhsMFF1NlRKYnRTOTZkd1BjNWtkZlg1cHdQd2k5N3J3SmVEOTlaY1hTMHRDN3UzOWhHNHlzbGlqWEl5S2FLalkyTmVkL3ZxTjgrUHZ3OS9DdjJPNnZQalR1cHBLam9vL09SQmlkUlpGS1NpNU9McXVvY2F6bWJiZTRNZXJnbkkxS0MvNXZIRitPYnk5am5HVkxsN3p2VXNWSlliQWFoRVBiOVc3TnBiY2QzanVlUWxOMnB4OGRITkhydmV3eHlsWm1aYjl0U0NBTjVPSjFRU25WYlFlb1IwNXBvSkhLZng5R0dCZXY2NnB5dXcvTUE4V3dxZVhtMHlPdTA0aklXb2RlbjEwZWYxK2ViNDZWSjE0VlFiRm9HQmtiTzBjMlc3V1k5SmMzRVVpbDQwQmNBVSsyU014QmVBbDV5WGVyZUdrL0sxVXVJNjlITDI4Zkt3MFA5RkxtaC8xSU9wSTE0aTVZRmhwZnN3N3d5eWxBSWFxaFl2VExmRXFLajJMY2ZYTUdxanBNRFR6TWt2WEQwWnJUKzZLRGhQY0w1NXREbFN4MDdYT2JoSlFUV1d0Tmd3WHNYQ3NrcEw3ZjE5SHhLczJ0SFJvQVhDNEVoam11YjNzNjFrcHJkUnhMMHQvNG93OFhKRmFUT29Pc2N6aWc5ckY3SnZTK0ZFODNsaHpzN096TFNjY29Qejk2WjQwaUFBZ3RiVzFzaHI0ZXIzR2loMU5SVUZBUjRKeWVuWDEwbFlSV2Frenk5alpiOERxVm1MSk91M3VZVEwzV3RDYXgrWWpRdDdhMmJHSGNldjVhNm1DdVlpR3o3OGt6aTBKbmZ1Q2UzSXJRQjJZUEVRTVlqT3c1TjMzVzNkTGFzemN6TXpNMzNUMVphbmpISTh1cnJWMkdiTnB6RTBsQlhqL0tseUNHcUp6bnhzMkZ1Qmd6Vkt2UmJ2RzlYMC8vK0dvS3d4dzd2RkJRVWNQUHdkRzk4VTFWVnRiR3grZnIxS3l2QkJLZXRPSjkwb0k2MG4ycU80UnE5dWRKMERFZ1p4ZEhZV0REOTgvallpSnpjNS9MeWNuUjBkRzVPVGs0ZUhpNXU3ckZ4RnAwTzd4WE9VVThoWVU2QjJ2WXFHQUlSRVJIeDgvR1ZXRmwyZGxteWJodWdLQTNnb3dSNmZtSy9IMXV5Qys0MnRBaDd4Q0FyTFN2TEVQSnF2cHl2b3MxVlFPMVdIQkI0Si9kTXVqaG1hNXlOTUhDOVpWRDVJck5ENFlTVTBKNXJDZmtHaWV5K21kMGRHUGpHbDliMnRMcnpLM1d4eGVYMFg3dEFzc3pYTnYzV0pDa2FLYUlpcWoyNW1CeG1pbnc1RkVwMmZ2NFExeWZYdVlVYU02MmxSUld4MUtYalVBZ3JTWlFVWlgxREEwdnI5V3lGOTNOSlg5RERUME40VnZscHpCQU9ESUIwM0U5N3hnWVlMQ05BbTFpNlVxR3hKcEFJS1JmcGxSMndvazRsQUpoNk1pTW91ckpWNTl1WDlUWVY3bHZjUUo0SllBQlRhYTVwZk9mVG56WXNML2lwdDRqaGNZUXFvQzRLVU1ndmlRK3ZMU294K3NQNndSUlo2VjFRQUVDdmdrZFBiZmVpRVI4UG40ZWJHd1pQLzE3TUZCYitLMEo3T3V0V1liZ2U0ejlWVVZFcFFsRmo2TnRXUkk1SngwUnBFVm5VN1hQSngrRGxZWDRXV29CL1AwWVdiQ290QTNQL3dvS0NsNmM5NFgrMUt3VVdNS1FpRTNUSHdYd1g2SmVRZDloY0hXUVJiVnJIT0g3bnF1Zmg0azNOUy9lb0FBL0lWbmRCNUV5U25YNFBwZkFsU1JFQjc5emUwUlBSU2hQMEd0SFV4SSthQm9MUzBvcnI2cTVkbVdhWC95UU1ta2hJU25Jc1dGdFpXY2s3T1dVckp2LzgrYjFKcDhwMTVCQ0RGUUxHaXZzb0hzbVJxNkdocmF1cHAyTnBaY1hyZkpTY3dBNENqb3lPMXRYWC8wdWdiZjdGWjBmQThPc2RJSUtORWdIVGtrajkwbEZmRDBmWjdZS0JvNVAxUzFvYWo5MXE2cytmLzNxUjNHVUpwLzFyWTl1b1NQZmQyVGxBYk9QZ3dBSXdMNU1QMnhMeHBLVjBsdTMzaytkYnVtVFJEZFcvbEtkMWFPQ2tCM0dpOUdRaUwyRjdsenM2V2p6Nng5VGRqRFk5NDJmcTRzSUNQVjY0ZW9VZVdtQzNiUU9qcGhKNlo2bU1KZExreHRGYVJiMVRGYzgzVk9FMWdUZ1lTUFhtRHhER0Y0aUtSSFQzOVQzTUhLNHRIeHlXV0JjSnVyMHN3M2lFRHRudDVsTlhwdmR0UzkzT2pndEx4OUxzSkRvZ2Rjay9RS3dxR1E1T21YVzc1ZHU1bU0xWDlxUnhPeHViZjhZWFYxUlFZT3JJeU1YUDc3RzFaQmRLUVlEYWEzUXVSYTNNT1NJWi9WWnNVc05KTjczZ0lHU0FWeEthRTBQWFdmMWE2dFpROFRVYmgvQTNaNlI5K2NlVlVDQlVHaXhxTHRQMzNsRkNOYklZSVE1U2dBTVA1ZWlMc1REZkdRWUQza3o4REZBU0F4Z0ZIQVZhVmJYQkNGV2NRd3pWOUxrMDQzN2IwbFpKY1hseGNURWhLVkZHZWpxTTcxbWFtN3NlbGpVczI5NysrZk1ubU56YjlmSEdwbUdwakp1OVlVbjNWeEkwWFNDLy9zNE1pRWp5MmFTV3NDcjlGbzdKTldBTFQ1a29lbHFxbTdXK3ZsNjVHQWV6N2ZsbWFXOHN2YVMwOUdkYW1yYUdoZ2dVQXQ2NGRFL3NaY21EOEJNYXZxN2N4T0RlTHA3ZDJVUFlyL3JCZFU1T1h2eE43YjR2WDc1dU1GUVVHbGpNczZ3Y0lLRnR2K0J6QmpZMXQzN2tFQlRrNWx0OFBjczJKTUFnRTZDUXhtZldrNkllY3RLbHpibHlmdmhYNTNOK2pEYk5HVkpVVlhYZWRyc203UEhTdXJibkVxTnZxV2VoVTFKUjhsanh1dE94ZlhHZm5wNXV6dWwrZTdKeWNuSWlSYzBud0Q3MWFyNCtsV1pYdklpREtwcmpZSWhsRmdGQ3p4RTJqUEMxRWNWSE0vYnlva3BmdFc5Wm1aVEtnNFZLRWhTYi80N0pMRmFLT25QY2pEM2xJU2dJOWo5Yi9kR1NXMnlVWHptSlNzcktwcDJTTElCR0VZNUJrQzRjbU1GckY2dmtDTEN4c1ozdmIxRFJmM1Z5dXU3YzhyMit2dlp3T1kyS2lQako2ekc3ZFE3OElvT2xNOTJSR1ZVZHpiTjNqK3NDRERxMTAwSkhOWTJ0MVJDUVRpVStMQ1plVzczYnZHUnh1Ri8yZVNaL1ZYODhOL2JPZkwxcXVnejB1Mzk4dlR1cmlSWnlZK2U4R01ZUTJ2ZmU4aFJRMnIxMUk5d2ZhT1RzN1h0WXZJdmZxUHJ0VzdXeGNiQkFDQ2dxTGJXMnNQbEExSmY1Y2pYcDdNNVBGdDMyR241cnQ5TEVJU1FreE10N29LZDN2MFgrOHEyMWdVY3A5c3ExTFloZUduNVBidEtlRFNJTmpiQVhtU2RQeWdjbklBREU0dWpseXUxTmlzd1RxSDJwWXp6RUs3bVBNcWd4NGJld1VxZzFPZVc3UVJUdmM2Z3Q0amhUVENKQ0tHVU1vRDlCQjFBYVQySGVnWi91SDRUalBwSytDSHE4Wk5rOVErMXpzWEMvbmhLemVIQXhscW5KVUFiMmFYNVYvWG81bVp1cklIRjZmWjJZbEVUTzcxejZYOHNmMVA4V0V6T3pURnB3TUVkQlo5TDJOZ1NUTXFmY29zQUNDeUJ1eXVQY3NFV3d4N0NyK2xDLzlRZnVVM2l3WlprMElyWkJ4TDFuT3l3YUJRVTlySzVpdytKUXNjcXZpZ283SXdjR0VFcGRYUjJpdnpmWVFsMjJVb3pVbzB1ajVlY0swbng1YlpyMW83ajdkR3gzMy9ZcFU1RXAvSUczblpPTmplN1g2L2xqL21NaTBjNTBTYU1Jem9mWVgxSUNIRGdxVERnUDVGYytIczhQTU9lNHVhbm4vRVFIbXRmUWZ4U0dzUXNrZU4vUjBWRWRtaS8vM3QxckVwNGhBWHdwd3lYQVJPcVcvaXJ2TVJOa2RKbHc1S2EzaWZERjlOcmN1V3JpTFd5c1pqN1Mwc01JbU8xeUl4dFB4NFRIWmtBQkc0QWgxWSt0M0lJdWdQUDk0czJwMExHcW9qSmt3cW10dFBUSUgwTm9ZSy9HcXFRazArdmlZR0JBNnZPY2g0ZEhoVTRUT3k4dkx5Zm50a09UbHZhL09nNUZOYlg2eEZXSlBxTnpWMWFjV3ZZMnpQd0UxRW9OdXJHeEVXczdHM1VheHVEZ0lIdzh2T2JtcURtZVA3STVzYkd4WmNkbGlUT0pCcXdFUUFRUUhOQkZsK3R4TUNPR0ZiUlFpbTVpSi9ab0xzQ2lwLytNTk9UeVY4TVpmVzk0elVqZktSaUVZTnlER2Q2bG9mWHoxR2ZpOXBpSEJ6NTdnUCswYmMzeG9wUUZ4M2pBK0dzNUQzTmJYWFgxeTBHbWtQZVR1VGwvK2pFeGliV2xoYTJscGFXdGtKWmFoZ0VBcGszT0J1TGJXMjZubHJUUHc4TEdqUHRoY1I2R0hyUzB0RWFoUFlPT2U2bFJuR0JSeklXUnF6OGRyN3V2alcycnZ2MytrV2pYUkppMG9NNkJBaW5sWFFTdGhQemc4eWFBQTNMUmxLTnFQaTU5NklLbmpQbmhScjV4S0RTRUJDcHRoQ2RJQVpiMk5RRWpselBEUzBHbEtPRGUrOUhvTzg5OWtaMUFoK3QwVFBNb2hudldZblIvcjB6azVyYjdpWjRhOFlha0hPR01aRzRZZ3pSeTcvT01NcytXdDU4enNZeVB4ZVZ2S1Z3a01SRVJOTURtNE5DWFBSWkJFaExOWktJT3A4TWZGcW13OCtiaTR2THU2UGlYUFNHRFRCK1lRQzI5SjVBNWF1cnNqRHA5aHZSR3FFTkJONG1qbkNMai9YMURpM3RRZklJdGJhVC9SU1lWQUZ5Z3JMMHdnbzRaNENkYTBlOVBnaXd5N1VvQmtxTEcydmcyZit3OFBqcUtqb2EyMHVheVJtMTkvSEYyeHNPdlpSbUxvTE5jd3QrRHJEb3ZQdVA0eGN6WjdHdG5QSk9xcC9OelkzMnMrUGdORDV4R3U3bmZxWHJKV2U4a0xSRHB2TTlibmZrMm5GZE03eTNCbTByaHd1Qm5Rc3NSM0xQRS9pRXlBTzR6MmVqV1ZpZk80UkpsUlBoalJzTE5FKytkT3RCaExsRHNWenNXQll5RlNSbCsvMTRmSFJHeDNHanZiOVg2NnhlRC9rRGg5SUVCcTZLK09uNTQ3K2QwUGswMU5kUFVMczdSaTR1TG9JZG1YVE5xVElBMDNMdDM0VlpXSmFrRjhoRUtBdDZjaWpBZ2FSWUVWalpYTjdmWHY1eUorbnlWZCtvOGZVOGZ3RnIyQVE0dXhROStzdjBCZllHNzVsZmxwbk1UMXRkemxUQ0ZTQVVtbGcvNTB4WWRhN0Q5TXpNMXpZaUtIQjBmcGV3Y0dwSjU3UTcrYjNCQ1lYMDlzMTd6MVVsTFVtSjVFTjRqZFZsRkdUTUxTMHBCTE1zMmpKR3FxYXZUMGp5L0dJZzRXbkJ3VEw4WVVNVEtSVVFKTmkyNThKQ0VJNGhUZm1xL0kyVldSQkJKYUNFaTZqd0piL05ZZ2NPWkd2dEk1cG5rMWZlbitkblhkV2x2cnFSdVQzSHdUU3p1V1gxandGbCtWTjhiUDAwZ2tUaEVTMWZYN1N5cm84T25jK3RhdC9uYlJzL0JkTGJyTWc0MTlQdW9xcXF1NC9rb1R3UDNkSVB0c282T251YmlJb0VIbjNOdC9xZlVxYjN6b083ZkloU0ttcW9yVS9Zang4NU8xMWUxRFEySHpGN3Vsa1BrVVNycTZqeWNuQUYrMlRyYzRoRmVkMHRycTAxdWptWWV4RnhvZ2VzRElyK1VMUUZUNkRxeHgrS0NFVTVFbUUxR0JEV2FYME1WTVVYZ3hFWFNUdEZJblZtSVhVWENESEZCRSt4b01kVHdGZ0J6cFJRdHBrTGhrWXF0MW05R05oNWFGV2NaNkdRNUttenVIMWhvMGVGcXYyaUovc0NSbTIrSVArWU0ydU14ZTB5cjZGeDRiQ3V2ZkxleU1oMjI4aXp1WmlSSENaKzlYN1dLamIvbWRxdncyaTd3a2JPMnZWMUlXTmpuYW45U2crbGZIdnFYTDI5Q3dnWWlZbjltcHFTbi9nUUZ4ZEl4bGdoUHdYQWpJc2ZOSUh2cnpmUTBJYXVFTWg2YThkVmcvTWpuUHM2SWFsZE5ZM0ZqaW4yZVBGSElUeXZtcEl4UjAvNit2cURnWUVuSi92cWF3QzFCMnJGMis2cmlmRlh3RzhVWk42bXRNT3V6SnUzaVNMZFREWUdTNmlOZXFRLzd1NnNOZjNZTmo3UHk4Um1WQXF6OWIwVituL0phamplOFZzcTJyeU5WZkhSdkdLZGVhOE44NDBBWjN1Z0ovMjJZRGs4ZU13RjRNV0VUQTFqWGxIMSsvQmtia3JVcEZnY1UrY1dRcWxkUjJKYmJWcFZ0NjJUREZiOHk2SjB5YXNMeCs5dVplZTlrZTN2NzFhemFSeEtIcGlzNUduRnFHS2x1cUsvbjQrTWpJaUltMkZLVzBaMEdBRUpRN3J1Nm5qeHA0cVdwc2FpNnhZZkRaUWN2SEN4U0F6MDNmajgvOWhyWjI5dFBIbDZPam83Qk5GRFNlNnlCWkFyNjNuSjlzeldreXUra0pnQVRvdDNQZkczVnJWZDNrNTB6SmZwclRZNkZaVzF0T1RsRzN0N2UzNy9YNXVTQWljTEw3S3diVjJ4MXA1Ry9PZGs4dzlRWFdVTmhibTVOZlQxZUtJNnJmNTZPemorV1BMcFRuWlpHSEdmQ2liY3l2NXljbG9ZV0xBNFRmcVRwcEVFVzZHZ1lqRVZPZENRME1aQ25HQ0VKcDIwMmltS1pUYmdGVEtGdkwweUVvczVuVk9TYmR3c3N6RGRHL0Y4SGY1dHgvVHo2WkdIM2hvVmNla1ZocGNwVmdoRGdVSzZxb3RaR0dLV2lwdkpuNXMrZEg5d0VaemNJUUVITjlsWitWTkxuZXZ6MWUyc0xiZndva0ViTzBGMWcxZFdOY080alJYaWZrZG1hNjVhclhiU3N5eWN3cGxNNUNlL2k3UHh5emlIeldCTjkvdTU1eGtlM0hBMDZ2endyOVFxOFFFNUVaRXFNUElGWHVCd0dHWTJsWWh2a2plelVJMFo4eURzNnJiK2Z2eGxranoyaWZNcWV2OTJvUzlzTERvM1hsSyszS3V0Uk1ueldUb1UrTjB3c01hUjNwckphdnJEMi9CcmFydkM1eG1nZVdHdHo4akR5ZktvWkZ6NDliQ0VISWpxdDVEdHpoM09UR1hoOS9lcjB0VW1STGtHWThETjF2RzEwUDJmUHUxT3dNeW1RZnVmcDZlbmhvZGtpV1NGVFNKNEdXNjlpTGtIczl4MG9XNUd1RktiS2Jld2VuMTlnVlAzMnRlWTJZOXllZWpBanEwWFM1QWV6ZVJsUTBXb21yT3g2Uk1Eak1xQ3NiS0h0MGRuWjlEWjRaWEUxU2JmR2hmOXkxL2xSL3RDaVBzdWN1NDRHSUdZVnFVeDRja3ZKWHZNTG9CSUxFT1djajdiRmVWL05Ua1ZGSlNEZy9lSjRpeUgwc2ozQ2FHWmxhUm1CU2MxcW5ZeW85RXhEK0lhbHNwS3VleklpdE1MMWM4YnBjcnVqZWVYcmZDd2Z4S1dHYWlmVVVRWkJZTnhoYjdKTG9NOFZBZ21Ma1g4VmVaM1Q5N204MTMrRnFSZWlVRWhmWDUvdFNqTVhQOGZTNm1KWVNJcWNxYTJ0cmJmM0M4eUs1c3AxVzV3TzFjQXAxdWEyVWIxUEgzdkVzbGw1dVhpNXVXRjJ1dWUydXI0TzNlTERqbytmSzlmWDE5RVpNV0gvVjE3c1kvQzZ2cFVkL3E5L284dk03SnlGdlBPaFJZbTNtbDE3WUhOZmYvL0wzT3ZEVVplQ3NMeDhCSWVqck5YaGIzOGtmbjcrQ3YwT0lUWTIrL1ZPdURtbnV0bXlzckpCRTNaMXVvL2xhWjhMdFpjV1lhRWRORWxnM0EzZkttWm9ibTV1YTF1dVNKYzNmZEN3Nmw0Q0V6MHcxV2xrSkpaTVdvWmNYRk5UWWphZThlUEhqNkJtUGdURjJsSEh3ckN0SWo5MWxyc05EbTJCY1FWdWRoZFFURWhnWkQrWGsxUC90QVgxdHpwWkNGTm5SdFVJRXdJcitEUG5Zb09QdnJwQ05OQWZmdHkxNzVzQW1Zdk9uTEZvM25kNUczYmROeENLL1NxbHNBVG4zNmwySWRBSU9hMURZMW9GU2VQeitxaXg4K0tEakZXOW5ZOUNOUWFQa01vL1VnaEE3cEQ4a0lVeEtZdjNWSFRxQ0J0eEFqQko5dkwwcnhvUGpTT3JOVUYrY0dwcXFqc1lJMzV3bTBnL08vR2FOUzMvOU1RMmpaYWdGUXlmWlQwb2pWbjJYVUhoVlBobFdwaWMxM083N3pyTjVXUTVJems1T1UyZndaVU1ETUxFeW9IUzR4VFEwdjdBdzlkczdLVFp3elU2UjBnTE14a0pvMktsbStvRXgwOXpwTXlvM296c3oydHdKOGtXS0l1MVM0NFFiUEY5bHZYb1AxRFhFL3krUDJHMXQzcTA1RU9oQ2dQajJTOFU4REt4OGl6YTUxSERld2ZUMWZSVjFrT3laOGlxL3B6T244WG0xdDBYMEdyMDRQZ1F6L0ZxSm5lNnpyMlFndFhVYUF0cEVBa09CcFUwODlNYWFHVkFROGUzU0pqdzlJQ1VsSXdtcjcyeHU0R3puZkNraytWLzZRS3E4WjhiNnVyZ090T1hHaFIrZnJTLytETjRYblVlR0JnSXM3YWRuUjJ4N0poUjAyZnIycnpraFdZaGdTMDBWSFFZWmZsYXN3Q0Q5N0d4R3lySnFKRi9HZDlqcGh3cEVQRGs0cUw3MmZydlp5UjBhcXNwbUJJS29lNzZMZkVSNnM3WUs3Z1FsanVRWXUzc2F1SnE4ajJ2cGVSd0lGdDhlbnI2djJ1eThySXllUWpNNHNwMkd6cTBORFZUMHRJY3FXS2p4cUw2K3Q0Q3pWLzZMZ3NLQ3N2MTJtUWcvN29nblhWanZBdnNncDFLZjMvL3Z3bDZOSVdBVG83ZDBjWEZtdjR4bUgxSmJMRVpveEw3aDlVM2VGcm4zL3ZDenhRN0hGSzFPb2N5cjB6MHJNdXkvaThYSUNWUXlrVGdob0NFSjRmTE40U2cwaE03V3BPeFdyb1JjeURFbkFjcnNoY3hRTFRUd1J2elUrZXVwdklpMlZ2VWlLRnpyM2JBMjFnUUtBR0FGekROZGQydmtIR3lmL1F6TmFYRXlucldWc1VaeDNGQlNkTjRQOENka29Ta1dJVWhVUVlOQXdQRzdaNjFJcDgraEpiUkxrOU1yRGZiRWtqZ0dBbmNsQ2tQNWRoaUpYQ3R6SFJqSEVleGYrdURBOFFCUFNScXNZK1BsK1ptRiszdkJrSmZYbDUrLy82ZGtuS2d3eHdNZ1FBREJnVFkrQjY2N3k5bFpZZTdTQlJvL3ZYUE9wc3doQnNsbnVlL3djTFY4aFVCakFnSUM3OGVONnloMzl4eUpHc0kyRC8xRElwTFJtZk5Pa3Q1Wk9CSFN2eHJLSE43ZEhCd2JHTnVMbkpjbVdWWWFXRVZHb0lEcjRoYloxNDQxQ2Y3ZVVZL1VZM3hIZHdLNmRwV2EweE9iQzEwRUxjMjlsblhZeGRsV3ErOXMrdnVUMXFQZk8rZFJqd3BBR0ROTFp1U2tpNzR1dUtTeEtLam9aTnNCMXMyTnVtcHFaWVdGcUVRY05SV3o1WTl2eEZwLytEZXBhT2o0N3QzNzZLMnJtNXVuSjJkZUtPb0FIMlZ5Z25qZTZjckxmdzh3ZzB3QUhCWmRXdXBxK3QxMG9VY25aN3FhK3JLRnlnUER3ODM2WnlNTnF4WkhwdFhGSmVwYW1uV1FEUUlBc3NHZGU0bHJHVittekE0M1J3dEJEM0FSUG1ZQ2ZoOEIxOS8xNkVKWm5qTHk3Qk5udmp6eHlTQ2tKRHdYS0NpcWxpSk4ycnJZL2toRFZhb1ZFOHYxS3VxdWRuaGViR3V4ZVcwdnE3dWVRUEQ1eVBNWFJNWjFXRjRtamhxV2pkYnBWR2EyMmFzdjdaNk0xdi9uUTltajVkTUF0bjFxc2FxYnUzODQwYXJ6QXZKTFYvT0VHSkkxUDFGaE93MGVpWlRCeHk4UHlITUUxRkJpcUJ3RjBGd25TRlZja1lJSXVCNlBSN2plMVlwbWRDcy9sSmNzTzllRlNhcWM5cDJGV1UrZjNPekZsOHpLdDFiZG9WZjdzMjQ5TUtaMW1jTGwzaStGTCsxQnZJWWQwYTBmSVl5QkQzKzNXSVJJMUw1SHBseitHZ2JZU2ZVMWRiMkdGVk45S0MyL0JFS1BNc09XRHU1d0owMHRlanRmRFFsSHZHV3QzZllDbzNLZ0ZpWnpWblpFV2xua2p4QitKbXN2ZHUvMmNQY3pOeDh3SGg2L3MvVkN4TDV5elA1NjJRa0RhUERKa01SRDBTSlRpOGI1cVhkVlZWVkcvM2ltdkhGSlJXdlo3blJMM2NLcjNtNVN1ZjBQd0VVTWhiOTlnbXpRWUVmd0NkSkJ0Umk3RUdacHMxSnRpVGhGWmwzSlU1MkxwZnhLNExnRWZndXpIVGE1SXpra0prV1pCNEdhSVpJcCtkS3hqdE5tbnlGWlVPRDh5clhmQlgybEFqSThweWV6L1Axbkg1bVpxYXd6NHVuaTB2RDFzZFFFd2QzOStiMmNxSDR3ZmtlcjFtaWtQNHRqNXVqNG9xS211TEZlUUpURGw1ZXQrZUhTSWpBK1VGaDV0UExiUWZzdDQ4UGh4V1BqNCswTkRRNFN1QllxZnk0VUVocmUzdDVVNVZTUy9uZEl6a1dQZnA2V0J1MVVVa3hKeWUzOThNQmJVbEppdS9MQzduUDA4dkZlTkthNjNPa0ZHZWNWQThzR0x0N2VEZzJMWSttOGNBUUJDYVJyVTIwK2RJL1UyTkJ0S3hVNlZ6N0dDTWlJanp2WjlRRHhUYitGSDhKeGlCMzBHMG9MTnlMVnhEUzFOQndoZTBhTENaVTVmNGI2U1VURWswbVFKR1BWV3lpcnE3T25saHdqSjVZVW9US2tEOVl2WFlDcjFJZFoyMXdjcWZvNzZSTDZBOUp4UUd3QXJFV2pWU2pEdjArc0luU2dUTU0reWNIb0JCQXA3VllKM3hJcC9KNHhQeHhQb0FnT25LUHZpeGhDdDVjUUcwUkxsdHVGUkJIQncvMmhEZjdOZzNlVUdOWlA4RkpHZUkzbFExSkg5ZWh3eEhUTHZ6dXFkSCttUzlkeU8waTczbG95cVZyNUpubDZ6dWpsa1ZuZmpCZjFCdUFvWnhUTXNuNFlxcWlMZXF4bG1ndGxERkdRZWZtZzRWeUFOYXNtNEVZSWtBcUR3Y01qSzFNb3MwWEhDY3dWU1pLbkkwaUR1MWZObGRtbUVFc01rZGs4eFV0VzlGSStJQ01WZFg1dGk3c2ZmeG5Kc1BmSFBrNFlOZU1mbWdYdEFqNHpOZkJ2ZEkrUlIzaXB6aVRwaXI5YS9Pdjc1dVNLMFh5bFlWakJWZDhZUGhrUWtua1dLUG56bUxkS3NhNEUyY2RuZVNiZVNaT1hOTlFRQUl2ZThaVXlmcythTytId0pSZWtKS0h4NlB3ODZWd3gvTXU3OXdrREFBd1R0YWlQK1d1Nk9vdVdIT255TlhYMXA0Y0hEVDV2TDUwZFhWTjVrckdENXJReEtja0o0TXd4YXF4bHdsWWFwb2RMbmRIVzF4TzJoMXVqcG9jOTFKVGllSUhlL2hQV3gzdnpqYThQRzVmUEhlR2tNZzl6LzZXVkZESFMvYzdxYW1wcVFpUmgwcXNGRkZ4Uyt4SVUzM3FURDBDVXVTbzlwenR6KzlIQ3o5L2YxMXRtOVB6R3AyTUN2blh5dTY2d3Flc29pSzZmNnVtcHNibllUcnpJcU9oc2ZGcXNwLzg5R0FCTzdMeFJvNmpoZ09mV2FmUjgyRHFnT05meDZQZDNWMHlJVS9Pang4L0NndVBqOEI0RmpFSkFRRXg2Zk5SemJoVXNWZzJLTElYbll6dnJtWHQ5YVZuOEF2WDliVnp0VjI4OWRNM3pDdyszRUtjY2UzVG1RZW5mTEZRUlRoVzdyUzY2am94YThxdUdQVjNlRHZ2dmlNejFQSStDSXhycU5Nb0ZUV0NKdnI0ZlRNalFoSGh3T1VTSXVQR2NHQnFPRkVLVWNwOGpkTFB5eWVrODh6NzMxcjJ4MFpINVQ5L3ZybTZnb0d5MWEySXlENGNZTTdKVVBjNlI5NndpK1Y5QXBmbjlsbDNER1orWFpSRUx2aGZDUjBNb3RpN010bmloeDN4K1M4aEFSL3V4RUtnVE5iSktjOERscGpFVUFub1BsdElwZkV6Q0xKUmdCc3F4UWpweGJVVVVpTjBIWHBiUmdDQUVNT1JtZTdqcEtIQ2c0Q2FpcEFJZlg4Z01oTWJ1VlIycnVxcThVMVBZZEdtN2VuTnEySk9DSHZmb1g1Nkd5OC9PSldQT0kxWXVlNHRTUFJQUEhlb2xjb3NOaGVCZHJvKzU0Y1lvRzYvaGJWMXFXemh5WEw3ODU3dzY5THQzdmpwd1lHU1ZyenlndlhONHJVVmxiZzRMTEl3TWpKeWNIQ0EyZG5ZRE1QWEpZelpBQ0ppUnA1M1o1T0JtY3dRc0szeGw2M3Q3VDkvL25BQzhGRUNFeE4zVWhaU3pzL1BoNU9ZNWVVL2gxMUxVK1pOSFloTFJ2M2tjNktKbGFNSTRnOE9pN3d0YnF6WFk0RnVOVDlpSEFrN1BWemQzVUhNek15OHZBUXhYMkR4b3FpaTR2VGtSRm1HYlJnbUx2YjBQZS9ORGRiUE5zVGxSK1doUFV3WjZvMU9oMk03bVQ2Mk5sYVBaLzRZRi9mTG1TOVhlMGdZWktEWTJWUlEzZGEvSGpvaFJYV21MYkVUdndvSzhFU2tKbStZa3hQSmJEdTVTNXpMZEZ1MGJLeFBORDZZTitoN3E2R0J0T3RrSURGUXREY0F5aXJnSFhjWVFYMHRPUlltWHRWK1ZQNmxJcWpEa0VwY0JJR0FFRUtBZ09tMVlsWEdVRDE3VlgvU2xzSEp4c05IUTcyVmRJS2U2Vm9leWF4N1lRd2gvc0RMeHdjVERxa3krVENiRnhoLzkweVB0WDNFOHI3dTJEdlBNRWwyM2xmckVOUlU1WFh5RVFaL21ycTY2V2xwMmxwYWZxenM2S0d5RXpxK0ZQclQ4ZHp1bjg3ZjhHYk8xZUpqRWhjemluWUtZRkhrbm81WFh5cGdHZ0lxY2thanJZR1Q5aVQ1aVloRWsyYXZJWFUvdzVoWHZ4bXJSVXorWUJYQmVkYk5BT0hVMEVKM1RxU0xNTXJJS0VSQWIxSDhKRDFMcENBSXZqRWhqY2xHUnRnTit1MElpWUlsS01MMHZIbEhXVnpqNWphTU1wL2JITkhQZnAwejhVTnFKZkoyckc5KzN3MzRMNFFLbG4yNFBqZEJBRm5iUGhhdTI1VTJ1REpvb3NFYnFNUGhpUU1oKzRTc1ROQjk4LzZaWHdYMXMvWWs0d1E3alhrcUFySG1OamJheVpsMmxyYTJOamFqTzVkUld6RGVhbHE5NFA5NGU3clVNVDViOEhXajZiNHBrMW5IVllEemFvaXhZamJQU3VoMU0zd2pteEp2NnlPTU9MeTd2RVFjYjNsZEYzM3RoSklMaUdtb3E0ZkxuSzc1c09KRkwxUXlXUldvTjh2TGNzQURxTEc2RjUzNCtmaUVIL2EzSUdDMzNUL0ZmUVVGc0U5UVg0R3JRSVlValU3L3VVRDhZQ25OOUVGdzlJTStyOGVzMnN6WFhUbHVZUzZ1UkpuQ05RR1hrejhIMDQ2T2wxK21PUUxGc2t0YVd1cnkzK09GOTI2ZS85aWx1V0FEcm8xS2hHR0Ztb0RKOUtjaFBkQU4vS3R2NXlXYlRCV1dkU3AzSkl3czB2bU5ZOWdmTXM2UzYwYVpoWGwrZUg2OUxXdWNRYTcwYmZMbmJ1WDg0N3daSDlSZEs0eFYrbW9lM29OTXVZVEtDNVhxOVl4c3oyQkNUc0NYalFBQXRrVXNzQmFwdldlbklUOCtoZlZxcjBubFhZd2FyWmZHZmN1dmtuVGcyaXNablRCY3dQRFdSQzdoRXNjZ1FJaXlyaEpjZjZWdmNaaXdURHZwOWpQcUFrdGxBU2c0NFM3dmRYeDhYcmUzVGI1OCtTSXZIN25uZHU5SkJyQkd6cWJRVldSakc1RjFOTk9tWnJycDhZWGtUcW93N0RTZitDTmhQRHcrNHVQaDFjNEtGYUtBRUVOQkFhSUJoQWc5TkhHM21sK0JsYllyTlJ6aW9KNHVNbWRXb2N6SXo2eXJSM285NHlxWUFHNGovOUtKMmZzcUhqZ2dFOEptbHZsVkpJWXBwY1NIUEFRNFJPUmpDdlU4RWMvaFBqVVVJd004TmEwcXpNcTZuWjdvU1JHSTJFVnVqL1ZuUExIYW13akE0a2o2ZmtuQWhBR1dDQ2JiVzVBZjZSVzJjZUt3TS9vTk5rQUUvdjJzSzd6UFd5U094WmZmQm5zR2ovQitadmlkNDc0WERXYllDUDVaQ0NGZXVBYjZOUlZhM055RjM2eGN2KzhnR0NrMkNWZDJaYUZzRElkMUxPYTVJb1E3eWpwaTlQMzlxN1gyZDk5S29VREZsbXVzRldWSVhESHhTQWhWeTgrS2JZcWhSS1dTazBvN0JPbjUvU2NBdEtvdDl6STMyZ2Mvc2xDNVdNVkxYRllBODFYNFpmejFIYWJsTlAweG5TRjNSdFBUWlNJU3hvbkw5KysxVHQ5NXk2MVE5eHdYVGp0ZU4zNzdCL2RIa2YwYkhWZVltSmpvZCs1dy85UHdjLzdVOGJITjZPaG9sY1l5eS9JdW81VURGUXoySERtSk9KeVJvbFVQbTMzVC9VUlA0K0E3TmNCdTYrc2I5VGRqcmdKNDlsUlNDYjlLR2lRcG9VWmJmZGlubm1lL3Jld3laR20reEpxcmdEUlpzY0xiN3NmNHpmUzk2cXF5czJuU2JjMWhyUDV3d0pRRHB2THh3aTNMWW9HSldKamdXdGtFM2RJUCtMTTNIc1ZHWFJUbktMblFEbmFxYjhuTFBaa3hHMTd6QXo3NjhkYkozNWxpWkQ2ZnlvVHl2Zm16N0hPY0dhQ0p1WUJ3Q29vWVgrY0trdjBJWG54cHVDa0pvUU8zb0lhSEtCUElPZEpmQzluUUpVNm1WL2U5emF6ZzZvVlBwRlRrbTdGZmFVSFpRK1B1OE5YRUZFdFJZR05qSkFYLy90bFZqVkZpUjV4UFVJQitlT3NOQVBqYVZxQmVCaVRWWnNabnJrSDhJbGsxdElOQmd1TWVzTUIvdk5UZzRlNE8yMlRtcEhlWFRFc0VPZFhIRjdhSWIvVXBZaWxlQk9RNHBDQ3hVdFNKTXIxYjU3Mjl2Y1E4dGpCMDJIWGdQZVNwSFd5M3BpR21ydjBoS2dKZjc1Ly9VV1pXZ0ZTL1VFVUxLU004SVpjRWFPS2xIUUkyaUJBRk9nU3pZaVBEdTJlWUNZeXZab1ZVbW9FQVNzbG9sUXBUVE5zMjhONElFRXpqWTVweGduZWQ3TytRTllUcjJQb3VVWmdpZ0VXNDlMMWRJMzJmRUdycHcrR1FNYUdhQWUrWEdmRmRnQW91YVFwOFkrWGx2VzZhbURGSkJpMXFEMHViRlJNTVdqcVgxOWhiVGZXTmpBdDlTa3E2WHJiTlhoRWllVG5iT0xCd3BqTkxrUXVQby9aWCt2RlFobmhtYUxFVVNQTXd6VkRyMjF0Smg4djdmZHRjVnh3YnpObFFhMzZjcDJ3QlVQeHh3WXdLdGFPTm8xVklENE9BcTF5WE9aakE5MzdxMnRxM04wdDIxeWNMMDB0elNhTzdSR21wYTk2M3VwaVRXclJZLzVSY0VhRHpyelplL2Rzb1pSa3JlZWVyTjZXRTZvZW5LR0VXNTBjT1VWR0hzek16aUkvUk9VbGpKMy9oM21kSTlXRkwrOHhSQUVKc3FhZG1WNW5CQ0FBcG1TODJ1dWxTSHpTNUFvQkFNZzZSUm93cVJFVkNna2pEbkc5R3VDdTN2d3RJWTZRb2dGSElTZExJN1Jkc0VhQzBxaFZGWEwzU1A0UWJmQm92cFpvSUh5UGVYNWZoZG8rUUxOSVJvRE9jbnlNQm85aUFZTkVMUE5ONlVtYndpQUgrK0VXZjdYSjc1R2c2dm42R3FyK0FFbHRDbDlERysrT2x6aEpTNVJ4WmRGQ1YwTngvOFo2Rmg0c3JuZGV4b0w1KzFta0Y1anB5TkRVWkhVOVk2MjdPVlMrL0p5Sy8zdlBCRkR0UkpETVQwOVBkVnZUZWVDWTVPVG5HYzJqdnFnUzFNcVEzQU05NVRxWDVTTEJPVUdzbjJZYmJ2K3NYQm1UZGJhU0xTQVRUdDdxVmNNdWMxRnJqUXoxOTExdmZPckJ4L002aVFDNFVZSkNNNlJ1REUxcFcrQTVNbHdQa0FzT3hRcXU5T1VRTThZd1ZJYjZneXJLWFRjSnVnTW5XazFlQzJXVjE2SnJBaW9tYi9SdExGeGtFaWxpWitvYUcxNjdkTVVXZjduYnUwSStJT0ZaL2JTUHR6aURDQTR2amNEYXJaOS81MHVWb0l0aTArSUZGcWhDTEt3R0Y1QStTSGRsVlZlMVZtRGJuOUhDZkNLTDdNVWlGbUxvR1RaUXRhTW5temlId0FOUndZQXo0RXh3Wkp1c05aRWp4c1ZDbGc1Z01Pck1wQy9Mcm1hYWtNUnhsQXJIVmU4MnlWeGJKR1F5R1F4R1ZGNzVwNUtSYjQ1ZFpsU1VzeXpkNjFLZUlmbkNFQk1RbWZFM1BoZnBnVmJVa2x4VzlYOHQ3QnlnNG95YXcvRnlWSDRLSjZkZDRCRUs5OGhMWkNjclY1WGwyTVY5WnYwa2dlSmhGbExuNmhodFl5Z1A0MG9CRmNrNHU2eGNwZFY5STRHM0ZNMEt6L0NCN1RnZ0cwT1d6cDR6QVBQV1liSE8reWhqMjBGWmxkV043bHhsN29vcTNuY0tHQi9CUHl0ejBzeUcrV2NTSnlwUG1uSGpobjhDeE1IOE54MmZ4dmxrd2d3bjR3UjBId3pMa3FpWEU4N28zRDdHcmNOOHZ0M3ZkdTZsTFZiTjhiYndhNGRmN3c4SXVaQStBOEI2QllqQ3RXY2I4Z2VWRFJGU2thWTNtMHBpbmtMQWcxOHpybVdGcGVYMTV0cWlWT2ozcU5OY2pPajExK0tWLzVibEFZQmFvOXhKUC9ZZjZEN3dmU1QvSWhiMS9hbXJpR1JxTTdkVk1mNG4zZjM0VHFzSVhLOVdMamJ4RFp4d1FlSXhTY3l5YXBKMlVrN29pYU9OZUxVQS91blNqSzBVUksrZnM0akk3VjRCMHNpSjRqSldQUlpaOW5sWkZ4WWpvVjRhRkR0RENycm5oMkFSaVcrWVhVV0JsMWN0QjgwTGVTQ3BRWTluWTJ0WjdFSXh6aE9UaElHdGd2WjBIa2FCOFU4ejhCZmZwYS9qN1hzLzYxL3BmV1RvcTFmSE1YYnJtUENnNEZOVDdoYUlROENGSWp4Z3JFTzU4ZHRFZW1OK2UwYW1LQUJES0NNRDV3MVRqRzY5TllLUzgrUGFWd2Z2eCtJU2U4NU1uOXp0S2hCKzY4Mnc3Nm5ocDVOUkhjR2VPd2JpUEUycG5kRzZLaHl2ODdmdVJFVk1yUnVmV3p1U1ZzaEFBZFVqTWJ3QSt5QkR1NjdIbThGaEtTa3FUNjNuT3JQdlhyenY3azdsbFpXWGNpc045bHByZmNERWoyVnFldlBVcFJJZW5WQmt5eHpIUTBIVGIzSy8vdjhXVmhGQm1ReWxwV3Y5SzF5TFErNjJZdG1zWEM3T1YxWnc5QURQSnVuQm9qemZCc1dXbzRZT1ZTVXNaYVpYSFI4Tng0N0lRQUFmanNIaDA4TnVIUjZSSDhzOEtuMUhSVVZFeEJDVkFFTmdUUE95bVZRUUhCVnNTL2NVZ0ZWeHRhYWhvYTZOUy9VTGxGd1FYRTJQZGJpeUt3ODNVSng0WTZNZkR4dTUrdVZqWDBtQTNPdnJ2aGhKVndOMmtGVDZFNlFQVHo5Y2JPOGRweHpxbjZ6WXZyK0Fva3RVV3V3cnN5RjBCQ2VJZmxZeTF3eExncjY5dE9HKy9rVFFVbDVkWHRObWMzWEJGU1g1blQxUmZyQnd2WFNBVWhlUlBZQkY5bWlqb044THJocGVTV2NKTlowcjRmY1RpeFAybnM1TEM5dzRWWkZJdngzNm9YV2RDNnNQSi9rNHRPVmNCOHEyaFVzWG1UalcyK3VDeE0welMvMVFlRVNBQ0tIdWowdWRTaStjN3BKeVBZMDVqWWd3UW9Vek5vaU1GMDFIRE9CcWlLU1owM3FJWk1VMnJ5OGRQSWhpeGFVSGhUOEFQSzRKdGR6UWY5Uk90K3VYMGRZNXFWQWpFa0UwaXhJK0VSRWdHQWxnWE4vcU56RzI5YWplVFVvY05QbHg5Mncwa25RdnROYVlVbGoxeS9PVHpwUGxPZ2o1eGVPZmZCSStxcXFvMEhqc3lRZmZhM0Z5cTlNK1N1Wk9zbDZmRDMvbkhtU201ZzBKR3JJM1ZZQmJ2Q1pQVk1Mb2NIUjB0dnQ2RTRiWUpFSk1Lc1pZV2hoSkVRbXB6eTNiZTdIUnFIMFFOK1V3b1AzaEJvMC9YTHpyQmFxSVVVSnJrdEpUbis2a2RGdUhYelpPVnBlbDQ3SURLNW1wMmZuNWpONTloMmZEYmsxVkNNdmVmbDNMRzAzTkkwU1J1aCtrdXEyNnZiZC9sU2NHQm5seUhFK0lneVpMQWhZT2x1WXJNMTkwMHhpUm1OR0h2MGpyVDNZTmkraTluUGE0cGlZbVB0eWRSMFpISXhqWmV6eWsxWmo2M0xqNHVENGtjbjVtWURaQ0VOUzlleW1PTkRMcVl4VEtjUTFuNU16ajVKc1dZK2JtRUd4cGJpU3lrNG5haXJVdG10R2J5UU1aTTZXemZ0YUZUUTR5VkZIUWQ2S0VnZWdBYjA2Wi9kVUFBMUlRSks4c1RxeHpCUUxxVC96cjNtNFlJWlJDWGg0eXVtSUxsYXYxS2hWMHhEaW1pRlYwUkJYd1FHandEbUR5eEN0THNzQm5WOW9VWWRnNnBDYmxjdm5iVE9JS1hRQnFUODBjRGJoRm92L1VuR2Zaa3FvUTRRYzlXRXN6a1o3ekYvUkZBUlJmN0Z2TTNWc3N5T0NnSVYya0EyUzlMSTNPTlVpaDNXVXZKbDhvbjE2d3VsdU13eGRabFdybFh2cVpFQ1kyL3N2TG9EVElCOXFCSmRWM2Q5WG0zUnhjcUE0WG9YUlV4L084SHk0aVV6RXg5TFMwaWN2SU9qMXRiV1ZsWlkyTmpoc1RxYTlHTi9LWWFVcU5SMG5lSkN3NUkyTmpZc08vajQrTlQ1Tjc2VWMrQjhtcnI4YUxUZlppTUl1eEpkTlgxeWNON24ranJlSEY4Q3ZFVk1uMWgyQ0d1R1JRYzFQNndHVjdSOGFTRDdRVGpvczdPcmhrdXQyTXJMNUxQQzNLbTR4bUNrdWprNWNWbHBJU2tIZ0pYZDhHbjdkcGFlcFkyVm9MMkQ5K3BNMEJyQUJITURYaXFPQ2pQeE92K212QmpKbjdIYXdiazV2all5c0lDRGdyalcxZTNHTnNPQzJOajVjYVMwZHhjM0FvS28wSkVCSGNiVC9ldDZpRjl4a2pScEpGOTJMc1c0R1FYUmFZbXlvQU8vWUpuZWx3RUNyd0J0MGs1eXVLVjdOLzlWRlM1WG5XUnM1TE54K05WUkUraG5haUd2L21OSVhCYWpnSlp5QUVwcXoxYXUrYml1N0pzNnNpWVdwWG1jRkxuamxDb284NFk2WGxMemwrajJycDhTelFHRW5ieUlXNjVuVmZzN0pCTUhuZzRnWEZ0VGIyTWxBemNqVXFwSWlsWFU0UGQ4NnJ6ME1IQisvc21YMSs0L2ttc2VaTDJTOGF6SGJpc1E0bS9meTFod213Q1g3dXhNSzZGa1pEU3Q0OXA1VTZhT3kwOUkyTjBweHJ1N2M1UytnWXlTbURYMmRuWnlNalZ3UDcraW9lTERlMkNCNVZ3ZHRXcnAzR1ZobzJOdkFCWnhRdUZYZzUvNGpZOW1kTTlwZC9MOVB1dTFOVEZWVUVQNXRlN05yTUltbG9RV1p3VG13T1FPeXlrVG05dmI2K3dzTkJ1cFJrM1VvSzBIMW5kSExOS2NhSzgvc201TFVESTFVb1NEeVdROVFrTmNQU2xramNwZEdCWEJ4MXJEc0FoYVh6KzQ4Y1BWM0RvdXAxVkpyVzJManZQYlF3am1UeEtDdUluME9EbEJWVTMxVnlGM2lnVFM4ZnJpOGRwKytObk8vMks4MWJ5OXRlTjhISGh6SitwRCt2UHQvLzZCKzhXRk1ST1RwNzYzRzFjc3JTM3VoMHZQai9lWXBEeFlzbFNvNHpBaStRbDl4STQ2Mm9ObXBJdGQvaGNEK0VhZU4rMjNhNjZQbDhIQmZXSlpaK044cXg1WHMrb2MzQnd3RVRNcWlTNTE1L3BCUTRPM3NmZU9YMnY2MUVlbjhmZHBkVzJ4OFdXbHB6elJqVVpWOFlabjRZVjFGaXNSTDJab1hzTWdXdUVUdUMyQUUrODhOUVNEMi9IUjE3MlNjZVlPaXltS21wdSsvWVBOcllmbW1hQ0tyQW9BYXorYkg0UUJQTm5JbEU0Z2o5YWNGQldDbCsyRWZpd0dLQm1KMGRFU0QwblpML1IwSGo2MjhQZkZQL3Rwc294MEwxcVhtbi94TjdmdUJteGtYLzN4TDYvOWN1ZjRnWk5QYkhIZWVnL0FwRmplZ043WHlTajFkVFZmWjdPQ3lXakg5NEQzYXNsZ0JabElSQm9ncVdsdFlEM3BxdUNTMFRDNGc4bC9XWVdsYkF1ckI2WUtPQVI3dmgyL1hmbXZ5RUwyclo4ajgxemx5UGIyOXNEQTBWc3BrNU91Qi9hZ0NMVTN3ellsclNDYld4c2d0RkovNTZjVEMzQ3JkM1grVnBibjZqTU1YVThIRlY4TkFNOXdlZjFZblM5OHBqWENZNm0zc0VqKyt4alBLSTB0RXpTQ0YrVkZsZ3BlN2g3R0lkQ2hHcU82Q2ZEanZ5eE1JWGZNVk9BNlhZNFBHcHZEbXMwVGo2Ylh4c2Y2RzNsVzZ2S05BV3ZXeWxrRW4xMWdnaGxVdVdUekdIdWlsSGEyWC96b0E2bi9sTDhZL2FIQnVjSjBxY0VPNC9aZUVJdmVYakErN1EwK1FiZU14K1pRY0paQjFsdWtqVDRQbWpsUElHdThjalF4Y1hVbExLeDhSYk1TaHlmZXM0MW1ON0MyN1dlOTAxTlRhMTNkalk1N3JtN3UrZkVTakVrUnZRYVJRY0gyYTYydDdVMkdvUitwSUFHZ0tHUVZNV2VrZEVSSWZjekF3ZWp6Ym92aFd0OExyYXZMMjhBV1FudXIyMjM4OGt3UURudHVGMTlhWHZVT1o2OUtSRDBObk4zZnVpWFRkcmROUXRFb3lUWUNxWHJpZVQ0cnZMZDFMcjl6VnhHdHFmVHpiUGFUb0F2V29YMlE2R3liT1dGT3E3Q00xTTF2ZXY1d2ZoZmNiOVByaUlJQzhZRCtKczVlc0xQZis5RHN6MkY5Z2pWRUJnaVNyMWZVdGhMRFJsZTJHbTRnVDF6a3dGMFFGRnVwc3dQNEI4V2J3TUNobGdBSURrWEg3OFlETG9FVm9oTVRyNkJwTnhQcmlTNlgrN0w2d1JXK1pXanpJRkM5QnBRam9Xam8rWGx2My9EYkZvN2h1Nll4R3QvSnEydXJ1b3c3MzBjMjl6TTJYTUQrSW5Lb1BOakM0NVRpWlhSMWFSaVlzS3ZBNFpXRTBwNVYxM1U0TExreFF3MXJDY1JFUUQwcnFiMkZoYW1walJKd3hRR2crbHZENUF3U1NSUFY1WUtFMUl6MDI0eFNiV0w5U0NnbEVpMDI5RCtyU1lkZExFZkNvaVR4T1VGeXIrdkVRRXFYQ3l6TjBNRjZ1N2FZVG56QjBBUklhM2c3ZWpZTENHSG9oYy9BeDRJZGNldmxydlcrcGpJTjBMd2Y0V2JPbU54ZjZMQXo5RUNBYTVNNXlZUCsrZGZncU16MjgrNjNjWlNWSlkvWVlMODZTQUcwNGZ2M2kxdUduaXJFWVNUNE9qcU92TmNZczNCeEZGV1ZPOUk2U0VEeFJXUUFsaXBUR0dRakFhZ2dLTUVWTk5XcHc3NjVkNlFMYSt0TEdHSDlxTklSQURvdFNxUWp2eU5jZndwY0xKMi9BQTkwTGN4Y00vUW1IWDg3T3dQSnRIWDhZNVNNZlRqU0dvTWR6K3Fsbm4wbkRzR3hJQmQrLzRkVE5ZL2k5S2txSUdEaks0QVVLUUVOa3gwcHNoUll6UEZNVzRyeVFsZ091bWdHV0JmdzhIVEEwd05jQXhvRUNLekNHcUdDVm4ydUhnYUNxd3MwVHdvc25BK0dVK2FNTVNXeS9kdUtpbWJaMEY3emsyb1l5T1FDUXo5WHpvbHo2Y1RiRmhiU3RSeTFuSXVxYW50RUZ1U3A1NDBOWnJ4eFVTZ3l1amxtZGlmd2hTK29mSCticjlFSzVUaHVPYkYyY3NaSlliaUp0SXZTcEhncGJrVEExTVdzS21BNkg1djZRQzdhRitUYWhZOHVjWHZTemVMc3JBNGlmd0NaNEp6dlBienc3alVpcU4vcmFKanNRTXBIcTVMNk9Zand5Z2VHNkMvYStyczRMeWVqMDZaRUovb1pBR2dZWmFZZFhzVVBCL2Nsd1pDVExyTXhYejUyK1B0eUxtRjBSN21PMW5NUUU1VGhBUUl1OU5SVCtocW0xZVhISVUxQWRTcklrTjM0d2dsc0pNcHBOYmJqM0t4N0NQWWQ2dXhuSmd5M3pxOFdPeVhyOUhLSUpxdHl3b0xQTW1nMUVRREVCV1FsNXFhSm5TL1Voam9xWGYvUHFGSENDY2M3djdJWk0wMU1HY0R2M3dSUjVsWnlhTGZYZ2RTclY1U2E2NzIzVlIxb2VmSU1qYnVCSEMySWZ3SVAyU2U5NGx4bFh6TFYyeDVmMHk4cEUrNDRPK1JDYVlrUDlybzZONnErK0ZMVzh1WHJkeW8yYXFRZC9XTFB3bUlJUVlWWHdXb3ZJa093Y01JWXJYbi85R01zcDluTnRBd3BDWVZPTDhwOTgzdVBHQVFyem9kMDRjS0VsN3Z6ZVVsdTdxNmhuamxvRXo0VGd3elQxWUp2L2MxMzV2UTM2cllHMnZHYmMwSmkvMVNMeXY2SzZmQkQvRnlGSUtXSGdYTDBJUEZxaEdBYnczSmp5OU9jei9haDNuQUR4TWJZTUlSYitGeHp3UkozYW51ZEFPY2NmTWcxMmxWVlFkcXpsOFNPMWJJTkQzdUw3d3J6dDR4WmI3aWZyN09DYXZNYjNpRHRCVUdKQXdBaEZBclZBTldadzU1NUNWdEhNV05leVlINkQ3OEJkbjhMeGVBQkpYNnF1SFB5SkViaWVzeEQ3M0NSUEY3ZWErL2wyVStPWTBuaUNvK1p3cU0vRVU1dzNMU0tscTBjWHl4Y2hUUVFWZ28zcVB0NzM4SG95cG5JQ2lRVnc0dW1nNyt5TzRNdnBwVldaNXZaWEh4aHh6TnNUSTlmRDJCYVNMeDBsQlJBMVYrZ21UZ2ZxTnQraUVZVUozeTgyZHFXdHFRQ2Z1TE0vWFpNQ1lXZ3BScW94MU1VamlCRXkydDdNTDdqWndIMkdyWVVBMElEOU00WGZRTVlwWGphYVdVbEw1akNONFNFR0t5QXFvZ20zOFdPUEJabm1wckd5dXJtLzgyUjFWUFF2ZjM1aHFjaTgwOGErM0V2VWxhYTEzcnhjWEFDVjdFZUZTWDNVSy9hZERSQ1VlSENPSkhkL0hWMUtlY25DcGFieDRZSzFwVHBmSXVtUHI2eW9iVVFHUEtLSHFzai80S21hZFExS1JMTTRKUDc1ZDhoOWJnVkg2RHZEbXdtQzlnU2hMVlYzLzcwenhHT1g1czV5eXlSSzZoOFR6ZHA2SE5yZEFCc1FqdkE1KzcyVUhocTFvbkNZQm1CUDBYelN3YytEczRQQVdiNWlPeEJaUVM2K0JNai9keWRFbmpHT2pvM3EvUHQvSFkySHJNcDgzTThIZ29pSkJhSlF2dTdqS05NSXljRUFnNDFoOEp2ZjNoYjBuYmVmSlVXRmxaZHlrdUphYjZmaGdXaWMyS2VxTDB0OE5IdXVVcC9Pb215ZWRuWWYxMkFUNitvUkZ1MnBBOU4rc0lHdUdBbWo4ejc4R1RHdFpydjkvWXRidVZ0N1dOVHFJRGNVclNWUFUyZVd4T0JuYURMMnJvRjh0QzdsWlhhVzFpTXVNcDRFRllkUzVPcjgvQ0w5Z2hUMmNyYTZaNytISG55U1ZjY0tDNHlCOVg2bHFWUUo4cUtiWEJGRDBweE9hbHZQMDZsbk5jTVhPWnR3c2xnTkJQRGlVcGNxWmM2bWRZZFU2Wkx4dW5xL2ZydVFXek4vQnZRUFNCZU0rQk1xa0cyTXFHTkF1a0l6Y2FhQnBHaHdLSG9UTHlBc2lEcEovTUZCVk4zZ0NnZ0NJSDNmUzFJS25KVFdTS0VwazJwclExSTV0eDQ2VUlLWU4yWUEwckNJUlN1WWZaeFo1YU10MGRyWTZ2ejNiazUweDQyVVdXSlU3a3R4T2NFcW9JdWUrSnhaKytlQVBGYjlpUk9kemQzWjB1VkdCaCtVQVBtYk9QWk9QK0VTbitpWGF6U2trR0xvZXRqMkI2ZVZuNWk3Wi9IdVNwT2pjdkFmTnQ5OHlXSHlPY3NHcHp4UjhUNU5kUGdId25TWThXMXRPbEJneWJOaGRUUTNRSGZTaXBRVzlKU0V4T2MxQ1FDVHNpbE1tSWwvRkh2a0VFUXVseFhUV3ZveVREbzE3bTAzQjZuTDZYTVNWUW9wT0E1dmpuUnkvNG5wSmkrVmZQODgycmJRaE5tbE9DUXkyNmh2cTZHeG1DTktMMXA3OUoxY2RZZkRVeXZNT3p1aEZTZVFtSWNKRnM5enJ0NjdnNWsrYnFwNnZxYTk2M3VRckNDOU56a290ZlJkSW80eHBHOGVndDlDYWhHbHRJUzlVSlJIemU2Vk54T1UzYUFsdGF5S0F2bUF4dFA0K3pkWEZ0MnJHVnVXYk9UVzgvd0kvN24zODUxd0tMMUovbEFZRU1hVG40QlBNUmtkR3ZaNWU5eEZ2UkswR0x4QzRudFo3MzE5cmtYanJUVTNKUlZ0SzUrNUpCMmxnMnNad1hoekloK3hWSnRJTGhaU0lOYWErRE4rR3p6ZGxWVlFVRmZRVCszREM3SGw4VE9RU0xpRllXWUx5dElscTBwNHFsWTRBQWh1M3lqS1JlK3k0Q1lqVXhWNHRkUDVjNVdWbFplWGtKMXJBRlJaNGY3VkhPTVFDVGF2YjVLYkVZbExYNHk2MDA2ME84M1FjWnBGME1yUGJIS2dUalNxUW5yNy9zOHRPOXhiUVd5V2NRZmxnSS9QQXhBZ2lkaEd4dXAzQmNvNkY5S0N0cnNOVWg5MzV5dGJWazBCN1FSc2VMTmVKMlByaSthQ3FESzJiSmJ5NDFGQTBjR3JNbkVjR0NxS0FnYUJERUxtdVUxbFZadmJaNzlTdWs4ejMycGRub3J0aFNkNUhBTTdmamVaRjlNWGhETU9WZDI1dFBCY1doL29tdUhZQUtFZ0g1QitHZ3NhKzE3RlM0OU9ZelAwMytTSDFXOWthcnVxbXNSTXNUQlJqZXREN3RUMnpKQ2orZmJmVytDOTBOeW1odjd5MWV1QlIrRW9uZFQya1k0MnBvWU55UnFmd0pObUpiV0VFWGVnaHJmeG1TdjVPZmVzT2t2V3ovVTZwSFYxT1BrSVNBZ0lnSXl4aGdqU2MwcStYWU9TV1o5VjFlWHRKTTBzd3MySmtLZnAwd2QyQlA1QkhuNUJkR2xkR3Q2c0hOTlMwOUZpbzFsajFwdjZhV0Zna2hJUmtKQ1dlR1dmb1huSWN3ekFnMkdTVSszZW1abVpXcHhiOFFxZzFDenlJMzNjb2RvZ1VCRjdOM1ZoZm9TWGt4V2JFN1BuTUVmTDJSN2RhaDRVbzdEeitlZjBrQkx0MndaUXZReVhnWHA2WWNibzVTbGhwc1Z4cWRuZHpkK3k1UnVyeGZIRXd6Q0RJSlBLOG10aDEvK3hFSmJBeGxMQ1pWMDlQdjdJR05xTEY0djYyTHlPdTJLYUVrR0hXRFNjSjd0YlNYME1tRnZtL3ZUOEpJYmVoM20xV29vUW1jc1lZeHlOdHZ5VGJKOWx0eko3MmlQVUFnY0loWm5xOWp0M2MzTHlESjc3QTlXMlRZb0xJRDQvVnBGekxiNnRic1VVb3lxSHd0eVcvT1RVRUJOWnMzYlViYzhHVG1lYm83TjNzOVpGSDNhUzhpM1V0MEdlUEsvMXNnUVh1eTNQWjR6TE5HRUZuUjZsYWVXNFlOb3pQeGppOThxWmJkeUg0YndoMGZpazFLN2pHbElTRXhvMS9KMFZCMTJyOFB1cElCTlRwN25IVHhEQTJKL1ZZWEYxRkM1RWMvYkRjYWhOK2hXT1IzQVJ2MlFINmtqVjZ5R2VwdU91Z3NMQldvcUtnNnJhNzBTY05ZOUlZMHdzbWtNQjFKOXpGcWVuWjJ0em4ySWVndDdWK3NXRFlqVk1aOG5BVlVPWjFVSHZmSUo3emlvZlVsbHZmekR1c01aMG5ST1pLNWYvd3JkZjFrS0tHWXBxYjlrNGpjNW8zdDJiRGwvZXI3NXJUMTlXUnFpcjJHa2pyTnhjSGU0bnlwb3VOKzdwV2JYNWlMM3Z0OWJFN1RwWEtHa2t3TEd5ckV6c0xpUHRqbkxqamViTHo1b0JaL1BybDhpM3I2NEtHNU9ZVFlzTE9WVHBRQ3dVQzArc0RNZWd4cTVIc2xMOTJZU0grUDdha29ZTDVDTzg2d1pPRlRPc2lNOEZXN2RxMWRhcUVlZWZpN25NVk1EcjRzQ05LSnJaMnFCVWx1NjVwWVg4OTh2U3JzOEhwVWxUUis5dGhiL1hYODkxY29EZkZobXZKb3BIRG02NGJkbW1mOFpTdUcwRk5lY2JFU0pHTDg4aXlKR1kveTJzaTVONXlDT00wbEJON2tpOFdmUDM4eWVCMmJDMXVHVFdjTnUwM2k3Vm5mK1NtbnBsREZTbm1KZXdtUU5UZ1ZjdDVuMzc5TWlXc0U1bXVQcHFqaXJteFE5TnJPbTFZUzAxVENiV3ZvNjdzOFhLV01qVEY3cFBVeG11ZnowckVhUkdhWWM4N096eWRMMFlCd0hlMjVlRVl5ekhCaXAzQVBtNDREbXI0MHJXVlFqTE1hRDFWb1BsUW5HL0FYT2I4RFZQOVEwcE5iaC80SVFJYnYxTkRoTkhrV1owR3NzbFlrQjlGZm9WSVZ0Vkw0TllaK2R4UlEzY1B0TEhoajVvenpnZVhEU3JzWEMxSGszQndQblppd1FDUEo0b0xoZE9HVUUwOXQ5NnhuNDdzcUl4OGZBMFpLSUw0QVMrem5CaWVuNjVNbDhyS3ljWTU0K1dJVThBODZwSDNDdDlScHc3aHdkVFMxVFhHbGJUclg2RlZQVG5kcXM1N2F5S1F4WjUxbWFYRDVwektPYWpnVlg2TElrSTJreCtxNE9oVkJwd1JqVE1pU25xQXhsdDk2WXFYdjBQekhaWTc0ZkVwVnJKMTIrTXNoME41cTQzckoyWjhjZHpVYkIrRURtcjBsNmphelA5Z25WWVMwNnlwSzR4bk9aTUt5Vm9CTExuMGdYd0pqdVkyWEZROTl6NWY3d0V6dm80Ty83cGQxNmpjM04yNVZJWGhUeUM3akdSa0U2NUhFUExaNkhaKzNXNjluMDlEUUlyWDR1NnpwY1VCNU01VUYyRmozSTk3ODBGK0NhOGUxZUEwQ1dQV2Fqb040KytYYUZoNlRjcUlxNlBXMTlkeWNuQWI3V3FpY1lRaU1XY3A1dGVoZEZRaHdvV0krWGxtRGpMcWxmOFZMd2Q0MDFLaHJEeDJHVlZ3b2swNVVvNlB5ZFU1T3Y3MlZXUldEZXlHRFVsR3plWWsrL1RLaHA0R2YwdGdHakJkMDFIWVlxdXZTZnhaUGlHcTR2UlhBS05Canl6S3hZZXlweUNSdUJBUXVyRjFTVWJ5ckFzSS9ma0o0V2g3OUtzUkhyOS9YeWVNU2dRU05BbWxjNE1KUlVQSmhWdElMOTFMNFRTSEtNd01rd0xZTUthVmxaWkc5UnZVTzJJOHlKbnZjRS9rSGFBYTZrOHl5MFEwSWQxemtpMVNZa3hnU2FDSHNMWWFIZHNUaVVuclpyUHc4d2kyVjBDRzR1WHh6SFY3Ny9nQlBsbzMxUWFxaWRVTHNyQ3lLRUZVVUZWM2Z3R0dCSHgzb28xOWZXYzlmZGRmNE53dGJLZUg4ZmlITU05Z0FyYU1tRUZWcjlXWEpaUWFucTJLSnplTkRFTy9vWkdJc0MwdWQzdU1wc09ySldlRDdWZVlES1pJS0p1bmc2dXFMMkRMckdlRzNiR1hEMWJNU3JURlFGbHREaEV3anZ2NndUY0hVdE1sVHY1TDZBVVBweUo1ZC9LR2hqazVBRDJyVTE3Y1FhZ0NlelR0bHQ0ak9hS1NIMTRmVDE4c3VCZUdabWZ3MXI5UDAxUXpCS28wL3BodUlQWTFTT1Ewc2VKRjZMenRKZGgwdldQTWV6NUdPOHFPamsrWUpVb2lUN3R5cGJ3TUNKOGJ6aUFxUWlxYzZQNWlITVF6M3FOR08zUXpOa3F4cGIvdFF4RDByV0NnditpcXFKaDdWeWtqbUJOVFRRKytRaWRrRTJxZk9TcHpGRXlOZGREaTBaUlFDdG9tdGdLa0p6dURmZXk5S2h3MmNCVmRxWXY5SDAxVUZ4ZFYwV3lCQWdPRHVNcEJCZzF0d3lPRHU3aHJjWFlNTjdoNGdXSURCM2QwOXVMdTd1MTIrditydWg2bnowSFdrcC9mYWEvVlpmVnJKME40bE9VcTgzMjRxclE1T1dKOWVlcUd2Yi95cXpRQjZ3N2lsYXBpU2lmR25yN1c1NHZGUzZSL2ZPUWw0S0NvTU13TmNUcG4vRnVCLy90ODY5TEZkeHh5Q0ttUGNRTjFHS2ZYZUtlblFiN1JSeDJLZ2pKcUZlalVya3ZaNmhyUlZnek1ONWRISkpmcFVyL3R6SmdZbXZFZ1dnRmdRbkJTZ3FFcUhYN08wenJxWmZ4ZnA2V1lZaVQ2cXdQeVFrNVpRdGtEV3Iva08rOTdWOWNMMlh5dzV5amMycjZ5QlVjNTFnOVM4Zi9QbHZtckNpUEtOQ2RXbjB2UE50NTdQZUFQbTRtSWwrRGdBR2dhcEhGVnVMVW9BUzQwaFdoQkpHZjllWE55azRQdmhoSHJGMjlUYTJ0M2RzdDEvVnJVSXNUQUpLeEpiUjBCMG5vcjUyclVhays0VDJmdjJlMlphNXVQQnR2elQweE1VUmxpUUtBaWJkZ1FER2lyRDY5L2YxaThvNnlsS21uU1FvTUtVclRNUTU1UHpQbHlEVVhkWUlxeFc2WHY5VkFXVWxKdG53ZFhVeWlLSlV1a1pjSlNQbGZVL0gxNUJRUUh6WXVmNEFZTFg3VDhaMm1DUDBxQndOQ2hyRzZaanR4ckJ4SGozY3dXSDk2TzlhQnR0MXJpRDA5UFR3N1Z0YlFPQWx0VUs0V2Z6K1VHMnl0UUc4ZEtxbHY2WFlQUGJudGZQbU1WL1VySkhrb1FTKy8rVWMrUGpic0lBNkFCR2wzeDI3dTRISGUvMzc2N240NWsvUHFPUzhycldscFN3a1ViUUZ4QVBWS1d0UXdtQitDWWkrcmJiMnRxV1hCWlNPM3l1VDI5bVp2eWU1Tjg5enR0OThySEo2YWF5V0Z5dEgzYmpHQzU5dVVCRm40UTRDbTZtOEorakJrTmlIZ3FhbEhYbnl1OER2bmg2a1l4QlFhSC82d1daMk5yYUdoZ1lPRGhnZEU2ZzE0ek5ROGd4VFRZRE8wMENIT0hReTIzaUpLaHF2YW9YUzh0WWJFbnNLYmhyamNmS0dlOFlsWVpNNk5LT0xNNXJWL2dydjF6WFQ4KzRLYmgrRW9jZ21DUi9mc1N6TW1wTnBCNGl6UHBkQ2gzVWNDMUYzbzhMaHFwNmdRY1k4MUhLSUtDZENUN2MrNzJmckdXMmVEM2YvZmRzYlczZi92TmVVTWFCajV2VnFEVzh1VkpHd2lUWU1ROHQ3UHoyVHhzZU11ejgyai9xK2RpcjNmdFZ4d2VabjNDaDNMRHpzcVlCVjNReDZGTkJEYmhWOEgwZWUxTnlqV2hsZDh0U3lucW5TbUpkVitETXFQdXFOeC83MDFXb205NklmRlBiYW9zS002eTl2YjNONjM1dVpxYTB2RnpBKzhIK0l6dzllVExHa25rMmZGMTBDbFVjbTNRWXN4UDhkYUQ2OUh5SzErdVZYK3FpRnBNTnZXbmxtUW9rWXF6RHRwK0NwcGNkZlpIOEF6Q3dNZGcrZ2RVSFk2S2pmQzRmOTdrcTFxMnRySGc5ZHlTVWpmT091ZE5ydDdrL2VnMHpUS00zNVNVN3FDd3A2K3lNclZEZVhFMjk0dVhGaVRYdXYyMjJHdTNlZmJrSXNhQ3BFTXpWL045UGNiVUxXUm1RbU9xNjdEVDAwbm5sS1pNcmJUYzFrRVZBOVg1cHlKZ2dlQXJqbGsrVW10dXprSklTcjlmYmVjSFhtK250Z1poQ3BlSVBXbkxlOGY3Mjl2cXNYcTdqOGZKUUphLzl6WkQrSEY1WW1nN0RyMElTQkJLWTN5bmdTNEMxTGIyOTJVL3hhZm1KS0JYeDJhNWhkUnNnRldab1ZvOVFYcEIyL2ZEd29QOTJzLzlSZWRobjVyUDVISEp6Y3JvbVVTa3NDOWhweStxT202TzNOZnlwUzZYOW9ZeGsybVBQVHc4eDluUUUzbGNiMWl0Wi9ONEhCRWtGUFRBUjA2RGpmblNUWVJBYUQwMjJ1SnNreGpXTm1OeGIxS1JVbTNyOFBPUFQvT1ZzTjBHMmhXZ05aeXh6dUZWbEhLVFBXekN2UWwyVnJkMmh5a2NxNkhWMzB2RXkwdEg2OW5SODZPeHBZTEF4bnNrYnZlMTkwZlc1V09Wby9lMTBIUmNYbDhITlpZekFWeGN4WllkOE1Cdjl0Zm1BcVpLcnBQcGtoVjlTMGRvUGZvNUtFWDNoU1FreWhHb1V3YmxvS0hDK2lFOXZPTGgvSFVONjYzZjVxTy8zOEJicTgzeEh3dS9ZQ015czE2TXVZd2ZRbGRsazBjMjdKQ2xSQ0U3Y04xZnB5MVczMWQyT2NhMDlYQTVrTStvM0gzakE0WDczUG1uY0ZsdkE5MHVHSnFjRHJieXR1Q3pUcThMQXV3V2NQeFR3RlZnL1ZJSSsvaWVpRVI0T1hkeEMxWFNaOSs5NmRZa1hMUWs3MDFONG95ZmNjZ3k0MGdWS1lhRGM5dmEzVExlMTcwNTdNc3JLMDF0YlcyTVpYUDl0aUR5djUzVTZtc1pXZnF6WGFHOW9hdHEzeE1NclUrMWIvZkEzaXZsTFJQYjdyYWgrZEhZSTVLVzJvVEc0UFpiMUY5NVRYY0xvMWRWVjk1WVJINkZrZjI2R3dIN05NUERNaUl2UE93Sm96UzFPQjQyaW5hV0FNQmdpckpBYVZibnZnVVltOEhEVzBxSDcrQ2lsYkd5c2IyY25LL3N0TGx0RUdRck12TE92bVRmUVhGTTM5NzIyaWJ1elg1KzJJRDBqWFM2TCsvSTZpYjdCZHMwUndPSzg0dU4xTDViSGdrc2JkYkJDMHFaWGhVWWZ5TnNpRnRPV1dKZ2dxNWprSTg2VU02R0ZZdUVNWldWZ2llek45N1hIVUZaRkx0V1JjbkJhalU4U3Y5SnlkVTZVS3E5NXY5a1N1OUdhRUl5QlFEbW1tQjhrczQvRlgza2o5SzZYOVhNT1Bxd1pJN1pIR1VjelMyUEppNWZXaXRHR1ROekh4OGZOelUxYVdscFdWdGJLNm5nb2dUb2pQUjNkNFdNNHJMVjVoWUcyYnVmMXo4L09PUHR2Ym00aVkyTFlha1FMNTJvRmljbE44NHdHRk9oQkdBYTRQU0Vvei9kU3RaS0ZJOWZLSGdYS1ZubS8vVFA0VWpLVlRqb1NtTEhDQlRGR29wWTJ5TkVaQmxyUXBSWmtBZjRuaFpsYXkwSmZNcUQ5d2Nob2FFUVRWblpXa201dW4zL3ZicTN2WDNiU2l6VlhUTUovalJOdWI0dndwWU5CYWwrL1lKL1FIQ2JlQmtBSEZvcklEOEZyTmJyL1JXSDdMbnd4aUJLaHBFS3pvNmFXRFAvMDNQRXhodW5WeXh1anZRNHVEQWNjcWhjWndHTXhEUDM0eTdvaHNqa0t6UDBXWmRDZDE2MDZqQ2xqWmpXTE9weloybU1tSjlrNmpQcnIveXJmTzd1V0crejBHKzNqVmdhcHlmeThMLzRGV0ZDWlFRc3VYMUgzNWRqd3FIZ2tETmpwUXJZNmwyMlIrSGNmWFlOUEgycXJDNXIwV1VwRVpnVWd6cGxJZTZoSUM2a21VVkFHR29NeENmQVpGTk80WnZ2a0Y2bHAwb0h5S0VTaHRicTYxcTlLMnQyWkNDaEVOOUxwVHdRalB0OGtnaVQ2MmJRb2FoWktYNVBnRlcrZmE1R1NzMzBaRUppZkpFSFlDejhQaVRoL0dUQnJFTUFoSXZUTmM3VVdGQ3l0MGNOVW5jcVoxUmFmdkl6VHc0dDFWVUJuSjI5Sm9nY1JrSDBnNmV2OWVzekFkZ3lab08zL0lob0VpSWlJU0dIU3o4ckk4THBmZFVNajVrYVA2RnRhV3BMTDVPRmdZV0VSRUdqL254ZmJrbksyUjNrUnJGYkNrOE9YcllBL0VVeTArK3poV3FXUXdDOUlRWkZUaHZmaWZEblZ1QmVzTWtSZVZiZVBjMFpBemwyM2psYk5pYlk2TFJrcmhFclFDVjZZRWZFSEhKZ0hvemJ0NUV3ZUtrLy9lNE1XTmdIQm0vZ2Rpa0laWWd1eEIvbktva2ozSWtpc2o4cUE0aVIyN2s2WGxaV1ZKOEZlZnlxWVJvZkJvbGhXR1NUY2IvYWErNm5JVFZYSTNYYzVobFVXa2JJMDF1aXdRZDJnSGwvcWs1VjgrdkszcnpZcEZ5T1cxWmVWRzBoMG42RDl2VWtTUm5iTGRkdnUzbC9tM3oydjk2SlU2RndlL3VWc3hzVzU4NUZHaVpHVUdVMFdxV0ZIaVcxVjRkTTY2cXBia1VTSlFYZWVtVVN5Qkl0UVpFeVlPalZaYzJhTTdGOC9pZ2lvWC9COW5PcUlrTEJ3RC9mOUt1V2RLV1dzejZqcTArYzdnaDRRMHVUNGZmaHNmWU1ZVnZLcHFhQTZTVHBPMTR5TG9KZFptNjdwM0RLYjlJVlN1RjBEZTBrV1BNVWFMc2FDMUNmNjJjRE9pK3dvUnBVaHpqS0RNd1N3UDZBRENFZEJCenNCQmlpQmpmaWdxQUE5L1NQN0pBTU8ySjVpRE5Pb2Z3WVJWYVZ3R2k0WnVvc1NSVEphZFdCdFNHUnhqZkVSb1lLamhqeTNtclhvZDZnTE4xY29hQzJ6NjliK3luSXg0MmZBS0ttNXUvTHJCQlVjOTZDRzk1WHdUOVNnS0VoeHNMUFRGTFMvWEkwY3oxYzAxTlhWMWRiV05qVG9Oem51ZmlSdFZGU1VYZXVsR0JYbWtGa05QVDM5UjRMN1BmU1FBWUhBLzlaTWk0bnQ3ZTBsSi8rM3pqMXQwV1cxdWJtNXY3OC9MQ3lzb09DcmwrK0FRKzVrMFM3c2ptT1R0OEM1aDE1cXdjWDNsWXpzejNicWtSRE1MaFE5L3BwRUdIaWlCZWkrM3pEQy8xQnlVM09sSUR4MytTZEpnbkpscTJ5Q2doM1YxVk5MVS9FU1ZPRUkrcHFsdCtXTDhXZjFEaGQ4b2tLbFZibDF3eVpzMndrSmNCWC9wcFlJbzhUMjhYRHhjRk5xbGRSMi80RHprcGpsNWVWTmE5SlU2SEFpK2pERGdsNmIvdlA2K2hvNUt2MmNuWm96VzFYdE43YXFXSjZ2Y3RkcHNtMVhTRTNMSE5sdkEvR1o0U1BYS0ZrR0x2R0tQc2JjOE9rTlYxQWsvZGJVcUswVFJSZkNRUHFDUDRIdEdMd2lCVXlnZHc4Tzd1c3JQa3hUNFZsZG5GWFYxcmZ6WGhVZnR1U28zOVY4OFlFQVlBMEwvam11SUQyS2NOYlFqVTVhTUJCRy9RS2JSK2FwS2x5WHBOTldiYnNxZktXdkJuUnFqaWt0Y2pUVnozMkJyL29yekJ5czMyemw0T0JnWW1MaTZscXZRT1A5Zk5vd05qWTJYNjZyTEVVaTROM1kxTFI0M2NycmR1Wjl0MmcrWDZFZkF3SmN1cmRXVk5oTlpQR255Wmg1ZW5wYVdGajQrdjQzcjlIUTBORFU1UEZCaFJ3Y0pnblpoMHlxLy83dHp6MzQ5T25UNit2ckJ5QzNNSU5mNFpLbTlKQzlhbVpDQjBjZnZkYytiOGJXajY1VnRkcUJUUFlPRDMrQ1pBcVU2emc0R0tDdFlRVllrVGQ0ZGZTR2F5UytqaWtmY2VyY1k2Rmo3RnBBU2Z4Vk10ZjNLR2hyUzlKTVZFSWdaNmdIUXkxQk1LMUpWenJlYjlYMSt4TEM4a0xSdEdWU3dOV0xKeDlGYm1abUJrM3dKYmEwK0QvV3pzUERHeWNSU1I2UGRrRlorV2Zndi8xR0p5ZUZoNGZ3ckllY1RibDZrMnJYSTBiZzFuaHFxeU4yKzN5SVZVMk1uVDdIbFRadGVXVkNTWFFLYTJycC9TWWdJdkcrT2JqODk2OTdxN3UzdDNkaFFVTi9mVTNlOTc2bHBxSnRqN3ZjUEJMS3F1QXJEYUpjUGdKMEtvYWl2NlFDL1VYUVB1N2VmNHVBMmZoOTdOL2ZqQWRpckFicURocUZLenZnY3FRb0xlNVBKN2hvY2FkMVN5cDlYMFhKSXlzUVgwbHdXejd3N2tNMWFSMG5KU1haZGJ3bXB4MGZIY2xsOGYzM1VVWVpJQnNyNjFWS3g4dnVmOXRmaTR1TDUwMWE4SkZXRkJjZkh2MHZEZysvdXh6TmZIQzU3VXYzSHo5KzBDVlpXbHZESWtRWkRPNDZmdm55eFJBSGhwRVc0VjBwUzNTNE16UCszWnRHQnhhS2IwSmJReU0xTzl2TzFsWk5XNG81eXQ4d05ackR6Y3pNek5MS1NybllHWkJXaStnZUxxWXVGT3oxNk95SEl5eDZGOWFMR2ViemZIKzZ1a3dQaFZBRUZvS3BtV1VMU2h3ei9hRDBXR0hPdFEyWkFqN05MUzB0TlRWc21HRU0zNzdKeXN2SFJQOFgvVXJGZVFQeXBBS09HclJqRE9HRHpRclEvODZTcFVneVlYQTVQVVZJQWtpY1NxMXJOUHpvb0VyenFNN3VrdFdUOEc0ZFZKS2p4a2d3TG5Oc3JjSnJ6QmVjYWprZlgwNnQ1aGxmSHJiTHRCdHc4ZkNPajZ6UXlMNTcydXZyODVCT0tqR1RmZ2NKbWFTaUVCWFFZanFsaXVKangrL3ZxaWVyL3kwRVdrMFBKU2NEUmRxOWp2c2Y3VHA0Zlk1VXpMV0owQU55VFpyVnhIVW9JLzBsSHBiMWJtR2g1cy9iL1d6aXlGdkkvY2tnL0d4c2xBRHppU3dTSWlJaU1qSXlJcUxuWS8xM3o1TUZGak5TZkh3YWJLUzh2THlQZXZSeFhPbExZNHdNa0pPVi9RQ3ZrOVdXLzJBcko4Znc1MDlFcU9wRmEyQUNBUW5KeHlscThPVTVNM1IxZGNmMnJ6K3l4Y1VGeDAwOHFneFBiN2lvZ2dKTnMxU2FJTkJIbXpHRjZLTXBNZkhKMFpHanMrVVhIaGtoRVNBdUZGZ0NtSEI0Y3ZMZlJJY1laVGVENmVkUXp2a0lDS08raVREMGhRYjIwa3cvZzhBekVvT04wTThDQlA0STFEaVJzZ0RyVFRGbjRvSG1yQi90bVhOYXROOUErZXkwS09SQ084cGpVRGd3QU1JZVZ5SXN0VU1BblZyS2E5a3dvVUorT0tlWFExUUluanBkS205QXNnbG51dEJDUm1ZYVJrOTBMdVZudEY1S25nek5kcjl6WHkrcmtVbkswUGloM3JIaitmYjN0OVp3cWhZdno3dlQ5Zlc1eGZJa00vUUpZMmlvSGlUWVNMZno4Vk9tamhjamZmMzFjNzk3aDE1RllQWkVXWG12YnVqMTRvaDYrWnJIeForNm11MVZ0TFVLTzBzWUpRRHlSUzdRckV6Rzhzc3ZIV3NxTFNqV2M0dHR1aS9KVkhJbzI0Vm5xeTE0VVdJVHY3OWZQNisvdjNVRmZ2NUFqdW5wYVRSU3Z0VFUxRXBDQlZxYy8weTdQRE5yYTNycTZuZ3hBelpoaU1ZeWZuN3ZCd2NXSDNRdlI2RVNiczNLeWlyTjR3UE8zTjNkWFYwNVUwWVcrZmdwSUxWZW50dDlTUnhyZW9odkdOQmZGaTNMVGdPek1qTjlQdElxREl2YVVxbjQyNEcrTm1ETktNQndSc1RHeG9ZMWplRzJNV2cvaVRYeXNNQzZCcmJvc2orYUVSY2FnTXZjVHdOVFVGZXdUSjZMZ0IvUkMwM3U3K3I4dy9pSGpjL3J5c3NIS0JoOUNNWEUwZzlPTnJMN2tVTWZZelN2MkpraEdVb0poZ2JCVnlGYm41MDBFUVpnMHY4dkxRdzhhaFUrOThhNXkzVUkvMlFqSVhxR0dnRVZJVUsxc2RpMG1OMys3bXZrelVjUzg1WHliSGhZaVNMN0IvWUVmV1EwNnBmT0Q4Si9jVEY0TStOdExuOU9aTmYyK0RaQXhsNVhUemZsRVFNblRBbVZjWEkwSEZXaVh2RitKYzJLTzJKYWMya2hRdytBTXRsR0o4OFllSDJOZVNKemNYWDdxalRrVHZjVnBzTlZZUE0wUlluUTU5QmMxVUtJbDhHcUZBVWpMVE96emVNYUNFWE00M3pRRzRiMU1WcHJhbW8yRTEySnFkTmt0SkpqanB0eEN6K2FqSm13ZmdESm9uVjkvWDlib2Rab0hUOCtQbTV1R2twci9LZC9QK0IwWjJmbjR1TGk0T0JnYWtwSklIdmRaZ2hSM3hxRHFCYVR1eUk4R3drK2tVRzczTVRiMjl2TTdHOU5uakc5T21JdEQveGlEcmlvdlYwZ1RpTElWUmFNa2NKeHh0Vnh3SzllYk0ydUJ2bHVLWG13bGNkTUJUVjNCMVZkajVwSFpsVUlpNDlnWlhsTW1KRmUvdnB5M2JraHBLdHJrNk1nQkRJZVhWbFpXVzF4UzBsT3VTLzhhR0FaaHVBUDFZUHVKS2d4ZUpaVXFzVzhkeWd5cGpjczdUR3V4REwyeDZVS3k1QXhnWVFZLzJHNVlYMWNWbjUrL204WGZXOXVYRk9UcGhDTE5UejhFM1JPZVh0T2VmbmQzQzJ2SEJVckwyL0cyTTRDTXkwNURQeE1rRjQ5TXpleisvYlNMSGpPNWZEbTZBcnlReVZEcmlYYTk2WEl6OTJlT1VPelRMS1E3Mkw3TXpwRGI3Tm0zVU0rQjJhUFJsSDhPbDhhVXUybDh5cEFRVE1BMGtxazVzLzhtOXZiNmozemYrYmdyZEhSMFRoS2NVSkN3Zy9hSWxXRHdIcjk4dUl0a0sydm9ZRlBScGFkL2QvQm9BbHI4czMwNnVycTVPUm04MW1lZUl6dGV2c3B0NXlkM1hrV3Y5ZlM4ckxYUi8zMTh2cGdRUjljS0RRa2hHSGgrdmYxSlo4NXZhVjBZVVZzM2R1aWxwR3NCYTBuMnNrdmMrVUhiWVl4bDFVTmh2cnEveHltSTkzcHcxUFA2azBDNVQ3N01WZ2daK0tHK25wTzNBaG9JWFFFY3dLU3Q1ajhLNlhYM0tFS1R0TUNoSVd5bENqajlSTnVBMXk4cStlSS8vY0NES2dDeUJsRzUyeHNLRWdWVEp5VVdRQXdTczEvLzlxZHIrbjd0bnRmNzVWWlVFM05ydjdQb202Y2w4ZGx1MVphWEx6WTRLZlBrNG5iQ1NDTmdNYlhoNWtFL0dLeExzYVk3UzdSdDY0NnljY2ttN016OW4vZnk0ZFJKVkNnUUVKRW1oZ2ZYV2wzTWZkMnZ2blg5WHBhVmhaenRuNThjQUtidTlqVVZIL25haXpEK0YvbENydnI1ZDhsRlhRNHF1UFNzenM5Z2QydEZnYW9nQWtOTEMydldpcmEwL0VKZkUvcjVuTzEvSjUzVTFaMU02bCt5L1RhcmJaZTZyK2R2MjhoT3A4c1hwK0ZrcDN5ZXRPUXlydkR5U3ZBSVhvRnhXcmd3Lzd5cEU5aXRZZEdTSml0RW9nbHhLUWFtcWcyVWk3K3ZFVFdhUzYzNWJraENnV0g0SC9LSUlwaDhFTUl2ak9FeFZveS9NSFhZRnh6VjNTMzd0Y1BmVXkrZ1RvL1k5bzZkeEhxdmc4V2NuczgveUZzTEQ0cDk2enlzVldVbHpNeU1pNUJaZi9ETUNzZStHQ0YzdDR2aGRtKzFTeThIN2tGTUdvU09EMDlmYjQvdDdPeFdhMHhsOWZXMW1iQWJYSFlGdVBNV0hXc21iL3dsV0lieGlhekt3SVhwTHFjLy9SMCsrUnV0TDBkZmpZVWovTnpER2ZPcXR0UmpRVUdUUDZuVSsxSWZQa0JUNFFjVkxYSmlUNzNveTZPcTNNVVprdHNKYVFmZnNEaGd5OWZQWHBUa2VLaHNuckRiNnAwMTkralEzRkFRY2Z1WnVaQ01jT2c1MktZWUZBcFJVLy9XMUdhLzNmUXJJaE9EZ1hUVlUxeFBzMExCY1ZKUTNNQlMzZk1PVWo0ZG9mYksyNGtUZmlFUE8xVW9oZFRLSTJsOEZhTWdCNHY4YWYxSmQ2Yk0xV05FaERJSERHSGhGTmdlU3lYN2JNNzJTTSt6NmovZExsVjhKYVRZd0pvYXExbDUyZWp6Qjl2dTUwYm1qYXZKYnFVY2JoWE95cEU0a0ZBK2ZSZ0NjdC9IdllUbnN0Si9JMmp4RmYvQTZsYzh6TDQxZTNyT1lvZTJLSjI2TGhhNTZTamR2dG5hM1E1RnVKVkJHZnJLOFJWemFEdDNwSWg3T1ZHYXlUd3drS2lOSUR3bWZhMjUyZ1MzdmJXLzh3ZjZaRGluMWQ4cDQwb0tMSnNOVFZybHFoRDM3MVBIZ0xVeDExZDd0bloyUUdOdnNIWVpsQ2tSRVJ2aHkzbnZrMFh5bTdheTIvOGJRMjJhNDNPajQ3eWJseFFES09qdUZkTkJYMTk5ZVhseVh0L0phaHliVHpWcUdLZ1daeC9oWThSaUlHTVRyTlFNcUtFeUFsQkZKNndPMDZtL3lBV3kyN0VrTVY0WllNdytjWGNxb0Nmc0RUZENIUE9SakRDOXVqZ3Jyd3lPREFjWkVwZWllcXJ0K21YRjd4dEhaRUVHRitVaU1MRVNtdkIybHZvRHoxVFJvc2xsZnFqYVFaMHpUZmgyOUxZbURwa0F1cmRtNmthOE1xYVgxOFg1T1JNbGlwSVQwK2ZPcndaSFpYSlVmQTNiNW1PU2h2SHRPK0VSWTRJU3JhTTQ3emQyZGRBSFZKVmcwV1BaZm02MHdFbnBub1pLci93YkxoUVhuZDhwQnhoYnlIOU9RWVdjZWllU3lNK0NnR1RnNU5ERkJEWEZQelk5UGhvd2hCZEZJc05WYzNTZmRMU2ErMXFCdi80dnVoMXZjOGR6U0I3NFRYQkQyQWlkOGlHRmI1QXA3Mk03NDJYZ2loSnFpcnA4dGZZckxMVnMxMVBMNHpMUHpPVmxTMmVvVm5WdDFuVldCblhjODVOOCt1cTZ1cW1TS2syOXlsditTU1FuOUhIaVFkMU5BaTZtd0NnemFpZ0VmS0ZjQVFTb015QWdLbWVucDdYUjYvMVoxSmFnbGdrS3ZoZURmOFpSQ2hjNmxuTE9wVnk1T2pJRzFSVXVFVmlvZnl0QnJMK1ZDclJFV2xsL3lPZS9ySm1lL09jYjIrUHQ1enJVVkVZWDZ2eXpLTlBDLzQrSWNycVRLc3hFVmlCVHVBYXd4YkNPd0JZMFpFa0QyUnZlM2IzVWRFNnpjNE9abWF1cm9hU3FwNmZRL1c4VG5udHZPK2oyZ01vNEFKZjVRQnh6akxwU1JhY1FKU3ZuTG41MVQ3YmpENEtNNnFXYmtlUnk1YjYwdVhqOHdRREdiWjlTN0lyU3c3RkQyYXRkcWNMY3N0WENILzV5WCtxbUtyQzlYNFhNYSs2M2psVURrV1ZkZDY3SnZON0tJd1d5V2twT1g1cjh3TEVqNWw5SWpLcGFhcXFxa3JSOTFqY3JURUU1aG5sUXFnOGRKSDNkNGFUNkR1ZWRwbUFaQUxFWkdSKzl1ZG5xN3h1U0kvZTR1WURVMXRLeEFOelMxMWRBVmxaWjJtSGFTWHE1VGVveUNaSUpDQUJONUxrS0tGZVJEWVdscGt3OThuNXVkV2VtUWY1MXptMnk3empKWVpaTXd0MmJUNnJjM2E3SFZjVHgrdTJrdUVoTmMvVkJzN0lFUFBzdnpNdkxsYUhQV05MTFJEQUZMTXBvWVMwbU1TelYvYTZIbVBLUjVpYm13ZVNGNm1WckFuV25rcmIybDVzWnovQlg2V2ZTc3g0WjJTVDFsK2oxRXBTTXV4YXhISXAwUkk4S2pBVG1TVWNFTEg5YkxQMHFkSTRPVHpVMU5WdDh6dC9PL2duMGVaTFI3dmgvYk1LdUIvcFJNajhtQW9HeitYU3VNckJ6dUVEOUZMMWY2ZW53elpaTTFxVnFpS3dSSWpBam9vSnJ6bmRSSTNJMVdWRDE3dTA3MVBhVjlrZXZ5MHMzNnFIQ2NhQmUyVHVEcXJ3eEVQZzlYaDhYNjUyUjV5Y25EN0lDbE9yL1U0Qm52N0p3VWtRNG90eEVMWFVGeXEwVlZUZC9nWTRtN21ITXJUaUNqYVloa01LTDlJNHpGRldxbHdwTUlnbnZBK3JNTHFGVzA5UGcvdHVLa0kzK09WazlDYll5VnhkcW1RTy9rY1BwWGcwOFhmdkF3WEdqREtOWXlNY0IrdElFV05xSk1WdUtkTTZuV0xZdE5IZGtSVEJ4NE84eTdDdzk4djE5MmU4R0pJMm4rYzVPNy9yWmNIM1RiUnN2emNQb0w1L2xSMW10dmR1a2xRQnBva1R0Sk1LWTBvSkRqVUxoZUwwZmNZY3U4M0tVelR1YUZGcDRnZEpKQXFyN0szbE5mdDZ0VVpjWnM3ZzdoUU9CZk5kY2Y4M1UvMGZsNXdPc2VFcHJxa1ZlSi9DeDEzNFdxNlJLZFJMd1V5bnFKZnJFTUdmUlBQTEo0aFd2b1VFN1pVMWRRRk1FLzI5VVRlSGQ0Vmwrb1BYY1VLeVVLbHQ1cUZwdlNrNXdQRE1rc1FTQitKQUJxanprNm81VkRTMDlTYWYvYjJ4akVMNUxDM2RiK29sSEYrckRZc005bFVXQnpyQWlQa011ZjJ3d1NMVUdSdG5yNkZzYk5lQnI4WUE1c2lrdnI3Z1luSHJNRjBxUmxkWWpyODZ4V1dKVW5WYUhNZy8wQU0xK3VSdkpxS1NMbElpeVpHZlBzTjdOYmZFdE4xOGpOT0F1alJySUxLSW9zdGhzNFhYQXRYUzE0c3psek5sSVN1bmdYa3NKQkhYT0NkSVR0M296T3J5NnhWOUlXL041dnV0MzV0dWt3NGpic1Q5MmVxSERQSFk5bHFuMzduZUNxcFM2K3AxQWc2aXMzVTR2enk4MzJTL1RXKzlySHcrZjcra3VENU0wZitBYTE2M3QrNlArdWw1T3B3a0E1eWVuM2ZiV2FqcVUvcWVNWUxEODFIa3htbkx5a3QxM3ErbUNpTHdDZ3NMaGNkRWNaWnNjSW5KeVlIQlRzcjNaMk55OGdOVk5hMFJtRXNKR2xiR3UxUkZJdkdycmlJZWwyZXhJUko0NlVnLytiMUtXVERtYmJ0dy8rMmgrN21vaEhLZEVESTFUSTRuejFLRHdTaEV4cjg2ZWZaL1I2aXE5dG1ZQ2Z4c2QyV0hYejNMQW5zclZiSHNwRkJpbUhMT3dUdlZzTzB6NlkzaVhWRlM5c0JDWm5PNWNYSG9zSG5TVHNjeUdpcDBtanpmTjN1ZTBVaDc1U0pSK0d5a3dRV01YZGI0Y25VS05KRlJNZmRveUN1TkRzY3JqeEg4cXo4eWRVWERyTmp1ejV2U0RyUE9qQnFyUzB0SzZNT2JwQTVYQ3FUVjdWYWM1YTZEeDVrcjg0Y04wQVY5NHNkSlhhSEdpNHRvMG5UYUE5TlVWSCtENUJhWTJWcnNBTEVOb2Z6V1JEOVhTSEFjcWpyOUViYU16UDIxNmp5ZjUwNzFYNllGdjQxTzNOL2R5c2tRZjBTengvSGNoNFJyV1c2dzY3aFB5SlloOXF1cTBhZ1Z4dlhIL0tKQ3J2QU5sL2REMzAvNHZpMStkR2ptVVdhTG05ZnpNN2JuMWs3WVc5WlpUYmF2RktqSzZmNTh2ZUhSdSt5REFOQjh5R0E3ZlQ5OXZ3NkxRUEg0azQzcG04ODRDbVpmTzVzYXRiNTlHdzFkUkU3QkRENVkzYTdRYmtubStCV0tpVVgwcWZNN0hteEF5dDBWY2JxZFd0UmVzYThMRy8vQmNVME5GNzRrU2dvYWhvdXpNekl5TXI2eENnY0NRK3B4ZkVjR3p6WFB4TFV0Qm9xRXFGS1QzR3dZb2RWQS94MlpvTVBXNi9yclhVckhRMTlTUlRzaEtZRmFIRTM0MlVwVFcyTmpiV3ZyMWNIa3pnZnJIcjY2NmhrcTNrMmEyalFlUUNVVGlCL2I1MUFjL0ZvdXlMZWxreE1yK0RwTVAxK3UvN3h4My9HZW92OCtVa2ZQNVJrQ3IxTlc3ZjRJV0c5YlY2YnplMXozdXpRY3lQNHJpcXVlWEw3ZVdOZll5dWQ3Y0NFOUlHL2lSQUxJdC9tMndYL0NpQjVXRFZiR2lXV3RxZ3RKeThRS09DRk1lU1M5cTZUTnQzZnJyWUpRMU10UWJlVzZtM2tlbmV4bis3enNDNjYzZUd6dmhHM1BXcGJoaXM2bDUzUjFCZmNWak9qN2ZtZmp1SjJpWjVJbjV1SGpicTJvS1drb2FlRWFOUnYwUjRIc3prcW5NR2J5ZTNHNlh2NDdzS2dxV1ppY2RMallDQ2czY2pqYU5GRmhmSDk3RlJ4bCtsWlNsMGRKR2V3OVBnQ3h4a2VPaXR4QmVyUXNRSmJDVkgzWjZwWHdHK1piVnkrb3JuWXNWM2hZclhnMy9Xa0wzOW1jdUdLSDNUd2VvWCtQOXdIbzBCNlBhWk9Ua3oyaEg2RGhaTzdoMFpRRzl5SmI2NXJwdGYzemo4TmVTSTM1NXdrWlVIK3FEb1dnZ01DYUlMTUMzUWZjeFJlbDUxY3U5ejlYRVp5RUtNNlFvbmhwNWZTbmh2MzQ3UGVtN2djM0diRS9zZGJxY2QwVkdGcW5aV05xNnZIekoyMzA5dUtpaDJwWTdzSExZMFNhenRsTzhiVGcwNkc4WEJaZjFwakpiM0ExTkpRcTBPNjZhMkhqM3lhbDROdmhoQzZEZmlhLzIrMlJPcnVIT0dRM0t4Uk5QcVVrMVBUblVRSlR1Zmt2N1FCZHgyaXdQcC9EVmFhYm4vZEpIMTRnTTlFQURLdFh5WTd0ajZlYkxZOVBrak1wcmJmYkN2S1FoWllJK2MrSFBOWmUyc0VWZ1hONzBSU1krOTZjMWlyRkFvMWV6eFBuSGUvTGZvLzdROC8zY3NTOGM1b0hxZGtkWHVkcnI4Zno1Y0dHZndzck9pb0tuNitaeHZVYTNhdGFXaW9xL0N5MkJpZlAyMjREalFmMGo4NU96WVNNekVzSlNBazhQblFIcW95TU8rMmFTQTR6T3pzc05ULy9LdjNJU0U1Q3c3clh1Ym5nczRPOG16eXhxTWdvSjhJWGtoNWRYVmlYbzZhSlVuSWNpdnhLR216WUFBaUZpcHJVTkJyWjR3TDZwa05PalIzUzdXd1NZWkE5Y3hWTFAvNm52NDVOLzMxLzcrWmcwbTNkNTM2dVRMdkJidjBPZDRMTmV2MHZtRUgvUFdoTTd6ZDg2TjV4S3UrWW1mSTJ5Y1Q4b21DN243MDlUY0xRU3J1SGw2K3ZBRVJVRHprOWZicG1LZXY2OFZlS1NwV2U4TGlrdk4zNThua3JQeXVmNDF2RWhQbGYwbG5JckhnTXFjL0RaaWc5L1ZlbzhhWlAyOXVHd0pycTJwdWVqMnMraXd2eStCNlpWQlUyYkdIbmh3eDlEdzR2Z2lMVXdJcllRY3FzYUgvS1hGdDdLNkh1YUhTNzN5TnU2VHNjR24ybVp5b0hWVENJSjZSRmw0Y0ZZbUVabHpSRnQ3KzliVlBMdFRtL21MeHZDQlVBSVFZMTFMelBMNTB0NGdrcUFwZUxSWFFYM25kMnpRNFQvRXNhYVY2Wnorei9sbFlNMFJQaXVKdWQ5dGNXSndSZXQ2YmwxWER4N21LaW8xQlFXUTgvSkJaZG5SWjZVRUtDMi83K3Z0L0ZPTy82KzlzOUdpbmZ3OXN6bVlxYVZVRmZ3ZFVWMG0vWTBSQnl3S3F1THJWY0ZydU10TFQwUHROdnBpUTFMMDh2MXNYUmowNmM4TG5zQy9WN1NxaXFYMUFsRnJRMytHOUMzUFp0T0NwRG1OTnJhNmFZZkxTdjZ2N3ZKenAvOUpvR3pLbFJFbHh6Y2hIc3gvaHY0N1Ivd21ZMGovQ1g4cmZOUDcvOHVFM002RFhNUS9wcVZ0L1BRMTJuVmR2YzdQbDhaM08rUVVCRVJFUkFVS3hXOG8yV3RnV3BtQlplbm5uRyt5YWMvelFFbkRWSTRtdEV4SW1laFFtRFZLdEN4OS9xNTJmcktoQnRyS2lJWSthN1ZUclZ5aXpJRmNFZWdBZ2dETk82VWlFZE1xa2VpQ2JKd0NlTGdDUVZxZkY3M2ExazhycWRyWGQ4Tm5CM2YxaTlYenMrTzN0N3lJdFpmNzZNa2YvTmszbCtFcG1ZS0pIMEcyLzk5bkVieVFFd2p1R1VVM01kL0FGOFVkR0phbmhrdlFVUjJUN3NYbmRUR254ZUVyWFUrbnhQcTF3WDAyU3FMWjdkTXZWNU5mU2pPNkF3Y0JSTHIxa29MVmxaMFVXRzc1OWpRZTNuaHptVTN2M050WE5tRlZVVkhFdVVFc3BDU3lIcnhlOWZKMityRXp0UkMxdDlSaVpkazVjcHJ3UnhGdnBucG1VeVZZdXFWSXBCYUlWL2dlYm1iSm1aVE1SK2h3WEc0aEs3WjJYYVpCOXBIZGNmWFZUVHNuOXdtYkR1OVh5YVlLN25JNmxQd08rZHIxVVdJR1BuOS80UUVHaElzUyt4ajRmTDVIM1pwMjdlMGVoMVBIZHlZbzA5MEpOSGFaajYzVy96djdtVXE2bXAzZ2ltYUJLZS8rWWZJc3duMnB4dkZycXZocHVZbUtKa2lia2RycWpBT3ZIdHZVaUtxbklNMGRoMzBYUXovcEdzUnF6UkdqNXlaWUtPUHMwN3pVbklkQW9WRm9uMjNrV2JjanN1cThwY252WE1waFdGcHBpZEx2TnkxVXVmTndjZmVpZFQ1SDYvUHdUT3prb1J0MmczbkkrT2p1UHc4am8xL1M3aWtaL0ZOWFdnS0tIWW54SHRCeGtvR1hzWGJ5WTNqWlFsbXl1aE4vWVBsK0oyKzZ1R0tNSDFva3JSd29KRU1nYllabEgvVWYzZFV1VlB4VmY0SVFXQmpCZUR1MnVTdHhZSWdNYjRkT2xaWVprbWE5RHdrczExNkNVc1d5NXhjK21UdjBkanBvYUhwNlkrZnFTdysyYTF2bzJhREZDanV0N2ZNQk81ejhhTkdYNzc4ZTBVTFQ2a0ltMU9Tbkl0RTQvQTRxeG03Ni9SMk9lbVRVakRPTXI5MmlKSUwyNUlBNjVQSVFFbFBCZzFCRkt5NnNOTllNYVdtN3NWbWVQekxEWkFEV1RVZVlNUUQwU0hsU1pweENkL05ZMFZNa0FIZ1liY1MyWkNnTXNwWS9kM1UxTXpzMHBmTzdUT0hPcFFMWWFrNmx0U3laYjFqNGlvUHFzcHpVcW9sZ3BHWElzaVQzbFc2bW81bGNnUE5yQjRBRkhRb2FBSGFRbklPb0ZmbGJJaFlsWXhqTVdVR0wrcThRTWNzQWtxd2lWZ2ZneDMyNHZCS3NFaGM2dlVrKy9mYnFmYmtYQ2sxN1hkMGlZaDNNbllIQ2NlbGg1Mmc4UGFuamtXZlNGK1NsWEFyMnJ2VmlJWjR3dTlxclBVTXBhV1A1WVc2d3VHYzlNRmZCcGV5VS9WYk5wd25vS3lMRHhFcmh3MU03aGZ6ZURsK2ZQcUwxVlZzdk1zVGpQSERFNERWdHVUNWdRUUtwVkRTejNjYWdVVVh0RSs0NGpWMTJ6M1RSZEc5RzI5dlJyM0dXV3BoQTVRMi9Lbjh2bmRuYnlzZExmSCtmaTkycjJkMHB2cm5kTGdma2VHUnlQQlZVUm5xWEdDOUdJNEY3YytQUzQ2ZmFoSk4yU1NBekwzeDludHoyaGtldDlTS25SYkxIdEdSeXJhZkorU1Vrb0taaitnNlAwMFFsN2cwZTU5M2Erc0x3N2ZjM093UzhkQWQvcEVYa1YveENJUGV0STdoMXhwS3hXRDZMaXhQRVM4M1YvWGgyc2VGQ2E2Nm4wWmI1bkZzOEwrYVZJcnhoOUs2UmRtdm9DVEFJWmsrMmt6L0h6VGtNTFZsUjJRei80ZzJHM3RkZWlvK3lSdlNISmZwNG13ckhTY0x6M3JLNkNJQjhzL3lpRStxaVRZZ2lOU1BSTkVML3ozOTFqRUVHYWtGQ0JwK0xhQUl5eXRqdDFOQ0ZtN2puRWI4bmhsU1k3WkRTSWUzNzhtanF2RThoeE5BMTNNWjRVbnRodjRKODVZVlZZYWJrbjkxTndtTEtGVVFrVmVGQnFLUndGMXdvWUlaVDdzWkE1MGpLOXpKVFVxL1YxZzJWQ3hZYlJ6ZkV4SDZFMVQrMGJsRDhxazlzSGE1WWtJaldtOXVHczVQeU1pWXBzYm5pc2NvU2FOTzNDanZvS3hZVENHRUJXdlBhWmVjUzFYdW1QL2RSQUJzSW9GcEc2b29OQVRsWVFrVVJ5cGJIRkhMeWlveTd2OWplMXdQSDdxTWhibmZmYmNuUDJVdHZFS1VabVBOZDV1Z0czL3FSck1IWlpTRXFGdVo1Nml4a05scERSUUpRSlNCQklWaFNBQnVNSEcrSmpnaHQvSzJSdWNlTE9Zdms3eEMzd3psUnh0VzRIS1RBenBmRmhETjFtcGYxRGx2Z0lWOFZXandhbURuU0l3U3BTdzRxaUUxRTlldzNQRmhMMWpqQ2hMLzJMTDFta1haMDFqRXpDUUlYWk5DRWkzS3lSL1BNcDBXcjdiM0JMUzJDeFpFNkxITEQvTFY3clhJOG1TeVF3aGFtY3FjOW1tZHVBdTFmT2NYdjdiNlpuYnQ4b1M1bXpNSmJ1WEtWeUF6Y2kySVd3b1dKeGJ4TEhZRHRISEc3Vmt1UFkxRzhSRFltcS93Y1NBQzhDNTdEWlZPam43N25DMHE4MWxLK2pKbk1Ua2pJeUM0dWFNdXdpZm0yOHlHRXNIeXJHbmt3clNZUlRrcVgvZlBXOTFmZGpvMnFhV2p5VGpWaWhUcTFodEZPQjBNRmh2OS9GNWZWM1VZU3lmUTA0cjB2SjZ2L2NyVWhteGE3MXQ2K3Fpc1Bva1NhQi9haXNSZnZJbTF3c3BzdDMwKzJiZVNwZGJKSGRIcVFUSGd0ZlMzUDY4bHhIc3o2alhlTEhSRlVnVHJrSkIxKzdMSVNNMkZIVEVvNTR5ZWt1L09jb3FPcWtrYkcraGIyUGZTQndDa0lMc2NHWHRkSWdlWTQ0UlZZaEF4MUtvWEtPZDdaL0xoOUovTlZJK09qL21jWlpnZy90cTA3UStNM1BiS09mM2M5Wk5SZ3FTMndzME1ONjJ2QjI1M2pjckJINkZtRHFsdldKaDVSay95NlpHQ0k4bVM4ejJ4U0pZSjhsRVRHT3cxTFpXZXg4ZkpUMFcwN3JFRCsyaElpT2pSa1ozd1ZkRjBQNGNGOFAvQ2xRQ0VNR0d4cEMramg5WGRMd2NqZkR6ODhmbDJhVHk4a2FkNHJOcjgvcTkzbWgxS0U0cHJKWmVGMVF2eXVqN3JmL3ZQUUh1OWtMQUlITkV0c2V5ZGVXZldlNnNUTjNVSnQ5bmk0SWxhTlpjb0JxbUM2VEtjakRzMXBDd1dXb0hObnJxaGRkRzlxZ1dUVElwRFd3a2lnd0pzRlFvTEtKVDdXTGhEZ2x2OEloWDRCNkVJRnI5N1FkL2dtaGhKWVRoYStiSUlPUEYrWU9FNVdEd3pIMU1VYWgzWmxKOGw0WU1WaEp3ci9jeGxxdWZYU1VGK1U1REwybU5mcmdzZkhDMitlMUF6dStrcm1PWnk4alcwaTB4bUpOdXJFRHlYd2c2MWN0c2FUcHZkZWUrWE1qZDYyOUgyZXJKNm1yRHBxWktadnR3VzRveEpBNUdFamdSdW9MZTkyMXVmZzl5NGdMWlEyYS9KY29YSGkzMW1WakFFckJ4Q2VTanhINlB6b3paWElZUFF3TmtZK05NZktuZUtoRkdkWHZhL1lzQU15V1hjWThzcVIvV1FJUmZrNi9Qb1U5ZTdkZDcya21Pb3BoNENUQW15Si9Vc0lGMG9XNjJveThkNy9JMlRjU0p3N3R4bjNvRW40OHZQZ3ZTb0tFVTA0Rm9NUXhrdk9PUFc4K09ONUhkRGFYOFhsdVcvRjdGMjMzUUREbDU3aHp2L041aXpGN1FGNW0vV2RhaG5LUEdZUmFEV1pkcG9ndUJaRzlrNzgvdmQ0Zlp5Y2w0KzFlNnV1dGUrMjNaYjdQNktOR1IvU0xXa2VGQ1ZKWDVKam8rRSsxdjF2K0tQUGVma3Q1ZjNQenU5eDhmSGN0bTFsVmZObVBXZlBZSEJFK0pTS1ByWnRsT1ZtdmtJbGx5Q1huVlQ4N096ZzdyMHlwVlZBSC81Q0lLRHZ2Vlcrd1lGL0RWUHZtTDVOZy9YR3pxdno3cC96VTNSMU9oRXdaU0ErUkF3aUd5UzRRR2FTcmJUWDFOdTBQaW9ydXRpRExZNWlXTTRCbG1naElINHBwWWFCWjZoRnc2aU5pUUJiMVQvU2EyMWV3ZVo0T2tCR3lwcFlwR0VyU2FLbzZhSWE1eFg2eTlVYXdWdjRXc3pzZ2ZNVEJEb29Fa1FYd2N0NzFpcWVLWWhSQ0NpaW9zNFlDOUJOMFNYOHZRYTlObStLa2hYcWRYS2ZacC8yakRUNUROaEU1TkZPWDgxL3FpcHcwWURCQUlVd1NHWG1YUmhKY25KcHNuYzhKdGRHSU1CVFZHRExVWHhxd1lyM3N5djVJY0NqM2piRTF2ZXg4SnFGNFd6d0ljcFVLNmhUanNwSDRmM0VVajVyL2lldDljUjRrNTE5ZlJvbk4yRmxXMGxtMXNPMkp1d1R0dWFZWTJncThhY3IwejRjR2NFNldzbGRERHhRc28yZE9wNDAwSkpZODBVV09lbVRXOWl5cUxqSDdrYjdrMzV6d3pndVJGa0lzNVpXb3V6MitubGtiMHd0RUxvMGNqRHdXOFZqN1dQclptdmpmVVVRNkpXNEZBaTlYY0tVTm1iRTIvaFg3VFJaNGVuWk1KT3J2YnU5Y1M5c0F6d0lBMWxDZ295ODU0TVdnZ29DU2xjb1VMekRZZ0Fqejg1M3N5L0hNaWdxZ2dKWi9POFhtZHdLTHFLaEF4TDhZVTU1ZkhlZEhWeWV4QnVrY3o5a0YwcTZScGI1TjlnblJRMUlpdWZNL1k3dFgyOW1mdzRWcWJGMU9ydmJVQnpYNUVoRWRlSzhwUENraTUzTVE0ZW1OSnpZQ0tjWEdmY0ZQL0Yrbm1SbUprNU80dy85UTBvU1BzckhLR0Rld3Ivb0lNckVQbGdINnBlSjBZTkxRRVZndzJiZW13b2JZN1VER1RsOUFPY2hYQUgrbTN2SU9CT2dYRUFqME15VXZTSFFDRU5xbzZpY1RoSzd1Y2V1cXVINWRiNkprWHlSQy8vSzRaVHFyT1pFVTJ1N1M3c0ZpNnc2NXE2azdHUlFRVDJZOVlwaVlzMHN0NWNuTEcvK1pZeUZNMTU1bmtlYTZqc043VUxsSmQwWU1NVjhPVmt6cG9VZ1BRQ2pNeVRpMVRwRFlJRjRhSkozZTZHaTE1UnBWUm9aK1Z3ZGNpNHV2dzdXT2Z3ZXZrQ0RhQy9FanJKQllmRDd2Mk9NeVY3RExhL3Y0ZEhDbEZFWDN0Z0MybEVtV0ZtenZhTFp4blRhZG90RjFMTUpkVituUEJSSksyUEdnU3d2eFRSWG1Xa01qMGkrVDN5ckhWamRyS1BCakdFSHhtbGtYbWJjenNBRG9FSUhsR21LRXhnaUlVZkp3VG5WU3BDV21EYmlxMjlaQUdVOEpvLzY4RkRTSVRHR09iYjBBYlVSNGdIRXNyWHBRczVoOURZNGFOTFdEMENLclJLMlg2QWs4ekx2eHNTTjkxS2M2WGVXM0dJUVZZakc1bVlrTENvK05UTC92M3JwWFJtMy8vS3NHLzBwcElKTWZpcGNxcWEydTVtVGtGRnZBY3NBZm9TelEwaS9YYXpDcldUbGJjZWhHL1lDeWdzeUhDSWdFQjBEcExCekpFRFllbkNxNHNZZFZPWXNRRFJ0aklSdFRFMzlVQ2VJcklwaVdMZm9YQk1rU0xzRUswd2lpcDAwM3JaeTFyR3hVMGRRN3M1UkloSnJRSndTd3crd3UwbW8ycit5WExQYVJMUm9GOUZ5dWFmTHhnSU1ReDRldGdTQmRWcnB3S2FIdWh5bkNFQVFtUEZ4NGZCR1FPNlF5UkNKNWhxb1ZGcjJGaGtQTmVET1MrbTIxSURjdVZtSmsyV0V6dDdIVWdudFhwRDJHWm9aWEJuMU5wRG9XUEVqSENLeHk0ejNZN3ZUSVpXR0ZIRndVbEl1VDNXaHQ4Z2hjMnppNlFBNGpvYWNXbFFpc1ZLcmxvT1ZFWktBRng0QW5MUC8wQzBvcjhkRllBcWdMRUZSeVRneVNRd3pDeEhLUWpvQzFLc2N0V3FZc1BZWGFHeXBETndNemFnRHNNVW1wTVhneC9aS0tLb253anZrVyt6SHpoa0U0cVNGWENZRitjVXgyM0syVHFEenIvR3JkL0dyWkN5c2xKQWhnK2kwTGFHUStSWmY2elhzM2lKMlluY2ZITmp3STlYNzZlbXA3Ry85ZWdCNm9ZQW1ibFQzWkNob3FsMGN0Szg3clltSHlvTW00YW5EVXJsRVk3ejJsVmFYa3hkYjd6dnR6bGttVlIvMktOQXdDRW9DQkUxL1pUbVdpanBsRXJVSk1lZzk3dm9WT1JxY0pKNEVRSXFITkVhR2g2RTJtckhPYTR0emk0T21CQUltRFZwRG94RmVNRWpMRnlsZHVqMVYxQjMvYWJvV0FqWXRXeWIyNHVHVy9DV0xpZ3hXS25FNFpMdllJaTZyelQ1QmNtMXpLZlpIYytvMnVkWjNkWEpLSTIzcXdCYXNob2xya0lFZ1ZuU0JUZGJ5ZFVjak5vaGsvdHd5d1k0TjlGRkVyQlBMSTNVTWRFSExsVUJFbUxudlZCTUlwamlJUHdPWFFCK0NGQmlNd2NlRVFLblFGZmF5TXQrT1l2OXNqVGdVRWNmU2FxekZqQzJISHFSREJWYnBGeGdSUndpRExJcmtMK1FSazZYQTd4QnpnYmJRUkRXOW5KUm4rUXFMRzdtSW15U3lyazVoblNrei9iUExSZEpoWjNJY0w4U0FxYUtlNUZsY3NSY0FHWEdkcDVVNDAyZUE1elFzZmJrckt6MklSRlV2UWdjV05naUVpZnkyVzJuS3JFUzRRV2NWTmN0UllWL2hyQTUydUJwNTBFd0tXT3ZiMCtkelI3NzI3MmhKYVVsQ3g2ay9ibWJuQytWU3owRlRoNjFDMjlQeDB2Y2s4dGMwSFVHVTN5TFBjMk00UFJmSG5ubFlsNVhOZ2IvSUo0SGF2OFlmT1I3VWZWdEZab1BVL01yODJqM0RlMlpkV2p0LzBKZGgwTlBUeUV0b1hETTZXeVN4WVhpdzFjZWJCbWZ5ZUFmT2dSeVRFeDRoS3M2N1lHaTRQTFpsYjZyRXI4M2lUZWJvVG5NNWZwNG81UHFzVlJEemNERmN1Rkt1ZkM0aXZQU0x1bStFOXlFSjlnS2MwbXRvU2xJWTdkY2FwU3hLZ2F5NHNZTE1JdjBPTVJ1dWkwR3lwRXRvNFlwcmc0cW5MSkd5YUMrUVlUOEJEcFF3MGdFTE1RSmpaSFl3WWZYZ1A2MFV5a0lNWXZUK0R1eXNIaDE3ZE9MM0tWK0IxNTkyeWYvL2NDekZFMXRBdDhlWGFtWXc5V0IxUGt3b2hENUhKNlVmWHdRelVNRTBsb0VQbm10RE1XRktNUXBFbzRFU1E2SWFQTU12QWk2Qk5qbGkyc2hYN0piN0hDb3FyWUlZTVpqaTYvTUI1cGZ1UTY3UkF3QUJTVUZHRmlteU5zWVEzWUQ2WExuRWIrTFYwV3RxL3dsQnJxQzBSaGg0UmhMWVpsRWx1cy9WUTZwL2JrZzVtdWxDTmlXdTYxeU9yL2RKRktXWDRaYm8yT0hCTVpsRGI2RWQzZDNRcU1uNmtZK0d3T0Z5bEx5MHRINWVUVVN4VHZOd005Um9LSjFLMzJCUXVIbnB1U1RQbmR4cE9sOW1yQzNKMy9xQTF5eDJLWW1mNlNqQ080MkppWm5Ka3kzUmo0L3AwbEpNLzk1dTQwVzFhUVc1SlJiWjZObCtNdVEzK1hVWjlWR0J6ME5PNzdoNlVxM3NXeUNSY2pOMVZYcDFpdGZOMXh2bndIZUc0NlBETEwzSGxodjNremRQVVFZSms2VWN3QnpxVEQyaHE3dmQ2ckdpdmVlUlJkWWl4OXUxdENQU1BnUEZvT2lPSWNlOHBhK3g2eDcwRlNZNld5QzBTSHdyaUZiTGFMOTBiWW9UZmF6dE9RUzM0bGdVcGZBR25GRkxEWEc3dTRhZkY3SmhDUC9HNkZGdHltajZRTHc2eWlaaDlrTzVudXQyNi9pMmlkbkIzYzl3ZE9sNldJMk82WDYzTGxXMnluLzcwVmd1R2dYYlJZUllMMUIrYjl1N1ltaDkyWHhoV1dEQWFwZmhJWFlZaXluVGU1cDVQZmNJMkRFVUVIaEpqQmltM1NtRVg5cHJvQzJaU1hCVjlULzdROHlzVEVFRzBicHVKQXBhYjZ5YlQwSjdiVVFSYnJoK0gyOTZSV2NEamFMS0lLUlpia09kbUthOU9WQ3RsUUdLSmNHTEd2cDB0NnZRV2JyTVZVYnovOXpLcTlTM1YwK2ZzeFZmMGNlNzlRMkduRGRuQVB6aG9YOE9oUkR5cFJBaHdFdGw2WW5oZGtaMmYvL21oeE5HbnlMdFJSRlFCR1QydU9xM0M1cERjRmNOWld0dHI3N2NVaHlweHZDQzNFb2ExNzE3Zyt5KzNHa08yUXl1R2E0MTFGWkc4TnF6UGlFVnFsR2lSR3NXSTlDeWRQblM0dmlUSWpZL2xmV3RhNWVSVHZBUlQ3WGtZN0JkK0gwNFZFWlgyZ0htUkZqYzQ2cXdNN01ZaTN1RFUweDFXa2N2b0pUZFJEcVhuYTd6ODlCelk0VzZUS0dnU1ZtVS9WYVpQV2U1UndGbS9VblZrdDhlVzBHSTFrUVNUVDI3OVljYlpPY3VKM25JRnRwRGF0amVsei9zMU4ydm1ja0dXSXRQQ0thcHNmMUFPSmF1VlViWHpyZEVrNjlqVGNyV0pPY0NzRGY0bEJUV212eFVOK3kzU3QyUmVIYXNWUE5BcTc1dmRXQit3TGdhbm9aNDNuMTNyL3lZeUx5REtCRGFBUWtCdkw5ZFhXdXdUWjJOT3JiYmZMWkYvbk5NSUlmYW8xR3paRFhsdGdtSFhlZjNFNG9jK1VlcWUybnQ5NjRFTUg0RmZGZXpxWXhoSUt5eHdoZ3lYYnVCMjI2V21xU0xVNEZSSEpWZUYvL0tBV3k2VEVqd1pRMHkyMTc3dThLaCtWWmRmL1VCVkNXY1liM3RIOTVZSW5FU2dyVEk3SjZZOE9UcUlOVnQrT3NsWVYvaUdaNGp6V0xKSFdsejVHL3A0VVpuYWh2Q2d5RmZLT0xZRTgrM1JQMittaXJIWk1TVGMwQjRoMWV5NW1uWC8zM0k5ZEFZTklSb2lNdzc3TG12RHc4QTRNb0sxMHVQMzNya3M4bW5oODc5dkxhOTdUSHFWaGR3UU53M0x4NDZJWG03TFBLMzlic1BmTXBPSjNGOVlpVWRQeFV0OFhoN3UxVSt1ZmN2c2xhUjc0OWlMNHluNUR5M0ppVmc1K1JOcndjT0RHbE5mU2ZEcTVjLzdFdXRBV2luK3hHdTJ3VUF4U21zRXdHQW9jcmZGanFpRml0d09DaFg2djIwdkhGV0xCcUpUSUNzaktsS3BxeVpsVURYWldpM0RualFTdDF4S3I3dm1yN3BaSEtMZThYZFRmb0NFMnZ3TzA3WmF4WXFRNC90V1ZVN2RRanYxekpSTTRERHI5TmpSUWxsM2IxWW9UZUd5RjJ1K1pkVFF0Zmp4YXluL0N5YmZiVlJsY1Y3aVlXc0pFeHJ2d3F3eWZmQ0twcGtYV21NaE04UXJ0NnN0VmpkNmtDZ2RDOTJaY25Bem5zNFdqbzZucDE1UnpBODR0VFhjQitIeUJ2SEFFdXFyUmlmRVUzSlNZTEw0MHhFQ2tCR2MzM0luZkRQWTZ2TXdiQXE5OEFuN0ZhaVZTMkRXZHNRMlhTWC9VU0FvSzN1dCs2bVVFeDhOa3M1VnYwU1dGTytuQnlmQzA4QzRzRHlpVUU3WGRkdkxPZzhOUUVtY3AxSG9YSTVIdkRoNFU3RjlvWG0vMkw3K0k1OWZRU0lsSllBL2JJeXNvUVp1aDhVWkh4YVhzcyt0VmYxb2dNcFQvNHJVM3JpeXNwZUZzcmdyYlRrdFY2OGVuamJZeTM4bllRUUk3Y1NvL1NsTG01YlZEb0xUZ0xST1g1dVhseGN1RGxKQ1FFQkVSOGVsSHp5Z1Y0eVVuYTV3eUdUSUFLa25LMU1FM1FCUjRGL01aQ0I1UzZUazV1akM0ZUtJM3MvYVBrUm1jeExNcW1OVXF5SlZqV0VESDZFUUtUSjIxTVphVGovcGwzLzlaMWR6c0w1TnVLN01nYitHR2lQbGJIZHY2NGRrWmEwZ2Q2ZEh0R3F1K1hQNWZtWDZhd2I2am9IK0tDUGRvcHRHUmgzRmhVM0Y1czlZQjdNd2MxVVBkMmt3M2RmUWhNblJaNWtpUStwU0x0WjVwLzcrODd1MCtDMnh1V2JpdVEwck5nUlk2aWlLL29DL3ltMjQxWFlXZlR6ZHMyMGxraFN1Q3FyN1JLYUc5MVBMYUZ4YlNZbnpEdmdvTS9OUmd1L1k3TTAzQS91TFBtQWJRMG9RZVBTN2NjMzc2bzNxY25KUnl1TDRQV2toQVIwUkpsb1JzWjBHZkhTQU1vTUhhdFJsRFppdHhoV2Y5WDAxWk44aFpWdWEwNTBPVStrRXFaWWxNZm5lTGZucS9XMnN2d1A0L0tGLzUvWjdWbVRJRmtzNFA3SldZREJVblBodVFZMk1BS1l4eUlqRVhvWUoxVnVKaXJqek1IWWtUb2d5Q3U5RFZvQUwrcVhsd3JpTmtXVGwwMzlGNWVDMW8xaHBoK1daVW1Ub1Zrc1M0Mk9uNDBsK0FSdjRzbm5sVUUxeU93b3RTRnJ4ZkFrL080b2JJOHpaY05DVkJPOVBnSlpYUi9uRlhSb3lxSEcrQkRyLzNOOEgyOTRIUWhKamtGT2xWNGVSQjkrYnY3QmpUVjk3Ymo0dUhVMUxGTFlVdERRMmhBQlRRTjN3WktXRmtpS2xUdXJHcVlheWhxMFRSTyt3VkhZNjJuUjRkV2REV0lIcHR0VmFiNEMwTnd3ck9KOUh4blpVRlE2NUxwYkthQXgzZEFvbzRFYmc0OU9jL0tZUUZDaWlCVnBGSWxHck9LdHpvUnVpYTRaSDlJS2dhZit3bHJRQUxOTjZ3Z2FpczVELzlNZnpXYU5vTkxpKy9PMGJNWjloUFBOenVLalc5djFBTnVWSGpNNU4vdWxwOGNna0pDNGVhQ0U4OCtwRUFhMlFjR2hMaTVlbjV0N0J3Mzh5OHhldDU0eHRUa1VpYUJCUlliSnpmblptZzc2eXpGem9Ea1ZLVm5obUNYWUtlZ0pJclpLVlhGOW82RjBkREt4U3l5UDNEdGlSSW4welE1anZIODlOWmRLY0NaaUZnR0FrMFRrZUFtaXBDSWR5dElCY0orZ1doK3dSZkthS0dPZXc2cWlENkI0ckNLQ3FxSDE2cWx4ekdDWksxUjNwM2dSZXc3em0renZaeG42ank3SGRrODhlOTVXN1pKNDVGNElqTWlNeWpab3N3S3Fac3lYV2dKNWJVbi9MeWNwL25PLzdmM3M3M2EyMmZRbEdYUFp2V1E4cisvTE9zNCtIZ1FMRi8zd0RENTJnUVlSVUg0amlTRjBMa2ZtVExuYkIxSnMyTzhGbHUvVmpQRFJ4SWlOQWl5UVBuaEd5TVZQcHJoaG5GYWN6ZytkK0dtZDc2bHBxUDBRVkhKd3p2SXlseENJbFJzQkJUbUZGSGdrVVJ4QmJwRXVKcFRpY2xza25qMmJ2YTBrelE1RkUrVXZwdkpUMXBsK2ZiTzJxQVArajZCelNZUEpxaXVtZmFJNEc2YURiamVHMzU2bjRxWkwwRjhSaUVzaVRDUWFlK2xXUktXNkcxRC9QMXExbjlxSXhNN056NHk2bFl0Y1M4czE0OExyQjVEUUtpQXN5bGVnc0kxdnVkdkFSSE5OaXVlcDYyMkRtSGFLNGpRS3dZd2hJY20vZ0VlVlBHekVMRkIzcGhGWVZHN1dIMk42QUdUSVpDb2tFcUhJZ1VIbFhpbUppMmFzQWxuUlpoV1MxMG9ncEpXWElJUjdUbGFQUW5saHdSbzJvT2ZHaEV6SUF2bW9LakFMR3hQOFBvblhRaTFHS0dTUnFLYkhJTVFiTThPeVRMK0FBd2NpL2ZRUCs0VTl4eExlUGx0WWNyRlIrMXhLcUxONzNYbXNpMDgwMkdVdUN4SlVuVS9EY0tRTm16UmN2TytXb25QclUrK2VqenBDZ1dSbnpoZEdWdHpqN0hUU1R3TnQ4N0dGVjhhT1VZZ1Z5aXJhYjI3RjQ4WVM2bEl6UktFQjMranhGYkNiQVNHbEYwc3FmbExuQTk3YTI4NEZYY21JZzl5SnZoazJRd3JXcGVsT0psS3JzZGhBb3VZTFlZNWlneGNRaTI4anNIamtMUmNCVVd4Z0F5QmtzdlhUZG8yTDZzcUZTR0dRSVBNcG5SWUZFYjh2OUd5NmFoQ1Z0bXBYblNlTlh4VjROSTVnamNxNEV2WmpDemxEcjArRlF4VEdlQ0l5YVpnNHFrOWltVkJ0VnVyVlNYbS83ZWpzQWxTYWVkaDVzWU8xU1ZMZmYzMHRWZnV1T3lXTWNtWlB4ZXVkLyszSlhBeUx5bG8rR2pxU2tqWW5GRE1SVlZCT0NnRERGZi9NaTdnNmxIZ1JLZEN4NHZKWTVaQ0NEYUdPYTNFeHRielRRYlcxNWVYdDhicWZFQ2p5S0dleHdwelEvRkNzWG9acDZVRHN4VmVQM09HRXUvTTl3VUtlakJlTEc2eHRaS0JmcHZ4U1VzR2N4NFBGTUxQOGxSSmxBSkM5R3Brdk14NU5PdVRCVXdMK2xDS01RWkxMRlJ4UlpEbTR0MFV4cnMzcUtqTzA1Wi8ycTdHZVFTSnZ3eXJ6OHB3M0JJQjZiVXc1ajdxdGhRdHFaNmdqSWNmZVE3NTdRM3VkQy9DZjZjNzdhcGsxZTJzeWN5bmVOc0ZyS1phTmdGVG1seDVKZVJOT3dhVzB0bDl2N0YrdXJva3NIalFxZnVmQ3o3dlBjdGs0ZVF5S1VzUnVGcS9NR2NBNE1HSTVHbWVGN1pyWmg2alFBS0hZYUxnTXRLemswdzJKMmdzTDkvN2hnWUNoMFNhdldqNTJ6dG03WW11NU5UWGN5YlNReHA3ZW9uTFJva0tDTk81QkFwUUlERkhEOWhSbk4yL3JCY3I2UUZTaGNjSnNGK0pIZWVRU1gwNTlHY0hJbWtQeUZEYUQ0QlV2U3M5RmlSU04vRnR6U0NOOEhFTTNFOFg4S0tYVFlaTFI5WVhORnA1WU1VV2VpZ1p4N2VKU0o1S0t0VW9TV3R1NUNLdUIzSXg2QU1DNERLVG5YM2d2OWkvaThOUFBMRFB3bG5ad1JjNmU3Umd3ZDVjQ1F5Z1RKNWVteExLRkkxajlJR3BpcWNDQWpGcnU1aXNUdVR5VWExMnVMQzByMDdkK2ZuWm9keUhSbzdOWWFKUjRkSDk0M3VxMVlxMHc4bjk0ME1PMHE4UUNMT3NCRVh6MHhQcnl5djVQUDViRFpqS1JHM2dTOS9weEF2ODgydE5TaGxPL3VZOVdxbnpSZXJZQkdDTEV4UFhiNTRZZnJSUTNWUkpwc1pHQjdzR3h5d1lkZ212Wm1sZWJlMzlvaVFta2JMSGVBSXhJMDN0amVVZHRJcnRHMENVVW9lL3k2WmJOTVgzblJzeS9KcjZ6VGFqc1d6by9mRHo5M3BCczlPZmMwVFQ1WnEwcVJ2V0xibm9kRHRXSEhiZWFEU2dsa05SOEFlZGdHMExreXR6Y3ArbXpXM050anBCSkJEbk1uaTRBU2RPQ1czNytGdU5TaEhxMTlkaW43OTZ6ak9aUGRQQk1XOEJsWU5nVWtUVzVVVmRxdnNVaFl4RWtQRkVMRksrUERoVUhscFRLckxHdldyNjFrdFpXYW1yVkVWZ05teWdRSU93ZzFobjNVZ2dGMDFPei9kV3lzTlNiU3FNaVJSWVdrdW1IbGttVVBYZ3R6aHZURDByR1Q3V0tQYzlLUCsxWlVSNTdwVWlpN3FYVm5NVDA5bGJHaVpoVUVFZ2FnNnE1SmZqZlRCVE9Xcm0vR3ZmcDI3Y3NYV2FzdVpUR1gvL3NMeFkyNTBvR3haV2J3VzgwNjFYS0VxU3FEQjRjRjlZL3M2aTEzTHkwdkxTOHRmZmZuVkY1OSs5djFDVnk2WHQ0YU5ZZHZSTWJGdjdNcmxLM2R2M3ZqT3E2Y0N3N0ZUSWdTR0RTR1NhR1Zwd1JydTYrN09XbU9CZWsvN2IwR2pIa2pMQWNQYkVnVklyeHFyS3ZIUzB1S0Y4K2MrKy9UVCtmazVoZnA0WEY5L1h4Q0ViYjVzTXgyN053bnU0VG5IdDVKd3RwMkwydVB1UEIvUVJrcnl1bHU4N1YwRk93N2owWDNaTjk5MHR4OUc4eXQyYVRLNGM2LzhqNytzWEovS0huMHhQenFJWEZCakZTWTJCZ29SQ0ljcFZXTlN3ZXBZSFJQVU9SVUpGK2JPVEQ4c3dwVU1PbXZWdzlldTIxLy9wdFpaRUlJSlE2ZFFBU2ZtVlVxSmRjU2RqKzZmZnZRb0E5UnMwQnZGNDFldkJMbEMzTmtsY1l0dHJ6ZWIxb1NDbmpiVTVXYW5YcnA3dHlSYVk1TjM4c0tORzdrLy9FRTd1MW5Wa01Zc2FtQVlOb3JkMUZMdCtyM0s1WnVGVzFmenBmbUtvWVcrbnZDVjB6ajVZbldncTJaZzRoaHFRR2FuV2s0SmJaaDdlL3VPSERzNnNtLzA0Y01IVVJSZHVuRHhILzcrN3d2NXJ1TW5qaGM3QzRHMVVCNFo2TC8rMVplM3IxOWZXWmluVE1aSGhBamtSSllYNXBjWDVqdHl1V0loNzZybG1vcVR4aGVza1lwYk9pSHF6clp0RGQxV0I0bVRsYVc1YzUrZi9lVXZmbkh4NG9WS3RXcU03ZXJwUFhEd1VDYVhKU2FSbEozb0pxb0Y3ZkZJOXJDSExXRTNxNEhzbVR2UEFiVHAveDA1bXhLUm1EaklSNmRPWW1vdUtxMldQL3R6NThwMDRkRjBidTU5T3Z0NXJaQjFnWWtUMWcxeFFzcXdhT2wxU1VjTWpRbldzRHBuR0owaVAxcVlmN05TRXlLc0xPVS9lRDkzN25QUDZ4STJxa29OOGR0V3o0d0NBdTEyMFh1TEN6K29DWkdscFZMbkh6NE1QN2tRazRGSVduUkhuMURZYTh0SU81MHdPdFM5dWJ4OFNsbE15SkYwZmZSNTd1TFZHTWE1R0lpRlZSZ2dPT2ZzYXMydVZIcktGZEo0MWZKcWJ3K2ZPZFB4d3gvR0J3OHVXMHVDd01Xc0JESTcxbTVOcEpPVitNVVRKNDhkUDM3cDBxVmFWSjJmbS8vZzkrK1hsbFpmZnVXVjNwN2VUQmdFTnB5Wm5yNSsrZkxxNm1wblI1NXltYnJBSUNSMmk0dUxWeTlmS1pWS0g0YjI3dlhyekx6bWVra3ExVU9CbGdVMXFVNmwycXJGNDJ0clBINUZ6c1gzSDl6NzVLTVByMzcxNWR6Y2pJajA5UFlkUFhIODFUTm5iSmhwWDk3dWlkaGp6dTVoRDV0SG0yZGtOencrZStiTzh3QlZCU1VaTkR0aDlBalVDaUJVSGhvSWYvQmRxNjRTNk9xNXovS3pqenFycTFRcFlZSEFTUUM1WHVKek8rVzVoVWpJTUxOS1RGRExWUFFGUHFHa01SYW1kTjYvSU9kbC92MmlsbjZaQ2lKUWozTmtpSmkwcGxTcHhaZ0JtRFJPOXdudEtOSTdRb21VdVFnQ1FWekVNREl6NVdhbW9NYW9CbkJhci9zT2hZb1RpQmhlS1JZckk2UDJ4SW51SC8wb2VQbk1hbWQzTFVZSUNkVUg5MUtSMm96MG1ZVUE1NFJVeHc2TW4zbmpqY3RYcm54NThVSjV0YlM0c1BqaG56NjRkUEZDSVovM2R5R0tvbEtwSkNLM2I5Mk1XWWtUZVRGU1JMV292Rm9pME5WTGx3ejdlcmYxNjJyWUJxQ21xclhyMjdBdFFtaGFNcHFxbEN2bHhjWDVjbWxGUkRvNk80NmZQUG1qZDk4OWN1eVl3SHg5TzNlRHhkTzJoWHZHMERQSGM1RnY5cGVFUGUvTzlpVDhkMFAvN0Jha0t3WnZIUVNDa2dxZ2xWd29odzUwQkdFK215MTNGRW9YemhmbUpxbGFFZWVNcXZGMWpwU1VWT0Myb1RYdVFCRVpOcXdpckVxV295Z1NGME9FQVdzTWlJVVpocDN6UmM2SkNYV0xaeVBVV3hxaXJoYUJ3WWFoR29RNUFVVEJaTk5JbkRzZXhxS1VaQlpoRmlJWHgrSWlBUUltWlNOc1FTWlVDa2hVQlNBTHEwb1ZjcFVNeDhWOCtjaUw5dVV6eFRPdmhxZGZYaDRZcmxKZ1lsZ29mUTN6cmZWd0lUQW9GaUdpam1MeDlUZmZYRnBjRUhVM3IxMWJYbHhjWGw1YVhsbHVlRjlVbFptWmFHWm0ydGVMcXEvNWdJS1ltSGhhWFBNWDFTTkFqVjg3K2dDM3N6TEJobXdZZE9XS0w3ejQ0bzkvOXJPMzNuNm5VT3dSOEk0WXdMdGhZN3FIbHRoR210L2VyZnlMeFo1MzV6bkEyaU85RThRZFVyVWlqcHdHaUZVaUloMGFMdjdrdmZ6aENiNStCYmR2TGo1NFVGbFlzckdHWktBYXFRaUREQVhPMFJaamFrS3NaSWhVblJqQ2lvdXZmSGxwZm5ZbWRuRW1DQ2ZHRHc3djI0ZkFDck9vcWlpREFtdVZWTFFWTTVWQXF1WHl5dTBiTitkbVo1eHp4cGdEaHc0UGpZNlpJQlJKTGJLZEtyYXdMVkI2cWlLUnJxNlc3dDI1L2VEK2ZWRU9iWGpnMEtIaGZmdkRUTDZtS0lGaWNhb3dNRkNOREpuK3JvNkQrN0l2bnNMQkl6bzB1TlNSWDRrQlIxa0dNU3JFYVpNemJTY05FeXFxS3BuQVJwRWo1djNqWTMvN2IvNW1lSERnbjMvNXkwOC8rbWgyYmlhcTFlQTFoQUVWTVd3QWRSS3pOZFlhOXQ0YWhYTXhFMXRqWXVlTllLcjdBYkhXTVczU205ZkVqYmZROWpZblZJTnNOak15TXZ6S0s2LytxNy8rNjFPdm5Pbm82YS9GTVhIQTJ5SjY3OWszZTlqRHR3K2JOM2VhTXB1ZkZYYncrNTU4bnZaL0llb2RFZzVJZ2k2SitNQ3o2SkNFdUt0Q1VVU3hnNmdTSWFuZG93bFJJaWw5bUo2K0FxQys0N2FBczFvenpnZ2JEV28yZU5odDdla1RIUzhkeXBaWHd1VlN0aElGaml3Z2l0Z2dZamhTSzF1OVdnWEFwUEJxL1lTcHlVZS8rRi8vbDg4K25sbXBWUHA3dXYvMmgyLy81T2MvNytydmN3Q1lWWlM4SkIzRHRHUjJFS0RWKzdldS9lUC8vWGQvL21CeXRWb2VHUmo0dHo5NzY5MmYvTHpRMngvSFNMMGRPN3AwZVpVSXFuZC9YVS9HWjYvRjgvZHZ2ZjlmL3NzLzNMOWRyWlc3OHZZL3ZQWGFUMzcrcjRwREk2b01zREFKaUFWV1NZaGNKcEJpdnRiWnVXcXlGYkpRemdVSVkyVnhEaFJidzhJN1JsUkd3bitKbllJWXpGRGIzVGZ3d3grOWQyQjg0dlhYWDcvMDVZWHA2V25uNHFnV01adlFXaEZaV2x5OGYvOStiMjkzVDA4M0V6T2JTcm04TUw4QVlHUmttQTA3RWEzbnZ5VTVXUVFBRE9JVVlydVBaVzdwc2lqZG93WVFXZDYzYjkrcDB5ZlBuRG16Yi8rNHllVFVXTFUyY2tyYjNjMy81Vmc4Mm5hbTNRc1dmUk40am5PcG50OWdGaVUvL1o2ZW10OXNpV2JLeGRlL1czVTJ3Q2JRK0tQSEpxa25INjZBTUlISUtoUXFCQ1dRRXBzd0pvNUI3S1EyTzhOTEM1bDQzekp6elZDTzJFYXV5dHVSdUVxL2hGUWZSTVFja1F1WDV6c3VYK0hiRDdnVzFjSVErUUpDQzFXSWtxcVN6OVN0K3gyYVBmK1U4RzdxR2hWRXhJcUF4QkJJd1NBUUc3WDVTamJuQ3Qzb2RpeGFTOFJ3MVF1c0NkUnQ1NVlxa1VCaG1FbWtYT2k2MjlsOW1iaWt1bUI1c3E5MzlkRGh6TUJRRElCTlhiMUtLY21sMnRpNVRGQ3RyTGphL1VMeEJuRkpwR1l6QzMxRDVmR0ovUEJvRlBzYTRpMXV5UTVYZFZRSXhLZTJOelJkUkFSQWdMaGk2VkZYejAzbUZkVmVEcVo3QnlzVEI2djc5c2RxQ01hTEI1QWlVdktjY1ZoMnpLeVVFVUJoRkNEeVF5RVFTcVc1YkkvK0FnS010ejVWU01CZ2srM0tIamlXNng0Y2ZlV05OMnZWMVRnVzU0UUlnVFZ4SEYyNWN2V1h2L3pWa1FQajMvLyttLzE5L1ZIc3J0KzQrZkhIbi9iMDlQemtKejhPTTZHUUpHMXBwS0hYNStvME1yTFdGUlZhdHpIdGd4VHhMaVVvdUtPam82ZTN0N2UzTndoRDU3UENSRTFiUW5UTCtpZnJZbk9iWnUyc2IrZUdiOVNrbFdzN2puVy8wL0dzRmp4YU4zRzNhc2JhSlZIVHoxMEJUUmtXYlk1b0tDVThkaDF0YkxzMmkvWDJYSzF0a1ZvOHB0MmkyTzZ1N09RZFUyb3RNN2crbHYzNHAybUpKQTFYeXRiVyttMklGN2N4ZDJqanl5ZmYwU2F5UWJMc2F0TkhXME45MnR6Y09Lb0xubExUeE5TODNyZHZnQko3T291Q2hNZ3hJNU96UGIyMWZDNWFVck82VlAzeWtubmhjTGF2VHdlSEhKc0lSQUZNYXBlMGZwYWFMcXZWRlFCcEJRZ1pVVnhlckY3L0t2cmd6N2s3OXptS0s5a0F4VTdUMnhWblE5VHpiTFhSQmNDYTZuLzk3TTFOVlJCQXJJejZaQllBVUJLbG1qS01SYXRrb08yWk95QUJZTmpDeGJVd1grR2dvbHdCS2tERm1sb1FSa0ZZVThCWVZkOU00WVRBODFnWEVVaFZ3bHpNUVUwUWdTSTFFZG5ZaG5HWXJSRTlydmJabUoxMzFMMERVWEhpRTQvSUdFTUVFVkVsb2ppMllaVk1SRndGVlpScUpxemFiQzNJT1JpdEc3UnJpblhlWStGZ0c0K2lBTW1BaEhrS3hPdUdKcmpxbXNrVTVvdURoYzRSSGpOTTNtNER3UkRGY1pRdDlseThmTFdqcSt2WVN5Y1BIVG9jeC9IU2FtMWdaUEx3NFNQZi9mN2JRVFowTFIrQ0o0Zyt0MmxmMnoxZ3lxTlRMM3VsSWhJbnc4aDdGcCs4bzJ4dngyekR5a2svaE5iOThSTlBuQll4ZlFwNDByYXRhUnF1TDA3YncxUFo0bTlEMFhqRDd3YlNad3B0MC9pblVzZTMzUWhwOFFtMVg2RjN1SUhwc3NxcDM2VkFtc0VESkZ2ckozNHZOZVhZMHRZbEpwOVg3czZPdXBxSkJMNXFFQXdjb2NyR2RmWFl3NGZqMFZFemM3OXphWDdoazQ4Y0lWZXJGYi8zeG1wUDM0b0pIRkdRNWpWWXR4MXErWEdyUnFqNGF0T1BvMk54SnZycVMvbk5IMnQvZkQ4M1B4TkRTNFU4SHp1a1k4T2F6MjM1Y25jL1VsYU14SGJ4bmg4aW54TUVWU1pBQmVESGowb016N3BvMGM0Z0lmSXFRTXlvbDV4U1ZWRWZkVlFsbjYray92bjAzcW90eG0rZUxWUVJ4NGpoNDRwRWhGZ2NnSzZ1N3JHeC9ZL3UzWnVkVzlnM0ZsY3E1VnUzYjRuSTBHQS9FYUxZVjIxUFBldldtOUgra05hRUtkL2J6WWY3eVlHSU5KWFE5ZXp3bHhNWDI4TWVkaFlibnAyditTZzlsK2FPbjlRZWR6VnZUN3VNRkN4UVpXVjFSQTZvc2kxM0ZBdkhUL0R4UzZ0WHY4ekVDOFdGR2Zua1k4ek5WYzUrSHZmMWh5WnJJeERWVWliMDlzMUljK21sN0MwVW1jVVozTHBGVjI3azdrK1NSRXZGanVWVHg3dmZmZHVOanNjbTArNmJkbkVZdFEzUzlnSGVZYUFpVWpjdVFMQkI0UGYzME5RdHgwNGw4Q2NRZ0dDTklVQlVWSnkzd09yQkVRNnM5ZjlteThURUJLZzJhbjNTaG90TEwzSHdyS0ZRb09GYVV4VWk3dXJ1UG5UNDhOMGIxNmVucDBTaWNxVThPemZYMGRreHNtK2Z0L2JiZHV1V3I2dWR1SCthZ283Q0R3VnRQZ0U5YWJ2N2JMRWhjTll5anJhSFBXd2Y2ZjdVNTMyWXRYNTJ0clhXUDVmbVRnTWJUYjl0bGlJRkswVEJUQTRLSmNkY0N2T1pBNGY0ekhkS1g1MlBybC90V0M3bFo2YmQwb0xjdUJ4bTh3R0ZZUVJGSlQwY21ZcTA5aWxZV3F2dUswZGxYbDAyNWJMR3FCU0s3c0FoOCtaYjh2S1p1RGdVaTkyaTBQSHpnRTJzVWdxb0toTVRrU2hVMjl4NmZXSTBjeXROVS85ZGhrazljY3JiT2xEMmVveFFVVjhIbkpLWWhZL3Qxd3RWcmx1MC9aVTIrTTdmS0JSUUpTWHkwVkVSTUNPVHllN2Z2eStieTAwK21peXRscVpuWjVlWGw0ZUdSM3I3QndSMWJuSkxiUE9DVXFzbXRnbWlOQWVCazZERHp1azI3Q0IyZHF1Nmg1MUhHL0xPYmtmcWp1N2JNY3dldTRydDNLcm4yOXpCaGw3WTdneEhBRWdVU3FvR3JNUmxNcVd1M3V3cnI0YUwwN1hmdmwvNjhnck56V2FyNVdCcWxYMk5kQ1ZxWGRucENaSGNsbHRPdnpGTk96QWlCYXN5cjNUa0tvY09odDkvSjNqelIrWEIvWkhKcTI2R0JmQXR3ZG9BSnlJaVpsTFZTcVhpNGtoVDdrVnk0TTQ5N0FTQzk5U29weWNuYWR0UVpTYUlWTXJsaFlWRkZmRVJOMnN0MEtLWTErNERnYmdoYUFtRmdrVFZNQThPRG95TWpFelB6TXd0TE55NWUxZUE3cDZlanM1T1NVdy9Ubk82YkhXT1RhMEMybWhoK3d1b0c3VjFQOUJ1OUtCOE85YWViek9lWTR2bjI0WU5lNVoxOFp4dDNhVmRiZTVzY29mMmRXY1FnaElFRWlNbVFjQkdoU3VDWlpNeEV5OTBkdmVVaHc3V2Z2T0gwcmx6OHVCdUVKVU1pYS9wWko3QTFrOXRiNXYzVzM2MnlvSFlrQXY1bFNQNzlkMGZobSs5SzhkT1ZqSUZCekxha2xYOHJZV294azVVeERBVDBlcnE2dVREaDVWeW1ieDNKNVUxdTVOa1F2VlZQcUZRWlNLb1UxVVFBbXRYRjB1Mzc5NjlkZk5tTFlxWU9aZkw5ZmIwV0J1S1U5MTBTZGR2Q2tRTVZwOXVCb0RaZUZaU1o3Rm4zLzc5NTg1K01UVTFPem41cUZnczlnOE1aTElaNTV3a05TNVNLTVJidkY1cUtJZTMvblN6cC9PWDBEalBzK24yTnBQVm5sUG4rWUdtemNKN3QrenBJYlhUOTdnN0hqdmJDMHBRQWtnQ0JqdDJUZ0xMemdUTHhxd01ER1orK0lOZ2ZFd3Z2cnA2N1JvVzV4bHFpSTJJY3BTU0dvdEdLSFVqS0dYMlZVQVoydHAwcVhCZXdxenQ2OHFjUEtTblRwU0c5Ni9tQ2xWUkt6SDcxT0svR0JCUlJ5RS9PRFNZTHhSV2xwWktwWlZ6NTg0ZFAzYys3T3J1N3gxazJ5S2xTOUdTeEx4dEtKUzl2SXlxbDBOU1lpYW0xZFh5MmJQbmYvbkxYOTY2ZGN2RmNTYVRHUndZM0RlMkw1L1A3NFpZUkt2U1NRQUFJQUJKUkVGVTFST2hVR25FQkQzZG5xQktOc2lPam81ZXZYTDUyclZyOXg4OHlHUXl1VncycVFUQ1JsSXFsVytrS0cwS1ZGY2diTkc2OWdsVWpmV0lpSnBqZ3p0ZExXMmIyRE54OXJDSDdXRUhuNTBkTjNlYUEreTAvdjJ0b3QxdUNTbTlrR2k4S2xSVjFzbmI2OFo4cVRxelVZR2tmZ0dCaWNrcG5MT1duYUZZbVRobmVqTlU2TlR4L1ZoNjNWYXJFQWh4T2NtMlNXOWZDbHJmT1IrS1NRbTZrQWJLWE1zWjAxdDBoV0tGTXpWbHl4S0tJL0RPK25mYU1ERzJzVzVRL2RDNmk2VkJKNjJ2cWRvZ1c5VC92dTNYTUhGdlgvK0prNmZQZmZyNTdQUnNGRVZYdi9ycW4vN2hINnBSN010YmhtSEl4Skt3MjVyYWtVN3MyU0xXb21iZXFhTUNGOGNySzZYck4yNzk1bGUvK01OdmY3czRONmVxbmNXdThZbUp3ZUhoTUpOVlltNmJ1N25EQkpqTllRTUhzTWxOVENEMU9aK3FDdUt1cmk0MjV1S2xTM1B6ODYrZU9WTXNkaEtSaUM4dDBwQklyby83ZWxCcHJmODN1SjZiOWdKTkdvM3JIcy9HdWVyZXByWURNR0VxVXoxUGxacTBuckg5SVBlT29rVnFCZEdHVkxMMUI2eC91V3VNcFIzc3pWMXpUUTA4YVppbGZySTI5TDkrQzNZZTJ5Q1Q3aVkweng5YTF6clRUVVMwTm54c3QwcnAyNFNkNVNld3I5K0xrcTZpU28vYk9scjNpS2tLS1p5SWs2VE1remJZb3dBUk1WRTl2cUhNckNvdUVlc1BuQUtHaEFHSVFTSmhKZUJxdG9Cc0RnUERjVDBxa2tJcmZpcGc5WEovU2tTcUJFVW93Z1JRc0wycFp4czh6c1JZM09KeFRNUWdVWEhxQUVjRU1ERXpzL0VMbEVCRnhOakFpWkkzM0JSQzJqcndveURpZks3ajFPa3paMCtmdTNidDV0TEMvUHpNM0FlLyt0WHRMNzk4N1kwM1RwdzQyZDgvWUl5SjR3Z0FNNE5JeFVzQ3RqaWhydnUxZWFoZlR4VnFqQUd3c0xCNC9kcTF6ejcvNHVybHIrWm5wdFE1RzRSRFkvdS84K1piQThOREFFdU1odDlpM2JwZlY0Qk1UVkp2bTZxVTlrbWJoN1JoWHZpNDBicEhTZFVrSm83NGRIOFJGVlVMS25RV2UzcjdmdmY3OTQyeGZiMTl4YzR1QmpISWlTb0pRRXpzUkluZ1JNSCtQb09iTGFqR1Y5ZDkxMzdXWWs0Q1Q2cGdUaGcvQ3Zqd0g3TkpUdkI0WktwdXpDaThNR1hpeVVtaWpENGVSMmdiUXR4aE02ajlZOVZpYjdhRngzRHprYnluWXRzMVRyck5aSkMxODlUTnUvcHB2Mlo3ZDk1bnBxMm51Ylo3RmExL3ZyRjdudEM4bE5qQXRwYVdMZXIwckIzVzVwQzA5YmZOY1czUTFqK2I5Z0U5OWdkcmUrSW5MMGgxZ3lnNXk5UHc3dXpncWJZOG9STVJpRFFSVVNNMmhwa0lNTVpZUStKaUY4ZCtSRElUZ0NpS2lMbXVkY3VDeGxocjJzUW4vek1BOTAzWXdrTDFadFUzd2FhcFNjOE1hejN5R05KdWh5cEVWVVFEUThya1hBU2ZSUzUxclJvb2lQeS9xV0hCcGxqdENoVlJBeDRlR1gzNTFUTlhybHc1Ly9ubjVhWGxjbW4xNXJWck0xTlRILzNwVDVsTVJrWEZ4WDR0SldJUmg4Y05qYlZMMmdhVUdJUjZoWENpV3EyMnRMUzBzREJmTHBkVk5BekNzWW1ENy8zMFoyKzkvVTQyMTYwVUVDaVZ1ZHQrUDduVFFaRC92NzB2NjI3alN0S01pSnVKalFBSkF0eEppYVJFaXRyM3pTN2I1VnBjN3FycTlsUlBQL1NabVhQbTk4M01RODlNVFhWVmwrdVVhL09tc214Wm15MUxsa1NLQzhDZEJFRVNRT2FObUljTGdCQ05USklRUklFMHZ3Y1NXOTY4bVhmSjcwWjhFWmU1Mk5tSlNoMTl3N0pTekYrakJabWh6QlJjelMzeGVHL2ZJY3UyRVZXeXZUMGFhM1pjN2JnYVVCRWlpd0FLSVFDaVVzVkVodmdkOVl4cFpTaHZmQzhnSXE1YlhJUW9WZTRHeGJmbTFqQURJcENDWXZwRGZONXVCSUFBak1hM0NHV3JIaEV3Zzlhc1BKanVMcHQ4dG14RWo5QjByUGpCZGg3dEwrMmlLZzF2TDE3WTg2Nyt4ck12ZUJqZ1BTb3F6NzErZnNCNlg1dmZGa1ExM3VMNjNzaTZXNFM4Qy9RcnorUEpzdTE2VkhwMTlxcDJ4eE1DZ0VDSVJJUUF6R3d5dlJFUkFZRFpsNXRRTXdzUUVna2pFcUhQU3ZrQUw0alNWbDY2NEN6TXpXVXp5NjdqSUpGdDI4cTJEQ2ZSVW96dU5uNHVuK1lRRVFab2lqWmR1blFwbDhzMVIyTzNidDdNTEM0V0N2bUZ4WVhsbFF5SUNMTjVTSnA1NTJXRUpCZE5ld0pBUkVUTXJGMkhXWlN5d3JGSTc2SEQvL0NMZjN6bjNYZjdEaDEyelk0RzFDalpBalpGTmhnYkR4RWlvakN6QnJPblNOSE5nbUR5SEFVc3E2dXJhK1Q0Q1dGSkpKSktLYzJNUkVoVVlqYk1ERmpNTWdSYUM0aFlSQ1V1aFdBRzQ4WmJOcFJMSWJJVUxWOXNOZ0hCamFxV1ZEaVZiVmcyUlpYSmxPRkVoSWhrUGkrWmR2akZUQkd2RnZ0WTdyTzFFNkloNGEyaVAzaDZ2QXJzWERTeTMraE9hWkpHQUN6UGk4eFNLQlJ5YTJ2SVdwRlpXaFQzM0JaQ1JyT1Y4MEdYZlFsQUFBSmdRUUJkeUtVbXA1WVdGclRyRUdFNEVtNXVhYkZzR3hEWkdIc1EyS1JJOXB3TWk4SFNXcVN6dS9mTkgvNG8wWnBNdHJWL2RlOU9PcFZhVzgyNlRvRzFCa1JRMWthRDFuMFZWZFNIbU5ka0dKdHRXK0Z3cEwyemEyRHc2UEZUcDMvK3kxLzJEeDRCWmJsYTdKSU5wWjRQMzFvNVhDa2hZdEdOSmNMTWpLZ01nUk14aml5VERGb0FSQ2swKzNrbTI5dmYvdEhicnF2YjJ0cE1UaUVpRWdFUnhvM3FGQk02WWxIS2JaN1pwUWh6MlhDN204OE5JMldYemIxUktPVTlVQUNBV1FDQUNCQTNURHNWNnBjTjFVdkorRi8yS1JSVlBFaFF6MjN0WGo0T1lyajJKUFlvZmZ2ZW9EeU85aGZkS2MycXpDekNsbTJIZ2lGRTFOcFpYbDVPVDA2ZU9MSGFGR2x5V1FDQkJWelhSV1VoQUhsdnozbUFGd0lDSUxDamxhWHk2K3NUWTJPWnhVWFdXaW1LeFZzNnU3b0N3UUFBR0JOUUtUTElWNmlBU2dBTGpxT3NZSGZ2NFhpOHRhdTM1K3Y3NTU4K2VUd3hOcHBaWG5RZEIwd0pKYXRTVVlsU3JiQ1NtM0tucU1ocGlBZ2lSQlFLaHpzNk80ZU9IUjg1ZWJxL2Y2RDNVRDhwYTczZ2tDSlN4T0pUaXkxUHRxVmZlNmVsbGJRekZSOUtXZlppdktSRUpkY1RFS0YySVJhUFg3MSsxWEhZdGdPQ3lDVVBGWlpLS0dWVkxHZFlMTDNacUNZaUdpY3lRNG5IQUFpaUlJQnhpa2t4eHFvY2tpNEFWSXBPTDVYNm5Kc01FUUNOR2Frb3lFTW84YS9HTWU1c3g4UlkxUmhaNmVUYXVwREd1ZUR2RTh4d01xKzNrSjgzSHVxZEpyUlJzS2tWek52OVJYY1FFRWxFV0dzaWFtNXU3dW5wbmh6OWRtMXRmWGx4OGRiTno0NmZPTm1haUZ0a2FRRkJOT0pLTXNkVWEzWVB4Y2NCTnNOcklqWkxlYVVRbVdlbTBsL2Z1NTlaWHRhc1ErRmdaMmRIYjI5dklCamtva2lFaktTSGZFT0hSUUNSZ0JRRHVBSXFHQjQrY1dwd2FEaTN0am8zTTVYSlpGekhLWklZbzBtSG9wZWxCZ3VQRnhsQ0tJWTNsNFA5RUNrVUNyZTFKZUt0eVhDMHhiSnRSNHNGR0F5RkhGZHI0K2FwODdic05jUDRBdzBRd0hpeWlsK1lteVlpeks1aGNpNHpBUkNDcFN3N0hNem5uV0lRSXlLTEtFUmJFYUc0TEs0V0ZrMmtqQmhydzdqMm5ka2ZUWVE3TTRzMk53YU5ZVW00N0dJckVTTms1cEtaaHlxakxZczNIamU0c1JSOVlTSmxPMUtEaEtGdkR6NjJIQTlsejNkL0J3QUhNMWFqWUN0NnVoZlkwTjVINWJEYVgzUUhTcXM2b2tBZ2tFd21UcDQ4K2ZEZW5mWDFsWHcrZC9mTFcrZk9YK2pyNjAxMmRSY0tta1dFVUFCWWhEeHkxMGhSSG56UUxiZEcxYkhOSW9yQXRtbCtPbjMzeXk4ZjNMMjdtczJDY0hOTDdQREE0V1JiVWltbHl3S055bkk4cGdJMkszdFNBc0lBYUZtS2JDc1lERFZGNHNsV3JiVTVscldJc1I4VWk5MTVDL3FHRVJBV1BUWVZZNG1DQVl1VXBZRzBDSkJvQUJCR2hhN0xwVTBuZGx5THVzTzRrQ281UkpFV2dpZ0xYSzBWS1FGMHRVWWtKRUEyVGk1a1FFY0xrQUlwaW15MDFwT3BWR1p4dmlrUzZ1am9iSXJHRUlpWmxWS2xzQzhxMjJrTXFSSUJyYldsUkpGSkZRR0dieGtTaGdSWU11ODgvNEFYSWlyM2taSmFHY3QyWEVTajI5bndseFYvelJxOGtqN3ZUelJBRDl1LzJJNTI1OEQvdUd1b05LcHRnbGNUN0RlNlkyWkxJaVJVTFMwdDU4NmYvK3pEdnk0dHphMDc2K05qb3pkdjNPZ2ZHTGpZM0FKV0FBUlFLWWZMZXdRZG9HWjRMMk5FbUhWMmJlWDJsN2MvL2ZqamlXZlBYS2RnQit6dW5wNmg0ZUZvTEdib3BoU1ZJc1k0VjMxYmVBQ1E0cjROYUZuRXpDeGlXWllRYU5jUkFDUWJNS0FVSVpLSkxESUhFWG83S21zeTN4blRCUkdaRURNc0dpdkVBVFF4UW9DZ0xOSXVhK1pBUUJrYmcyd2piUExsbzFnQkltVE5iQVRHZ0s2cm5VS3VrRjliWGN2SG1tUFJhQXlMRWVBbGxiRXdzemFLZnpIaFhTQUYxMzN3NEp2UFB2NG9GQXBldlhyMXdzVnpzWmFFNDJvdXVzVVFvS3dRTWh3R3ROYjVmSDUyZVQ1Z1FhUXBiRmtCeDlHSTRtcWRXOCt0cmE4QnFHZ3NHby9IaVd6VEw1aVptWlV5SGk2R2tpZkx4UEE3anB2TDVaWVdGNFBCWUN3V0M0ZER4cU9EU015c3RTYmxGWm5WNk5pdVJlY0F1d0kvVTAyTksrSTl1NUJ1a0lwN3Q0Z1g2ZHd4M2RsZDlyckRKMFRKTHNBc1duUWdHQm81ZFhMazFPbko5T1I2ZW1JdHUzTHp4cWN0cmZGSUxEcHdiTVNPUk0ya1QyU2hzRlRqUEdnZVphLytLVlYzMU5hQ25xUUdTNHFOOGxCQUFDUUU0ZFZNNXNHZDI3LzVQLy8zNzU5OHNwSlpKb1Jrc3UzMDJYT256cHhWZGtDWFFsSUZoSXozb1JSMlg2WFNDSll5ajl0aVZMd1dRUVpCTXZsOG1NWGhvb3lWRkNHQUxtNXJWZjE2MFZmczROblBUZUFQa0FBd01BSVNJbUF4eEI0UUZKTGpNaUVSb2VzQ29jS1NxOFhqVExVb2ozMmFjRU13VTliK2xzUzhUaUh2RnZLSW9yV2J6K2R6K1Z3aDc2NnRycy9Pem56NytOSHljdWJJMGFNWExsN3E2ejlzSkVkUVhEK1FDQ0NRNGFKRVJBaUJnS1VVemMvTmpqNytOcE5aVGlhVEowNDFFeUpyVFVvaEliT1laSnhHRWcxSUlKek5MTC8vdTk4Vjh1dkR3ME9KUkhKMmRnWUFDdm5DOU16TXQ0OGVCVUxoRTZkT1hidCt2YWUzVHltTFdaaVpoUjFIVUxSVHlMdGFGL0w1ZkQ1dkI0S3hhRE16ejAybmYvdWIzeVRiMmk5ZnVUeHlmQmdRdFdaR1FTSkwyU0NWRXVuU3phbXdHKzM0dnI5TWZKZmlWTTYzMnhXRjdEVTF4b3Uwd2U0OWlpcEVPZjZvMm1SVlM2eitzVGx3cDlYYjRlKzNoamVuRWY5WU5KOXBycjdEemJlOHphMVFzMVI1bTYzK1hNVnFZVWhVZzVSVWtFMU9RUVloTzVnODFQZldMMzR4TlQrOTlOZWw5VXgyWnZMWkgvLzkxNW1GdWZmKzVWOU9uNy9RRkkrSGxBVWdMbEZWcmJLSlZ2R3F1dThsMWJQNytaZFZRdy95Mmw1cWkvT2dlSnhOa0ptMXRpeExtSkdvcUZFVm5WMmNmL2pGelgvN24vL3IwdzgvV3BwZkF0YkJTTk9aQzVmZi9PbTdnOGZQT0JTVWtxckdLRnNZQkJTU2JCSGFpU2pGN0M0bVlNZmtJV0xZRUhJVTViQ2dqSmZTVHcza2N4YnZnWXNJREFpZ2pPbklrSUR5K1JrVUt0ZzhvWG55SFVQZGRnVFBwaWllcWFpbExuSXNCQkJCUWdTOU5KUCs2dTdkMVpWc0xwZExUVTJOam80V0NnVUV5R1NXRnpKekMvUHpIVDI5MnZudjNUMmRsbTBCa0NDSmdBSkZJQ0NHMmJHd0Z0WUJaVjIvZWluUkZQenpCMzlFUUNVRmROZlJDbkJKT2dVRXpDNkNnTGdvYUpGQ0tXUm1wNzc0K01QVjFXeDJZZDYyck4vOCt0ZWRYVjA5UFQyaFlPamVyVnRMUzR0VG80ODcyeExkWFYxbzJVZ211Qnl6Szh0VG8wOGZQM3k0bXMxT1RreE1UazcxRHd6OHAvZmU2K2pvbUpzWS9mdGZQdWpxN2puUzEyV1BISFdaUVppSlFJaVVRa2JXREVVSFY2WC8wVXZPNVQ4d2ZPOTduVkJWcmJ4dCtEMXRhakJsdnBRbzY0cnBaenVSY3o1VnFPRmhCTFhhekx5UCtzN24yNnRVOWNuVS9LbGNwVlNjMStkVzFMdWhmQjU5M3RkWG1XNXIwemNJZFUwVUo1NGplT01YbTk4MXZqTnJaLzNTQk5BU0VhSUNGTEpwK1BpSjZ6OTRJNTJhZlByMUE3ZVFuNXVkK2VSdmY4dGtWaTVldVgvODVNbk9ucDVFVzd2ZEZFRlZmU3NHbnc1ZWkveTFKdFNiN2lEVzl3RXJBcXd0eEVJT1dRU1kxOWJYRnhlWDBxblVnN3UzYjMzNjhiM2JkekpMeTRBWWlVWlBuRG43Mmx0dkRSMGZzVUloeDJuVTllWitRekdkbzNhYzhXZGp2LzdmLzdhK2x1dnZQN3k2dWpyNjVFbDdlOXNQWHY5QlN6dzJzemp6L3Z2dk84eXU2eEFoczdoR1pZMVVuRXVGZ2FVc29CSFd0cVVPSCtyNzZVOSt0TGl3bEo2YW1wMlpibWxyNitzZmlMVWtFRzJqT3RlT0c3QVVDU0RBYW5ibG13Y1BwaVluZW5wNkR2WDFhZGZONVhJOTNkMC8rZkhiNFZBa204azhmdnFrNzFEZjRjTjlsaklwbG9tSUNMRlF5SDkrODdNLy9QWjNzV2cwbTgybVVxbUFiYTJ0cnF4bFF3L3UzNXVkbVY1Y1dMajl4ZEgrL3NQZGZYMkJVTUFWY0ptMUt5aGt3dXdyb3hFUWZaSTdOYUxWcDA0NEdHNE5oSkxGb2NvM205L3NKVDFRTFdhZm1sQ0xyYWp4NmM0T0ljV2xKUktoTUF1MmRYUmV1Zjc2MHNLQ3U1NmJmRGFXVzg5TlQ2ZFhQdnpiazBlUHVycDdEaDN1SHprK2t1aHN0MEtCNnFWNTNGTXNydWE5NnVIZHRMWDRMVHc3dSsvaXhyTjZPMDlHNHZkN0JGQUl3dXhvYlo1TXFWVDYyZmo0eFBqNCtPalQyVlFxbjhzaHFraFRkSEJvK0dlLy9PWHJiNzJaNk9nb3VMckJ1NTl2dU5tZUJETXZMUytOUFJzYjdCODRkKzcwMnRyYXpIUTZFb21jT24xaWNMQi9ibm5oN2xmMzEzT0Z0clprSUJCd2luR0xKbGNubVJoR1JNbm5jdXVycTRWQ1hydk9iRG8xUHpPenVwTDU5dHRIang4OXpHYXp5ZTd1WDc3M3F3dFhyclVtUWl5QUFJcElhNjBzUzd2dXhQamtyUzl1YVpaejU4OWZ1blJwYkhRMEhJbUVRaUhYY1hPUTAxb1BqeHg3N2JYci9mMzlXSlJHTVNJSXNFVVlzTzEwS3RVOFBOemMwcEpaV1JrZUhvN0g0NmwwK3RhdFczYkFEb2NqOSs3ZUNZWkRQLzdwVHc0UERsQWdpTUxDQUdYOWMwVWZMcm0zNElBQkhPQVZ3a2Y3ZkpCUzRHV2dvWjgzTzRlSlZCVkEwQ3hrbERlaytvOE0vZkpYL3h3T1dCKzgvLzdEYjc1Wnk2NnRyNjJOUFhrNk9UYisxYTB2Yi93MUhvcUd5YXB1Wnl1dUNaL3ZsbWFlUkM5Mlh2cUpSM2s3dmlvVFRlTlpQYThoNDYzUjlKR1JlRlhCeDdaWmt1b1dIVXVzZVNXYlhWNWFLaFFLcnVzS3MxS1daUVdPSEJ0NTcxLys4MDkvL202OG94MERRU0FUdk9SUnd4M1diemV4aHpXa0NFUVVDQWFIaG9jTzkvZW5VNmx3T0p4T1RmMi9YLy82MkxIaG9aUERDQmlMUmFQUktDSWF0WTJ4azRLSm9RSUpLSmhkV3Z6b3c0OXUzZnA4ZlcxMVlYWXV2N2JhM3Q3RzJwMlltSGcyT2daZlB4Z1lHamx5N0VRODBlWnF0Z2dzVzdrRmRoMEhkZUhiaHcrK2VmRDFvYjYrQ3hmTzkvYjJUSXlQcjY2dWZ2VGhSM2Urdk4zYzNOemEydnJhOWV1WExsMk1SWnZXSFhHME9LNnJGQ0ZLSUJqczZPaElKSk1tbG14d2NQRHR0MzhZREFTK3VuOS85T25UMTE5Ly9lelpzNDhlZmZ2NzMvL0hrOUduNzd6NzdyWFhyOGVpc2J5alVZR3IyWFcxWmRsS0ZjZTRpTWxodUNmYjhBRDdINlgwVjFEcW8zdDR6bWtrN0MrNlU0NXJSWFJaV0ZnRnlIVkFCVUtIQjQ3KzRyMS83dXM3L09rbkgzOXg4NHZKWitPRjlaeldlblZ0TFpkYlJ3VklWWjZ3eHBCWTlkR0xBQ0RWN1NmaXgybHE4alJEeWY2K3VURGZVL210RDJvWU51aVppeEdMTGx0U2lwa05CZE9hQVlISXNrT1IxbVR5eXZYWDN2enhqeTYvOWxxOG8wT1QwbHFvb1NrTndINjA3aENTcFlqZHd0VFV4RWNmZlRnNU1UazJOc3JNOC9Qeks5bXVmS0VnekNiWHNhV1VGbkVabVJFSUFVVllhKzFhcEpTaWRHcnE5aGRmakF3UHZmbkdEMXJqOGM2T3RyWFYxZi80M1c5eitmeXhVNmN2WExpWVRDWkxJbVhXV2dDeGtDL2N2M1A3TDMvOTIvajQrSkVqUjFyaUxVMU5rYU5Iai96cnYvN3IxL2UvR2hzYmk4WmliLy93aHlkT25YSWM5K25UVVZIQmNGTTAzQlN4TEdWMlFDT2xSS1NwcVFrUnM5bHNKcE5KcFZKLy8reW1IUWdjT3piYzN0YTJ1cmJXTmQ1NS8rN2RtWm1aQnc4ZVhMOTI3ZkRna1VoemkyVUhiZHN1N1NKanpMKzBkeHZ4QUpYd1hMakpQakdQYkpiYytrMzMrK09LWHlMMkY5MHBXbHlLVEpnRldSRElFbUJTVm0vL2tWaHp2T2Z3NE5HUms3ZS91RFg2K1BIODdKeFR5T2ZYMTFrWEJLcVlHZ3pQOE1qSTY5bnpFUHc2WlEwb3hvZFY2YzBpNHIyWnRrLy9yNUYwZWFjd1FTbmVMSVVBcEFpandXQ2txU25SMXQ3WFB6aHc1TWoxTjk4WU9YMHFGazh3QUpvTnJObFArZTlUaVZlT3ZaeGFvMmo3dEFOMmMzUHpXdXRxS0JRTWg4TlhybHcrZm1MRWpnU1JrSm1GcGJqWkhBR0tPQzRUQ1lJb1FxMDVFZzQxTjBVQ1NuVzJ0Vjg0ZHk3VzNPd1djb3Z6OHdzTEM0UjA0Zno1a1dORHNXalU1T1pSUkNEc2FqMHhPZkhCbi82Y1NrODN4K094NW1abXlhNWtBZkQwNmRQemMzTlBuanlablpuNTZxdXZwbWJTS2hTMFErRmtSL2V4RXllSGhvNGEwa2tBQ3BHWmw1YVd0Tll6TXpOLy9ldmZDb1hDdzRjUEM3bmNyVnUzdm5ud0lCUU9IeDhaQ1lWQzMzeno4UGYvL3R0bmo1K2NQSGZ1M09WclI0YUd3K0Z3ZVpTSUZCTTY3OXpHdVFmZ242dHd6L1piVDNqT2ZmVU9BM3FGMkpjTjkwcXd2K2dPSUJJS2l4WUdKQ1RsdUVDa1FOQmxEV1MzdEhlZlRYUU1EQjgvZGU3aWc2Ky9tbncydnJTME1Ec3o0Nnl2QWxmenJLQm51Q0NJcndvSDYwbTEvZUtseFpOYlllblFxa2ZWQk5vb2VGTlpDRWhLV0RNSWtiSXNLNWxJZEhSMjlSMDZQRFF5MHR0L09OSFphUVZEV2xBWUNJQUVCWWg5QkU0TnZHanpEMGx0NUltcGxHZ0g0aTB0eDQrUHhGdGFIajE4cURYSG1xT1dwZkw1UEd2T0Y5WlhzdG1DNHdqWlpyOVBFV0ZoUWdqWUZqdU9iVkVzMmhRT0JwY1dGaDU4OWJXajNZV0YrV2RqbzZtcFZEVGExTmJlSGdxRmtFcWJlQ0N5NXFYRnhjOXZmajR4UGpFOFBLU2QvbEFvTkRvNk52cDBkSFo2ZW1WbDVkblkyUHpjWERxVmNoMDMwWkZNZG5WMjl2U0dtcG9MK1J5TGlHWkNrOXdJUlNTZFN1WHorZG1abVQrOC8zNjh0VFVhamFwWUxKMU9SU0tScnE2dTNyNis4eTFubThMaHNiRm4wNmtVSUxWMTlYWDNIZ3FGUWxJc3c0eGFRYVJHeVByNE11QmpsZHgvQmtzdmVJZFJIK0Q3aTMxR2Q0cmFIV1lCQWlUbGFyRVFFSWtJWEFIV1NLU2Eyem92SnR2T1hybTZ2cjY2dExnd001M1N1VnhGWXJxSzRuekZqSjVXSEIrdFRZMm9LVGJMSjI2eXJwVmpFRUJTbHNYYWRWeU5oTUZnc0sydFBabHNDNGNqVmlCQWxscHozSnhtcFN3aVFsZkVaVUFHVysxNFR0ckZSWnQvRzFaOWNqVDRZME83Ym01OXpYV2Q2WFQ2enUzYjZYUjZZbklpczd4Y0tPUUhCZ1pHVGgvUDVYTExtWlhwZE5weENzRkkwR1ZrRnN1MkJEU0labUVpWE0wNWl3dUxNOVBUMmFXbHFhbkpYTDZBaXRyYkVsZXVYZXZ0NiszcDdSRkE3VEphU2dCY1I2K3ZyVStsVW84ZlA3NXc4Y0tKNDhPUEgzMDdOVGwxNzk2OWRDbzFOek9EaUhmdTNGbGFXR3h0YlQxejVzelYxNitObkRyWjNkZW4wVUxMSmlKbXdXSnVRd2FSUkRKSmlDdVp6SlBIank5ZnZmck9PKyswdHNZVlFXZG5aMlk1Yyt2VzdkWkU0cWMvK1Vrd0dHSm1Cb3AzOTFxV3hWeTVQaFlSMVBwN3A5M1psMXpIYTEzVStMdUgrS280RDVRNkx3WDdqTzRZU3pVcEFpMklBaFlobW9rU0FRUTBBQW1nTnVzN3k0NUUyeU5ON1QyOVNyaXFsTVRIVmVwbjkvSEpFZ0ZWbnRiYmlYeXRNVTNFdHZORWJPZEVYalVzaC9jU2lNdEFDS2dRVVFHZ0Z0RWFRTVJsUkNRUjFKcVZJQkdKVVQ5VkZ6LzVldUVhZTRMenN6eFgxdkRGcHJLdHJ4WEI3TE5CQkVSSUlzaThsczFPVGswSm9CQjk4L0RSK1BqNFVtYWx0VFV4ZE96WTJiTm5PcnM2Ym9SdnpFN1BybVd6YnNFTmhJb3FmUVFnSUFCZ3JRa3htODJtMGlsbWZlbnlwWXVYTHplMXhKVlNYZDNkc1ZnMEdBd0d3eEU3R0FaQTBjWDdZTnRXVzF2eW5aKzlNM0M0YjNaNmVtSjhnbG1mUDMvcCtyV3JDL1B6bjkvOC9OSERoK3VyYTZGZ2NIejhXYzk0VDNkdmQxOWZieXdhWVZRdWF3SWdVZ2pBbWhIcHpPbXpJeVBIN3QyNzk4a25uN1FsMnlQaHlPTGkwdUxDWEZkMzkzbytmL2YrdllHQndZdFhMcDg1Y3daSkNaQkxBYklENVRZeDh3T2lXZDNVWUFLb3JkbnEzRFhyNjkzWW9qUS8xL0x1Sk9Md2JDZC92c0ExV2RnYmdtSVVPK3RHYmNycFFuMHV1WEs5dm9PZ1EwOUpSazN3RGltVDJnenpXOFFFVnorVjF3RzdSSGRxU3dibEJUK3pCWkVBSUlJRjVhdEdJQUlvcHJZcSthRFFpRkVRc2J5bllmVVN2YXZocTlEeENHTDZqdTlwWTJ0dDd3SnJjNHo1UldaNXJJcTJQRTFWT1RlV0RrUUFxelJFcGJpL3VRQUFNQklRU0RFQVhnaDBVZXBkblJ2NjcreFkzYUMyZGRLcEhaVDJndGhPYjhmeW41clA0cDBxMHV6b3BZV0ZBQWdJaFVSWXV5dkx5K24wVENnU3ZYTDl0VVJyNjcxNzk5d1BQK3pzNlBqWnozOSs0dmpJYW1ZNVlBV0VHY1NvcTBwbkVEWnlLMFVLV0dmWFZsZlgxaEp0eWV1dlg3djIraHVCYUlzSVduYWd0S2tWbHJWbUpLQUJMRXYxOUhaM2RiWUhMQ3M5TmJXNHNCQ05SWHA3dTVPSnhPenN6Sk9uaitQeEZrdXBreWRPQ01qSEgzNDQvbXdzblVxZFBIMm1yYk16R0drQ01pR0JBb0RNMHRRVVBYbnkxT0RnWUR6ZWV1Zk9uUnMzL3Q3UjBmSG8wWVAyenE1TU5ydFdLTFIxZDdWMWRWTW9USmFsV1N3SUNDanpURGNELy9sTlJuM2JaOGRmVlcrb2lyOTFRMzF6dlc2Uno4THpDMjhTVWwvV1VFTldWUFRNQ0lrK2hpN3Z5ZGIvaHRmQVByZDFpRlI5V2JVNGtJcFowMC9KOEh6NVBwVFZLeWVnYjAzOG1xcUdSdlJ0K1IydnpmZWJkV2VEMStMbUQ1OWYvaGUvRmdHdG9menczU0ZxbWNJcWgwMXAxNFg2bjhoRXhWUWRVVjZ6QUpRNG9CZTg5ckx5cGhvYkgyOTgrNUkycWQ1cnlrVHZKR1AxQUlLckdRaVFrRmtYdEd1SmdLdlRxZlQwOUhTeXZmM2txZE1EQS8yaFNHUjA3RmtvRkd4TkpwdGJXOWRYczBnSVJFV093OXBsMFFKS0JVUll0RllXaWV0T1BodGZ5V1RhMnR0N0R4MXFTU1RRYnRJTXBkMDZTMTNPOUd3V3JUVXBDZ1Jzc0cxa0ZoR3RYVUxVbXArT2pYMTI4Mlk0RXVudjd4OTlPbnJtN0pudW5wNC8vZWxQSDMveXlkMzc5NjljdS9iYUcyK2NQSE1tMmRGcFhOUW1FNDlTcXFVbFBqQTRFR3VPTGk0dGZmUE53NlBEUS9GNFl1elpzK25aMlphVytKa3paNUp0YlVnS0FGa3prSHgzT3RoZDFjNWU2NW92aXUxWXExOGwvRzE2ZTFUMHM2bmFaZ2p2K1ZpdGVqZkcvcU03TmNISFIrS0RtbHJpdXhSa2wzMjBOYTliZlR4ajliMkFHbXoxRFRLNWJybm0zb1cyRmhITlRGUU1VN1FzeGNEaU9Pem14c2JHWEZlZk9uMHEyZDRXam9TVlpibXUxcTdXZ281bVYydkhjVmhyVTA5aFJpRkZTb1FGd2JKUVhLZXd1dnJOM2Z2TGk4dW56cHhxNysxaFZLSjFjYWVLa2prUlMxRlBpRWlrRU1GeEdVUXJGTTNNQWl1cmE1OThlbU5oY2RHeUEvL2x2LzYzZENxVlRzOHc0TGtMNTFvU0NSVU1mdnpKcHgvODZjL1BKcWJlbnAzL3AxLzlpa2lCZ0FnSVV0NXhIZVpnS0hLby84aTdQLy9Gd0pHalI0OGN1WHpwOHQwN2QxSlQweDNKam9BVldsNWNab1pZY3dzQ3NmaXdqUU4xUkJGN1ZIcC9nQTBJaVBmbWdIc1lkV1U4QjNUSDROVzRRVGIxemwzcnJINm44Zkd3N3VKUXFrRlcyU0NNeHgrVjZjSmVVdW93UkZSRVNNakFJcUNaRVlEWmZmam84YWMzL3Q0VWE3NXc4WEtrS2VZeUNxbUdLQm9EQUFBSTlVbEVRVlJncENuVTFKUXZPQThmUGI3OStZM1U5TFNqdFpIN0V4RUpDU0lET0xvQUlHSFE5NzkrY1AvTE85Rnc1TUxGQzgySmhNWmlCc0pOVnlIRmlxQmxJNHRvMWhhUmR0MlZsZFhWN0twQUpGZHdldnNPSFQ5K2ZIaDRPUGZwRFNzUUJHV0ZtNW92WEw1TWdVQ3lvM05sWmFYdjBPSCt3VUVBdEN6YmRmS29MQ3NZc2tOaFZOYksydnJDL0h4TGEySm9lQ1NkVGkvT3pYNzI5NXRQbmo2Tk5qZG5WdjlIVjNmM3BjdVgzL3JoMjJSWnlyWWFZSW1MdGRwNDZ0bXBkNHZUN0ltQldCMENzTjJOUUJzU202YVU0dDU1dGJadEE5d0g4WTQ4cnFYVEh0QWRnNXA2aEovZVp4dnFqVmZJeEd0U2pUV0NGcmp4VTFCczU2R3lLWFZZM2ErSUZESUxJR2pOaUN5T016aysrY0VIZjhtc3JMejF3N2RHVG96WXdhQVdiSTRuVHA4N0g0MUZveTN4bVhUcTl0MjdxVlNxdGEyak5kbW1MQXV4S0g5UUNnR1E4L25wMmZrLy91R1BzN056cjcvMXhzblRaNVFWS0FXYmIzSVZGVVZaREFCaTlneEVWS1FkMTlWYUtTdVJiRDl6L3R6ZzRFQjNkN2RsQlFHSkJRUkoyWFpMSW5IdTB1WE8zdDU4UGgrTnhoS0pSRGdTUmlRV1pJRE9udDZPN2k2MHJDZWpZMy81ODUvWDE5WVljSDUrYm5sMmRucDJUdG5CUURBRWdKbzVzN0t5dnI0ZVQ3UUsrZXJBUEdmU3VyVkZaYWs3L0gwRGpEZGZlSzlKR3IzbVBtamtGQmpieEhOcktqRGI1ZTI0N3FZSjk4b2xieE1IZEtlTStyV3NiSXNhZkhkeHYydVJvdjdXblpvT2UvWHc4MXA0bys1dXVPMy84dVV4SG1IanV3Y1JzUlJtYzdtSjhZbUp5WW1MRnk5ZXZYYTlyYVBUWlFDQXJwN2VOOTl1Q29XQzBXaTA0QlJpTFhHeTdZRWpSNDRPSGJVRElWZWJ5eEZBMElYQzVOaXpteC9mdUhYN2R2L2c0S1VyVjdwNmVyVVFGcmNzMzN6dFprWEpJcUlGQ0pGSUJKQ3dOWms4ZHZKay8rREFtWFBuT3pyYUFVQzdUSlpObGcxRW9CQVVOY2RiVzVOSnBaUXhUV21YbVJGUnRjUmJMMTI1ZW5Ub2FDQVl5THQ2TlplYm1aMXJpY2U3ZS90NnU3clBucjlnQndMUjVsaDNUMWUwT1JxSlJvTk5JU0VGV0lQTTlRQWJxTUVtdEVmbEx3WTF4S3cwSmphblk2NEd2NEFKenoxMGZZNXBkQnpRbmQxR3VlZFZlalMyUkNQNHVScjhxVkdqL3FxdVYrV2ZnWERYVEZNbWdZSWdLRVVJb29pNnU3dmYrNmQvUERwME5OblpWV0F3NUNNU2pVWmlNVVJCaEo1RHZXLysrRWRDZFBMa3FjTURnd0lFQW9SS0JNVjFVMlBqZi9uVG4yOS9jZXZjNVl0dnZ2SDZ5SWtUaU0rWlRUWmR0WkVSbUhodmM4bU80OXJLR2hvYWFncUZ3dEZvSkJyTHU2d1FYTmZ0T1hUb3ltdXZkWFIwQU5tT0ZrRjJ0Q2JGQ0NRc0lvQWdTdG45ZzBmYjJqdGE0czNoVVBqbzhOSDI5dGFWN0Zxa3FTa1NhUW9vRWhZQlVMWWREQWFVUll6b2FtWkU5TmhueGJSVWcxc0tkdzBIMnAweXZHOUVRNWkzNjRzdGlLbkhTbUh2M2dlOE5lZSs2anJzR0xXT1FLL1FJcWhWYnV2VjdBTG9lYTVOTTh0MnJEc21VOGpPcStjSm4vN3E4MVdENU56M0NhK3Z6VU8zTzVkVlZhbFRmbHZuOWpXV0ZSSWtRR0JkS09oYzNnSUloWU5NdGpiRWk2amlsTUxzWmhibjBxbFVQTjZhYk9zSUJzSXNRS2dBMFMza3B5Zkg3dDY5azFsWk9YZisvRUQvNFhDa1NkQVNFQUNDaW5qVjV6VkpCSUFzWW5aYUUzWXRBTlN1V3lpSVVtQXBSRVNRUXQ3SjUvT1p6TEt0ckVReWFZY0NERWJwakdZTGRtQXdtYUJKZ1lqWmVRUUpBYkM0QzRtSVNmNWNUTTBtQUN3Z0NDeXN5QUwyZEsyVXRkWFZ2cXBESzd3WXhEZUdjdmZnMHpNOXYwSnBnQnZvQjY4dTRiTmtRb0ZxMnlxV3ZuMzFGMXhNRWxkWmt3M3Jqb2NDQnYzU2xYaGkxK1pNQVBGNUlIbFgzSFBnN0VtNkF6VjJML0dtczdVMVh6M3BqczhDYXpmcGpnOXBhSHk2VS8zMy9zVjVYMi9kTDllZjhWU3ZRMDN0amdBTWdnaUNnZ0FvZ3N3MmthczFJNkZTd294RUlLSTFteXc1d213ckZqRmJYUkVpbVYyekVORXRPRHEzNnJxdXNxMUlVMVFBaUFqQTdIcUdJaHZzb0p6S3IvUU91YlF6RlFLTDFzaENBS0NJRVZrWVdKaFpLYkl0RWlGQTVPTGU2MFgrUW9BaXdwb3RTd0dDWmpHek00c2dpTEtVaU1ta3prUUtBQVNFQlZnRUNVbVI2NHJ5ZVBKdUJKRlYvN2FHdTE1MzhGNmxPMUJ4MC9HNWY5N1kzZHdBKzVEdVFJbnVQUGNoQXBhLytpNFEwTE96WTlXWHBVK3FrNmVYQUIrNjQvZkYvcUk3TmNETWIvVXJ6MmZ0NVVkM2FxaERUVE9PYjRHdmZoYmRWZmptVy9SbW1YNUJhcnZsVzN5QnRBWHkvT3lONWxvcjFuNVFqTjBvdmNQbjVVOWxIc05DNVZoemt5bXpzb2l0K2FUNWtXeWtWUzBiWTRvUlhNVS9teDQyNXFXVW9yeUt0Y1hOSHhvYVdYNWRjVWFVV2xPUDFEaXM2dHdwR3AzdWJQT283WmFBRFdITjhvSS8zZkU4cWdGb1VHM0E1eDBlenpXbzkzM3dtek85VWZkV1J3OEQxUGRLdTdOWGU5NiszT3ltSVlDTlBNRUN2SmpjWjlPVHZ1ckt0Vm9BK2NieDVSK1pLYTUwdDJwaHl3TFZNcVNXZUU5Rk8yeStXcXcyNTNvYnlKNWIwOVFjZzNzdzR1cUlBNDNVWHNRbVA4aithTVR2RmQzWlRleEd6M2hKaVZ1K1IyaHNybVBRQ0JOTnlibjAzUy9xMDlITEpUZDRWMjZFdHRnVDJIU2p2cmYzYlU5ZmVNM3BYbmQwekc3T3dRZDA1MldnNFkwRzN6UDRCWjc0SDFqVFVYWEhMaVFuckJGWTY4NS9COWdhdVBPT1ZuOS9VTTFCVzFWUzNqVklwNjBWdFFYWTcxbExvVUMxbVFjQXRuVGJ2dXFIbjJkeXdnTzY4M0xnSSt1dHQzRG1JSWowSmFHUjA0ZlVmY1BDR3F0UjhmZkZVY1BqL1FBTmp1MWtmekhBaGsva1YwY3VpUlYvR3gvN2dLb2FITkNkbHdUUG1JVmRyY1VCWGdCK2xIVVhxMUhHSzdQcitHeTlYbGRLdUNmR3hwNWRyTDh5N0krSHBXeHAwOWhwYVhVcjdPWGcrU3B1c3hGcmk5N2R0ZENaQTdxek4zQmd3bmtscUo1bGEwL01WcnNDcVhmdXRjYTVzVHVuTlhXdmV3MCs4WTN3dEFQVUdiNVpobmRlV0FOMWRVL1VWTVhhYnRMdTNJb0R1dk9TNE5OOE8rNFBlM25UdWdPOEtCcGM5ZW52bjlqUk1ZMXpWUTB6NG1yUTdyeDZiRW9jRDQzWGFXdEVmYTA3RGRGV25oRHpSL1ppSTNxdUU2d2REZXc5Y3JYVlVjTVVWdXYxK29nUXhHOXZwNXBHZ004eTFQdVNhOHFsVWNNeERRK2ZPKzY3aXE5K1oydmZmZGdYMzJVODlUOUgzWFBrMXprRzNNK1gwQ0E5MDdkZEt2UFFWQjdTSUNrTmE4R1cvWEFISFhVclMxYWp0MzB0cUtXcis1aVk2cDJadlRRZlZKeXdsRE9pbmszMWNtYk02djNwL3dNMUhvd09qRmt2bWdBQUFBQkpSVTVFcmtKZ2dsQkxBd1FVQUFBQUNBQUZxelpZMjY1NkNlZ1BBQUEwRWdBQUNBQUFBRzF0TG1KcmFYZHBOWmVGZHZJTTEyMXhsd0l0N2hHQ0V3SWhnVUFJN2lVNEZLbENDeTFTb2ZxOHZmVy8zempqM01JY2U2ODExNVVKOW52c3pIbldzZm00WDUrVUkrOVJEZUozbHJKNXdnZEJiYVpRcmZoZ1ZjQWZaeHZNOTlyRjVSR0hvNlFHUjliUis3dnlLaDJScThUUmZ6Z1dkTFArRVlNVHEvZytQUjlram8xQldXazdGaVpQVHVKTXdzRnhmMzV3bWs1WG4yb1RDU1VFTE0rVi9scWo0WGxsWTVNNFY5bmVFVWlHUTlmSnI2aDV1TkI2RzV2UnVKbENoOUpYdUhDRktZMitVdVE5VnhjNHdha1ZWRncxNlU0c0d4UUVUODBpeUxqZjNkQXdrT1c2VlB1SGV0aGU4TXNDQ2Mxamx5aWJVNGFSR2VOcW10UGJXRXJ2bUo1YVJoVWlPWUo0dG9Rb2F6cUppL1NMOGNFZmZaTVVzQmtuZmNCcktianBhblhYYmNxUVlTdnN1WVJpQlVCK1JueGFKR1dscDAvVW1MNlRKNEZSU012NkdycGpsWTJZUHc3Tko1dllUUTNtL2xWZmI2OS83aHU2VDJhVHRTYldEMGVZT3RybEFGeXNGTlNZZTM4ZFcwMEVmbm9OZHE0dTRqVytZUEFIOUhIUXRWTUdzdHJJTmFWQjZsUWtQbXczajRxdGgvV0hvV0toZ1BoVHpJRElocUNVUE1nUHBaaE9NYTlrZmZwamFuL1F3Yk9sekhPL0xsOFJsQlJCOXE5WUpLdllPVWE5enZ3RVJTY1hzOWl4MW9rSjlWcjNaRmV1OEZYcVNkdGZpSDE3OFJBdlBINXNIN3g2TWRsZk1XOHlIelhTOFI4cXk1dHFpTktDb1FLQWZVZFJmYWduQU1iVmV2dFpSTFY4SXJIZUlFREl0MXpEN2c1RjNsOC81NEZTSjRZMXVINHJMOE1XOW5lOG9USTAzYkpmcjREUkQwN0NZWi9mb25RVGhUcVh6M3pPZHUrWm9INU1hZEdKMEJLcG95Um1KdlFvMnJLd2s5M3p2NGk5dFJ6YmNtaUowem9tYW5HNFFUa05Sc0NqYnZXYVBlUVVmYmREZ1REeCszbVZON29HamZNKysyaFhteU0rZmV6SlpiSVFFSHExUHlGRThWU2FLSXo5MTRNM2xWdHZGYmcrenpkWjNseXBvTHliNk9HV3BzQlFTR08zLy9HLzdpaDhlQ0FIM3dUR2FaZy9EWnlOSElQYXVpdURrR0F3RXdna2M0Zk5rYU5PWWxsTFB6ZG1td0xNNlhKNkRVUE1pYVJ6ek1idElka2M4M0hoVjVscSs5ZDlwVG9XLzQvLzh2L2Qvd0dQb1dFMmZISFJ6WjJpZUNmUmg0d0lyMmRWNnVLeHgyenRxTEFXSmxQSi91TjgxTElCZ0tMOVUzL1dnQ1FYSTEyTm1mOVhNd0w1VG1jd0xyS3JJLyt3aitKQ0UyOEgyZlo1TnNBU2hvSlBIREZFWHM3SmIrVU9TNFptWjY5ZktOajU0Mzh1QURUR1dBYmYzOXlrMU9CQ25sRHRuODV2UXlNaUhhUXNVc2RQcVhwL00zVlFLVHNTNC83cTNtK3dXMHNhYXp5Tk1jcG13OE5iZG1FMU1VcGo2MkxtZk82aDI2cGpBRVR6em43Smx1YUJHbDlNR2lFdC9kZ3U0eG5SWHgrNnFUM2NtNG1FN0dOLzR2UTdwSGpEclJLTTIrZ2xodHY1ZE94TU91aTM3bm9mWENJbEpHV2YxVTJlTTFBcDNwYWJCSi9uczNGcnBXVVBPZU5mT2dxYzBuanQ1M0pxZUE4bXVtbjhhYk5vNzBSbUdvWkNGbm5jYjFsZEg3WVdpWFBxR1FkTWJLTlVRa01neUdYRHA5VnNybTREQTRHLy9ObWZCMFc4OXY1N255MzNlUUdPc2Z4WTYxajFvb0htbVVYaGVrTWJTMzVGcmhlcHdkUmhkMFB4OVpjRG1HektkYnVDMzQwN0dWd09va0c1bVZERlJmWDVTOFZPYXEwS2hQNndhM3ZVN3FyaEpEbC8vSCt4RjNiTUNUYzJ2WEdUaUxYam1wK0FNbVk0OXN0SlNuTi9sb0lLbUVXL0FOa09SbnFFV29QQURUaE4yaHRpblcvYnhGcUh3eUx4ZFdGRmNYVGMwdlV6VUh6eWJaOXNqeTFBUGs3KzhiOHp5SUhadERnWWZMRHlIMzZNc2h6dzhmRmlXRkVVdUJOeDhoQnB0YkVhNUFmVFJFQUJzd1cyS0l1VnBKQTh6ZG8wT214ZlFmc2hET2VsL05WZS9WRTREZ3VGZENhdityaXBHK21ZQUUyay9MY1pEVGVnRlRRZlAydXlnUFJDOVBEemRGODBTazk3alZwUm40bDU3OUpMVklhRlJDVktSTXlJaG5lQ3VGNEVZRnIrOXkvblRoaGRsMXA1cnN6S0ZaK1VvKzlSTUVTalowaktsOCt4cVNnWmdUejV5M3JabmZHRzVFVHUrbVZpUUIxd05yZHAzcStGVWlncG9EaFowN0JRTEVhaFhoUEhWNUZGYWpvVkhDdWRoUFRNNFl3OUZtb3ZBazZuWFl6SERwVXBKQThFUVZRYzBGbnIwMjJCcC9CSEZ5bDlQaXhTbmxjbXp3Q1lUWFE0L1lXRlFUZURsSk1PRENpeWhRdDlzdU5YQ1QzMTlpVE9PcjcvWjU2cnhwazUwOXJubnQyWU4wN0tlWE8xWUdBbExZTDc1aFhZamo2VXh1OFdlaG9GNzdma2QxVG04S0VuK1B6OWpoRllOZUVzaVEvNjlyaWpKRWJHdDRlWXo4UjJpVWU4YzdTNGJaM2trRUVvWjFUdHJmeTIybUhRcFkva0hqdjV5VVFka1E2dGNPTXYvenRPbmlMZ3BKMlpNU0RqamJzcGxVa0w3OWoySVRtYUZ3eUQ1WDNWWkF3WWFNaVJ5eVl1NVNhZVpKNlFFYjIzV2xHZFRPT1M3RkowbHljYytZeW9NVmJVSG5PSXErZU9JdXZPWjgzbkFsSUFoT2N1TjU5eWdSQ3BaM3BKWmxBOER5SlVRaExQTXJWcVhxK0RQQUYzc3BqL3gzcjVtaG1wbDlTUXlCcmhLT09Ca0d2M2J4Y1JsMWpZL1EwVUwzTG9KUnBCWjBOQ0I4RHhtODluZ3l6a2gzU2liUXk5Y0paTVhBcmROc2YzbU0wblNZV0QyOUorNWNSR3ZFdy9zcnM5ejFFaVBEQnp6RVFNM3N4U1RwSFNod1hJN3IrY1h3VGZ2cjJVRitZb3dYYXFaZDZaWkF0MjRERldQaklLUVlLTzZxV2EzbnBMcmltVlRXRGh4Yk8xNitKVXBBVEhyb3pVd01vbS9mZDZ4UER1NWt1UEprc2FtcEtSd2NEZ0V1VjVOTFY3UTFuVDZJcFY1cWczR1Nnb0pLTWVmNisxQURPVXJkV3RFQms4MlJkSFBTUHk2ME5TVW9Mc3dNZjBOMFBVbDREd3pFaS8rUjEzUmh5RDJzYUJwUHQyQWw5d1Fwejc5NjgzaFVicGxmajRIYVh0YmZkd2NTTHo5bHExN0duVVMzSWJTK3l1WUxGZllKeDJiQWJhcjF4NDJ6SG9QRkJtdDhjVVRFYVpjbTdKMDRxRkpGSUxSZXBNRjR6R25RRi9sUDNJdHJpUktIem04WVgvK084SGtGcEhmRDhmZ0hwbDA3amZZdFlrdGZ2Y29hTHVGTVEra1Y0WlQ2N2lIWHhRYi94ckRrczJTd0xJMk12TWZpUHJsaXJZVEVLaE1LZldlUmllWUNxT3o4cnhPTzdLRThBaGVBdEtlY2xnNkhWUUo2TTEzckJnUWdZY0h1b0wvZkYvTDNtVXdaaUpZeWYvSzVFcUZKdzdMZkxMUC8vQkxoSWlqMHc0T011K1FJcWUyRE0wOXo2T29wQU1pVEVQQmNxaXBIdWw4djFkMCtxMkhFdmpWUWZuODdIbGJrcXhzMktHUGZUZXl5b2lJeGFpN1gzd2JTaTRRQ2RtbTZuakIvTGVnU2N1cEkyR3RMUTVhbjVUZlQ2cFM5U0J6eTMyN1IvMjNTRHRnRWZjY1NVYUdVRnVJNTFCcjE1MWlIVndzUitWc3prWitQcFUvK0RRTW50U2hkb1N5NGVqVFZYVzh0ek9ZcDY1QmtNYVE5YmQxd0NUcC9CUXlDWllrbmRFUE8wTjIzNUVGVFNTOXNNQ3BwcTd0RHU0am9jcytUdEdGWVFYME1hZFFaQWxtWUl6cVhlZk9qbFlESXhicDRXYlk5VEVCYUhLVUJ3eVA1YnVtTFJNSnB1ZS9MN2laYnBKWFEyNzh0NCtNZTgzWG92T2lTUEI5MDBleW5VZGovZVJMVEhvUnkzajVNRm1vZnV0K1hXZ0kvbzRKczFNZ3NlWFVTcW9BS0RKMjdCVmNOUkZWd3MxU1B6MVl5cmtiTEsvNFR3WGxwaWp2dllKUXR4MjhyY2EvZW0wR2J2b1ROMnUvL21QbTNsYlhkZUY4WU04YlROYXFWVWxYaEVHRWpvZjNmTTF0cXVrQStPYlZYRTl6cjVmbHdXR2dLUlhSOXZzdnpUM1NaQk83L2Jvd2pTNnJrbEdub0thT2gwbmh6bC9KNXprNDNDazFXbU9RdzV5NGhncXg2alBxTHZ3QlJkRXN3SnBvWFIxVVYvRmlyNFVqOHU2YnI0RWdGd0Vlc2VlS01LblJSYWFGTkJTTDRYbC9rdXMxRmFIa1lucU1zUlp4cmdzVDk3MHJQQkM3amJaWjVrL2N5TW02MWdTSHdpSW1OY2xkNW5TbHVvWFU0MkkxRWFia2NTdTNwMjVLZ0M2a1JpbGkwc0l0cGsxQVFtMUVZWnRnYWlTS0MwZGRjenVJR3U5VGUzK0thUVg0RjRkZi82YWlKUkRkZDdpYzdIZ29kRU9XZzN5SUc1YkxUdWVYZHdyYkxSYTBCMHNHRnpob3FvUHRaSE5Ld3g5SGVwRE02YVIwMVJCWUVadmQ1ZmVFR0xDNmNnU081YTZ5amd4WktjcGtKNm5OVE1sbkw4NXZybnJkbCtQNStTOTdsOCtNcG04dThlSW83bmY0eHdLQVRyZDFDai90KzErZmFyU0V1Yy8xVU51L0dNa0Q3ekdiaFdWUlZVaVJIWnludEl1WTFjM2ZwcnA5eXdST2YyTWJLWStzKzRhMVZ4MEQ4RmlEOXRsalFVekFUWklQN2h1Vjk0OWJpa0E2c211ZlpnYklUcFplR0lMRXVSNW14QkZKYkMvZnNlU2lGam55bHdidUVwazEyL2Z4QWYxd29uN2RWZmZXZ05XZmRxaGtlZHZ0bThmNHA1RVFqcTVBTGJzVFpaeVJyN1MwTGc2UEx3Sko1b2VlRWpqNDAyMy9VeWNBQllFZGpxaXJmcnEyU3JWcGVDWnZZZ3lvK0kwR2craDhaTUI3QXBVNi9rZkFuWkRQb3dZQUNvZDhmbjhTTmE2RHRDY2NpdUNxT1ZyR1gwbzltRnNtUGxwdDRzckFtc3cwL0RmNTYyNGRqczJ1U3YzN1VaK3J6M1c5UlhCVVhhN2prbmNXdmNwdHo3ZVhtcGxaT3ljeHREekhSTnc0a1lpVThEZXVWSDA5WHBpaWlRQ2dMMEh2YUtGa2t2T3Q3blhQUEFBdU9xSkEyc1p1U2JwUWxraUNKN1JXcmEwejhwcXNIOG9ONTJkS3MrWFRWMkFrL0R4d3VBd1RoTzZxOC91YnU2UDZJdEE3SFNxdFVyb0s1SVlmTWhSVFZZWU45dnNPWjl6c1NVdThmL0s4cUI5N0R0RkMzQmFaSmRVRHEwdmtnUk5tWkVVakl6UXJ6NlgwVU9iZGdpTnVUV2oxbWlwelh6QU1oRmxmTHY1dmJxeFlJaEFscStYT1lQMysxc2QzOFRoVW9oUFBSWW9ORS9yT0hQbTlTaEM1TEk5WWZRTXA2UElUSzdDbDhLaHYwK0x1dFZSZkpSQ2pabEVBQXprY3VzM0FEamo0R2FCTlVIK1JONERrVVJRQjFJeXlFdVVtcjlja1ZoRXV5WHhOUE1mOFNJbk56R2R3TC9zNmVxN3gxODVGSlI5c2RGbWY0SDRadTVDL0FlZHRjdHdkd0llMVIyVmt5TnlJNC9jV3NPa0xzNnZ3eDFENWJUYXpSQnk2cVR1ZTM1THFRTm5mL2wvcWpET29kMzZuRXVaQUJFckhUM0g4UmpPcWlIMFBEZjZKalVsUUphNC9YMFJWdTNJNWVxaS9zcXg2ZitYLzYvL2YvK2EvdmJ2cjhsVjV4SjZwMVcvS3NTVUxyM1hvS1lIcnNiVDZoQ1dPZ3loaUl3ZFBpKy9KRlo1NktJNUIwOU8wMmZNcGoyR2hPTy9wdjM5ZWNCNnY5YXdjUndnWXY1Mnk2eE9oR3hCcU5sckp2Q0puZTlQOXgwUkFQdXBIR2RlajVBZmlRYzA2bVhQejNYb1hOQ2QzS1pBWUczN2JieGk4bWM4cXhKMmtOSzduMG9TRjNWVWlwUkMxRDQ4TmtRQlVpT0ZRanpCVEJ1N0xVbjUwMU5aSXppc2JhSzJaSW5JMERhdTNoZUNQTlVOWS9HZkVpYXgxZThrajVGVEZBZ2djWXZ6ei9uVGpCazErMkFlblMreE5zTFhkb2w1eFB1ek45bktxc2cwTDZTcHpYZE9SMWZReldsRFUySVVwMUdLNmJpSGRZRU9qTStzbjc5bGtUVU8yRTNBc054QUp2SktyNHFSY1U3c3hLZzFoRnpiaDMwcUdHdVl0U2l6bzlJZ2ZnWW9jMmZ6MUxINFZpTGxBQVg0QWsrWjlDWnhYYmd6bkhqNkZtOVRaL2RWSFZ6RlA3RFF3YkdBQTAzeHdMUkdBTWxIQW1ncTYzM3Y1VjRWWGM3NFVMK1pjbCtXaXZmOHhRbGk1YW1DK29tWVQyUDN1elF4bTh5SmVNckp5YWNnN3U0RHBmbXQvbERjTVdTdGJsZmVNS3o1bzE1TVNBVVZGSUc0bTZIZVhCZ0w0UGRuTXZyUC8xazJFS0pUU2YvSktMZE1qZHc4N2QvOW4zd3NHd0lhb0lqV2JLNHhtRFgxNzcxTElWT1lBR2xicEh4NzNJeTBhb2h3RWFCa3FEaklaMXBXWXA5OGhkT3lCdFhYcmQxVllPckEwbW5LUnJxcW5hb0ZTWHBrd0NsWDhUZEtWNUVJNGxhR0lWQVJDRU96TUZtdDVDSUNNQlFBL1lpU1VjSkhlaS82UDFCTEF3UVVBQUFBQ0FBOGRHTll4ZGdIQWZvQkFBQytBZ0FBRHdBQUFHMXRjR0ZuWlM5d1lXZGxMbUpwYm1OOGNxeXRuNUZKVElURC91WENyUy9uTHRJMVpIRHFZa2d3ZE81a1lIQng2V0E0Y01hMUE4anlzUEcwOFdMMER2Qmo4dzhJQ0FnTUNISk5LVW9zWndoaERHT01ZSXhrakc1allGZ1MwODdBb0puSHlaak9wTUxDWE1QQWtjckRLTXpxMHZHbzZvZHJSOW85RFFiR1FwQkVMUU5IR2xDQzI2VnozWEpqMTQ0emUzZ1pHR3V3NkppbEdNL0FXQWZWVVEzUlVWV2k1ZHBoNGx6RndKaktKTTNDS01oVXo5ekV5TURLeE43S3lOSEN5Tm5NeU1ER3lOakt5TlRHeU1MSTFNTEk4blRkdHFlNzFqNmZzdlhGOXZYUFo3VTgzOTN5ckdNQ0F4RHdjUE14cFZVTHN5cXF5S2pJSUh6SndKakdKTVBDMU1ISTNBa3lsckdCZzcySGthT2JrYk1MYkhJUDFPUnVvTW56ZHoyYnN3WmhJRWNxWnpvUEl4OWpnVEMzQ0p1aUFwOENuMHVuaUo0QzFIOEZUTEpnVTN2QnBncUFETzFETjdRUDFibFBkdXgrc2F6eCtaU05UM1lzZWJaZzU0djlzNTkxYkgrK2EvL2poa2FRZ3VhOUx4YXVBTEtmTmV4K3VxZmhhZXRtSVB2Si9ya3ZaNjU4c2JqMStkNTFZR1VyZ0NxZnpnUXBlN3ArRDFEdjg3V2RTQzVPNHl6a1lRVTdsNCtGandYb1hMOUtZQ0JNWUdSZ3JDWTJFR2J2ZTc1a0Y5VDdOU0R2MXlKNXYycUtORFN5YW5GNW43bDFsWWs2SnlNd2ZqbnJVTnl5cENBTG1BSXFBL01ZR1V1WUpBMFpuZHBmUGVoMWJqdmpZKzNTOXVyQmJOZldNejV1UUdzQlVFc0RCQlFBQUFBSUFEeDBZMWhZaVRpZ0hRZ0FBTnd3QUFBTkFBQUFjR0ZuWlM5d1lXZGxMbmh0Yk8xYVcyL2JSaForMzE5QnNNOG1PY01aWGxyYmhTWEhXd054NFViT2JkOVlpWkpZU3lKQjBXbmNweFRiQU8xYkMvU2xUWXZkWHJEb0F0c0VpMFZ2U2RQOG1NYTNmN0ZuaG5lS2xDaEx1WFRYRmlBTWh6Tm56cHc1NS92bUhIbjE5ZHZEZ1hETDlzZU9PMW9Ua2FTSWdqMXF1eDFuMUZzVHIrNXRyUmppNit1cnUxYlBGclkzMTBSVllYOUlnV0Y3aDU2OUpySTNvdkNtTllUMjJWYy9uSDM1OVFvU2hiKzQ3aENraWNKYkIwNTdmOGNhNzYrSmloaksyZlZkYjd5K2V0M3BCSDNoMnBxSUNWRkZlWDMxRGR2cDlRUFdnN0Nwc1o3bURmWmtZaVJSVVdod2VidE1EbnQxazczU2lNRmY0UFJGcSsyN2d3R2ZxRWpVcEFTWmFmZk5zSnNZcHFwVDFpMW5GTHBzSGJvSEFlalI4cXcyYkorTlZibk1heE05NFZqMmJIRHBkanR3L1kyQjB4dHgvYm5vV042V014aHN1ZjdRQ3FCMzEzZEdRY3NPRGp4aHl3a0N0OVczN1lEdjdJMjBlUzF0TnF6MmZzOTNEMFlkL3NpTkJ2dEZZUC9RWHZCZzZxSndkZVJBY3pnVWhjdDJOOWl4L0o3RGpwTWRrK3RsSDYrd1NkbU9oZ3RxRERNOW9PVmUzeDZHNTAzWUZNc1p2ZTIreXd3c1hPcDJZYSs4R1o3NXBZNXZ2U3RHVTVydXdQVzVsUklwNFFUV1IxTFJlL2J0WWxlcmIzbDIyaWZ6VHJBczcyYWFJRVdOZlc1bnArbU9SdHptYkdYZkdvMjdZT0NNVHlsNWgxSlNid0xYTlNSd3IxSi9vcVlxNmFwZTlDazVzd1JYS0R6T29uUG5EdnF5TTRxR2hlM3JpVExjTmxmWWtjWXVKVWJqbTViSG52bTd1SThKamJiZGNnZE9COVlKclp3YW5PdTZCMzRGQVNFeUFhOTB1NFN5RDV5ZDNZVm5DTm5RSlNPQmNUUFNUODVzQ2xhMWI5bURUU3V3WUxNSG51MkhWb3Q4T24zM1o5c2Qyb0h2Mk9Pa2ZTZzBCKzdZN29UbTJIRnYyWHZ1K2lvMyt3cFNKYXdSWExRN056dkc4QTdUQ2JQSEVwb0hma2FVb1V0azR2eTRuQlZLU2dWdDhFVWtnQUtzRmljMlF1MndSQTA4QVNaTmZqemdMeFNoNHNUTmFTdktpY3B5Ykp1MHlVM0dUZDRLRGdkMmdoZ05HMEp3TnhCdUpKaDNNNFE0ZUhkcDFBbmZJTVhVSkdaSGVFZFZVeUloa0dWQ1F0Z2EyTGRkTGhxR2dHZjB3VXRIOW5nYzY4YVh6b1VXV2s1b1lWV1J0SWtqamtJcjB2V1poaGI2UTRZV1hqQzB3RmZLNDBHcGpDaW1ZaVkybGRvQzRvbjVrS3l2QVE5RkttbjZoSnMwU3NjM0s4ZHZsaXU0WU9BaHJKaVNNaEZlYWZoaENtQlZPL3dZYk5TSVAweWVPYlhwQ2dOWjlZTGFuaSsxclN5TDI4NUxiZWRsdGhkS2JEclZKSXFYUUd4WVcwcGdJYmdYR2hYRUZ1dDZRV3pGd01McUJiRzlQTVNHOUlTNE11R1ZJVFpFNXdpL21zU21vQ1QrSUluYzd0aFdSZkJoREJGRzhoR29rZk1XQVdvRUg5SnowVGN6WE5RNFNxaHRrRzZYcjVKT24wbUt0Y05TaThNU0svR0tYV3hxaGgzSHBkM1ZOS3JXRDAyV2E1ZmJIRHdpYjNBVlp6RXZkSmN5aTZ0SUlsTUJqNjNaR0xqdGZZRzFRazFTekp2Y05FcTJ5di80U24zTHQ5b0JRTW4yRFI0T1c5YlFHUnl1aVVlLzNUOTkvT0RzM3QyelI1K0lRc3Q1ajNramVFRHNtS0lRQ1gwbEZiWUxzbnErNWZWallieFVzeWJDdGF2bE1kUHh5eE92UlhCcmVaNndHdzVzM2doMURyeTRlWFQveDZPSDM1OTgrc1BwVHc5T1B2L2c1TkVIeHg5K3ZDb0hIcGpBWTEraENEbXhRZEtWQThtMytWT1VBTHcyTDFhaUlsYXE0VkhSOER3a09pOVVJaE94K0dOanRSb3lLdEF5RE9MVVoxQWlJdElQWjJXSGR4ZTRiMU9VWHhua0dIUUdkSmF2eGJFVEVVbUZDMW5PSUluSUZFZnp1azgxUUNRTXB3dHRWT3ZBbFNZbVFMc2Fjb2RlMUtFNWMrT2I1YXVteXVjT3IvTHdTeVNVbjV4U1NuS1ZoemJWd28zeWxadWw2MnpPTkZiVmdkWDMrSTNTbFJzek45S2NPV0pKVk0zdEU1ZUx0NGVzSk8yT0V4SlBhWmRmR2RLeFNmazVMTjZPODZWZkkxLzZKY1hTcnpGUitpV2hnMFI2bExFNXpySTVTSGZhRlhUTzJFUExrd3VCK01yU0MrVFJrM2VmNWRhS1NzbTJTRFExV1J3WGIrRGt4ZDIycXlsZDE0dG14eVJyZHJqWVZkUUhzQ0twNStSMDhBc3lmZFBKNVVsVjJLZXc2Zm1vbnBSUmZTUjNDdFdqODFEOTN4NGVmL0d2OHpKOHZyNnc1Mlo2T05ubjdnQm92aUxnQlArWEEzaGQ4dWZSV2tiYjFjeGZVd0NQK2lvT3lza28zOEdpODZzM01FY2FWUk9hc3pqT09iQVNtN1VjTnV0RmFOYUswS3pQUW1hVUlETjQxVFJncHFpUVpCRkQwak93VE9GV1VuWHRwNUFob2lWVU9wWUp5K2hsUkdHcUZHcEpSSlV5cVJXbWVnVUdxOUxVM3g2blFMRDIvQUFZUDNQWXpXUllUMzkrZFBxUDkwOCsvZmZUbjc4OS92c3ZwMC91SFgvNDA4bkRKNy9mZVo4TitPdmowNisrZy9ieG5VZEh2OTQ1dXZzZmFEOTk4dVhaWi84OC9lYnV5ZVA3Zk5oM01QTG9NemJzNk1Hdk1QZmsrNDhXeG5SY3hIUTBid0ludk9sR2Rsa3Fsc2NweFRtUnZHbzZoNGxGY0h6QitiVnd2S1NrQ0ZabWdWemJ5cVY2em1Yb3FUdXRSenFaTy83eVNFZlBjUTR1Y0k1ZXBCdzhpM0t3V2pjWjBHbDRCYTNPQlZTV1pEM2I4dnIvWHk1QWxLTFo4N21BYWtnVk5yL0lCVXBJNmQ1dko5OCtYR1lXZ01sRUZoRFczRjlRRnNERGRBSHFxSngva1FNOGx4eUFnV1N0SElCb2hxUVZvQUZwcW9Sb0JwTUpNU1c5b2xhZzZVUXlYeTVJZnNGNWdIRGQ4cjNvbnpOMVZUSVVCazM4ZWFQenpzRTRpS08xdEZaVytCVUdZd21sQjBGWW1WZzN5dy9DQUlpZnpvMy9FeWxEQ2NabWM5L2tOMzRlbXhWV1ZrMWRNblN6NFBWVWw3U00xMk9GU3FaYVpXd0VCekhWMkF5eUJYOGJ6cnI1cW54MWJQdGorUUMrNVEzUFk2L2tLeTRZYWRTVDkrRnI3SFlEMmUxMm5iYXR5ZHZEM3E0VjlHV2tLeVlodW9adzBsUTFxbElrZWFNZVh5MEsreW0vdCtjb1JuczVrcElJY1JZZ2x5a1NJdWhhZ0NBV2wvQzgwcE1LVGVjMStvd04vOUd6RlA1Zi9ldC8raTlRU3dNRUZBQUFBQWdBUEhSaldPNlJhb3dRQWdBQXZBWUFBQlVBQUFCeVpXeHpMM0JoWjJWZlptOXliV0YwY3k1NGJXeWxsY3VPMHpBVWh2ZEl2SVBsV2ROY25MaUo1RENDb2tnaklZSGFjdGxHVXplMXlFMXBRSlE5RDhDYWR4Z2VBTUhiakRUekZoem5ib05SRWM2bVBzMzMrei9IeHc2Ny9KaG42QU92ajZJc0l1d3NiSXg0Y1YzdVJKRkcrTlUyZmhUZ3k4Y1BIN0M0clBPa2dWOElCbHVWV1ZrZis5a1VRVmR2UVlQNEdMMk84TVcrSDlneXZlaGd0RDN3bkxjeENKekxCU3Jud2xRVVRZVEpJRUJzK1dDMDVudVkyN1p0MUhKZGd4WWR0RHhmUG1kcFVWVnJ0T1B6d1B0TFBxNldEeDA4dVBaWUVUZWtBUjlNOEQybFBobjFtS1hzQjR0RmxzVjVvK3lQalBXcmdhM3RxZUlSM3BTWjJHSFV3bGZQdW1KWUJtaHBocWdSQ3MxUVlJSUlOVUxRV0ZQS1dwTHN1U2k0bnJTTWRhb2U5TlliTHRKRDA3YVpoRHNmUlBVeEVXUTVFZEFVNi9KOTBSMEs3enpjbm5BeUowSVQ0ZnFLeFdsQndPVmJxNlNLY0JzOXk0RHJLUWIrV1k1WldrWFo2cERVZW9WbHJFOFkxdHVJVDdCdnNPdHhrb3ZzRk9IYm56ZDNQNzdkZi8xOC8vMkwxdjRqNkxrRDZMZ0dFdlVINDZJLzF3WWxFbzVLMGt4enluaTMyLytqT2JrTHp0ZlVMakE0b0dydDJOT3N2SDZuRjdNTjlrV0I5dGxVY2dkZ0FsY09lcEtKVkY3UXFzOFpRY2lmQ1cvbVFsK1Z2VXhTL3FKcTRPNmZxOG9va3YxQWJEbWMyWlhIck44UXR1WlpJdWZIZzZpVWZPWi9kQ2JoYUNkMXlxRWxGd3NyNXp1UldDSlBuYVVkZXQ2U0V1bzdkRkVWNld3NVhSd08vdkFsK2dWUVN3TUVGQUFBQUFnQVBIUmpXQ1R3Mi9nNkFBQUFPZ0FBQUJJQUFBQnlaV3h6TDNCaFoyVmZjbVZzY3k1NGJXeXpzYS9JelZFb1N5MHF6c3pQczFVeTFETlFVa2pOUzg1UHljeEx0MVVxTFVuVHRWQ3l0K1Bsc2dsS3pVa3NBYW9wenNnc0tOWUhpZ0FBVUVzREJCUUFBQUFJQUR4MFkxaWt2M0ZCS1FRQUFOZzdBQUFKQUFBQWRHaGxiV1V1ZUcxczdWdkxidE5BRk4wajhRK1cyY0NpMkk2ZGwrUlFOYVdSS3JXb05CV3N4L1k0R2RYeFJMWkRXL1o4QUd1MlNPemdBeEQ4VFNYNkY4eU03VGlKTTQ0SlRadkhaT1hjZStjK3o4eWQ4Y1Bjdng1NDBnY1loQWo3TFZsN3Fjb1M5RzNzSUwvWGtrZVJ1OWVROTE4OWZXSmU5T0VBaHVSS0lyLzRuM1Q4dWlVYlpNQWJNSUF0K2NnSndKVXNuUVBrVy9pcUpSUEdrZXRDTzZLWHljQnM4Q0gyY01BMDZLbUNBNzhIdlVsSkpzMEV1ell6ZUdEYjBJOHFMZmxaMVc0NnJpc25sQnFodUEwQU5aQlNkRUt4N1RxMDFKUmlFQXAwYTdXcW5sSTBsWkFNeDY1YmRrcXFFa3JOcWh0V1BhWFVxWXdGSEdlc3FFRW9xZ3JjcWpGV1JCMkNEU056cUVrZDBodlZwaW9yazZFcldleTVqTVRKbXB2VTJaeWNnbUVzUGNOZ3pHNGZER0VIQndNUVNXOUh5TDQ4QmVGbFM5N1RadFdNUjNTUTV5VURMbTZHeEdvWGU4amhpV2RWa2Q3Uk1KT2ZMR1d4RVNCTkJ6NDFWc25zOFVST2tBOExKY1pTN3lIcTlTUHFpYzYxbUtra2hzdUcrTDloeHFHbVZybTVLSXpVVkNhS3VVNjFmdWphVm9yVGZJNUhQbDJ4cUtpeE1oaWNRM2VjQTNrV0ZNZ242MXh0R2gwTHZCYmd5SXNzQXc1TlZEemhpNHBuS2tYRnQ3blpyMFZERVB1QzRpU3NHeXBFcWRrSVVlcGxvOXlkVXNkOVVMVTB3NG5ib0s3RHVsdUJ6YlFOTnRSTjZnR054V2c1QTFFRUE1K2R2eXZpTFBsdjZPS1dYa3p0aEwwcHlTK0IvRU13cEpKc2ZwV2ZncXViVXJ1MFo3L1hXcGM0Um9sYWkxcm5wVVd0MTdyV0pScm95bW85dVkxcUZvc2YrYzVCRU9BcnFZcytRbnBPWjRPcXU5WDlUWVgzTU1jOFJJSHR3WElQZW83OVBneFF4SnZuRDMxS2hOV05PQ1d1eTNPRGlyWTFDOWtHMzFJUWQ1VlR2Z0FBVitYV0E4QlVDdnFPMlI1WjFvYjJwSFZCMmVwdWIyd1F5aGgvUndFZ2xwbVVMd0RBVmJuMUFEQ1ZnbDVpZGdrTkIrSWx0NGQ3eWEwSU9pVGJEbEZYcjVXZE9YRUt4T3F4azJkYWdaWTFRc3ZqOUJvQkFRR0JkWU1BNGZFM0ZlWUZ2STZZaStFOHRXTXV6NjNscW00cVJZckxXbDI4NmRQTGJQcUVNNnQxNW5IQUVWdFYyZTlSZ3R1QStqS05iV0JmbG55MW1lLzhCR2QySFdFR2VnSGRuVW50eTE0SFJhZVlMcENxTEtVWGN6NFZ5aTFXOGJkQzFNck1sMEszdjcvLytmWGo3c3VudTUrZnBlZTNYNys5eUgwMjFNRitGSDlKZFJMT1hUMHpBWWxkc3VkeVdrTm0vL0ptQ04wRFBTNSs1MnN6N2xXYnVrZ2JCL1FQb2EyeU01RXVvWTFzZGpob1RKQlBJWjdEUGV2dXBUNlJPOFIrcW41ZUhKVE5kZ05TTjdyeElIM3NUQllLc2lYMFlSaHlvOCtOMHJUVkRETVZ2di94TnBZZjJnVWVJcHNzZjRQRTBJVE5EZ3I3TkhVYzRFMk56QVlXQ1krenQ3VE1PZlJBaExBZjl0RndiSko0S0oyQnFFOUJ3RTFybTY2bElMaEpSMVY0Y1hWSGc4R2tYTFhHcVJQd1BEeUtVamxkbmYvYXFObnhNSEdaSExIelNWNlk0OFNYcWN4b2VkbGtJNXVyY2pJNUdETWhKeVR5TDdtaW5lY3ZVRXNEQkJRQUFBQUlBRHgwWTFqNy94REQweW9BQU9BcUFBQU5BQUFBZEdoMWJXSnVZV2xzTG5CdVoyMWFaVkFjWGJCZDNHRngxeURCRjNlWDRCWmNGdzl1d1cxeGQxZzhTSENYSU1FdDZHSWh1SVZnQVlLN1A3NVg3K2ZycXBtNWRhdm1Udlc5M1gzT3Fla1lEYlVQV09oazZBQUFBRXRSUVZZTEFJRERmaHZybzhLLzNlTThFbXZlSG1pdUNnWWVBQURlNS84dXVBMGJhaDhBZ0FhZ0tDdWw3Wk4zYk9JYm9EMS8vZnJsa1JITkhNUG9JZzB4eXhlQlMxYXlOSlFOWG9ZQ1RtQUJYdTRRTDlpdGlFQ3U5bGRWclZhSmtoRnhnNDZtN093Zm5CVEtkSFNHbnpSeE5ORTA0M2lUTUFnYW1pSkVVbHFCKy9UTEp2VnRkL1lZZkxpdUF2d2xRd0hvY3FQN052L1dmVnJzU0N3cGk5UThISGY0TzgxaERnUTA4SWtFdFZtSnhQd1h1cmt1MnJ0NFExb1lpM200Sm11NEFVTTh5RDRDVkIyT0sxOEx0TW53d3l5WTlvWjZoUEF6c2xEWGJ4RlVCWWpPL2JZVnhWL3BscmV3TDdsZ0UzQWJucmdMNEVzd0hPeWV0Mm1ZVWVmenJwd0hFeVJXLzJJT0lMM3Ntb0VEVUZITWlybk53UGtBaS94WkFFa2ZGdUUrVkUyY1RJeWUwWW1KclI5OFBtUm1Qdk1UbzBxcUt4ZWtPS3N6TzRVckxDOFI3RHBhTExlMTdqLzRYRjdTOGE4bjN0ZGpyamxQamVtSzlmcEtmVzRySEI4aXJ2b0JXWlFLcDlCb1V0UVYzbUJtdlFNRjhpRWg4N0JKcjJpdWhFbjZsdUlNTUFOWFVnSis5bFBYSmNxYlloRURtTWtQKzBsR29TaTRDWFdSbWdvQzZnZDN6OFI1QkNnQnY5VnlkYjlqY0hOelUyQ2ovTDUyRGl0SDdEZzU5NUgrKzJ0ZEdEQ0NPNzJHUjRPaEpsa0FQYXh5MTZ4SE9CT0dPSjBOSVgwcE90SDBOamllQXBnTmQxMVRBUXpta2F2REc3UXJqWllvbWM5Sy9FVUJXc1p1QUZGWEgxRlhiWmNEdURWbnBrS1Jwbm00SCtDTnE1b2FOZ0FWWnhmVlg3WHl1Y3JCYmFUZlNHdk9iWFZId2l3VWFvTDVWYXNwbUVrajIyUGpiM2JoRXdnUU5RaHhFQlFWcGhBR21FaGdUS0l0WEh0U1FtUVc0V3dUeEVRUERLaVNSdEl5VHNhbTlBdStmUG5TSXk0bUZoZ28zenA0N0NXUzc5eldlZWowd0MxS0JUaGFyTWN4UnVyZ2EzckhvSXJ5MjFVUUpPL05Vcnora0YzdVpTMUlrRG1QMkNtejZHbXl1QzQ4eGFnL1VLUFZkdFovRklKLzVnUHp4VWdTWUdWMUNMekJQY0twSGlSL1FqaGtGdTRLUE9iSWxGbWs1TWhjZC9ZV3pGY1RnQkJFVVhhY0tNMWVFMlFLZlZlaGVuTzI0Y2paWkRGZk9PL2hHdHNrNmtSTjJhUHpvN0VYb0VPRW5lL05QQTJyTU94UDNtRzRXdWxwS2tqL0ZZTC9LOWt4c3UxS3MzcDAzbGY3Ym4yNzRXdFQ2UFo4L3RzSzE3eE1MTWFWem0zK2hsV3J4MnFlMXkwaXYwT3dCZi9wZEN4UmRtRFhDMkFRM2ZvVkRtNkg0TUZ2WEZQMU5RZDFMMkwzVlhhdUMvK3VrQ3AxL3lWNzJYcDE5UmxnWUdCQXBkMVRNYjEvWGVJUGVOdFNJZkw2Y01JRzRjanBmWVF1eUlTendHdUFhVDJ4YTd1eFY2bHFWa0dnZUYvdVZnUktvdmFIMzV6MlVRS0RSNjd0a1BnWlp2aWxZNitDYWR1MjFhM0xlN0RBNCtBSlpCcjdEaFluYU94Vm9adnh0eEdCdEtxeXU4blA2dWMycUg3bmVtQ3JhVEFUcnIwRzJxTzBmUjlBYXZvV1hlaTA4ck40SlRDcWxSLzdFNUIxcE9xTWUxQ291b3lKQzA4WG9la2xPbllVUXNWbnVRcW1BNzZZS21rZTJFS1AvUzJsSHpIZi8rWGYwbHR1Q3N0b2FzNDJXVTlnRHQ2TmZWamdkZG9aVGVIaTRtbzV0YWgxMjh1SjVxbHgxc2tjQUhIUWNaanBHblI2T2RuYkh5S1JCY3dXeTFrT3gxZXFUc1RIKzRMeTFWUnovaks0elhSVDBmdzRPWnU2OUlPa0UvaDBjMlFxVitLT0grKzZSM3d2eFhhOXo3bG1Vc3Vyd0FtTEVzN0hLMlRsNU9qcWNad1l0QnBJKzNLQ3RsSnBiaHhnM0ZPalpRYjhMR3lDZ3lJNjQra2ppazBQT0VNMDh2WDB6c0ZlUnhDY09wekYzQTdkdXREcHEzcG51VUdaQkpQZW4rcnJDY3dTOVpCSDd6SlZmL2pIdG8vWWR1TGEzdVZSRUxJcTVPK2xTOGZOWlM1Rnh0MEZZUXIwSWdMY2h0cTFlSjdwaGF6dmhrNUgvZUsxNm5QMnZsYTl2Zy9Bemx6SDdxUWMxVWhrb1E3QWpwcHd2dTNmZ3R5cVJLcVFFQk5sWWxSVGlIajl5M1hwR1JzYkV3cDY4dEg4WDd2bXIvdUZKck1Jazdld1lNUmplcXNZWi8yNVg3NXo0aXNvTjFwdXJNRmd5Y005MXdjSGZvWTVKeXJoSnd1VU9wRXN6TXpMM3oyWUFMbVRlN2VQMVdiVmI0bkp3c0p5OS94K2h1S0ROeFZmTDZVWU9tQXlWMEJ2MHdzNUtZSWZZM3VneUdtMVZjL1lUZTV2aW5LZXpzWEZoZGZKMnYzMW9oa3hNZkh0NFR3ckxXMlJjaVlIMS85YUhERm4zZHBDNWpuc244N2pER24yVXB2TERZL3poeHhiNXc2UFVRMm1uOEZ0RzQwMFAyTDRYRVhnMnZPeldUZ0hlYnlkaVpLL013WU9oTEp3bHlxbU1hNTNldmNLM3BJTS8raG5tR0R4OWZWbDFhdEwxeG9lR1VtaWx1aVJpY0xlUDlsV29SRG01ZkVnQkgzK1ZJeS91bUFMbCsyZ0N5Y1RoV2xRQUJjNEFQUnBhdnJ0UllON1ptTmR4WkdkSFNQemMvL2V1Tks4NWUvUFlZWlJscmRGekw2N2x5NGVVZkk3THJVc21ob2RCWG1oQU9nWnNYWE1LQzIxeWhOQ09BY1BQRXR5R3Y4UWZJZzlXZGlLV0QyTzdvdTM0L0FmN3NLOFJWUVgxdExpN0VzSTE2eDNyWlE3RW5CZWE3Y2NTZHpvOW4vYmdLTi83UHRUK2JsUXFGZklhSHRoV0pRbVUzdEp5YmpJYVJjK0phV1k3OFhPQ2krLzB4NUdHSWF3RDRsbnFMSnNGUUVCUWRmVlQrV3ZINUo2VGpxTzdKZExUUmxhd3pWZjNaZ2JsSUtDWGdZaU1FNTdIay9PREttR0kyVENraGIyOS9aNmJsWWMwaGhWMFM4VlNZZ0pzSEoxRXFuRWhHMm44aW8vbGkvdzBab2JQM3pxUTErS3dXZmE4RHVxSGFFTzdxcERROXR1a2tTd3lmaEE1YnRUSC96c0lDc3JhNEtQTjJ3ZEVsa0ZtY3poYy9nekZHTXVqclpkWENUVk5CNUx5SnFhbGxiZmRUSGV3VWdmUDRHS2xhUVQ5SFErOHVZWU5wVm8rMzlMWFVnUFdtYVVLbWNtVWdnMTFWV2liamZKSUNnNzNwOTBub1lERlJVVlBWVVZuRFNkQzl2WEhxUi9QaFdnQW1nUUprY3Zhb0dqd3VTdWJSb3RpUmxxM0pCQ2wwaGVTVlRON3luek1RYkpRajN1KzBCY0hwNW00QkNiZ2RKcTltUnYzNC9xZU1QZFR0U2dpdTh5Q0hJSWFTd1RVSFp5UG50dGs0OXVWT0ErR2hJQUFrejZXVUV4MVlCYmtURVNMSWxYWWcvVGVnWllQU01LaGJDSGZ5SEFJN2lENSsrTFROZFNHcVBnUnVYYTNqbmZ4dGg3M2Y0aU12STRvWFRhWldsc2VMaE9TTGhyZDd1V0gvaVhSbmw3YkZOYzAzVW5PdjFDUlUzVDVyS2N1d0t2RW9MNUJLb3V3RGd6UG5yak1GV082eDB0Z1k4MzUrZm5ucXFqdnBEK1NEdzAyZUtMR01rd3BlTFFQakFJVTZIbEJSOTFwZzhQRE93YlF1U3pqTkMyZ0lleFNjYVdFbmhVYlNHVzJIQlQ0a3FoS3IxNnk3dG5jc0RhWDE4ZTMzMGxWN1JyWDJQV0d4clozeWMrV1dtcExpa0p6MGkyb0JOT0kwRnpuOGdtZTAreWgyVkM5NmVVVmpFRG1Va0xnTGhnR0dhTnRLVHVPR1dKZXJuRm80L1h6RUR5QzVQQndvYTVsTGEwWHl1VU5MUklTc3R1alBsQVFKOWJXY2pwa0pyV1FPbis2NGdIL1MwSTR1dXh3Y0VwVXF1WXJGMHpTQ2lkbzl3cHEvMzE3NktwZjYxbHVWcU5YYUFKZ3Q5Tis1Zm80U1JxZGRuSkhJRkhuMnQ3NW94RUpvRENXS1Q1T0pLQ0RkUll0VXlCbVpCQnlSNVp2V0hNU1haSUVta0NIWXFzYitqZU9NemsyZXB4RGNDU3I2b3hhcXZUcXpkVnplV3ZkWkNlSW5ia21LVUIwU3NEVWhGeGVVbVRlV0ZzL1NFNk9YREpHcnFvSkdEbWViclhuZTBrMHZLNGVwWERQSDQzZDEvZjVTL3JuVDMzRDBlc2VDc2NobmRiU1JKN1QvY1ptVVFjK3I5Vi9nbitIaWFQaVNFWk1zWU9YaFk1amR1T0tMdWlXNE5QNzc3aWhrUXI0aXdWV3k0RVBJeXh0MjBRbGNyaHAxeU9zeTd6NW1WbHh3aEpEcjVRWTlNemVqWHBFQ1VrWDNRR1B0WWQ1bUd5ZjNLR0E4L1V1WGlaK1hzS2dIZzl3MkZ1VDFwRU84VEd1TVI2Y3ZUM0JudTdleWE0eEV5OFVpemNIT0dNaDdOYXBxeTZ6SzliandFdVJhOS9aOUVsK0RoWXUyWjQ1NlBEaTR1enNySk9pUVBzNDM3bXRNVTVGTFVSTnJwNVNvOEZJelRSbzZFaTgrQ2lwcmU0VE1jRlAwOVF2d2p5aWZjclN1VkxmSm9NSThoMWM2eUc1Z3UvMUhnZUxmeGdTdVJ6bVMvcnJYNk5KeTZiOXQxZmY2dGtCNVQ1cTYzT1R2aUxlMkhCc0ZNSlVBU2lvb1Y1b2RYb0pKY3k5S3ViSlhQMFV1b25lalRqdkxYUzg1NXVQYk01ay9PbUh6K1R3Y3dKYzJoNlp4VXBXaDk1d3N1ZFY2NE1ONFBJY05HU2Y2TERvZm5kRkJ6dHJmMGpVa3JqOVpUVkJ2U2EzWncvcGJUcGRRZnZXUll5Uk1qZHRzVm90cEhReGU2czNrZDR0OXJOeFFLUzRaeHZWa2UraWdoeURwbHRTUXdLNFJrcEJTeEhGRGl0K1EyY1cvb2VHWC9WcVpzOUxOYjBZdnpXUm1sWHZzdlVJajY3VzFYbTF0MHh6eWUwMzJjWGx2VEZoakc2TU1oTXptM2ZzenJ6OWU5MW1hb1BzSmdMRGp4V2xnKytTRjFPdkk4Wncxay9qNXRWaHJMZEg4OU50MzdDeCtCYlZzRERzSFlQdzZLbFE0UGFUZjF6V2VSbkVTRUdvS2FTbGhoc2NISUVCKzdWVmRjZnpXM0tRWTFVbENUMG14aDM2a3lLVlhPalc5RmtoeHpUTXpQR3N1dmxYMDdRSnVuazhiVjFUYVhJbEtnZlZlZXk2eitWSURsL1VMSWpHZDRTR1Y3TlpFUFBONFlaR3hxU0VjNlBqbzdIcXZ3amVFQXRTZi94NDRlbVhFU3JsMWZ1VEVsNlR0bjhWYzBobnExbFJ0NTA3NFBOYlV6RUNBcko5YzhTVW1DM2YvS2xRaFN1d0R3ZnJhMU1aWCtFTmFha0pRbWl4YVdtN2hkRXJRZFdFZ283QjluZm02OTdXMDVHYmI4K29hRWt1dlZ0RVhidzhoUndzRDcrdTV6K210c0txYmt6V0hUbW1zd052bGovc3JYNFdTL2g5dlR4QkdWVHF0WU5INVRWL2ljaDIrQVp4ZlBZancrZmx4RlBXOU9yU2tia2tiMXRyWVphTEpWNDdvSmdPV3YwdEg2cDVlaklOb2ZYSUQrQUVLV3krQ3ZTL2V6c3JIZFFNSGlNYjUyVVRYS0lyWlNOVlNRL3MrQlcrNlFSeDgrcjNtb1F5Tzk0dDhZSDdpTmtLUDJ1V293Z3JXTCtveXJERzRjc29FbnpYWmpCc2MxemZjR3planhQazlMVXZsbnRabUpMZVpCWENwb3c1MVgwbWtTWGtYbFU3dU1ibE5qS3Z2bTdDKzFSaDN6VFp3ZzN5bnBtSlFvVy9BdmRTc2psTjdmREpGOUNLUnhMWTJwelhMN29xdU1MZm5sQ1FNSCtyS0lTOFBpTWhQUUJtM2h2MS9Od1pYS0JJOFFETy9kU1IwbHZVNXljUDdEeHBxQUFrK3p6WEozMzNtZGxmd2pkVjhDblZJWGZZOHhKRXEvN3ZaK2swNE1ibVlzZDlHWnJrQkNTNVlOTVRXSCtwL0ppOTQ5OXZ4aUxQektweS9JbWlsOHZmWjAwL2NMQXk1QkpBa2szTnY3YzliY0g3VGd6Z0dDY1phakwvY2Y0MW1Da2p0VnpvZWNoQVVsVU50SjIwdHpMbmJhaG9Xd25vaFFaenlJcnExeVJqVkhwVU9iejVBbStnenBXVi90UW5rQnJKaE1EeFJMZVY5c2Y5UFB2U2x0dEtnd1lZZTFmR2NPayttSi9waDUxZUNjNS8wU3RHZURrOVQ1WkpTUWszQzhOQWwybU0zK2tDampybnl1ZlFJWFFHbzIwTnFaTTRnbSs1NVI0SHNmZ1FiKzRmT1U5VHNKNWZkRGplZUY5L3QweHZVTEY0WE14VnU0NG02RC8zaFllb3lna2k2OFVBUjNJdWhuR2pDMmpnQ2ROeWdFZkN1akhwRVdGbElVb29KSVFXUGhVTXRITW80YUd6NFJHVFVhL3oyMlZDRkVFMlJOVWU4YmtHSlNlTlNkZ0pDMVdKZnZuVy80WUV4Y1RZSzhZcVpHdUVXMmdsMGtpNjVkTEV3am9PUy9yYjRNZ3lvUVdjYjBCT3pRM2Q3VmFqNU0yM0p3RXpramE5Nk1UZjI3NjNxZEk4emNDQUxvOFdlOThEdW90czRQUk15Q3dxTmxKNHlXUkM0MmJ1L1E2SFJIYjA3NWVseWl1N0l6eDJNQkl1SzVhNXgwV0t3RzlvTzFJWkV4TjJxVmhMWDBPemxZVml2ZWF3QndIWUx2U0RKWmJXWis0d2V3Y0dUVmhDWFBvVW9Nd2FuSUZ0Y3BIaE9yMHdOZm5CZnpFd3h2RktFSDZJVHBhVWpFSW9UOGNXRm44WVFqZUNWVEVZK09DQ0dIZk5HUkhvVEhuYk4zZC9vMzcyZFZjbHMzOUJ2NFoySXRydG1jNWdRdnd1Wk5pQzhaL200WXpmU2FLSGh4RWFCQ2x4aGRCa0p3Uzc4b3hOKzJZL25RRlF3R0s0c1ZPTW9ra2pNTGlsVlNlMEw2TXFHTVJVbWwrSEhsSVVFclU2U3RxeStXemZLZ1FHV2I2N0RyUWhCeXRnQ29sK3lZTDVlS0liamY4VDVVNXUzbmZ1RlB2MHk3bkc4SkhZVk1LdS83dVcybHg4TDg5NmZZNS83T3pZelV2MTVoTXI5RFE3OWhBQU5BSHZ1UG1Qc3pRTS9VOStiNXY2ck9GUkl2SXN4bjgrdXpTYzI4VDZ3OTBHQUR3OG1mSVl1VklKYXNnazJncDJmUkN3T1lSTzVPL1VSQlNkNlZrelpDcTZCRFR2d3JSOENPTUVDWnRPVXJCd0NzaEQ4TVZuUEJseUxyTVo0UXYraHNkRDI1OGp5bEp4NUx3d0UyY2wwQVNxcmpqZS8wV0hMRTAzSUlrZHNtQ1dSTHNRcjdrZUtybmhrRFNKc3VVdEtTaWQ1RG5ySFhrd1ZYd0JPNFZhWUxQNys4b2pRalJLQnZLdzQ2QSs2d2xVaUh5Um9xc0pXUks0Ly9HRWRFdVdBQ2grNzhBaWhwNWZTL2Y2Z0F6cWM2SFVXYkdwZGdRbVIrVGs0SmRRbWI4Z2ExY1BTWkdxWkZTT2pLdXNJREg0N1pNS0pTUmdhSGwwK3dBS0w3UmN1US9Nbmk4MmpZdGx0ZjVXSjJmcUVhSmdUSDl1MGRQbkxmQmpFejYvUzVxZmUrTDM5RkNiYmxLTm5mZ3d4VVNCbEhYL1Y0dUlraVpPd3dLa01MRHA4K0tVWUJQbGNLemtqT1NMZzhpMktJMEVNWFhrdDZlbWNnWnl1MWxkekhGNGhGUGJ2cDQ3TmdOVHRMNEJSYTlUNktxbldYdXNrYVlRUlo3b08wQkxEc2xOK1A2U3FxSit3M1JkUUxPYXh1Nyt4eVhXL2xXV3JtQ0VVWTM0dTZtbGhweFJRd3RwU1YyOUNkYlhZYXdBWTlubmRhQ2pueEdqVGpuejZCaXMxSmxGODZobTRDaHhTRW1nSHNDZEhnVytlTzU0UmdwRDFJRWFUelg5aW1KdVBNVHlxdkFKZ3loTXY0dEVnUXBFbkVrbmx6WDJ0M2lpTmlGdmY0dDlZVWcxSC9meTNta2FuOTlUQktuUEZnMEZLaldrb3RoWjJlazU1d3czR1pTemJtNjIwNDZYZnQrZVZCZThMTExHV3hRbXF1WVRzY0tERVNzeE1Wa3htSU84LzNVVjVQTlk1a2p3RlFoMkROR3VvZkNFMnF2UkR3UCtlNnUwWXRjZGVUVTBNT29Xd21xMkx0VFpQdGptZEpNZmY3dUxVMWFBeDJvcHV5Y3VnV0ZOa1hkMjRGUkdMQk5BTjZLL2pzQ2k1R2d2b2VWZDZUbmZabDk4WENBNUdSTWdKaklWeWZ5SVNNbmQzNjZjcjdrcEtKbmxkcDY0WXQ0WGNLbURYWnBvcW5DRmg1bE5CbUxLUmp4dTl5MnVoazY2czc5S2JMY20zL0x6Vy95UmEzY1kyc2c0dTEwVCtlckY3RUUxbWJLMVFzWU5WdkpQMngrcTZxY05OTTA5ZjNFeHlrejRDOExRR1RPTlVMUU1EU01MWlJXeVBBUFEvM3A3bUIwSUNBTElZRFFES3I4c0FJTVJtTGw4anNaU2dJam0wSXpldkZKQ3VCdmRGU0JNSmJNd28wWFNnY0xRcU9TaFEydmtnYzNIV29ScWxIbXZxckFyTC9TMG16QXVDUDBFS3NkQWpweFVrckl2NENhSlFoaHhPaHkzR0ptMFlqQ3QxWS9PSDFUcHc1YjI5L1gzWURrYm1MV053ZUJJdER0NjExQU1qRHV6Z29UQ1lqeDc4TjBTa1dqdkxlSVVROTc4Y1k5a1V5aGdRUnRhNWVoQlVQdjQ5NVJwUG1Tdm16WFBmWmlTYkdWalEySFFkUE8yZGFnVjZlWWdNRHQvWDdCWm0vd0sxTkJnUHZoNS9zcUE1ZjFJQ1d5VmpJLzNCQXBMYmtaMW9KRjNscVh6WjVZV3dJR3NGRXBJa2NwVTJpV0FSNDlQU3FOYXBxTmlpa2VaZ1B0Y3AySU8vWStZaGJkRlF2Mys2OHFxRVVweFRHMDFwS2orc1NFUTJBb0h5UG5Jc1l2Y0RXdkMvRWlCK3RyY20va3R4Uk9nY0o5aGFIVHdXclNKYUlvUkJvbUlyTVR1ZWtkY0c0WXFTQXFtTk9QMFZLV3U5VkYxcHpjY1RQYWtVWmNld0N3S2dBWWt5UlcrUmQxVEM0ais1RmIvaTJWei9ZdDVaQmJoN2EyckdDSlA4NEMrVmpCYUlaQmMrRVB1VHNXekVlZ1pzZVFQZ0lMeWZlN0N2bVpZTVhVMEZOTFhHbE1VbTZyMFdSYVFFbjZtMFlYOC9xbi8xYnk2am9PcTVhVzlNbDRGdUlYOVZJd0VmY0syWWNjeTFoWjdjQTVMMW9zdDJTRFlJV3M0ZWh4UFZvZ0QvT1lWWXI4VHlBUUVBSDZSbXY5MEhFbGN0SmhoR1YzbkthNW5KK1QvUTRMb3FCa2gxQXR4a1hQMEt5ZEpEMUdpeVdiYXY0K1RRMHZSbWxOUzRKZUZhdm1wN1JMN3BYVEFqU3ZhZ1FuS0M2c0R5cFFXLy9CZFNaVnpLaW5kb1ZrODgrOFBZcE9NL3RoczEvbkdDN2d6dVQ2cEVnd1ZDOEpVVVIzSklOZHJmWHp5clN3N0hvSWJvZGZyRktpdW8xa1Rpd0tDVmhHZDJXOUgzT00vdjF2bWM0M1pmeFd1U21KaWZXTWpSMzVVc2J2eWYvSk91bzdmRWNNeFU4bzNUd045cDVhVzVna2x4RGVIVHVZSzNnOG5LZ1BCMEtTZithODRHa3BoZG9jcDlHT1JZTEZVM01kOGppU01sSVZOYUpmT1FhSUdxMG5vRzdlRzVhZ3NDV3duU1VnNE01VmpVdkFoUlVyV1dNbkkwK1U2L1g1TnBGU3pPOHNlZHBHTzEzSjcyL0tDSUhEOGRyNUxuUXlWejBUMnRYOUtTVytvY1Z4ZmkvVGUvUDZvOWhMQVpDdklUWTY0Y2hkWndOaTJTbVFiaHA0amlac2RoVzlzc2d3VnZiRHhPMmt6QlBMaHAvUG5ZZWZtQzJ6aHRFc1kzNE9QSmlNcktpcG9YRTJyMmVtUTZxVXdBT3lCbXRiRVlTMmRnbVRQMUVLOTB6YVBKNUVuZWJJNTlQUkZqdzhmOFJSelliQjRMd2RJWnNraUVRd0FEN0wwOXRKTDdkY0huMHNWL01PT3BwOERRUkwwOENrSU9rRWhPWVlBZGFGWFRXZnovOHdaRC9lRW41TFZIbFkzV1JTeXluaDdSYnI5RTZpNU9rb0xyYVl6T0ZyMi9SYWhYTDIwSERMWEJmVXZld0gzcFk2clh5eisvSFRPamhvdDVSd1F2ZkZPK2xldW1nUGFHVmM3eHlHWFMrUzhUM1kzN2Q3SStlb2daSUs2bHJvOUdydXFhcFFDOVIveWM2WTBIK245VWZhMGk0WjNTWUtkdGYwOGNmVFVKb295RnJ6WkN1NkF2d3ozWndrcDZ5eUNKdFNjTWIrYUhHMnJSMzRaMGtEbXkxc1MwQWZwS3hiaHNHcjZ2QnpLRElXdlVHMXVOajNxd0toZDRqZFpEVzlxcmtyMGhJTnN2SjkwdTJtUklQM05MNjZLRzFwd0hQQzhzSEIwZHBKTGp5NTVqaldTM2YwRlk4a215U2gxbFNRNVUxSW9IKzVhcTQ5eWJBeTUvVGFON2R0UUtieXVpaEFkYzY1OTltTFVDNWkxODhtRWxoczFodjAvSGlMVWhoVHhYSGdGOHJEdU9WTjRqYlhvQzR3Y3JyWjFOUSsvWU8rNHVZdmJvdUwvZ0RjSStWMWpqcjkwalFiRzRvMkFNYkc0TkVYTndFcXhGM1doeUt0eUFyRTlHK2FvWUFhM1VjQUU1VUtkQjFlQ0pJUm0rRUt6S1gwdUdpaEszVnNrMk5LMWo4YStLYkhoSDVoUHBLMWRHdStKNXNrb1VzUjZnRkpJcG9ySk1iWXpkYVpQSDczMkRjTmZyNldHMG1pdkxDcXJFWEFoQUl3dDlQWk8zQWI1ZW5oekYzYm5OZi9yQXpWbUhZTE16TXJBcHM4M0o4aTZYRVZYa2VLNWVLR0V5a25ZQTZMZGN2Tis1MGZxUDE1QzJmeXhRT0ZoWVZYUVBGODFhL1plaG8rKy9tOUJOSy9xS0ZDcTBHRWo1T0JSbjhORmwwTUcrNnR5djlkNkg2WG4ranlTdzdmbklJV0ZPNmFMZit4eXFRM1FraG1RbVRNaW1FOGxPenpWMEprM0MxSWhlbHdtd0cwdGJWaEJSS3ZNMFV5azdrQ3B5c3RSNTJuUGY3WDgzcEpsQ0kzUDRqTjRwT1NOcHR0cDk4ZzlMK0ozVXl6bTlQTjEwaHk1K2o0ZU1RK0lON3ZRa1dwc21OTUc1dGVOelk2Ym80bXpXK2ptL1lPUjFBYlhBdzZTUzNDakVrYXFlL2ZvNUtvSmZqZC9nd05ERWpUeXRhTEJ5SW9mcGxOeURreC9GNHpVVkNPWW5IdGlFOUsvaExZOGMxcTNJVnFlbXhNeUsyNHdyYmVsQTI4NnoxMmRlVVpob0lEL2NtcGdFa2xLa3MyUGdNUEVkandHWFJ1Mi9RN3FwV083aGZZN1BwMGpnZkpvaVdkMGFCMlRhdzE0VktjeXFMZmo0YkJBc3hDM0s0a0l6UUZqRHFmZ29KOURReTJHVlhWNUZwYTVXTEwwTnpZODIrUXpRdjAzZmdNcHJTU2tTR1l2WXpoSUFFZi9jdEVFa3daYnNHL0drVFNtT1Q4Tlc3Ynd3bGtmSGpTeGg2VGZBQjNENDgzWE8xeFh1LzRRT1ZiMHQ2ZUZYM1NlU3B1TXpVMmhrWkdib1ZFTy9rSkRHcHlHLytFT3pmNmFiMXB0ekp0RVpvdjdoUVhYNUw4QzNkT25iVm9KMWxlNFhGK3FNM3M5WEdpSGhiYnNDek15TURFNEoyQkZ5bzVRMjl1ZHROZm5lSEZaS0JZV3Y3RjkrWjQyV1VxNzk3KzdmUCtWeWZWYlcxcDRWTFJkck1XeTdFNmlJWUZqVkxBcDhodnhXa0JjdEpQc1Rxc3F5ME8rN2VQZXJXR3V3SldOUDYxUFR2ZkFCVzdIS01WUTBQQzZ1VDNxNXN2L0JXM2tLbDhrVVV1eW4wY0d4SkM2ODNUaHlhUHBLRGMxK3V4NFN2UDNxQUhISzVKdzhGeFE3MFQ0OUt2NFRiNEs0NnQ3ZTJGK01iZDVNTDgvTkRvb0pmTGdsWEgxcGxicTUyOVBXU3phdG1oRUcxMlJLU2N6ZE9DMTQybzFGanFMMCsvTmpkZVd4MDRuVnhqeVRVODJXdStFYzF2WHRuaWg3ZWZMdUt3ZnBSVkF1RnkwVGNESkgrMW1YQm5nY3UweVpMcGtkWUZ6dlVRYlpJWmw0RTBjTGtsYjZhbXFBaU9CT0t4WlpYS0dSNTIzMnBHMncyQVlGRmExcGxXSmwvRlA1eXdtUCtxMEh5cmg3VU9MRlBrbUFyTTd4VHJYcXhhck41dG14VmdreXh0TWc0ZHpNbjlLSlVyVjBwU0pyRXVaUm9mVnhwSE5MQmZXZGJWVXAwTEIrTGk0dTZEQW9TU0RlRVJrdU0vbHBhWHErVUwvOTNyYjF2akZyN3NDMG5wSlpsdEROdCtDMjBpWFA2d1VpbEhBTHhOZUFwenNpQ2JaT2pvY0VtS3ZGS0JObk1mekgydTN5WHMzRE5EM2VCazgzcjNwcjdWaVZqRlk2L3IvbnFLa20xWmZYUmlJbkFyNldOQjNnVzV4UXQ0YXUxMnIrZGR0c0dBQmxHRzBoN1RwU0dxMjhnOE5XOFdOd0VhR3RxYlhsbHRkZXA4ZVRnNnlvRmVJc0NWN2w3TVNvanFCVndNcGUrYkxmQTZYVDYwQ0xTN05PTWlhQ1VERTNMNFF1TlRtekJMZGtLVnVncEV2SjJQNjkzL0RNWEFJU0JubVFrMmNLQm9IZTArV1ZQM1hqeGQwWWE1dk55M243T0VXVzNrdFowRS9nN0JnZGJCcDZYVGhHcjNqMHBlcFliUnlpWFQ0MEV3WFdtNGtGdVZiOEtRV011UkZPMWdlZmZqTDkyYkdYbHNRZnZkdDRtRUJFUlVRZ01RbW44dmU3bFFkaU1vTkNNelQzUzV5bk9pYkRLWHVZalc0QUVPb3QxUkNvU25zYkZleS81dWRTMkw0UUNxZ1FlL0hRMW4xNWwwbUNVaFkyeTA4N2hrbWswdEFEUnpPMnkwekdaTEx4blo5SWhtQlNJSHcwUFpETnpuVkFXZS85bnV0eUcxdk9rNEZuMDdraEJ0dWFNOFJobzZhditIWlhXSmU1L3hYN1pvdUpDbkVZa05mL2REanhwZE54NVRaZ1laRUZjMFNXb0o2cElheTArTCtYVE4xK0F2L3E2SVhJUHh6V2xBSElrSFFSTHJjdVczNGttVmQrWDZlWHQ0dk5wcnU3RC9SQ3FNVUtndGdRS0pMbUVaNElDbmdtbnVkMHF2VEd1QW11SGNwK1ZPQTFjK05adXNYK3A3dVNmbWYvUDByM25hdWV0OHVLT3N0QlhjUjRNOFNOVEVpK3grZ1FZSVowRkNiamtmWTN6Q2U0czkweTRmTi9BSHZWcU9Fdmc4K2tmc3Z6aDkwNDZFKzNSaGFKaDBPWmR0dlNwQm4vNlE4N3p3Ym8xVjlwSzl4cUc5K2srWGZQTzM2ZUhaVEtkbDBhUFNwUU85VHhZR3BuYmFrUEZnTW1jL01naEdoSWZURjltM1NuNGlnMHZJYlhQbGR6QS9nQ2lWRXpTSURsZUp3MXByalhMNTdiLzV6dTByNmpHMjlkQk5HWE5tS1U4b2VUdXZMbFRKd2ZaVWMrdE81MWxoTEsrMDhva1U5ek15T0h3MHVseFNaMkZ3cUhQZkxYZFRLdklVU1JVbUkyai9mZzIycmpIcXZzQkpVcTJiWWlyYWpheTJ2RnBxbEpGUE9sam9Uc3JKWlZOVUdnUHo5UUFSbWNrRW5Da0lTUlVsdGEyc1BtL2I1RERDeDhBWG5RZTEyTTNCZnRIeGRGVWFHRHlQUHp1bVo5YS91S21YcXhhN1NCRDNhVGliMFVVYU5FcnBiSDU4UW5IVVpuVUZBTkFqLytzRkNPK1lnSnRwV2J5K2M1dzAvQ0FkTU1INkIxVVdqK1c4V3ZQcnA2aTY0RTUvOWMyZ3hSRFo3bzBWblFJcDJjRW9ITE9lZ1B0bzNIZUhPZEJYeEovcDczUnVwT0FCNUtreGppb1VzMWZEVzcxMyszOGlxblZyMFowSzZaSXdpRGtvQkp5TlBaMGJseDNYL2E0UE5nWkxyUlJMdFpzbE4ySU5McVVncVBUWldITVBPSUtaTW9wSXZIeVA4emlWSUVhRE9pN0w1U2pxTlM3bmdKZVVybEtNVjVkZlMrZmpmM0dNdGU1NVVJSDBiRi9xMDFtcWxoM0RuRHNKUTJwVG9LckZYQ3N0YlNQZURkWCszMWc0RjhYSTRsSFlJRkpoeUxpekt5ME9Sem5KSzJFUlY3MWNsc0wzRTdUUG5UMUxvMDBENm14bzNHQlVTVHcwR2NPeDNqS2VWanhBUExuQVNSUjEwTiszTnd3TlZ4ck1CeDM1MzdBWkk3UXlrcVVmeGtiN0hOUkxrQXJYc05SbytZSFBsbzM4TjdyRjE0NDBxTTVKZlhxeXlxaElxb0Ryek8vL2Zoek5UYitzVCs4aXk1VFM4YVFkQkRKS0F2RVZHL3IzaUlnWkhQdm8wak9ycmJhVlErbDF2S0N5Z2U0UmZLREtZbERBM1psQnM4M3k4UTN5K1EycXpVcjNjZHpGSC95ZzFOUHVpNHYrVTV3aFhoZWl4Ym93UmtrWWVCSUlSTVpNclFuOTUxaWxNbTg3OW9FNjhHcjJBelhYNVJjeC8zQ2dUdldDTWhRUGtFYmo0SkNKS2k5a2dDUVN2bVhiRzNJUk82YzROaGFGYlJORkVLRjlIR284UU92L1FjWFp5cUlQNTF1c3c0ZWh6cDc3dmJwSHhxVnY3eEVQYTdQK0tIdHVRVHJaQkVITkdxUVljTTYwZzFyTHdIWm94cXl1bWIxR1lVZ1RPbVFzalVuaVpzbnl2NXJ4Umo1TTV0eXhnWGN6V3hTYlVwdDZCUzdod09NOFNtL25aVzdSMnR4eEZhc2llRXlBQXJKOVFGaXpxUGp0WkpzY0NVTnFNUW1pMXNuN0ZqWjg1V1JOK1ZaVXhWQVdGaURwUWYxWm04T21xWFcwb3QzeDVxN1N6OTBleGFTTm4vVWpjY0hCV01uMVU0OFZiSTBmdDJFcU92TEw5cFc0YVhCb2VFRmxNd0sxMGNrRThuUEN0bGZVbjNsazlBbXRReURRZ1JBenFCdENkZEs0VUpnN3dKQXNYNml1MGlGaTczdisxNVVYT1ZrWmEwTEFYSm5xZit5b1hDVmJhekU4RHd1VHZ5OHNNcW5IOSs0VG85czZoRHlicEFRVHVRRlVubld3eWdEU0IrRnVmUTEyUVNGVlpTekptQW95QXlSSStMVmRFZDhDNEV1NE5lOGFINFB1eDFkUDRWbzM4dkY2N3NSelI5ZEtxaDN4S25rNVBCajA1RlRoY29mRFZkUVhkQmF2R1VMMm5DeDlMM3N4MlEyUGZSRy9mdlRDRHU0eGRVVTB6YU9GY21EcjdHZ1RQb0p2eUFESkVPUUpPM240SVp2V0VFODlQRVljM1NvL0t6SldyVzdDTUowRVVUcjBkTjZtbnd1UUJ2aWJ0RUs3dVRJYzBiTytiM1p6WDN6M3NqdktkaWswMEc2a0FZNU9CRFZkdWxYR0pobjVuR093V1dKa082REdLdnhrZml0TFc0cDJxWE12a0o4SXJGaWp0QnFCT1Q0RWtFR2Y2MkwwME10T2w0bEtnaysrSG53WndqS0R5cVdqOWE2TS9pRGJlcHhuZlE1OGNBaWRlS3ovaG1iMFBtTzhCbStoOHoyTDBRZEVDQU45U1ljRXVWNHFGNWk5UkZzSWxpSEZFNGhjcG8vd1h2L3VqcTN6N0FnVEswc0hNRFEwSkhyM08rempmeWp0YWY4V0hzaWdFQ2RKcEJvNkUvdFVuYmJPYWtGOWxXeEpyVkswVE93ZWRvdmZXSzBuSmxLYUFONmI4dU9WT2F1TFFjU1hORTNjKzlFaGpia3ZFS2gxT1VEMlFaMzR4YS9ZTUxQVWlvNU0ySDR0a3MrQjdpdmQ0clBEK3JGTUZLa3MzZThndkcrL0IxOGZqeTg1U1dseXgwMjRLSkc1Sldzd1l4bytOZG1qWVlScXpHM1VJek9FZnZzWkdoWVNuS0ZmV1VNNjFyL1VhMGVNUmp2cXlGWXRWdEl4Sk1TeUpZQktRRUFRY0xjVjViM3VxYWVpQXZ0dVpHWk1rTkhjbHNYZWJSSkt6MFpwY3Uva2NtOVFIbndDNDRYb0NseXpaL2UrVDI1K0QwNm5ubkRwZU5qK3N5bnFZTTF0V0QrSUVMMlQvbmg2ZjJsMGl2SHp3ZFQzUjlrcHpzZG8xTE5tdHNscGZzbGFpMVVNUEVCVXhkTS9UbGFEdTM1L0JCTm1wMk5Lc05NNUU0TStYVEdBUFIzdUZ6U0xKV0tpSmdXQWVCU3NZNU1MRkltUWxDWFRPN0p6cmtTamFQNkNsd0tvakVPWEJPYklMMkJJT0ExQ1dkRGZ0Q0NwZ1BOYVBDbVBmQUxaL0J2SE43eGhZV0V4YkhVMEFKSGZCaFRhcll5bXZITVl5dzZaN0M0citLVXRsYzdIeVVEUFJRY21xRjh1SktURWdsSHVqVVlManB4dlBvbHJKRVhVRW9BQjhQVFowVWo0ZjFaYVYzc3RQY0lua1duWjhKZDlmQWJDNTBuTkd2ajJ3VDhRUzYxd1o2MGcvZzJENWhKT1M0NDVaYWFwNVlldDNDRXNyQkswaERIYW81dFBuMTcyWmhhTTUrSzRZSjBDTkdONGVXV3lXRlZwRFJzWHRqZXBWZmI2M1dNdld1MEVKVXFBeTczSnVQaDRDb21nQUNjeVRzTnZuMkJacjEwY0h1eWR4Qm5OKzFZYXAraWhUd0Q5WXJPUnBlQlhWMEhwSmRsNUloMmc4UDFTbTR2NlNYOU56OG1XTkQ1YlFsTlRXcG4vUXNBV3FKaU1EOWt1WndZK1ZSSkFjemVoZkhHSlliRzlxcXV0TFl0Ry92N1B6dm5hTmxPc3lCS2wvUW82K3grVnovcHdGSFZhcmF2RnJIZlkyVFBkY2RCM2NXTnJLU29oM25EaG1KUkxwVEdGUlhTa0VNYjNqRldtTzYzRzZGb01rRisvZnIxcHF0Nm5pNG5BaDZ1RHVYMkt4enoxUE1IelRlT2pnRTZQZVVBRUZtQ3A5NzR2eWZMakE3WFl4ZGZ3N0ZieXEzeDRscDVFalNRV1I1cVhIMkszTDRkanRnYW96TFRoQys4NzVQNUd3SnNyT3FReEtJVEMyV3puRzNBU2ZtSHpjMXdwS1BqeXBERWl1Mjl5SzY1aHFOOFFPTEhYUG10Sk5PM1BkQmxGWGZiaUNaMWNHTDNRMWtrRkZUMmF3VERDVDlhMDd6a3g0Wi9BQ2RYcE96eG1vc2dOQkVBYTluUURmY0pWUFlmWVVtYzBRbnJoK3BFQU9EZkZSblJJVCtDajE4RlA2OTN4REllRkdsSXVpNkgvbWkwV0NYVGszazhuTnpRMnNEL2Q2anBvNVl6N0VSS25BYVVOL1h1c1JsOE1kT0FpWTc3TmtDb2pLcnRwSVEzQWdmcW5qWU1lZG1vdGgxOE9saVdTMDlPb0FwZXlmZmdVZ200T21LYlVZaHhITndRdzExNjcxZkUxZFVYRGFwUWp0S0ZvNTF1UlZtaXVaNFFwSWFyY0pXelhTdldtVFZBMEJjblVienNxa2hSb2lCWmY2QkdZWFY2M3dsNHEzUlNad1VXajA5TnZET0o3T3JlNCtFdU9ROTNCVEpHOStmaWI3QzRyTFkyZ0d2UFpTMXp1NjFINXJJWUlNZzlaOVJqNXgzZW8vU2VjZE03NHB0bTdIaGNPNlI4YnF1WWNBNDNNSzZOc1NheTFaaCtmNjU0T0ZON0xpNDl3bk0xbVJGZjZhNzhzUFJ1dVBHMzlyRXgwblQ1NzgvY3FFNzBXYTFVdkNiYTUzbkY5Q3J3Nkpyais4V3pOVWg0SE1zUHd5UWVNMktXbHBjZlRYZ2xPenRPaitsN1RCckNVcHFibTZVYTNwWVdGb1g1RlkyWUx1ekFYN2dkdVVZT1lFR0pObnk3eHpIVlR5NEptT3ExQ1ZlMitXay8rQ3RHMW1UenBPTDZhWU1GRkVCeHk5VnBxYll0NEJRWlNmZXlNMkxoT2dMN1ZzWEtqanpwYU5wbFFBUnFCMVFPUDVsZ1JUT1BBbmphZ1JEYjlYaXh2eVQzbFRPTDFVcUlxMlU1VGMvWU4wSnVhbTI5UE44MjB0VDgvM1ozenhNM0owdkRnbjlneE8rTkErQTZ5ZnYraXJHTUowTkxTYXZMWVZ3UHc1MDZlM3VwUmw5YlUxTHd3clJ0WGZWcHRyV1dSTzhQL2cyZWJBYkN3c0hCdTM0cWNlV2U3bEppYmxaV1ZIVE1rUzJONTRsZ3kyVWYyRnh2MkpYY3Jady9kYWJGRU1lMWt2ZE5NTW5hd3dyYmRXTCtVMzFVd1N0RFRKR29WSzJsazI3V1V3OVZLbE1jN1dtVCt4RjIxMnVIUFFJVkR1QUVEcXIrOWZkWDliR2xWMUlySkhNdEVLb2pEN0JmR3BuUSt6YmZvaFIrblZQSmhnd3hIYk9KTUhJWVd5aVNaeUJ4bS83VjRYZzdzVmtNaWNJZDkvNzlXejdOWCsrd2JNVXQxK1NmQW15bktxY25XU1lORC93ZFFTd0VDRkFNVUFBQUFDQUE4ZEdOWTBycUh3cllCQUFBM0JBQUFEQUFKQUFBQUFBQUFBQUFBdG9FQUFBQUFaRzlqZFcxbGJuUXVlRzFzVlZRRkFBZlVHZVJsVUVzQkFoUURGQUFBQUFnQU1IUmpXTkxTYXVKV0J3SUFBd29DQUJvQUNRQUFBQUFBQUFBQUFMYUI0QUVBQUcxbFpHbGhMMmx0WnpFM01EazBORGMyTXpZMU1UWXVjRzVuVlZRRkFBZThHZVJsVUVzQkFoUURGQUFBQUFnQUJhczJXTnV1ZWdub0R3QUFOQklBQUFnQUNRQUFBQUFBQUFBQUFMYUJiZ2tDQUcxdExtSnJhWGRwVlZRRkFBZDZiSzVsVUVzQkFoUURGQUFBQUFnQVBIUmpXTVhZQndINkFRQUF2Z0lBQUE4QUNRQUFBQUFBQUFBQUFMYUJmQmtDQUcxdGNHRm5aUzl3WVdkbExtSnBibFZVQlFBSDFCbmtaVkJMQVFJVUF4UUFBQUFJQUR4MFkxaFlpVGlnSFFnQUFOd3dBQUFOQUFrQUFBQUFBQUFBQUFDMmdhTWJBZ0J3WVdkbEwzQmhaMlV1ZUcxc1ZWUUZBQWZVR2VSbFVFc0JBaFFERkFBQUFBZ0FQSFJqV082UmFvd1FBZ0FBdkFZQUFCVUFDUUFBQUFBQUFBQUFBTGFCNnlNQ0FISmxiSE12Y0dGblpWOW1iM0p0WVhSekxuaHRiRlZVQlFBSDFCbmtaVkJMQVFJVUF4UUFBQUFJQUR4MFkxZ2s4TnY0T2dBQUFEb0FBQUFTQUFrQUFBQUFBQUFBQUFDMmdTNG1BZ0J5Wld4ekwzQmhaMlZmY21Wc2N5NTRiV3hWVkFVQUI5UVo1R1ZRU3dFQ0ZBTVVBQUFBQ0FBOGRHTllwTDl4UVNrRUFBRFlPd0FBQ1FBSkFBQUFBQUFBQUFBQXRvR1lKZ0lBZEdobGJXVXVlRzFzVlZRRkFBZlVHZVJsVUVzQkFoUURGQUFBQUFnQVBIUmpXUHYvRU1QVEtnQUE0Q29BQUEwQUNRQUFBQUFBQUFBQUFMYUI2Q29DQUhSb2RXMWlibUZwYkM1d2JtZFZWQVVBQjlRWjVHVlFTd1VHQUFBQUFBa0FDUUIyQWdBQTVsVUNBQUFBIiwKCSJGaWxlTmFtZSIgOiAi5a+85Zu+MS5lbW14Igp9Cg=="/>
    </extobj>
    <extobj name="1BCC2C28-871D-48CB-8BE0-2867F7803ADB-2">
      <extobjdata type="1BCC2C28-871D-48CB-8BE0-2867F7803ADB" data="ewoJIkZpbGVDb250ZW50IiA6ICJVRXNEQkJRQUFBQUlBSUYyWTFpYk9RVjh0Z0VBQURjRUFBQU1BQUFBWkc5amRXMWxiblF1ZUcxc2ZWUlJiNXN3RUg2ZnRQK0FlQ2N4QmljMEphdXFSczBtYld1bHBPdXpCNWR3QzlqSW1MWlJ0ZjgrNHladGNKSUJPc0Y5MzkxbjM1MUpyMTZxMG5zQzFhQVVVejhjRU44RGtja2N4WHJxUHl4dmc4Uy8rdkw1VXpxVFdWdUIwTjZ2ZHk0WkpJUFE5d3h5NkNQV00yOHhuL3F2TEJtek9GbEZRUnpHb1RIc0lyaGdJMk15aUJLYS9XWThYUDMxVFg3UFhPbTlralVvamREc1BOWjczV3I1blc5bGE3U05najg4QkpkWVFZa0NIakhYaGNVSklYM0tEUzlMRTN3MnhhS1F6M01sMi9vbnIrQUVQcXZSZWdlVTlZSHJUT01UZkJNNXZIUUVSM2FSS1FEeHNTNFdqVTRSdmdLdUM3dXNaQlQzQ2ZjbDF5dXBxZzU4UnRFSGY1Z1dyYmIvcGR3bzRCcnlYWFBlaW1OYmRzeVNxb1BiQnRRSkZZUXo2RTVnWmt4SG9JVEdBUWtEU2owYVR1aDRFc2Nuc3prQmtYbThNSjR3T2lIVXFRQmZROU14YS9QaTVPSzFTZWYwS3gwZWpWQTY1MExydTFxYkVoekdQMHExbWZHdGpiL2MzK1NTdUNwL3BGcGl0dWw0a1lPaCtNRGM1bXV1OUg2YkRuYUxBcHZpREdnRHU2RzI5VWtTZDVqZmd2Y0VOaDY1aEFlQit2QXdPQjBydUZpRFhYbGZQQjBlMThuc1htMFdCWUR1V09sdy93c3dILzhB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SUYyWTFpNVRhaTUzd1FBQUhZSkFBQVBBQUFBYlcxd1lXZGxMM0JoWjJVdVltbHVoWlpkVEZ0bEdNZmZ0eFRvR2FTWmdTd21Zd2xUWWliUkN5UEp2RmhpMURiT2pVeGNGdU4wUzJiaVNveVRzdkpSeHNmV2puNGR4TGJCRHFTQUV5aGZ3d0lidEJ6Nllia3d1OXFkTi9QT3hQT2VjM3JqWERSZSs3dzlMNGNESGtMU2k5UDNPYy8vZlo3Zjg5Rmk4WEVnZ2szSGFpMXZGNmRUeGFtWjE5OUE3dzZoYS8zdjhRalpiRHc4MlVQd2RQYk1CMmZPNGZNdEZ5bytiR2xwK2FqbG92MEwxK2R1ZEFsL2pEL0JsL0ZuQVlRU1Y0SUl2ZHAyQXJlYUdzeGxEbVM1WG8xcnltMThyMlVFSk9wZlJQZ21OYlFpaXdNTVZUYitWT0lYZXhCNW5pTGNiK0R4NUxYVENMdU1ERGZPSTl6SnBQcDJwVUx4eTQwSWR6T0RVMi80N1NMQ1BVWlIvZTVFdUpkNXVGV1A4SkZ0TUd4UElIeDdyMGRnMDhIdThHRG1NcUM2UEQzZVpBODFyUjlGK0M0MjhBRjhDUHQyZkx4WWRYS2wzbUttZ0pHVFkvNHF3cUVkSjcvZTZVbXpHK0hycHVObS9JTHB5N0licU54VTZiUzBjVitqc3NDajVwY3JNSGFhMnMzWTFHWW1VVjl4Y0pHRUFtSitVbzR0a3NpUVV2aEJDczhoaERpTXFxdXNsWTQrcDl1UHZYaWdwdnhrUTExRDNXN0JFWGFZNnN3bVYxa0g2R09QcGJMYjBzVjFJbER2THFsM21aWENoQlRhbERNRmtJUFl1ZFpxYk1YdE5WVzFGU2ZycmZWV0cvK3BlNTNWdDkxMGdrcTVxZFJSVU9vQnBiSmc3VXFqSnRkalZrTURSWklZRlgrZWtHTXArQ2licTNMY1I1OHpoV2U1NGFJblRnUkJtdVJGSVNIOXVBVW5rQndKTFV2ZnI4cmVaWGlIakF3WEo5SnFUSkNpeGNIZHJDNHZoV1ExVzgwMnZxWCt1VDNvZUdVYjRiNURzcU9YRCthVjZVV1dYVC9Ocm1OZmRtbzdPQStSa2p4Wmt2TVEvenFUY2xHcHJ2OUowU2J0T0FEVVN6cFFXbVJraFZkbS9XUnlVYXVFdVBVTmlZWUJpM1lsUGVHL2hST292elExUnpMenhXQkV6RWZnZmVsK1ZCUTgwa3BLR2tzWHh6Wkl3Qy94SGlrZFVqeGpLbk80aFdIczR6cjNZZndMT3ZReGpIU1hRY0M2V0xVUXRhQzFFQ0VnTVRzbmhSZElLQzNkMnhDRkIxcTlvY3pTYUxKRXk4bDE3N2s1Zk80ZkdMV2Fab1RkaHRSTkduV3hNRlVjWHdLTjNZYWQ5Y3Y1RlZhRUhscUVXN29paEJzZnNybS9kVUFSTGhnbHBwR0dyQ2kyVWh1S3doQmtxS1EyU1dnTjRwQ0dFbHB1NmlnK3kwMUFJeXNMWG5wU0NsUU5qcloyNmFzb1RFRXZ5MHNaYVMzR0tpa2s1QVZhU1pML1RyNmZCRFZSU0lLc2xQSXFoU0JKTEVBWndhcTVpN200SElnQlI4cGFyNU9MSzhFSFpHZ1JUSERDS3V6bWVsWE94eEFqbmE1NFRtdnNRM2pnMEZHaDVTWGpPNk55bTZLOUEyS1ZJS2JDblQ5clp4dnlqaUhjZjArOXFZY2JXbEkxb1dYSTVoeEZGdmVCdnBpbEdhb25rQzFaQzdDMnl2OUVoa2RGSVVQOGFURTdTdkl6SkJjQkZ6QlIwSk13S1dtU1NhbzFBR3BVWkllK0ZqeWdwM3ZHdS9xSHgwdFBBbXZ5eWtONGxqYkdsT2xaYVRKRHo1Y3l5dG9ndkN3bmVhb2MzWFVuVzJuRkcyT2RYcnFGa1IzZ1BMaUV0bEpEZXlsYVlRODJkZnlOWVBNZXRqc2lJeVN6d01EZXhaVHNJTjZEMW5YdmZiYXdCL0VCYkUvcjJRNzdTWFNaUklaSk1xYUtRNStKQXE5OXBUMGtaSlY1THgzUVRGak9qdXZUVkRjemJlNTU3NEVwZXpIbjI1L3puMHRIb0FOK2hkOTB2M0hPdTVNcnhWWkJUais1ZTlabm9FUWhhRUNoOU1NWU5LWndKZktPbmtKa1ZWcytrSjU2bzdaNWFIK1U1cHMyV1NZbUNvOVlubXk0dzhyTXN1cXJieURZYkxCR0dRSS81a0w3RWRSZjVlZ2ZvYThRK2c5UVN3TUVGQUFBQUFnQWdYWmpXRE0wd2d4ZURnQUFSSkVBQUEwQUFBQndZV2RsTDNCaFoyVXVlRzFzN1YxYmM5dkdGWDd2citBd3o0S3d1N2hPWkdjc0tXNDhZMmZVU0VtY3ZqRVNKTEdtQ0E1RkpYR2ZwSEhreUk1cXVhNXFONzQwVFdMSGNseGYydG95clV2OFkwS1ExRlArUXZjQ2dyZ1RGRUJLa1JEbkFpeXdCN3RuOTV4dnY3TjdtS0YzdnBnclpEN1R5dk41dlhnaUN6ZyttOUdLay9wVXZqaHpJdnZoeE9rQkpmdk95YUd4M0l5V09UTjZJb3Q0OGhmZzhXc1RGMHZhaVN4NWtzMjhuNXZEMTN2ZnZkeTc5LzBBeUdiK3FPdHpXRm8yODRlRi9PU0ZjN241Q3lleWZKYkpHU3ZycGZtVFF4L25weXF6bVkrSVNBRmxCMDhPdmFmbFoyWXJwQVJBVlNJbEkrZnBuUWdCSjJZencxVGdHQkZFbm4xQ25rbUNRaC9BOW9QeHliSmVLTkNhUENmZ0Y0RGFMdjZFRll1aXJBRDYwVUZiaTg3bUx1b0xGZHlROFZKdUV2ZWZOWTY4OVpHbmhMMUw3aFVxWFp1czZPVlRoZnhNa1RhWmltN0pPNTB2RkU3cjVibGNCWmVPbGZQRnlyaFdXU2hsVHVjckZYMThWdE1xdEdmdnRTOC9hbDhPNXlZdnpKVDFoZUlVdmFWYXcvMEZlQUNZd3ZDTkttY3pIeGJ6K0hKdUxwczVxMDFYenVYS00za3lubVNjOUpMOTlnTlN5VjR3ck9ObXpObEtjQ3NuWnJVNU51QUNxWkxMRnovVlB5Y0t6cnc3UFkzN1NpL1pvTDg3VmM1OW5qV3JqT2dGdlV5MVpFbGhGVWlaMEJZOW9YM2hMaHFmelpXMGR0a2dMY1NhcGNXa0pZQkhyVWwzN3R5SVhpeFNuWk12bDNQRitXbXNZTnVrNHAwemlyZE5KNGxYT0R6NHZ2TkpsSGdPaXU0cE5XajdBbTBQRzAzMzVIYU04OWw4MFh5TlhYOXN0WVdxNWdNeW9xMFpsVFhmSDhtVnlEMTkxaW9qUXMxZWordUYvQlQrRGxOeVc5KzByUk40V21GN3lCSUJiMDFQQ3lMNWc0ZE9tOGIzMkdUWmpEUUZ0aTdOOWczYU9vVy9xbjJtRlVaemxSenU3RUpKbzhNSmVITkt0NS85WHRQbnRFbzVyODFiMXhjekl3VjlYcHRpNmppbmY2Wk42Q2VIcU5ZSG9NQ3BNbkJyblNvZHFaenMxWG1yK3NoQzJTWkhrVGdKUWNGWHpvQWkrd2c2eFI1eEF1SkYxVjF2bUQ0RU1vY0E4SGlTRWRvNHlFRWt1ZXVOQm45djBHcndZRXN0N1V1cUxhcnQ4Y3JGZ21iNWltRU5HOTlZSlhPKzdlNCtZZDROUDN5M09HVStrbFNCa3lYNlRKQWhmZ3MvdGRsQzVuUkIrMEtua3ZGVXhuTmlGcy9Qb2pZLzMyb2EvYkxEcGtBeU5xVUE3RlE5V21JMnhWcmFVNU1DdjBtVGduRk5DbkFlbFRPQUN6UW0wc1MyQUR4b1VRVzBLanF0TWJBRkF5SW5LUUlTdEFFZytCb2tmaTVEZjJzTXFUb1NXSFcwVTlYWVppa3JDcWU2Yks5dG1RcjJFeUNpWlFJUXlUU0psK3N4M0VrUWNpaUZ1K1RoRGlPS0lKSmxtWTl0UUk1WGhHUUFEK0lKN3c5NENGc205SHBrRSs4QXA2cEk5YmN1RWVPMDR2bmVhUEQzK2dSNG9pcHhjZ0tBMXdlcmtpQ25wRmFWdkZYaGVjSUxva2ZySnFtVGtTVDUrUDN1elFvSVBzUEhyRXJFMUZId3h5MDhIMFJSQWY1R2haZWZVUFM0ZzlIQXIvWEpwaVJaVHNTbXBKNHZJcG4xcDR0SXQwbEJkSFFYa1I0QkhWYU9udmM3TEJlOURVeHdqV2pCbGU4YXNTT1lSVndqRXRMYVk4dGpQaUsxUExmbGdkZ1JrY05yZVFDdmJTUkZ4andLZFdtRElUVTdXR05JelNUdDBvSThYN3ZzQ0loUnVSdmY4MVdtakJjalBpd2lYV1gyTWxRNWtGU3NjcCtoeW4xR0tnOHlVS2xBbEVTZ0VzSkVMRXBXbWEzN1dSUnJhWXAwSHFSVGU0VjBZVDYvUzh3TEUzWDAxNTB5VzcvWnpjMkdid0JGTnNhbytKWU00eE1RSnI4ZVd0dzN4bmNzNFUwZ2dVRXZUckExQlNjaVFmTEFTd0MrRFlUR0prWEErUzhlc1lWeVVQSXVhNFpidmtLV1ZQL1k1SUJBNGk5ZWFCNE4vR0F2TVE0SkNrYzZUK2djYnBpUUFNWWx3K1lnWGdrSW5sRXhyWXEyTk1VNFR4eEZqR2RWY2NsY2JDN1hCWjFrVnRndG52bFg2QkdnUVZIZ2VKZHR0UzBQWW0wcEVTMHZJcUNoWkFoYkdLRDVuRlZLNFN3QnRvYUNRU2pZK0xwQXNnRDdRZGo3ODU0YVlRWWs4WGhPSzBxZlRDZ2FjcG5QNHVFV1NvYWJRWkdaOVlFWXoyOFR0V0l5c3hTMWtrVXRtUzI4L0d3T1FqV2l6VVZGckdRMnNrTVJTMVY5bHRRcFp2V1NnZzBreU1IMlI4SDJ6Y0FPa0lESkl2RkU4WUVzbWJCR0dKQ3hscVpRNXJZcEZITWpPNFd5WGtHWlpWdStZTmJSOGlMQ0dROHMwOHZsaTJlbXRGeUEzVUhJWXcvcE5MNFk2U0lSVEEvSUR0dnpOUmJUS0tZbTVVOG5xZGoyK3gzaEw3SVZTaTBySk51TDdJdlRVSlVVcldXRzJyUWtpU2k2SmRJMGpJOXo1WktaVmdJRWRzQ1AzcDZhK3RQQ2ZFV2plU2YrUTBGZlI3SnpMQ1RCTmhiMFhFSEFZQWprakdUWWNKRFdEUmYweVFzWmNzWGEzSGFHWHZVQVN5bjBML3FsMlZ3NU4xbkJQdWJNZVdvbXAzTnorY0xGRTFuajU2Zk4zV2Q3ZDViM3R2K2F6WXpuLzB4bUtwNGNyVW1ielpoQzMyb0xHOE95WnNxNTBteExHTTMzd1IzQjFVcEV5V1FhMDE2UTlwNGNLcFV5WSt6RmtmT3N6WlZTNjlLNC91WGVwUTFqNVhKdDkyNWpmY05ZdTlwODg4LzZ0UWREZzVVUzFrS0ovSXRKR2JUVVlCVTVIT2luOUk2NU1QZzJnT2h0QUFEK1IzMGIrMVI4ai8vYlpYQUxlTllyekdwRU5reHNBNkVyMzBwT1JMT2xnUlJCUnNCMkRiUDc5bFFDbGdpblZUUFoxTWNDdklBMU9YcnJ3eEFpUmV6Z2FmMC9OV3JDaktDb2trTWZsc2kyMTNVMlBiVC9xbjAxQUt5bSs3ZUJObG9XT0JHWTNaTGRiUmpwMU85Ui80KzIyKzRZdXNDaDk1SGdQMjY4THlZR0RsbW9nb2Y5dnp6aSs1M1Jqcm9LR3EvbzgvMlU3NWVITzNaa3BPTWJDZUU2MVU4ckVmSE1IRWwyMU9jdHhHL2pORjIvdDk4bHQ0eWswclRBZVdkU29lSk1LaFRjU1lWRWZjNmtRb0ZORUxNZGZ2QVA3ZkNQcGVjbkEwQkhGVGpvUkJ3QmNJb05jMlJ5MzlOY3BKQVZRQnN0SXE0QW9IdXhMaHpjd3B5aGk1L1NSZFd0ZENqWWxVNnczRi9qMkkyRlo1Z0VvenllRkVKNHAxR3IwNGduZjF5ZDdnNzhCVC93TitXR2dEL1lCL2czMzl5cHI3eHFiTDNwSHUyZElZZ0ozVlpDMTMyTzlRRG9Mc1BNZy92K3Jqc2k2Rk03OVVQcllNQ1BWcCthZXhEMk9FUUVRRS9NK3NIdDc0SnJSWFRKZHY5TkY5ZUJQbGx5K0dUWjdaSWx0MHVXTzNsa1lIbGtQS2ZDSERJQ2tKTVVsMHRXMkRGSzB5V3JpaEpFeVFTQkpFNGNLcGNNRHRZRDJ3a1pWQldpMjZpRWpMNHVpNjZ4UU14M3QraXh4Q0hrMllReW5UVUtQM0lUNHF1bC9ubHEySHYvVEtnWWR0SEcvWnUxbis4MDFsL2l2NXV2bmpWdWYwbXV0OTc4dXJPNnQzamJxRmJyZDYvVXF2ZnIvM3FOU3pDWk0xWWUxLy94ckxIMEdMOWozRmpkdTdNWno4bER0NU1IM1VYSmNPZmYxODNPSityY1RadVA0ZDVESkZEbkVjZkJ4NndmeWNIN1JDU3hyb21CUjlhMWJ6dTdWWGRvWjZNQmttM2RueHdneVE0OGdpNDhrdDF3QkR2QkVVUjlJUWpKbkRwTUNVSktFT0lBRUlHYlM3dk43emFTSkFoUThCS0VtSUhCbENBY1o0SUErdUtSazhrL1REMXk2cEhqZU9UNjRyYXhzMmdzL3k5Smp3eDhQTEtjZXVUVUkrL1hJNHRSUXphODRBblp5TmpxSFNFYklTaGtJMHFBRTlPUVRXRElodTh1Wk1ON1F6YVN3MU1ERVFhSGJKQVF2cUZ4VEVJMjFvclplSHFsK2NPeWNYZkRDckxYWG45dFhMLzI2ODZxNWNOSnlaVy80SkxHK2tiOTNnTmo2OGU5cjlacXUydjQvZnEzMTJ2VnhmclRsL1ZibTN1M1hoaVhsK3RYRnV1Yks4M0ZXeXo2ZzcreWZ3aGd2OWJoZ0FEcGtBUjBtRWVJRTlBSmxrQmRTd3ozSGJkK3Z3STZ2dTNzVnQyaG5UMUNBUjBnUndVcjVFSXFLSE9nN1IwaHo0UEFsRzRKZTlKMGQ2RXpXVUFzT0dEVE1lRHNaK29rejg4Uk1QMEN5SGtPQ2g5RDlMRkF4NEloQzNRd3hOUzJIOVN2UFRSV051dC9mMUdyL21UdEpld3QzcTdmZkxKL05BRmVRcUVjRWpSQjhhQWtvRG8xL0JnNEVMZCt2M0RFdDUxZEtUcTBwMGNKUk5Tb01TaFo1Rnd3SWtrT0Z5Y2p5RWs5L1dXUTR4ZURFbmkzMGdYVnJuU1NReGxBYTJDSEh6YzZoakdvMnB0N2U5ODhzdUZGNkI3MkQ4dU4zYWVKN2gvd25tZ1Y3QzRSS2xtUW9SWWRBMlVDNjFQSEVBTW00dFkvSnRFcUNLSVNBRUh4Ukt0VXdLbU9hSlhDZVpMU3pJUXJXVTZqVllIUktvU0VicUpWOUhWM3RFcVJPSHZPaHl3RVI2c0VNVHloOUxqeEJTc2toY2tDaVMvUmswTzE2bFZNSEpvdlh4a3J6N0hQcjErOWIxRUdsaTN5Njg0ZG8xcHRQbHdpSlJRVW1MY25wNUhvYmExNno3aXgybmkwVlgrK2JvYThxdmNiRDBuSXk5ajlXK1BiSjFoYXJmb0VpNjIvWEdxKytjcTQvN0IrYXhNL3RhclhkbTQzTHE5amVrSW9qRjNPenUzbVZ6OFpWemZ3STF3U2c3eW9IbnpwOXJScXI4Z0xjemR4K0V1d0JPcTNZbUJEM1ByOW9qQys3ZXhXM2FHZDdST0xZYmVqK2JJMldjbnJSZGJqUHJFYktDYTJ3NDVJa0t5bnZ3bDEvTmhOdXNPZTdBNE9pWjRaM3lSNzVrbnljcFowaC8ySTdiREwzZnJwSG5DWnlKc1prRzVXaEhFWlh1UTVHSlMvcHFvZGtxYVBOWm5oWmJvVEZKWE1rTmZEdVl6RWM2SWNsTG1TY2huS1pWWWVNZGZkdkxScnZIcEFHTXJ0TDdFYnIyMFRRc0ZLTUxrd25sODJOMGQyLzIyczNxeFZ0NHpsemRyMlRXUDNlMk5uRFZmQmp3aXZ1YnRoUE4wMHRwNHd5b05KQ2hIU0lqc1dSbUNtUXpJeGxwNzlzcmhFU2k0L2J6ejlENzZ1djdqVi9PNkgrdDB0VXY1b3EvbjhFbjY1OGVRS2tYeTlYZDE0dmRsY1dqZjNhK2hYWXV6cGl4N1FPU3k3TU5DMU1kbzlrUW1Xa0JLWnBKVFZleUxUTlVBbVRtUmliTk80aVF6QWErY2Uva2pnOGFNeDNrMGFKNDBKM3FSSmFZelBRZUcxRzhiV3d5UTVEUEx1dTZBanVlK1NjcGdENVRBbzhuNE1GRDBjeHBYd3paTTlzS0F6V2VRWGUxTU9FOFJoQU9pS3c1RFh3eE8rSlJqTVlkS0ViOFpoVnBlTjY0K050VlhqeVRwejRNYU4xVnIxaW5WTHRrYXEyODBmbDhoeHJxMXJqZTF2N0hTQzVZaVRQWnNmbHhLbEZwNDlFblJZOWtpWUM0aEZMUUlscFBuZlNTbnJHRkFMRkRrdnZPTUpzREJxa2N6UHRxYmtJajBCRm90Y3JEL0RtQkx4QkZqeStZckltNitJRGpLRFBEMEJka1NaU09ROFJ2SS81TzdFUkFBbkJEQVJHVW9jVEpsSUVCTWh2NlBjQlJPQk5DczBsSW5Jbkp3eWtYQ252ZmJNU2hmQkZJTTVmQ3RYaE95RjBLTmpaRU5sYTcxVy9hL0pOY3h6WTllYTN6OW1kZTJiSmJYWFgrL2RlckYvSUVDZXJFVjBXTElXbWYzSFNqVUpsSkRTa0tTVWRWUnB5T0FZYnVUSjMvMGZVRXNEQkJRQUFBQUlBSUYyWTFoTkp1b0cyZ0VBQURVR0FBQVZBQUFBY21Wc2N5OXdZV2RsWDJadmNtMWhkSE11ZUcxc3BaWGJTc013R01mdkJkOGh4R3R0dW5iZGhGVFJTVUVRRkRjUHQzWEx0bURhamxuRmVlOERlTzA3NkFPSXZvMmdiK0dYbmhNTVZFeHZsby84L3Q4eEdkMjlqd1M2WThzYm5zUSt0cmNJUml3ZUp4TWV6M3g4TmdvMiszaDNaMzJOQnNreUNsUDRoV0RSUVNLUzVVMnhxeTNvOEJJMGlJdlJ1WTgzcGxOM011NWRqYkZsT0dnNzVjRjhHUStTYll4R2N4YXh6QWFHbHB6dHFWd0h0anhPZlZ3NWRvajhNRHBsVTlnVFFzd3hFSU9XVjJYYmxWOHJMUzB1cjlUcWtDcXp6cmJYWjZVWW0zcGUxNm4wcUtVMGdBWmNpQ0JLbFlaSVcrRU55alZhTFppUGg0bmdFNHd5K1BBZ1Q4b3lRRjB6NUJxaG5obnlUSkR0R2lHN21iS1dKRDNpTWRPVGxyWkNGVWJtZ3ZIWlBNM0dSY0o1SExZYVI0UG8xZ1EwOXpTNWpmTmI0TGJDU2IvR25TYlJNeEtPRW1MdEVPenkxQ0JjK0RpenRndWdvd1R3WnpscWFSV2xnM200MUNzc2JVVzl3TitRUDBEZm9OUkJHSEd4Z2hieWFIZ2JhNE5mSVhLOGMwVENKZlA1OGZMMS92cjkvUGo5OWxSMEgwYSt1SmtHSmJ0WEtVRjdodWxLc0x6UC85R3NvK3UzMTlTZUlMaWFhdFhvdmtqRzEzb1pNMlBoVmpwYnlOb1hyOHllNERQNUZxdHhOZ243ZDhKdFJLRjdwU2ZoakIwdlVuam1tNnJTaXVRa09FU3U1b05BTFFXQkMxaitCZndBVUVzREJCUUFBQUFJQUlGMlkxZ2s4TnY0T2dBQUFEb0FBQUFTQUFBQWNtVnNjeTl3WVdkbFgzSmxiSE11ZUcxc3M3R3Z5TTFSS0VzdEtzN016N05WTXRRelVGSkl6VXZPVDhuTVM3ZFZLaTFKMDdWUXNyZmo1YklKU3MxSkxBR3FLYzdJTENqV0I0b0FBRkJMQXdRVUFBQUFDQUNCZG1OWUVhZXRDVE1FQUFEWU93QUFDUUFBQUhSb1pXMWxMbmh0Yk8xYlQyL1RNQlMvSS9FZG9uQ0J3MGpTTkcwbnBVemJXS1ZKR3hwdEJXY25jVnByYVZ3bEtkdTQ4d0U0YzBYaUJoOEF3YmVaeEw0RnR2T3ZhK011RzNSTlcrZVVQTDgvZnUvOS9HekhpYmwzT2ZLa0R6QUlFZmJic3ZaU2xTWG8yOWhCL3FBdFR5SjNweVh2dlhyNnhPd1A0UWlHNUU0aVYvd2t2UUVqMkphUG5BQmN5Tkx4NjdaY0o5SmRnSHdMWDdSbGNuL2t1dENPNkcwaW1Bc2ZZZzhIaVlaOWZ3QzlXSU0remNtNEdXUFBaZ2IzYlJ2NmtkYVdueG13VlhkZE9hRVloTkt3bW5Xcm1WSjJDY1hWVzhhdW1sSjBRckh0SnJReWlxWVNVdDJ4bTVhZGtocFVyQVdnQmxKS2svSll3SEV5c1JvMWIrODZ1Zms2b1VDMzBURDBsTklpRkZVRnJsR1hsV25YbGR6M3VZakV3U29NNm14TVRzRTQ1cDVwWUkyOUlSakREZzVHSUpMZVRwQjlmZ3JDODdhOG84MnF5U1E2eVBNU2dmN1ZtRmp2WVE4NVBQWThLMUx1RFlFT0NkQTdHcjdrdXVYNExWa2x0OGRqT1VFK1hNaVJjYjJIYURDTXFHV2RhekZYU1F5WGRmRmYzWXhkVGExeVk3SFFVMU9aU3VhS2M3M1MzTllXaDdtTEp6NnRXSlMxdmpRWWRLR2J4VUMrQllvYWVVUStLWFFOQVk3SEI0Y21NcDYwaTR6bktrWEdOM215cjhTRUlOWUZzMEdvTmlwRXFwbUVTSFY1TDdjMTFmRThxRnBhM1pIbkloTFBnNjBrTnJvT20yNE43bFlOQXROelFPdHV0SnlCS0lLQno3YmNOYkdYdkIrNnVLa1hRenRwWHBmZ2wwRCtJUmhUVGphK3lnL0I1UTJwYlZxei85ZGNsOWhHaVZ5TFhNOXppMXhYT3RjbEp0Q2w1WHA2R2NWZkVqTDJJOS9aRHdKOHdYZ05XZXFoajNEcnR1dW13anZNTVE5UllIdXczRUhQc1QrRUFZcDQ0M3pGdTBSb1ZIT1hXSmx6ZzFyWjdUUlRXK1ZDdHNhdkZNUmI1YlJkQUlDcmN1TUJZQ29MNWgzellHSlptekVuYmVDYnl6VkNHV3ZmVWdDSU1wTzJDd0J3Vlc0OEFFeGx3VnhpOWdnTkIrSWp0OGY3eUkwUEhUSmNTTGdkb3E5WkZmQ3c5aTJ0SGhYZjB3cTBWQW90cTVockJBUUVCS29IQWRMR1gxU1lmWGdac2I2SFJXcXpWbDYzSHBaMVUxbWt1S3pWRW9zK1hYUm01WjFaRFRoaU15cTdIc201MnJybGwyazhBUFo1eVUrYitaMmZhcG10STh6QUlLQ3JNK2tVMDhwSTloSUg1NE1PaXRMSGdsK0Y1b3BWL0s4UXRaTDhLWFQ5Ky91Zlh6OXV2bnk2K2ZsWmVuNzk5ZHNMN205REhleEg4WjlVSjJGaDljd1pwSTRIQmd5bmxEWnZLYWJISjNaYThkZFZEOVZXdkdpZDE2YVcwc1lCL1pLMWxmTzBlQ1cvWHA0K1ZCdFo3SERRbUNDZlFud085MngyTC9XTDNDSDJVL1ZGZnRCbXRob2dWWU1zQkgwWWhzeVhYblRsUVhvYVhlajlIVklhNTBYMy9jVk1oZC8vZUJuTGQ2MlB4OGlXT2lnYzBzQm8wMlpJVFJ3dDZHY3NtYkpuM0NXWU9mRXF3OU9GSG9nUTlzTWhHbWUyYWJmUFFEU2tJSml0akpua0FhMmxJTGhLcFdvcTc2QmhNaHBOOHhrTlRwNkE1K0ZKbFBMcEtxK3dlWmgwbVd5eEM0SjhWNHlUdnR3T2RSRUFpck9jREE3V21KQVRFbmxLN3VqTTh4ZFFTd01FRkFBQUFBZ0FnWFpqV0Izdm1rbTVJUUFBd2lFQUFBMEFBQUIwYUhWdFltNWhhV3d1Y0c1blhWcGxWRlRmMTc1RGQzY0lTQTRoM1RVTVBTRGRTTGNnRFJJaUF3NmRLZ3pkM1EwaURDbUlwRFJJSTRpQXRJRDB5Ky8vOGQxcjNmaHc3ejNQdnZzNWV6LzdyQk9qbzZWS2lFZUhCd0FBb2JxYWtoNEFnSWdlNzIxeDBCN1B6ejVVT2oxZWNEM1ZUSDBBZ016M3Z3TzA2c2dVQUFETWdMcVNna0ZBOWtGT2lKdkJmTTVsTndtVzhCUExjTUpJZ2NHZDdLeDRkYnFGWjR0SVBiS0xYNDQvSkFycVlNcVpwVk55K21NdzR0RG1pcjlxU1JRdUpXckVlaVZxcVVibXJ6cGlyNGMrdEZSQVcySjBXclhKWmxuNnp5bHhjYldXb3RGNkEwYXpmZUt4KytCait3RjRZdit1Zmk2M0JUWjlIZlJZdjNsUHR0Wit1ZXd6VHVEekszZnRwckNoUVJBREEwUHp5Mlo3TGdUU3M2SlFiNENHOXZLcENUY0lKRXJLbXdxSForSWdZUkRJY3d3TmR1WjhEdVRvT1FiYW9XaHhDZ0JBb3hFSURCWU1QUmcwT29RUlVlNlBrWXlBd0RyYVE0QTJiRFhnSW1mS0ZRdXRUdDVQR1VlaG9sWkZUeHg5RDREaUFQa0duTWxJWUhaRm1sUHhjWmhTYWx3Y0cyOGFYQk9vSjVHakw3NFB2U2l2QmhxYW1oY2J1VlFEQXI2ZXJVcHp5Z0RFRWdHRHBuUDVySTdTSmd6ZldUU25YMU5tMDBhaVROaVlsV0xMUkw0ajZMTFJSNjBGUUNxSzZ3eldEQ3VTN21LQ25qb2gzRHpzQzNCTVRXRWxIQzNhVDhrclFQSUdBOENLK0MwMUNZWkxGR0VBSlFBMm5JSEdMbDd3QVNTQmpzNHNFYWZ2Q1FJT0RRZTU3TWJWZzVXY05kR0JZRklCVVN3QUJBL3pBcXl4VU8vRVc3bnE1N0ExeGFjYU1TRGdDRlNNdDVpTUh2UWdMNXN3UFpSWU9YWWNCczZSelFBbTFYV0ZkNWZTSktsNVdjcHJxVi96bG1DQUlORlNPNmpjdmc0ODVERGE5cGNZY3FlSlhFWmEyb3daQ3cwa2I0eEtVWkxjOVcrTWcrSVVCTVFNWHJ0Rk9NSUorN1JtWjc1VnIweU9aZ0lGVXZZZ01TSkNURGoycVpnd3NheVE2OTJ5TXMrZlllallneGJjanpoS0RFdzhmZ1YwZllNTGtOb0N6QWdFQ1ljRWVXUnR2OUJ6SUx1bDlYVFZVcUIveVBGNTdyQzl5RUVHUTFCV2JQSDdRQVZLVTJVWTJFWitwOWpCRk1uT1hteFFac1BVTDhlS3lscTN4Q3h1TGs1QkJyZjNrUnd5amlmc0xheTlLbEZBbGM1S0VhZEhUMDVPRnM0clA2UjBoZXFsdkIwaWw0Mk8xZ0lEc05jZWR2SDR0ZVBlbmdBaTNBdUxYVldBM2R1K2w4YU9CRUwxWFdUc3Ricm0zY0VZUUpuSHJaZForbzBHbll1bGI4dWF3UEV5YTJnSFpLNy9IclFaV1VCdVkvcnluYk9mTDZCSlk0cG43a3FLZHJUTk1Bci9EZEJZZTdDL2lnNnBPeG9zcitkbG5zOFozaEdGMCtLaWpaUmRydE15cjlKdFhHaHJJYktlRTVRS2tPbFBPMk5JcUkwSTZkZjVsWVl0NU9hNVZJUWVhYUpEbG5KbDFieEtIU3hIOHZseXE2LzBrUUF6QkFja0NsRm82a2xrekNkVEN2K04yMElXVTBzT3R0RXhqMlJHTURmMGMxYjI1SHRiM25Va05vR0tZQ0hBcjF5YmVORFF0a1E2bHVYVUR3RWNCR1pKaTBCUFI5T1FBSlcyMStUTCtuSTRVRnhWVUI3QUNsSEFKQlIxUVdVTFlyRW9qR0FuUEowZUVmRnNTT2pkR2hYZ2ZrMnZNNzQ3WGViVHZ2ejlmNWJLWTV3OXJWZXNSd3NJM3ZnOTRpT1FHUWpUbEVMblN4QVI4bXI3K0VadWJYNitMZUJrYzZuTkkrMXY2Tm12c1JLTk5EU2c4UGYrZnBPMk9HanZFL0U0NlhKY1BYM1FHSXIxWVNOKytuK2ZGTkI2eDIyTGV2VWszRW1zTVNrSEh3NzQzbkFXMjZ2dU92TXhlTldjdnRVMytsdzVxQkNUVU9HbVV4YWpuVWNtOENRa0pJUXA5UFlra3BBZXlXKzF1ckN3OFAzNzhUZk92RDgvV2pRc1VobnJtaFhqNk5lZjl1clZXUjlaTWdMRnM1UGpwZ3gxS0tUTDBrODV3OVhnSTluTFFVemw3YkpZUkp2V0czUER5MTBjWENpTExENFB3MGtZeWRPY3RZQUhZd3ZVQmYrVCtVeXpsMFYrZnNHSHZzc0tDaUNncnpFbEU2TVhtaEY5dGpQQkpPRzVmbjl6dE5iaWFteG5aN2V0b2lJRVJwQllKNHRrK01ycFFCUFlNSWVxZ3FVd0NPVzJoeHRqQlpiMGFTRnhuT1JTQ0hDUEJKZndVaUFIRVdFTlFhSTlwMDFtbnhxSkdxNU42N3VCcHBWTzhUbzJXb2txWlJ3UURGeThweEhJYVZLNXhQc1R4UzVtNXBqbzZZbWxncnByU0Vta2JKM05CK0Q5WkxWZ2NaTm5xWktCcDFzN2VhSDNvOElUMWFaTmp0bU9pT1RZaWJjN0RPb1llUjZVaERTVENRRXlHZkhDTU9iZVhrbHMxYUh2NlNxMDZGeGNtQUFPQzRHanZJNWIvMHNxdUZDMlZGNXpNOFFQandTbjRCb3QzL2NwakYvUHRpaEJqNTFSOElFL3d5bGlCZFNyRHlUekNXMWpwWnh1UkRGZFhGNCtyR1BMbDMvU0dtWlBvTXM0VFhndG5lcEFDVmF3TnYzdU4rOW9qMCtxaDd5Ny8zZFFCWDAxbXFLejBYSVcrRG4xY0ovN2gzTWNYL3NBT3JoM2dPeTdIMFdXTjdyTS9kOHkrWVRFUlBlMUxwVFp1LzM1T2laSjc2M0JCUHFQZTYyMXRZZXVWamMvVHJkSGpnTENYek9GdGR3LzJWcnZmVGVDNUZ0cXNQdjZRbnNydHpEV2hKK1JHbjIrYXZGQ1A3K3Y3cC8zU2xuT1VteXU1TlRyMmJOZWhaZzVEV1Q1WjlpTEZ0M2xyQ2tzSEJhdUVwS0xOMmk2QTE4bmkxU3ArUzBacWorNmxKM3FlWTBtUWpsZTdEZzVDcmg3RXpuK0p1SG9jVFpLaHoxMWlzRm9rY0lRWlVaY3RyUXQweFBpQ0E4c0NzY25lUTcyWmt5ODVHSkJPT0RSR0VRSlBLY2hRSVBTK3QyYTgxUlFSVXBvN2thdlovc2cwbDl0RW9oWlA3dTd1eXZUem50NzJMN3pLK2pwSmJNaGc3bkpKUDRnalYyNysrTWNkUGprK2RSeFdTT1pPY1ZMOXpxMXBjNGZuNGlMM2lobWhRd0FHYXBZcUpGSGdzamhlbmdkNkJYK0NEeVc4aTcwY0I5NGcwNnJ2UngrTHJUQTg5L3hoblhPS01uUEllNzdnNVMvd2ZEcjdhUE41eC9aTlJ6Y2pNSHJ0MkZMeXVyay84UXNVdjhjS1dlSkwyVUZ5WkR2OU5rOTNOOVpYUTBibTVtWi9ZZUc0eEdOVEMvRWhoNDBLNm42QWZRK1dZdW5nbzFXR21lR0VNUFBMYXJWYU94d2xCNzBSYjh1c0UrOTVPanRaR3k5bGFaL3dtajF6bFgyNmRWT0hyOVZsNHdKcDdBcVpZTWx6c2N5R28xcnlqYTlkQTVzWVRJdXYzejdHQVRSaHBxUUFVNExmTlNmbk02YUxWMUlJV2hLNDZsQ2hJdVJ1TVE0aGZDdlFMbXY4UWtKSWNlOTJQeW92MU9QVWJRc0xheCtDaUlxOVVwOGlra2RkZkRGWkF0U1lVOEpadmkyVVE4QU9GL25wK0N1NFg5YnNBZUZIMThmeU4xcC9ITFN5WldldjNEK3BwRzQwSFJRWk13alpOL2NSeFkvQ3VaRnpoMlByc3pVNUVBWjVWMGV2Q3czazljWVNuTSt2MXRycnhTQWt0eGdHSGkzQ25yTTJvamZ1SXJEWkh5OGdnUTMzT3FBSHJkaEk5OGduRVlkbDYxaW53RDBXNzB5VnhXbXpodVRlOXlpemVacnZzNkNWZExFN3ptVWVPRVAwQkthS1kwd2pCUlA3NXJ3bHJML2ROWjJBQUN6Tng1UTQ0U2Rwbk1YWjJldXJERzU4eGw5SDFuU0NONjRMSUdublNHaFRsSnp5TGdtbVI0RWlVRVpUQlo5ZXdBRXEwQ1FJTmZob1BRVU9xUWZUU2UxZTN4YUNyeWVGNTVsVFFCbnV5QmFua3VzWEVraUNVY0xCL3BFSk8yd1FETUoxemtIWnR5OGxOdkZoQVpuWWM5ZXB4M3krRlRVL3B1U3JmWDBwbHVwQ2FsZGZ6THNJbE1uRnI5ZFBPMENxS0diQW1vUDNTSlBFbDI4akZITUpiZGpIbS8xcmF5NjM5NWQrKzNQdFRRM3h4OFppbVl4eUwzNXQyLzFjUDFpb2svYmRCbGorc2NQa2ZwWFVwVElielpzYnQvU2ZNYWh3Q3lZalFXNnlNeEZHazRLeFFtTElNWHpmSlpQanNzQzhjdFJnOEREcjlrTUZSUXdNVEJCWENXSkRGVjlRMnk4dW1ROG91eFV5SmJWSTRnNzZoUnZQamtNUzZsNVZKQTVaL0xDZWYyOTVzN2JMN1pxWlExT2E1WXJxSlBkc3J6eG5iUDVPaXY1a092bWxNYmFXdmY5dVpvR2srcHI1NmJlZ1RocWFXbnAwTnVmVEJNSElzTmNpVm1lVUc0R1JWLzFKM2dUUmdjVEhCdStHQlFPYUdmYitGWEZLdWZONVhKUnZEdUQwa0VhK09LdHVSd2ZwY0lNcmtqSk9oaFJ1UW9IdmdhWmcrWGRkeC9ZTll4cXpGcGV6bFk2aStDdC8yaHhqU0ppM0RzOGZIdDc4aFZjc24wM1FaVDM5bnFYWEZ0RzBMakl1R0NJRGVLMlExemdQVXNaZkxuWTRjV0NVVEpNbzFBaHZ4K2JkaisrcndPelViVUxHQUZJK2g0VGw0Y0NXVjZQSW9EL0lYL3FhVlZHUklzQnRDQTUyTzFCOGZNcGpSY3hlU0ppczhGZWZSZTd4WFlnMXFMRDM2SXo0S1NmV0Y3R2UydG9QRWRhM0cxQlFQK3NGaXFYeDBSREUzQ3g2T1FVdUh6eUhnbE8wWWc4bS93OHpoU1ZjYVdhRzlOVVhFdnUwcElGSnZUcVgrZmVmRGVZa1E4SFNBdmY2ZlUzRm10RmdDV0tjUE1Dd3lBUVQ1Q3ZVOElyVmlUbWxyZE0zZ1I4b0FLRG1ZOGw1WTl0SnJqK0Uya2hORDI3U1cxYzVNeDZOTDBRemNXR0w1V1FYcXp6NGY2bWhKYUc0eWtGWGdXbnVxVHJYUFhWL1dWMzZNV2Z4UW01bXo5VEpScE4xVHB5ajVXRU5VbEdLSXQxVHExQ1A3SktxRVR6cHhiOGlZanp4YTZ2Rk9NMEJNenVQMlZnYnZRZU9WUXNGSzBCbThFRnBvUWthWDVHMHdFR0NNa2p2NDd3OVJRNktBVGU4Q2xvMVFlRWxWZytSWWFqelNRQXBrSldDeFV4U0hqbWQzWGRuM3hseW1zaHRRcTlPM2ZLQy9HLzU2Sng0NzYybDdoblpFZkRXNy84Zk96TklIMEpERlNjZE5ZQzR0d1kvdXR1RFQ3cUdVMnZZcksrMmVNaWgzMVBId24weTd0OVVkQnJ1UUFpL3k0UjMvTDNKK3BTRE90S3E4bXJ2cjRmOERFUnE3czk0NXZyNjdjUE4ydmR4MzM0d3JKempJZGRqczhjTEhWL1MraWtFTzY3Vy9JcUJCMjUvQ3FJZWhMMHArSHI2dHViZzR3bnY4OG01THMvbHVpeE9PUUdHOWl5OExmNmF0OHluMEsvb25ROFM1OTdUdDl5QmxScXl0ZlUxSWk3TDZ1VjZKMEV2Tm1jMDRmQzJ2MFBmbmhLeVBEbCtIVk9IVXJ3eUJRNTNLZURwbHkrL05nMFQ1YWF5OUJpcFhJOVk2RG1DQ2RaZ1NQeU8xNHZQWTNScXVCRUxxTXdOQnhVRmhvZFJyQ1ozbmplL2pzWnl4S2ZVSHFRbFpXMXVwNUs0L0FiV1d4eXVybTVxWHZSN24yK04xdGxYRWVGaDNtVXVWT2RiRzhtTlUwYjF3SWFFZ1ZCa29aTGRxU2V6U0NGSnZLRTZ5WWtoYXZBeHkrZCt1d0RZNjByUmluVy9nMktyd2I4VERqMzAxQzg1Sk1UOTkyWU8zY1ZkMCtZZXk1MG9DanEvcUxUcytxK2EzVHNkckJsWDVIWXdNaWVKekl5VWl0WFpuRjZ1dW1SdGlhOEtqaW03ZDdic1pROFJJeFNXNkt4QXovY25EQ0YweFRvWE94dFgzbHRCVWd4M2dUeXJ1RCs0c0JXWkNNTC9GMFFWYnB0c1d5aDJXd1FPNVkxUUdxV3VBU2NMTlBFOWgyZ3JIbTdWYUhxd1hwU2tSN01vZEhkUnpUdUhseHp6VDE1Wk5hMXRCMmkxOFRFTGJmMy8vTDRaK2NKSTVHV2VIenR6ZFZFN3ovdjdxSnN0ak96eE9lM0d1a25oa052OXovTXZVcUtNazRyN2U4SXVmSG5UdjM4OWk3SXgrZnN2NEE5Z3VVT2VmOWxGZlhXS2FMMGs0TGhrSXV0K1VmMjM2c2hYTytOcWRoKzhsTzZaTFJTYzdMVTgzWjRtL0JRc29hSHd3cUgvNUErMWRRSHNtbHIraGpDUU55NHpNK25FVG42Q3dYTktBVmdoT0tDTDFmS291V2RqbWwvdWRhYmpYc3N3L0dpaTJVTStBY0lIUXU1VDZkUmJhNzhUUm9yVTFmTDA2a0h5RFFCb1pmWDdsU2NSdG9GTUhld0pDL2hSa2ZzWWZxd3puRzVGMFBPbVZKdlVHVTRzMU9kMzBrNHk3UEU2UHJrOXUrbzVFL1hIaHhSQXBpaEN3RVUvTmlpeFphdnc3OWhOdkFJcTJmWTBlYnFXcGxqdWY4WU5DdWpnZVA1c1VGS0xyZytEend4dXJNS1owVVhjQ2owNXV0QzZNQndXVklreTdneHBrYlpqU2Z5UWk2MW94NWFLaHJrTzkyb0lqdmFBMDY2Qm1jZlZvSTNvZDE0VHlDaG9ROFIrTlNXUWJzbFhuUHF5VUllalpyTzRTbXBZZ2JjMThZd1VLSDBCVHVnakRTK2NYeUlKSVFpV3k4OWR0Uk8waXVGTjdYLzFvaDVlaXIrTzBqSWtmLzlRRFRhTU4yM1VLTzd2M0wzOE1PQVhmcFk4MVNlLzhYTG04RmFjdFN1MllkV0RQQVpoNFoxVFo2amxsL292Nk1ybnRROHp2UDllL2JCRklKY1Jwazcwam41TlpwdlJMKytMMUFvSDZhcENoZjdCWTlZdTl2WjNTZXNublZhM2lSaDJkT3pPbUY1OXljUTMrdi9FK3Q3SDRhV2lmKzFleW00YS9NNzhmS25rNklDVjd0TGNWcC9Fc3NlWHlIY0JzdHIvVitrRklZTWw1blVPei9PTWtsdk9QSWJqNjFrSC9ZSTNzTktnSm5USmpOalkreDhLdFp2QjcxeEsvTzFmMVc1anpweTNhS3p3Y3gwV0hqdFNaSFA4cTk2M1VDNnpQajIySFh2NXc2U2lKbENpd0NDcG9lVjJIZldwbHM2UFlPZVhhNFk2RU9zQkJRQ09pRi9mZno4VUNQdXQyZElQdkp4WVdzOFRkNDVuM3kyU1F3ZFBhL3NRUGQ5T1lVWE1SSm53a3lZY0hweDl4bEx6aTNVNVdwVnlXSUxUOXJBYjhMOHpPaXBadG5zQjN1QjdvYXUzYXRmdC96WVBudzIyV0JyTzViWHBXOGpHTmI1eHJLc01PU25hYTdZY3JvWHN0ZEVBdjVRTDV3eWJReWhjOWxIbmVHb2poUDhhazNxYUpKdXd6R3VlL0U1dEV0U1o1VmM4L2VDSHN1a1VqVFNpT0UxaXZrMi9CTUY4TXRGTGhabU1LNHVDQjRudEtBaFNCM2s3dkFsM0c2TVdDNG9XS2J2di9xekhqaEYwMHNpSnFaQ2t1aEdnUDdvM24xUndadFFsalg1TnlqWDd6R3YzTjJ1YjQ1RGpQR3VoSWN1cVEwZ1BvYVJ5TWh4WW92MDRSbDBEdHZiTXBqWEpvNzRKRWF4NXU5eEg2WHJTaXhTR2hVOTNFMVBpZ1Q3cnAwaXdQNXJrdVZoL0VDeWlybTVUUGlNWVBsZWpvcnRod2hsZDR0dWY3REl1R3FtdkRBQldTSndKWXc1dENHVC9GVkFJUHRtSW15L1d2ZUdLMFJUekMzUUsvMEJEY0lTaWdXYzVoVUxSL1h0QzZSemJyelJVTndhdFhiTXhuMUJ4RWM3WnBVMWs0MytzcmpTNUlpOTZGTVdMU2Y3d0dPbGFBMitkQWZnelpZdTJncm9VbUd0ZkwrWDg3Q0FMeGVkbitkWDhlNnY1N3RyMlpuLzlNNmVQN3llZmpkOVRjUXg5a0RiMVg1ZWNVVkpIZWloYzg1WnIvSTF2U050ZGRWeUoxbm51U0tISFRYUnJPMHJ0ZGVsZG9KalMzZ3ZNNDNpckgwMnYyTzd1cTkybXJSSzhKemFuMTNzdk9wbHZiUlNGVzRNSElrYlVxWFAwaGx5aXJyaXgvdGoxUmNvSXFZTW92akhIenlSRmtsbFZPaGxiKzlpNnViVDAwenlwaG9vdGxiSkJsbG5zdzR2NE1RZHhhRExNZlhTNGRhWm9UalNhcndxZkFrWlBGenM3M1p2enhwS2tZUFp2RnR5ME9temQrMXVJZmNKajc5SGtxd0d1dy9DRXU1WlBJaGJqZklpSHpHZW4ycjB4OHpQbzBzTlM1UWRhNFJVckIxdkcyZDhQckhVZWtZU3lxRVBQbWltN0pLN3kzMWU0cTdqS2R4TFlmcnd4bEhXU2c5ZkZPM0ZRWFY5RkpPOCtrQ2ZCWGRYQ29YU1BJZ04rRVJtZ3J2dHdzWGQ2SFZ3bmVEa29GMmpIKzJtWkIrc2VOaU41d3grc1dOelladis0RjIrTzNDTnN6ZC82Qll2d2hwYVRCSkQ1YjI0d2IwN01yd2dFS1NSdlhlallTWnplOXlmSmZiS3JOM2JvUVg1VVErNHpsQ2o1ZUlid1VnbldXRXhWOWhqSHpoemxlT2I1dFVxajBKaDFTQXBpTzlmVUdHdEtCUTdoRUV4TjNkNnpySUZCeFhJU1E0T3dNK24wMjF3V0FDV1JpNCtzVmlNTVBwUXFrSldWbkR1bERlTDQwV3B3YTNwOXRyWGlBNkRsOXJxZ2xwMHNWTklZcVdIa3pxTjZxVTJqMmU1RW82Sm9zSUVEQS9GVjY0UCtMYzcvZGFFNzUxRHBzZlJnR1RQamU4UWQxWnZwMHpXU1lGeGdwbm1Hek1DbWNEZ3liV0hwRHdDSXFKY0tiKzltcmJWeXJxNnRjNUFINzR3WUtvcTlCQVRaWnhnd0VSY3FGOTZ1cW1zck9xaHF5Y2pzZmpYYmN6SkN5b3JaYWtuODA4bUMrRVM1cVVEMThOUmFOTnRMcE1BVkJTY1pXcFBLS3hKTEtpUkpmdTZjVW1md0xlbm83c3FubFRpUGNwVW5lcDJkTjZtQXFVc21PL0xHei9pVko5UGEyNU1yUzlGallVa2tCK0Y1N3JObWNIdkN6U3A1KzcwRmU5MVdOQ1VMTjNpZ1o3ajJTUlBKcndBbWV4UU94enAvcXNIaGs0NW02aTFEdCtycUlmakw2ZWxmb2NaL0YzL05tY3E5RldUbm9Tc2gyR0x1UzJRSktpa1BiUDQ3TGJZNkNuaGxsbmE3WDQza3VNQ09BZWZHL2E3ZVVSRmptdmV6cktGWG0xcmZZSDdMbFhkTURpc0kvejJRd0pQdU5rR2VFNzh5Ym9RUVZvZHcrb24yVjJ5eHB4ZjVYTW9VdC94ck1FRFA1NTJ5S3J2VXBDMW5QM1YvWGZoUkltREhQNTdOckNyLzFoU2JsZG1MeWQrNVV2elc0WFkvSHhIejNUWGNhcGhaMmUzNkhheDNPN3pINUkzVjk0Rk9sd1VlRVZGUmZKM3U5cUc2SXNuc0dDVjZlUnZ6aE5mVHI3T1M1RXFTakVHSDBvZXBOTmpadmorNmZQb3V2bzFWMlBPU1hEd2VRbHM3TXEzVExndzJuRGYrM3dpQWpxbStuQWFsWHErczFjS2hwUkl4WVVkdmZoODY2dFJ2U2tGcW5lZUxQejFuemsrcUhjUHNRRE8xdEZPQW9YMFpuZ3FaQWVsRGNIaW1hY1p2blJteThaS0FqZ0hlT2xhYzYzT3Ixem5YZlA4bUw3dGJBK05GWlFVakJTd3A3MXA1enZLSG56L3ZrWGMzWjBHZGI1MW9Fd2NVdUs4Sm1yNlYrbURHUlJRdDBpaitvQUx0WjlpVHFhS1I5MlFKU01OemI3NGc4amNlaHlSMnF2QmRYS2R6ZTZCZDg3M1B4S1cydmJ1eFFoQi9ZOGVPNTNObXhlT2JSaFdpZGRhTVAzNExuTWk2L0FvZGRlejFtNS9VYmkvZWJpN0xFTlM3cm8vS3NoUjVzY1FNbHEydW5VSTNxVnEzMTlmN3k4OUNhbHU4TnJURlp6Ty9YaVIrOThqRk9qbzZFeWh0dzAvcFlYSGZGKy9Ua3BNeEJyWWRmcTR0eGZhcG1QQ0xtNStHYnZHMU5ZOG1PNUxWeTZzbFNEY2pWM1hyUWpjRnpvZHFsdlpyY1ViZkYxbEs5c2prQkcrUGZBSURkN0plZTNvbkFNc05MdE1WK2lYT1phZndXTU5WdURxSFRvMEFNbFR3eEFCRjFPMDR5VlZ4ZmpMU2dxU1BpRkpwOUh2ZnA5WXVMQVlLM281ek56WHhzSlZJaHhBdjhYR09BWVJKSjlycFFNRjBudjFCMEFDbGZqakNLK2RnWXpEN0krYzJoZm41M2RiblBJWjdTei90VnFQaER6Ym1hZ3pGL2R6a2JQV003RGdSbHNXUzVZYTFHVWtjYmlZTk9MRXhKZ0UvNFM3cTBwNU8xRFZmUHR2akZjbEFDWWx4VklQWmsvQmZySS9IMXFpZXc4Um5MU1ZOaDBZdFJmZ2FOQjZPZUVoVzJHN1BOeTJKNzEycFhVZ25FRzMxMHZHbTdwbzU4YWdsRWJ5U0VFb3pnNkN4QTRxd1JseE5uVnYvbVBHWlk1OUpxYTI5bGtiaW92dXE3dlpUTmgwZjNwM3U4OVdycGRxbTFYQ3BYL3M3cDgvMWFpVG02TnVlWnVzeWNuSnRidkQxMThUR2F0UVM5SXNlUk1QRjIzZE9Ua05hSU9EZzVXdVBjVVlCY2tPaHkydEsyczdNZXYyZGUrTXQ3UWx3OExWZ1B3dmlTUFlFZkxvY1FaYU9WcnFHb2JLSS9wcjBsRnZWZDgxK2d4WTRueWN2RE1lOXJEWVBOMDdGOXZvMzNtY0lCNm84N21rdDMrTFRLdjg5YXlzUWg4SlFVeEFrTEpBaGU0WS9WSkQyYXdVTnhXVDJMSE9Xak9rSUdMUkpseXdhTFJDbUZvb00yaXBkeE91eGNENS9WQzhBSFl0OUc3UjYwcXFXSitXdGsra1hUL05UWXVkd01VdlhXWjZNYVpWTEVINStNZjkrSk4xbTU2ZEs0T2MxZFZWK1llcmlTcWptdXZGaWJkaTlCL1BUNDc3aWZPay9MaE51SnNVL1FocDdGSUVqOTNoZ2pwSElqUnRFVlJ3OXlMZWo3b1puSC8wUUZEUjB5Q2IrSVlYYmVScG9UU3JkaGhuSlVpZ2dIYzZJM0ZnS29kV0pRdHU4bWVuZ2NhMkFWZm9tRkUycUJtRlF0WFZIVldVNVdabUt0NHduZzZ4SnIwNUdhQnVjMS9KdkNzWUFjL2JVTzJxbEdqZlZOUUc0V21aaSs3dGFZU2d2aFgydzk2WlRlMHF3SEJkSkdPTmpvalcwdGxqVFQzeTZjb3ZERmcrYXhVakZIS1dlNytEU0Y3Q29XM2lEaFRNU3RvYzRIV2xjWnhLY3ZodlhBaE0rblY5aXQ3OHJwajBzN3dGT2lzb2ppaVpQOTFQT2s1cE94TFpSZVQxZmQzeFdadGZPaGlnelNjMG0veWlvcXFLSDlGM2ZPejVxSVBiZlhhZVdYVXRUMDJkOWpQZGV4S2RmZVV6YmR3YXNicjNOamFlSHpVc0swL3dzalVBSUpWQ3BYcGs1alV3d0NZelcxQXgzZDA1RnNHb0dNNnJ4QzlCWGxNWlVBUmI0TkZrSVFpdFQwdGhMTVhGb2tLVHdPWnliblAyMlBRaTBwbTBjZHFkcmFoL1o3OGNRR2tzR09mdUxoYUdpOTdDMWw1YmJ3QXIzSHRzUmVIbGRWaHdDNHo4Q1pTek9Ib3NEUE1mLzQzWk9TWGozOVMvUWl2eDVPWjVFOEVuZWtpSHhpMm52TjVHWHBvVFkwTHBuMlIrOURnc2xzRUhMWjRTbmU0cm54KzdRSS9Wemd3Uzc3V1F5N0h2emE1T1o3L0cvbHYwZnVIMGhrRmVCWk9Fd2dDaW8xTVpYaDhUMjFDSXVJYnFGeGZ4SjlEUkNOTEdjd2xBUWVPWXZuaEdtUzBXOWtMUndwSE9PS3o1TXhmWEdFNzVhUEZoZWpDYzRrZmNiMDY0VnlHRFJEaFZnNjhsNTRNaUpIK3V2RjQ3UjVHVlpMYmJzcTlJSDNVS0J3dG5zWDFOWXFwVFZoQXZNcGl5aWZXZWRhamcwSS9lZEd6dG1xbWJhRTZ0b3Z4YmVraHovMVpKOTZHRXZEby92U2FuQjVzQUtQNDdJSnhCdVpsQnhXY20waWJNRUtYS0ZQSjM2RDNyZksxRmxTV1ZMUlVKa2gwQ1BySGwzTGhsOFlUUms2aXBxVUZ4d2h4TTg1dlZTbGdqK05EN0czbmhlaXN4a2Rqdis4anlhK1htZEExL09NcHdPcTc1czNvMUlhbTIrZjFzZTkwdytYUUtBazRrTURRdzRSU09neFhtc3lzMUE3WnFaYVJ4Q3N0OHRUdVJOZ3d5QWNmQmF6ZXJMNTczR0UvMTQwSW8rbW9GTjhHa3hCb1NVTFFVbmZjbG5XMk1tdThFeUNqQ2VTU2p3c3YwYVBseVoxaG1WRXhNRHJoYytVZjltY2RONTlaUmxUTGZiS0s1eWttaU1GVUFPQmxhdmdIa0plWU84TFBWM29KSFlkRUFVQkp2TmpFWFdxUnkxVGhjZmZXbGhZYUVKOVlwYzBkZ0VNbG5QamV0NzRNV3Y1c1g1ck9ldnZKbk9wN01rSXNURXpEVmZsNkp3Q3RuRlZoNHF3WExpbzIveTRQbTJ3WVBiK28wUnVubnNzRU1jRXNZUDlmdVMwVzRxQU1wZWxBd1pvRzFkYjZ1YXBLME9rZWJWVWZVOFFoM1lkWElpdVBTMThPMXhzRXo1SCtMSFcwZWE3a2RKenpTTnZHU1drOHNMUG80RTZKaGwxZnNzVTkzQzcyRHJZUzduYUtzMWhtcTJKaFRyeU5tQnZ2OCt2SU0zS1l0U0NkbTV1Zm5wNmZQL2lzVXRaemVIbzJlYWNPUGZXdmpvbHZDdDRSSGphSGpXdkpKY3FDeE9wWEgrSkdBZnEzWXRTbEFoWVJOTEU5amthMmNkTjYvVjNFSDdsZ3laUmVVWUhvbGJnczBQNDhQV2prZlBxQ3hKYzdydVhEUVdBV2w0WnArMHRpMjNDWU8vZGYvYXl4TDlCV2FmTFM2NFVGbFZSWDkvREM0aGdpRUZUcGc1aEtvUURzK1N4TEEzeU9CTDFpTGgxRHlUdHpYZjZwUVV0S016Z0pUQlhBVXdKU2wzekltWWFTVVVFQk9sYmluMFJLVTVFTWw1R1lxVDkzYndMSGdwSW5Wby9hN1hrcHpuRWFSQzJFcERYekpLZWFtWmRQUitLT1NEK3FZLzNmNHV2dm1lcit1enFUQjl1Qkh5MCtSL2IyOXlwQ3EwcWY0ZysvQ3d2SHowQ200c3YvNklvVE9SYkUvbVRNcmVSTFZPNU16NmRhdzRaUi9rL2daRGNYSmdYSnBzTk9RUkpDbjZONG1HRFcrcmFwM3VDdDlGWTBQWjhHYnc2L2xUYnBnekhaaXJSWUJFQ1F2VGNPTlJzQm1mVnRLV2ZBT1JNak54Zm5sWmRLMHRWNXNiSVd6NlBEeno4b3FQUjg4OFkrU25GaDVZMnE0aEJXTWtzOVhGT0w0aGltMWpkSzNQbUZvcHdaL3BMWU0yQmdUWCt2MDNPaXpTNUkxVXZReDFxekhSTk5zdmFqdTJJMEtYcWVjakdoa3FDd25WSDNtMWZGNitIZVF2MktLR3JHeURkUDlkUEdmQ09POU11aTZXbnNxcjRBQ0ZyQ0FDcjRzVUl6U3E1Z2gxNVlwRUZvd1Z2UlBQOGpRbEtIVjl2TjF6YmlqN1FoUThmYW9TVTFuT0JObjN5WjZqNEQ0cDNPZ0kzby80UTVxQ2p2VmM5aGtXdGZrM2tMV1Y2WGxEN3JDY0U4dEhYZkdjOGJHeGc0T0RyQ0puM1MrUlpuTjJibjRPelovUWdaSmxqUndBYytuOHhXeW1ERjZpVTgwMzVaY3lLR1JDTUNyT2xkcGJmcit4Z0FBeVBtL3ZRRGpnVmpQNi9zbm14NlZjUU1CUnBnVFQzYmVmeTVuUDMvc0pYNDA3LzZlTExxNU9JZ2JzSDJ2Vmx4UVlIUCtNdlRDeTdiWmhXT2krRDFXcUFwNk1rakVYa0luNjlQK1JSRjk4dmljQnF5U2M4WS9udVFsRFFVQStVZ2hBRUI5Q3pYQUZVUnFzV3hBd09XNE5wckRDZHAvYXBtYTM5SkFnZW94Mlp4TkJac2o4eWxLODNHNWVYWE1LdE1Od2FpTkwvei9ianJUOUlKNEttZXI4SE81OFhIT0VicGY3Lyt1S3BVbEkyaVNtVDgvS3lsT29mcldneTlXMHBablhZSFJzeGNnT1V1cndacXdrTHZUUE5PZ0taVmdvaGwzOUZ6VEhkdmZnNXczRmNEOTBreVQzK0lDU2JFSmRkSW1Kb25qM0FteVBZdURvRk5CdUpMRFNoMmtoUE4xY3c5M1FVRkJVeDh2OWJyYmNITzVRY3d4OXN0a0JxR3p5YWJSc2c4WEhoZFg3VnBTb3QyUG1odU4zY0NBT21aaCtCbFVwNkxyOEIvVktDYTAzb0NLNjJObEhSa3ZKWVovS2h4T2gvdmwrdjl0WGJpWHo0UTY1NW1URHkwQWo2YXVyS1ZVQzdVTy96OVFTd0VDRkFNVUFBQUFDQUNCZG1OWW16a0ZmTFlCQUFBM0JBQUFEQUFKQUFBQUFBQUFBQUFBdG9FQUFBQUFaRzlqZFcxbGJuUXVlRzFzVlZRRkFBY1NIdVJsVUVzQkFoUURGQUFBQUFnQUJhczJXTnV1ZWdub0R3QUFOQklBQUFnQUNRQUFBQUFBQUFBQUFMYUI0QUVBQUcxdExtSnJhWGRwVlZRRkFBZDZiSzVsVUVzQkFoUURGQUFBQUFnQWdYWmpXTGxOcUxuZkJBQUFkZ2tBQUE4QUNRQUFBQUFBQUFBQUFMYUI3aEVBQUcxdGNHRm5aUzl3WVdkbExtSnBibFZVQlFBSEVoN2taVkJMQVFJVUF4UUFBQUFJQUlGMlkxZ3pOTUlNWGc0QUFFU1JBQUFOQUFrQUFBQUFBQUFBQUFDMmdmb1dBQUJ3WVdkbEwzQmhaMlV1ZUcxc1ZWUUZBQWNTSHVSbFVFc0JBaFFERkFBQUFBZ0FnWFpqV0UwbTZnYmFBUUFBTlFZQUFCVUFDUUFBQUFBQUFBQUFBTGFCZ3lVQUFISmxiSE12Y0dGblpWOW1iM0p0WVhSekxuaHRiRlZVQlFBSEVoN2taVkJMQVFJVUF4UUFBQUFJQUlGMlkxZ2s4TnY0T2dBQUFEb0FBQUFTQUFrQUFBQUFBQUFBQUFDMmdaQW5BQUJ5Wld4ekwzQmhaMlZmY21Wc2N5NTRiV3hWVkFVQUJ4SWU1R1ZRU3dFQ0ZBTVVBQUFBQ0FDQmRtTllFYWV0Q1RNRUFBRFlPd0FBQ1FBSkFBQUFBQUFBQUFBQXRvSDZKd0FBZEdobGJXVXVlRzFzVlZRRkFBY1NIdVJsVUVzQkFoUURGQUFBQUFnQWdYWmpXQjN2bWttNUlRQUF3aUVBQUEwQUNRQUFBQUFBQUFBQUFMYUJWQ3dBQUhSb2RXMWlibUZwYkM1d2JtZFZWQVVBQnhJZTVHVlFTd1VHQUFBQUFBZ0FDQUFsQWdBQU9FNEFBQUFBIiwKCSJGaWxlTmFtZSIgOiAi5a+85Zu+MS5lbW14Igp9Cg=="/>
    </extobj>
    <extobj name="1BCC2C28-871D-48CB-8BE0-2867F7803ADB-3">
      <extobjdata type="1BCC2C28-871D-48CB-8BE0-2867F7803ADB" data="ewoJIkZpbGVDb250ZW50IiA6ICJVRXNEQkJRQUFBQUlBT3A0WTFqTm9BWlZ0Z0VBQURjRUFBQU1BQUFBWkc5amRXMWxiblF1ZUcxc2ZWUnRiNXN3RVA0K2FmOEI4WjNFR0p6UWxLeXFHaldidEpkSVNkZlBIbHpDTFdBalk5cEcxZjc3akp1c3dVa0d5SUo3bnJ2bmZIY212WG1wU3U4SlZJTlNUUDF3UUh3UFJDWnpGSnVwLzdDNkR4TC81dFBIRCtsTVptMEZRbnMvLzNISklCbUV2bWVRWXh1eGxubUwrZFIvWmNtWXhjazZDdUl3RHMzQ3JvSXJOakpMQmxGQ3MxK01oK3Mvdm9udm1TdGRLRm1EMGdqTjNtS3R0NjJXWC9sT3RrYmJLUGpEWTNDRkZaUW80QkZ6WFZpY0VOS24zUEd5Tk00WFF5d0wrVHhYc3EyLzh3ck80TE1hclhWQVdSKzR6VFErd1JlUncwdEhjR1NYbVFJUTczbXhhSFNPOEJsd1U5aTBrbEhjSnl4S3J0ZFNWUjM0aktJUGZqTXRXdS8rUzdsVHdEWGsrK2E4RmNlMjdKUWxWUWUzRGFnektnZ1gwTDNBekN3ZGdSSWFCeVFNS1BWb09LSGpTUnlmamVZNFJPYnhRalloNHdsMWNsdndEVFFkc3pZdlRpeGVtM0JPdjlMaHlRaWxjeTYwL2xGclU0SmovMGVwdGpPK3MvN1hoNXRjRTFmbHQxUXJ6TFlkTDNJd0ZPK1kyM3pObFQ1czA4SHVVV0JUWEFDdFl6ZlV0ajVKNGc3em0vT0J3TVlqbC9BZ1VCOGZCcWRqQlJjYnNKbjN4ZFBoYVozTTd0VjJXUURvanBVT0Q3OEE4L0VYVUVzREJCUUFBQUFJQUtKNFkxaFJiVjQ3WnJZQUFMTzVBQUFhQUFBQWJXVmthV0V2YVcxbk1UY3dPVFEwT1RZME1USXpOaTV3Ym1jMG13VllVKy83eGlsaDlFUmlORU5BUm82VVJvY2lqblFnblNJZ2t0TFNNVUE2SEYwaURBV1U5RHVrUzFwS1ZMcEVXZ2xCT3Y2dnYrdjZuK3NpdDUyejkzMmY1NzQvOXpsbk1YbzY5MmlwMktpSWlJaG83MnZjd1JBUkVSK0Izd3NnSk9CNzltZnpZUENEMGwzRHhKT0lpTUhyM3hmeG5EMjNIeEVSRDlIOU83Y04vSEovTlQ5MzV4ajN2dWxmdDVVZmhKendaVmhvQ1NkalNXRkVvTDgvMWZ6K3AwdldJdEgzN3NIaFJybEJxdmlCWmxlMXJkSGt3K2ZiZTM5eVk0VmpPVEtzTEMwNWhKK25DNkpmODJFWTdHSVlFYW12TlVMNVBoTHh4TmhWa1VwRm1EU2VpbTBuamMzQ1JubnZpUEpBb3Q0WWk0aEVaRTM3eWgvbXpzdXYrbFlaVUZuMGhNK2YvNlpnRTc1WUNQbFRlTG5SV3JPZ2V0UTNPTm1ZR29nN0Q5UjM3WTltbHB3bS9ZaTRtVDFqWUhsenVjVGN6VU4vZEI2WDR3RWVvaFZ6SmxDNDY3dHkxRHNPL1B0WFVMOTIzRVZKb0pLSC92LytuTzNQclY1ejIwalpOSFFWRzlTdVI0elhmNllGand2Vkk4QitabkQwb3A1cW8xWUpidzhiNkhDWTNrSHVoMmltVnZWbXhVb0RwdVpmVCtlTy9hR3dzdkFiQWNOV3BiN25hUGw1cXd2LzdSc1p6UmRMSEk5SEZhME9JdXZFakV4VEhPZDhESDhHclc0b3Z6bW50M3BWY1JiT3JsVWlieDV5bEwzZWV2N0tjNWx6VGppaFBhQ3ozRnpQb2JKbHZGQnR1KzZtL2JPMFN0KzFsYWNDNm5CK3ZBRUdIZytCazluK1doRmUzWHVPTG5XRm9Vdk54WnhnS3YyQ1duWFFjT2hxL3ZYTWlSbDdIQUtSaHNrdW9VUkFCR0MyZUZ4eStJT1ZJT2JncEUrN1RrSW9LandqUDJPM0NCNkgzc2ltYSsyQVhjZGlvZkVTMHdTSjluaEpQQ1A4RThFbGt4ZU9yVmlmWTRXaWVMREliZ3dhanl0a1IrSjMxUHpVb0hqR3dJQzBsNjl3a3FMNlk5TEdQQmJqK05SY1QyUCthUUx0YkZVOXJiNkxhY244NmoyWURUWVNtdTdDR2hVbTBRM3A3SU5qMnpMeE9BeTZlK0kvSytwSVJwWmNUTDg4Q3dvV2RSdDVGV1VkYitNSHN4a2dRQVMwYkpFVzZTNDI4YXgya091eE1aaFl6NjM0QWdZRS82bzVZbGtxY1B6SXBDTEJ2VDNOSU5NYWpkRGliUDlrcGljbTkwdHdnZ2FEanE5RzlST2N0Y2V0VHluaElnTmZ2UE1Zbms2bVEza1g2TTBIN3luZWlNVEF5THN6clI5TkUwcWMwRUpIUEFNMTFzT2VRL1VMWWJmYXBnM21iSHlIcnRxaUVRaitYQjQ4bzIyODlZL216OVBzS0FnQzN5MnQyNm5CditoK0ZYWHJFdG0vUUhEM09hSVJaZzdNWTlIU0ZuODFQaWR6RzJZVG1WeWVhdTNCajhGb29CSGd4U0pwWktLNnlOMExOUG8rTXF3eEV5T1U1bEhDZGIwWTJ0RkxjQmFUZzk4Wi8xdXEyclJDWXFZTnZ3c0pDd3RyNklaTno1VGdPdVl3WDd5dGNMVjlYdHJSbk9SMUxIQyt2UHRTL1lIQlZ0V3NtQ2FXeFJEVWl6cXIyeW9qaVl3WURmaFZkWnllWG1TSkl3Tkt1cVNkNlFwM0dHT055TmpxSGpVQ0M0WFpvQkVkYjQreWIwUENlRU9ybjlkdHl6Q1hGbU9vYUtqUmlIZVF0M3dPZmxUdHNyVWltbVBTSDd1UjdXaUVsTldJTnljdXd3QTk3azFXcG9mUUhyT2ZqVHJ5dTR0NGlLUit0YTJrVFNFVkJRMWZmdGx2b1ZlNjRJU0NxTU5hb2loVDBFS2xDenRUTTFHS3FRd0tnNnNlN1lqQ1YvM05WOEo5bVRGNjZCUlVpUjBhVHR0NUM5Syt3Uk9KYkk4TXZEMG1vOWZDTm9iMStzemp0dlE4TmhMS2kyYzA1NG1IMldFWjlLNVhWYlBhd1d3SGFpRHdUT3RwQXF2dDBOajlkZEVHVCt1MDdBZnZKZXNLMlIyRVF4WGNOVTN4T0JSa1NGNG8vRXB1L1lwUFMzS2RGdldISm1nNE5WMkpNUHhUalVqT2RLK0ZKaHc3NklMOGp1ekFRblVUaHRMZjhyNGp2MzdQbCtmblc2YVJoYW9yVjFFN1Y1UmFpbnlkTlNGaHlJNVBrNThnOEtINm9oaWt6MmNNbmlxeTQrdGtHL2Y5VStpdkptVVI2T2ZpMUZUUG5vK2tvdUpwajdMSlM1SWRucmIzTHJaTGRGZ2ZQL281ZFZSTFZpb3ZLNGV4bnB3azBDWlJCdWdpSXFzOG5UcWl3alpwWndTcXhLNmlrSlJVaUNGNVRLOSt5TTNNTnRwVkYxRy9RSXJKTnAxQ0pNZk5rYVhFMWhjU2EzcVJPTlNRR3o0VmN4L0o0anlkNzlyQWdRKzlKZFZXVC9TYmhpVVVTcEtlSkVsbEdabmFQeGtMYWRkWWNPTlVLMzVDRWFHNzhQWkt2QVFLYTQyR29EU283aU1Yd3lQd0pDdEZleEJJSndPMVdERU9LYklxaEtHYWlXTzFlRkZmdVJZbjZzK1Mwa3FUVklTVkJJSkV4S0dBeHpuWThVVGlERkJVSXdudUFyY0xHK3lySDhXek5oRDdySWtvbFczQy9KTlduSzg2dktEQ1JVSlJWREc0T0w2R0pIcUJlSWZiblVHdkhObndCdmUzRFRNVm1LeHJ3OU1QdlRhajJRbkpIYnVVc2ZaZkhuaGlPaDRMRlNQVmNaaVBUMjZyZG93UGRmTFNQR0Y0Sjh0eFlWSWRvdXpPM0UxTXo0OGxzcG9MWVAwc0JkdDJYN0RSZDh3bUY5LzVrRy9BWUhNSG1ZS3lyQnQ5Ulg4RFptc3hwdnlLZk10UEY0cUMyVkJ5NVVKUmtHMW1BNDEyd3AzKzBXK2dMR3owNm9jb203K3NOcGgrbTJ5b1NJZWkzSE1DeHBHMk5NNmMyMU9oUVhoSE5nNVdoMlJZcC9MdnlVU01uTDhhVmN4VmU1eEUvNHNBTG1WTmFzUmp6K25HZFJ0bmQ0dDJWd2MyTlFpbDJNY0ZxZWFzU3QvNFlQOTZaNS9ZUVdLeU9XVmJLamhReFZUclIydFJ3enZQMnJYSHZuclBSZ0J0eXZYc1JBb1dZaUJpWk9tcGpwOGo1bkJ4UDBObEtJeDIvd3MyalJTYm5rOGNUV2luZ1E4eDNZV093VEFhdG14djJhdENFSGc2cW5kUTlRbUN5NDZZakxZKyt0a1FxeTJaUGp3eVZZaVJpaEp4aTVvYS9rSTlscW04em1uZTExY2h1djB2VFZzVkJpMVJBc2VMRE5RNG05MzBVbWNWR0xMNW5obngrZVE4ZUhnOXFwUFNqUmQvaDBwQ1Z0R001Ym9XWldRVmhYRmtmTFdYUUlMRXdYRWdOSUVuVS9BZHpzQzlYdWQ1R05Xem9lYkpWL0ZYdFlpYWlSZkNoZnh0dzI0bWxvdGlvZWFDUDNtWXVxZzRDYXk1QXFUcytUSUxWN3B2bVZ6L2FXcEJCVzg3bWR2MnJCK1U2Q1lxa3VwV2NxQytUcFBUMHo2SjJPc21yY3BaY3NLUUhDaytjWmttNEhIRXpIcm8yenUzN3R0Tk1sOW5uS08xL1N6NDM1VnhhVm9SMGFyNXJIWnJaTHJMbFROaXRHRGIrLzRFUm85MkNSUzZNV2JVeWlRMlRBa0xWVTljSjR1ak9zQTVacGxEQ29ZekJsYWtMU0xzcXB5cHQxeENYV0cyazg3ZnR3LzFVU2tZMkpJNTNBMm1Ma0ZsanFUdTlkNjBaK0VrWDk0aWVwVzlVa2hHc0xzZXovUDRjYlk5RDVRbjg5Yk9tUFNnTlRKejBKN1Y3dFd0UmJmRnRyWkcrZndTREE3elFuQ0tRSHV5S2JrM1NjMWJXRDc2VitOWmptMjRSRWU2M1hwRCt2QXlxMjEyQ1JQVmxSQ2VVQWx5clQ1cTUrejBVaHpWRlRWSW9aWnNCRlNTUnMyV2pZanoxWDNsc1NPMk9BUEpuTUdOaGdvSmJVaUsrRSsxZHIxMkVTaUtwdE9kd0R5R2JIODFhMzNOdjV2TU1GRTBTWUxna3VQSXR1Q0dMblc4dFNvdmhFWU1GMThwb0ZtUTY0YjlrdkJMcUN1WFgwVjY3M2dPeWQ5cFF1Q0RXN2tSUHorNUljbWRyQnVTMVB1bHRmWDJGKzZIZnFQcC9nLzNKVzd6SkZDbDZqc0M3NTZON0VqbUlZcGhwL1BhZWxROGR5KzBqTGl6ZFFKUDJreGZ4eUx5NFZyQWVDYmpsMDVURzFPbHZRS01RbEdzbjZ2d3lRRHEyMGZCMTJ1TFFla3VwQkFpamNqb1l3YXRtbnFSOWpzM3ZiQjZLZ1dIcDJkWUtBS2JISTRoMXdpSGtuU2NsemcrQ204Zno3bml5UVhIbGxTeGhGTjJDR1lNSE5Od081djN2SE8vWnJEUVJZVm9rNjVmWUJ1VFd3VytLaGdxZ05YRGtPVk56NUNyc3R4UzF4NUx4akEwOFk1bmkvazhTMmE1bm1YSUk3UmdvdXZPcWtiREE2TkJMOTlTVDFSTXlvdG5xNHBaNElQK2VxSk84UVpEaDZhVGw1ZFNXdDZHSjhzOHppNFpkQ2tZcGhpQ0ZzVlQ1dytzb0FxaHhydWhYRkRVQWhzUkJiV3dnU0FqekxhaEFqaHhEak5KMU9wL0llbXNUSGpHeHh4d0xORnI0aUppQW8wNUZ2ZGdXRFdxNnNZTFh4MzRFcEZ0UEE1VjRmSk1wbEFTZm1WR0xOZXpWNEpVQzZPeCtDa2FqOVZpTDFqY0UyTy9FY3VUUnIxWEZPNzRDQ3ZkelNOTFJFRnJ6YUU5MWdaRFZXeVJHMU1lUEMzVWc1QkhvQkdoVVVyMER4dGU0QjJ6d1NJZFVKSkpxR3d4WlRLY25IT2ZXYS9NQlhWM1hTbktlNXRvTVBUam1XdTJ2UkxYOXZiMmFtNDBxdEJjN0xEYzZyeU16eFJqYWhnTFpUQzNqcWYvcFlwTXlYeWhYcFNNOHppWW1hUm1FY3NzWVJXTzRVKzlyejFHSkJpNlQxOUZ3dkZOU2hNKytlT0Y4TVJmYzdtUE5vVjZSQ0ZTV1ZwMHRMVEwxTWZXUEpBRmNhVklRQzYvTysvUmNTdjVJYUVRM0IxTmpuaGpOR0FoZnVoc3BJVW1zbHFMMmdZM3ZOclkwTkN4aUlUWlpTQytsNVAxUjBkRmRhdmZFeDBMOTh6WEVoQzNhTUJwOEcxc2JERG1RcWt5RW0zLzJzWXY3UjVWV0RTU2hCRUZTc1BNUyt6QzV5Z2FuWDJJcExFUStIYlRuczVwMzRHNTdQaklDRkUwOTVrWDlvRllUbEc4Wk1KVmxNaTAvMnFlcjhDTkcxZFI4Ukx4dTVGYjFMYTJ0dm1ObFBJa1ZYa2ZCMVg5MTA0YkdOd0M0cE9TQ2hSOXQvYlh4eDUrZXhqbHFzWEpIUTlGWldrSjVBeWMwTXovL01uMzgvMVVPdTJlbEx4OEtZN0VxTlNhbVVqQkNHT1N2c3pxWXNRd2NheUJRSkRoNDYyVm9FbFdEVjZVMXprZ1pDSmpITnpjM0d3Y3Vaa2F1TzVIVmJVU0FtZ3dlT0s2MnhDVDlHOXpjeXBJNkQxSUpBcE9INHhOV3NqbFZnbjBjM2JXR3ZjZVdhOEs1K3JPMUhrRG42eVU4NmExelIyMEJ4TTBOVFhWc2VpT2hIbU5yR1NabjlRbmpPb3lpV3QweVErWFNGMzczMVpxMEYvekxqczd1MjQrdUxHbTdPbHlXZHExcFdzVWRCeFBYRndzUGo2QmQwL1V2RHU2RlRoZTJ3am1Fb2NCTDRoakVROWU3OHBnaVBtMDhiQWNpb3BPNHBqN3VKdmUzZDM5WXkycjZIRWEzNHZQaGdJYzdjWFd6Rit5UGtEREgvanNmcmxicFU5T1RtSDR6dGdHMW8zWHpGQlFWRVRnQzA1L3JaNFJxd3I0OFVvOFcvbWNkWEp5Z2lyYytXN201dTNsUmFTeGZIaTZ0T3NubWVhY1BmOTFZaUp6WUJuTVAvSHpoZkM2dWpvalE0T05ocGJENVdhcjA2bnhXN3BNOSt3NGQvYlBTNGl2blozT1h3WkxwajExZlZwUlZpWkpzd1RXZ3BTVWxJbUpLUzB0N1ladW5tbVY5VzBYbC9mejJ4UytqZVhsMURaZloyZlB2K3JyUGpRdzBFTlRSNUtnbml6SHB1bHNzYVhnOU42eVp6STkwUGc5WGJmOUF4L245UDFkYVZsWk9CL2dLY2ZzZXZOL0syem1ObXRxWlNXTzYzMHNlWG14ZmRueTlGdlp5b3I5eDJyTG1YT1VyZTFTUnlUMVBYVjFocGc3QTlreWhlNFFxT3pPTjFja0hNc1RrOXIzT0NBZzRONjllMDVPVG5JYzVOTTBLTTVKODRNNzB6SHQ3ZTB5VHQ4NWxQemN1LzR3cGJ2Z3g5WlhTdXkxeHhPNVZibm9vbzBxVFMwczlIL2ZsVk9PODJON2h0bkJvYWdlb0lDdmxCR3V1ZHpReVoyb3NSdm8zVUhhdmlzcVd2cUMxNlJtRm5taHptdGhZV0ZuWjZlWkxnTEhhc0NaOUs5SXVaa1JvRC9XVXE0bkZ4dFpXTGpBb2xqc0hxQ1hQZXJQVHcrTkhqNjhRa0tNWG8ra1prR2owVFNkeVpncGdvVWdvMDZ1WExWTlp4UVlWOEd3dy9RQmVEUlF4Y3JSMFZIZ3BielByNG5GenVoeXNKV1ZKVi83azNjN2F6cDJUb3IxNDBLOXVhdTErOExNcE9jTjNmeGZhMnU5cTN1cXA1UER0elpwNmVuNVUvc291QU9ybXBxVUNvWlBBMVVHYXZLRERpWUpCRUpmMzMzNEhUT3o2ZmQxY3ljcjdUZlRETWlXVWxKU2pBNmIyUkx2Q0FrTGF3YnlZKzZIVTViQXRwam9MWnNPU095OVpUTVNlcFpBRGNaL2VlTzc5YmxZQ2xLYUtPVndjWHJ6VW5Gc0FyVG03OTh1TVkvLzVBZHNVWktSWkdtdDVQbk9IUSs2QmRkNmJ4cUc4ckN6c2YzWWxWczFILys3V2hEUzh1Yk5xdG44aVNHWUtTQmx2NVJVczNRb1NNTDhRaTR2RHh2blhlWStQTzlMN1dyMCtUMVZiWHRQbXUzdVhjR0NISnZYUkg3MVgwTGhzSjE5ZlYwN3FVbFFIeFFSdDlIcmM4MEJhb1VqM1Fuc1ZvRzdYVllYZnpLU1ZBNXVITTZIdE01dnI0YmYwTytiYlN5NGdZdFNXNnlwa1VUMVR0WTZURTlOMFhRYU4zaVZ6cThlSnZOL3JyRDRyaTJCRWt6Ny9GaVMwMEVCbExsKzZWZjIwM2xCWVdIU2p6N096citPRkh1Rzh4WE5IajU4YVBtZ0FzY0dnMDNVdVJXNG1JQXBRTDB3bHozOFFTMCs4NnlIRTFMNFdQTDUwYzZpMitYMnZPdFQxNFBUYzdLWDdLK3N5eWFtWkxROVBUd3djUHltdjFpT05oK0RtcG9hYkZGTDRlWEFLc3dPdEFaVnFaWkFyZS8yWEFRRmZYQndUMkxyYWVPbGJjK3FiM3hpNHNIK3Z0TFpUaWYvYUtyVjVjazRFTFYvN1ZibVZFWWFGdnJTTGVJQno4N0ZGZjErN1FMU0t2NlhmYmx5eng0TjV5dXJGRlRxQ1JvOGZBaG1wcks4Zk5NSnZLSTlncUlnOEUrZmRvNnNqS3hzT2c2bmx3Q1BiQkQ3UzBOUGIyUms1T3ZyQzZydlBzaFlZUER0MW5wajBoQ3V6Qko1SkxJTnhzN0IwZVMzKzJNNytMRFJlL1A3WGQ2ckF6V1NXVnFTV1RPTnZwV1lzbmZ2UG04ZjVwUWNuMnhXWGtNWlZwaXY3eDBEK1JqS2xRZGtrMkZpcGhTd25ZM0JxalJVcS9Zd0tYdmd4QXY1R0dLd0dTSjU0M0tWOWZYMUJNTEIxMUo5WGFWZE1tdTJHem9mN25iWVNGbkorZXovYnR4dU9SMVMzRzd5MnYyaDJKTjR2bXgxTmp3ME5IVGhkN2FxZXRycW8xSzdKM1g1TzBuOTNqMEtDZ3JSZ1pNdTFiUFhOV1ZvMjg4RWtUSHBpRUxvcTVzNjhHRWFsYXVvc2Ura212d3kzV2pOUjNoK2lXNWpCWm1zd1dVZ3JxYVpoTC9melU1UFRtbTFrN0Nkbkp5Y2k5WWFWTHVmaHh3c2cvNm1sUnhyWDI1ZW5sa2R6bmtPbHowc0x4TVNTc040eS93WEVSRUJ2c2V4aUUxOTJHVldHM2NxS3g5QWEzcGIxTG1jQnN5ZnpuRk91N1d1NWdkSVp0SGNuaGp4SXZHK1JZWGdwNFNuMjExRElmRUVzOWFOTG5JZUJSSldCb0pMbnJQaUEzMkxQQTB0NjNlbXBvYWFwWFNjQ2w0RDNXYk1Jc1k3NTl5QmwrSVhQOFJsWFdlTVRSblUwSlE1MTdDNmhBTHpsc0JqN3FEalZ1V3pFYlYyNjUyZmZTK0xPcStuMjluYzVMWmRFV2cxdmxVZlVJaXFQQ2xKRm0vYU9YTk5xUGs5N1RyZDlIeXZ0MWZEUXR1Rk53VWdJdU1QQndXRjRJUGFnbTlmdjBLeDRuLzN6MDViejFmTUx2ZkVEMzlQMzVSVWF2THErL0pNK3VKb0tlbnk1dzNWMjVDZzQ0Ri9uZE5LWTZNKzhjQnZvNmhTUEt0Rk9OMUlqYTdyYzNCbk5EUVY0NU9yY3Y3cG1pNjJjekZOMktnRVU3cTNPdVE1NE9ybXRDbm51YktRNDJab1pIUzUvMFpWaGtiTndYU0UrMjM1KzJidmdmY0Y1NThkVkM3ck9VRWJzM0Z6bm5ZWEtFVkp6QjF1bEd0cmE3OTMrdTR4OE4yYkU0RXRScUVYRDNQNEoxNWdNVlU2V21OS3Zsc2NxTGNFZ2l4WGt1cWYzdXRnMjFzZHRxcDUzTWZwTzdPYjRCYTRORlp3c2E5R3I4d1ljNGNvY3psOGU2YmU4M0JyMXVyc0I4dkx2c2ZBWFNvMjgvTHlMbzhMTG8veDRrR2w5ZlZaME5SQisram82R3N4bjBEcnovc3QwV0wxRlBKYUxpOU92UzF1WUcrVmREcW83R1U5MzFzQkZZNDM0SUVlOVJ1MS9NbmJEbHhkYUk4WVNCY2Q4MjZ1cnBhQVF2eFlzMmJldjgzT05xdDdWd3c3cnYreHB5UHNhVHdxakFkOHF5VnNNSllyRjl6VTJ0cjY1bzJEbjE4bWhpMnBwODV0bnM1OTU0M3ErWHJSdlNSN1NWYnN5TTdPenZyWW0rM0d3eFlOUGtrSmlXZGJ2eVpuRzMxdnlrcXI3SUV3dWdTOCt3N3Y2TnhjaSt0c1EzOC9PdE1mSGtreFFpcWdhR1lzdERxemZhaGJJZ0JVSzEzVVRCMWg4Y0Y5RVRqT3dhOUpLV25wL1EzaHlqdThWNnNrcnFLd3lTY05EYUNPMCszZW05YlhWRmMvYzNkM3Q3WitWVnJxMkJYTEpONTZKcmw2MW5LNnBRYXhxelVoK2dRbTVOOVVGQXpYZ2VaZUhzZ0FybjU2SGd5UkRZOGhFeFRTb2c2TVpmbXc4eG9EM1dkQThlbjNzUUJkblF2WXJuWnByS3lzck4xVGd2OFN0anJ1YitydW5zdWZ1d3ZZMHFTbXVLbUpZMGRDZXd4bXUrNTFjbmE4RjAzUEhWWDNlM056d0w0V2o4ZnZIUFU5VHNXdzBaQTdmTTMxMVdPTTV3bHJnTDNrWkdkWDlOdXhCa2FzclQyNHMxTTF2TXJPeXRvT1MwcEl3R05LZ1ZvQktzRGhjQURxZkwyOTRWaUN5L1QzNmVtY2dlV0doZ2JMa1BPL25Jbys3NnhhdVd5VmtFaWtwR1NOLzkrbkF6Vm53YW8vZVlpcGxEeUhaYTZSTURFczJMZkw3dmpjTGRRekpqaWJhR29PSFAzYlBpNDBGUmEyMTd3YjJsdjF0cUM0WkxqZ3kra1RZSWdSRDF5a3BxV2x6UzVoalNLK3JkT0piQXVVMWI1R3lNM2dVVzFPb1k1U1RkVlA3Nm0yN1FIMFpmamU5TytVVXlYdzB6ZVkwc0djbStLbUh6VFFKbFpXclkvN1VzR3lZWk5kcG5GZi9oVWpJTlFrNVlNSjBicVpMN096Q1ZBTSt0djM3eFdXelNmQThiNG5jaXB1TmUwTnBhWXloRDc3WG1GaFptWEZIZGNsaUc4RUx2REJjUXpJRDVEU2ZLRFpyWmVuclJRUWxUd2RVdlBqdE1wQS9qUTBQME1NNkliVDh3dG5XVE5CUmpCZ1BrZzdrYlVBWEgwTlJuelpKZXAvajVxNlhmNG05Y3J4M2lvb2wwZlZFMVAvT1dtUGdWM2RBTXdEa0FpSUo0QTZKYTVvajUvdWNrRGVId0dMM0R2bVRZSFlpbVFNaUpwKytCZkFBbHY0TmRPUHppL0czdWhTa0JDak5PN2V2VEtXT1ZodmRFVDZrR244d3FaZEVZNTdrcTBEWWVYbW5tOE9xTE16V1Y1ZURtNHQ4S1RiamJGR1FpU0dRWlNpaTk3YzJGZ1pMcGlmbTV1Ym1KaVluN2N5TkNUWURhUWJpeHk0WFI2NHRWdTdEMmJMbEJ0VlJnbTV2M0FGNXFYL1JnZW9WRnNLcUpZcWJSdnVBRmJ0NUx1a0pqK1JUYjZEbE4zSmM2SFFwNVpWMXQvS0hoSmNQSWNVRlJWUFQwNTZlb0FsSytkbzhiR0lHTVBpdXRyZ29leGZWL2VPenk5cWFtcE9UdngzNktraVVmZnZ4OWlaM0V2a2tEOFlxbGJjT3ZyMG95c096dTBWWlVpTWE4eXcrOG1uY2gwbi9yT25wenZBUDRCWjFQVHIxNitNVkpGYVk0eW80ckYxRGI1VURiNGZ1MzRpekh2SGdkRHNUbGlCY3NEQjBlN1Mzc3JnTlZReHB2UmJ1VkhQMG01Mk5sdWJpNWo1eDUzeGtQTnhBQWZJUGZkcEM3ZVZzOU5ZUm9aSFIwU09xQ2xCVkcrTnlNZ2p5QjhSRi9heUZ3aThkVzZZRUVVQ2VhV3Zod2UweGlYQXo4OFlJYU9nWVByZ3dXMUkySVJ6b1Y3b09EVjg3VU1rSTlGdTJLVW9kbTF6cy96OSsvZGxaYkhxUlV0TFMwQUlsWldWZzRLQ1ptZG5TdzNLU2t0THE2dFRKTktIVi9HNHlxWS9WS2ducHdlL044Y3JvMzlxRmd5RHFRQnJIMFhMRHF6dG01ZENuZ2JmbzJwakVlYnl0MjkzamdNQmN5UWtKQkJjM0NhcTRDLzdRSU9CQkJrVlJmNHIzYi85NWNYSmVHdWllaEZZbTRxS0NoVy9IUjQ4bzZ1a1grQU5Hbks2NmdHVkgxL3JHdU9WdVUxWDNOVlp1bUVNM0NtTkwwOU9UOEVjV1ZqTWxvQ1dkWjE1QVExdnNzQi9CV21yVzRjMmlJOGg2NlpidnAzSitmazVFS2NUZjRRZGdHODVEakVFSWd6cnF2YzhTNHQ4Z2UxRnMyQ3BQVnREbG1YdVorNTQwckJiUUF3Mksxc3JOdjFGbUNPa1h1cThVU3RNbnQrdWMyRWZTc01JTWNlbFpXUkV0SEJ4Y0lpSWk4ODNlRHZ4TWNnSG4zMkU4akpTdFl1MFQxNURhZW5vV0g1MGgyZHBoWnRSTmJ5VEk3S2JKbVRJeGM5cTJiaGgrNjlzdHlkKzhRN1MxdFNVemZuUHBSRUlGdHpyeEtzSFpDSFFGR05aMGtRZkxiM1pmM3AxWFB2MjdSdlFIbEFRdVBSMElmeFFnZXJsL3BodXdmYXZUekNuQm52UDZaVXg1dllRcmRjelg3U0l0clFHUHJnRS9KNzY3emd3Mk0vdm81N2d6NzFqVU10aEIyR2Zibno4SUxjNjZmelB4TTczeHlKUmhRU0N6MlNOWGNIWnp4c2daYnU1YmZmMlF2enMzYjh1WWpjYlZJcWVzMGpCaVZ6Z2tTL005amZ3OVA2SEgreE02czNGOG5UVTBLOFB6WFFqRWZoYkNTMkFYUUNOOUErdTNRVUI5RXJmTytzNS8vcU5qRzl3cStmT2FBMmI2WFM3NmNIQlFmZWI0c1pWdDlEUDE3L2dnUzREeG5PUVpCMGhXRCtGd0x0N2V0eWEvMzRIeE5MYzBNQld3YUU5dG5BQjF0aXkxbDdiMjF2R3dCcU9sY3o2UERJQy9VbmxVRHNKZ2dJeVp6QmZOV1J1ZGM5bG12QzdMWXdVck9FcmpKQ1FFS2IwNjNiSTVhbG1odGdETkdqRTE2TlBwTm0rZVN1bmFIQW8rMHVuYUxRdE50QzAzZWFtK0wzTVFWaFRybVA3RU9FeTJkblpDVElSaEl3RXZIOVFlWVY2VDQ3L0xDKzZ5N0VsQUsrVFlhVEtVL1Nsby91NXNHRHQ0TEJhWWRINGVuUXQvQXExQXFDWGk3MkMrWkRMODBYM28rVU1LNTAzWS9OSDNUZkx5c3FBd2p4amJSRXMxS3VpZ0I4NVhUYkJiRi9jdm84b0duM2k1RlJ1WjFLb0p3aWpJVW0vS1NFQngzOWU5aWh4Ukoyem9IcVI4YmQ0a1BMeTl5RW1IOTF0Z0RZTHBUMTFjZ3BZSzR6T0R6NVpyM1VZRHY3enNtQ21KZWcwbGtrWVUyb2dsTGF4dGJYMTZ4Y1d5VWlXVW96ajUrZTNaSDJoOXZVaERnS1JoUWo5UUlhVlh6MXdVbmlwRXJEaUxNMlcwUFVvUllNdkRUMEwzcW9ad1ZuKzJZOVBRM21LeWdtdmNDVHM3b0dCU2x4SkJmS2VBaWthWkJHMzVaSi8vLzVOVlhwNWFuV0JiMmlZSWppUFNTTHdlbU03dThOU0hmbXZINkNmNVZ4RHcrekNicjBpRUF6SFBvd3Vwb0FWOGxPeU5EV2RtcGo0NkRSZUFTSXFLRXBEUTBNeDB3K1FyUzZ3Q0xRME5PK01xMTgzTnpjWEZ3UEdscGFXNXNHQ0tUclltZ1d1Y3VrUWN1QlFidmllSk9yQmlCMkQzK0FLcnFJQXplOTFuZFVjOGphYWlqeWkycGpHeTBReUM2dU5zYlJVa1pVbDl5YlZ5ODRmdElmbkFZOWNqRlk5SzdTQmxUaEdkZHE0L3dWQnNOMU1sSkVxeWdhTXdvdkoxQkp4eFR3TkxUUUdpbHd6UTBUZWYzOXRad2VwNVNiSUtNUklCZWJnK2Y3b1BSQ2lscEpVVlNRa1JrZEdpSjVORFFNV2hWb1U1T1pxdlJuTEVMTXdyZmV3RThzQWdoOXo1eldJc1NBVWdHQ2FNY0NwN085MWVYRXVLaW9Ld2pOb3hLS2lJckNBYU4rN2QrK0tNSjhlRDRkd3hYV2hOVFVYbWMrKzE3WDhqYk02NjVBZUJHa1ZwSGZneGJieDRKaUFzVUpPcCtkVlR0YUsvblZBZEtlT21Dcks4cVR6M3ZCcWZtY3MxL1YzRW9NcmhGU3FxM3pGRUxJSWJMSkQvbk43RVBIWTU0L1VRMEl1blNxYjA5RjQwQWlldzhvM0ZSU212bndoWVgwSnhOQ3krbEhYUzEwVlZnZ1pzNWg1NXFDOWJmVy96SThxMUhOemM3T3ltdTlQRXdaQjNOcjMzNVUybkNSOTBiaE1VTGQ3aFBBbHVqVGNoRWdmaFRhcCtweWZuMDlLUVFjc0Jzams3WTd0aS9QVHpjMU5Nek96bk94c25qQVdMWHY4VitEVWRhNnpwdnI2RWRDeThuSjJMaTY2U05TL2MyTGdTZEpzRmgrZWpDWUY3eGM1RkFSOXIza1hTYzBTREhDOVpTbFJFVlJ4VDNjM0JGNXFRQ1ZHazFUNmNOd2IrUjFWT0NMOVJnZnhFRGw0QzRuTXl0Y1NlRWtZbE1xaWdZbW5hUHgwdTFoeEF4aUFScU9sdGVONmxsb3Z6N2VqbzZLQWkwRmo3Z0NKV0tUclhmWkF2UkExSTV3ZDNWQ051Y09MRnVwL20zUTBWeWY3NTNxc21zaHR3VkZLRm81SHRWRTJYOEhpZlB1YW1KaUlRUzkraXVwY0JDamIrZlBXN1JvYjJML3BJamhQcnEydEdiV2VQSHpyVFBTWXlNZlcwM012VzhhSnAzbXFzNVIvVmVwUVR1ckdKMXZOTkNyOWQ0NXNYMFZYUE9wYldsU3dla2dZQ0tFeGR4NEZCcDROM3B4WENyazQyOWx4MTlkLzZaaGRWUXJzYkdHQnAzalp5OWZYNmw4czdZb0xPTnhpUW5sNWVSa1lHZW1qcGJMaWgxZlZ4TVFUYkdBNXduWHYvdjllZ0RFL1ZTNjZLQ2lKdmJNV2hJVlhKcXRHS3c0ek5UOWZNR2d2RG56N2k2YTRuV1FXMERwb2hYc1ZpVlhRMzRmd095b0Y0b3hVSlk0K1BqNWIwM1gwY0lEYUtCandoM3VPam80S2VSZlRyZWRtOGJzV3ZyUC9nZitqSGZYMXgwQ0p0N2pOcTJpUEFXbHNPUjUwK3hlaDNyMTkrNkpuNlkxdUFSY1hsNnkySjlCaVNHRnp3R0crZ3ZmR1lqUzNTdUJSbFdQMnRXdlgrS3VOWlFzR1ZqeGJRZ3YweXBDWWZ2aGxHOHhXUytYMWZkVm9KbVdVaHRCNmNaMm1IYXk3eU9xeW9XSXpTNnZrL1h1WGk3TmoxWlBSSk5BQkJRRmI5Y0JxL2lNUTFJc2VhRlJrcTRhMHJIS1JrNFRwQ2VMNkh0ZE12ck16UWIyNHhWUDFaSlMzWUpoaUxSOUswaWhML1lETVQ4cSs1NWZIT2kwRURtamk5SEQ3Y3VWbWE3M242cENYd3UrOTQ0dXo0Y3V6eHZuekNwd0hDRDRoWnowaE5DUDZDbmxjM053M3NHZnJCUmZydTBzOUFDcnp3WkdCOEFCZ0kwciswMFpLVHpUakRPc0dTLzFOTitSa0RMaEVaZXZGeWNRRURIdEsvR0gzT0JDSXZiczc4bVdmaUdVVExKbjNSUjd2ZUtYWEwzOWYrd1gxRHk2S2FXaDR2RnBoRmVNakQ0OHYyNGNSTEtsOWp5MmZMNmV0Rm9SYzFCYWMvL3IrM2d5MEZTQmxuYUhqZzkvVGkyZUhmLytlYjdaZWJJNk1KRU5mZzF6UlVqRzBPSXNUdS93YTMyWGJydWJSNzVuOEdrY2xwdVRobVZBREpEMjdwUDdaVWpkQTZhbXBxUXhMZndTTVJ2Ym1UWG82dWlsQzBPNlB1NjN6VmhZV3Z3OUJDTFNxOTFnR3FOVGYzLzlsM2N2UmNUM29jTmJJeXFwQWc2OXRKT0tVUmc2K2tpNVBUOUxPOFBhcG9hdUtGakFkbDhaMzc1eVgrOU1BYk9tK0dYdjEzZWlkOFFNZ3lSZ01DcksrdmUzbTZrcCtzNkt1emhmSUdEQmtvR1RyWGdvWkE3TSsweTdZWk9CMEhaLzlEc2p3alBiT0o4V1dyeXloWWs1blIwZCtZZ1hVNUdxamtFZ3VKbEIvTUJvZ3VVUEhvTW56L1RmK3NXYklobjVCN0IzZXVqbC9ZZU45c0hEQXh3MUJRNEc4RDVRZVlMYVZ2bjZ0eTdRczNnQVFMKzVQaityRmJ1MndTczZndldmOURIaU84L1RXNzk5ZHNQSHhjUXFTTUJCR1hlZGI4akNtUUZWTVRhazJJakVLMHRKa1NmcGdENEhISGtkVE5TS3pEdGhPbSs1TXRkNjRxb0dhU01qRjI4WWdWK0dUUjdjbUhJNllSWXg1c0VRZndxQU1jVjA4ejNJODg0ZFhoWVdFK2djR2FEdDdWL2NnY0lTZG1scEV4U1p3MTlFbit5bjN1Qlp6d1lJNVpoTkF6REQ0RUVFSnAwTHZoUlhFRGVsWWszYVFFZzNSZ0kyT1JzbjlrblRkaTAxOTR2dDNuOVU4WDlCMDRzeHgvM0xWeTc2bTg0TnBnQXNwR3A5VzkvQmo2K2VuaDZwbk81M1E1M1JrSkF1MjZrV2pZUEJmdm1BUXkzK1dCeEI0MEcwcVByK01rVEN5VTBhZFNCc1l1blNwSjRtVWcvZ2xhUW5IcTlnUTQ2MUZ6Z0VBdWIydkIxYjNzSHJhdHYvOTl4OHdSdUJXZlk4OUFNQzFzUzdzSFlONHgyTktaM0x6NWN1WE9UZmRocFk5OHZMeTNLZndtc3pMMzNRL0x6aXpwS2dKNHBIdGpJcjRqUkk3T2xyYWRuMHNxaEJrS2FwSW9OY1I3UXY1eWdGY2ZndGhYZ29XRmhidloveDkzLzZLdEw1dXpiYnJkL1lwNWxyQjBhY2J1VmorZUNaVTI2Nkg4a0FBV3hwU0cyWVRtV2J3aGVDOHdPYm83SHoyeTBHMTBYMnhJenM3MjArSjdyU3E3SDliVFkySHRmWEMvdm9Zc0VPb2JKeDZrYkRodXhkZGowQlYzZERKdFk0SFRTaUlSeFVtMjVsQUExRkVVenlSbE1IejFsSFFjR3NTZCtGdTJEV2E3b1RDVFF4YTdDam0yZzJ3VEJtaVpvYUNqRFdUenBKWk5KRW92VkNMQncrSU05MlZ1RUtXMDR5MldrNjMvbTZPZ3dWcjN2K2ltYVQwcHplVlg3TXBlWDFsTUllZVE0NW9FUThNREpqUFFhS2lLMHRIeGZ2M3dvaVlsck0vYzBORGU3NnozdU9BbXNEK1JRYjRzSWtKQ2ZrSzMvSTF0QUtCQ1lPUUVyejVYcTNFRWVES0V4Q2VzQmlMbTZGRGN4RnFvejNFSTBYMUZXdks3V1RYN2taRlJldm1LVkdtUUt0WTIwY2pHamx0bTU0dHFiODFVSWNzZTlTRHRBOE9ER3ltdTdzYk9HY2V5R0dmczZUUzdiUzF0RDR0UGJNWWIyYWozU2c1Rk1UM3ZsT3ZRdUJCcHhVTUEyVi9DL0RsWU5xTm00Mk5qWXNMZ053RmtMbm5XelAxWUQ5dkNvSVZValJ5RlgyM05LMU9NQzR1TGdERlU2N2Y2MWgwdDdQRHUweURHQWVhTmtYajhlUEhQNytXNm9OWi8wZnNoZTdYczdSOGdQTTBlSlgrOXg4VEJ3dkNUaWpOZjdlTFJVWTc0SGc1ZzFnWjI1dEdrYWFnK0FYeDJ6MldQZlJWOS9haHVPVUg0NXRlYUEyeEhHRkdLc0tnelZsOHRRWWZ4c3BLVlVVRmtCWVFpMVF0QVJDR29xT2pLY2pKVS91S2gxY2JBZUNEV0F1OEpvdzlXazhvSlhBOGVpZ2VXbGRLVFdaTEhFVCtIYWNsNEZsWXJzZ2NKMnBjRllyeFB6dmFEVG85dU0zRjB1MzM1TW1hYit2cExBQVM0RUU4ajJ4TURDV3pPRGc1SXdjK1N3L2U0UVZvU2s1TzNwYnJDekZNVWR2d21PMW5TcU1WZThUN1RFcGZ4c0xOMmZsZFJVWFV2VzVZVHNsejRLbTJQWWxYU0lpbkNVdTdSNHVkMFFDbzlmV3ZkY3N4eEx5emFtMXBidWJrQ1VEWStmcmVOQytQdWZOalo3RVR6Qlg3VGRldjByU0w1V1ZjMmJ4OVBEQUVJdzNaNm1ET3F0Nm1YamE2cEJnSEdzbTZCelRKRStsc25UZGd0SEFaK1N5dGc4UERWdERaNkZMZG9BMTlZRFRUd0JyYkl5aW9JenNBUmdFeXBJTHNkTVd4RkJiTGdtejZ2KzBzNlhLMzFkc25YMXhZMk96RGs4V1JrWVhkcGUwUEg5NnRCRXFzK2dpbHNYRnd4UGNzZ1dneE9LaWRwSHhnekpzaTU3L2ZHMFpLTVJkOCtvUm53YXJPNXJyZDF6alQ1NDhWa1ozY3o5dyt1OXkxNGlpcXFwLzlObm44NlpwdWZFS0M4azRiS1RDMHlKL1IvenB1b3l5dDNCQ0VQbTUvT25mNFI1YzNtRkozT2VkcEg5NlVDYUNsQURzS3hiWWlXU3psZkg1TmRDZXdkeTY2dTdpSTNxb09SaGV5WkdOcW4vTW83MVc5ZnYxb211QmlYMWpsUENuWmRyUGQvK25UcC82Z3dRNjI1NjBFR1lGUytQNmFJRjVQYlE1cW5qK2RPNHlLaXZMM0QwZ3RaVnc5Ky82K2JpTnE5MHVjT0pleS8vN0xnaFBHci9mLzd1OXpxQVIrYkc0K2I2Zmd2Z081RXRFT0JHOU0rbkpyKzRJT0k2Q3lHNlByRngrVS9KcklGeTcwU01HVFF4Y0ZHWlV1T2FiaGhvYWNuRjM4TDQwbWNzaVRBUEpiQXVKNXIraEJTSnVWaGI3bjFveDhiOUJUUjhld3MzRlFRcHgrZTRQNWMvbDJtaG1VY0tXbnoxNXRaY2tYelMyKzhiNnZVS2luNXA0eWFBOUMzZ0czSEJGaUlpZ29DTFJONEVxV1E4dkIzOHIzeHRVZEt3Y04zcHZCZXpuelozMEZaL2RCK3NJeG5KZ0s0cVcxeDJpYjlRVGJ6Ty95cHZ6NTQ2RUYrZm1LNkw5VjgwOHV5ZFBUYlhDZWpuNm5QeFRqU2p3M0xtNFIyWHlkbkR3dXR6cnZKN2hvajBsbWFSa1pqWGRFVW0reXMvRllmS2w1TCtVd0hONE80b1A3MmtpaE5kTFl4Q1NyNy9GYzRKNDJlaDJVaXFhbTV0VnVLa1FwWDVlUlZuQW5qTDNCWnBLWkpkZEdIU2xCUStyeDRpcUs0QkpCUFQwM1IyZFhnVTBHNkExRmFZMlpWeis2SzVZQnNEZmc0QmNySyt2eHhXRnJhMkNYUjRMajRVd0FQZnpudjdPMWwzdVZseWRyNDYwWE81MzAwU2k0eHJGRm5hdUZVQm9WR1VuSXhXcUlvWWxKbi95YmVOZUpLcHZUZzkvRHlwZG5QL2pqc2twdTQzNk1GS290TFMzbHlMbzAvQ1pNQTdTK3d3dHFNZE51ZW5ocjZpL2dURkdyZXFyWWp0Z3d4Tmx0QlYrZDY1NDV6VjhjK2RjZVhIaFd1ODIzQUU1NytxMHNOVFUxM0U2eSs1L25BNTI2eHgzMG9heU1TcXNXdFAzR2Zta2NpN2podzRmRUo4eFVVVVN1d0ptV3JpMkJhQlJwM2dJcXRxRkJnWU5PK0ZXdGIwd3NsckgyeS91dkFZK1hrVjdsMWRXN2hlMjNoNTZMTUpkWFZvNTd2YTlzQlZ2STQ4ZWZDTDhCM2dOaEFNSnFJUFR0eXhlR25kTWtycURUMGpjRndBN256N2Q4aTBZRmkrZW80UnkyMGNsOWZYMEFHVnFPZnNUTlh4elVEZlQzdzJ4QlV6c001M055Y3NyUVhHZExTTS9JR1AvNjlTaXd4ZGZ1cU1WWHZmYlB1MXZJSXl4anFjRkc2Ynh5VU9FcFNUTG1Qa0pHTFdTbm5ZSkYzRklFcXlIdzhxLzNYNkk0TlJxZWwzMW5POUdxWDZWL0ExU1lyQXFPTUJGRWF0dmlPZzRLMWhQS3pjVU1rS3Z3NjRKWld1QUFvSEk3a1NJRHNUMUwwWFNjVTBEblFDZnlSUHdBYmRqN1dQTDkrL2Zzc3M0YWVNejg4WkN2YXpNUVVkZDZmdVk0TzZrc0RiNC9QNmpGZFVwdUdGV1kvdWV5S1J0cG9GTHdCb3Y2dkhQeVdDaDQvdW52dy9OeUxZR3hzV2xQb0tXQWdmbGYzcmNZQjVwMzkyNVg0dkJ2UFExT2VROFE2cFgzUjlRV0FqMXpwbWZzNDFrYnhEN3VxTENVeGFxY0xBbmluUWZBU3IzUktWQ2hSVHd1TlFCT1hmUGZmOTRBQzZOc09KUVBmTUNzVjFTSWlRdkgzWGxOOUEzMWFIZXR0MWY4OHJoZ3UvbHdMajJkV2UwbVlKR1FzNWNGZ1JkN0JWWUVaMVk0SHlQVmcvREwzZDBRbWlzUndGRjl2YjI5QlhKMlQ4OW1aMmZ6TFBMQ2JoR1ZQZTRzckRLU3NNNjJ0d3F4Y25Cd0VNcnkzMm1Qcm95YVd1enNtekhjWDBDR2R4TnZ2QWJIQkx5Zi9qRVpBNWRSVU1nZVdBYjVrSk5OSkY1a0FNM0hjQnlvQWdLb21rMG5FdGx1blVZMFkyOXFyeUREU2tOT0doWmE0a2dGWDJPbXpvS05VWVRibTJLaGJjMXFrRVZDbnM2Yk5FeHdxeW9Vd2hNdk9pMnBQVVp3TG4wc0NIdkVKdnlUMm56bkNWOVpNbHEzUk55eTRZbkpkNUJlbTd2dDBZait0d3ZoRDhwd2FEeUdsSlEwamxrMC9CRUovSTVzenVCalNXaXJKRTBuNHU3QmlSbmk3bHhqRlpGQ2krQ1laTmdVdTYzemRDQlNKWE40Rlg2TUVVS2tsVlZVQU1ENzhydjV2bmtoRm8yWTFpVnNOc3hOak1BZzVLR2ZaK3RkSTE5Sk1UTkZMM2ZEcmkrVG4xMWRDV2VodWlLb1JtcXVpYkRMK2o0eW9uZlg3aTRTU2hZODRxZWtneENOU2NkMndIdHJhY2hJUnA5OFhkMjdEMGZBd1p1U3JTdmk1d2ZHM3RhYVpCNTZBV3JoUWpBMm41cDQxM05NV21wU1N5RXY2cEcwUnFXSXVEaEZoaW5pb1pIWjZxZTdNeVVjM01wdmRtSmZHNFNFaEFpOERFdVpJTGpBMVBrWUtNa2pjdmNXUjYrK1pUZzhQUnN4SW5wM1A1eHl0VWwxem9wTitCdXRCVlhmRlFBZ1pXL2ZRaUpSWk5mUU1aaWE4c1k0Q1ZNVGt5c2NKekJialVHeVdLN0tnVWhjcWg2SlZ1NjZsc0xMUHVtdnd6bjFQZ3FlWnFNUnQxcXQxVzRtWTdLMG9pUlc5bzZMY1M4K0RyYmpQMEVpb2lIQzNmSTlrR3ZvRjlNeE1LWUgxcG9JZmhiTHlYQUQxK2xIU2dNaU5VL0xLQ3M4Z1FYMy92WVJ3TDhla1hody81ZHMyUUVaaWZhdDNsWDZvOXVlTm5YUWxIcmxLODJxKzhhMFRUUHNiNHozNlIwV21sYy9QZGlYclh0endXd3ovVVBuTHl2anFZMDVCM1pmQmFKRUZDOVJKMi9IT0RFbjA2LzBORnJZQ3NrZDRYZllnTkVKcXN5WXVYTEJnWDNWamxpVTlkMVg4WGdheUhQNnZYYWtrRlZoUCsrVzZ5NkZ6L1RMRHY5Q0UvNkJISWtIaEVaVm03OXd2d2lvaHlJdmRFejZLb3B0VExBSW8vRnF3S2NockRZckd3ckg0anFXL3JzaDVrbHFqcFJkSlZvbUxYL3J1V2xOWWhzMlJtempFeTlSckdpV2ppLytjeHlZN3RMUjdaTmRncEQrNzJIczFMQ1FFYjdOTWR5aWVGTnF3c3JHMVhhZnJwREJRMEZza21CaGpwRzQrKzV0cm1GQ0cxSXJXZC83ZlhFcXFpR3J6SFhBRVk5RU5kaDhMTldHTU9HZmZ4YVVQbXNoY1kwZUM2ZEFGRU50Nks0SVMzZmVpV1VtcFhQUDViQ2x1YzdQNVA1ZHVBNWZzSnFuMSs5c1EveTZIK1o1NHRtQW4rajZuZHVrbXRWUDlmRlBxRVQzQ0N1Ni9pWGwrSTNreStkVDg1czMzaml5YVZYNmJ1UzJaR1BrcFBHNUFRS1hORnBWMTd1V3JYdUZ5ZFFncGtIK0ZUVFFrMXRMNmoyTVBHVEdUL0U0dE5CMERXM25UdTlnR2daeXZjUXgyWVFZRWRvN29Oczgra0hKWTgydTJialdrL21ORHRSYUJxZlhMK2hNU2V1VXo0bFVhMGZpR1ZseUpkUXBVMUFrQ2VXSHd2MlpXd2Uxa1lVTjkrWk5CQkQ4M2wzUEV6YVBFY1Z5TEhvYk5BbXFsSEEwSE00dmdJVkNQblEwUVg5OHVFMitSK1FrWlpoTktobk5wTndta3ZtbzhzbVlDT09MZWZyUWlCSkgyVlhzVmZUYjExUy92TG96RjNqejdwdVZQR1FRM3EyWnY5WGFac25udnM3TFo2Rzg1bjBjUHZoR3hVTm44OTd6eDBkZXV0NlBzRmM5c3VGSTdiMUF5eHQzMU84WDZvWCtLdG9vQTBPek05T0FNMXRidTRXM3Y5NVU4S2lGMnh6d3pGQ2xVeTlrNXY5ZERDcFVzbktmb3FXS1FucFk4Q2VzOTRvNnRwUGRTTDAvZlBGTkp1K0JRRXFuZk9HbWd2cEh3QTdWKzZ4UnE1NDgySTlRb3UvRG41UjBPVjIzbnpOaDBQZWptVWJYNzFEOVIvTDJyVlF1SnRZNlZVTUF5NWdjUkc4blo2MzJKSnZjTmZiUHlXcjlvT1d0NmxtL0JxNUFObmZmaGFOYllwUmRPT3RIbm1ialh0aXJQNmRRSjRpM3dWb083a0l6dEw4Q2hXY1RyYUhQR1RCeWZXUlBObHFpWnl1S1BiNXdYeVU0Qzc4Y3duMUNRK0JSdzBUM1BpR2k5SFE0WTRaMzFxUG8zaWQ3YVZQVU1tVHFjVklZVFlUT1BsZk5MYnlYMzhsWjR2NEEzYmdwSjF6NVFCeVBRMUxWM2Z5NTBiSEl3YzBkc3JsajFwZy8rMjFxaWcxQ0psMmkzVXpwOVMxVTVldGQ5T0FWOVdLRDVDMkpsMnVMSDM1azBrOE04dnVPOGsyVVFKYjYrdTVESGwvVlV1OVJaN1VGU1IrRXZDZHVibFkxajJOYzE1S1RFNkZBZ3FuUGIwZXJiaENhS2VhQmMzSHRoTSs5WDRhWDNvZmNMdm45bDNTdVllbTEwSDNLV3BFQmFlMko4d0NyNE9kZXpnWmpINTdjLzdwNjJKNWw5TVhpSHZZcVNzdVdiUXpMbU82SVNwVDE4aVo2WFo2VjZZRGdPRUJuMmlUMWRsM1ZpcjJ0WkRGV3FNd014ZW1yVzRXYy8xV0xwck9ybmZ4V2J0aXBwUFlhSXBCcHpWdE10R2MxN3IxejcycncrRGVQemhlWU1qM0JXeXVLbjQxM0x4NWdKUG9oY05tNlJoRGFBcmJxWTJOak5maVVQQWVvd3BYUkdtUStzbDEzMmMzUTkxbEpaN3FuUDJEa2cxWGZoUWlsL1FqMzlmVzkvRk1RTXZubFM3ZzVDZmUvRDJvUWpYR05oQmhiclJOcWZST1pmS0lXYWUwM2pLUUV4bTEzVmplNmJHa296Z1pHYUhVMzIvdXFSVFRScFk1c1JTSUZ3NTd0OUZ3S1I5M3Nidjh1Q1V0bUtkSG9vQjBubVEwcXc0b3Ntc1JUeXJkZklTYWNsZDJlTVg2TmtDdG01Qm9wZE15dVdNZjA5KzAvZnNkbkQrc0d1ZDBIaE1QbmUvYmE0N2x6bnlZV0l6b3JTSzVoMnU0OEg1SHZ6dlRNSDFqbUdUMnFLZDJ4SjNYUFg3LzUxcUdjQVFVYmc2TGlKVjdSRGRyWERxc2Vtb2VFcUJZbW50UDlwTW91YVIvTUZ2KzU2QnJ4OStIZGMxYVZDbzc0UTBZdHBJQitOZ3RHTks0QUFpZGpZVUpLYUVnc3N3a3d4TXcyK2pyVVR0S3l5OG9SdUxKNE53OWgzWWhDalVKekZRZFRnUStnUWEvSUhKTGFkNFZMSEFoT0w1UjVwaHFHZFpwUy9idThERnNFVUJaQlFZOUdWTE96RUN2NnJwQTFkQW5oa1Q1VnhPSm5wSCt2N1F4djhtLytOYnlHQWJucjA1MGZ2eVpyZ2UwWERKT09wMWVzcTNTdVhzbGQwUDBUMldSblJuWU5SZm1oaWVMYjlqSnZ3SGlmbHZnNVI1U3IwcTdoQzRhTlFaWlZqbXNvaEF4MWlaM0pvcDZ4TFJ2U0VSWlZiVC9JUmlUV3hQL0o5ZWlxeDl2MmtoeVBtUmxOV0ZIVzd5T1pabXVLOFpkemRaREc0em1JVGJ5WFdwMVczUFRNQ0cxSmRXYzBmYy9wMHQrL2YwSDBKM1ZuamFjZTlvdCtSMVJhVERFVldwYm1TaDlnd0ZnVVJlODl1dUhMZWpTV3dPcE8vOGJ0UlpHRVJMZXRyZTNwNFRiOVBWN3dNbUZoWVgyMFhRMnJ4b3hYcktoRUNZNUVFOGtocS9IOElGUElQbkZ6Tk96cnJDUlBwUzErckFDV1A3dCtvSEEzRXdDbUZsL3c2VTgzSnllbm02NHp4bXpDeTdrQkt6bFEzcHcrTnBWT1NxUTFSZUZCRTk3azhkMDhlVGhXZzE5WlpnUEphRU5oZ1JVSDJVTWdqeklTVlczOGVSTXE3MWtuNTNjY3FxdlFRMUhoODJ2dFdieTVJdjBpUXBkYVVWU3prTzVWYzNQeisvZS9LeHEzaEdMUzVRb0Z3Z3NMRVg1aE95YnhrdEhuWCsxTytMWnlXR2g3KzdMeVI0dC8xN3VNQnJ5dnRtRW52ck0wMmFUSEZsMjFGTFBaRUd4OUdSYW8wbW8za0w2eDhWUlBNTitDcHBtL1BlUE8zS1FQeXBXQjhYVUEwN0NwbTI3U2NtY01UZWNEQktZT3V0a0RPejFUR1pNKy9EM2RJKzB6SDNSNCt6K04wZXVDUS9XZU50YlJ0c3hNVjB5Vkw0bGlyY1hIL3ZDRVBGbHBmU05YbDJMQXhVV3krVzErdmhXQStyUnJvMHZYSDZaQ1BVajhJNXBqbW1TeVNBNE9iaHBMdmYyNW5yN0RUYmFUQjU5aVNzcDhXZi9RWFpKZ2dGaGVaM3NqeUcyTE54QktVM2krOGRQTXJkbDdRTFR1QTRGQWhXaXpOeEJqUVZXTDBpKzY3c2dzNnR0WDV3eHFhVmJUYi9qNXdmUlIrR1JzOHR6Y1hNdEZ5MzlPNC81OHBmbmZaRHlYZGg4Sm9haXdLU2dORFFSV2tJNlI1WXJ0bTBERitKM2VYbzNEU05kcGd0dTBqeGtQbE9ncmx6bTB4NzVucU9SSzhXZ2Z1WThjWXZiVkIvWTN1KzlpV0VWcHNqcGpMUkZkTG5RSENPdW5zcXY1UW53NEZDOWhmanRKdlVpMjdwNjZlbUpMa0xRaHhtTTh6NWVZU1JSbWlMa3Y5akg1OVpHQlZIOVRhSEVFTnVBK2FlMVBxNGdJU3BaVW8wOWhqQ2d4TDhqMWZkWVdhMlN2eTl6WTJMV2tuczJubTk4cnJiWkRaU0VQMEt4NHpQMkJtb1Y4OTNoL1gvR25ybmVNSVBCWjhlVHk3L2NmdkR3dDU1YTNsclFjbG85L0p2QnlmWHVibTR0cmp1Qmk5dnk1dkhGTG9WN3ZiaDlPYXBob1VINDJicVpKMm1LOGtQTVRqU2paNTFxanpLZzRhMyswWVBzZGYrNzN1RUdYajBUT3J2L09ybDJjYkpZYlZtVGZkTXVmWDRXS1NmUTNQVDUyNS9zc3VHZlA3a3FOTldmRHM5TVYzVXY4MGNsbUcxWFJxZnplWE1BZkMyVXhSenovOC9QZlhSSXVVeC82Um1qdjFRM3g0WWlaSXdyWmRValNEQ1ljNGRacUxWRmpzaGpFOElvZTBZN1FIZVFvN1hsdnluWFVDKzBjMlN0cXQ4Y2syMzBXYy9WUjdldGV3Ynh5YTBIV0ZkOHp5VTk3aUhNdGJFbHNQNi9GNjA5WmlIcnRQWWhDcWdsSFNaQ3ZZSFJqVzY4OExIWmkrK3pvd2J0TGY3bERyOGtpUHZuQjhWcTdjUVBuVTJRSGJtUkFpT0hOVHBZcTBrU2llK3lyNWZEYkJkNC9EL1dvOHIrUkZxV2hvS2hpS0tiZldXQlA5L0xvNkV1WHB1dmt4NVFIVVhNV1A3c2d0Q2NXYTZUWHNYclB2SVdWYWpMd1F4d3NEaHZqR2FKclRBZmtVZk8zVWxuYkdSRWkySmVLVFNHWEY5ZnZKU29kVE5qeWp6SjB3NFNub3JrR2xHZ3kvMzBZNWpCejRuNlFtbFRHSFN1bDRlMWpzd2tERFFUNmJhR05tVHZhVWFWZ2UydEx4V3R0cFBWc29QV3J3YmpjNHJORDNhYnUrWW5uNmlXRnBVUG1tWmJmSkpyb2hoZE9ZM0dwMWpjV0ZqUFpzSHJqTGZ2clViaWF5anBmUC9jbnMxT0dDdDhFMkNjSmYvTWZUQ1l0MzFiaWxkMytkVTBkNnFrUUtHOG5pRUpaUmxTc0o2NWZqNFIyakNRNCtLalVlazErT2QxdTVRNkhKcGVydlRyTVBSekMrYk8zSVduK2JvV1JQcjE4cHRUL3JaK0RzRFp2eEhPRHJJRzVHRlA2OG9hdW1IR1Y5V0o0SktUd0VlYVNYUTJIV1JqUlEzdldtOSs3MTdPenN3TmliWFpPem00QWIvNDRHZitPQ01zUG4xTXlrbWsvcFh3MG51QTZ1eUdSL0JtKysvcVFxSmRrNi9EUFhBWTloOXhPUnNoeGhoM2VyaFpXMFRyM3FZdnB6Y1pidXhSQmZFTkRBMGxZVzRQM1pwdWd1dGlRbEZueElKS0duMmtzYzNqSFVXdlBISW91dFROcFBUNmNseFovWWxubnlublVZaGxOVGlIYUV2NjVvZEhuUDBWTUVEYWtscGZMblo1bndTM2tkUHJ2NWpqcHczUm9PSVBrNmhSQld4eG1xODZaVVZ0WGQxajZKdi9rMHcwVllrYU9MSzBTUDJyTGdidTdiWVp1UlBIVkxKWis4RHdkdC9rV1plYTR3ZnQ1TDZyLy9KRkcydU00bGZ5cXlodkxXMXFDOTBvR0xmOE9mdXVsTUkyVDl5VlAyV1JnRWI1dHpnY3BCRmFoajY1em52U1kxUEhUTmJ0Z1U0S1EwV01aY3oyUnYxMWNyNC9jUUptbS93ZTA3SGh2VmR5a2hxemVXTFg0RzZuZ3pUM1NzMlJKaXFUSmI1UStBYmtDTC9zU0V4TnRleEpuZmVlRFJpckdZM0puakptVlBlSjBnRTZBa0s0c0xlMDFidUZMTEh4aVozckJGa2V4RnVFaHdrZ0ZmTVloZmpiNDlQZDRvQWgza2g5RXN0dVlTa0pCd1graGpkanY5Uk5waFJ1VkZhd3ZIVDhvNVg0aUVHU0hqdjhzRDhTdER0WitzYjhidXplV25PT2FCTTNXMFBydzMzL0VsTloyZHZpYkJsaG9jdW5uSDVuelJxNC90ZnRnUzdrRkN0NGJNL1dlbStPVlZoK2VQT0NCaGtMTEhiTnZabWY3Tmc4ZEhCd01EUTBGYkRmWE5UWGxRbi9zSGFNV2QwUVMwUTA0UlRSaW9FWW5UK0V1NG4xcGFVelhvMXE1c2lReG9nNW1xc2p4NEV0VHlUVHptc2Q5MlRKT1g1MU5oOGNiL1F5Ym9oZUx4OVpqWWloUkd2ZnZ4MFQvYmh1d0Y1c0lUbFA3bGtsZXlPWStpdXdPQ2dyU1ZUbitDV2FsK2RYek1CWlZvdjF1RytVZmdjdzlTczB6dmJGY2NOeWcvVHlZZ05IUjBkYVQ4bFplcko5OFpMdjFqdjlCclFvMmxJMlRpMHNsNk1STHBlQ3lnNldsVFQ2YUpBZ2UyZVVpWHg0QXZhVTFKaDF5c1ZmZ05sRmxBM3g2MHRrblVTeHNOZnZXcjlYZEhtNDNGNWZJa21kRzlGMURZcTg5RXJvR3ZucElacy8wVG1aSk9UQ0xHSS9Nekp4RkUvaytxMW1YeVJkKzYrU3RMbndGSlpneE1KbWVsNm1SSy9mc0IwREgwbmRsK3d6MnR3cmtQbEdPVjg5QXJ1Z2JNZUMvL3JzMnIvTm0vSjBKS2VYN3FqN1gzbjdHZUFsYjUrRjg1ZVBBNEdtQ1MzejFFMm1xM09lWXNpeFh2SEtDMzRnMmI0cGM4TmxIR3hqZ0R4a1ptWDhmNkp3d2Q4S1Y0ZnBYUGJKTGpnTmJDQVRDalh5L0g0dlIzSmIxSHZqNTFjdGJwaGV0aVZyclRuamNkQmpEdjNrcENEcVlURTlQWnhJMmxOUDJSMFJhd1BIN2ttc1Y1K2EzZFlvSFhUUnUwNUZIRUljc3RJV1IzdnQzdDhFNGQ0TDY2eDAyYTY2N1lrdjVSc1R1Z3owQkR6MDZUZmRSTDhMQ3dzQ3hVbE5UMzV2VjhWWitTY1Znb2EyTFNILzRKOUQvUFZtSnQ1QWY3WCtiSWwvemVld1IyK3ZXV2RkRitWaGJXNE54SGM2SGhOamFYdmRyNUpibXZ2Uy9HazhKWDFwYXlzdkxBM3dFeHZ2dnBON01uYm4xeS8xV0hEeHB6a0tQOWlXcDhKQjhRVzd1cjdVMVFWSFI5Mi9maGphSm9FcksxQ1c2YTJXTUxDM0YzZGw1c0RYMXpxZDlCeGNYRndIYmplT3JlOXE3ekR5UlZXTzhKTmQvNGNnc016dzZoVTVRaFVUS09rYnZqS3V0MjBuTTc1UWxqaVNrbThWQSsxZjNocFgydFBqWVhFekdNQTh0SWt1RVZMNytzdmRwMTVhU2tIaTIrNk5yZDNjWGpDNDlJME4zTi9helROZ1BHcFNHbWRuMHYvdGRXMDYzSXFsWnlFbmJKM1VLR25YdU1sSGVjWUtpQ1AvT3E0K09QdWcybHZ2MXdTeGMwcFpuczZBa2NaRU5zcVAzS054YmU5emJBakw2L1h0NjMyTm1jY3Vaa1pGYnJIZGh6L0ZWK2FIeTNyUGtqaXR6OXh1MVltK01TM0dMRExDeHNjMmNkMnlscHpOcmpLWmhQQlpUUTRqakJqZys4SXQzU2lqcno5YWdYU2pWL3Y5ZWdIY0FUbTVjTHZVTjV0eDBBekhqK3J1WnVlajhJQy9hYmtQbmx2bzBjUjIySDVPMURpQzZ5THJOY2NUY1VVcVhobU43Ymp6TGtnOU1lODZTc2NwWS95ZGFQRUtjSjJqNkdINFMwUmNvWGhMdE8xbU01bzJYMFdabloxZjAzMS83ZDhORHk4bTMxQ2VVdUM4TFNaWHVseFlSdC9WZnlzc3dJTVFEOEllWDBrbXFaaDZUQWxqckwwREZ3ZzV1MVN2NXA5dE5FbWg1ZmxKdzdsRjhxVEx5cis2eE0vUlNMRFVRK3RzdlhJbExUOSthcUk3d1RHUk1SVkhCaTVQSnJoVXp0blZBVy9QK0JoNEw5MUZNWkhCSlJUUkpUc1o1YUdpVEliLzlDNkloRVBpQ3hnUFhkVGFreVVIUHFWWGdPajVkeG9sdGRYanYrTno4aGJuS0czWUZPNjNiWEJENFdPdmg1NFRqb3JNSWl2MFZWbE1uUkxGL1FNQy9Tci9IOWJ5NHFXbEdXdnNWcWtra09ramRpSmdobU1qaUxpU3J4SEZhMWxnNTlFdXVnbmRaWStOcDBzVmFFcW9RK3NvQktsSTl1L1B4M3Z6YXIrcHlXOCtmZ2JHTkpDczlIN1FHYXBvU0tMYWRQZG5ucUNhTzg4NUZPUENWTXdOZmFrU3RWVUpqN29xOVFYeXVkNWtlb2FPRTcrdGU3dXRHb2hianJNNTRQZXJUZURodURvNSs5QThqSnAyMDJWWDBiRjg4ajRUV0I5SUZDeGVIc29iT2QzQ2pyS0VYVkN1UENWNUJFdTMvWmREYXdMcVBqbzcyaGxVdmR6ci9mWkJCYzF3d3pES3R5OEIvVEhNWHE3azR5dlQyeDhlM2RYZWIzY0lldjgvOFF4WU1zZkFQalF0bmVJMzdFVDQ5czdXMTllL1dESytpc3BwK2g2TzJ4UjFXbFp2c3F4NVRHNXY2RmJJd1lleEN1S0pvRGRKUWc3aFYwTzdySm0wVXJqTjVHY1BFRzFrQys2amk4d0M5UEtoVVJLTmlldE5MN3lZMnVhV2x4YUxSNTN5QlF2V0pxK3QzTDIwMDVWbEgvekw2N3ZpemljZHNoZGdWRC9rbjVULzJUbk1OOVRCLy94Nyt1N2o2N3c2T2xlR0NiZVFqNFVobzltdWpYQnUxemdjS3FGdXRYTnVKWVFXLzVwb0RIajM2UVpoMkZVWWd3Z2dMWEdrZnVtRmVUL213c0NqaWFacGdhbTJuTjVmbTFsS3J1VTd4eEkxWFJ5SE9wR3VrOGRXZEVwUWJFMGlhMlpGRjNqQ2ZWK2J1UkZUUzJwNXlqcFRmTTBFVFFmaFZDdWkvcUlwTW8yRHJEZm5EcS9OKzUzKzFCR3I5LzI2a0NSczl6VTRmS3BiUkhzdGNHYVVOV3BQLy9GZ3l1TFZBN3dlbk5CWjYrNDdORlh2eGtVbmg0ak1WVmFXcmdXOGRRaVc3UTNVMG4vOXMyQmFJeUdIYTNmZy9tczRDcXFybmUvczBsL1NpeEtVYkFlbnVidWtHS2VrT1FVcVF1blJKU3pjSVNBdElneWdwSlNJZ0xkTGRKZkRPL2Y3ZS8xbkx0ZTd5d3VHY21UM1Avanpuek95eGlCV24yc0xFSEZYb29DWldkQzIvYkMzMGJMajAzL1I2cm1qZXA4RlJySFZLcG80MFF4dnFKTVdxUVN2VkxlV0w2YnNKekNzd3ZpM056VFhMZFZTZm5XeTVhMWVMQi9WWS9NTlRVZG9rV3VpelpNYnduOGo4cmU0b040SFF2cmY4akpXekxXc1lDSzNkQ1l2UDQ1SEIwa0lqRTBRdG5rQzgzZk5kaXhjOTdQQThMdnEyNmc0VElPVzdEUDJHOFZxalRETGx5aDl0Zm1WQ3htcFdwbkNGTnlCMW9nVy8rL1hWMFdyN1lkZWJ5Uy95aFJhUUo2cUVIam5tY1dXRHRlS1cyWmYrWE9lRkxUVXk2VFordVU5U1IzQzJHSVdrRHdKb29QWWdoMkZrVTFHaWJGSzgzSU5CNDVDbCtXUVRRajF4TzUreHBXZ1BON3VnaXl0eC81R0JidkhFRU1nTUMwOTlYYVZraURKTUQrY3FTdjB5VTlCVk9CanV5ZkY1d2l2KzhiRHdlSmFSQ2pQVHJOTWYzQWNkR1hTU01ObXcyczZMM3o5S253TXNvTWJGd0tLZFlLY2swdE1LbksyUWs0TGlQVUpuVDhlMmxWYit4aHgreG5Ca3dkV2ZxZ1YvTitwU3J0YXhnai9KUnpJeG5XNWhhY3kwZ3RVSWVVcllwMUxIelRheUF5d0pHWmx4aDY4SHcrTlc1NHNKekV5cEF2eHpqbGNqRFFVMWFZalNFb29hRVRGMVpFSTRoeXBvL3BjYW1wTXhkbzF6LzVzNjZMemNGWGpmY2YwdDlhZW5lZzEyVzBpRVhhcTJmV0V3Vk51VmhBOXRzdGxvTWdiR0hlLzNMM1FDTHBneVJDR0pXT1B3NEpsL20yTVFqc3dRMnRPd2puYTU3Tll4VTVpdUNQRVl5K3d2S0NWZyt3cEc1U1M5SWlZR2h2ZmVySmEyTm9vQ1hpK2NlMk9PQlRhK1lyb2JiVmZTMTVJWHYvenJWd1MzcTZPam83MjlwcXRjalZENk9sRWVEWnhRVzJkUmFQbzI3cmNXZFNwU0sxK080U1BOVjNuR2FucXI5SS9zSWt2d1c3Z0xmWDRUYWVQSE5pUkh1TnEzVFJGelpJelFydi8xb0JUeFVsSnB0UjNOMnRpd2hiVmFJYTFXQ0Q2NC8wR2pmWGx2Y2lQTFV2b3FTMFZqOURISHp0Yy9tVG9KNXpGbFZOaCtiOC8zc0p4UlRYN2lLN0c4UGxob3hTSGhjRjVzNDRmaCtrdis2MWxKbHFGeWhnU1R2OXFEb2EvVEQrcnQ1dmtHN1lSMDFnbkdpS1BPQ211ck1FNFBEZzZTdTNWTS92eXArK0xGN3VWdGJQVE9SbzRKdThMaHB6WDMwRXdJTFVOSnNLMEZGenJaRk80aTBrN3ZIMlZkL01PdHVIK3lLc2llcEY4Z0lwNTVJcTlaODhkckRidUtITjQrdWRwQWUySTZGZktMZ2tXUjg3TTRlZzBicjhCRzRsRWRwTTZLaFZGaDhQQ1N2a1E5UnloSmlRRVlnODN4N0VRc0RBbW1PcWVjOEo2VlB2KzJsYlczWnZiUm1EK1haQXpUdjVtNjhxczQ4R1QrUzN5NFN2UTczUUNwbUFNS1VXTEJDUTgxNENsMklMTlNuWG10d3VJZDhoYlQ1NHU5UHpXcDFkNkMzM3ZtRXI2eTdTejh1VmpZeTk3d2s5bUlVcFM2a1RleVc2NnJUZHlXY2NnWDJNc1lZZEt5Z2pUc1pBS3FoWm85TUx1R3pKUnk5ZnY3cGhuWDdydUwvbjRGU0M4dFhIVkV6cXcyT1JFcFBPekxxek44YU5BclY1Z0NzUFJ4NmlyS3pNZ3RSREkwZWVSbzRxMUliZHhlcUpwdis0QStYY20rK3VYRThxMnk1NlZ0MmFmYVdqZDNkL2UxL25na1Q1Sm5sbTdmeWdWemlHUzBsUlZ5TWV4V3RyYXl4dDR6d1puL25yYVZJYTgzUVUwK3M4OVNuQksrWk14MU5WaWk2dDh5SGNVdlRTMXp1RGc3MjF2dWZ2aVBHVC8rRGUzN2xYVXRuRTNRYXJ6Vjc5SWV6dDB2UjFDZXhqNEJobUlwZkcwbmNQZnFKSGordXlFTnBHaHBKWDlIVlVmbGJ1UGhyZ1VkaDFqc1pxdFlSU1dPbXk4djRoazJHYXdYbWVOQW50OEFqWjd3NkxvVWZwRkd5R0tkOWV0RkpENy9hUDdESUgwaTRjbTFGTmRLU0tLMk1QcGNIRS9pSHU3U3BsV1FzNUlRc3RyZnk5dWtOeXFOYzg1dWJvZEFtMDRuWkIrTjVrdFNWeXBMdTd6Y0kzd3ZwVVhiYjBqTGhvYXByYVJLMm44WTV2T3M5TE9OVXhiR0RNYnBiWnAyZUVBZXR5Tk1wRGpWd3RtK1RYdVFyOXBMeEZSYlc0YUZFZklNWGdJMWdaUng3LzF5L0ZOMEptRXZCbCs0eWl0eldMZFpoNjBCeitPNU9TWmZQRG42UWlCRDdubE9JYzdxNVRXQkFoVEoya0JSNkY4ZXl2eHN3MGNVVG9zNDFIdWtkK1RQV1dqeHYvUEZPOFJwczRaLzN6d2RMdmRTYS9uTUNJZGdoRUs3UTJZeGZtS3dsZ2h0YWcrT3pIYlU1akl6cHRHNWhsV2JjR3hlM2s1dGY5Sm1wY0RIUkVFK2MxMjdRZjNMSmcxVDZGTVNYb3g4SnpPOHIvNGs5aHRYZjdPTDdGZjhVSVdsMTZIMXFNTXNKUVZOd1p1ZUZuSGNNaGNQR2tzK0VRT3Y5WndPT3pVeWwvaCsyQ3QwR281MlpuenU3K1ZIZnFvZXdpQVlNUktPZHNCWStMY2RTdVdLZlltU3NmU0tHdVZyU1JMVkg4S25ETENuelZhSzZlMVdSdW5XeXZxYzlLTkt2Rmx2aDVlV0UvazM3Zi95OEdEZEI5L3VVNzlsY3hnV3Z0M3J2REErOUo5cEo1UW4vSnErZ1ZnSmZYSnlNanlza2pFVnpnL1pvdjc1eTd3TTJ2ekxTV2FrZG1maEVaemdNemtYQWV5bFV0UDJGdXU5VW9GTnN6UUxKVGs1YWwrU1NtbEVaQ1E1R1ZtT3VwMmVYdHFRdmR4MlZpeld5aU9vM3NmY1lZT2RocHBaQytOS1VwUDM3a0lCLzY0OFZCeGNYV3UrV2I2TW80VnpTeXM1d1hIdW1Yb2R6RytIWDFPckJ5VkZXTWpFcFNreGtKR1RMd2VjanRZR3JEL2p0ZjBlZkI4MHNVVTBLRnpYaEpha3FGckYvdGVYcU1yQjQ4TVEzakFuQlZTNTV3c3ZERGU0S2t1VlNVOFBLVFR4bXlVd0dGa05VcnQwaS9oMGNHaHY4SG5JWXhQV3RORG0vTlRpQ1hxNitMUVVQamtCQ1ltM1d4T0Z3R0s4T2VnYXNPYWpIUjNtN1VmTHc2VER2TEdQb0FweGorbnhGQnRnVHJGV1h2SGxrcVVZSUZWVGlNTmFoZlNpSFR2Z1BWb1VLaXQyK2FxdEhjT0RqWXk5c0dKZVVuWnRRQVU3SmZ2VjYwSEJyRVlwN3AvSzNleDcvTWVMMDJnMDhDdnBiT3I5eGZNZ0xtSjBBaFFhWnIyMVR3Y2NFNkpVWkcydktFQXllZlhxMVVmOVp3RVNZaDRUc2t6R0pKUjNiMVovaHVTWkR5UlNTL29jTEloZkxsalZHMEpsb0RMUkVkMkwxbTgvZVdUdUpuTVBJdzFxRTVGUjRmQzNmUHJVM0F5MEpvRmV2Znk1SHRFUkpWZi94QmVaSkp2M1pIRHU4Vk9Ed2JMUWNxUnFkbDI5eFNhbmpQbjlEYit1bHBZTTdXRjM0K1E4NkpnOUg1TGswOEF4cXk5M3FQcTdOUEU5U0JoYnVUNUwwbGxyT2FxTXRCalRVNDhSb2Y5QnBURCtYSDVlNko4ZWhqTlhycjQwU3pnR2ZIOS9IM2gvSHlFSzhBRm1aUS9KVTJMb3FXd3pxZmxTOUFYbzV4ZW1rbFR0Y0VjWDNpbDN2NHRlUG1KRkdpaGl3aytGVHZtWFZYY3hxajdZbkhQejhiR0hucDZmR1Jjc3JvZzVRb1pXNkRHYWRFSGNVQXhGNHNEcHljbkdXRzQ3YUxxY0hBcThYcG5Lb2hPeFJLd05hQ1QwQzJRazV0OTMzbkhjL3lidGZ6RllXY01paVZjUVR1QWxpNCtybDZQcnhmbW5XSHRpRThlb282d0Z4YUlscklqaitWcW94UEJqZHRiM2JHdHliRXc5Wlk1dEpKbnVXUWVOWVRXeG50YmE4V2NhQ01YNHdCcTNGcDg3SElucW0wZk9rSFZOVFUyV3FNL1NwMkdWWTU2cjV3YXVXK2oxRkFNc01hLytmTVZLR1VKRCtiMkZFdE9ac0dwOWVVQWJJczFGQzlPUlQyUEFFakllc202b3J0N2ZiMW1XOER0aFFISUZjVWRNVll0WFBMbDE3ajlxMi9qTjBrT0lRdmkvdzd0OTBWbWdYRXRPQnFTazRucDdlWGw1RHcvUVMvNG9HOVEvY3hVemNCYTV2akxMd3hUcEppOHVMbTV1YnA0OFZjZkZ4MmVOc1JUSWpsZFlPenB5WjNpc3BUZHR6N2Z4OSs5NzFUSmRWdlNFRjIxV3kwUXdDOUZnWWpVV3ZNaStKQ1U0OU5YTjJUYjRSU1FhVEVPdUtDR1VCclNJUEhxMFhiejVCdzhNcnFSVlhSeU1NT0NBSmZJUHYyZnlzck96VDhRbk90ekdiUHFGcklWb0Y3V1BHOWkzN1A0VkxyaytENmJxU1JieVA3T25Td3Ard2d5RklBbURuNG45cG0xaWN0WmI0VGRTYXl4UjdaZzE3WWh1UU5aR1hqUnlNRDN4NDBlRDNYaGU0TzBGdjRCQVJOL0xsQ0Y3cnFoNnc0K1ZsVHZnN3pDbENBc0tqaDllb242VWd5Z3pwUUFmcnQ4K3V1MzEyNlY1WTJPanVkSGx2L1ZTRmMzRzFUMDFMK09rR2RBS2JIUjBkTUJWbXBvdURoTTlXeDArYTk4UXdyZGM2QjZtR3lDVHg3YUtnNUhEWUVMdUt6MEhpKzBhK1JKNEV3TVRFKzhZbFBXcitEazV4eTI0Y2tSOXh2YTkyMDFxeHNiRzJ0cmE3dS9mdXVmSUZtcXlwbVZKQk43OCtXYW5YMnZXNmIxdm5MZlpLRFJvNE1yRmpvbFBuNlFVRnhlbnE2OVBURWhvTWNvNUZGQ1BYMkw5WUpoV0dSWVdGaTJIWW9JaXI0V0VoWXNSaHBoK3dqc3Vocmk0SnVNUW9TcG1GUzVZS2dNTFlsMGhscndXR01iQld6WjhaTlg2VlZQYlhpSzVJak1wdEQrOXlzRFhhYW1wRkVMdVBXdkhVYUgyUE5seENsYXBzVzJMRCsvaWJUaG1paU9QbXV2cmo5TU16T1phUGN0N0xUNVVWRlJVVmpZWXNpMHVMdUxoNFExWjh3Z0t6dXllZ3d2NysvY3pzMDFxbWVtMnJvcE15cERkSnFQWldTUWVsWDlaNkhWNDdjeDkvdHZpSXVaUUdueDgvRHh3bDc5ZXVLMzdtYVhicERQNVAwNkFEalBaZjBPelVpR1ZqZHYwS3l0VDFyVi9OU0IxMTI0ZjBjV1JiY0hEeFc2b3dGemNQbDk2Y0ZEVXd2WE54UHdtN2VocFdPL0V6SXpQenM4S2dFSWl1ZXBDT21xMlQ1Z1lGdkZRYVJQY283aUZuTkNsdVRKVnQ1bnFkUUk0ZnpFSkJNYnFtSFAxaXcwb0cwdlRLMEQrV0paZ1hmZGJjamZPVWNSK1U4K1hXSnlkTmRUVmhYUGpvNkVVRnhkSDRsUGU5Q1ZrSEY2VkI3WGQ1YnVhZjNJbm9IVjRsT1dneS9IeFBEL2JpL1MzQzFSR1FVSEI3TzMxT21MSzFLcjc3T2FwTUVWQ1phV0RmdFg2MzZHVUdmTWdWTm9jeENPMndJRUV5cEdSRVU4aENoQXBxS2lvUmN4ajJaSnVCd3QrVm9YMWF3T0praGRYVmtDZEhrNWFneks1clNJQXRkQjhNTDdHTGZZU2UreTNQMjFRVlZWcHdHYWVsSkdCV1lKZk5jMDYwc0FBQW5QSW1lOGxNN3JsV1hHSk9IZS9RakVCeno1dW9SemQ4Y1c4Vy9mUkZ4d1FEUHo4L0RNbW5xT1p2SGJxdVNMOGZId01NWlllSHZXVDlxa01GWjgvQzBsSzVxOTlmcjM3YS85MzA0aXpBQWt4Y1o2d0o0YitJTkM5ckt5c21KaVl5c3FxMTNBOEc3YVJFVXF5YitqMEpSOHFsdzhUQjlZZ3RBbnZsRE9waFNxNFNyNzI3aXVGdGIzN0FKSVg2UGswRlR4OGZMcEFEUnV4V2RWTDZnUkkzbWExUVBiOC9xL2NPNkJxdjd3dnduVEtnVWpveXZPVDRzSGROVWNFK1BoKy92aEJGL01uYUNFb3lFWWVIY25rMkRmQXk0c1BDc0VGa1FRaTQvb3VKQ2xKazVrUVAvTDI1b1p1OGtNUjBTVkxaZVhneWJ0bE56N1NaNnlzTjdjM3U3dTd6NFpIOEJTc1FtcHBPRGtUdFp2S3lvZy9qMGg5Q1VHbmp5cWlnYXowOWpSMFUyQmVhb3VLVDFIbFhXSlcxd3NOTDVURE5BS1BWR0grOXVVb0dvVGExM1ZrTUp1WXlxaU9pYVdsKzFtcnhQMjVScnZUamRITHBUZHUwdEloTkpCQ3pROWRYVzgzeDNJYjdjYnYvNUIwSDBWckJPVFkvTVNtZy92bWxmTzVDSkphdVIvdE5QQnltU09kOUtESjB4RVVUMElVdVgvcWZlR2RtUEpKWnFEOTZwczNsUUVBRVRpdncyT3hoL1Bhb01WOTc5MmhPNzRoNDJ6UjkveENQMXdFeVArQmxnT0RhR1p0V3dKOS9EUmFMaFJLQndsbGVBNmhsWVl5Q3VkZXliakxyUENSWWpWR282TG11SmJzTXh1bEl4Tkd2Rkc5eEZlQW1Kb3NZZFBEZFNvSUF3N0RjWUNuVFZoRENlbTV2N3NsdFhva2NXV2hybzRQdTJSWmwyN1l0T0NXaVNteWpCTk9BTFlycmFKU0JiTGhkMURNVUFDenJQeDRKTmJ0YzdqVTJ5c2QyWGZjZVJqNGlNSzZlNWthUDFLMmNPSXczejlyelRlL3R1N0RCd2h0S0xSTVYxK1BxSXVRN3V6VFd0d1BMelBEUjNIMXVhSStCNytibkh4OWhUZzVEOU5mdUdKaGhJWFNmRjQ4QVBFMjczeUJSeTdnN2VOakZmZXdibjYvbmhqMGIrMWtmU1NSU2x3RU1NeHk0R1cxZWJkRW1ncFdLSmVBd01WT1ZlMzladEM5bmRycjE0VzFCWFYxNzdqN3czUTAzTFdUYjkvY2V0ODV6SVE5a2hDeXUzQ1dJa1U2SjI1eW5Ua1Nsc3JxL1VMNE5YdHZRKy95bFdXOW9hZm5xZXdqY2I2ZyszK0l0WXJaQWk2aGxEOS8vYm80Nm50RUxlYnJEanlmVzhkeGYzODh1YWVuNTBCL3Z4aFY0clRqWW9OTkxITk1YeCtpTUVUKzlYZTdGV3Z4VjM4SFo3cnZ6NS9tK2FLczRCUlBLcEdtRWNtdm9LdHlUV2lVQjhTazh2UXp5K0JhaVFtSTNLeFIzd0VHazRWWlZVMVg3cUtXWVhsYmJCSDA0L0orSjVTUEtLSGM0MmUrZExLMzkxMVBNd0M2Nlkzc0UyVUNBS0dtZFNNTE9BU2RkSVk2MnNPOXBjQjVsNWJvb3ZjcXBUUzA3MVdVNDdnVG53cW1KWU1CMTMzVFZLdHJZR0RFcG45RlVUVnFXMjhjKzF4RlV3R2VwTXFJdkFUL1VtWE5JeXdtdGtkOWNSc1owWFc1ZURnOVBWMnFYUUU0UVRsWm5VcVNBRCtTbHBVL1U5VzlSMGNsWHFGNGZwK0RtWm1aZzRPRGhZV0ZsWFY0ZlB6U1Y0d2pBMmVGcG9lQnQvcUNZWms3RFAzZHRyMjIya3dlOU11eDJOQVJpWjdLNmxNOVBXSDNTbXRTMXZoSjNmaVBuRWRiM0hTUUcwNE5CbllzMm1QZmZ6N2R0Nlk2T2xNMzU3dUhYYmV1dFRQUFJuanFTcWo5dHdxVGs1TVJUMlpHcy9pUkVyK3VlWVQxSWsxVHAvSjhuTGI3SW43MFQyN0U4ejA2bDdZRk1zaHcrUFBJZmxJWk9mQStJMEw1QlByVXlwZ2lxVC9ySzcxaFlIQWhTb0dzNkNJeFJUQW9oOUlna2FBazkxbElJVGZLUXI1WmNndTlBN2RqNWw1b2puRVV0Ukt2TUFhSGhxcWdESHFpUkZReFl4T3FadUVxOUpSTllTbElLekU4anVPK2NpOHBEWnd0R2U2SmhmbjNHOUlsb1JWQVhYdWRCYXpVVU5FVzBCTFc3djl0U2dyeThRVWN4NXA3Q1ZINDMybTFNZS85b0graFRQZ2NkYXFCN1hreVd3eWRJdVRSTjBVWWNrSlNJS2tOS2RyTDd1V0grOXZEMjd0N1JNVUFJRThCQVdLWnFzUkVSSXYrdTlWdkxnOUE4SWdEVXVRTXVoN0p2OXV6UXdyRDduaTNzVTJIOGRsdmcxQjY4WW1NdmJQejNualF2U2RyV3R2RmJ5ZVdVcUJyZ2d2dXNzeUVLZ3lQWjh6ZTdBZGVMbDVXYUFTcUVINERHY0RIeXl2ZzN4cTFtNzI5a01jZitNQmFMK3h3dHI3NHd3Zm1OSlg0aElTczBZMkZoUVhFUE9IdTdpREVFcFp2cWd5UFUzLzA5dmFpWXVJRFpyRnpkejhhRlZ3Ry8vbnVUK1A4dmhUUnV0L1M3amtDVlYzcGs2S21IVWYvRE50Y1ArbWZkUlpJakkvM29DREJ4UUNzVG9vZDd1amtaRlUvTzhMWmpYdGt4WnIyQmZiMGNUU2xxUGVDMTVSYUVYT2VxRS9DMnVkd0hCTEVLTi85VlEzNHE3T3o4M0xSWi9saWYxNWU2OS9zZ0lRQUQ4K3JxNlBWbGlYLzNTeW5tbVAvVHBoVlRpdmgwVS9WeC8xUTJ2ZmFxaXhwREE1ZVhwOUFKbTF2bjNkc1VxQWprRTkrcW5WT3FwTEM5YVBFVytYejJaOUlES3c2eTRHQmdaY3R0dHhuRnRxM3Q3YzQyTmhuWDhkeE9EdU9kczBmUkNRbGc1WTYvR0JyaG13NzV4dTF4azMrdHhmN2FXbEVpNHZpK0pGV2F4RjRDc1hiSGEzaWg1SlFNZVFLdVB0WFo0RmI3QURoQXdEbWE5N3RNOVV2Qk4yV3hPRFFVajZxUk5sY0F6NnkrSUcxbUtLNCtIaDBGSkJiQ0NDcTdXMXRpRG05NjhaMXNyU2tTSmxCa1gycjN1MjlaeVFrSktLNTZoa2o2OTd0dWVwUHJkRi9wSWxEa0N1eFpMUDlGSnFzK2E4RUhkUnhyUXdidnp1SXBNeGwzZlhrY2VFZGNYRjkwWFREc3pZTFpxbFFtZi85R3hqQjA5UFQydllEUkhVUE9KUzJwTGIyY0RDSlBqQXdFSUVKSk96RzFpM3pCRjhzVmlDMDBYSXllbnF4MzBLaElZOHg2dVRleGFMT3A2cVVyamdIMjBNU2tCZEZNYVlxTURGRjhpT2hvWitNbzRzVkV3Rm9iNnl2cDJWazlJMnNpS0ZsTmVKZmw0YWd1M3lvekpxangzQUlEcFBZYm5NV3Q4SU55MVRBZlJMSGtrNUVLdFFCaDM0dDlxckh6VVZ5N0dYZUphTHp6ME9pUmNQbGRXbXhjckZUeGIyRHdGdDJTNm1QM3FnNFBILyszTnpjWEYxOURBUlRpT1M3Nkc3em5aZThxUzdQZUhIWFAyNFByUXFGWXFVemtLNHAzMUZMTE5EQU8yNTJxdHA5RHIyRktHWk1mUllSYTJWeE1RcFpHMXBiL2ZvaThCUVRLUHpjSHQ0b0psSXRkZ2M5SkRNK2o4T2dONlEyZkdQOXlvTnQ1VGw4eFpEdFlzRnp2S21sUlpZeFVGa1pDMjJ0aURsTHRReWd0VjZWZmxOenN6RmJla05EUTFlWFJNclF6K25wOWN0Ykc2TzMveTB3VHAxelZnZUtweHV6ZVcwUGVsTGh2d0kwL1B6S3lXZ0x1SHA2aW9xS3ZSTm5GeGVobU1XUmhYSlZsVTF6enBvVUJiVTViSTFKMisybVFpc2hvZWF2RHhhRXczbzF6YzJEVHY0cWZ6aUZOd1pZVzF0N2VSSHVQUEovODBhTlNlZmx5OVdWRlFzOVBiMmdvRzRhQ0RnMXlBL2U3WlFKRkhtYnBod3pZN21pNVJyNUI2Zlg3OVN0dnhwUDN4REdvbGJvcmd1andEMC9EK2l5MnJUTWd4WkVsNVk2SzBvWGNkbml6a1FpL1dTZkdlb3k0Q0N6OUsyYjNPcnJjWUNCQVltekt1UkFJMCtzMVc2Y1NtVmJzT3M0L3ViR1AyVkkxOWdZV0NZd0JnNDdUaytCck1oSFRmL1VmU05HOWNYR1V3MnBNOWdhVjFaVlJUbVVHWVliTVRrNVNhK1k4QjBrWHVDYVFBTG8yVlJtZUd6eGpFRVpwVnNpU1VtdWVOS1FqVGh4Z0Q1cDhPcktWNHhLbzFRN3BxZ25xWlpaaFM0cFNvN3V2elg0SUlDOHZieVE3SkhIOGlmdCtUSlZpNWpKY0RIdUZLdW1zU2tLZ2NBQUR4dlo5MUlnR3c4akRCOXoyd3pGQ2xJQUVkTHllcFprbzNxQ1BBVkYvcEtxL2YxbElPWFh0V1BFR2t1eStCcVQxbGVUUmZJV0hXalM5bzZPSXU0clVoNGV4eUJIZ09BbmxhMVVXZDBibGZ2QXFGeVVpbXd2MzNSaStaSGZiZ2h0NFB4VDNvRituOGx1UDltWUNDVmxNc00yeUthUVF2bFk0bDVwYkdRQ21TY2xHb0hlSys4bmpVUkVUb29WUFRPM3hEcG9Pcm4waUY3bWNKUkx2YmNJaFNYYlpMcWpzZXBEclk2SVV6Mis1N1RzYzdxYmNWaXVjL2NYTWU5SXBUUEhIRG00LzBWeU90SUl1a2xoVUhhYXFRbmZZMVJsQ2JCS0g0amp4S1ZtRXZjdDBjWitkV2R4ekVnYWt4ZGxacEsxdmpnbjhiNWVsK2Q2NmMyaGNqS2YzUmpGMFRxUi9ORDQrUGpRRU9LUno0Y1BXenM3dzZPajhYTEY0eEszZTN0R2pXb0tLWldWN3FsRmNicVJabnNxWEdXcEdHRzlRTTdqdGJFdFRGblRqTnU5OTBOUU1WV2VQd2VONExQLyt6VVFUTVRLVzZ6SXZrYmIwY2RvaGEydHd2OHRlcXh0YmlhbVUrOWNoRmw5cktuQmR5aUFpdkdzdUthbnA0L2xTNXJyNldXUFlwRFBXbkFoNloxMWlJWXIydkprL2puMkplYmt2MVhkR1UvU0ZnRlhDUXhMdkVMdk1FNG9FcTJEa1pHUm1wcmEveGEzTGJqNitQa0pqNS9hamVXMEh2ZVRBN296QlYvcjZwNzllTTVaYmRSWVZsdGIyOTJkdjNtTmprTzhOOS95NkhHekZQRmZudGx4bll3eHh6U3VsWUNldWZ5VUZGNlgzM3lWbFJtK1ByOURQUmRLMEloK0hmbERnaHUrRnNDc1VyN3RYZDQraVlhYllkYUJTRTFJQUZhbjh2cDBNMS9JZ3c0WXg3UTBVdHdJRUtIM0s1Z1BkLzNrYnJQN0Nlc2pHVSsrMklpM3YzdXJESWRxaHE3NXF1c2hGcEtidG5zdkJxeXBNVEl5d3F4NmNDM29aZVZzdUdCUnY2NmdObkk3YlVZNGtYMlZsY01OT1VvTVgxYmROY2tMTlpuSjRyOXdJK0VvSjVlNEMrRmVrRGtVVW1tMjdubTNqNnkvRXFMUXJ5SkNFa3hZeTFGL0tqTm93UVZHUUZpdlJmMTdWYWFVUlZmTTNFMld2QldHUktxWENwbGp6RXFpdnBCbnVsZ0pHTlJCLzQ1YlBUYzVqRDh4YzNJK3FtRkxVNkdVZk52UjJvcW9iK1lqUkFIRjNoN2dMTVZOUlFHMCtEaGExOHlNYW5DTU9RYWxoRS9QNlNuRzVEdm1HT0xZYjg0Q3ZQRlNlTC9FaUdNQjlOZlpUL0JIYi9yVmZVZHlIV3d3TVRIUjF0S2FYRjUrOUlsNk1LOXZFL1VlZGV0aWErc0QyOGlLNitiZnY5QjQyZXBEOFVIQ1hpZG5BZklBZkRSRlFtNzhVdGwzY25TMHBTWDJiSTcxaGd1dUxVUDJSWlVxdkt5MzUvNlNuODFwM203YjJMaS90eEVMVlpZL2pYdXA2U2orNkhlS2pmRGphSWJIMFZZRENlekduK3pQZDZicjhucDJJNHVmaVlya29MZTlqRk5teVR4Qm8xTlgwV0pONDhtTTYraUhEcURaUlI4MGZyMlBLZnJVMUpJWUY4ZG05dCt5ZXM3T00zQ3RTZE9PSUMvcVY3MEdEQ2N1THM2UlVWWGplbE52cGJnODIzcjZzUENtZHRGVkl6YmgrUDBQdmtMMjZwS3ZwZFQ2ZEVsYjI5dmI0SjdBVVZPVGJ0TmFYMy9jUE84cTZyNkN0SmVTbDBjRjEzUncyQVpHS3F4M0JVQS9nRVRhbHZtN3VmRzNGeHZaYm1XcHJKV3NFSlJldzFMV1V0VVZQOGpmUWlpYVZVNnlkaHl0ZTZtMWtVS0JkaFNXakZJeW96UlVaNmprSTdOM05sNmVyUkFGVldJY09TNkdSdDZtTE1rd0wvejlCbFNLQVc5WHhTZDVwVjFFVkJRdy96S2lkdGpsZ21maTFMYXpzek9jaUR6YWhNVXU3Ly9tQXNqMU5DS1czRjRHUFZ4MmRYVlo4MnlmKzNlYUhXYTdkZmxkN00yQjRKVmRsdmhZZi9nYWZwR01TcCtRUFV2dkw4VUdRY21SWmF2SytxU2ZKRkxCRUdNVDkvR3dGTWhsbWtySUprbml3Q01xTVFqZnU4NDNsOFRBTXdORzJ2UnJtV2VIZEZSV1ZxUUNmRzl4bks1azJjeTBLTkpFcDVVam1EYjlkRHg0TlRHaHlmZlk2TE03N1ljZUZCcGtQVEozdkV4a283TEU5L2VHTWliQ3drSnJ3anVUQXY4d0ttZVpiWkpUWStTS1FxUjZKUG40ZUhnZVk0ZlRKU0ZLR05LeTdoOGVZaXBnd2FCSC8wdzRTS3krVzliLy9mdDMxcm01cUFnbGZ6d2pKVVhIekt6TGE3dUJSYnhlK1NuclgwYW1POHBpWFZaK0lTNHBGc1FVUkJJT0UrWVJIc01kNEdFeFVFTGEydHBxMzU1WDRVZWlPdDFsdzZ6cURaMEJvWFhkMzBWRWhFWExGUlVVMk04MTJQRGFqY0c5cDIvb0g2R2hnR0V1N245bUwwVEJ3Y3BxM09RNDNmWjZWek5pcHBoNXVONXFBTFRmRXdoYThHZS90WGhCb0Z4MFh3bmxtNDJyTWNKV241bGZxNWliUHlCZWk0eUpIbkwxczdLeTZuODA1QVl3QmdZbkZ5eFl0YUp5WjNaMk5wYXpheGJ4ZHBDRG5SMVI4MExQd0xTMC9UWDhuYnZRd3RMU1c4Q1ZHeHUyY1I0Mk51dC92c1h1N3V5ODh2U1UxOUlsVFdOZ2dlRTJ0N1FBelNrcUxwYlZtd2IwVzJQY2hIMGk0QzlpUU9JUWVvZ094MmJHWG9sRTJYdmJHMlpSWjhIQVFsa1MxaXFZUGJvaUdWcDhhZjV3Ym80REdxVDFsUTBmV1RnWDlRbjJ1NjlsUnFhOEFkdVNsbkZxVEZNZ3Fta2c3cWtuS0poVnZIaCtkK3REaGhORzBkK3NFQk8vYWFEQmx0LzYrL3Z2NysvSmdhWDhHdjBFakJiRSszM0VRalJ3cTd4SnFoM252NmlKNUlXbkZuS3lzemU5aEY4djRQNUU2dzFSOGpTR2hXN0lyYm9iUXRFU0I0cVpWZXpzTnNGRjAvUStTUnlvcXFyS0Q3cS9CaklhRWhJQ2hMR3FwcTJ5dW5vZlVaNHZGQjNuUjNSZ3lBRHNXV1dsdGg0VUxVMHI0c2VHaGo1UjNwcWZkREFxRlgwL1ZnQnIyaDlvcEhBUitGWStOSHJJV1lDTHRRbzc1d0J6WnprSVpKMWMvRTFFVVk3Mnhmc01kUkxjWVhzeEFreitHaVcreDlGeUo2OU9jVEhDaHBuMWpOakkwQzlTKzFhdmZwWkxuQVBCL3J1NUNkek82dW9xY085OGZIdzk1cEVSRVdVYStVc3pNK1hNTWZQN0F0bWo0SmI5L1B3S3VFREUxV2dQVzZtam4zejdtVTVGRU5xYkdoS0U4VVlsZmQxWFRFSkF3SmJiMUV0OEZ4WW9jalpaVFR0QzgyOExyVG8ya0lVQWpaYVQwODNaR1JkYk9vRlNWRUJNck9QdDNRM2o4L1FGbitWQXdlV0EwemhTM3FKSjBQejVELzl5OGZBaUIvcGxYRnZJZi8rR0hpUVhRSEh6MWtnMTE3akJGVlFXeVN4dDVYRUd6VGsyMHNKN0VuKzlGTG1Mejl4TWwvaVJtS2l0bklSRlM3RXF4Rzc0TXFvaU5WUVFBejBzanR0c0JaZ0UwUm5URndZNHRaaGJwdm5NL1lZOG1lRDJaV1ZsLzF2dGhuUUV3dzZQaUlqQXB4SURIMWF1NWpyOHBwN1ZkaVRmWVJYRk1saVJvcGdhM08zSUZrNVU2TVNEUEw5MmJHMnJra2dwK210eGNkOUx4TlBUTTBRR2MwdFBRMk44cHV1aWFYWDFaZjc0Q3dPREZ6bzY4MU5UdDRpNUxpQi9HQmdzZXd4UVBzL2dDTnlwS0FkR3FicSt2aDRRYm5MeTQ5cVozY3Zib1BNcWM4U0VrdmY4VHI4QVRLKy9hdlhlLzMwT3JNL3ZWZmRVNEhRSUNhRXlRT1ZhWE9iN1QvKzV0Q3plYUR4NGlSNk41d1hkaHljbEJZOXZQZ08yakkxdGIyL3YzK3FqSUJnK29rN3NZZmZEMi9LcGE5Q2ZIVmQvWW5zdDZzb1FCd1l0b2dJdkdJNXhpWWx1d0ZPTnBMTURDeldRUUZuYmVVR1drMzZrOVZRakwrQjBWRkE0NFVXOTViZnUrL251b1poL3A2QXZla0pRNGU5QWdQNysvUnZrVnpDc2Q2cHFMZUhkN2pPbXp3eHF2bytPMnNRTk5lQWEwYi92QkJGY251ZS9BMzYrMTBKelhNbk93OW9MSXFTaklhUFJBbVRuNXVibWFYNkFOcUc4RnVGclhHVHpCR2NqZmRuRXBodHRlYTA5Nzl2Tnd6YlBhNzBSejlOWHdnbGhIZmJwSG9XbEU5Tmx5ZEYvM3h4MkdtaHFJbjBqQmxnT2J1VGpSemF5K0R4aHovN0R5ekFmdDhhNW5US053KzF0WWNDZExpN1Z6d2JrOWJKMGs5dFd2dnRkY2dzSWVOK2NPV1NNb1BjZWZqUnFqSW1OemM3T0ptRXpoRWJMWVdCaUlxWmtERkM5Y1FZcDBIUGpPeWtNRml5LzZ5WGlJdkJDeE93cmMrWlBYNUpVbGVTUy9Ba0lyWEt5a0VSMWRRUVVoY1ZLeWFqWE0vb3JYWTlGU083SjF5Y2Fld3V0dklLQ2x3QWErVjk4cDlaV2pLT05lb0Rac09wVjYxZDlzMFFlSXgvd21KakR0eitSK2toQlNibS91N3NtVlBQNTgrenVPUmhWenI4L3NhU3A0T0hoQmQ1TTVSOGNIRFRQT1ZNbFBxVkt6SmNJYkt1cHFRRjhWbDZPV2FCVVZsbzd1SzVuc09WRlVFS1VRUWNIUEROcTJ3N0gvdWhxOTdTMXA4MEpWNFAyMWd4R1NUbWQ2ZGJBSml1ZFF4VkZMZXE5aDZpV3VUMkZXSDNmOGw4SlJaeFZJWlUrR2gwcDY1dmxWUlNoaEVZamwxTEdVdnhJMllrZjhEcmsxNm0yZExIOGZ2MFdUQ0Y3QTU0VXYrWldzNVlvZXVVSTVkTnBLZUtuSEhHNFJEWHBvOFpFMWVNVXJONis3WnJmcjZtbzBDSkU5eGZya1NaUEhLQTF2ZndUeXhsVnhMVitWM1NLMjRrL1kyMjJCUlE5T3VWcERrZkdxQzB2RE5kaUJFSmJYVjFkcVBtaG84TkVrUWpBVkFLVk9EQ090V001d3J5U2t0MmZQbjM2OEdIQ21rZSttUHRJRkhRSzladTllaEx6QUszMDlaMmRuWk9Ua3g4L2ZuUjBpT1Z0QW1PRWlZbDVlM3M3UHo4ZmREMWkvbGhHbFdrcW5mMkZpb29LTmpZMkJUNm1GUnNNbDhPMDdXeWgxUk5BNy9XQlQvY0xnTHU5bU5UQVA1b0ZObkZ5anV0b2E5UEYvQUZ4UU14aE1qczF4Y3ZGZGJSRy9RQTdJZkxjSEdQbjRNQzRmMExMQU1QMTl2RUI0cGVYbDZkSUhaaTY5cm13c0JEeDJCS0pvdDJFSTN0VS83LzVIKzN0N2VCYURoOFNIelEvREovK1F4U1NHUm51bEFBRFdlM3JrN0N3TU5Rd0VQcEhwWkwvVnNIRkFPK1J5MjJGWVdnTmNWTFBFVHErV2t1a0Z2Zi9WRm01QTlyZ3dyOFRjS3VOcnlBSlBpV2ZMS1NpTWt1VlNicTBzN3JhNVhDcGM3N1p4Yk45OFIxS3lBdFpzdVppWm14T3lOekZubTQvNXNubUpuQ2hYbHNUYmtHbjJiS1IrQzRnVTMrTElhSk9NTU5xTjliL0MyUTdISWVrc3RML1lLRVZZTTNoZkV0dFU5TzBQVjk2Um9ZZ1AzODFRRzRMaTU1Vkw0NFh6Ujg3TysrdWp0Y0s2NkZoYjhtZ0F4Wm84cFhibzhvRU1nQ3ptNXVhL0U3RXhUaHhyKzlzaU5aNWJjY0NOaGQ5MGsxZjY3SENLQ2pKVFFWZEZwVm91UDVlWmlQZUZQNlE1SklTK2pNMjJtVEl6bG9xTnE0VFAvaGg4dzFpRncxNXJjZERhTitGMzVlb09pbXhwREdTR2tlanBBT1k4VDVZdUw2WWR5TWhKSFJlYkd1cXErTzYvV1F0MjhPMUJxR0ZQNjlnNlZsL1hUd082Nk9JcUVKSk5ZSENjM0p5bHBiTUVnZFFxZm9IQjZORzFoMWRYUGEzdDhFZGoreldka3M0L1dLTDg5RFFTT3kxUUNxZ2grSGFtZzJaKzlKSUIwY2lTNGZlME9lYUIwWFBtSmNvUFp0U3NaVjI2NWxVZ0NBYllpTzNqTnJxRURLU3hZOEI2OVhVeEU4Y2V5em1KcENOUmV2aTRzS1VNbVRiK0F5YkNGNVJ3TXR1Sjg4bGpWWlJPVXd3WnRrVWJGYVJ3TG1OK1dMREpqL0RDSzE5L0ZPV3V3ckxtTmZGeTJSdTVsNkxLS2JWeXg2ZVlFSitQdFZRODUwQnJCSk1yMEtxcTlJYUJnVklrczJjWXhQajQyT1dhckcycUVMRlRVWFBWZmZQVFUxTkpaOE5aN3dqUlEvMzk5RmhhRG05eDhmSGZaR1B1bThQMm91WUVVWHA0TWFzWEg3dmVxTytXUUlYNlg5L3ZRbnlMMklHenYrdlBick01YzViWEZ3TUJ2clZlVzBRSlFTdHB2MmdiVHp3d0ZPOVhHZGNFTVZrQ1FnOENLNS94NGx1VkVMdUZ2dS9tMTYwdUxKejFrTFJBTDErQ2RzVWNuVjIvdGpWZFkrZ2k2MnRMVXFmQlkvZDZwWmZQMzl1WVQxUjJRWk5HOHgxQXp5UVl2RmtQTG5na3ZlOGkydkxDeDgrMjdHY2FPak85cmJmZG1rR0ZZQjV1YU9ndTgyZ1JhOHB0WjdHaUJtbGhsVFZzbjZGTUEzeDY1K0ZzcEZvMG9QajQ1ZituZTRWVDlWemZEY3k3UklvaEJ1c2g1TFZzZ1ZHYzBVRkpTV1hyWGxzRGxFS0hTdWwvZDkvOTFqWTJySVBETHk3dXJyYWIxazJBMHBmSURrckxhNVNJSFh6M1hLN3ZESTkxTE1VakxtMnRwdWpTZnJEL1huTWhWNGdEaXdaay9LU1VIMTNGWlcwOVBReWJaWWV2TXFxS2xFUkVVQXFabVptYjQ5V2VrR0kzRGZObVBHKytHNVc2d09BSTVqRTNxWnN0OStDUnNsZUN3VXRBUlVWVlo3eEcxTUtTMTRVSmdweTdiZ29WZlFSU2lKWHN2WGN0dGZjWG5OdlllL3YzOGExNDI4dTlvd2lweHg4WnRHMTBEVFFVNkxmdmk3WXdTV1RWcEt0MHBYWDBWSXcxQmpoblJEOWVhWVhnUkc1dEhoNjhKeXpVMWRiKzlYZCtVeXRVYVBDTWlXMXBRVWNhMERhV0laRSs2bUpNWktSWUpRSWFuVlJrV1ZBUUVkQlFjL21LVG9LOHFBYjhtK25KbU53aXhtYzV2ZzJQY0xDd3BxR21KVklhRDlWaCtEUEJjK2JIRlNkN2pUUnpqQ2VCR0Q5aXNmL3FmckthWXczWTQ3YlAwNlR5YTI2c1hGcTkxd2wrZWY4dktoVmZ4eklIVW9NZEJBWlY5Y2F0cEhjM0Z5QmJEem9sNUZXK2dnKzZwek5sNWpJOWNDaGEvVkQ4bnkzMm1UZllZblVEeEhaYmVPUzlxZXFzNUZmcGF0cXA3Z2FrRnIrRlZ1M2lETlNrRmpyMkpiSndubC8vWVk5dFBYamJTN3VJdGZYZ2pIcGNUUTZ3a1FneGhqcEhHWi8zSVdRZkNMOEd5MjR0dHlGUU1Qak4wN016RndldEIvaTQrSGRuWlZMTnMzdk02Vmc0VlBUVlBQMkk3bG82alVCcStMMWVXVkFGWUo3cGJDK3ZsNVhRcFA5OFFrdGhGWXpvOE9pOTB0WjJSUWdQa1JaYkcxdFM1NU1vUVJGU08rRkxDUlR0V3hod1NSN05BS3g0VXhyYSt2TkJwb20rVi9PazlQVDA1TVR3QTBnMmFreHBZd2hUMWdScGd5aE1XNGswNzA1RWZkdXorVXUrNEE5ZnRwQWQwcmgxb2hWeEx3UTlIRDNTT3lvQjFncHdHN05ML3N3dEFqcGt3WnJUTnVYL0RaenlWMC9yNFpnVXRYTk9UczhNa2h2YkZ3TWtYNzBnSnp2Q3ZxcHVOaksxOWNYaUE0Nk9qclFhMkptNis1emQwTkN0QmhEQWVyOUg5a3E1bVlZWVlYTnpjMDFOYTVPSy8xdkRsckw3Kzh1Z2JuOE5PeVFrV0w2ODFwNHhUL01oeUphd2RySVc0Z2lXbzZPQ2xIZm1OMjB6V3VteGhRT2Jaa1B2RG5ibm5mcnp1VW1qcFlyS0YrNXV2ck04RHlPT3pTYUJ2dkpycVpuUW9GVkhOdElvU2J6OHViclZwTWtwWkx1N2lCN2V5VTl2UlgrU0puQ2d3UFg5a1ZBNWdiR3hvNk5jK3E1SWpiMWh2L2VCams5Zi9aRlNZc3d6RjZwMXEwZ3M5NkxJQjEveHNUWHg5SDRpMm9QYkNUbVk2V2psZFhheGY1OEx2NkEzY04xWXl3eE94eWlBSlhyTjJSTnc0N3NDNUZDZ2pkeTlVUFFpc3NxbGQ1WnN6VG1CcnRxd214VU1GZ2haeE85dmRKUzMxOFlHd01nME5CNE5LRUxnSkF1U1ltWkVJVWpiR29iTFM3V3NUb2pPQmN2b1hyNDV4NTZKeHVxbWFKeEtONTM2dkhUeWdEbEhFcTFpem5leEo3dlp4dWxTekFxYXN3QVhFZHpnSVFiNC9tUEhBVndpTm1ZMmRqUXZGR2RUNCtQUFJybm5Gdm1lOTAxWGg2UXltUzlYQlZLMlBTVjE0UFpCTWNOSlg5MWNMYXRiTXI2Z1hkWEtrRnFwUXFsUy9GUTc1K1YwMEZEVys5NmQvQStDZzVRTjVwbncraUI0MjczUjdXdWtMcVBBbTFmMG1MZWx0V1AyT1FLQmtVaHN4VWJJNEVvakRqdVlyNDBwWVQ0aEJCdk9Wc2Z3ZjczQTJzczdPemgxajlIT0xzcGNERm1QaHJwYUdvV0xBZmo4MWpFS1Nvb0FNdU1KbjExbkJqVUVYaDdBWXovV0JiLzg0eGZZVzlpRllvbHI0YzA3cS96SDFvQnpqUTJudjZzMEFFM0kwVVdSZ1diUWhUaVdaNEhwbnZhd1B4dWtENHhZTi9KUEZ2VWg0cU5MTXFGUUdaL2YzKyt4YzI4MDc5cDBwNkNsTlR2b0hWVDRySjFQSVJLQk9haG5Kdzg5QmQ0a0Qvbi9sV1ZsWWc2WThDUFNiVis3S0xBb2tYVWpRYi9TTHFPd25uWlIyOHY5ajJGVGNrRm5JUHRNUEl5Qm1NeEpncytER2QwblpWUzMyMHBndk12ZC9qeHlteXQ5SVpSVWxJQ1U5K3hXOU5lOEp5MUlGTEtkWVRuN1BlZ2FuY1h3Snp5OGsxRXZac2Y0NnB2UG9rY1B4TmZOUnEvWUNrTlJIcTBMb1QvTWljanU5MWpyZjlwbnE4bFFKUDgyNFhOaituTzhsTGJ1eVdzQ2xIdU9aV1ZjSHI0TzN1KzN6OS9vbW43d0tFZitEeUVLQUlEQThFUWw1ZVhYMXRiYytlU285TUtteFFDb0ExTWlDNHJldklIcFUxOVJ3Ym4wT2pLRDNFbEZaeVl1NDlpTUFpQ3Z5NjIrNERFZzFobHAwU0dlRzR3TWZGdTB0N1ozdDRpN3Z6aW9yTHlwby82SGpwaFZqV2RwV3JycEpSOVordVhKMWVzOWZsVnl1VFpGNXp4OVRjbmhlNkV0QkVFejVXSExpNmFjMFY5N2k5YXV0RzFndytzM1UyYWZSUE1zbnBEdVFVZzI5bmhMcjdBRnlBNXFqSHBDRkdVcFI0c2QwdVN4VE05am82SXdGQk9mZ3VJUEJST0lhUUhoa0VlSVMxRG5xcnF6d1lsRm52VjkrdFZrOWJ5OUdYSHlxQmpDSE4vY3dUNnRHVUhWTXlFRlNIOVVFZFhUamJoSUxIb0FCYVBuWmtaUms3ZWFNaEdsUmlwRFpBdVYvMnBJWkp5Y2x3Wnl3R0VIcGQxZ292SFJyRXdOZGZCd2ZBcUo3b3lLMjVFWXZ6QUtrQmliZldMazlLYm15ekhrNi9xaW5FMlBjM005Sndvc2hxRnEzRXEyaC81dGQ2L1V1VTUweVRDbzBhVGYrYitUR3ljaEpnWWhSOWFSc1ZCNEhzUEtUUmsrelUzWjZTbFZlK3hwaEJGOGZvQjRqQmZCbkw4MW1ReDRNaG5uSngyY2ZIL1ZkWWlKQ1RjMGhCNUhBMENGUktxYVdvcURub0V0RGxpcnNoVXVVWWtMdGYzTjNSSjlpNHU4WEowZ0Z6dldvSnVnWWRveHNQSEg4dmt6VmlMT3FqK1VDbkN4K2QxOG5kbytkK0dJSDdrV3YwQWxXakExZEdpejNJOHpWQy9oenY5K2ZsNUtBMkFicERyMlo4K3RYdTR2NnN5cVBWdVgyeXJSWWFYS3pFMGdOT0Y5UFkrM044SDVUdElOTHJlaWRodllGMXp3NkZNaGd4RlU5dG52bUxpNHVMLzIwbUZ4a0VVSkY5Z2tVdkNUWjByVlQ5S0dJaVFVbHY5KysxVVc2cGQ4WHIzbDlyZDBzZTNQaGZvMG56aUwvcmZWeksvcDIrMEhXVmxaNmVrb3NLUDdDdTRlV2RqRVVjZ3kxcE1NVkQrakpZQTFSK0JWOTNMbTZmYm1yTEt5bGhick8wbU5iNWllZm41dGRvN1hpSWtuR1lMWGpkOHZYQjZoeFl5Q3JxN2FCb3hMVTFiN2hjQ3pndENia3RpQUVHUkxCZ2VoM2dTR21lNVU1QWtEdmpsVVZOUnZiM2RSNVEra0xpZEcvODFQVzF6Y1RYMlN0UklURTJGeUJTOWQvZDg0KzlmbXJnLzlaOC9EbnBubTJxbElVclI1ZDNjWVQ3VkFINnhFMUdPSmpIMFdtTVRoZU40eUNpUEUrYS90WXRpc2RFNExqRS9NOVBpdGYyRDMra1hUWFU2dVg3Q2tMVUt3K00yTnh6U0pqRDhaSjU0TW01UGowRDdZWHp4amQ4eGJKNzhOREhzNndtTjNBemw1TXk5emNDUHE1OTBEclhVTGZHWTFkVXpiWDFWQ2lTTmcyTnNaQ1RzTXdYZkIwcDhUS2xjT0xUWUkwYTA3VHRPOE1OV0N5NHRKZEprNWpQclB4VXZHWjZwa0FVOU5ZeGNJV2lEdENwN3p2Qi9wSDRwa05tUW1VbUt3dVJQQTBVODdOM2IyOXZlZGdDbzdPQ3dmWERRdFZOWnhhRDh1T3hIV1c3SmE5UUxTaHFaTXUyU1JkeitXZHRHdXErNjFmeU1oaHhTVnN5bDlQVDA5WWJmVjkyM0Rqb1NtSHUxVTJ4YTI5dEZpV05kRnR1bU4wOURxZzkzZGw2MUx4b1dZNEZraHRqTTZJOWxaSitXaWNuQzB0TDkzeFFOQlRvQzB3eU1zZmZOelFJOUU0RVMxUENqWTk4RlY1K3RTNndLY25tdERyUGErZjFtUTdhVmJsVFV4d0xLZEVsQVgzQU44ME5EUTBHT0Z4UVVIQWZBek1uNVNJSUJUOXJTdWNrWUJ4c25WNWpESFlOQU5wa0Jxd2pwTkppYktjb0NqaVo5ZEIyZ1huNzZkK2pKOVhXZXUyOGNOOFk2ZXAzRXlyZTVNQlhmZVBYQ2NKWGRpNHVMb3FJaStWaml3bGhoU0tiYldONkxQcmcxOEJRQlNENnp6Z0pXcWpFeE1lQ2lORFEwYUtCSEcyOGFDd1RiYmd4dDgySWMxdDBVaXV2cjZ0d3Y5dVlrOGpYMHB2LzkrMWY5b2dXRjVBcXgxT2ZaTTNwNENjT1FCZC9malEzRWZoQjFWK2RtcHpmbHZUNEVNdS9UcitvTjJZQlNmNnlxNW9YaFNUMFByclRpa2xVSTR5Wk9KRkFWRVJWTnBCQSs2UjFLc1NtMUdVbm5DUE55OHA3YzJNTmt0ZFRWdDNiMzJoTVFkYmFWSm9Rb01paUx6SHRmYkpmbnF6TTlBWWcvTUt6M0xCZmZqalZOdXdMN0grTndRNkJ2OCtZSTFJcXcrQk1taUdhZnZkbVhBdGxPam83NnRXYnhUWHVkQi9CUVE1VHlhZVRCQm1lZXpMUHoyazB4SGxXMTlGczFjKzQ4TVVndlJZWTZUYzl5K1UxQnR3WFhWMElqYlQxU1RiZVZrVWU0dUNhdnAvVndTRGdJNVNmWGp0MS9ReUw3RklvOXZMejRpR09sRDNaa0ovTitvTklRTEtiMkJaMzlvZktYenR5RSs5U1dHaDcvZFppdS9pYzNJdHVKU1pHMXBUNUc4QjMybkVsbjFYMzI4QktjY0d0aEdMQ0FsQkJ5QWozY3NQb1g2TmFnUFN2cWJNa2dDUi9TYWlZbVhQRXBCcldDSzgwUXRIcjlRckpZZVJzalMrUG5xcC9GNnlJYTJERERwRDhjZkRNK1pwMWMrbUF1elVlbXA5ZlUzS3l2TjkzUTBCQVNndHk5WE10SjlqbCthV2xwZTZyOFJiWCtCMVFxQ2dxNGhtYlRtR2NSYzBKYzNIdlZNb2Vwc3BkeGk2NkN6SXh6enQ1M0pzb01qeHZZTmpjMnZ1ejJscUdGOVhaMGlIMlcrWHp5WC9XdGpQeDh0OFk1MjlHczZhbXBKN0hmM2l0OENzYnBoNGxTNE10RWZYTU9NZkZpSU9OMk5GV3JvL3I2RXM2TnNWbFRXdm9hbURJQXFHdVFnSUszaWNHVDVCenMrRy9ObEpoSFR1cXRCbDU1SWg1Z1lMRXlidjFvcGxIejZ2cHE5WXRrcjdTTHhNYlZLdm5nQnFPNzQvc1kwWlAzVmhHL09HWjFXdVpOOWZUMFRFeHdoZDh6UGsvditla3lXNGVzMG1ranIxN0s0RDVRY0oxZjB3am5RU05aRlV6bFRsaHpGcGp2NlFudXRSZ2NIVmtYTnRQL1FVWXU1K1NveElVOEJhZ1QvTTJCZ1FGMGFVQy9NWldHTHZwYTBNYVpPenRTV0tNU1h5aS9PWXppUlFnSm9aSERydjJibSsxeVRFek1HUkRGTmlQRXNkOUNZVHd3dkpYUkl3cEorZE94anhrbHJERTFPOXdpSWlCRFdQTmtBajRQZVIxMkxQZU1xT3dZcGJjQnBQV2tKQUk0MUxjNGp2c0xRVHp1cTdkbXgzVExPY2NvSDVIUDBMNnVuUE4vSzF1cERvb3ExTllqbEU5NGp2Sk9FNGpBNGlJbExrWklRZUZNc1JUSGhEMWZRbUtpSWwwUzI5R011WWlYRnpxdG1pYXZWV1RSRURueGtnemtaV3BJZHRIaFU3UnN5NU1EWFVKR3FzUkV3SFVKQ1JGOXE3NXNBang3a1EyMW1zeGlRa0pibDdmMFNWSHFNSFNCZ3BIMVVHSmpRUFJUWldyUE9EaEFnbXBnUzZsd3ZtT29KaGZ2SHVjSjBIQ0hpb2kyQTBzWi9TdWFNQjJIc0d0amZYMmJ6N3BINFYyWkZKSkdsTU9lbGJMSzBDdmpFaXFya3NyS1hwcEtSNUhIdW9TWjNPblp1d0tacXFFOW5oU1IwS2xvdVRaaXZLZ1VKRnF5bkVBOXB3QmtRUlM3c0VYWFNQbEh3OUtUOWorM3ZVSUxJNmVZSDBlbnBxZUhFcUZlU1N5eW9OTisvZ0pTa2lyVE9TYkhrUXhyV293Y0hSSmphVGMrcW1Dc1JSendPSFBPR0pheU5qYnJ0NGN6bDJkbmFDajBIQVlKK1B3eWVPN3BtOUlzNkVnSlVNdDZ3LzZCQVVUVjF4Y3ZZcDgrUWVhVUtGdW9OZnFGUEU0TGoxZEFMZFhWMDVYWHk4ck9qc1RBcE1TUEhOOXN6N0ZtNnhkcS9JMy9zV1BSVllNcFpZTGtpelhQdG9TRTJERXdYT3pCUGZRaFV1Ym0xS3BKbGVmWHNzelZUdjBFK0cwQm9VN1c5WWJZT0RqeklyK0pqQWpRa3h6WGl4MzBZVXdXTjZzZTJld2JsWldzMG9RaDNqSkNLTmZsSHdWVDdzd3llM0FBRzlKWEZqMldnY3JXK3lJZU9sVzNMUDkrV0xybnZOOGxtYWsxZHhONGNmYVBmZkp2TWlUdlpvcnp0YktJR3NRa0g0ekw5WkdNTjJKVWQ3MDdlWlJ5OHplSFJQTFhLMkdQZlBOYWdOd2ZhWmU4SEYxUk43c2cyazdIVWRmUjA3cyt5N2cveHhOL1IrQ2JaeGQzSW1hZ3AvY2FFRXBoSWEwcHdmUExJYWtHcjRBQWlnYUpWTzEvQkF4cjU5UDR6ZThjK1dzTVVYZlBTYVYrRDBYeXhFbEFUT2duTW1rb2tGU1NVMVhLdE92dDJSaExHWlNUR1lVelZUQlFlNEdsUHNoei9RQVhtZi9CQmdrZHNzWXdONExLMWM2ODBOTFNNakxDUXNsa1pHVHNHZStIb2JKaGZiQmdJODV1YVBuT0lKdFBUSXBlcXk1YUs2LzF5Wmc5UGo2K1NyK2FFSTJLRmtuVkwyOVRVUkd4VnM3MisvdFZkeUdwQXdwakNQSTRpUUR2Z0ljbTVjQ3BuRjVhYjI4SVNEWmpZd2x5ZEVrcGF5VzZhcVhKTkhiZ0V3QWJCUEkzMkR5bnhKOGZqRnAyYlBwUUtjTVNIa2NzQTBIREFHTXVUa0VXWUJNNE4wMnlhdkZVVkJIRUt4VjRVcUNlR1NOQWxxYm01MS9vNjZjZjBKYUxaNGVHb25RdlM0cUlETVBlUE54ZFNxK1EyOEY3QUthTGpkL2V2ZTAzRkNPZ3hva25JaUlCN0I0eWlSd1cybnEyUGVpeGNIVGt6Z1hyQUJtZnEvOTBjN3kydGxiU2UyLzJoZHZkY1ZtMkt3RWFNajZyci9vY1NTYUh6dmZUZjgwdTg3UFdHTFBtSGM1TnZRMTBSREZzMG83NE5UcDhzRHkvamN1bmtrTFg5WW5WMlkrUDRUYW9NSkVmN3lqZzlVUFdvVmNpRlBnRGx0enZmTU5MOEdzcjlIWmpBbnN0NmdvTGtjZWMweXJoandQSnJjU2lUNTRMamUxN2o3L250bnE0eGZ4ekxCUTFldngrd1BqV3dWM285VGFPRnFHVGs1Tnd3dTcrTGlWTy9IVkExL01JQWRJbnllZUhzelJrTDMzY1VSNVZyVHM3elQvUkVBUHlta0JpNXZ0eXFjTXZsRVl6UEtZSTJZb2lYb0hVcW82SDFNcm9UM2hGQW5WT3hXR3VTaW5vSEMxdDdTTDdQQWt4YWY1aUYydC9DYjJtNG1MVVlibkgwV2lFUWIxaTVtTkZ3eDJzaTEyeVRaVnNJMWxvS0YwZkJoVXVQbmtUSDJaRExadXprb2RLaWdaRGU4aHgvM1Q0bmQ2ZmxVdEt4NFJ2dTlEQ1pDRkdiT25BTGdOZkVwcjNRWVVsOFZoZTZGOEdOOHlLTmZXbEowWGVsclBZc1VGcXZaalhicTBvczBKeDBsT1RObkpxR1JwUEFTNnVpZVhsNWZuNWRyZmxMaENNWFYwU1d6MWgzQUprOFJ3WkkydkhWd0ZMaUxmWXZ6ODVORFUxcGFXbEFkTUJwZG9nL1FkalhvdjB5VlJsWW00SUYrcXo0RkxGMGxQNzFUWmtHSXIyTndyYVlGeE5SSlFHM0dDU0VscHB5aUd1MVlaMysveC9oNkRia29tV2xqVEwvc0hCd2Y0K093ZkhyekRLdTVkUW1ZMngzTjNMMi95M045dnRoMTN0NWVYbEJRVUZEUTJQeFV3Z1hDNENMMTYvUHZjY0Y4OVFaU0luSjgvT3poWjBYWUFzc0pUaHlRenl6NWlBMk1PYkNlTWVHeDFGMzZRVXM0bmpwcEdFMEg2Z0trbjl2ZThOTVg3OTJZVHdXMVZ0MTgxcUpEWEFWR0IwUmZ6UHRwNUtYaXNyY2ZYa3dZTlcvMUtRazhmS0ZidmJGL0o5U3Bza1E2ZE5XR05RRG4xOEtucllNV1hQbDVxUndXblc4Ym0wMUFaNFlESE9HclBPMzd2bnJ5aktXNzRNWFNqeGZKM3hZci9WWmVVdjlkSzZvTkNOMWZ5L3VRQUYvTEdKWWR4L2hLald2S3JlYVFxZGhWSGYxZDNmaFkwWWZMejZ0eW1aais2VUJXT3Ivb09WZ1h4S0gyT1o4Q3dTK21NWmNaaURSTnRaR0RKVStlYXk1elJham01ekxIZGtmTnhISklmcnRNZi9KNzA1WE5QWUd2dEp4Z2kvejRGSm5PYUwrYm5XTU05QU0ycTBKMFUwdGcyL3VMNklqYy92ZStlUFA0V2dRSjRRRTZ0cVRjRWJ5RXpxNmpMLytQZUlmZ0Q5ZW52UTd0YTJYUWFBcEx5VzJpcU8rK3ZubFFBMXJHVHJiQXMxaGFTMXoxSTA3aXM5eVBKYVpXclpHUEpyMEhOYll6M3hiV3hXRGRDTkwxcGNxNnVydzdNVVMrckp2YjdjcjMrUE9QaEVON3JJQkovd1NuNzRFeUZ4RzJrbmpNSFZYM0NFekVZZjFsdG4rUzBHb0NqZ1N3b2hkNHUxL3ZpYnlENHN4QnpKakJINUtUWHoxa2QyNjBuNjhvVVBIM2hwem43YWwzMTNzWFZIbGJGVlUxUHI3T3kwZ0wxNTg2WndtZ1N0S1ZXN2RzYXBjUTRBSXg0NlkzaDR1RzBqYVJScUVmT3NzNzVtQXp4YVBnc2Z6VVNaaVJpYkhEbUJ1T2RwV1p3RkQ1ZC9LcGFBZEJPSFpaeHc3cGhSbyszKzRpMkhWOFRVVzdWbnJNTWlJci9IYzBVeHZ5TUs5K2ZsNWQzZFhpSmVsOTU0QlJlSGNDc3pwZkR6OHdOdFEreGM4VnhGaGJrVUhGU0ptSVkrd2VOYnJEaUgzUS8zUUoyWUNXLzI3Q1J4OEdsK0RCcENDb0Zwak93NzNwUTh2Qm5TZU52Z2Uyd3BaRkNnbXVxZzF3NFNmaXd4dS8rL1kwQTdnRTg5TjhmUWhjbHliMEtoV2VKdm1vZXNIWjJkMFpMMVRVMHBtUWxER2RCbGxLQ0luVlVRcy83L2tYUXJsU1ZyeG9wcFlXdDg1a3RRRllKcmVucDZBdDczRlFQU0tlVnQxaFhneDVxR2VEeHh0RldjMkhWMzhXSjZtaDljcEdVR1d4VzFOOVBzWlgwOWQxMjBDTFl3b3lmVGlMbWU5N1pWTUxkZWtyeFczTUJhWDE4ZmFGakZCRXJUTnVlaGVNRWxRejI5dER1cktkUXltZUxobmtTS1ZWWGJsRVZYTjBkSHhGYXF3RFV5dFNncXBuRDNOOUFCd3NISHhkVTFNQkNsU09BcmlPWU5Sb25YSFlQSnZqZXEvZ1hRRmFpZzFVRGlqRnArWG5iMmM2N0pwdUtRNHB5YXpoNDVRdm5JUG02Zmd3VUFSNUlQMStPYVR2ZUY0djdCM1VrSzErRjlNT2FkdWs4U1Z5dW9odkYxdUQxWUJjYktORVBEV2tOdmV4aFNsS3VtaDJFSU83NWIyMzNnTGhRc1VQUEcrOFpyT3orTW00cVVGR0M1Qmg5Wk5XQmhkdlp3ZGhhbk82bFA2clJHOU0xRDEwZmYzYW1kdnJmRmt0OVVlRlE2OStMVi9kYlRDNmZDVUMrMyt2MXBXRFlTSDdIUzRsc01rYVpnbGJtQ3RIVEl5UHJKTFdJbkdGN2I3MWZNUTdQZncvWTdsbW53WGp3S2w5SGNrZnh2MnpjZUFRSGllQVZHWlpSQS9TaGhWU1lkUDc5V3M0OVdBdG1tSEJrQXFacWlnQmlWYmJIMWJ4SlpjOGU5N0N3TmxDaWFkbGZUUlpLU1VORHoyNTgwZHpSWmFMY21GYWIvOE5SL1BZM1N5c3BxUWhTUEZzNk5xQUplS3luRXg0ZW1lajlkWmRCOS91c0Z1SXBDelVIWGxsMDBwT0JXcUl4RWZtMVpHUWJjK3hrcnErMTRIaDZUaHFDWmxQNkw3cmVCT2pvNk5ORDN3cDRiLzY1UEMvOHg4SzRCSDJYMy9mM2toUHRSVHdqcUk3RWpLV1dGTmRqaUpTY3JLNktPc1Z2UTdRdWo5QXhPOHk1Z0Y3N1hJZEYrUGUwWVdETnFmV1VqS3l2cjQzTVpnVWN1RlkyY29CSkl0VEdhdlhsNSszRDFpNXJGS3I5alBjWFRkbHphMkkxRmxXc2xtNEkycnZESlUzVVliZ1MvMDYvWmZZSFBZeWNuSjJyWkFyVHdCRXJScFRtL21wYVdHUXN1OVV6cXlEV3k5elAxaHFxSFU2RlFrWEdiZHZjQWU5bHhXSEVsSGJZTVQ2WXF3MlBiUnIvcFNqMmdIcm1TUVNFSlBtckNUQ3JJcTd3RXNwRG9VRU16czZYRlJYRXVMaVFIOGlQbWlsOGw0V1V2SUIvZUhjNTlja2laMnM2aEtWMzFHdUg5V0pxeTJobEs0OXU1VkRxU0RnWnBydmdiYjNEQ3R2dlA2ak9UUVY4aEw5alNxd1dkQS84bW1RUERVOVhTa2dHVkllSnY1eDkvVmI0aXNZdExITmFMMUVyUnlVUDZRMG5LRzYwaC9hMkFLc0ZydFRScjVEemZvS0NnNTg5SFhzK1lacmd5RkwwY3lJUkRLYlczOXZjRDc4NW5ZbU5pV0ZsWnBYYUl2MmptTUdtYTZ6KzUrUDRNcnBGdUkwd2N5L2c0K3BQL0pXTnl2UTVrMzZiVG5DTkJlbEdlUGpHRjMwbmZCN2hRUHI2T2gvdGJRR0toRkxob0hQcFZSRnZraW9sVTFWVlZ0OHl3d0p0aGxqUUdMR2QvTGhnOGxXVndJbXpGblFhS0pJRmJJczVHSER2dGVPNHJSb09jbXBLeWR1eUwvZCtCOURvNExkOFB3KzRlZ3BGamMzVEd1eStScGJyNk5Nc1FxZnk4VjBIbkQ5cVRCNXVVUko3OVo4NENpRDFrV2ROMjl2YklTRWxaT0RoQ1Rqdkt5cGc0T1d1cnF0cGJXbHFLaWl6bkdteitWK1FINEdBald4UjNXZVZQQ3k3THVISzFxcmIxOUJmcStSS2RqdE9WbWJ4MnZYY3hSZEpXbWxobXRZZk44NjVCSjBOUFkyS2Y2OWVZZ0Y4aitMSXByeEZYVC9STS83RU1va2pHNjkyWjloeU9RRW9ldFQ5Q25KeHVpMjJ2Z1hnUFdiOGF6ZUlING9leStieTJEcjM3NUVuK0ZkcUFCeW9xYXY3TnozS2swK0h2cVpXVnhxYW1vekRFcG96d2oyYWRiWjgrcFZheS92blJaV3NzbWdHTjArVEp6QUh4TmlCeHdaMndHVUlad3MzQnhyWUFZRTlOY1BHVHorSFM1WEx0NVcwa01zT29wYUt1V3NsM0M2N1UxRlRjUjQ5UVllZ3lrTG5pa08rRE4vOUN5cmZDOFo5RnJYME9SVmsrV1I4eHFESCtKcHZKblYyRWowUHJsZmY4ZlpkTUJNeXlTTnFrelhsdWJNYjg4dlpPc3hodG1PR0l6UXNyOHZqNGVIWDFwWEl5b29pS2x3ak1LbzRuNW9NWkRYWTA5UCsxOUozeGNIM2YxNktPUGtRWUpUclJna0gwT2twRWlSSVRTZlFhdmJlb3dTQjZiNlB6RzJKRWIwRVFCR0hVSUNKNmhDRWllbS8vTzkvbk9TKzg4TGt6Yys0NWU2KzkxcjM3N1AyUTNZYUZ3eS9tZW0wMjVOTytrWTIydDdhRnU0VzZPbEd5VEhRcXAyQUdPb0l2UXI0RWpjNUFhNVR0Lzl5dUNkbXVWdnEzMUJuazRlSHh5ZzRsaExxN2k5ZmYxTktDSExWUEhpUW9GNTFYczZLZ1VybVl2RnNxUUhhVjVzRUNody9rZk9EVEpFaUZ3M2xZU0lMNUhDUlRydW5Dci9PMVVCb2FHbGVoWWNBUGFmYkI2S2pWU1VPN2wxYzlGZ0szcXdIYUhIZ1Q3ZkJLVUMzOXVoU1hGUHlzNHVrakNZbUZOOWdDbEowZGdzc282b1NCOHh0VlAvOThEQlR4NC9mMzRRUW9uMUtTUnRuZDVCdnJDVXFNOUtWSS90RGY1U28rTDNaUmExRUlvVXJUQ3lGSWVyTnpyVXhReTA0YnRoQzM3dy9weVNjRVZ4Q1Jvd0FqUzJaVENzVThiSVVrYUlTSVBlaDY1OWo1L0FFMUdwM0d6Wk0yQkVod0xkNjFXSVRRaytJR1ZncGkzejhYZTN0MXdvU2p6b245bmVidWI5NjgwZFVkYlhLY2lvdUxZM242d0NkNWRKb3IzT0dvZDdzdEpTTU8ya1NsbGdGRmwzZFk0NlY5UUR0ZC9JTFNOeEZYYlpXaU1kSXpvZ1djdXdnd0xESXlzc3E0R2hBbDF3QmxvZzdoditOMXZuVGFkWG8wcGJmczBVZUphOXVtYklmZnhlcG1TQTF0OE01U0dzN2h0UFBqNlRvNDZHS29VMThNSThrbS9IVDg5NVhVTFNaYUNJTTc4bmhSZS92SzJQZzBzemFZNklnYlhNZjlxS0ZTQ0FQSW5kQy85WU5KYkVwZFliYzNuejdKS3lRanF5a1FVSFY0NjZMbjRHVFpZMXdLejI0d1ZrNjVOT2FFbUNxR3dQRUJHK1I3Z0h4WHlPVUpRUE5MaW90WGdDVWo4R2NPdHc0MW1XK2VOY2NGTU53cG5sbnpvSWMyUWtGYmM0OFpueWtHU0cvaHl0Y0cvSXFOWVFzTkFIaGtucVRyTDJrcTJyYUUrc2VzYjM0RHhMVGxWVFd1eTN4Z3AyYlZ5NW1YbVNDT1BXTTY5YmsyYnl4WHNyd1hyb3Q2ZENUQUs5b2JieGtxcCsxcVh1ZlVpSVJzYVpOUXNYek9Oc3M2WHlVZWVBRkdBQUQ5MEtRRjkvTEhXN2JnYzF6bytYcDI5K1hpTHV5MVl1MnNZSncxSDUxWG0rbjE5YlYrMHMyWHUzcS9zZGh0UC8xWm9qSkdwbndobXkvVzlUYzNOd0FKYVdscTh2SHhVVmExc1Z5UGZOazZ2OVBmMzg5dTBtRTdSRnZjQkV1a0d0b2tDQmQ1bjNCOXlaamQvMHMwVndmWGZ1WmtaeDRJOVRLYVJUQVBZSFdObno5dkNUcjlKeEs2SDU5Q0V6V2tEbElaaVFLM2V6Mi8yZlhidkxCKzRSelozNFRmeis4emVETkxXWWpGREE4SEt5Nm5jajIrMll0UkNyN2V0b2pSS0s2N1ZuYk14WjZYbDVkLy8vNTlORS9xY2Rsa2ZyNEVNNXl1MzRYL1VZSU1yT3U0MnYzNklMczdHSURwdTdGZmNHY2JTa3M1MDRjeXRGRDQ0WGlJdzA4Ymx6azY1YmpNRFRxeW5SLzFObFBsdXNzWDMxdnBoVjZBNC91WFFpOTNpbTZ2c0FBWTR0SUFoek1GSjZjejhnU2xpMTBTY1JYUmNRa1FYSStUZ25lRGx1VkNyODZxVzVkZUdSaEFSVVgzT3BhdjNXWnJ6SURvbzNTMVNxMHlRdTQ4cEhyZk53UFE3OXhsazJmeEZsZldnMG4zRVNtNG5sKzkrRWZaSm0rMEhDVm9uMkJISGtHYmNlZTFobXdOdVdqTUtrdW1ZbHdrODZhMkVMZlpXVm00cVFDd1hmdnBZSGh6azgrSVZzV1hZOUNUS3NiR3cyTVBDNUFtcWU1elhlbS9xUm92aWFVRWFXUFBybS82WXFoUGdYRjh2RVVJVVdkR3BEQUMvQ1VIU29EbXY3TWJZU3JiZEIzcFltMC9mTVJtYlpyMVdBUnprRnRlSHJUYk9ldlV2QVRFTjhEVzhFMjd1cnR2b3hqTXoyNU91MjlIM1VNUEw3WnJTUmFaTlJrNXFxRjVRcGhzaCtaOVk4Z2NrM21aUzdWa3pjcXAyUCsraWxtK1J2TUNPaStpbDhReXdyd1NjeEYwSDNjc29YRmNFWE40NWQ5MVdEQThyUFhETjFEc2NORi8rWHFtTnZTUnJPeEZldEdWTFNBU1U5d1JvME9Id2ZRbXlUUmtVYkFZYXJiUXRVUXBYTzlBRXhQeUplSVoyMjRmaDNlT0VXV0FuQmdkSFFXVlJKRXowTis3ZDRlTHlDWjQwWGUyMnFMYmZCd2U2b09Rd2p4NnpaajdsTmJtUTBuSjZqbTJhUGZ2MzZaWDFXNnRjaXhVQktrTDI4ZTRKcVFwRytxdjRpbXViOEd1TmduVTkyVi9INTYzdU13MXZEbTBkdzhYMlFrMjlTQ2RTNjlQZ0w1TUM2aCs4cUFpOXQ4ZDlCNE5mL2N6cWdTb1R5ckJPK0ovNUhXS0RxaDRNRDRCSmFLK3E2c3Jrb1NhVmM3dnIzalJ1WTY2ZWxTL2RXeS9OYUMvdHJlMnd1bS9UNndGK2ZqUWNSQldud0Z1SnMrcTkvUnBVci8xbmEvOTJNTndSYWFqUTRMZmhGa3BvWlFNdkROVDRiMlplZkhKa3NMYkhLUVJvb0Jyd0t1ZTc4eTM3cTVuVzR5Tmp4Y3Boc2lDVm9Rc3VvTDNmL1VEa2hRTm1JUGtvY2ZCdGhQRWVEcThQN3R3VHZDUDVPdHo4d3dWOExjN1pEL2lsRnM2ODMrVjNlb1MySHdLUFA0ek5qYldHWFNLNjV2QkhvVFhUTFVmOEFtRldrZGxtNVBGOUZVWjF4Wkt1Yk4rNDkwUnkwN2tpNHRuRVBGck05VVh1MDhWa3pydzFqN2hUZ0xCSkFGNGdJeWNIT0EybjJIOTF0RDQvZ2JMbmdpQVZMcjhiQ0kxTDJNYkNVdFhrUmh5QTkzZ3VrR0RaSUxQUEp5ZEJXMGRjRllHaUxpa05XSVNrdXJuZ2dGSDdWelVvVkpDNG9WWUJrQVZBeW9QVjVtMzA3elhPN3ZoWUU3a2laNnBTalp6RHN2aVA0dkpSZDNtTERrK3JwRUluYlQ1SGZONmE2TGlZdjE4a2JoU2RsQzRNcnVVbEJTRW91dGdXSERpZGJRaEUxa1ViU3hpeGlsSytJTmtYblZEd3pmN3h2V05qZDVBdkgzYXR6Y3BmZ3UwdXRIbTQwWGJUd0RIcjVNOGNyNmNhQm9UVkJEMjF4VWZjUHUwajh1U1ZnZzZBWWlxaVZzYnFxNE8vQjRtdGVnekZVbXRlQWJZdUhaYWs4TWtaL0tnalNqazE3NjA2THRSZTNHWGJrSG96Vk5vWUFJZkNtS1ZraDN1OXJyT0pLMHlZOS9MWWV1Mmc1ajNZMDNOdjZPdEtjRFdQOHhabTdmN09EN3hKRlY5WDlZWkFwaENZbUtpZHBaUTIybzBzK1VVTENkQjJHWWVqOTFHTEJlQTUyY3ZYeklDNFQwY1Q1bHhQMkRCdWhuM2xJOFhPcUIvL3NHaHM5Qk9uU2JBUE10dWIrUHRhS2xjY25ZWml4Y1BzZW83SjdJWmZaTVVMVlFXUU5TZGp2OU1XdFoxbG5FOUdMeEhGZFd6elhML1B1QWF1azlveHoxWnh2dlhTQk5TK3JaUzdHU1lZamtSSDU1WGpXTWJYMVhYZ1VTUW5wMGpBMXdaaGdncm1idTlOS3o3SUM2MFlYUUtPOGpZb1J5eUdXNXpoNVZ4UXBYUW9EaUQ0d3VJUXlNOUZvcis2cGdydWRmaDdlWDF2UHFWbldSZTJHSGVja0ppSWc4dGFjWFVTNm1RUUY5ZjM1a21SeDRlSGlCd1A2L0tYSk5KN0pDVGVUUU1zZE14eUd3eUw5bW9wNEdCSjRiNTgxWjByUkllZUVQNVVjYkNIWWMwZzNZcVVwcml5SW1kMnU1dUpTa3BmNENHZTIrTWVIWXNUanI0QUxBSWVIbkd0K0hoWVlBNUdqMS9QdHhBOFpVQkJrcW5mb21LTG8rd2FGQ1ZZck1ML3JMYnorVEk5UHM1c0VOQ2xRSHlONjBOWEdGVmQxdzBFenlmUFp0NnBxY1lLeXJNei8reXc2KzZieFdYNkFXMkE4QmJYQ0pIRGVueVFQcFpHamVqOEtpWWRRSlBHbW1rQTE1ZGxCalNQcXF4U1MyamxNL3hsWUpOaGtHU2ppVVZpT05sMnRzditFUmtGNjhOa1c2ckI3ZjJYbU1kWlFHY2JxSVEyeWZQallqbzJsWlAzM0hvZkxNVEM0eWtlKzlibWdFTEY1dzRDWit4a1dCYVBTbEJtTkFKbDdhbk9xNDMrb2NhMzd0M2wwTGRJMlB5aFpDOUdGTDBTZTBlL3hNNXRrQWRVdzd0VThyb21pejI3cThTY00yUUtFRE5PblNBaGdqTWRtS3dBWm5vaTI4UnY3dzlRTks2a1pLSDJzZGVZSFc0ejZpL3grOHBqOXQrZkM3SVhPYjFiZlNhaU9nUkVKZVNsVzdPZ0QrczhmMS8vdndCR0dCRUQ3c054YzlRUUVwSHVKRytWL2RpZVYzL1FqcUpQQXBXQ3MyanpydmZPRmJqZDIzd290MzRYMUQ0S3dMdEwvYU5SQVIzWGhvYzBaTUZNZ3gzWHp5NkRlbktYcFBtdTd2MlJwR0ZDaER4cWFrMC8xWGtRRmRWdWY4TVhFdmowUzZ1RkpKcVMrWkxZV2dNRmtNWlBiZlY0bjhzWFloZGkvM0lGeGZZbnVma0ZXQ0VLczdYQVQzSlZnUzRxcEd3cWhWTGs0ZEt3aDAzZnN5cGVac0tmK0tEWHluL3BtWW83NGpmQ2FSOTRhMVYrWms4MWpZQ1dtNGgzcU9XWmZkUkx1S0pXQ2JoYW9zRW50Z2NYZ0VXODFwdnZKelpuZU9EdnlORHdCMGQ1dkg5YkViNjRJK3BtdHpTdlNpNUhJR0dVSzlJUTIzTzFMZWJEMUkxTmRNSTJlVTBJT2xIQWhGOXBEWVUxck9hTnU4aW5KWlFUQzdRenJuNERZblBnb3cyQWpNLzFSM2dYQmZ4U21vZG83ZlphdzN5RE1WSmUvSVdSa1pHaG9iZnZuOC8yZElMUTY1SnY5L2tRRUFTTlR4NGZDd29uTTBlcHczOXp4S3NkQ1FVL0xXOVBWbGU4ZWcwNHQ5N2JtMklWUkoyWUhDdyszckhYZVJWMHlhNnFrYmdJZi9vWCthYlc4eG4wTThEbGZWc2JtMTlmaWNKaUR6citBaWp1S3NrczM0akhqNHZRaCtNeUVVL0krTkFZQU8wK1A2cUd0REo5SWFMM2FlakR6ZDdPOHlnai94Q1NLWXk5U2VBWmJEbmJnK3lWS1FKK2V1OG01SW9DMndOcHN4NWk2UkVaWERrQy9kRXRUd3JGdThSZlZaSk5xckRMb2ZVNGRYbFRTOFZzSXptSzhNWCtkOTJ1c2llc3NoVTlqakwxbFEyaDhOQVNvMjNwYWE5Mk5WR3JTemxYWUovTVBpTXo1ZnlFSnFBN3hlVk5tREt0MmVvNUR1eUtzWVZDV0taSEI4Y0lhSmYrRlJCS2lYUmhkcFR5WVNJbEpvMHlpaXhYSkVKUjhsY0xlYk4zYVhoTXN6Z0pnMXM0bmR0UThQQmRPVXpnREFSS09BaEo3L2ZkK3dSeVM3QnhwWTd2VXNOdWVKaUNvUTd2OFZ6NFRHZ202MDI4UWNDK2tWd2x3L2hsWCszMEUyY0trcWdSdzBsMElUVTRrM1hqK21COUJHU3k0dG9pLzJGRm1Ubzh0dTkyMzltWUtIOGhMSXNmaDNDMkFjUmpJTkpwd2t6OW04dFYzaUNkd2FiSWluNktWOVVqVjNNVTZxQStjcU1kTFY5clJFbG1QdWFscHdJMFI2V0RZamRKN3hyYkVxcHdOdVhkdEZpTE9PVmNVakhQR0dXN0RZcVJodUlWU2I2dHJWVG5EeXBTdmIwbXVsa29ySGR4T2xKTmVtVGxqb1htN2tBYmt0bXI5allObElad2dkUWhOYlQ5eFQvRTY0UWVQTlZ1NXdUamxVMFJZL3BqdlZSa255TTBUWmcxS0d0WU9lVnpwY216SDlibi9ndytjZHpUTU9qbG1pMzQrSkNQNEJHdlRwZDNWNmlKV2EySVJGYVBSYU1TNXZwVy9ycEZPSzg0MzUybTVvRG4rRE9lYXY3TGNhL21SM2VUeFNURE9ZZzNNaGZWWHBmL3JaT3NRUWhRRGMrNmNlVEkzMDRNMVBka1I3ZjdaQTkrZUUrTC9yZittdnhzNW1pQ3pQL1Z2SmY0K2NOK0FvREVJMVYzTWtCRVhOVGdjd2tGaG5hV0RWbEVMUEd2TUVqS0dWejZ0eXMrVURSTm9xS2N2aTV0MXNEdWxzK1lUbTEveTVzeEJOVGxiRXZuSnNVMEwxbWZ2RmhWWld3WUdnbWpKeHZUSFJBQW40WGxxQ2J1Qk4wcU50b2FqNDl4NWlvRVFWbThZemI1S0VLMlZvekg1V3hhSndsNDZqellNb05VV1RyQlowc0NvOUdZYVdQMHRDRXJOZ0U4cEt1cWRCRHpncWUvSG1uK1laVXNuV1ZFU0pqT3FJTVVwWngrZGZKeEhNN2NSQlYrTE9lRnRjZW9oS2ZtcXV2ajZrWGFHQnh4ZDgrMjR0aldnUUlucjBYUzFrTm51WXdYanM4WCtGcDdPL1QxbWlpbGhRbFluNmxZbm5INytlM1pXTnVyTk5idWpZdG83UHI1L1pFT1ltaStHVmFVK2dGbEVxczlmTS9nN0VFU1p5ZnVIb1E0TjUzbGw3MXhkVDdpNVZUcFgraTBKdE9SclhSaDcvYnJKbDNRMXZmOUpQOG1DVG40RXpWZlAyNkFvM1dVenkzMWRiR2xPdm0wYW5mZVYxa1dJa0FlLzNVdGhlZlRPRFB6aWNLNlFaSDZtQTRFWitMT3BValBLUEJwWWplWVJNenM0L2lFU1p0UThWSDE0RmVTOWlQMmFIVlhBaFNOcFdwQnZaNDFIWjdqUk45STZNTm9KZjBGSTR6eXJlRmpWSGUyd0tDeHNhSDBQYm50YjRMMHZ3bFJsVUw4NDdvYUNPRXZ0MHNBc3laMFZ2QU52QmlTbGpiOHZVL1NVb2JDZ0hqVEJ1ck9MQlhCem91NEwzMTVscStqbDFyTkxSYWNvUi9WcUpMenRMb0NhZk1zbWRvemFuUWtRekQ2bUt5dVF2cXFyaGI5MnhDZGxjakEzUEExNlVsV25qc2czcC9VQ2FqN3BWUWY0anAzTXNpR3UvcUkzSS9ZMzM4QnB1ODRzSW5jdFpWTmhLNDZyemYwU1Z1MGZiaEl4Y0NMMFF4WVQvdW5tRG9YaVJiUWxMU3Y4V08xdHBhYXU0Y0RrRXlMYUdWc1R0eTE4TmlRYjRWN3dVRUZucFVhRmo4SkV3OXlsejJaQ0lwUkcrb0N2cG41SGRqaUJhYVA3c0svWUNxbHVEVGZiQS9rT0dlMkhwV0FVZ21KUWF5cUlyQ1FIUkZSY3pjQjY5YlFRQ3kyUjVtNTdWN3RrQldQYzVPNXQyVnZINS92Ym0rTkJQT250M2UyZHo4M0JqbmZJL2d4V3ZsVkVPQkdtdmJCTzkvUWhWN1JMODF2TTVOWlF2Y25CMGZ1VEpyOEsxT05Nb0Z3aFEvYldnakJEbW42M3A3amxmaHMxUm1zOVQzRlk4dUMrVDBXSlJ1VmlLcEl3d2xTd2l0MUlUZDdUSTF1ZFBDMkk4bWk2NStleFdTUEhMVS9Cb2dYeGdkSGQzVDAzT0lIVTlPVGhZZjRFd0YwVFZ6Zk9uVFpoOVhCN1VkUE94VUZ2MkVWeWxsQ08rUmZDaWVOMHBGU2RuWnRqdXF6STVYU20vNUd0UWM0T0J4dGVmMnYyTE1VdVhYUG55Q1FIUy90ZWZ1VWljZ3hWa2drRTN6aHQvYTg2MnRUVTJmclZkOGVKNXcwdzQ5SGxyZjJQU0UzeVI2Ly9QcmNPL1lrUnc3OXg1WGFIV2VyY0VKUjBCNk83dTZWdGZXMWxaWCszWXNpb2J2SE9HQnRXcUVnaDRKdXBsWGhwZkZUWEdnM3ozOSs2T2V3RmI1Y3prVnI4VUtONk9OMnB2a3llZ3drQWNUZXc1UjUvK2lZRmFCZ2JLcG1oU1VsTmRGZzJHRlE3YUsxMXQ2N3N0ZG5WVlY1SEdoRXoyVVpweHNBL3k0dWZSL1hBam5OeG9kVWY0U3c5c1dIaDUrWDg0UDE5NEFqVDQ1T25MQm5WL0llb2pKRm9ueHRIM1gwdUxhSWYrdmFyY3B5aitTbENZaWR2VHYxdGFXMHI5QWFLWld0WGtucml4V0ZOVC9hMkZrV3F3UytHTVQ2REl6bkFhNXZUVW1JNUtwMWRuWkdYVHk5ODE2cHZIVGZPbVN0cVBIYkNGSDVCWm5NQk1UWnZsUkE4Yjgxa2h2MnRqZk5pTWtPUWxSK3lHRFRTbGcvTjZyL1lCZ2dQa0JINDFWaS9EK3R4OXdGYXFFb3ZQUnBGT0hQdHlPRzhUbW56aHBkc21WUmlQQTh3MWViUXRmOXpSZFhWMmRuWjNiVElYcDQ0dGRDUm01TDFYUndSRnQyYTU5ZUoxZzY4REFkbjArWUtNQkRuUzhQUnUyMFZnRVhIeEljb1VzVnhuRUg1bU94VGd5WnVBTVF5TDczbVlVdU4vYW9JUXVlcCtpRDAva01kOW5aTG1NcUtnb0ZIcW5VTHFzckF6Z1Y4VVdXdnpOakIxSTEwZGYvRUVMRUJzd2IvVzdFZWlHWHh0NVZPL0VoSDZKL3VhZlB4RytSTitKTVEzdkRrcGNpanliU1o0YUZZVEFTdlNmUFh2bTdTMytidFhYeDQvMkZaUXp4c0MzMm1tVHdHeUpiZURsLzk4TlpmY01yYWVxSEJDQ25odW1IdTdBNDB0eGNmSC9hazNSQlVJRk9UdU56UmlxNlh4cEpJZWp4WWRIaVB3ZFpRYytBcUw4Uyt6ZGZ1djlwYUJkSWdaVmNHSFh4VnJYNlJBN3drQjk1VTdvQ0dEYURoSmszMll5eDU0bVdNSmlESjB5S0Yrd0V6R2dlUWs2MVRqUDM1L2pWZVlCU05lVEhROGVnUEI4YVJJYWcveUlpa1J4OUVDc1Joajc3bTBWVmMwNitFV1BJOEJmSlRCR0JwWU5OQnpjQVhib20xR0FQdVBhYlo2UHV0ZVl0bjJyVDFVRnYxdVdLZGh1R2pidDU0Y25DYUwxMVh2Z0NtQVl2MmFTcVNnem5ORzJpTzBaRUk5K3QvL3ltaGVrZ1EyekRKcUFIY296WkE4UjREbkJZUUx2SGVNYTRmLzF5djM2TTRFczVXdHFSNnlnMWQraTBjVTdwMzhieC8xOGZadWJtb3lTRXpEUmQ4cE1JQnM1VVB6SnpDcWYyN2RGZE1hWFR3cmNlK01PM0U0Wnp6YU83V1VBS044Z1pXT2ZzTGk3Wk94SmZLUmdCSyt1cW1KbVpCeXlGV3V2bVoyWmtmRWJTRkhzaFhqM3FEU1ZjVm9GS01UMmFuT25iZWNtOTExUk5SbEpTa2t0aDkxZXZ4N0xuMnQxdHlqUkw4NWdpcjRqR0M0K1FHUWRsR1NkcXNhWmFrb3Q5RmVaT2tSNndydHlPOURmLzNRNFUzQnE2NmdyNU5JRFh0ejh6V2tJb3ZQalp3dGx0UndRZUwwSzZ1b0lGTlE4RUdCTkh1K2U3aU9VU0hOVFM5Zk54WGFGWGhFeFN2eEh0L2g4OUtmMmxRZ29yNGtGc1BQSGZjSFVSNyt1Yjd3N0ZwRTFKZ24zRXRQS3Q1dDlmYXRtUDV6TUV0N00yaVR6cEQvQk5MRFhsM1g0ek50SGtPdE9MUWlmeHZ3SjR3VWc5RER1bkhWVGhESWhqNHhEVk9QZS9XQjcvNGYvZm41NjB6aStpMHVEaW9tSnNXb2dIZUg3WEIzdExleC9CR3pCaFpVVlNXQkN2WjFKUXYzTHg1QUUzK3lseGNWTzEva1dBQUR2UG5qS1RVdTYrU1pHaHdxTnZLOE56TXUzdDVmcVNOK0NTSzgycm94M0FMSm1LZnJSNmhxbmt0ZlA5dGNlSjdHRS94RkVHZTNGU2VUcExBTHVzeDBUZFIvZ2dld2UwV0REOTc4Z0pIZDE4TU0vdDdqT2l3NEFmbHp4dENEQ0FJNXBVUzdZV0tUcXhoM3M5YlRySVFtc0kwREJPd3hJWUpyU0xEZC9qTHVkSUFQcGVvcWtDc2N0cnBIMDViZzFWeEk2VXc0amhkZ2NIeDh6UzdtNXVMaGN6WTJIWm1IVzVkMlNhN2E4NUVSU05Xc0VGY2ZDQzhHbDJ4ZG9lTlh6R2xOY1M1cDA5NktSZFc4dnNlZkFON2dINXhNb3dONUI2U21JalFGcnRlcUxCbUNPZ29KaVQyRDJZcG9iV0JLdVgydHNtNjd6Ym01dXVMSnBFTFo0TmxrZmg0QUFDSDZueXlkZ2hXZEoyUTZWZC9jRFFCemxqc1NSUGJoam8zdXJmUjMrdTd3NTcrTWs4SEJYa0dlN1VuVk5nUE94aDI5YTV5a3BaV0R2WE56S1cxdWw2TWdlbXJVYnpmckFGRGZpODRHN3dXT2JWeDZYRVRFaUFGYTgzRkVBK1lxUHprZzl5clhydzZBV3NIeUlaTmRpQnRpTGNsSjdBRzI5eDhnNXdMWjRlSXo4dUZ5QWUvRHFIMG5nQkhCYUpmTi94dlVaWHlISE16SVNkRWY3UjV6eHh4WFlKeTdtWjlkdEx2UEVKY3p4Yzk2RGxhQ2FrVUZyeEVld0praCtrSzZ1TkVQZlFLZnEvYVpwZ09STWRQQVloSU1RWTVxaXhwbWJ6VGQ3UWJoRUlzKzhJSmpuQTRmTHZGNXZzSnB2UWFPRnMrUDFvOGl0VExMS0hjSElramtOT0R5QUE3dlE0cHJTS3NSSXZDWUVCaFVQeTNITjIwZkJWS1lrekdacFlIWFhKTXcrbStNR2RFUWNDRktvYmpxMGZGdldOblM0M0JISnF4YVVqU0dLYm9lc1JUVjU0ZTd4TFdDdDV5eGdHTEtjQmliOW1vU0s1UXlRVnhkSFUzcEI4b1Z0bDI0Y2F2S3N5UUNZQlFRRElnSUJyckJqdGNuSHJDZmRWM0lURDdvODJXRzNkOHdjVFgrZ2R3TjhLUEJzTmFZbnlNL1Nja1dxKzN6MGU3Vkp0b2dGSzRoUW9DTTA0U0VtY0RXSzRXbUJiSFBJNVVsU0VrQUhjTG1vUDUxck16SHJ1QWZ4YURROUdkRjhTMlRQeXFOUHBqaFRkTnNJS3ZiL3hsdFhQWVk5UktUMHhWRHZMSFYybUFxektRVDZqQ0lmclhvOEhDQzBjVUdXbC9JaHkzWDE5SFovTmxlaFVQM1l3L05nUmJQWncvTlA1WTZoM2JkWDU5NzFMLzdXZFB3RGhQRmRVenJ0L3B1Ykd3YnpBRnkvYjZYZ3M3ckJOU2pGV2orRGhXbXowOHpLeWtxYk43WjNkVysyKzhaWGQ0b1BGYXRtN2VNenZYc2FXUUlYeXgxWjk5TE9Fc3BGSW9leGgrYTFzOXZIWkJ3cFFvZkE0cDEvQVZBaVJUMWNRUTRFNTAwZmtsb0tzSEZ3Mkx5NTNHVmpZZUZHQ0ptMGZHcHJpd0piejB0KzRrNGZ5cGZ6Rjg0YkJZTFhvMGQyTDcrUGpJd0F2K2hqcGhTd1YxeUtqaXY5MGFKTG10aHZIUklTVWxCUVFFTE5PdTJya0tzRGZPZG9uaFN3RWNibWI2S2czeGNYRThISXdzS25LRU1nN3QyOWV4ZUl4M0pldjRGQXU1TXIvdnEvNXdvckZyY1h4cnBUYmwzbkc1bUN4dWJiNURoQVloQ3JKVkNRR0htTEZnMm03RGhUNDV5Y21qb0VLRmpYMFRmY3l3WUljM3l0V1VkTmZmM2s3cW4zR0dXZnFHNjZJZUFGd0YxdmJqb0FxdGhXREFpU0NmVkl5OUhxMXFVL2grZUVERVJsNFBoamh2aCtYS1ZpWEp2bnpaSVlRR0xMWUhIRnZYNy90aFhPeHZVbnh5VUplSStsRC8zKzhrVk5JSFBZdmxGVlZUVlhwN3lxU3JEZ3FaNmUzdURhUGhMSmxEejRqSS91TTM2VXdPRUZHbWVMaWVlc2FkTFlMRHRjbWNFbkZWUEEvVjB1QXJyQXF1OGk3QVpiNnpXbWRKZzcvbmV1RVh1T3RYalI3ak1ISU5tL2oydFVmSisvVDA4allDV3BxYWxHQXBsYXFMRWlKY0NBdHdaWmczUm1qMnVZTzlxemhlMFMzaXdVbHBSd3dPR0FXUUxmRjIxeGM1RDlRSzh3UWFNTUNKeU5ZRTc2ZU4vL2hrb0lmUFo0SFpQOXVHd3lOamIyOGwrSG5nRmQwWGdNVkRnYjQ3LzA1cldlWHZMOGpsL0hJZ3pVSi9wSnNjamxXemFBOXlRWG0zcWhYdFhqcTZYS1RxelcvbUs1QzkxaHR6Vm1IYVdURGdDWS9YY2FFNGxFeWdZZThYRVFjdUI2VmdIZmZIRVJtRHdJVUluMHB4WHV3R1lCVEZmay8xVlZ3WlViNUVxV1A1aGZ2cEg4dnN5V3FHSHl5Z1FNMjk4UCtMenI3dVNraFRKYzljQXhqQi8xTmtEZ1V2VDcrd013cEYvOThka1BUZWhqMVVRSFFyc3Q0RE5sajVPcHFLZ2tIejJpcEtZR2ZBSlhXcGVDWW5wNkdneTd1VjYrQmV3S1YvRWkwS3ZtT0RNZENCSXZOeTZUV0RtK3lMQUJnNFdGRHVZQzhOS3VyaVhzSWF0MDNlMTY5bTN3YnVlcHNQa242WUt4MzRkRWZhTFBQN3p3N0tPVVVqNk54Nndid3Z0YnFrM2RpSUZQYS9QZUhiTGxOR1UrSUFsdUFmYnYyN2R2OGpMUTFLZW9oeGdLWW1mYTJDZUl2Wi9OenJLeXNvQ1pBaUVhTUFxQWJNSytybnNkNDk2QW5HWnJvZlQ1akV4TTRzSGZmTy9ieUNzb1ZHOWZBTmFFcTZjcW5CMml1TnpjaVVNRnJ6dUhpaE0yRkE5M3dwWGZHZzdMaks5N1pkbVZHMVlDcGd1c2FIbDV1WFc5TkJTS201eVB2Nzh6VWxKR0p2ZHBSZFRLNi9FVEVsdzEwL0Nob1NjSXNJMmY4YXkxdXNIRnBVMzQyKzZXbHU4N2ZwNWpGUlhwMFZZU2p4NnA5TmtCcEJYUW52TTdDa0VuUXJhV09sUEJhNGxTdUFLdEJDUlV3QVcrZm40WHdZcGc1WlBBVHRia0IrbERoSkU5K254cW9OU0hVclN4dGwzUTVYU0tDRzlRVnp5RGlKdWpJN0R4Z05DMHNiR1pjOG55VnBTVTlMczYyNDhrb1M2VTlSMlcwSFZvTGNyTkhjSWVLaGJ0QXBHcnVycGFRVUdodWJsWnRLL2RiVkYyNEFldWdaRW1OOFRtUExqcmhWQUd4bTd6SnplQ0xyNi9zckpTamJOa3UzMXdEWEFPQUFMaVNvOU9Ud0dGTk45eUgwVDRaM3Vic3E5T3FNb1VNRlU3ZFFOZ09UUWVQeWFQaWtDakhWUjBtWEMwS3Z4Tlp4a1F6YkxVK1ZFWmdmS3NDSDF1V2tjZ3hMcDNxNEJVS2h0OHQ3KzNMZ1ZXNGFydEJXMXRqT2IxbkRISHRTNHVMb2FkWTFpN2w1Y1hGd3VldmpZVm52MzkyeWpva2pML3NHUzFKRGVYY2VDRlpON0RUSXIvQ3VZOWVQRGdiaXpDRVZscDVCUWNqTThoTHlZbUppOGZmUEozYmpmMHRBUG5iMndCSytHNE4zWDFMeWpvYzF3a2d3QWZCUlNPSm5kRDZIVWdIQmpyK1hKbEpzQTJpK25seklhejJueEFDOEJBK085TCtRQkFURmE4Mkh5ZzZJa3BWUytBMktnYldBVHROTGUzZjMyZ2RMN015OHZMeE1URWg2bzBFc2pHVkZ0MGQ5WFUvR1BvUHVzL0hGZXlNRFkrRmJrOVVQbzU3eTRkZW5VMjEzamRvLysrdnA2R2d5NVJvNjlFbEJZR2gzTjhXVm14NUUxLzJXZy9ldDkvd1FwNVVxRjRYQWxNeWtVeWI5VGUyY21KUFpnaFh2MkZ1c3Q4WVg3K3RJUXJFQUtCRlZuMStMRzIvellhU1hFSTdMbzVGQUJYdEJOMUJtWTlOemZYVml4M0hFc0R5N0pqak83SnVTNjZQUStUd1pyWG51STZwQzExQm9XZDliRUJwTlo3VElGVlQ1b2xhZkFCYThES3pVelZMS0NEOVBtK1FvSzJxMVdmUFhzaUxHcVRid2lmOGpIejVnaW5peEliTUJVK2JmTitQRGd3RUJQeldKUVhqV2FWOHh0cCtBQTRMbWI5NW14UTZkOWM0d013aUlLYStyVllMdUFBLzJVN2ZadWR4ZTRIc0laZDdkZlUxQVQ5YXdNdUNQaGszbGFKUTZzWUlON1R3QUQ5c01TT2tORHR3QllHL2RubVFwYUhubU9vcDJkbi9YMTlpU0pMZkdTZldWaFFkNTRBd1lNMkZrQldYSWJoOXZjT1lGajl3UFdrZU5sSWIvWHI1S096VTRRbSs1aTZlclFPTzJ3empXY1I4RkFuSjRHQ01TQ1c4YzlJVkxlMU1mNTJCbUlTWUV6TXpNd2xpMU03ZnNzK1U3cUFuWmZvQTU3ZjNOcjZtSk1Ha2NKWmdRS0lyYnhORjRZTzRPQmdkNlM5WkY2ekVHYjdHR25mcHY5VlZZcHFJQWZxaHN4eUJXZ2NaYTZPaGtHR1B0Ly90Z05MOUNkODd4c0NzVUxsSXBSWHFpL3FuVVpaaXl0WHVBZjhHTUk5VGt4Q1VsRmVMcUVyU0I4dkdqQ3pzTEN3dEdRdVJJOVpGNk5ZdUxpK2daV3MrSFdRY3F4N01XYUloQ2l5dmJjUDdEU2ZDK0FDcE1xOVE5a0pjbzRFUTFLTkZHVW5TTXNKam4xbHplOEFIZ1VEcVJ2QTRaRXk4SzlicWl2bE9DR1MxaHR0RmRCcG5nQmRvOGpZSnVYUVpIOTNBTkNyOGkyL0R1aEFBaFFCeHBwT1NVendFRmVLUFU0b01SSlFzWU1RbHhXZk9NOUxickx4eFhIeWdJRmIvbVJ0VGhLSUFMOGVtY3p3NzIwRkx6VG9ZTkJmQW1IdmF6ckFzUFBncGNsaUVzODM3NllSWUw1V3BtaU9GSDJqNW9QeE5CViszeTFaTEV1aDVLdzErTXMwSUhXSDd6UGFqc2tzMkVwTDB4UkJ5eDJaM21ETGNFanBtcnNicEFkNzU0aE0wdkhzdjRhWHhKV09wUGFVSkVBQmVpak00TksrMnV4QmdyZlAxRlhyaUZSK3B4OEJIUURkMVZxNVRJRG1aT0VmUzN3TTU2T1BUeW1QVVRVbXhQRDV1cUNWdDFodFRJWG9mYzFJUEhWZlJtY0NOcFI0Zm44enFvNlJBS3YwNE0ydnYrVTlkK0lNNDZDcnBtQVkrNFhjdVArQmFJYmhvQklDbkVCS1krclJjMCs5NUtPWTJBWm8rck40Q2MveVMrNFY4b0NNRVU4V3hHMGZmNCtuNi94ejlIeFlMTUI4cVVlMmxVWEF2L0tyNG1BZ3E0VHdudFpTZElSNFhUaXFpVGFibEtOWS90bisvUytRUXN0NXlSZGY0djR3VzRlbktPT1Q5aERCK1hvSW85MXBCdDYzUTBBSTVYcGErSm9pcjlxZFJvSEJZVEtPd1NmUFo0K0h4VVMzdVFUUCtUeks2WVU5S1B4MEJsbkVDUUl5eUpNSUkrUmEvdXdhV0I1UjZWa0dsTmlaRUJyNzNXdFU5ZGpEOUVNVWpSdVRPUW03ajhrWkFnYWpORUFHSVJuZVZJTTJJNUlKWWd2a1l3cXk2R0FRa2NZTER5b0JkcmFCbVhSVHBaRlRsazQxTDZoYXN3dkIzV2t3bUIrRnNCUW10TkVwSWZ2aWcybVJnTi9WQk9CN3Z1R1JtZXJNcFR3SFlRK2hsZG9USHN3ZzBZT2NMNE5yaE9sSXk4UnlSN3N5SFZFL2V0cjVscWt0aVJFbmRvUTB0cmlzWXJ0OWRsc2QxS04wVDkyelkzRXNMZ0tNZmtHWmpkbFQ1MDJYOGQzd01URXgwZFZOTE9WVHJLWG1JQ1NuNEZCalY1bjRHOGZaK1k3SHVPOVRGbitXcGpBeFZyNEl3eCtIZjk0ZXpCSDI2L2RRYkN4cFQ5VGdHdnhlSmpoQzlGZXA0ZVB3dDNJQVBBTVlyQ003TlRGUlhNbUVaU0g5MzNzQkhzTFZ1VXM4VEFNdXIwVWhiTzZaRUwxcXowb1BBUWt4TWZHdi9RRE9WQWdqNDF4bjBLbjN1RUlNK0ZXN0QvOUhZOFh6MyttMTNUZXlxS2F5c2tqdm03K040emhtMldaYTA5RVJGQnk4MENBa3JjZDN4b1VBY1VSYkhmVmY0SEk5Y3N2Zi9KbXVmQ0hVWW4vTWxEZVhvWTlJVmNiblVLdmlLUnFPZlhMdVBKVEpTZEJwcXhKQkUzRWhnNVV2ZUhvNmVER1Y2MlBpYlBJL3hkTDNaTFJmR3g0KzBCSXdVdmxvcmYyU2orN2k0c0xIekwvTnpOSkJsZFFxWDBWVUhSUit2amRXSUNlRExkSGZGS245NUdWNWV5Y2JNek01U1pPb1lmWDUxK2R3QW9Ea1ZSblhQcWREbVFvckhZNklFeEFRSk5TM0xvZGVUcFNvQWdxeU1EZTNKSU5WMW1menRQczJ4QVkzdU01Kzl1bXF0cG5hSjlCbytYV2UvY0lxbnNva2VPeW1MdjNWYWVuc05JUERJMkpYZWlWMG0xOHRGZVdGcEduV3ZIMVRVSmF0S1V3MllIa2xpTkJFR1pJc3kzNDhQNWxuWm1LU1o2VkdjMy96ckRRcVJUZ2g3ZWNsZVNFMmYvM2F0cmUzRDgrdlRHS1dTc2xjM2QxbkpSTEovMGs0Y0NBSUdhYW1wZ0NvQkZRMkVISVM2cDg5V0g1YU1WV2NGbksydC9yejU2c0JpSm81cHNFODdQb1lZSklJZmRrQ3FwaStGbGNwS1Z5bER6NEl4YzBxZGRpTHJ1QTN1cnFVTUw3L0hqeXErT05KQlBMUXhscVhwT1JvZ2JXRzF3K0FnQVRvclc4b2JXQnFwdTNhSldRTXBxS3JSaVUxcS8xWlFqNjJ4ZGxDUnNxWjdVWUN1c0I0cW9PcjdOSnBMdndSSENHK3hMQjlGNWFSMklDdUJBS3pXN1lKZTdnbytyOUhvOER5dWJtN3V6dTZUZnFhZWZRd3hpQVVLYjRVS0liODNENk9xSDRSRk5TeHZEdU9QV1QzT0FLVzlycXg2UHFEM1VzUVFNaUJtKzhLdWZ4ZWExRTBaSnMyeEMxTk9qczdDOFNGUFRaYzUxeGo0MncwR21YbzZPVkYrNXpPYk5aMW5wWHgvaEFEMlZUbEZvOTIxZ2V6RHIvQVFObjBNVG95SW52eEV2SUVLRzBtandvVGpYWU43ZmxXcXBBbU83NUFuSmlpb3FLWVdJUERKR2NDbEFHd3hma1c4cWhlM0lrTysxRWtJQWRkSkMrdmQ4T1cxMDRnUEpFQzA5ampYRHZ4VEsxTUxaNjh1Y3dORnZ4cXFYZmVoUmhzWUZBUUNRbkoybjdBY202WHFlTHJERXlXWGYrYUo2YkJxODFVVDI4Y1Z3NHZXSEVjSWs2aE9uc01TRnVZcGhCOS9PQWFkcXpBcE5WdDhmd1FTMzFmdHNsaHN0UkJnbXp0L3FTREJCMlppcXFvclR1Z0NBckRWcU1TVzEwLzdiVE1nelhRNk9jWFBZZzZJWXhROXJXaUVuZjIvNjZhZnd1a2hwczNzSWN6eWlic2IyN2lDaVMxKzI0dkNQdmJmWXVZVU9PRVNrdC9kSjF2MGVkcmNsL3VNcllJT1M1U1BOVlRMRXIyZHN1Z0xITTVDMVpNRVJDajZGczdrYVpNZ29FQXBuT2VCSDdWNGpKM2dNS0U0aXBGLzZqcmtSZ0ZXRzFBNTlKL2VWblB1NWN0aE9pZlZVNmIrUy9Pek01bUQ5a2FWazd2cnczR1JFZTd6SnUzKzJ3Qnd1azZOTXpWOVNIRmR6dXhYTlVZS2tCM1k3M2E2dXZydDdZY1llL0tIWWUyYkdYVEFUT3NpenU3RHRXZGVhZmhvOHVWSS8yTnFla25wMUNxNlIyeENXMTZBWDNUNDh2clZFMkVJVkxrOTNXb0V1Rm1lM3Y3YnNodVVLN09Cc0NEaDJ4cHVaTS9yb0M0ZEdkOGRQMGx2MGFNMjMrT0FxZE1HZE1SQmJvQUFHUWV1SVVDU0dlZmFPK3FCeUFuaGVqemNvYzJEc1ZSaGdad1IyMXRiMDdvelBmdlRMSFRxQ25IUHI0QjZ4Q1E1NVNFZGYxa1Nja3FzL3ZmT0RWT0dIdlJlSWY5NkdpMEZjQW15MFpIUjZtVnJqd1VpOEl1Y20rbEFDV0dXZWRNQlduODJLWFcxd0w3TEpBandNaHFGdW1INTdSREpJK0pBNGRnUkp5V0FPcEs1b1ZzVjdlNm1UYW9sZHlyanpPc2xKQ1FvSXRWSzUwY3NLNEhDVEJOaU95ZTRUa2pOL3c2NFBCN210THA0OEN0VEFHaTV5bzBUREtQTXFZdmtUSXhmZTN1SHUyVUJBM3Q0NlNqamNNM2NEaDdyU0VmSGFSUnRjUlNta1dBbmp5MDIzMG9qUWVYN1RJOW5WR3pmWG5hM2VhMjJPNGc4Y2RyaTFXUEFNdVhOK3JuNTNkeWRFU25qV3ArOEwxUXpyOEdoVUkxTnQ0ZGxUUWtpNGhWN21VOHpOSTlTcXRTeXpyZ0liLzM3aTNBbVJJVEUyUFY4TC85MHk5VThQKzNVQnQyN2F3N1JmL3cxWWZ0UUxGVTIvd2VkbWZaZ3FUalFlQS9Sc2JHSk9Hc0hPOXVNKzhZcVJzQTB3WnNGSm1YTnd0STJSM3llWUJOWldwRlc1MWQzMlFLR2ljbUpjcktWcDdEckx5OHhCUlo5VjUvaTdiS0tZOEZIMXhlSDFOU2FyZG5MeHpFbW93ZEZlVG1JeEhtZWluNytuUThBSTdqdE1xZ2NhMjVncGlZMThIdklSZEo1L21UcjE4MVMvUlhJbFJiQmx0Y3ovQjdJQzFxWHFpdjl6dHQ3eEI0YVFCejk3ODk3VmhXUEpic2ZROUFvYW53NE5vK29QQjFlT1A3ZjYyc0ZBK3UxZXZFazd0QkJ1WWFYd1AyUCtNZXZNWU02THd4RmlHWXczTlFDZm9sbnZyaXRNOXdDNjVqTFNXejVBSVFzOWE5M2tnbzlxYUtqbmpOaVhtZm0zYTk0TXZiT1B1aVZ2OUMzdmZQOUpmcDM1WGlGYkV3bFJ0Wi9XZDkwaUtNMGNwOFJSaUdBL1dCSDErL2dqNW1MdDRNeVgweTMxMVpXWmtzZXh3VUdIaXlNOS9xdWFiUk9qOUtZd3lmWWF4REw3bCtkUkJwZytHd1V4TUJ6bkxzSlc0RGhQVHU2ZW54NE1INTFmUzBrWm5aWXRaREUxeXR3UGorVjY5dzdwaW1oV29RZjFtMFRHS3lRY0lXTEFvR2ZmNTB6dy9XY1RpbStSYmk2KzYrKy9YcjF3WTd6Q3NURTFYY3k0cXBSS2tsYVFXRmdsRTcvUEMzcGU5aDd5eEZBMDYvZDFpMUZtcFY5Szd1QWU0Nlcyc1JObC9kcXNKMWk3azk5cEl0QU9LWmpQZkdTSExvVVZtdXp0anU2VEt1WkkwVUxzV0syY3h0RnZlZ2dTMVo2VWJwOXRpQzdlYWtOU2dveUxqYUZGWEpsRSs2YWEvS3dJOS9LTWE0eldPTW9EaEtJeUt0WVJya0FyaUphTnN3Wk1wM2NkM0xFWGt5b1VyZFppb3NpcitXRDREMmZKYVpNVzZRUERJQjdUTWNDVVdjNEEwRWVIalUxZGQ3WXJJZUFodGpzMTl2aDhrQ2ZEUkN0cGRjNU1ySzJsb0xvS1AramtqOWU5VXVUQmtwSGg5ck9qdTlmV3ovN2cvZTJtREhsc1VIK0ZFVlR6czdyZnFpTFVWWlFOTWYvcjZjK2Y2enhiby9UajJlWHAyVHhteVd2OFMxMnZWVWFlOXpXT2ZWd2UxTmExaTg1S1AxQTVrcE1WS09DUElLQ295TU1SeXU4V2JvSGhkQUtPNlU4Y1dWTVRQdFhhcHcwUHB0WXJKRktqS3NFVzByOTZnWjgyWTJIMlVZNXMwUmRyZDY0Mm04QUZuTmZmL3ZuZlBMZXV1bzVkM2JJN01pODJZbnVKblpmZFEwRzhobDRXTWxJSkNSajV6dm9XSGpjaHFFWEtWOEgxR285Zm5sRzcrU0Yyb3p0REJwRnR6bEVrd0EwbG1jL1dMSUs5T2RkRENhOWYzeFAyYjd1WFcvYXRPMmI0QVZ5cHVqSjM1NnVEWmZEUFBEOHdXZ3FUdVphVlhLYUdNdGVsN1lqNFJKbVNGS0dIOUNmKy9haEExQkxJVFBYU0FPUmtyVXplVEIzUFdWbVh4S1RFV2N0ckJvSEd2V1RsVmoyK0lxaUNRcmx3RGlNTWdxZzFKM1JyUkg5THNhYVVGTy9rcStNOXAranA2RG00N0NzWjA0R1IzWCs1TG5uaW9JT3RKUTdxakpMbjFZMGxNeTRGQTJqbFVGa1FvclQxUFlzaHJCTThQZXB3bHE0TUF1YXU1RXppbVRVRFdQN09QVVp3YXdPY2YyUXdSZTZpbUdFUnFsb3dBRHNaQVg3N0lteE1QTnFqYnZLcGVUY0JFMkw2Q0ZRdGFUd2kzSFpONnp6WTlFWnhKempiZ3dHNnNuUXpudWpSS1B5V0RScFdKallKam9TWDlWL3c4eU1WK3VOc1AvR0lZb3pKS0RIK0hSc1lodjdFTURocUVOZFpmSnFSWTNBVXFZNHBpYjcyMDJ1ODl6ZVkvajJUamtyaWxmbktFQWZZL2Z4MTl1MFZBR0ZpNlh1ZWNsK3U5SnA1V2ZGeGlTN1dUVzlUd0c5WGhiYnBMU2s3cUptODNlajlFMk1pTW9icnQ3eEF6aVFLTDU0Nnd6dER6ME9SQjI4OWtmeVZNMWhSTUJpNDU2TXZPcW9XRTNlaVNvT1o1WWNoSUNEMGFLOXJTWXBRYkdkRGFXbTh2N0VueC9xdm01b1VmbXNlbGJwTHlORGh5dWJwQ3pVbGRKMG5sZmZ4QWhUNDAvemg5QnlsczNvZytEOXNCQTNJU3Y3NzErRThBTHA5TzgyL09lZ2NIVTR3NkJLUUpzUDZjdnNaR1BVUlpwWTdLRlBtOFE3Vm01TlJudGUydGdkRzlnamlna0hkNFBlYldZYVhHVm1HcHpGa1BLbXlDdWJzRE9nRUNyRzFRQWZNQnAvUVhFSm9HVUI1QzFpSnpSRllPOU9CaStFM0hFU3R5Y1FqNngycHNYb3A5L3BIRlJrV2VDOGJWR243cWpFZzZBdlhzNm9FVXZRSVo2M3hBeTZKQWtSR0U3SEV0UWt5T3JzdmtnUjdubXlvdnFUbjBlYllSb2VRWWF1UUhwTVU2SXhQNWRYdjBhWVp6Rk1pYVRneSs3eTRzMk4zNy9COG41TVdkeHQyeTRvK1NQR0tINVlNcXFnV1hJaFFNTlhNUjA2RkpzdkhabXZkeHQ2WEQ4bDFoWW5mYnRrMUZzVldQZFIrUnk2dStEdGhYWk1OUGF1cnR0diszM1FuSnZaLy9jRWh5K0tyTnRPZFh6eGdQR0UvV25halV3eTRqL0ExQkxBd1FVQUFBQUNBRFFlR05ZMTIzcy9jdzVBUUIrT2dFQUdnQUFBRzFsWkdsaEwybHRaekUzTURrME5EazJOREV5TXpjdWNHNW5OSm9GVUZ0ZDI3V0RGYWRZY1lkQ2tlTHV4WjBXS0lVUTNBbnViZ1VLSmJnVkw5REFReUZRSk1XdFFIQXY3aTVCaS91Zjk1djU5MHhrTXNuc2szM2ZlNjFyblhQaTN1dW9FdUxSNEFFQUFFSjFOU1U5QUFETkZQVitIZ2NkOVV6UTZwMkRlc0YxVnpQMkFnQkl2Zi8zUUZ1eFkvUUhBSmdBNmtydkRQenpEdHY4a2sxM2ZUajhSeWxkQTI5OWpsVllNVERsQVVwTU9IcHNiMUpTSFQ0VXZmbkpvd25Tbk9sM2xDNHhudlVmUkY0MkQ1bzhXWU9sVzB6QVdmYStmVmVCS3RiUUd0dTRWQ3FsT0FPbUVZaDhKQUF0c3I4SXpmczQ5RGFHTCs5eEV4bnFIUGt1RXJHU29wNm5JTExTY2hKekVuTityM09UNzVVU3U1YlRxcm5OdURXeithYzlkQUY3UDZHQ21hVjkrWVZieTY2WWM0djNkc1Bpa1VpVFFxYVorTm1xQy9uc1ZrZmRlRzY1Zzk4QXJjalh6QWZUTzI0TWVXQXROL0FmbXJtSlFuaTR2SHk5alRXYmU2NW4yZHJmNVE5K3IxbFVOTDkzRlFGNG5UWGxIM3crRjRsQjB0b0d5czNUQ3RsbTNkZVgyWDNQdW92eDNtWW54QzFWNCtmRVlFWlY3NHNXWWRYTDQ0VEhJeTM4Z2xpVWxKalk1UEV4RWMwZkxkZjVNejB3MlRBVldCQUFOTFJ4aDVKMDlyVUNBaXByaEpFdERwVi9LbG94UEFaeUZtRmJqbzZPa05pRUVEZlpoSCtIZjFqQUxOQzE2Q0xFeDUyZy8wdjQ5ZTF0a0hab0pFL3ZwOVlkMWRhaEhzY25VdXVJbGIvdTduTE0zKzlUY09MR0FVWUFUTTl6Zm5TbXQxWlIzVmpZaEJTQU9HRVNJODlGejlHM2ptRENTRXNIdEg0YWpDZ2N1Zy91eDZ5U0xSaUhmOEw3azVrckpPUTdwY0VBUUNVY0NMYUY3R0wvMmNUOC90WWpKdDRhamhPbFJ0QmkzNE4ySXdLNm9kN0thVHV0ZWxVMnJFTzkydk5TRmVoVWo4SEV4Q1JCM3oycjlVTHNDQU9OQllNSlhBblBERThtcGhaRUFGSmlLMFVIYlFBcTdsc1FFaXByUWtVRXRYMmVrRklKb2JGRkhtNFhqanp0U0NjVEJwRUY3TGhlQ2tqTkczVWh2YSt1Tkw1QVRNeFVFbTNwUFliYi94WTl1RzZxbVYwdUE5UWQ3VmZXdXRPT3dRUnlGR0xoMFdwY25rN3UzQUNUOGJXdll4aVZ4SVhuQVNSS1ZrTHFiRWhJSU16ajRSQVBKVVNzaE9hZjFGSEIvSElERTN5SUY2OEVFMVV1TThjb05ZbGQzQ1RYMUlJZ2hUc0oveWprTlpnSGpaOElaeGlObGtYUi9VVmZha1NiaTlKNVR1di9UVmRCeklPZ1RNWXhQOUZvalZ2WDdrUTdnMGtUYVlwcWt5RytFZXZoZEZHaEMxalg4b3pVOG1EVVIxdkZDWlFMS3FwUTIwbWcvY2NUSjVTeEx6eGFXcmFUSVRwRGlxNlkySVBUeVlUTkdiMlZTbkpCbEtBVTNack93Rkl1L0dJTDRtVkRSMjBmSGhWT0JFaW1nREY2K25hTDVLN2JwNEhQb3YyeXh6ZkM4TCtkM3ZFd0lSR0hLMXI1eVRpSHJ6cldrUXlNQ2oyemduZzIvY1RVSmJEUldoNGNHWFppNnBTQkRUc1h6NGQvMEpxaHRFMzl2cVQ4bTROUFR5bzRqTVFKb2hyY0xvUm8xUGlaL09iOVIwdnRIdmVKdEc2Tmx2YzVjT1RkaXhkZTBTd2tWT2hiQ21wajIyTEU1blVFRk04Y3hXSjJBdFVEdXE5UnZXektmdVhUc1BnSEdZbmZ2NklYajlOSlNqelhhNERacGRBY1FSek9RNTNmdElaT3pDdzRnRVZHbDRJV0xpRHBLQlp0Y2Jtd05KRFdSM1FZOWhUOU9EYTd1M2o3aG03djVBaEpqZk1BNGgxVzN6Y0cxL0dNYU5uQmRDWWI2UnR5WUlhd0ZRZnZEVVA5N1gvUkl5WmlJUmZXMTg3enYxbUh0ek1FZ2JSeU9HaFUxbzNlcC9nVUdHWnZyOWR6ZVBwRlFQNVpBMWJzcVJScVdHdkZNZmo3VHcySlMxUGdCeGFnTU82aFFqOEpqeEVZWG91ZlJNYk1wRHFjK21QNW9IN3hDQWp6dlJvZXlNN2VINkljMDRhWU80dnVRRHZYaXlhMmgxUmlYbUFIRGJWbGVPcXVmU25ZWlM0V1FNeHA1UXByTHg0MWZuUnJzTnZKU2RBSlBzelFyMmFRbTNBV21hMWF2U2xZZEYzMTdMN0txSmhKcjJnamtCQ01nQWpGekkwVVRyNnlEdk5xaXNGMys3L0ZlcjNsM3ZXYU1nNG5ISzJOd3JmMVgxanc0eXlXWklvcEc2Y3hVendSZXorNmtiVldhaysrVHRtVUV6d0h0aitVMWNlWG9LdWpQVFk2cXFPZEtKYmpZejJwSWRIaE92SVRabEp0WHVlcEROY2p0QW1uK1BqVFEwQXNBa2RlSmRzSXFXUU1peURBNDRQd210S0U3WThQM2I5czliNGJEa0QzWFk1QnJ0YnRoclNzZWkyZWp2Ti90d2ttb1psTGxlZVMyTjJnNFFYQkh4UTMwRWxNUFlwYXBKNDUzVHBwcjljb0pxMDhIMkNpKzY1N2lYdVpEeGQ5cGx3ekN3MlNNM0lCekxXR1FnaWM1UDdlYmFyNTJlTlVBUXJLeUhoTVFQK1M3Z3oxZG13bDdibnFMNXlabnp4RHFUeWFDZFBoYzNtNTJZM2Vqb2QvNXVadWE0YXNyVkgvUmxkM1pIaVdCaEtIckRidmNMcjhTdnZiZFNINE1jYVc5WFBlTzY5UVhzYytpMDR5UFR5K29YcVJxRmdRUDJhSnQ4TDNiUGxrRmd4aU0vSWR6d0pHVVpPQmxUYnM5cHZlNmp4cEgxK0grWC9tamZmV2hUZTl1b1pjYmFIZk52OG9JcWdVTGVUeExYYm5DQlBEejlpVE5xVE9lWjhWKytXb2VJay9wTEsxbndoZDVRajhoSXNpQU9IcHRTMTVGRmlVdlcvclozd3BCUkhORmNiZ1RYR2lTSG1jQ2RQakt6dUlBTUsvb0F6dXExay9Nd01jTzIvdWExTVlneDJSUGxHc2ZSYllvV2grZWVScmd1UFJHL2VRbGdadDhCbG95dFVwbzQ5bTN2eERWUUduK0RPRjBrUGlEM2padHNaVWdRZ2pNS0gxR3pZaEJDazFFN3FtUmk0VGhFcVJSVnRGU0NVdGk1ZEJ4dlBtNXN3NkxXM1Q0cUszQnQ5ZXB6QzdVVGlmclJSRVBtdnF0M3laVzJYZVluYzBtTUZkdlZxYmpSL3hIYUpoUVBQNVl5UnJuZHBDYWtUblMxak5qUGdiN0MzTTd3a2pCT1VRWncyRG4xYzk1VTV3TWlVQjRmcEtRM0RZOHdSanlQbmlxb3puNGQ4cTA1YW55NU9IM0JFeDUvUHV2QnB5bFlqWEFFd1lUQUNSRnRuZi9HWFVGQk5CWmVJdVVUVmdNaWozbzgwQ1lnbVJNRlZXR2p1blNKM1haQmlCMWpYZlcwQ1lXVGkzd2RaQTBEeHM1M3RSQlpTSVpvbDVLUWRTSTZ3dHNadm5KZlppdDVRMGhYaEQrM28rNDdpZ1pkTTd5RmV6T2JlRHRjZFVqWjRqYmsxUEl3a0hicGlucWZSWGc5b2xrc21oZ1FabjdYYnlYQWFUWlZ4OUNTMmNLYmJ5ZDFvV1J5SkR3TzFjaFNvSEJ5OCtrWHFaejlsR2REd2xuOS9DUUcyUnA3bWJMbHlQODVVR1ZDL0EzOEdpOTZkSWh0UDBKanJhVnlpcDRpOTJmV01UcUFEclpvQWVFNnUyb1VtWERDYktNeUJOZ2ZoZ2ZaZFVyYkt2QkxnNkVCSjNGcFUzZi9nWnR3ZlRwczc1T2g0T2toakNkcERYY28zSVV0UEM5cE4ybVpPV2tySUdPWjJQNldNQ281VC9TUEMzam1jTEZNV1FLRmx2eUtvSU9sNGQ1TnZqNHVjeEN6UUtKbWpSOS9qMFdPV08xOHplT2RuV05vSHZmbkRndTdGenl5djh3M0VCemtUOEFVeW9TZDdlb3R2UUFMMC9MSjdVcXlSUjhFN0lxcmo4SERxS1JVSzlDMkdPZ050Z1VTb3RCVkFTUkZBaGp0aDNDU0RvaWhhZGV3VGpXaUJKdjV2VG9yUSszWUFsWGNtem0rMmh6U3crVVJONE1POS82ZmdZTXIydldER2lRZTBORGVMaTQyTGppNSs0c3J3K3RDZVA3WHBpQWJUU2hMVko4K3VwRlZtVUpSVW5ZM3U2M0pVc2JLaFNQdVFGRUVRSXFCWXdBUW5NY0dMTTlucTUwaFE4MThHRUhoV2pLZGNmaHhxVzZ1dUFYQmhkOFh4dEYydCs3YS82OHE5WEw0dWNucjhMYU5CaXhVS1lWWThmWW8rN1QwY2JNNTduL3RXdC9kRUxZMWpocjVEaVArWTl6TUV3L1dWMGdNUEVzcnZrMHZMM2I0ZENRZ3ZYd3ZRY1ZNNkhlUTNQTm5SemJaVkxZV0k1VndDUnNQczFZOVZwTVF4b1ZhbGQ5MDB6RG9DcFFyc0crbzlIbjJ1ekg1TXlXNlA3emErWjMwajR1VkFhaDI0cjN2ZXhRcm43UHhHUDFlMy9Ec1k3SFhTaHdQN2QyVW9xM0lkWFVFOVg5MTkrRHY3dUZ1N2ZnWnk0Z05FUDdsMVVxaFlXTUEyZ0RTNk96RUNsWVhqc0QycWdUU2VWQnhFZExtQzhHTXZDT1NKYzNpWk9PRVU1S2xxU2M3Sm9DOFRFd3N5YThGM3lMZHN3VmhQdGIrY0RSdXFtWjlwcnVjZkRsYjcyYXh4QThOcnh5NnhCMnkxSU1yUDdHbjdTL0dUZlByMDc5M1BOOXNGRExIVG1udmJ0T1hkazJESnh1Q0phQS9QYkZPNE4vT1ZYelkyL3lLM3lHZ2VwN2RmOXJ2Y3phYTNwR3YwTFp1bVQ0TDhyZG45dDNScHhhWEJpMng4M210NzN1dmozM3NtOVRQcTd1RnJiUU1PTVppdVpYejN5S2w2Wk0ycGFoWFlUZDh3aDdUVW44YTJlWjlSKytabE9YZWp0UmxOSVVPSGpGY1kxdm9yZUx3MW9xMmZ2NEFodEErRVZJUUVSd2NXRkFWN3ZHOGdQWXB3bFpTWkN0bnhoYmUvU1NtYmdmMDJZdWpkbXhNV25Ca3VXQkxIQzFNcUdIaXFwWHBoc0dEYkpuNVhZaVNYUWtxY1h1T0pwSmxnNE5IOU9PNlovVmRiOExvejJkWnlQdlZ4SGo3c05WRFdKRWEwQnRqdk92UTdiWFQ4SjZaaU9rN3VVQzc1aXZRNnVuRndjaWlJRzhjaithcnl3YkdHWCsxQkZSSms1ZXVEV2cxWFc3VUZuYnh3VGV4dGM0TFZpcWdvZWtUQ25DZkdtV1ZIR0hBMllmZWZ1dEcvZzdmampWOHZidDNIdm02Tk5BY0NmWTZQcFJrNC9RQ1JQU2twUWcydnZLT0pQRmxPdmR1L1BUeTFNMy9MeTVMVUtqYWJzMEhvcGtRZGE3bUVEd2JxQk9HckFDaDM3VU5lcnhldm5aVC9Hd08vR3VmUDFqa2RmWDNValp5b1hHaTFOM2VCNEZKaDNkTkVYVVJjL1Rxa0VNU1FUTm4xTGpKTTJmZGVDbWtBNkdtTlVGZW5vRysyTVFNVjgzenc3WTZpZUpRNW1UQ1g2SkVFbnliZUJjTGpXMStRaStTMktmcU1TR0lzZGNaeVg1bmVwL0VEbUxIMk5zbklGZGsyb0xIcUtYZFNld1Bwc1RvMHl4Y1dGek9YU2VkZ1Q0MU9oTllmdTQzN0hjOTMvUkdOaFVUVUthSktsRWlHVyt5cVU0WGhuckF6a3M1U1NHVVZhWlZTVjdsbURxTEx5ZzMvQW1ZQ0xyUHgxODNzUlRFbHA4VUhabEZ4Zlk3LzRoV252YU8zd1BIcmV1YkIyaTJqa1lweW1idU5JUzR3OHBVZ3p4VmNCRmM1dHo5ZWE2NTB1eGVuL1FzTDJ4Wi9EUHNjMGRIREtFZktDMWpHTndiaVZyMHM0TVQ1WktRRXdDVDU0Q3NoSStHek0xWHpHdmpvSnV0b3YwSEFjS2tYT1ZKdFBUNlh0T25CQjg4Z2g5VFVMZUFTWWFlMG51SEdadFRwbHVCYmlxb2l1Vi9KQ3pNbmpSb0l4NG5qN1dEZ2dNTXE0OUhqWXhBZVlqR0tpQ01iUmplc3BVdGc4QjdLVlJuSDdVMmQrNEFvbjJ3M2pxSC9YL3lUczh2YUE0QWVqQURYMWtMY2RBVTU2dTFVeDlLS2liT3pwTXV6SkNqWjlzMVQ5dEpEUCtHQkIvZ3BLZ0daMG5RT2FwZzhXSzNueFhDSjNWMUt4SEVPQjhWV25PYWxjL3krVXpObFA1NWpYNzhXejNtd0piUzdvd05iN2NyWGNWY3h6L2U5MGhKcll6OE9yRThIMDVlbG00cnEvZTNzMGFaL28vbHQyNVZEZkFMQU1DV0l6bnI0UXY3a1ZvRjVSV1ltbE9XWXdac0dQK1liYVNUQzBjRloyOWRhVDI5MndoeEpHZW1uMzc4dk9vSTc5NWlNVHNaT2xkcC9MbjdiYkNrWmNtQVQxVytFL3RETnYvM0RBaUFrVU1Rd3JlTjRaNUtHRk0xZkljS1pyd0FlSjFkeEhxYWVBS1hBRnZMSHJBU3JNb1U1QnpORUlvZG5XRVZOMXU3elZDQUxpTGhJVTF4cHJ2cERIRjNZc0d3RkVweE0wNmVnbjVxa240WGovckJlMXJQbkd6a2xaSFBhclE0KzN6WHNQR2pmZ0FUaGtwQnJjeHErZXFGdmg4YnNYL2VjVld2TDhZZHQrb0Z0Q3hLdE9rbWZnVVkxelU5eFZORGRmQjV0a2FOdVRLa2JuYmY3THNPaVFLdml4dDJTK2ppcm54emZrZVZ5U1BxOFVHbHZsYzBvVFZLd0RBd050Ykg2VWxmVkIyVWdFc29hTXdXQTRzTTJNTDJ1bzE0b0VGY2p5ZGZvSW1iS0dYdUZoY2I1dWsyMWFpMEdMMTQxTDk3U3kydWlKUXdVU1FscFJBaUtpNWlKZW40RFFxaTJSTzhITzNHbXBGbjBNbzBwKzMzRDVHVkpqZEUyTEFScVlUOXQ4VHM0MzZZQ05teUpLb3Q4SGx5c0ZCYkRjaHNPbVcvWUlGY0dLU2Q5VTRjRU1VTm44VGpzSHRiRktRYmo0RUdReUQ1ZFhIc2NHVWdTQStaUUsyY2hiVUdPTUpndXhnUWVvTERybDhXS2lxcHpJcU5HdFkvR3Y1NEhvOGxaMEVmMUdMbDNvQWphSjd3ZUlxVW1vb1AwMFVEMFdHNWJrOXJGa2lBYXVOSFBqS0VIeU9nRkU0d2ZPYWxCZndUbmwyUFBwV1YvSGRkdVh6Mi91K2xWUFRKM0lXMVNUM3RiSEI5TEN3ODRMeUU4WW1weUNpdkR4VExXUkI3VFd6cjZ1eDUwUkdHTnl6dys5OFpUNDBaRlR2bEQ0b0dCWmNtdy9WcFlldWtJcVd4YXZhZUIyeHFmRVF2RjFkZXErZkxzNjQ0cHBKL2l0RGdkcTFZOTh3YjYrVjFzRGFTOWxMaXg0czdnekJ0K3R0V1FYZXNrS0NYbWRyblhaRndTd1o4WC9lWVBPQXZNcG1mQS94RTZpbC9ZZkI1cVVHd1N2VnM4aU5hMTE4cndBM25aNEFNR1krK3VUc0p2MUw3cUZzakxTL3h0NWJIRlNJcFRFQWZwQzZ4MGg3TWFTWlIyVzVtNU0xNnpFMysreDFUSWhZTmMxSUMwekM4REU1cWFtMXdvYjB4MmVNRU5GYUpGL0JQMkloMEFWb2ZzTGtjenBrWnZNVGY2OW9tNzd5WlVNNC8zY0Y3ZTVkcWlJV0xadlRpb1pCc3dBMVAvRjBCWW5CczNESmhXM1JEQ201M1d4dk1zckFYbk9iMnVZYytyNll5K0Q1YmI2RXdSVnFBZWkrWDRBWGlBa1o3c0NlS3VORTJkb3dManlnYWtBaU1nTUVFakF3Y3hrejF2NEhjcFhEeFdleXBUZndwUC9aa3NUZnZ0dUMxL1hQcHM0VDhDdVUyVjdZODNDRFNady9XK2l1Mnlzb09sb1JxYWRrdDhtczltUjU4WHdQUHN4VTNVTGxscDQxVHpkK0dKR2ZPdlV0bjBYRnBTY0pOcXlYK0phZW96NnF1QUVhbXo0aHZ6cFR0UDhibFB1cVVFMWtTNWd6S1VoRWNMREdxNWxHN3FtcWV2WlJWbGcxc09tSHNrazdiblYzOUIrZnFUYWZ0M2ZmOHBrL2MxMi8vQndlRzRPQ3paOWNVRnViVlE5eXhEMjBHZCtPL2hKMUdWaGJuYVdOc2F5S0RscFV5ZUhmVXptK2pDcjQyRmJsVEhrWWtWM2FmRzR2akRvcVNsdVlFQ0IrZmwyREpVL1AvTWRMZ1ZzSWhKeXpTUXZKdjBZL0wrRE9EOVZmT1JzRS82b0VJaVkwOGx6c0pZWm05S2dsL0RjV3YvQ2lOcWpmcXNoZnVVR2VKRVdkbmFsRXc3a2VGajJnandKR28xRyt5Ykt2MXZrMWQxeVo5a0FYc3Izd3JYeGwycEUyQlJPNFRqSkZBdGNrY3I4T0lnRk5pVE9hSUtJWTZZVFRJYnZGNlpqY2YxdlBjOVJnU0dDWkc0K052REhscWsxT21wZ3laU0M3UFBOeTdDYmFiN0h5eVRHSUFQMGtBTkt1Yk41ODZlL1YyOXBKV3pQOWJNQ2h3SlVOUGlISkhCMVBDcldid3Y0Wkxva2RrSCtreisxVEZ3aytIV0wreGFOWjBiVEZXek0xSmFFb2hiQzRmMGYxTFpBR0U1REJQeERIN3dpbGEzUnFUQjJ2dEtiQ3FkM0FpdmloQVZUOWU0S1hzNmtzbzlpa1JXVGlSRmk4R1ZSdmt1bmtaSXlJVE1qSnVlQ0RGWFMwMnJUZmRCWXgwN3R6Sk40ZENybmFIRHBveGk2Mk5TVkRuM0lJSlA2ZlRLODdaVkowZnFKR1lyOHQ4VTAvZUdQYWJmeERsQ3ZxZVdYaFVDckppeW00cFExOW8wNjZkaTUrTzZvamRwVS9iTHJmVHVqTW9ueFJ0N3FNK3plWFBwbW83T3pNL090eWRYeGNvdnZTSTV0U1lrRTMyNGVlc3d3RGJqeW5menFlWXBseTVTck1BMkJoNE5ELzNVSXMxSzVBUmM1WHEvVnhQV2pFMXhTVm5hVWFncElpUmU5c21MR0lobjI5TEMzdDNkNGVEaWxLMWZuZDdMaUJLLzFXejJmbWtJRk1rRHdWc3JKRG40QWM4OFR4ajMxWnViaGV2Y1hNZWM1L21abllSd0Z5c0Mxdk52MjZuU2RqWjdyUng3OVVWeEJ4Ri9rcGRmdTZPTWF0cHdESE9pM0VyQ0xPanFaTVdRenM1NEdKZUUwc00rRExtYjlWV2tQclZ6cmJRYm9JVDYrOE94cjRUTGI3MWl5K2g4eEpNVEpyRVVpUDNCNUZORUFFTFRkUEI0alRjZGltWUVwNFEveUg5NE01SURJb2VvdDA1V200bjVYVDI1TGNpS2hFbmlmVzQ3bnZJYUNYS2xONi9SRURxWTJLYVc3QWpWSjVneHdXSEtwWGFqZWs4ZW9rZnRKSWh4aVluOTNoM3N3VXdtQ0NVandXOVdNd0FuVEMrNklmdlM2SGpyS0xsSjBnZGtVTkdvOGN5UDBrZ0VucTh4dnI0a2dyUHpEM29iVll4K0RnajR6b2VNbmMycjJRT1cvQ3p2YXMyZWlZZGpCQjRpaGpDOEtDaFZKdWVJbXRpc0JBWHNtSlFMVEJSWWgwM3BMcmwvendwQnZXd3pzbm9iTUgwZWU3N09lejdKQzk5c0phYXV4TWNleU9wbjA4Y0xWT2VtWUxCbzZEM0o0QnFmWEZYSktkY1JxZVpEZWt1MG5RUVc3NHBvZWRJVXlZY2RGWHhqME5KYlB6NUpXdmFlMFYrOW1HZ3FDRDhvWDNUcENidjl0QTVHK0xVZExlTmJhSE1lQWQrVEtvd2xKYVRZb1czTjExY0Vod1h4SGpIa1pLUE8xT0RzN0d4VU5HQ1E4ZStqL25rdC9vUWU0SDg3VmlDYzJ1Q3lLU2dzK0pMZ0ZuOGZRL2o1Y0NUbC9DRDZLcGpSclJGYTE4Sm8yZTEvc1RZanJ5TjUwdlR5ZXI3UDM5allJVEx4eVN4Q0lEZS8vUVk1VHBmOE5DN0Q3K2FhOXNKUVRvTWE1WEpONXg3Uk1IQmYvaTdkTjhIbkVETEhCN3FZbHNnWStYZmZsYmNKa1FuempvRktOa0hmTU1WYk13MCswTU9WbW5YMU5HQ3VFV2xUNmdGdG9OMStiLzlYZmdmMnpNMExrck90S2M4QmpzdzlHMjBmNmh1aVBmNndKMUtIMGdvUFhtTXpHMXRTUld5QjdQTFJvU243T1JhSHpDRVlOZGlwUDRkaE1YUGIrVk1Qc2FTQU8yeWFOVERNT09qcFFvYjZxejdxMGl6UVp6ZTREc1lBQy93S1hyVkEwMTV2QU9CY085VDhwbXJ5WU9DVzRBQ09BTEo2cm9JMVd4WER5amhuNXpybWtxR09lQUxIZUM4bXBTSzlKTGsyOTVNcHZZOW1KQXNDWEw0bFdMaU5lamliT0ZvWWV6R3VVMDd4NE9vQWpCNEF4dy85cFVZTWhsSmhvUEFyZHVVdEVnZGUrUWMzTmpadVRnV2lVOU40N0dDVFR5RXRWaG9DdHBTYXZ4ZDh1OTF0OG9aN2JQelB1cjQ2Qy9nMXdaT2o5YnpmODJ4NGF5SGFLOUJpQ1R5Sm9YSVNOU1JXaUxCMGc2cW1ZZ0ZvZWZZMkVwQ1RzZCtQNzNtYUIrOUFTMVNRenYyV2Z0cmEyUEM5TzJ4cWp2UHo4a01PYXZzREFueTIreStJaUlwY1oxYUhickl5M3AzdDcvdzFlbko2ZXRsMnZCS0V3cFRyczhhUzB0QlFsREw2THNJWnRmQ3pkd0JrZ3N6anZ4WUY4M3pBbVlMU0pPLzJmZEpLQXFMUjA4S0pMZ3pINEV3eTR6VlVMdXV0dUl0VTBKblZ6b204VndBcUtibFZPSktsK1NMQllqOFozdFYrRzJpUUlVc0RXOGp3U01lVXBLdTBJU09wRkVHVG9FNEhvOE1tRVFIQm82SEV2eG4xQndOMkFrTDBPUmNrcGhsKzdYMSttOWxCbWtnYW41T1d0YjEzQm1ISTdIMnpha1M3dFkwU3NlTEV5SnBNZ0JRNWJWazhUZTh5ZmhqYzhFaHlmQmVUSEFRaThrUUVXemE3NWovMGtXTVFZM1owc2dwaHNDaVZkZ1BCM2JBQ0ZXZTBWSjJ1OWpWSUQzdDhMMnZsY1ZxQWJOTStrY1JiVkxpb1d5MHlQZlF4anZVRWdrNXhGT0FFaFJnd2tGbUpZZnI1aWtJTVZrWlhrV2FNejhXZThzMVB1Zm1tWE55OWJ1akhNdkp4NCs5L0UycWtuVTcxa0hTS1NXT2R5R2NucHNFNnpHVWw5emV2THN2YlRQVUtBUXBrRTRBQXpWV0VhcXYyZmpjWnUzdHljYmE0K1AxM1BWaHFmcHlRRjIrd21TTVh0ZlFxNy9QUjgrdkw1TkFLYlFTM3RncXp3UmdtcWh3WUE4K3hLRjQ0SklUYllYT0Vta0JvUjhJenpjck9QbFZYeHRGTVQ1eDJxQTdZOUpkUlRmVnZ5eHlqbG5zNlMzRlphSmJLR210SzN6amI3ekFPMk0zUkQvNldKclFhZlA2NDJoejNld2NXV2ZsMmlmbE9tVTdoUWE2dnA1dVpHcm54L3plZ2dhbEt3UzBoRTVGUUNZMGE4MXhpejVZQUlJSXdBWkRkb3V5eGZpOXZiMjE5eEd6Yld3TXphZ0p3b05HUG40S0MvVXVmTUg1blVUcHhreVdqaGR1czk5Q2U3alJ1amZWdjZpcGpxRDZrWkpUVjRvNUdWaXV3ZFlKZ0xGb0xiemtmOHdaNUxNNVdmb05ZZ1JRUisyNVRHa2NnNEY3Wld6bEg0TFQvZnRNUDNVb2F4N2Y3NFpkdnE3d1BIbG14aGZYNUpVcTNldDJtUkhNcHZza2NCOVRGWWt0aE9VQW5LbWJuYjh2bW1RT3ZiUVo4RktwY1VWakt0Y0N3MW9WOFUxS3JINzNJRWtUcXI2TmlBRjJwUk5pVFV3SFRTNVA3bVJOMFh4RlRKM3R4R1EzWDEvU25TcnZBaTMyN2k3eGZqa1FmZXpuU3FsbXBxREdqQU5LNFNuRVpLRFY2U0NMVjQrUjlIcFl5WWs5ZGFtZXd3blNvZ1c3RmRoY3VIaE1TcW05Mk9zMnkrMEROTnVidXU2eEtRL3dsZktCY0JLeHNTbitHV2dTVEYxQitjOExsQ0dYLzljcUxmcnhDa3ZEUXhMWVhQM0x4VkdOaDJEUHBjVmhCNG9QdDBvVHVVOFkreS9UUjZ1Y1h2dnYzRVgxdEdScWE2L2U3ZzgwdlpScFJEUm5TaFVZWW85V2paS3VCd2JtVUwyWS9tUyswR3JBUzVObTJqZ2dKS2dZZHFVWjg5ekJjK1lnTVcya1B1NmYyV2FvS3V0UmNiM0JnWkdJZ2lPNm5aeDJUdkQ5MGVaOXlXQTVHd1hpdVA1VHVmaytmTys5bHE4NWZodDhGbU9HZEJIZGRCNXZjTHM0bU1jaWc3M3QzZGRXczlVeGs3UjErMWgzQ29TOHFaZTdHclYwdzdpOUpPTzIzdlRiQml2MlM0Q0FtN1BsNkdHWEpyNi9kWmlYdHM5SmcvOUpyak1ML0F4ZzRLREtRVEdlcks5Q3JKZTNYd1F6TjJqemRBeWczZG5OSlEzdWlPSC8wdDFKOGxQTmVTa2d2OXJlb3dkcEVGeEl0WlBDMlB1YXgrU3VtWFh2R2FUZTNXOFA1bTJtWVdVZnZwbjlXbmtiREhnNnoyNEhOdE1kU3hQK3p3aGQzcEl3MFRTNzMwSGIxRTQzTU55MGlaQ1d6STFjd0ZtUWdSRkhnQkdYWXFqakZhN21NT3FaWi8vMnQ0ZW9vclkzenMybXh4QzZuMldTZTB3T2trRFBkSldLTmlBaGd6WVZqZzRsSURNSWI2V1JxenZ3bTVEdGlJZnBBVWxXUk9LeDc1TnBFS0dUY1dsV0pOL1FaMnlSMlptWnRyNnY1U2xzam9saWMzeTlDUlBqcnlRbVhSam13QWg3TnBUVklkQjFUT1RjTlNiZVE2c3hPOWk5VkVSeVlZSnlWdkFjdFlJdXRrNXpNMTYvQ3c1c1VieTVPRVh6ZlpmM254NHNYZC9YazB1bUpwclpiN09ySC8yWUdRYXBIL1VXYXJ5ZmJCQTQ2MVZxYXRhYnhrNFJqWmhMNnV6Q1hLTVRjbmUrTUxielBHaUFnSmV6MUExYk54ZStORml1WlAvN0xTMk9ZYlBUWlJXU25zK1RwTWpxQWIxVEdySWRmTERVdWVtblh6M2pQK1RTQUtCUjZUMzRjb0RtWXYxczRWL1ZneHpYOHhDelA1bnhrckxiWDRuZHpjK01PQlBqOFFWalgrdS9sK3BCT29mcG9VenMvT0Q3aHFzaytrbC9LOS9lY3ZhejdYR25CdUwzZHZqSmg3Q05iR2FiSWR5blNDY3YxUTIvRDI5WFcxc3JKeWN2cnF4WURKektMNGcyY0UxWXhpRWhMWnBmc3ByS3BMMU5wYVdxQm03LzNoYktIVngyTS9laExXcnl6MmpNWmdhUHBva0NmNWNNTlhubGJvZWpqK2ZHK3ZXM2o4anZNbmlwc2QxenVGMmVrNVVtSmlZNWhKdmc0eEprUngwckh2U0FYYTBFZjJQamRYT3VSZ3E3MXQ3UGx4TTBrc045K3BhY2tab1o4R0Q3dmtlN3I5SXZ1d1BzMzlTVWd3LzA3clhiTGwyaVNGQWg3bWV5QmFNc2ZyYTJtYnhKRmU2dlB3T0Mwb2d4cTZoRlJXZTZDVms1MXIrM3V1NlBaeG16cWU3VXpQOWo2MCtrR3R6TnYyK3B6S212RGpOdDF3bTduSVI0dFhBUDROMG1oaUNJNjZkV3FFeHJ2WFBQSEtaUUgvdHVLYXNqbnpYMFBlYU9xRGhlM3hUMzUrcTA3WHQ2NWdaY1VBejFKOFVRM3UwcytuZVIxcmdoN0hkU2JUbGF5Vm1RenR4dzkvYi84MXlJeDgrMXR2MDVCMTdreVZ6WFh3UlEyajdGbmY4MkxINCtQejlyVmJzNHN1cjNtdFJza0puMmhUcjZ2aHY0U3RaTDhpRUJZdlU3RVhOU2h3TW5yYlBQUjJtNlBBWHdFY2drcElrSVFFbVlmVDdtZ0ZTMWZmcTR2OUtRVU53RnlUMXk0aWdSYTFZVHR1Ujl4SzFVa3gzOVVZWGZ5WWRXcjR3Ky9kdW05WDBrWFY0cjRlT1JTeTR5bkJIR1hOcmEydDNYWjNVQUdlcWF5WktYVThhUDdsWDNCOU1hV0xJWTlTK3ZSNDMrT2xnS3ZEK2FhbUpuN0liOWZsWnV1K3hQbjUrWk9Ray92ZHNVSnp4RnJMOC8rL0Y2REdTam5UbHZmMVRvQ1piS0U1VDBzcUNocVVhNHg0S0RTUGpacEFWZFhWU1FJN2VzeklHZGppTDh2dUJUaFlWVVVsRDNzOXZGd3EyMCt1bGJOcjNZVU9Ud0VicTdxbE9YNDFKUllpZ3AvQlNCSFJkQzFGYlMvTWxKTE9BTVNmU1JieHFQTUlPRnhLMDMxeU9IeUlOcXlZY0ozZXRlUE4wcHllU0ltWXo3N2RQL01ReEt1ZmNmeXFnaFRHK2tWS1FvWEJVa0dPTG9DSm9GWjhrUW1aeWROVTZvclc3WVNyVEJKTVdQOWhqUkxYWjA2Mi9BN1IxdnBxRXlzMGtNME9kUjVVc0JRRVo3eGo2cUxHc0RJczhSbCtUYlJFOHBXSEJzUFlUdXJ0dEZPT1liemtVYU9vMy9wV1hPTTB1WVBNZCtHRVhIak9McjVjb1gxa21XUitYcmFMblhHZFlaMU5FL0Z0Z2V4b2YwNDZNVzdOOUxkZEJSYWovTktGMUJPc3pvQk1PMG1kQ2ZTNmRHR2t6T2R1a3dZenhnWVRzczNObDB2UFBnaUwyYUNyTGJ6WFROMDRNQXlzd0pIRW9LT3FoNHVEczlIVWlxbzZzMEhYcW1rblZNYTJoQ3g3OU5HMytCN2RqWDUrNlFEZEZKY04yUm0yVHBLNTRpNjhYN282V3F4dU9XNWVMMXJYS1NOVFRoR3dlN3hEemxRYVl3QUtMa0Jtck5yNnpGRDQ3M2xuTG1qT1NLbTFNR3V4M2srejZySFIwVVFJUkx5d1lYSEUwdFUxVVdESDdwOFBjcFpCMnYvMDVvek1rdXJxK2hxVnp0alVRVzlzckt3MjVuY0xUR3VzZXVXZkxWQVJ1dnRYV1JrMnhTVUZ5WDFnME05cGpYS0RBeVNTbHA3K2RmSEF3QUEvd2FjcWtJUzQrQnpoYTIrSmZOTXJOaDdPL1JNVmlrd1ZsdFhKSkNiM2Z2bHFvVS9tNTJ3NG5hVE1Sa3cyOHZIaGxpazQvU3p5eERmc3g4TTZXb1hTUGh1bjhYeUpwdUtQdzNWSlFqMGZ1VDlWbWpSNFhvL0MybVJDaGxSVXhncGJ2bS9Nck5nWExzT3RkeTNnczVRZ0pzVmFTRCt3b2w3UVVBalJ5Q0craTJPUklKSVRSVWtzZ0U3MHBoR24zeE02VHFwUnFMN0srZ0t2bmowai9QZC95ZCtVVlBSSTZpU1pDR2NpMTJjOGxkaGlFT0V6dzVGWUtzTlUxbFBDSDJHR2VoVzlkVjZPTURzYTdhK2JsZlBmeE1ONDA2VzVYb1Z3Q21pWFozc01mVllMSE42MCtEaTVvUUczSytVWXV3c2x2N1hzT2NkU1hBQXFFMnl5RVViU1dTOU5PMzErelRJVVp3eE5qMHVwZSsrcDBtelFmN1JVODZvcjlQd0pPL1JoNzdyL2ozYkRzaUh2TldEOVQ2NWpjcmZ1V201Yi9CYVhleGR3MFFuK3RiZTR3dFlLSXBJN3drOGdkeHJ4MG5tcE1RWC9DZHh4QmRicnQ2c1lrSkFMdWpxc2ZyNnJwc1JYUnN6RnBYR2d5bjdkOVRMVS9YdVlmS0RnVUsxNEhBcnRNbTNyNnVxTU0xM21mblVCVFdDR0dYcUpDNGNINWJramRqbWxxSTI0N05vQWZFdjUvaUlFNVJNVEV4UGlpU1ExeTA2b1ZoQ2xTVENzc0QyNm1TaFJsZGp0dFRwN1BBbDcvdTJ5cUZzZ2ZkdUw0cGh1eHFmVElMY3c4eHFqalR3VWpRU2tlbVhhY21ucks3M1hzRFZHYmZseUE4bmdtMVBXSkdsUzVRbVUrUHNkTFV5dnJwN1UvcW8zc3BsT2tBS0M2M2ltZ0MxS01aOWpvTWtleWl6blBoNGFsTWNLVWJPMzlHdDd3dmoxdmNxWkdNWlpkTC8yREgrVlRrRjJPVGpNcEgrZEZHRXozcTIvREFQeFJDR3JUWHp2QzNMOURwZCtCM3ZQV3p5SHd3MjVwL1M1cHUxM1VYWjNYWWJPaklkT1pBRWxSNi84SXp3a21JRm1oSkFRaUJuR1EwUUlLTVlVOFZOMEFqWkJkd0V1eW5senZxcWN0dkZROUN3UVVuaUtreDhEQWpUV0JGNjhQbGQwZlk4bWxHZENsR2xpOWVLTmZqTDFKSUtySk1ORlpQRjhTdWc4VFQ4aE8zdm1NTThKenF3ZUpaQ1NqdEdtZUdSWE42RVdiSzdCZDFoT2hLNm9PZWx3OGMxOGdCTGZnUVlJMzlucDR3UHQwZE1UbHRCOUYvbU9KaUg0bm12elRRaWZBcmx4bnJGaXBPWTZWa3k2c3Y1YlN1OEY1bDhZR0k4bkxaZVpQT3J0dDBjbk9ycGplSWxpSndIbXhEczRWTi9scjRDVmxDdkwzd0Z5SnVZVXdFcFZHaHFhdTdrK1dWK1VESWZjWHpGdkRDODVaOW9hWjlKTGVqczRPeDh1cmo1ZC9meFlnUmY5Wi9YNWNmVjUyL3hwR3dVQ0owMjdCVDdJbVZzVU4yTENETUcrdnI2ZW5yWEpZNHhTdnM0b0NZWURSNVI1bzRpUGZJT3NyQlJ3UEliZU5uaEw1cE54NlBnWGlFbEtmbzBkc1R2dmpNRHdvSE5iYXZTWXVzeTl1Ny9QZW1zaUtpNytiV2o3eTVjdnB1c3FPWFplWGw0by9RODdidG9WZFo3N2RSUno5UGhZRG41MGdOWEprd0NrOHFsU0pBWXo5WDZXbFpWVlY1OFVmV0VJdkpoUVBXazVhVjk5T2xyMXhUVkFHRkhGYUpTN1h2clZ6VXQ3NzQzMzlQU2dHbTJtMnZ6a3E2eXBFaG1KNldDZHlhZWQxUHhFNG5XTmprbWVzNUN4TkFaQkhVd0VEWkJKbEN6NU1rUnVpRFJMN1NPWE1tWStWTStUMDVaRGgwaTI0NFRXL0hueE14L2RXcDdzMVlTVWE4Z1lpbkpNeFlULzdnYXdhRXRONldmQjRPcDV4dkVWbjJDeHdSNk9odzg1cjdpREttUTZqZWo2M3ZIeU94Wlh2dEtqQ3UrOGpxZ3hvSVhCOVRJZEx4N3BLTTErRnMxclBNaVRENFpzTzhsdEN1SkU4dk9WMlIzQURHVndIaldLK0dWa0xMdWlva0ZiWHp4Y3F0YlVCeVNzNmZTd1lMOWQvTHc1a0g5TllMY3Zwc1JsZlc5dmFqWlJ3WVhwZ2xXT0VzdnNEMlE3dGRpOU5iOFNXTWM3SkRocXJLdjd1akRKcnRTZTE0eEd5QU00ZU12bGVwTml6cXZreFZVeE1oS2dzTWZ6TWJKelY4RVRJV1AvbjJPR2NZbVduY3dZcFo1a3p3bWIramR1OVVTUEpVZWZoVjY5N2NSRk40eHdWWWJIaVk3bnFXZE5qYWJOVEJrQVFYYXNOQ09WVGN6cHBmWktxTlhHTFQzbnA2d3luZ3lONDRFWEFHc3QzaXl2Z1NFZ3pQZmYzNEVVMnlGUXUwVm82RW92MDJpZWhKQ0lpQzNrZG5uMWNmbnA2Y2tKamdlWVdYZ0RvYkwrUWtUL2N4YUpTbkFURGc5ZGpBOWRYMlF2aWhaZFcyQ293bTVubWZ0cTArVmhuN1ZmdDUzOExkZC8zcGNMOFJncldBemR6NUtWNE9mbmw1VjlXcmx1OTNOMTVSMnFQUnZhaEhxcWc1Y2RoQmRobzMvLy9uMTRDTmJWMVlYcW9UeEYyZHg4RmRhd0FueERIaGo0ODkwYUJuRjR4Y0k3Rm5LRm13SW1UeHNPU0xIRDQ5MWxoZ1lVTldFTENoK3oyaStnNG9uL2E2YWlJbWFBdSszc2FMTEhtcy9EelJrMlkvQXAwdno1RG9VV255cU5CQ1FsLzRjcTdlMnlzeFdUVkdSOUFqeDZQNXA1djhGZlJIaCt3SlIzekhHeUZ0OE1UZDRrQ0krWVZBRWo3eE01anJIYU9UQ1I5U2FXVkZyYTJxMkJGM3Z4OTlkeXozK25oaGVrVnZ3V3RSdVc2aTJIU3FXeGE3OUNqdXMzZUJKazltOUQxendjeVQwc1JtS2FoSDFycHB4eXJKampGbnY1TFdKQmFyelNXenhaUTh5cUNIRWdpM0RvbXRBNnQ3WkhLazEzOFp1VEFRZTcwa3cyVkJBRS96MjgwTnFxc1hMN1dNRldrTTBseEU3TTRoTEpkazR3RDJSVjE4dmwwcWo5TVpOVG1PTTRuZXZJUFhNRUtmdjdud2k2UllaVmRsRHQwbFJKTE5kbmpHaFB6a0ZseHh6REwxK214Qk5OanJRR0g4WnI0MjR6YS9VcWVCSkZqT3plN2cwYjRlTlVMcnRTZnQwRzFmelhsR1VuT1NDSWtFNlA5QnFnWmhXMklDaGlacW9ReGw3OGxyMmp3RDhxWVZFMi80Yjg2MG5UYmVtYlFabnpoeWU1VzdubnBIdFpvZHNDS2RseE1mNGxWNUdtaTJoS3FzMjl0NDFVMThHVVhlOCtWZVdjN08xbzJVdTB5RmFnU3RQUWNIMjYzcjA3bWg5MEVyVGE0cms5cUZMaXNUOEpIY2tWMDlYUllaRDAvbS9ldWRuZG9zYkllMGVNNWE1ZFRrSmdnQXA1ZEFTYjN1RUROYjdueWdoZXJaNTJtcHFhU3JRSzN1aUp3NmZrUFZ4cThscHU5dEhYSnhNU21pSnFSWkZzTjcrM3lBZjFWQnRqTGlqbWR5YUNLaFRwYURTeHlCanpwUC9oVjRoUmlNMHlDeXlmY0w3NlVaNWVNSk85cXk2V29Na1orOTJFNmlBeXA2U2twR0UxOUI3RnhLaFFYVzVmRUxDenlmamNXS0lnNVpzV0h5SWVack9KU0tEa0JZbjdIUy9OemMwTkR3OC9QZDRuMFVub2xSc01idi83dHoza2R6ajNUck41eU1iNEJmNkpNcm84dndvK1p4UXh4RU8rWGlremxua3pqK1JNcDJ5enlwMnV6d0pPL3JCMTlpbnNkTzdhZks2aFljcUI0Q1hSa3VjaWJOYTh3OFA5dTlpcDBodmpISlRHbG9xd0owZUlOcTlVdm9xM1pSZlFsbXlpdTJielhVanc1ZWFnNGl3aFRNSENISDFMUWxZODdZckxLYjZMbUJOMnhDYlJYMGkxYldlOGk5YVkwZUpOVEJqUjB0bUo3TFNlT3hRTytSZWlPNmcxb0lVTlpSa1ROSFJiOUdaSUgxeUEzUjBHaDdpMkM2dzZpQUpoS29xMFNOeXh1bGJmQUlyd1Z4WFRHbkFlL0Z1UXJtMnhHVGdsdTg1WWVsRW5iY3VnTERyN1lIajZZNG4rQ1Axc3dtM3g3aGRwQTNWVkRaS3RyM0JFTUdzYy9uWXE0MDRqb3dQNnJpVm5CdTVvTE8zR0RFbFgzb2l5VXI5Uk12ZmZVbzdLMFVqK2YxR0hiQzQybGFCaGw5WEFOZzdiSmZXT3k1R1R2N2xuOUg3TElzMmVDZkFjWmlhcm4vVWFDY05ZYnRWRXg5MVNwT0pWQzBsN3FjK2cxWHBoN2ZQYmg5TlRkNnBvWGRuTHYyOGJsbXBSclpPU2toSXMyeEc2Zk9mYnNyenZuY3JHbVRYRWJWanAvc3FROTd1NGxGU1E1YUdDYk9ISjBWRitZU0V0RFEyd0xmQVNxcG1GZ2lDL2YxdWNZK2ZGYjFCYVZhWmJtTGg1YzE3NEhGeGpkUGc3S0xGWWpSTkZkZlRCNlJwUURTZ3BKaHFMQmlkM2hnYkg4ZkRZbURrRG81c3dUYUl3S3N2T2FEUXRURTF0dXBZSlpQWjc4bGErVnRxUjVCUFBGME1RRUJJZXJiVGQ3MDJVWUdCZ2ZDREhaVzZXOHdsU3gyTkdaU0VnVjRaT3ZxU0lpTWkwYTROdW9lelJHNnFDWFpoNVI2aXY3NHp0eDd1N3U4REF3S1ZUQUlDRW10L2xGY0M5S3h0TDB3SWtGQVNJZ1hnTjZzV3J5VlAwYzJWb21iWGZ3TnhDdlZiUHg1aXlhUnRjV201TFRVMzhuSk04TFJkY1h5Y0VWcFVOVXRVdG9Gc1N4eHo1U3NWTjZjVTFBSS93ZDBlalpBa0lMMVNLTUNmN2pYNm1jMGhRS3RSMkFsMEdma3U1aktWOUlQZEE2T1ZEMVdrL2VGNTA3aG5XTVkvWHFhUU5zaGxiYWpObm5hZEVpVG93S1ZnNnVVdzU5QWdKRFN5QkpwMGNiUS9nQzF0L0wvNE9nMzdDY2REbENLQjh5dW5jUkdyN1dMM3RCZCtCTSsxNW81TkRLZ2xpT3h5N3V6a2pockpaWkFqLzdOOEpPcEttVTBMNTA0OVFHSGhtNitGN21tL24rVGRHMFkxOVE2ZkFFZ1dqNDNmN1pZNTJUZHRtUFJSRHYyRndoNGlsM0NzS2E4ellONWlzNEFHSE5RaXJiWDRwUWJFZWM0TUxNcE9mNjJIYS9IazVMZWxaZk9yZ00rUHQzc0ZIWkhpbFFHWjloTmo0NHFvSzUwckF1THRQcUpKc29WL3plbTFJRmEwQ1ZVeXZWUTJ3L0hpMUkreGtwVzMwazEvQ3kwUjZxY3pTL1ZMdDNOOXVxN0lTQXZNT29sOTdyWFRoSEVPMUtGN0tsdzBKSEN1UVFZMHh1V2NRVkkrYWppNzQzd0JIMkUwMzQ0eFRRa29LeWFlUGxwQ200TnQvYzNQZmN1Vk1ZQlFzVldadGt1cXBJRjVLVkl4YVNEYis3V3djRnZhTUVwQ3dpeExHQkFoRW1DWmhmcjRKbnhLaFV5QzkvNU1CWGE3VkV2bjc2U21VT1NvSUFxa0JBUEdZby9aOEEwZ1VHaS85VGxhT0J1dC9UanMxNk5ibm5wdk9mL1BpRm5WYmFmVTlBdTRhNWN1RlBmV25zUEsxWFV5aStBZEZiQy9wSmROdC96ZlR6a2d1Q3AvaHJzdVNuMWJYN3d1U3BVOGpYU254d1doejZHTUxJaG9qMjU2Ym0xa2xuVVBLNjRmRFc2dFBzeDBCRi9lcjVtMkJGMlNNejN0OHJjODZyL3hTR3lXazVFYW9WVDdZSkF5a1FuajRiV2JlNzBXLzM5ZWVQTXdvNmJzNkNhdEo1dU9scGFlbVlWakxnM3IwcGFhWWRVcWNkeHFCSVI4UmJ5cmlMSWt4WlZXMWhGNG5tNlNKSUVkVVdCbVdHK0Y2dkRGNnduYTd2QXh5eHNZVGJnTS9oVjhoM2tzVnlBVDhGQkpLRTZZWmFib3RQenRqaWhYKzBMYTgzNk51eFBzeWtmZjZud1I3RzhqSTZMZVhjYWsycXliU1dITGVvZFgvM3pSUk5wQjBkdEVGc0ZkeDlaNWo0dWR4Z09BbnpnWWF1KzhHblBmditodnRGS2hOd0s4VDV2eHZQWi83OFlhM2NjZU4rQUVFL0FTS1lDcUFrWFY0SjhBanNUT0ZaRStycjg0cjRvUVdESmxnRnloZ2RMTDJ5UUZZQ0h4YWFuTGhmaWE4L2ZTOERYNFppalM1VkRuL0ZIb2tGblQvWWxKTGlOZXo2Yi83MFFoWDRDRG5uOG4wUEpOYW82N0gwWGRmS3E1WW04K2ltWERxWjZyK0t3THhydnB2SmlncUtsWWRMcHlWbVB1ZlJYOHlDN0M5L2JmZGNOSWtvMW0zZWl2VzRiWFdHUkdFWWw2aHdsdXRKcENzLytuYVlBYTNtT3ZjTjdhNENyOW05L1UvQjlNVkhhZlJmQ0MvWlovdTdtNGxnNHJwR1ppSm1LaW83ODNwdXBEOTZKSjdONkhyeHRHZG9IcHEvU0xNU2RjSFZlZi9YWlBSMTVVSjJSc3YydXhMRWtLa3NyWDVuMDNlbnUraVVMdkJiVFgwOFhMMitzSWcyZ0pBM0ZjZVZKUGFnaHl4S3pHczJENFB1Q2JGNi9ONGs2RWh0aG9zQktnSHdsQk9WRXVLK01hRUF5cCtwMEdOK1M2VkxYSHY0eHR5VVplRmVzdnVtS0NUdG9aNTV3SXB2K05zbEFsdXhIR1lCWi8xUHFJWTUyNnZoSldWOWZQbno3bW9iLzQraWtGV21ZeDlzeUdncG94a0pYR0t4SHI1bWRVVE14TEVpeGRjdmZJdDdLcTg3R256K1hHMzQ1YTI4UDR2WDVqVDVjL3RvK3p5SDFQRDBlL0txeFdVOG5XQ1VjYi81aXZlTGFseGhZRWhiK1pYbWFmVjRFdnVzSHU0bTZqVFdjZEQxck56NzljVVlSZFdCYW9iNCtLbXRaazNMTnlZQ0E5VmQzUTlkaVF4OWlUWHlSZVBpalRmZEw0SEgvQW5lQm12M08wcFJ0THoycGZOS2YxblpNZFRvV2lsK1l3NUwxRW10MktHQm9CZlF0UXVMY3FrWXJMU0VDeVFqWFViYVY1SjhES0pDQWFzczFvR2pnUUlxUytxQi82Y2xnemIvemVBdjF1R2hKTXp2MXRBU1VKVkJ2ZmdkdTFvclZjMWcxQUNZcjVtQ0JZM1lOdjBvRDFielRDNjI2aUJPZWhaY3pwNE02OERMbEJ3Vzk1QnFZcnpKMWhQWUdpN2dmcGJPTkNEbDh1QjZaZThFazZQdUhVZVdxU281RWZIMU42bUZhdlkxaWxudU1sYmhGSFZlMEhNSS9IYy9Hd0xzM3JyMmNReHJ2Tlo4NmVXam9mejUrQ0wvcFN3YTQ0d3c2b3JtaEs2bzR6TWVwNzI0dTFkM1NHWHh6Sk9PZnl3cnFiNXk4REgvNGxDKzQxVm05bkx5SEQ4R3ZBc0wySU8xUXliNGl1dEFYVjZnNzAwMVBiVkRHSHc2bXEzdmtUNnRyWTJHMGNMaXpVVUQ2WHE4WnEzUDJ6MHhxT0F4NUh1K3ZxNjJyZ3VKcmI0amVmTU96Z1FabGloRU52SEVNUXpWQXZpM2EwOE8yNDdrMzdKWHczbnpScjYzNGxpbEgvdTdvS3JPRXRtMkJQVHhCUGplemYyOXZiV09pMTRzelNuaHM5YmRjcTZ2OFVXeStPNDFnL3NubGNZd2p5N2xEK3BIVHZrODM1ZUc2eFk1bXk1MHE5NmpPSXU5NFNTOGRwM1NmalI4dzV0LzJ2MlFXcEFKd3RrZ3B6Z0N5aXdxckh1STZJVC85OFY0QkxWSkFiSmk4bURhVzdOYmRRMHRkdmNob1JFQk1wTjZNVFE4bHJmZGNJSjlxa1A2V25vWUtCSlJWRGdWOGFiem53b1NGZ29WT0xDQ0Y3bVhGcy83VVJsSFhYNjRzV0w4SEdhYnFxeFNsUW5seFdFN3V4VFhqRVNTRDliRjk2TzM1ODhSVmN1T3pYa0FneHRRL2Z1VlpDR0ZaYmFGRkVGaG81ckhpVWZhUm82YllvWUJYQm5mcUJyeVpwYmJUK2N2NVI1bUl6QUFHY1JQZy8yblN4Yzkxenp0Z3RtWjRDRjM3dEY2MHU2N2lxWWU5ckJhd0FaMjBOazBDRU1ET2hLS0Y0azVrMlJFQ1hDM3Q3ZTZkSXdkUnA0Uk1EMGlTZXhjdm45bTR3aG1WZTFmd3VjUUtHWFN4ZFFUYS9Ockx2aVgxRXNlL3YwdkZ0aVZTYWN0VDIvVFk1OHJYL1A1Q1JKeVhCbkpWV2F0SGt1RWpxN3Y2bWFEYWZpc0tzZm5CeE9XNkFpZlVOdFQ0QkZBa2dWbFJ6Und6Q2dOeTFkZk10Q0RJbCtOKzdhQUlNWE1CckQ2b1FKdjBHUTUwakQ2c2JyVFVZN3ZhZWJPUHVudGJDbnRyQ3o2cWMrMnQ4bldodUpqRkcvMUpTTFhudGlDWHMzOFord2ZkazRPSXgySFNRRUJLOHlVbE43R0N1T0JxUVB1U3czdzkvekFNTEJLZUw4L08vTERZcmZjSkhqR1djdVgrL2ZDMlo4NU1wWUw3TFVEVVRPVm1mcGFUQmp2OEErdnI4SVNiaDcyTnY3cndMaU9iNzVCcUFRaTZ6dWVKb3FmTG93OVZ1RzJ3NWxvcm9MblM1UmFnMEVVTFU0UWlKUmxLK1psbzVmQlJmZGdWZTVRSzNpY05MMVpsSjNBL0phZGxMMkFnV2NWMXA3Q1d2MXlodExXdHcvNDk4M2ZlWDBPMTVHa0xtS1FOT0ZHUE9zcDZOZjJzdmV0SiswdS83dlBFU3BOa3E3S3FlZGhJU0VzbmhOZ3gvaU9DYUZHYWoyek51RHQ3Kytxc2hNcUtLaW9qaytPdUxld3A5TVU4SkVqMVd6cFluNzF3U3FNZGc3T1VsQWwzTXRVK0FmSXl0WC93enFqL3JTcjExY1dYUTd2OUJVdDJzdSsvRHY2UkY3WjZjMGk4L0VkK2pZOUtUcHNsU0JmS1NlUm9rbUJRRHhRcERFVnY2bWtZN0k4OWhRVWhHcUVPZWMvcWtlb1dTVTIraC9lUHVvKzd3M01mcXdOV2hiOGlwaWNhYXlCVURKQmYyVk9rWmJrZXVSV3BFZXFZY212bG5RNGJxSnNDN1RiWWdZOFFPbVpTSEd6SEpHSzBjcnQ4MlN1VFBQSDFuZnBWY1kvbVFnODZpUThmTTkySmcvZHl4eFRQdEdDMjhsdm96OU5XbE85QjQvN2UrQlBwZHJESU9tLzFKbm82QjBmZWc1b1NKeWx1S0xDdkhyTEdiY0ZLZ0dkUUxvUjdtQ2pSNnZVWmlLaVdBTWdJQmFQaG4wOTBDa25uemJzNEJqazZwT2VQdlArUThJdXRvVVcyMXZnU2NxTU5OUEprVmRGQzc3cllITmI1MXk3RnBjbTdONVNFcTREZFlTMnJ1bGNJbWFQWDJrSGNvdzZtODh2M1IxZGFHSyt1NDZVTUNtSCtlL0NtbVVVZkJhY1VDWEdpMVpXWUJBaDhqM1BCVFJ4Q3E1QlU1amE1MEFSZmZxQk04K0lNMEtDc3licjFlQzZMUHhBSGtiUHZBUGF1L3dmYVpBT091U3F0aWhGbkd4Rk0wM0FxUDFnbFY0VklBZkY4MnZHU2dPYzBRcXNMR3hRUVdUUjZzZkN1aHhKTmtqdWFNQkFGWGRQZUEzOWRSR0RhNVBFU3NKN3lXNXV4K1BUdjQzVm11c3Y4d0VPanNmbnE0cjhuVUUrN2VMNXY3WWI4TGYxYzJYUUFaWXJuYXVMWWdnRGF0QUF1T3I1bHl2S2pMTVhIaXdrUUZtdkZrbjlXbTdoWXN0cmtjL096ZmJNUWNpV0FYMjdXTjI3SGY3eHN3UDY2ZFVZQUVvNi9MYUhSV2poZVV2dWkxNTNRZUptaldJTWdaY05sR3p2ZG9PaWNFYzNLdTBsZ2hFbjBBdlp6dHQvQkMzQmNGOUFWU2NWRDlJOEMwdVk5L1JiUTgrT05WVUxiTzNlOEVOYmYyeVNUbjY4dFBQZGE2M1A1S0wzQ1R1TXZSV3grV3I5QVk3MlJIL09kaytOR2E3aWVSNGlFcm90MGdiMDlJeDdORlNIUjdSVmhvRy9tSHFpNERDcnBaNnRucWFhaFp1YkZ5czlHaW0wb2JlSWsrTXA4UzJQTWo4OXpUQkJMblp0RzdDOXVlOTQyUEt2WVBqL1FkdnVXZGNodmxvTjVyNm5UUkI3dXZjVEtOUkp6VThIeU9EQ0V4VjNTb01ZaURNbEZydWdxS3V3aVRpdGRFRldSRW5aQURWclVqV1doNFhJY3lZdnlhY3E4RlRvMDV3anBHTGxHNCs5YTZRZmJmRnBzOW8zYjFBQ3BDQ3YvbFdFeC9NNzdNZnFjbS9uL2M5TFExdkc3ZGE5YmdLeDZTc1RjQkh0KzBDTDZocFlGTDVjd0ZyUjc2TFFIM2VUeENSV0ljUjlCUmpXa0pBbmtmZkFLRjB0dTBnTmM2di94NnFzRFd5UGkvdDl3REJxOWV4L1pmR0xNVk1wMm5DbDhFdlU0ekI2WHJxZWVSNFdBai96SEl0MitoZ05FQmUyL2NNb3BMM3RsKzlFT0w2R2cwbUkxWTFlNGdUTHRhbElMQXBtbHJXL3Q0Q2IyTW04U2l2KzA3MzBsSmV1dUJYRnFWRHcvU0pEZTVmUzNCUCtLdGpKWXBtMGUrdmYzR01GUVNzZCtMZlg5R0xlMTQ4VzU5b2YyWnJxVHJ2OURyKzkzdEppQnU4R21UK1MyVGNnUWNUeHgzNzNWZE05YmdmSXJXMllFUkJiQTFDTWFIYmVrVHBqWUsxeVpNVVNlSnB2MUJxWlFJTHB6dUhOaW1iNy9jSkIrRndGYmU5dG9xSzVxdWZsVXVydmxsQ2NyWE44ejBxZUhSeDRUMWs5UFRaSjIzQkdiY3JiYnY1WHNkKzdTY1hkNEZ2czRhU0lKQ0VoRVJ0YloybDBQdWpEQ3ZaM0xQKy96NlpTZi9MN1RqVExTMVRkVzBLT05rN0JkVFJHS1Rpb29PZFEwb2s1RG9hVzF0cmY4OTQwdG43K3pzZ1oxejBwOUplQnQ4b2hqeHUrMVlZbXVTUThZemNTSDhhUlB2MnkxQlhiOUNtbGtnMVRZbnJ3QTVFNGJjb3cxU3ZyYTgyZlRkNEYzMHUxSmRZS0JkaTk0NVdTbEpXbUYvOFQzS0ZxMzE5OWJjeHpHVnhRY2oyNExaQ1dNYXRyTGdPYktyQXhPeTQ5S0Judnc3VW5CMzhycmtkR1hEdk9pOG1MSHdRRkxwQVNNbHJTb1JNMEN3YjR4a2Q3cmw4NGRQZHBWQzBGb2pSKzhjZG5uZG1RK05YOHVQSU5rK0wyUWhvYmpadmxCSkJWL0J0cmhZWmMvWldMSFV6WG9ISXRNaWJ0RlQ5L2JDWHFnTzRXRHh4OCsrclJQSXFZaUlTbFE5V2FOSGVVY2syM2t1T1dScktFVHdKSld3SmdRR01KRlNhT2ZMR0FQYnNUWHc1N2pZQzk5MjV1Q256TytTWEpBWXBDUW1SUjdmUWF6OXM3QytDVGEzZUlQbjZtUG9hbVJVaWxsK1pnUmxmek5qYTVuUGE1MG54d3grMHk4WmJ1bFlTUTNzdUNjNW0wK0RtbTFZbmoyRXVuOFlDZjBVak9SYmhqUmpWK3ZGdG82eHVya3pGSy9xQjU3VG1IU2NKc1l2bVpJZnpzd09UcllpNWo4clNOd1BZZjNUYnlHY1Z5c1JhTmR4Q0xRY0VKNGRMTlM3VkpqYmZ0RWxMM1Y5TTZjcUY3WjFtVDlsUGliY2Z6WmcwYUdrbkpoRmNmdFJZOWtWV3Q5L3N5a3VlbXI3cVM1aittRFEzdUtFbm01djdEYlVvUHNpdHY4S0tadlIwaDdSVVBPbnhpdDJmcTFqL2pDTHVEa0IvelFvWllPOFgwSmUzYlJxOTViY21sU1FJWGxPcmtSbmdlcmZReHVOZlptdzNMazhNQ3VjYzlVSS9EaTByK1B5M2tnQnp6MTJPMWJULzNzR0gwelBqWWhJZXp6OTlaTVJYT1QxbW5vTVBUeENwWjdXbFFqSlNMYlJiOTgzMStET2I5OXUxT292KzUrYk1NMnhXSUhWKzBLVDRKU1NxZmpsS2VFRGpnL3QyZ2N2VXR2UE1Pa0VsbnRRUm0vWmJhNlpvdXpsMWVOcElvcFlPeEhVWlNNY1FGNDRyNXk3WXpqNTk5THRlWURzQ2o4VmJFdVk2TjJJam1IZ2htVjlGckZOanBGZnU0cU9ndWRiY2ZvTDVJN3lmSlpzTmIvTS9KSGFWdkR2SU1VTFl1UHE5a2JIUmFNYWRJRlEyb1hqNXdDNCtJN0R1UE9OTHh4WEg4NlZ1L1Baa3grM3EwNUZMdytxSFkrVHVuNXFvZk5mREFBYitnaDh4UXV1QkJDVDFvallKbTZkbWl0TEdtcGo5U3JxTzU1ZWI1NmFXYm4xODQ3cUMxZWIzODdPVXp1WkNJM3MvdVhoYWROb3lxMzZUZ2s0bzEzeUVPcTc1TzM3alYrVTJ6R2FGcld6Z2QweWZoTEg2blFxdDlEZGNpYnZWWkZFUmYrWW5UR0FlalNKTzFMaFVLVmx4YkVqamQzWCsrN0xEZmV2UHJaZjYzQWdtTDNiUTNualg5V3JZODhYV2pVWFk4L3RuK2ZMM1RsWFZtb2pnV1I5Nk1UTE1jcjNFWFdackQxSndSUjIxYmpqNjlMdmxBWTIzek1XTjVadUpJbXMyUDVWaWdYNmlUbUF2cjN6NHh5S2ZKV2NWV0trT0taZ3FpelJxZHRvQXFlU0NvU0wreUdyTm1wWVc3VmxFTHdKY25tbUtGeHBDRWlxMzBtZHpENEd6cmN5ZjF4emdZUTRPM3Vsb21mRlF5QW43OHZIQnhnTml3YlB0ZDQ3M0FrdENIai9QcmV0b1JzUlcreHIxbDEzcEw1K25IZk42UEZKL1lKU1VMQnRVaXl6aTlmNldFVXM0YVdKTzR5YmVuZkh3eFBpWVhEenhrOFB4OE5hMTZwdnFPRTU2cVlmWUlkRDZzMWFwbVJ1VDliWm5CZzhTVWJPV3VIa1RLVUVreVRWdDg1SDBpMlRDdjl2d0lsc0MvWXdvU3c0QmRoeEJzMUtMSmkxQ05UNEx3ZkVlM3BGaDJhZXR0T2NqN0ZWV2tteE0ydjkvTDBCbmt2UnB6VXU1MDdYRS9KYW1UUlB5WlZlQ2Z0RHNMRUl3TVZKb0ZDMkNtRk9iaGFsYm5QSVAydGFKVThlcDEzNmp1VnlhK1hsa0ZWaWdOZlNwWTRkbVhYZmhrbmJkaCt5UzhHVjRvY3RPUjF1YlhGTGJmRFl1Z01jWWx2M2lWeWRBSE0xdkthTDk2VW5qRlc0cTJ6RVNhUUpzNW96N0k1eG94MnQ2MDhXYTFPcSt0WDE1ZVVtLzJPQllERlVaU2ZGMHR2RzNjUGlWUElLTEFDWklraklWeHpyNlFFbXkxWXA5UHpSWmJNekVERXRGVXIzSnJXOFpnZk1uR2l6dE8vUHdWWU9hVW4rYlNJeFpJMUpuY0ZoTzZ4SmMveDhBWEVDanZ5Z3owdkg4a2wvZU1qd1dXc2lVeXN4MUx5K3RuNzEwSmpicDRzcHFKMUZCb1pJZkh0ZzFOdEUvT0ZvZEdNcm44cmtnc3pRL3Y3WTh1OUJxdGRkV1YyY3Z0MnMxRTRVWmgrV0x1Y0ZLMFdHUTh6MVBDSW1VQzd3azdLZzBpYU1vU2RJZ20vZEtmWlZ5bjFOdm56bzc4NzJuanQ2aTVHMTMzbEVkR0ZFTUU4T1Uxc3B5eDh2Nm1jQllETHV4NXpqU3pYb29OMVpXSEErUk9VSzZ3c2xZWllFVUVRZGlpRnhiTW1RUmtmWDY2b1VrVWozcU5tdU1UaE9uV0NKcjRpVFZ3RFBGU2hURkZzVEl5TkFESC9sUXBWTDQ2dGUvL3VRVGowWlI5TEdQZi9LbWZiY0x6bHpYQVVBcEdUSklVMDNXQWpBcE9aRGxRZ0QxeENuZWZZN2dOZlkyL2NMMUUvTGFMSDFOQitGclB2S2FjUDM2Y09OYUhQSDYrUTlYVTVMWGJJR2ZiVXIvMUl6Zzd4N04ydXVVSkcwZDRNQVpNczRBaVFnQkRBRVJ1YTYzWjgvdTNidDNBVkRZYWIvODBwR3ZmdTNoK2FXbDRlR2hiaHdmUEhKNGZtMHhWOGh0bVJ6Zk9qRXhPakRRVnl6NFhCU3oyYXp2TzhnVFgwaUd6SUJqaVNzVmJUUjVMRTNVREd1cjRVYmRhTDVSYTRidFR0aHVSZTBPUnpCSTJwQzF6UE16aGVxbzhqb3lreGZaQXJtK1h5aERxa0p0bDFhV3oxMit0TGkrUERJNVBqemR4ejAzVjY3MEQ0L2tpcVZzcm1DdDZiU2FTZFNvcjg3V3JzeDFWbGJpMmdhMUdpWHU1RHllRDl4QzFpc1dBcTJWbE14YUhTb0ZhTU13RWtMSVhDbFQ5UWRHeGlyRFkrWFI4VXczV1V2bHdkTlBMajMyOUdwc2J0cS9mMmhzckZESUVxS1VBVEpJVTdBbUlYU1ErOENFSldzc3QxWTRUbFpJbDBoYXE2VHdhZFBmc2poTjBGb3BPQlBjRWlNaWJRekRYdmxaTXNkaERMVXhaRWs0Z2pHbWt0U0NGbzQzUEREdzRBTVBJT2MvK01FUGp4dytaQXk1YmpBK3ZkWDFNc2dZa0pXU0diT1orUklSV1dKY0lQWldyTFRnenQvTmNQcGJzcmZqRjE3L3pPKzllRU8vY1AzRWU4TVB2bUZLLzJZTzRpM2V2dGxYL2FsKzRjMU8rMVB0YmJzU1JzQ1JBK2M5Um5VaUlBUmdZQVVZQW1zcFZZYkFBQkdYY25SczdJNDc3engzNXN4SEh2akkxUFRrNDA4L2RuYnVmTE5ibjUrNzhCelpRdUJ2R3gyOWVkZnU3Vk5UQStXeXg1MktKMTNYQXlWMVc0WE5UbGhyTmk3WG15c0w5WlhGcE51dFZnWnI2eHZHV0Nsa09WY1NVbXBEWVp4WWpsNm01UFFOVmZ1RWtVNktmS01iUGYvaWNjTjRiT3hHcDkyTW9yN3g3VGNldUgxb2JOanhQV0FvWFk5eGFMZGFpN09YWmkrZXh6aGV2ekliMTlaTm8rbEdjVjlHYkI4ZUtQc0JSMUFJR2szTXJiR0pVYWJYYU0ra1U2d09EbytPOXcrUFZ2cUhXTFpBamtlcHZZRm5PbTcya2NlZStzYjNmblRrMU5tNzczblB2ZmUrWjJoMFdLdTAzVzRtU2VUN1RxNVlkQUl2aWFOdU8vSDhBdWNlWTZCU3ZiSzhIa1Z4SVYvc2tWeHh5WkpVY1FZQ09YSUVEY3FhTkUyRVlJZ2dYVGVYelVUZHlBTDNYRis0dm8wVEZjZGNlaXFPSTZQenhmeXYvZXFuQzduczE3NytyY2QrOUVnU3E0OTk0cFBidHUvS0ZrcGNTQTVDQ3M0NE1vYTkycm5nREJsb3JiVTJ3bjkzKzRXM3FWc0xieDRSdk9IQjhMcVkvL3BKOWZwVHZXYkt2VFcyN09mSkkreDFDdDAveS9FLys5OTlzNzBJZ0paQVdXQWNBTWtZYmJRbUlNRXRBME5reUFvaEhNR1ZTaEVvamNPbm4zejhELy96Zjc3cHhocy85ZEFuOSt6ZHVieXhkT1hLcFZlUEhUMTk5T1daTTYvV0Z4ZXpVZ3lYSytPRFF6dTJiUDNBZmZjWGdsemE3UzdNWFo2N2NNNkVuZWJxa3U2MkpkaU1JMTNwR0dNOVA4T2xFNmVxSFVhR2lXeXBNancxTlRReEZWdDg0ZWp4bDArZFhxbzNZZ01YNStZbnQyNGJuOTR5TmpWVkhoeUlyQjZiR3M4V3Nnd3BUYUp1dTdVOGYzbiswb1g1UytjM0Z1ZWxTb3NPR3kwV3FwNlhKU29KTnRaWDlRaWlLR29rY2NmbFRhV2pOSldPVnlpV005bjgwT2g0ZFdDa01EanFsUHBzbVBLSjZiUVRkdXBOaGFKdmV1dnBFNmNlL3VyWG5uaml5VTZuYzJEL3Z2LzFYMzloWkdpSWVoS2J4dFFhdFVxNURFRHRkbXVndjA4WnJaV2VuMTg0ZHZ6RXpNeWw4ZkdwUXI2NFpjdVdiVHUyZFRzdGF4TEJtRFdwVVVuZ09Tb0pPVU1nWThrRVFkRHBocTZYZFlLc1JSNkdxdFVKaTVWKzZYanRkcXZlM0FpeTJTQ1RQWC94MGw5LzdkdC8vR2NQSHpodzYyLy9xLy9sL3ZkL1VMcCtxeHR5NmZpK0w2UUFJS1dWMXBveFlJeHh4am43OFJQMzNWaGYrSnY1aGIvcERMemVpVnlyT0w3KzRGOGdwUFJ2NzArLzZiVWlzRXAzYW5YUGNhWGpNa2NTUjBJZ2hnYkFBQmhyVTYzSkdpVHJDT0VJMFcwMXZ2am5mLzdvajM0NE5ERHdUMy9qSDIyZEdtT2d3L3A2cDdZYTE5ZmJhNnUxaFN2blRwMjhlUFpLdTZtSHE0VktNWkNDbXpUbFFEdTJUQ1hkamxXSksxamdDS3NTcGEzMGZUK2I5L09GUW5XUWUvNXl2VG03c25wbGRlMzgzUHp5ZWpNRnpKVXIxY0VoRkxKYzdlOGZHdXJySDhpV0NpQkZOKzZ1clM2dkxTODAxMWRWcDlsWlgrblc2cXJWY2EwZUt6c2xWMHdOOUE4WEN3RkRIcWN1QXgzSFVaSjB5WFpkSjVVQ2hkUFhQelF4dmFWUTZnOEdoemx6QVFTNGdWTW9MNi9YR1hlQ2ZFRm1jb2syVVpJc0xhK2NQWHZ1cFNNdkhuejZxZW5KeVYvOTFjKzg1NzMzNWt2RnNGbG5ISk0wNGE3clpJTDJ5c3BUVHoxNS92eTV1ZG01MlNzTHk3VnU0THBaWHg0NHNPK2hUejEwMDYwM3haMldVWWxXTVZoZEttUjFHcE0xYVJ6RmNTU2w5UHlNNDJXQVNVdUkzRzAwTzM0bTU3aXUxaXBPb3ppSmhlT2lkT2VYMTc3eDlXOS8rN3VQakU1TWZ2SlRuLzdZSng0cTkvZGJBcTBOSVc0Q1o2eXhSQXlSTTQ3WEVYYStHLzNDejFWZnVHWS8xYm04eGFWNXpXZC9hdXp3LzYvOTNkY2RBWUJ4N21ZeW5IUGtnaGdhb0Uwc0ZESmtqSEVtUVhRNmtlZEl3YmhWR2l4ODRBTWY3RFJiUjU4Ly9KZC8rTWVmZS9EQkcvZnVIbVRabHFvdkxUVmhhV1hTRFlLQjBWeExYVTRXRzNPWFcxZVlJbTRKTTRFcmhldEk0VHFTWE04SkFrZXd3UGY5Zko2NDdDcTkwUTFObkM3Vm0xZWE3WnJTM3RqRWpUZFdDcFUrTDhod0lZdmxjclZhZGFUVGJMZFdheXRPeGx0ZVdyeDgvdXpDeFV2ZHRmVU1waFZQVHJxaU5OemZGM2hEUlIrU3FPaDdXV1JnZEpUR01WbWxsRUVnejNNemZxVy9XaGtZcWd5UDVmdUhYT1lxNGFVYUxTRWpCc0Q4VEZiNEFYTzhLSWsyNnZWTVBqYzVOVmFwbHFwOXBVSTJPSGZ1M09OUFBMRldxKzI3N2RhcGlmRWdrMlBTV2EvVkxyNXk3UERCZzY4Y1BScEY0ZERRNEljKy9LRlMzMUFhaFkyTnRiNUtTUWdVa2pPQjFnSmFSTWFaRkl5NDFZU2NJMlBHV2lFRlF6QkdXZUNPNzBqQnJVcFRZNEJCSnZDNm5hWVFQT05sdGs2Ty90cG5IeEtDUC92YzRlOTk5NXNFOWxPLzl0bGNvU1FrVDVWTzAxUkt5UmhQazRTSXBBUkh2THZ4QzI5SDUvNzFJLzdOTXZQWGx3emdPcnJFYTd0K0twTDAzZWh4MzlRUUVCR0ZRTTZKbzBXd0NKcXNKbXQ3R3M0QWFab2drRURHRWREYU5Bd0hxLzNsVWpscGR5KzhmS3gxYWM0TlRieTB1bjd1d3VMSlY1ZlBudk9VbHFuS2NsYkorb1ZzenZPeVRIaE11TVQ0V3JPeDBZNWFjUm9SR01mbCtUeGxzc1lQYXNwY1dGcy9kV1hoU3F2ZHNNUUxwZXJrbHVtOWUzZmVmUE9XM2JzR1I4ZEtmZVhCd1lGY0xvaWk3dUw4N095bDg3WDF4Wlg1bWRieUFqV2JPVEpqT1hkcnFiaWxrTnRXTG16ckt3NW5zNTYxTG9CVnV0ME5tOTFRY1lGQnhpMlZjOE5EMVMzVHd4TVR3NVBUcGNGaGtja3pOOUFHRFFyTnBHR0N1QXp5ZWU2NmlVcTczYmExMm5VNVoxWXd5R2N6azVOVGxYSnB2YloyNXR5NUsvT0xwVkxCejJZdVhycjA3Tk5QUC9INDQ4ZVBIOHZtY2p1MmI3L252ZmQ4K0lHUDNIM24vdDA3dDJ5WkdoOGJIUzVWaXA3dmFwMHdqajFoVE9rSXJSS0VubFkyQW9BUURzTWVVeFlTNDBrMzZna09rVFhHcG1RTlp3eXNSYUMrYW5Wa2VBaklMaXpNWDdod2dTRVdTNlZNTm91SVNta3VCVEttamUzaG5RVG4xNGJzdTNIMHZwMDg0bTMvempjTTJxLzFvcnpGQjMvR05ZVzM4ZGxmaUZtaVZHbExQYm9GeGhpekFOcG9pOEFSeWRoNmM2T1NLNXBVTWFMQWRTbEpqZEpjeUtYTHMwOS85WnNQLzEvL2FYdWxmN3kvVWkzNEx0UGQrcXJETElMeE1uNngyaGVVS3h2ZHVCNG5YVXV0T0QxKzVreXNMVENRdnN6a00rV0JQb05na1hmVFpLUFRqalZWUm9aSEp5YkhwN2YyRHc5djZqSll5NGs0a1FxN2M1ZG1yc3pPYnF3dHgyRXJTZHJjcXJ3UVZUOFl5R1FHZk05VGlvV1JUemJ2T0J5bzNla29zcEUxYlpYR2pKZUhoNHFEZzRWcXRUaFlyVTZOSWxuZzBoSWpFaXhmc29wU3d4SkZpc0FKTW83cnAwckZhV1RKNURNWlM3cmJiU2RKeXBpYnlaYUNUT2I0OFJQZi9NNzNuMy9oNWR2MzdkMjMvOERCZzArL2N1eVk2N2g3ZHUzNDJNYy90bjNibG5KZlJYaE8wdGdnYTF3cHVPQ0diR29VSVhtT1pBRFdLTUVoNm5ZNEE4NFlhWk1rQ1dmQ2RUekdwREdnTkhXNmNUWmY5QU0vVmZIR3hscTVyeFRGU1pJbzVNTHhnaUJmYkxURFI1OTQ4cXZmK1BacXJmRmIvL3hmM0hQLyt3ZUdSZ0c1ZEYxa3doQUFBTWVlVWhiQVR5N1l2WXRhS3Y3R2RjZGYyczlvMXhBYzE3YjB4Z2NCYUtERVdyT3BxSXdNR0VCUHNCb1FBTW1Dc1RaVkRuYzRFY1V4MHhaOUh4SkZpVnFkbWYvUzcvM0JtU1BQN3h3ZjNUVTF6aUhaV0o2WHdnU0I2d1FldUk1aW9rT0F1VUpsYkx4dmJIeWpHNElqNTVlV1gzemw1VU12SGxsWWEwUVdBQ0ZmOElmSGg3YnYycjE3Nzk1S2Z6OGdSbEhFa1FZcWxiVGJxYSt1MUJZWEZpNmVQMzNzMWFqVHpUallYM1FuUjZ0NVY1WUN2K0w1QmVHNFNrRVVjYVVkUUljTEpzWHFScjJ0ZENxbFV5eFZwNlluZHU4dERvMjRwVHk2eklSTlhpbFJsTmhVQTNkQXVOcXlaamRCNFJSS0pjYmwydHFxZEVRbWNEbURicWZwU0NZRkE4SlkyVWh4N25pTzY2K3Ryei96ekxOLzlFZC9jbVdsWFNvRTk5NTc0Rk9mZnVqMjIvWjd1V3hqZGFYYnFpTllzQWJCT0lKbmNqazNFN1M3SFM2Rnc0WGtqQ0ZZbzNRU0s1VVlyWXd4U0NpbDZ3aUhvVEFHVW1XdEJjNmxrQUxRUmxHbng4Q05qQ01UaEl5WVlOSmwwajF6NGVLLy9UOStUN2pCZzUvNDVBTWYrOFRPM1h1SldMM1ZKbVNlNjdxT1k3WGxiRlA5dktlZmVLMXBxTmZhOHhvTXp2WEQ1cDNnTW40dVhOTS9jUHNaa1pUWEgwWkVtOHJVMXpqbWdReG90QmFCR0lBQVlBU01zVlFwVkFZc1VKSllRd3hZZTcyMmRtVmgvdXhGNXZ2M1BmRFJyRUFneFVCT1YzZkhVUXNab1JTYXNRUmd4NDVkc2xEcEVNeldHck1ySyswNFhtczAxbE16dUhYSDVFMjVZclZpaVdxMTlmWGEydXBhZmJ1R3JCdVEwV0Y3dmROcDJkV1Y1ZG5MVnk1ZWFDd3RZeElQTXRNL09UaFlMbFN5c3VpeHJHQWU1d0lJbzdZT1E1T2t4QmgzdlJpcDBXaklmS0dVeVR1bFNuRmtiR0RyZG45Z21Qc1pnMkJBdTJYZnFpUktEYUp3cEIrbnh2RTlpTFRkSk5wT2ZWZDR2dXU2M09wRWdPSUdrRWdwbFNRbUJiZGFLWEl1S3BYOG5YZnRyMVFyLy9YUC9tSnRmWFZnb0cvUDdsMmNzN1dGdVNRT09TUGZkM09CRDZSMUdsc1R4VjNGR2IvS3dtTjdzandXZW5vUmpCSHBWRE9tTFJOY29oU0NTelNHckxGR3A4WnFJaXNkSVIwSE9kZkd4a21xdFpJSWp1ZnMyamI5NzMvLzkvN1QvLzJIanozeWZTTHlQYTlRNnN0a2NzUUVBR3Bqck5IV2JMYkdFRkZQbmF6SFhYSTl0UGNkYTcvMEMyL2Yzc0l2dkVWZDFoSllKSXVncmRIR2dER0NRU0FsQjJSRWtDcEtVc1lGQ3hQa0hBbE1KMnh1MU92TjF1eWxtWm56RjFjWGw1Z2t4dlJhRk5xbzdRc3pucW5JUWlhS3V0cW1icEFQeW4wcmNaTG85WTZtV2pkYUMrTlFLVmtvVFErTlpISzV3YUhoUXFrb09PKzBXdXRySzBrVURsYjZSS1RDWnIwemQrWENxZU01eWNQYXVtbHM5Rmt6V01yM0Y3TFZVaUh2T1I3b2dGTGI3Z0paTG9XUXduaXlaZEtPU3R1SlpWN0Erc3VGa2NsY2RURFRONVR0R3dyS1ZaWXZrL1RicmNiUy9GS1Uxb2Y2SzlsS2hVdVp4b280Snk2NDY2aFVKMm1TeVdjRkoydVN1S1BBcEJLTUZCdzVJdU9FQUJhanNPVUhXVVFUNUlPN1AveitNQW0vL0pWdlhaNWJ1angzZWQ5dHQwYUxYYzdJOWFUa3dOQVFLWVlhMFFCQWoremJrZ1ZEbGl5UXRiM3liZytrakpvQUxCQUJjTTZaNE14WW5XaHJEQUo0dnNjWTlMcDhwR0FBampDRUhNQXExM0Z2M0x2ak13OTk0dEVubjNuaCtZTnhuUHphNS8rN1VjOWpqRnNpQUpLQ3gxR01WenNBN0hWMnZlTHhPOVorNlJmZXB2MVU4TUpyd29RZmIwZXdSSm9NSUhDeVFKWXB5eXdKUUVaa2s5VEVLVWhpY2RMdGRKdjFSbTFsZFhscGFXbHgrZkxzM09MU1lyUFRSWVprbENBdGJDcEJuYTZ0bEFLM0czWVpoLzdCYWhIWnE1Y1gyb2tDeDVXWnZGOG81U3Q5b3hNVEE0TkQyVncrbnl0cXBkQ2F2bnhwb0ZDcUxTKzJWbGMyTm1weGN5TmNXNmJsWmNzaFo5UlE0QTBXY3FQVlNzWVJMbWVDREU5VG1VYk1Xb3RndEVtTmpzRmFWNHA4RnZ6QUtaVEtvK1Bsd2JGc1pkQXY5UXUvbUthV293UVF5NnVOWncrK2VHbjJ6UFNXc1MxN2QwK01UMVJ5QlMvakE2TGplQWhwcnkwZnlKbzBJWk1LUmxKS0lFMldPRWZQYzR4bWhwVFdzZEtLclBaOTk5NzMzdlBTeTZkT3ZYcnFtV2VldW5YL3ZwNUhjQVdTVVhFWUF5a0dSZ2pCSktxZTRKWEZxMUk5dEJuR01RWUVvaWNPQW1USld0clUrQkljaVRnaGN3TEhxTlJhQzBSTUNNOTNyU1ZEWUt6U3FSWFNmZC83N21WU2Z2ZDdqenorNkEvTDViNlBmZUtoU25VQWtOUFZNd09BTWFiSHpZR0lQUjdBNjBYaDM3SDJMdmlLdjBEN2VUcXlydTh1ZmMybmtJaTA4aHhIQ2dkQUc1M1lNQ1JBc2hhVnhpUnRxcmJkcUYrNWVQSDgrUXRYcnN5M3crNWFyYjY2dnRhT3dxN1JsMWNYeStYU1FLV1F5L0JPbkY2WVg1SXE2b1N4bEd4d2ZjWE56VjlZYWlUYU1DRzhYR0ZpNi9idDVVcVF5K2FLQmM4TmtsZ3RYcmxTWDF1TldvMjAzYWd2elRlV0ZteW41UnFWZC9qKzZVa0syNDVWSmQvdEwrUnpucE9HWFJWM0FVaUF0WEdhTCtSSjhrWWMxVHZORHRqaTJHaDFjakkzUE9TVis3TFZBUmtVdUpkamZrR2gyMXFxVWRKSUUzUHkrSWtmUHZyRTJVdm5SaWY2eDArOHVtL2Z2cnZ1dkh0NFpNUjNIUzRFUTBTeXpmV2E2N0NleEo3dkNtUVF0ZXBFaGtzQndyR1cvTUJKdFFLeXJoQ04rU3ZsL29GYjkrMjZQSFAyOFBOSEd1dnIrWHdlVEdwMVRGWW5hU1NFWll4NitxTm9UVSsydmlmbHhSZ1E0V1paRFZFNnN0ZkJhMGxyQlp4WlJJNGNIUzRJZTRxVm0wY2lJdU9JRE1rWWF5d1pTd3h6MmR4OTk3NUhLZnVWaDcvKzUzLzZKd09EUTdmZWRxQllyaUFUa2RZOUFYU2xsTFcyUnlEVUt5djBNb3VmZTJ6KzdkcmJXYWY4cGZYc0xlN3U5ZkhDYXhwQUdDSURjQkM1dFppbUxGWlNHUWVRV2NKT1pHdU4ydm1acDc3K2pmUEhqcjk2OU5qODVWbHJkVitsMG15M1ppN1BYSmk3WEF0YmxmSEJ6LzNUWC8vd2d4OTgzd2Z2LzlBRDd6K3dmMCs1UHlla3JyZmJTN1ZvY0h6NHp2ZmNmY3YrL2N4MWo1NDZkZUxVcVdNbmp4MDc5c3E1TTJlV2w1WmI5ZWJaazhkZmV1NjU1eDc3MGVFbkhwMDdleXBMcHQ4VE9kQjVOUGZjdENlTE5zOGdKOUFCcStJdzZYYXNVWTdEL1NEZzNGbXVOMmJYMXRhVGhKZktnenQzRGUvWlU5Mit2VEE1R1F3TlE2NGdTNVVVZVdLc1N0WGFldTNVeVpOSFhqankxRk5Qbnp6MTZ1RDQwSzkrL3ZPcmE3Vm5uamw0NHNTcE5GSGpvK1BXR3JMa3VXNjMwM1VkeDFxeVJJeHh6a1NpaWJnd3lHSnR0YUZ1R0JsTFFUYVh5UmNhOVVaaGNGQktkMzV1K2RWWEwwNXZHUjJmbWpScG9wUFFkNFFqV1pBTkpBSVpaYlFoNEwzYndCQTR3eDVVbjRBTVdVdVc5MWFEZXNCVEF0dHpBWXd4d1FraDdrWUlLS1dVamtTR1ZxZXBTb2lNRU1KeFhTN1l4dnBHcGxqZXVuUEgwTURBang1OS9JVWpMN3FPT3pZMm5pOFcxOWZYZTF3UGlOaWpCYnhldUt6SDVmT3pyTzcvb3V5WDZ4RnZaVy9kU2YxVDR3WDhTZHQwRmoxaEtRQklFa2dVcEJxMWhqaUoxOVpYTHMwc1hKcFp1VEpmWDE5dmR6dFJtdnFGZkdWb3NLM1NSeDUvYkg1bHBUdzBjTnQ5ZDMvNE03OVNIYTU2Z21VY2tRdGMzV20xYSt2TGkwdm56bDk2NlpXVGg0NjhOREl4ZmVPKy9lUFRXNlVYRUxEakowNjhjUGo1SzNOelFPaUpRQUFWWEtjdjhDcStVeFJRRFp6QmpGOXl1R3NWaE8yMDI4cTZNcGZ4SENtdE5kcm9NQXFqSkVsUzFXaDBRTXJpWVAvWTl1MWplL2M0RTZQQzk1anZzVXhBdnQ5TlV1NEdKMCs4ZXZURlk1Y3Z6dFJXYS9PWGFzVnNzR1BIMWowMzN6eXhjK2ZFM2oxTGM3TXZQUDNNb1dlZm5abVp2ZWZ1QXc4KzhPRmRPM2NBbVc2bjFUZFFSYkpHSzJ1MU1RWVpjNHQ1TGpnWlRibHNkM0hCeWVTUU9XR2pWVysweGlhbjZvM1cxNy8yalc5ODQ1c0hici9sWDM3aFgyVWtVaEw2RGliZFpwQjFVYWRrdEFXdW1Vc29zTGNlZkpVMVIybWxWR3FORVV3d3hqZ1RqSEVnQkVKRWhzQVk0d1NReEFrUk1ZNWNNTVlRa0l3MUJJU2NXMkJob29KQ3lhSWtFTjFZdjNyNjR1Ly91eit3S0IvOCtLLzgybWMvTnpRNkdrVkpqK0NIaUZxdGx1TTRudWYxU0FONitnYnY1UFdJWDhZTGIyVS9kY1hoemV3MUIxdzdtN1VXckVWdE1GR1lha3lVYlhXN1N5c0xwMDZmTy96U2hhUEhGczlkQ0dzYkpUOGpBYXQ5bGJHeDhWdytmK3JzNlpQbnovV1BESDN3SXgvOHhLYyt1ZmZtdlVtbjdZTE5PdElocTdvZFg4cEtzVHcwTkRRNk90cFhIVmhZV3A2YlgraDB1dVZLMzk2OWUvYmNzR2Q2ZW1KcWNueDRjS0N4VVcvVzErTjIyeGM0MWwvYU5qNDRXTXprT0VrZFlkTGxOakVxREh6cCtTNXg2dW9rQmR1MXFrTTJkVngzWUdUMHhwc205OTA2dEd0UGJtVE03ZXNYNWI0RStYS3RjZkxNK1lQUHYzRGt4WmQvOE1qQnc0ZGZhalhYZCsvYWNjT051Mis5ZGUvdGQrMi81YTQ3eGlhbW11MndtTXVQajQ4UERBMmp0YStlUGhtRllTR2ZIeG9lOUh6ZkVyWGJYV1dzbThuSlRFRURiM2FUOHhjdlAvUDB3ZTkrNi91WHo1MkpvOWdSVGhCa1BEY1RoYkdUeWRkYnJUT25UaTB2TGQ5NSs0RktJZTlLUWRZMk4yb2NMU1BMa0NFWGdCeVFNVVJrMk9QMXZLbzFZY2tTWXh4WUQrSFVFNWppdlh0Rm00VWcxTVlZb3kxWlJCQ2M5eGFSckRVRUpGMFBDTklrVFpLVWNUbXhaWHVwVkw1dy9zTEZpeGU1bERmZnNvOHhaaTNoVlZIQ25tcFJiNFhpZXM2QmQyYTg4TXY2d3B2YnBqN0pteTg2MEk5QjhIVHR2OTRtN0lFVGV2c0lla0dxTldBTmFBdEtRVGZ1cnRkYmEydXQ1ZFhtNHRMNjNGeDlhZGxHY2NDNWw4MmJWSld6MmVySWlGdk16NjZ1bkRsN3hnKzhPKzg4OFA3M3YyLzdsaW5WNlVpanVUWmFwOFpxVUVtVXBwbHNycjljTHVRTEV4UFRtVnorMElzdlh6eC9ibkZ4cFY1YmUrQlhQbjczblhmY3NmL1dlcjJ4YmVyWm1mUG5seTlmVGpiVzE5YVdIYU1uaWk1ejBPcVltYlMvWEZBbTFvSW5qR2t3dFNRbXpzRDNzdjBEdWVwUWZuaGljSEpMcm44QUhka053N1g1bGFWMmEybDU1Y3I4L096OC9OTHlRaWFibFNLL2UrZk9xZkhLblFkdW54Z2Q4UndIaGN0OFIzQ1d0TnJNYy91cjFZR0I2a2gvK2J2ZkVmTnpzMDgrOVFReTJMMTdqOWJhTWltRHdEaVpoYVdsVjQ0ZFcxMWRYVmk4Y3VuY21mbExsL05CY09ET05VNmlkRXZaOTcxR281MXgzTUhCNGFIQmtlY09IcHFibVIydVZ2eENrSnBVRzBzV2tUTkxaTFhsN2ladkVnSURZcmo1bWdNWVpNQ0YwM01SQkJZQU9RZldXNzh3dlkwOXZNa203WmpSbHNCWXNnakFCRENPVVJJaENDUm1kY0tSUHY3Z1Ixdk45bmUrKy8zdmZlYzd3eU1qNzczdmZhN25HV1BTSlBGOXYxZUFaS3lIWlhnOU4rUTd5LzZoeGd1YlUzano1WFh2cmp1QUFBZzNzVWE5NlU2RVA5NkNhTEczdmJjTHdBSVM0U2EwdVRldXlCSVpDOFl3U3hoSEZJWFU3Wmg2c3pPM3NIVHN4TG5uWHpqMzRrdkxGeSthVnNmbnJGb3NqQTROOXBVcmE3VzFRcmxVcUpSaWs3NTY4ZXhUeno5Mzg4MDNQZmp4QjNmdjJSbkhuVzZyV2FrVW1OVnhwMlZWV3NqbDJ1MG1JaUZZWTNVbTUrL2VzMnRvWkRDTTR1TW5YbjNweGVlbGtLNlVsVXJmNU9UVXp1bnBXMis4WWV2a3FDZGdaV1hwNHFXRnNMbkt3THF1NjJXejVmN0JXanRNUU1STWRBd21YSXBDc1RnOE1yNTd6L1MrMjhwYnRvdFNYOGpsWXIzOTZvV1pwdzY5OEwwZi9PRFJ4NTQ2ZWVwczJJMkx1ZHd0TjkzMDBLOTg1Tk1QUFhqWGdkdkxwWHd1R3dnT2FSSjFXMTNPUE4vMVZSemFOTXg0c3E5YzJMVno2L3I2eXRGanI4ek16RTFOVFFYWlFxazZLSUxjN09MS04vLzY2OS84MWplUG5UaStVYTlsZlcvSDFzbDIyeFR5K2RIUndZR0JBU0lTWERoU2tqWE5adXU1Zzg5UFRJeU5qNDhWaWdWcnRMVW1tODB3enJVMlNsbnVCc2djQUk2RWdCeUJBNkF4WUF3Z2NzOE5rSkFzOVRTcWVyV0dUV1Fpa1RhV2NTR2xJNFJBWWxvYnJUUVFjYzQ0WXpwSkVORnpYVWRJSkVpanlNL2twc1luVlpJKzk5eWhJeThlMmJscjE4QkFQMk1zRExzOTZ0Tk41VXZrY0YwZytSUEJ3VHRHbitidlEzM2hEWC9BankrdGZjc3FBQU1MMExzN1NGZDlPRjA5cjkwazR5SnJyYkU5N0JyeXF3REZUWEk1QzJBdEdNc3NNR1laV2tDRENNVElXbFNHNGdTMXl1VHlzTDdTWFZtSjFtdmRoYVVUVHh6VXpYYlliZ05Sc1pBZkhoeFdWb1ZSWk1nV3lxVTlOOTNZVWVseXZiYldhc3dzenYvWlY3NzhQLy9PRjI2OTgvWnNNVThTKzRZcW5XNVRKUWxIY0NSblJHSFlzYVNGWUZ6eU9Fa2lwWE9sU3JaWW1aMWYvZDMvL2ZlZlAzTG14aHR2K3N4REQzM29mZThicUJTalp0MWhKQjNXck5jT2Z1KzdEMy94eTgzVmxjbVI0WDAzM3pRNVBqVno0V0tTSkVvckp2bXRCL1p0MmI0bFY4eUxYSmF5K1VpejJlVzFsNDRlZmVTUko1OTYrZ1ZId1BUMFFENmYzYnRuejRjKytQNTlOOStNakJBdDJoNnFKd1cwREpGelFlU0ViY3dWS3FucXBpcEVUbHdRY2hhRzBWY2YvdTZYLy9vNy8vaWZmUDRqSC81WXRUcjA2dWt6Zi9YbHIvenBGeC8rM0s5K2RPdldzYW1wc1YwN3Q0OE9EdGRyYTFvcDMvT3kyUXhwcWplYjBuRXovWU16SzZ2LzhqZis4Wll0MjM3clgvenpXMjYrSVc0M3NqNG5uZWlrUzFZakU0bm0yWElmYVdPVlFrUnJyZU82M1U2b2xYSmM2VGdPUXdBaVM5WmF3eGh3eVpFeHNIU1Z2ZFJCQW11TnRRWXNNYlJBeGxodFNTRkg2Ym9XV2FLc011ajVSU2RYMFFycTllWVR6eDc4bjc3d2hlMjdkdi8rZi9pREQzemdnMm1TZHNLb2tDOExJYlN4U2xGUi9ra0FBQ0FBU1VSQlZGc3BCYktyejV2WFA0N3d0WHdGZi9mMnl6d0M0Rm80OFBxdDdHb21RVC9HTlpQUnBJa3NDQ212NWhyQUVCRVpBWkd4WkFrc01CUm9MTGZJUVlBeHNMQThjL1RsQzhkZldaMjVsSzdYWkRmbXFRbGNyMXdwOXc4TkJ0bHNvOVdDakIva2M0Vys4dHpTSWprODFrbXowNXhibUkrVnpXUXpoYjQrUHg4a1VhdlRiakpPdnU4Q1dkSmFHU09rb040Ym96eVBjNGN6aXBOdXZWSUkvdU4vK0hkZis4YjNuM3p5dVc5Lzg5dVFtczkvNWhNSTBPbTBkQm94UnU5NThLTTc5KzQ1K3NLUmw0Kzg5T2pobDdJbnp0NTR3MDNiOTk1U0xKV0V3d2VIKzdPRGZZc0xjNWRPbmI2MHRQVGNTeWRXbXgxQXpHWXluLzdNQTd0M2J0KzFhMXU1VU14bk0vbGNoZ05abFNxZEtwVm9sWkJSUWpMWGNiaUxEQ3dwQlRvVlFNQUJCWEVKY1JLNUxyOWwzNTdMY3d2LzVmLzVjamJUZDhPTk54OTkrZGpSbDE3KzZBZnUrY3hEbjVpK1lYdmdPeUtKd3pCMFhUZmplNUp6dE5aWUZYaUNTeW1zY25RNk1qTFM2clJydFZxbkcycGw0aWdFbTNEU3JpTWtsd3haMUk2TXNRelJjUnpIOFJIUmNYekJIVVJJSTcySmV5SURZRGxIaGdDc0IwTUNoZzRnRVRFaVJyWW5GOG9BQ0FtUU1lbEtveE50ckNXR3dPTnVNd3hqUjJieTJleGRkOTM1SC8vOS8vbGYvdVJQZnZEZGIrV0RZTjl0dHhmeUJTNTRzOVZCeEV3MklMcTJkUHBHOWhhNy9xN3NIMFllZ2EvOWQ5MWw3em51elQydnNWNlNlVlVkR1JoampMTmVqNE1CTUJ3MVdFT2F3QUFaWmdFc29iWTgxVHkxWERPZWdtMTBXck1MYzhkT25uM3U4T1ZYanJldUxHQW56Q0FXZkQrWHlWVDZ5dVZxeGZYZGVxdXhzcjRXcVlTNWdqdWkwV2t0cmEvV082MTZwMTFyMXR0UitMNFB2bTlnYU5DQ1RaSUlrS1RnZ25ORXNFWWJyUkdobDBjQVdBUUxDRkpLQUxTRWc0T2oxVXEvNXdaTHkydkhUeHdQUE5sZkxTTlNtc1pFSnNqNnhVS3ViM3lpT2pibUNISHk5Qm1RMGdreS9kUFRZM3YyYkt5dlBYUDQwUGQvOVBUaEYxOVpXbHQyczducTRNQU5lL2ZjYy9lZDk5NXo5ODd0VzRjRytvZjYrd3U1TEVlTFpKRU1ra0V3SEsxQWtBS0ZZSUp6SUs1VGxGd2dXQVFEaklSZ3JYWWJHY3ZsQ283alAvZmM4NHhoSENVWExselkyS2o5OTcvMW16ZmRmR094a05OSjFLblhBVWh5ZENUbkNOWW9veFVDY000Um1VcFZ1OU05ZGZyVmdZR2g4Ykd4ZkNFdkdDTXkxbWhyTFNCenZRd0JXR3VOTmRwb1N5UzRZRndBZ0RXbTUrcXR0VVFXa0Roam5ET0Vuc1lKSVhJQURvQkFZQzBCWFUwbXlWcXJsVXA2eXh3SXFJM1YyZ0p5S1J3aHBKZkpERTlOTGkwdVhycDB5V2d6TlQxZEtCUVFXWkp1U3BQMHhpVGk2K09GcStQMWwzN2hGMk5YdlFQQ1pyM2dKKzVFVDVJSndOaE5aUm9Db2g1MWJROFdpMmdSREVjRFJHREFhbVlzMHhvVGpiRmlzWVpRSmJWV2QybHQ5ZXlsdVdPblpvK2RYRDU3am9kUlFjaStiTFpTeUJlSytXd2g2d1JlYk5LbDFaVUxNeGViM1E1M3BPdDdCcW5lYnNjNjlmTTU0Ym50T05wbzF1KzY5NTVpcGF5Tk5sWUh2bnQxMGRNQ1dUS1dUTzl4eDRUZzFtaExoTWlKVUdreUJ2c3FBME1qNDFHY3Z2TEswZG1aaThWU29UelFseXZtZ1hTbjNlQ2NlWVY4dFg5Z2VIQVFNam5PK016Q2NsdnJiS2x3NnNUeFo1NTd0dFpzNTRxRnNlbnhXMi9idi8rTzIvZmZ1bS8zenAyalE0T2VJMGtyd1pBeklxdU5Tc0FhQk12QkNrYUNJMmZRYXpZbXl4aHpyYkcwV1lLeG5MTjJ0MFBBTXRsOExsY0l3K2pVeWJPWEw4ODFtNjNSMGVIUGYrNnpmc1pQd25ZU2hjQ1pKNUNoQmJKa05mU1NGTEs5ZG5VdW5VSmY5YkZISDg5a3NsUFQwNk5qb3h6QmFnMWtPUmRDT3B3SnBRMEFNY2RCMTdXcFFrUkxsaXdoUWsvRUdKRUFnVE1VZ2pHT20yVkhDMWV4SmtoRTFFT3BNUUFnQUdPTWl1TlF1bElJU1FqR1dzYWs2MmU0RUVxYlZLc2dueStXUzJmT25GMWVYczdsODJOajR6MGFKMFJHMU5ORzJQUUk3MHkvOFBjL2o2QnJsL2lOd2pQc0FSU3VMaXhzTmpYMWFnc0loQVFNQVJGc0Q1RmlnUUJ4ODB3OVZtRTBHbzFoaGlCVnRoT3FkcGgyNHJnZE41ZlgxeGRXVnVZVzJyVWFONnJmenc2Vml4bUhvMVhLSnBxWlJDWDFWbTErWWZIeTdHeTkzdGkrYzBleHIxVHFxeWd5Rm1ob2RIaDRZcUtqMHZWT005RXBDZzZNRVZqR2VlQjdVZHhWV2pORXdSbG5QRlV4czRaTHgzRWxHR1dVVW5FQ25BQ2NUck1oUzhIZzRNQjc3MzFQbzdiNjhGZSs5TzMvOXQzc1FPbkEvbHNZcE91MUZUK1hVWTBOMERRNE9mWmJ0Ly9PNlVNdi9NVmZQdnpNYzRjWDV1ZWE3WHF1VkxyM3dLMDdkKzNNNXJLTThlclFvR1JjeDJuVWJpRkNqeCtObUJTY3BXRnF5REswQ0FiQkFCaUdZRzJ2UE10ZEo5dHNoc0xoM0VHeVJFU080eEl3WTJ5eFdQemNaei83eXRGWGp4MDdQalUxZGYvOTl3ako0MDRuak5wT3hxdFUrNm5UVEtLT1Zna0RFb3h6UnRZWWE4QmFHV1FLdTIrOEljZ0VhK3RyNjdVYUlOZmFLbVU1azQ0cmhlT29WQ1Zwa3NTeGRWMzAvSFI5dlZRcUNTNDRReW1GbE1JWU10b3lJbVNieEhwa0xaRWxRa3NFbGhodVl0UTJaekdpSlNTR0tBVVJhYU1NQWVkY09xNXdwVEdVUm1FN1VpS0o3cnp6am5Obnp6MzJvOGNlZS9TSHUzYnRHWitZQ3JKNXBTbE5VeUg4dHhxeXYyaW5BUDhRL0FJQTJLc1J3ZXQxd3Q3d0ZsenpEa3l3WHJCSEFOYVFTcFVoNkxsNmc2VFJ4bEdYcGFrUDZBb0p5aVFyNi9ObkxsdytjN0cydUJaSXY3RzJrWVp4UGdnbWhvZW1SNGNjUmpvTnRRcmJzVHA1L3ZSR3U3RzhzalMvdExyUjZsYXkvdWo0Nk80YjlwU3IxVzZTakcwRjlDUnozYzdHQnBkQ1c1dk5GL3dnMDQwNlNtdkdHRmhydFFiR2tLRkVaaGxISUdhSldmSWRKNHE2VExyU0VZQU81d0xKTkZlV0IwdkZYLy8xZjNSNTlzS3g0eTgvOGNOSEFtNG5KMGFMMVVwK2REamMyT2lzYjJ6VTE3MHczblhqM3YvaGY4eDkrVXRmL2NzdmZhV3ZtdjJqUC81L3QrL2Fia2luU2RTcDE5dnJhOVlZblJxT1dDcVYzRncyaVNLZHBzd1JydWZvTk5WWGl3dU1XVWNLUndvaEpESU9RSEVTWldTR2MySElHa081YkI2WmlGT1RLajAxUGZtQkQ5eVh4UEhreE9TQi9iZURKYU1VV0ZDZGJzZW14WExXS2tSbEFXd1BzeWdzV2hJRVlGVnEyMjNmZFRjMk5oWVhscnJ0c052cUpsSENTSWZkMFBHYy90RlJhRGFPdnZ6UzBhTkgxOWJXQU5odi8vWnZqMjdaa29SUnU5RW9sOHU5YWhBQklaQWxCR3VOTmNZYUFrYWJrUFdycTFXOUhJSUJNSlRDQ1VxNWJyT2VSQ0hqd2d1eVVqS2xJcTFRQ2w3SVoxSUNpcnYzM1hQWDRwWDV4NTk4NnZDaGcwT2pZNHh4SVAwT21QVS8zZjQrNXhGMDNScmt0UzAvWVFqc2FzeEdlUFhXNDQ5WGFLeTFESkVob2dVMHhBRWtjc0U0UjhhSldKd0dqdWU3dmxBbW5GODRlL2pJeVVNdkxGMmFnVGdOaEZ5WXZkSmZybXpmdG0xcWVySlF5Z2VCTzdjNGQrSGkrYk1YejUyK2VPYm82V05YbGhicXJZWjB4TVRZeUw1OXQreTVZVytscndxSVdwdDhzWWljY2NkQktkcGgrUHpoSXpmY2RGTytrUGNEUDVmTEpIR1hJUWd1QkhKR3lBa2NJUVJEWTFTYVJHUTFBSkFGUkM2Rmt5UmFTdGNZTXNaNmZuREhlKzY2UEh0cFkyTXRrL1cyYlpzQ01xdkxpNTRReFdMUjh3UHB1STFtTzFzczdkcXplOC9lM2ZNcnkwZFBuS2cxbTdsY3ZsSXFDWVJXYzRNankrZHl1V3pHR0cydFFVRGhTQ0VsR0VzOW5rcUdRakFwaEpSQ2NNYVFBUWdpbVNyakJENlhYR3VsclVIT2hYU05CWlhxSUZmd1BmL1V5ZFBOVm5OcWNtTEh0aTFoR0daeW1Wd2hLeGlZTkdTa0dWaEdGc2d3eHJqakltZEttOVNTWCttL2VQSFNoWXVYT0pkN2R1L3BLNWNMd3lPNVhFNGx5ZGt6Wi8vcWkzL3hyVzk4L1pGSG5sbGZiNHlPRGt4UGI5bTZkU3N6MXFyVWNRUXlNRWIzbXFrNDcvVlNXZXdCSGpudmNUWGlwandNSWlEanJDY3FCVVJBbXNnd2pwd3poc3dTRUFGblRFcEhPZzZUWW5WdFBaL1BCMEZRcjllZmZ2clpBL3NQbE1vbHhqZ0JTU0hnTGZLSWQ4QTY1ZCtIZUdFVFBmU1RHOS9pN2JWTWdWM05NbnJ1NE9xdXE4Y1NJUm13QkFSb2dSRUJja1FFUTZBVTF4cFJ0QzdOTDg3TUxGK2VhUzdNdDlkcWtDU0I0d1c1UWk2WDIzUGpubXcySjZTejNtMDJHaHY5bGRLSm1mTXpsODZ0MTFiaU5BU0lwU09xaGY2UjRlRXRrMVBqWTVPNWJLN1RiaE1na3lKUU9TRTQ0OUpobWhPU3NZekFEVExNY2NOdWl6UHRPRndJamdSa0RBSXdCRXNBWkkxU1JsczNsNjAzbWpxTTgyV1pLVmJDVmllT2lEdVpYdTdjYkRha2dHdzI2M21lU216R2M3Vk9sWmFPNHpmcUhTRmRJWGhmdFcvL0hiY25wQjkvOG9tRHp4MXFkOXYzMzNQMzlvbXhYQzVQeGhLUnRqYlYyaG9TbktNQ1k3VmthTUVpTUdTU0llZk1BbGh0ak5VS2tIc2Urb0hQT2JQYVdndENpaVJXeG5KckFCR1RLQm9kR2Q2NmRlclVxVk96Y3pOQ2ZwQnhsa1N4U2l5RFZISXRtRUZyaUF3UVdhMDVNZ3ZNV2lJa3p0aGRkOTExOXV4RlpFdzZUcExxdVJPbjVpNmNtemwzWm41K0p0VnhwVkxadW1YWDZPVGs1TmJKdkI4VXkwV3d4RGwzWE5jcUJVQTlLQ1RuQUdCN2VTWGpISUFiQXdCMHRmaEVWeG40R0FJemxxSk94L09sY0wyck9DZ2xlMVNSbEtwVWs1Q0NnVURZc1hYTGZmZTg1OFVqTHg4NitFeWhWQm9lbStEczlkbnNHdzNaWDZqOWZmQUxiMmIwdWhldmVmdmo1b2ROcDdEcE1mQnE5RUFJMkVNb2F1b0JZOENDalJQVERwTld1MUZ2cnA0OU0zZnU5TnJpZ2tyQ3JPY1ZzdGxzTnV0bk1tNG04SE9GdFhxOXVWRnJ0bHZXNnY3eTJJcnFYbTZ1dGJxTlFqNnpkOXZXVWo3WFYra2JHaGpvcjFSZDRXNnNiM1REU0RwdXNWeHUxZXJveUF3dzBNWWtLbzdUOWRXMU9JeWxJOU00eldhZFh0V1JJV05jZ05aS0tXczFBQXJoYUIwQmdKVFNtRFNKUWlkYlZrbEN4QjFIYURKSERoMUs0MlR2dmh0MmJOL09FRHJ0WmwrbHBKTWtTU0prakR1Q0kwdmppRXNxbDh2dnZmOStRanowL0tFWFgzeWx1ZEg4bFEvZE56VXhSb0tTT0UyVWtZN1VXaU55c0tRTk9LN0hTSkV4UUJyUUFOck5wWGdDUUE0Y1hOOVZTaW1kRWtlWnpYYzM2anFNdVpCQ2lFNjduU3VYYjc3MTV0WFYxUk1uVHMzT3poYnkyU1JPbFVsOUY0WERqVTdBS0FiQU9RS1pKSWtzQ2lZOGxLSzFVZHUxYzJkLy93QWlhM1U2SjArY2ZQcXBaMnBMQzc3RGhvYXJvK05EVzdadkdSc2Z6eFdLWEFpWGM5TGFxRTArR0lUTlBpbkdFWmtsdTZtbHlKR1FBWUJGdElBL3Jrc2g0aVl6SkRIR3hlWVlRZUNjRVNLQXNZYU1RUXVjQ1o3eEhUSnBMaFBjdUhmUEhYZnNmKzdnczF1MmJlL3ZINVNPLzJQSGNQMHlHQks4WThCRTcrSTg0c2VJcko4dDd0cGsxL3ZKNHduUmdyVkFCSVE5QkRNWkJNdW9KeUtKYUF5bUJwUUJaV3lTSm8xMmUyV3RNYis0Y25IbTNMT0hWeTVjMU8xTzN2ZUdxOVdSNFlGS2Y1K1h5MWlIeDJoYkpqMTI0ZXhHMHZVcnhiR2RXL2Z1dS9IQzNLVlczQ2xYU3pmZnRQZmV1Ky9hdFgzNzZNaElMcE5UaVZxYVg3aDhhU2JxaGc2WGpuQ2lNSXFpV0FySEVpMnRyRHg3NkhBdWx4a2VHU2tXQzlicUlPTUNXT29GTW9CTWlEZ0tqZEZDY01kekVLeE9FOWYzSGMvWHFkYUpJa0xQenpxWnpIcWo4ZGRmL0t0Q0x2ZkJENzEvejY0ZFVhZFpXMTN1S3hVRVE2TlRzclpRck1SaGxDUXBRKzc3UVRhYkd4MGRZOGd1ejh3ZGZlbVZacjAyTU5EdkJ4bmd3aUx6L0F3d0lSMVB1SjUwdld5K1lBZ0lrQkFOV2FVME1JYWNFekpqS0k2MWNEMXRUV28wTUM3ekpSWEZXaHZHQlpkTzJPMzZ4V0lobjF0ZVdubnh5RXVad05tMmJac2pIYzU1TnVNSkFjYWtSaXV3RmhrS0lXS2xVbVc0NHduWFgxK3Q5UTBNUFhmbzhQekNrckh3OUpOUEhUOTFMaHNFOTczM25zOTgrdE03ZDI4Zm5acjBzOWswVHNKR2d5TmpERG5uV3Vzb0RCMHBtZWpKcGhzaWl3aGFwZGFhM2txRXNjU1FNZXpob0s4aUZKRjZJWWJuT1ZxbldxZEUxR3VqMWxvYnBRQklTRWQ2TGdHejFnQ0E1M2tqWTJNUFAvelZ2cjdxMU5SMHZsQkFZTDBIVVc4azlxaGlhUlBWQVBoTFhOUFBhSzlYZjduV3lFeEV5Ti80T3ZZdU0wUFdXNlArc1FBM1kxZlRSQ0NBMUdwak5VZHdoUkNBMW1vd2hnZ1FPV2dMeW9BaE1HQ1RORjJ0WGI0d2MyWDJ5c2J5V3Rwc09WRktjVHc0Vk8wZjdCTStUeWhsbnJQV2JTMDJhcTFVRFU1TzFFUjY4NzViNzdydnZ1cndVTHF5dXZXV0c2WjJiUjJ0VnNiN0t0aHFkV3UxK2N0ek01ZG01aTVkbnIwNEk1Qy85NTU3aTBHMnMxNFhycHN2VjF4Z21sak9DYllNajlTWDF4TUQ2UHFkMm9vZkNEOXdyVEZ4R0dwaks2Tmpqa3BOVEdRdFdIS0RqT20yTzQyRzlES0ZTbmxqdmFXc0NjcGVraVJuWG5ycHlLSERILzNZQTVXQklZM1lhYldtSjhZWjJXNm5UWmJjUUhiV1Z3VTZudVFBTnVwMFVxMlpkQTdzdjcxYUtmL29oei84aXovNzB1WFoyWC8yejM3elBmZS9qN2wrZlhrbGx5djE3b3VRa2h4WlcxN2phS1ZrU1dKWGwxY0RUMGpCb2lqY3FOWERUbnJiL2dQRi9pR3UvYkRaYWkwdnU2N0hoVFRXS3EyOXdBL3J0YXp2M256enJybTVpODgrKyt6ZGQ5ODlOakpHMW1nZHBpWUpNam5Oc05YWVNGckp5TmhZM3ZXWFZ0WWoxU2hLdjFBcUlXUEkyY0huRGovKzJITTd0azc4NjkvNXdvNHQwNVZpL3Y4ajc4MkRMTHZPKzdEdk84dmQzcjcxdmsxUHo5cXpBeGdNWmdBQjNCY1FKRVdKY2RrdVc2Ym9KQlU3RlVWSnhmOGxVU1Z4a29ydFZGeFJJaWRSMlpKcFdWS2tpSnRGRVFRQkVnTmdzQTB3QzJaZmVxWjdlbjJ2dTk5KzEzUE9sei91NndFWWsxSktKWkttZEdycVZkZDdVNi9lZmUrZTczekxiOGtYUE1Ka283Nnl0YlhwdXU3dzBMQ0tsZXRhakxFb2pqVVpZRXg0WG5kN0sraDFwTVhMMVRJcXBwVXhETGprRkNXR09LTGhhVHBoUUJ0REpzMkREQ21GeUJrelJEcUtRc1k0UXk2NElBQXlDU1dSelIzSlphdzFjSGI0MkpGU01YL2oydFhyMTY0TUQ0OXdteWV4SWdBdU9HTVFCS0hudVVTR3lDRGlCMzNiZmxyclp5TXUvUGxXR2tqU21EMlE0d0FnWTBocms0NytBUlFaQTVvaE1NNlkwUXlBYVExS0l4R1FCazNVNmVsZXNGM2Z1bnY5OW9XM3pxUEJVcUZrY1FGY0RJK1VjNjZOblBvNjZqZjltNHUzdDhQdTlJRjl1NDRmekE3Vk1xWGFnYWRPbFd2RG5wdnBkbHFlYXdWSlFrcTFPdDMyMnRyZGR5N1VsNWJxSyt1eEgxcGNRRXlKam05ZHVSbTBnMnExT2o0NXhUU3MzbC91cXlUb2QwdjUvSlU3Q3hmZWVHTmljbXhrOTF5N3ZyUyt1VkV0VlFybEtra0pTdmQ3dmtraXh4RktRNmUrbGErV2lvVkNFSVRibTV2NVFwWEFNbkcwOW1COWFXa3BuOHQ5NHJuUFZYUDVwTm11RnNzQ2s3RGZkNlMwaEVoanB6TEdhSVljREdBY3hOSlF2bGlZbnovRWlScnJxKzlldlBaYlgvbjkyd3NQSnFkbmJ0KzljK2ZPd3VibWRwSWtLZUFMU0FzT0hFZ0tLSmR5V2RkdU5UY2JqYTFPTzRvRE92SElHMDg4OGNTQmc0Zks1UW9CTWlHRkVOMStyOU5wZTY0cnBTRFN4Vkp4ZEhUazdNdG4zN3Z5WG1Ga1BKL0xxcTBlWTd6ZDdyb1d5eGZMMm1pbERYZnNRcmtjeGtZcDVlV0xHeHNiRDFZYXhPVHBKeC85VC83KzM5ODlNMjF6RHFRNzdXNC9iTHFlTXpRMEpLVWxoUldIY2FmVFljaUY0TmxNcnR2dEZXMHJrOHU3R1RmTkZobVRRbUFTeFg3ZmR4MFhTQ2xOV212R0JFT0puSDFnb20wQUgzYW5DQXdCTXdRYUNJeEpvc1FJMnhBeVl4QUZFOFo4K1V0LzU3ZS84bnR2dnZYV2h6NzJpU2p3cGVNQ01HVjBrbWpIc1pWU0tkM3ovNlAwOVVQdTZwOUlWL0pubzQ3NDAwbnB5UENIRUo5Mm1nWmFxYlJSd0pCeFRNMkdFUWtaSUNKeXppUmpqQXlxQkpXU1NxTXhHQ2NRaEtiVDhSdWJHM2NYcnI5NzRlYWw5N2JXMWlsSkhDbHJsZXJ3MEZDeFZHU1NaNnZGUHNXcjdjMUcwQzVORHM4Y1BqQTV2NmMyTzEyWm5zaldLdVdSWVc1WnZXNm4yZGpzdDlyZit0bzMzanQvWVgxeHFiWFd1SDM1YW1OMXZiUFZUSUtFRTBKQ05wTTYwdHhncVZBcWx5b2JheHZOZHNlUFFqOEt1NzdmMk42eUxEazhQRFE5TTVXb3lNdm50REZSR0NHaHhXV3YwNUdXRkpiVVJsbXVZOGdrU21sdEFKQlFPRjdHR0xodzRmS0xMMzcvd1A3NUQzL21PVTl5MWU4SU5JN0VPUElGa2h5Y2R6WWo0SXhiMGhKY0pHR2N4TEdVd3JYdGJNWWJIaG5TWk83ZGYzRHB2ZXVMRDVaZDF3MmlwTjdZMm02MSszNjR2TElhSnlxTUl0LzNsZGJWU3JsYXF4U0toWW1KeVVPSERoNDdkdmpPd3EyTGwyOHRMcTBUbzJLcExHd0hrUmtpWW1EYklrNWlBOGF4YmN1eTd0NjlxNVFaR2g0cDVuSkdLZGR6ZS8wdVEyYTVyckFkazZoWTZVUWJSUUJNZW9YaS9hWGx0ODYvT3prMStlVmYvdExCZ3dkVkhERUV6c0NBQWpEWlhEWkpWQlJHU21uT0JTQXFwYlI2MkZ5aWh5TUpsV2d1T0xlc1JLc2tDaDNITVVZcnBZdzJBSWljTTU2eXBBZEtUcWxZSjVCSjgzLzJQa1FPR2VkeEhDT2tLQWxiQ0ZFc2xWNS8vWTFXcXoweE9WbXBWSlFoQUVnU2xTU0o3ZGhLSlFONWlEOFYxZlJCMnY2UGRmMXM1d3RwdytDSGdzMGZjcDlJRXpKQVJpbFFNWjB4Y1V3N0M1VEVNUmZwajR4TWF6QUVjWkowdXVIMmRyZXh1WEovc2RuWTNtNXNoMzdvdXQ3ZTJWMlc0MFpSMGd0NlhNcXVqcmJia1hSRWJubzA3L0NScWVIUlhaUG8yV1JiekxFN2ZaK0NZSHRqYStQQmFudGowNHBWcjlWZHViZTBFZ1JEbWF6cDlxUW1XM2lDa0J1dU5VbHVtVkFGSFQvbytOMW11N25WNUo2RHpHWUFCL2NmNkt1NFhtKzg5dXByK1VwaDd0aCtBNmJmN2lTSmtyRktoTFljVjBwbWRCeEdTYzdMYWhQSFVhQU5DY3RXUmdOajYvVzFtN2R2ZFRxZEwvL3lwd1FCYWlNWVQrSStXZElTbkhTc1NOdTJ5emxvMGh4QU1HQ0MyWkxyTU5aaHFCbTZ0bjM0OENISGM2UmxuMzMxOVpzM2I1WXJwVU9Iamh3NjlvanZCM0VZcWlSeEhjdXlCZWRnU3paV0xWWXJCU25RZGF4Q0xpc0VkMHJ1eFhkdXJ0VTN2dnZTOXhhWFYvY2ZtSithbWk1Vnk5bGlvZDlweGtra0xGNm9GT2IyeloxOC9PUWJyNzh6ZCtYcVdHMGtsODhHVVY5YUdTWlJHVWJHSUhCZ0RNZ0FnUUdJNDJSeDZVRy8zOTIzZi83Umt5ZWp2cytGUUFCQ2d3QkNDQ0VzeG9ReHNURmtaMXhrbUVTSlZnb1pldGtNNlVUSEVSa0NTczlxeHJnUTBwWXlSRFNFS3RWaUFNTVphWTRDR1FOTU5hWU5BV2ZFRE9DZ1VaQnFmU01oQTJFeFB3aWtsRkp3WktUaXNKalB6czhmT1AvdTVSZSs4L3o4a2FOQkVLUWxBeUVuSU1hNU1hVEJBQUVUUDdLLzhCTlRiZm5aamd2d1p3MTNNR1UwQVRJQzFBWUl5S1QwYVdTSVlIVGM3VHF1YlZrU2taa2tpcnA5M1d4MjF6ZGFhK3YxbFpXYlY2ODdsbE1iR25iSzVVUlRvWkJ6TXBucnQrOHVyYTVaV2E4d1BOUUplbnRtNXVhUDdNK1Y4eHZiYXhFbktaZ2gwOTdjWEZwZTc3YTZtMnViclkwdDNRM3lYRHg2L05HTVlkZk92N1B5WUcyNldyTTRDQUhjSU5ka3BPREFMWXRiM0E3OXFMM2R0cVVsTEZzejdscHliTS91elg3NzNsdHZuajEzTGhIMGQvWk1DUVJoTzY0bkpISmx5SEk5TWttU0dFVVFSWkdkZFZBckU4Y0cwYklkWmZURjl5NHQzRitZMjd2bjlKTlBycStzS0FsU3lqaEdwUlBic2NKK3BGVUMwZ0lJVlJ3VENVU0J5RzByRFJGR0o1RUIwSlRNSHp6b09HNmxVbnp0OVRjWEZ4ZVBIRDErK3BsbmFzTWpKbzd6dVp5S1E4dXh1RVJTb1FtNm5GUVNoMGJIeHFoKzBQL3N2L2VMWjU1cW5IdjUzSXN2ZnYvNTczejM5c0xpOFJNbmpqMXlmR3g2UERLR0dESEp1R1NaUXZiNGllUGYvZTZydCs0c3pCODVYaG9hcXE5c1ZLdEZ6aW1PK2trVVpUS081VHFVS0JXcnhPQjJ1M1AxK25VL0RHekgxbG9CVUtsUzFxR2ZoTDdaT1J0YzF4TkNNdVJTU2swZ0pGT0pEc0tJYkR2amVKeHgwb294QWlDbEZEQXRHRVBISWRDSWh2RzAvNXppb2MxQTdCRTRJaEVwTUJ6U2pRM0lIZ3B1QUNFWWprWndSREJKRkNZbTRtNysrUEZqTjI0dHZQSDY2MG1TR0swUndiS2tSRWxBbHJUQ0tGUktjYzdsajk2VlB6RUs5bCtHT2lMbERBSDhRT0t3ODRnY2tSR2dJVXJsT3BVbWJkQVFHRUpqcERGU0NLYTAzbTcxN3kydVhidXhldjFtL2M2OTl1cHF0TjBTMnV5ZW1wNmRtcW5WcXNqd3p1TDlhM2R1dFlPK3lMcjUwYUVuUHZuUkUwK2ZtWjNmNCtTOVpxOTk2ZHJsK3c4Vy9URGNXTjk0NSsxMzYrdWJTM2Z2UVd4MlRVdy9mdnlSSTNzUFB2cjRFd1V2MTZwdk50Ylc1L2NjU1B3b0RoSTBMT042bFVMSnNaenBpY2xkTXpPMWFxMDZOQ1JzdXhQMCszRklsdGoyT3pmdjNvNU4zTzcxTGwrLzJXeHRuamgxcWx5dEdRTkF6TXRrVyswV2tiRnR5M0VkTGxrUUJjaVFTNHR4NFdWejIrM09IMy83TzQzTjV0TWYrZmpCRXllVElFeGlud25LNVp3azhTMkpIQTNqd0FWRHhrMDZ0VGRHSlVvYmtsSUtrWktKdEIvMGpGRmo0K1A3OXU4cmwwcXZ2UHJxOTcvL2N0RHJUMHhPVHV6YWRmL1d6WDYvQnpwV1FiK3oxV2h2TmJTS3dHak9FQm4wL2I2T28xS3hmUFQ0aWROUFBaM0pGYi8xL0Fzdm4zMmxYdDhZSFI4OWZPWnhablNydWVuNy9ZenJWU3JWeGZ0TFcxc3QxM0ZuWjJhQUlRSDZRWkFvWmRtMjdUaCtFUFQ5UUJGcFpKdmJ6Vy84bTI4ZFAvSElzNS81elBUMGxPYzRjZWdMUkNReVd1VUtlZVJjQ0Nta1pReTFtKzNOZW1OOWZlUG16VnVYTDExdTF1dVZZc25MWnFVbEdRRGpMSTdqbEljbUJHb2RJVkphUG5BdUVBZjF3K0RHWWdoZ2tBZ3diVjB4emdaVktobUs0OWlTVWtnWng2clg2eWVhc2lPaldwdTd0Kzh1TFQzWXYyLy84TWlva0ZhcS9JQU1FVkZwallpV2xJTHpQMU1LN01lOWZ1YnpoUis2MGlKaVIwL2g0US9KQ1JFNEFBQWFBOGFBQVc3WmVuTnJhL25CeHVKaWEzVk5kN3N1c2l4alRqYlBjbmt5RkN0OTZmemI2ODJtY2F6YzhGQytVcWhOVGs0Y09GQ2NudDd1dENxRkxFb1crSjFReGJscy91YmIxeSs5YzdGY3J1emF0ZHR5OHBuWkEwT1ZXaVZmZHBrbE5jaGM3dUNaTTM0UVJwM2U1bGJUc2R5aHFhRmlKcGR6M0pLVEFhMUhhelhQOHpyZDd2cDYzUzNtZW4xL3NiRVdNRE16djNmdndRT1RvR3RyeSs5ZXUvYTFiNzRFanZlNTV6NHp2LzhBRjJ4emU5dkw1cExJajNWaTI4S2c5aks1VHEramRPemxDeUtYLzZQZitzcmx5Ky90MlROLzRzU0pyYlZWV3dySExpUkpwOTF0RlhLdTFuMERoZ3RFZ1VEYWNnV2dyUlNMZ2lTSmxRRXljUVNBMHBhMVdnVUFnbDVIeDJwKzM5Ny80bGQvOWJlKzhqc3Z2UGo5ZTB1cm4vL2NwMDZmZXFKY0tpS29UcXZSYXpjTDJVdys2OFZoUCtqM1VMQkNLZC91QlZ2TkxTZElMQ3Y3OURNZm50cTErL3o1OCtkZVAvOXJ2L1pQdm5qOThxYy8rWkZDcVlnQVRDQXdmUFN4Ui8vMTczNzlqYmN2bkhqMDVPNzlleHNiSzBHZ0hGc0t5L1dqS0lpVWs4bGFYaVpNVE5Kb3J0ZnJUejFUclZTcks4c3J6VWE5dmIzbFNTc09nK1hscGNXbGhTQU1VbjJGT0lwNzNYNFFCQURVMk94RW9mNzBKNS9jczJkUE5wdFJRRWtjdXE3dE9LNVNpVXJDT0E0NFQzM3JlVnJ3bXhUQVJJQ0VQR1hKRU82Z25UZ2lJUUVDRWdFQ0NNNlo1RVlybzBod0xoMmJoVUVwNiszZE0zZnp5Ynl0Y0FBQUlBQkpSRUZVN3NMLzladS8rZC84OS84RGNCWkVzV1haeFZJcENBSmtMRFcvL1dudG1nK3V2d3h4WVVCbndCL1FVUGlBdGtxS1dzVUJOUktBNGpnTWd0ajNvMTYzczFrUEdvMXVmU05vdFZnVTU3bk1jaTZOZ1RnSmZYOTlZMk81dnY1Z2MzTzUzWTR5N3Fkbm50My8xQmxGcERtNU9YZTRtRzEyMmlvTzJsdU5wWVZiRCs3ZTZXMjNrcjRma0RDMThNaVJ4MEdEYTdtZWw3ZGNENUUzMTlhQ2RrczZWbVZpN08wYlp3OU16bzVQemd5VlNrS0RpeHkxRG1QVmF0Yzd2VTZzNDI0U1pZdloyY0pjajVMUnlmR3grUU5HUU9uV2pYcS9lK25PL2UrODhGSVlScC80Mk1jZWUrUlJyMVEyb2QvMUE5SnhVV1NRQVNrakxSdU5hVFpiTDczNituZS9lNjVjR3oxMStuU2xXdTIxd3dReFgzU0pSSy9sNXdCVVFLdS9zamtBTUdEUWtOSlI2TWNJMHBJTVFUSUdsaVc0eGVORXB3cnJTZGlYVW9DT1RSeFpVcHc4ODRSWEtuMzdXOTk1OThMbDMvb1hYN240N3R1blRwNDhldWhBdVpKM25HRUhEYWxZeHlFWFhHUWMzKzhqQjhaNW9sUVk5NURaQnc3T0YwcWxiTDd3L2JPdi9zdmYvcHB0OGRPbkgvTmN0NzdSc0VYMjZKa25MbDY5Yy9QS3JSZGUvRjUxYk16TkZLUmxrWW1ET0NHajNVemV5Ymk5TUx5emNQLzF0ODdIU2kzY3YvLzFiM3o5d2YybDl0WlcyT3ZxQkJ3cEhBdDYvWTdydXRsc05sVlBzMjJIYzFHdFZ2ZnQ5eXhwSGR3L1Y2d09DZHZSU1p6YStxVGlpMXFiT0lrOEQ0aUlqQUxrQ0VocHJaQVdFNUNPeWszYTBrWkVKRXBiREdBQUVibmdRR1Iwd2xCNG5zT0UxZHJlc3R6QzdOenVxWW1KMTk0NEgwVmh6UjFDeHRQRFMydk5BQXdSa2hsNDN2eXc5VmM2WDZBUFBNSUFwUHcrTU93RGo0aEVCaUVsdXowTURlK1hFdWtBU1Jzd0FHUUdJb3R4N0xmYnpjMnQ1dFptZjJ1ejM5aUFNQkJhWlFBOXg3RzBDZHV0cmUxbXI5M3VkRG9QVnBZM2U1MnVpa09HZGpsZnFWV3FJOVh0VHR1UCs4M21KbVN5MTIvZWJHOXY2cUN2K2ozSjVIaHRERXVhbEtGZVZITnpHZ1ZvaUx0K3M5NE00M2psMXMyMXhmdk5qVHJqY25yWDdNVG9kTGxTRTBJRTNhNVNzU1g0VnFNUkJINDJuNjJNRElNamF0TmpUclVZQ2ZRcWhkelVLRXF1SmF4M21uZVdseGNXVjE0Kys2cFJTUlNHWStOVDB4TmpkaWFuWWovUnhKRWhvdTNhamRYbGw4K2UrOWJ6citaeStROTk1TVBISGptcVRTd2xEL3grcjYrRk1MYnJ0YnU5ZkU0S2Fla2swbEVNaUVtU0FJUU1DWURaanNXa1pTZ2lRQ2w0RlBXam9NKzQ0SXlpT0FBZFBuSHl1Q09vbUhQUFg3ajg2dG1YbGhZV0g1dzhmdUtSdzFOVDQ4eXhCR29wSlhLbURZUlI3R1J5bk51SndsZ2xpTXhTcWxLcG5IbnlpWHdwKzg5KzQxOTgrMDllbnBpZVBuaGdieGpIUmdYalkxT1BQWFo4WTNuMXJiZmYvUFRubmhzWkdXR0N4MUVmZ1VsdWJXNDFWcTlmWDFwZXZubm43dHZ2WEluQ2NHMTFwZHZxYk5YcmdtSGVkYlhBZkRZek1WSnhYYnRRcStaeU9jazRFS0hqNm42L1Vpcmw4M25ic2x6SFRvRUR5RkJhdHRaSkhDc3VtSkFXb0EwUUc2TU5LUUpNaGFkUzVBSVFHRTFBQUdSd2dKVkRCRFo0aW93eFFHQzRFS1FOazBJS29jaUEwUXhwZUxnMnUydm1XODkvNThhMXErVktKWlBMSjBvVEVPY2NrQmxEQ0FRL09tUDRLOU4zZkgvM3A2bi80UEJQMGFjcFE4WHNBQlRadzM4R2dCQTFET3lER0tnZEppekREektsQ1RSQnJFRWJpQk1kaExIdll4ZzJWbGJXMTllMkc0Mm8yM1pKbFR3blkxdmNtTERYYld6VVZ4OHNOVmJYMnMxV0dJV1JTcktWVXFsUW1oaXF6Qnc2T0Q0K0ZHM1hFWXpTeWEwN056b0dsbFpYKysxT05aZmRQek03WEN6cUlEUlI0cmM2S29oMUorVFpmTkRxcmQxYnZILzdUbnU3MmFodnJDNHZVNXhNRG8xKzVNa1BTNE54NEs5dk5mcWRUc2EyUE04SnBIWUxoZGtEZTRZbVIyWEdzWXM1a2ZmSXM5RVN6WDRIUUF5TkREMzU1S2xJQjEvNzVrdjErdnBiYjd6WjNOd2NxbzE4K3JPZjNiVnJ4dkh5UmlmUzR2MmcyMjQwWG4vai9CLy84WGNhbStaWGZ1VUxQL2ZScHpOZXJ0MW81YktsT0ZMOVRqZWJ0WXFsMHNaS001ZDF1WkJHZzBxTTUyWDcvVUFaRFNZQ2xCWWJPS29nQVVObVdVNTNxK0Y0am1YeFdDWGJxN2VGR1oyYnFZMTg4Uk9uSHAvLzZsZS9jZVh5L1c5OTY5dTNibHc5ZXZqdzd0MHp1M2ZQVklwNVJFaUMwTFp5a25sSllyUXlVZ2hwMmQxT0N4SEw1ZEtaTTZlMnQ5Wi80My8veXQzN2EwZU9IeHNlSGU4MG1wMzY2cDdaOFgzN1o3NzcwdG1idDIrVmFrTktHVVBNc3R6TnJZM25YL2orK1hmZXFtL1dDVmdZNE9UbzZOVG95TmpvcUhmc1VMVmNucDRZdDZWMExTdVh6YmkyNU5rc0lFQVNrekdReTFHckJTYTFpZFNDY3gxM0UwQXVKT004VVJSR2lVMlc3VGlPSStLb2FWSk5IaUJpQnNnd1psSzBmSXB1UVVBQ2pwQktPQkNBSmpBR1NaUFdzVWJtQUNLUTBTcEtGR1M5Ykp5RU9kZmV0V3RLQ256cHhSY21wcWIyejg4VGFTSnliRWNab3cwWkE4UitaRFA5WnpKZitQUHJMQktCMXNCU09oNW9SQTFNQVdrQUEwQkFERGlBNFFRU1VLWmZqUVpJREdoQ1pvUVVpaEpsRENJS3ppVnlTRHNJaVlGWVFUY0FROVR1ZEpjZXJDOHRGaktaZTFldjlQczkyK0psbTNzV3IrYThicmQ5OCthTkN4Y3ViR3hzcEJZUFpJZ3g1bVV6dS9idjNyVjM3OGl1NmRMNHNNam5qR1J4SEswdExaeS9lU3N6T1ZNZEdkOC9mM0J5YUxpV0srU2xaZHN1TXdqOWtMbytrZWpjV256bmxkZHZYTDBlZEhzbVNraWJJNU5UNDJOamdvdkc1bVluaWpjYkcwSFlLeFN6cFYyakd1TGpwK2NuZGsyNUJRODhDemdtS2c1MFNDWVJQSU11UzdTeUxXZlAzSzU4MXNyWi9HdGZmMkY5ZlhOamJmWDZqVnN2di9yYTB4LzY4Q2MvK2FralI0OWtTb1Z2LzkrLysvV3YvZUh5ZzN2Nzl1NysxZi8wcjgxTVQrWmNTMkNjczdWSldqYVBwR1ZReDRsdmhxdGpLb3AxcEtYd1hNL3pnejZsTWlSSWlDWUlmUVlLU0JnQ1gwZlpiTmJ6Y3JFT09FdEtKWXNZODhOVlFKNHZaSjg0TmYva21aUG5YanYvSjkvNjdyblgzbjc1NWJmbjVuWjkrdGxQUGY3NHlZbko4VXkrYkVuWmFtMTNtODNFS0MrVDRWSzZOaFBTWWdncTFqUFRjeU1qK1R0WHJ5N01Ieng2NGxqYzg3ZWFHN1Z5NmNDaHFYY3V1Ly8xci8yWC8rci8rWG9wbTlWSnZMUzg5by8vMGYvNDZybUx1U3cvTkQ5MzV2U3BUM3pzbzQ3alpESnV4bkZ0eXdLR1lIU3F3VTFhbVNnSU4xZkphR09VMGduVmRhRlFFRkowdzI2djJ5MFdpNXhKeGtRY1IwcFJ2bFR4Q3FWZXN4WDV5c3RZa3VlSUoxSVlBQ0RDMU9JeWRSZG15QkVZQTQ2RGV0VWdKa1JJakJCSUVMZVkxSm9FNDhxb3dPOGlkNUl3U0RUWWRtWnFmT1Q0a1VQWHIxNXFOTmIzNkgxSkZMdE9oakVrUXFVMEF0aENQT1R1L0NndCtSLzMrbW5uQytrYWVINDlaRFFDZkVCMURRWXlpd3lCREpra0lhTU5ONERFVVhCaUdQYTczTEZjTG95aEpJemlXQWxrRmdoaEdDaUNNS3JmWGRpOHY5aGNYZzNiVFZXdFpJR3E1WkxuV29JWnlmU0ZOOC9kdUhsOWRXT2o1L3RobE9RS3VXSWhMNFNVbHZYa2swOU56a3puU3NVRXFiRzZXci9SR1o2WnpOYktsWXczVk1qUHp1M2RlL2hvcFZnUkJsQnBPMXRrbXVKbVMyMjN0MWZXZnVlZmY2V2F5VWJ0dnZhamFxNHdORk1yNVF1NVRLYmI3UzB0UGZEeStYYW5OVHc3TlQwemFYbnk3Q3N2WllyZTlGUk56STRHclUwa1k5a08yaHcxR0FBUUlFRVlVRm9uWVpDWUpQendNMmR5bWN5TEw3MXkrZW8xdytUMHJwbUZlNHYvN1AvOHpVdzJJNlM4ZE9FU1VQVElpUk9mKzl5eng1OTZranBOQ24xRm1vRmlET3lzRGNiV1NpdXRsRUloYlFUU09rNlMyTFpkTWpwVk1VY1FpRFlEQzBqUVlGTEhoTFNSR3lZVTU0WlFDYTRNS1RJc2pybGdkUFRZa1ptWnZaLzQrUEw1ZHk2KytjYWJ2LzhIWHovNzJwdUg1Zy9PSHp3d05sU2JucDRjMjcyWFFDZmRWcmZmc3h5Yklla2tCaks3Wm1ZZlAzbjZ6cDA3RjkrK01MOXZIK2RzWW54RWNOcXpkL3FqSDMvbWpmUC8yOWYvOEE4LysvblB0MXJidi84Ny8vTGlwZmYreGwvLy9KblRKK2RtcDB2Rm5PYzZLb2wwSFBmaUlCTE1rUll5MUVvbGNRekdaRDNIOWV3dzhJM1dsczJkVEQ0S2V1Mk96NldvVklzNlNlSTQ0ZHhpVEZpMkJNWWdVV2dJbVFCdWc0a1FBRkFURVNLbEFzQUFBd3dNd3NQWmhBRWdRd3hBMFk2SWVIcTZBQkpERUF5UkkzSmlnSXhCeHJQbjVuYmRmN0JjWDErTHd6Q1hLNlNpd2thVHhabVUvMDVzeVIvN2gzZy9TZmhoSVE5M2lNMmF3VUR2RGhBQk9BQURFTy9uYkFrZnVIRXc0RVFJMmxES0wwWkVxUm1MRlNJeFJFUk9ra0VVaDUxVzBPcjF0N2EzN3QzdnJtM3dNTFlSTXFXU0xibFhMdHFXSkpOMDIxdTk3dmFOV3pmdUxTNFNZeU5qdzlsY2NYaGtlR3B5c2xncWNjc2VyZFo2dmQ3aW5ZWGxqZlc3eTBzUEdsdkhUejN5MkpOUFRGV0drTm01YktuR3Zad1JsT2lnRzY2djNMMzUzclhGRzdmaVRsY1kyRzVzRmgydlVLM1lYRGhTSmtxdk5EZnRmbGNacGJQMnhLRjlGVFZUbXhnYm1oeHR0UnUzLzNDNWdxVWpsSkROWWs2Y2tSU01jUzRVa2xKSVdqSkduR210a2FoYUxuUEJqeDA1VE1RczF6dDc3azNHMmNINWc0eUxHemR2M0xseVplL2V2YWRPbmpoKzdPRHN6TGlMcktkVUVIUVpHdHVTSERpWHlCaERBQ0NEd0tTMEVFZ0RLZEtjTVVKZ2FGTHBnUUZoaUpBSUNSaVI1cHd6TGhrZmNNd1laNlNOVmttb2ZhT1ZsNmxXS3lYUHlkWnFRMGNPSDE1ZFgxdFplYkQ4WU9uR3RhdTFVbWw2Wm5Mdi9QNkpxZkZDenN0bU0zWWhiN1RSc2VLQ1c5S2VtNXU3OE83VkMrOWVQWFZxWWZmY2RPeTNlNzBXQVUyTWowMU5UWHovcFJlT0hUMmN6MlU0WThlT0hmbk16ejkzWU85Y3pyV1FWT0Q3REluUUdLTlVZaUtkY01FUVNIQkF6b3doUUpEU0ZrSWlNMkNJSVplV3pSaHFyYlV4U2hNeUVxbWtobEpBbkF1Qm5BTWlBdDhwWjFOOXp3RjZDWWdHNmdrMFFEZW1RVFBWOWtyUjlxa21WVG9SWXd3WjU4Z1lJMENFWEM1Ny9QaXhGNy8zeW51WEx1M2RkL0Q0STQ4cHJZUzBRQm1sRFJCWWx2eHg3OG8vYy8yVWcxT0tPekFBZWtmdkxnM0MvS0dnU21vMm5HZ21nRUhLY0FXTlFEeGx5aE1uSXdBaFNzZ2tBRUJFZlQ5b054cWQrbGJRYkNmZGZyaTFqVkZVOEx5aTYzSlNrZDluRFAyd3Q3M1ZXSDV3djdtMTRVZGhiWFNrTmp3OE96ZGJIUjB2WnJOWngrRmNoSEd5ZkgvcDFxMWJhK3NiVysxV3M5dGRhN1h5R1hkcWJPeEFvWHhnZElZeVphc1RoYTJvM1d5dFBsaGV1SDNuL3AyN3ZWYmJGckpjS082ZlB5Z1ppNkpZbythT3g3aXRiU2J5aFZLNTZCWUtFek16UE9kNTVaSzBSZjFXYTZYYlpHVTNKZ1dDb1dzQkF2QVVlNFVJUUVvekJoS1JJYWErSmtycDJzaklxVXkrVUtuNXNlb0ZjYS9YR1J1Yk9IbnlzZm1qUjQvT0h6aDY1R0NsbEF0NnplMzFkY2xCU3R1WUpGRkcycWhWWW9BaE1NdXlFRGxqaUdSUUNNWXNvR1JnWVFDRVpJQlUyczlCQWdJeUNobExFU0djU0JFaFJ3NEkycEFoQlNpVEtEQWNMZWxNVDQ3dm50M1ZEL3lGaGJ2WHIxMjllK2RPcDlWNjQ0MXpWNjllR1IwZm1aNGQzMy93NE5pdUdjRzRGTkxONUF5ejl1N2ROem95MG00MWIxNi9jZkRndnUzNm1sSEd6ZVFtWnIxbm4vM1U3LzdlSDExODkrM0hUejcyMUpPbm85RGZQYnZMbGlLSkl5UVZoWDJPeERod25xbzJheUxEQlJOQ0luQVZHV05BV2phWHpPZ2tDdnBNU0ZkYVVSVDIrNEZ0MmNpQWNZR01FVUVTSjlMaTByWUpnTFIrbUxDbXVUenR0TURTWjloT1hBQmtnSVJBQkF5QXc0N3MvSTdPRXlKZ2lteElGZUZzMjltM1o4LzQyRmg5WTJObGFlbllzUk5HR3hDU01kekJRUC8wMmRZL3ViandvM1FXS1kwTE1BZ01CTUNJR0tYNml2U3dDY2tNQUJtRFpOQVFBbkNXR3NhajFqeE9JRlE2Q3YxK2Y2dlozTmlvTnpZMm9uNmZKem9yNUdpbFlnTmxoY0E0Ym01dWJheXZra21hcmVieXl2THF5bElTOXVibWRzL3UyVDAxUFZVYkdiRUxwV0M3dWJiMFlHTjFyYm01dmJ6NDRONjl4U1JKTXJsc1BwZE5YTGU1dW5INzB0Vml0cmhudm1pNVZ1UGU2dGJtMXNiYSt1TFM0c0xkQmNlMnAwZkhLOVdxNHpqWlhPN0I4bkt6MHhSUzVndkQ0OVBUanVmV2htdkY0U0daemVvNDVxVWlrMXo1dlZESDJ5b2Frb3hzQzIySnRvVmdOS1U5S01NQVFHdlNoaU5qeUJJeXpWYVQyMWErWEIwdlZyUDVzcHNyL3NuejM3bDY3ZHJHUnVPam4vakVwei8wVEZaZ3NaQWpFd2RCMkcrM3hrWnJVanB4Rktnb0ZFSkVZVVFFbHJTa2RJRnhIVWRHSzhhQVM2bWlpSWdBREJMdXlGR29IYmcrcHFSV1JDUUNvNG1BT0hMR0dRTTBJQnpiVFJSb2xUREdrS1BSWkVtMmIrL3UvZnQyQjc1Ly9lcVY3MzduK1h1THl4c1gxMi9kdWJLd2NHZlB2bjNaWEw0Nk5ESXhQZXVXYXVPalk2ZWZlSFRwL24zU3BKV0pveVNiOGZMRmNvYmJuM24yMlplKzk4bzc3N3cxTlRuMjZXYy9HZlI3RklmZDJKY2NPQ09qWStSTU1PQU1rYkVVNEo2eUh3bVFDSW5RRUFOaUJyZ0JqZ2lHUUJ0UUJqd3VHUEpVU2NFWVF5Ymhsc09sMUZyckpCWXNQZS94Z3dWK21oME1jb2VCWkV1YTZpSUNJMklBZktBOXNTTUQrdkRHSm1OSUtXRmhyVm85ZHV6SXpWc0wyMXViUWVCenk5RmFjU2FsRkl3aC9hbXVxRCtaOVJQTkYzNm96aUxzYU9MQURoSUpIM0llMGlvQ2tFa0pxVGEzVGhKU0tMbXdMV0RNR0lJNFpuNEVHcnFONXQxYk42OWV2OWJ1ZG9lcTFWSStiMW5Ba3NTekJVdml3TzlzcjYvZHZYbGpZZUZPYzd1eHZyWFo2ZnVXRktPVjNQalUxUHlodzZWeXVkbHMzcnorMXUxYnQrN2R1YnV4dXA0RWNUVmZ0SUVWODZWc1BzZWs3SGY3Njh2MWQ4TzNkS0Fnd05wSTk1VnpiNjF2YkdSenVhbVo2VDFuSnNNNGlwTFlEOEx0N2UwZ2lhdWpJNC84M0puSlhkTmpVMU51SVc5SUkyZkVVQ1B3UWtHVEJnUnl1TTdhWGE0RFRpcGpCNUkxL1Y0cGwwMmlpQU5abkVuQmpUSW1VUUJNY0FHTWNTYWxzRldVaEg0elZuVG05T201dlh1Lzl2Vi84OVd2L2ZHdi9WZi83ZU1udi80THYvRHpUM3pvNmVHaGFsWFhQRWRxcmR1dFRZNVVMaFZUcjZRZEh6UUNZN1EycExSQncxUFRKUVFreElmQkFBeVNBU0FHQ0dTUVdLb2VRZ1RJR0JlY01XWTRhb05rak9DQ0NRNkkyc1JoRUNSYVdaYmxlRzVsdVB4azhkUmpqeDVEaEh0TGQxLzgzbmRmK3Y3M1huN2xlNEI4WW5KbWZ2N0l5UEQ0NGNOSHpwdzY5YW1QZjd4WUtXRWhNeHo1a2QvWldxOUhpcVJkUExCdjdyWFh6dDI0ZnZVWGYvSHp1WXk3dEhTL1dNcFpndm05ZGphWGlhTW9pY09FbE9UTXNqaGpvT0l3aW1KdFpDNHo3TmhPRkVkaEZIS0JYcTdRN2JZQzMzZGNlM2lrb3VKUWFhTTBNU1RHQlRFMFNpR3lkQWlSRHJoU3o0Z1BZR04yNkpOa1lLQ1ZRRHUwZnpQUStDRDRvSms5cFN3ZHc0eFdCRWhrM0Z6aDJMRmpkKzdldTNmdjdzcURwZjJIajBheEh2VFgvdDJRWnZtTDlKdjZVVy8wY09MNG8vOG5HalBJb1JnQmg0ZFR5dFRaMGFSRElSaGdTZ3dJRG1EQ0tPcDNlbkd6SzVyK3pTdlhsaFlYb3lRdWxVdmxhcGtCY2dKUENvK3pibVB6NW51WDE1Y1c2NnZMbS9VTlpwUnRXNWxjWm14c2JHSmlZbU4xTlYvTWw2dFZSRmhlWHIxMDZiMHdDSE9PNjFxV0N1TldjN3ZnWmowM0F3QkJGQ3BFRXB3N1ZxazJORDQ5Vnl5UDIxNk9DNm1CRXFNVmtRYURVbGdaTjFQSTU2cWw4c2hRYWFpV0tSVkV4Z0VobUNWUWNJT2dDTGkwZzdEUE9XTmc3dHk2L2cvKzgxL2hxTDc4cFY4NmZmTFJUbU1qbjhubzBMY1o4eHpIa1RaRktna2pKRUxPaVRQRldhQlVHTWRjMnZsODJYSTlQd2o3U1hKMzRmN1o3NzE4OXVVWGpUSDc5dTE5NnNuVHAwOCtXaTdsT2FQQTcyc1ZTWTVvbE9RQ2taRkJiWUFobDBJZ0dLMWpyVUpFaldnWW1FRXlhemdDUnhTSWtsQnF3NUFob1NLSURjVElFaTVUZGlGcUExRmtwSjB4aG9XQkNxTkVDSm5MRjRYZ2lZcmpLSFlkcDkvdkNjRU5xSDdnUjVRRS9lRHlwY3VYTGw5ZFdscmIzbTduYzhYSnllbng4ZkZxdVpRdFppZEdoMloyVFJXR3FtUzV3RFAxeFFlLy9rLy82ZXJxNnJPZi90Unp6MzJtdWIxcFNRNUd4VkdRejNwS1JWckZaQlJqUmdwa2JLQnlZb3pGV1Y1YUdTS1RKRkdpWWltUWNXQUlYSExHV1J3RVNxc2swVkphbnBjRkpzSitnTWlGRUp3QmFBV29pQlNBSmhnSXR3eG01V2xlQUh3bmZoS2dKbElFbWtBaEdJNWNLWTNJQ2RBQUN1a1FrMzRZR3hSdXZtd1ZhemV2WFAvMS8vVTNHdHV0ei96OEwvenRYLzczQ1RDT1ZaSW9BUFE4NS8yTjhaZGdIckh6RGYzQW9oOTg1b2YrelFpNGdmZlBLSHdmd2dnQUJKVEVzUlNjSVVNQzFNWkVjUndHL1hhbjJkaHVielNheTNXYjg5blpYYmJyWkxLWlFqSFBzeGtFNEdIa3I2KzkvY3JWODIrL0ViYmJydURqbzhPN3A2ZXplVThLYnR1MkZOTDNzaXVMSzNkdkx4aWlLSTRDMzNkdHgzVmRScEFreXJWY0lnekRTR2tWYTFXdURzM3MyWjBybDl4YzNzbVZRR1NEMkhTN1hVMWtlMjZoVW5heW1XeXBrQnNaeW93TzJ6blBkbXpwV3R3U0dpa0JZOUNreHl3S29VQnJ3WlhSWkJMaE9zZE9QdmJtYTJmdkx6MDRmUEJBWldnNDdIVTFBU0ZEWkVTZ3RVN2x4Z0RRRU5qWmJLdXhhZG1PWmJ0QkVEUzJ0MjNIS1F3Tkh6dCt0RkxJelU2UFg3cDA4ZXJWRzNkdjNYL2p0VGRQblR6ODZDTW5xdFd5YlZ1Z2s4aVBPU01FME1Zb1pUaUM0Qkk1QjhNTkRiNzRuVzhkd0dqYXNkSkN4amtYTkFqdnFZOGpHVDJRRWtGa2xpWERzSzhTWUV6bTh4NnpYVVpheGJIUlduTGtIRGxIcFdKQTdUcXk0R1o1clZyTUYvWWRQTFRWN0xZMnRtN2ZYdWoxZ29YYnQ4OXZiU0dqVWltM2QvK2U0YkZSWnJ1V25aOGFuN0l0dTdtOWZmSGRDMS80d3MrWGhvWk1ISkpXdHVza1FaOGhzNFFGd0lrVUdVVUlRa29tYllOMjNNZEVreFNXa0tpTUNhTW9uOC9FY1hodjZWNmpVWitlbWlvVThxbkp2ZEVtNVRIaVFMbnIvU09UQm1kYStzUk9razg0a0YzYXVaZUpQb0MvVDZzcmdJZVdrMmxMQWhtQ1ZuRzdPVFl5ZEdqK3dMazN6MSsvY21XN1huY3pPV0NjQzg3L0N1S2cvKzJRQVR2UmhOT09qdDVPWkJ6Y29VVEVTQU1KTWxvcEhVUnhyeGYzKzFHLzMydDEybHZibldaYnE3ZzRORDQ4T3BJckZaZ3RKVWNqdUZFS0pBdnFjT3ZPemUzbTV1elkrUDdaMlZJK1d5a1Y0empvZGp0Ym0xdmJXODNJajFwYnJTQUtnVEhMdHNxbE1nSXFUU3FLQ1ZtcFVsTlJrczNtY3ZtYzlKeDhzVHcrTTJsbFBNT0ZaaklHMncrN1pGdWxjbWw0ZkxSVXFUaVZVcVpjdEFzNWtmSFFFc1FBQlNNR0JqUkJhdDVJQk1ESUFITGszSkFoWkxsODRiR1RwMTU3NWVYN2l3KzJtcTJwOGJISTczTWh1UkFFTEVtU0tJNXNKbEJLSWxKS1JYNG9iVnRLaXdBU0ZSdWo2L1dOMkpoQ3NUZ3hOakk2OUxIZHM5T0ZmUEh5NVN2Mzc5L2JXTHQzNitiOS9RZm05dXllR2hzWnlqZ3VrRGJHR0VKa25JQkhpVUlGWkF5bEEzbkFRWG1jb2hqSXBBYWNnSVFNVGVxeXh3Q0JFeG1WYUFLTkxPMjFHNk1TQk9TY0MwNUF5aWhsTktYU2FYRVljTWFJd0JnRFpIUnNtTFJxMVZKdGVFUVRnOURjM251L1VkOWNXVmxkdkwvWWJHMjFXbHRYTGwrNWN2azlQNHdOMlBzUHpLK3RyblRidmF0WGJyeHg3dlZ5clZiTWV0bU1henNPUThaSklXa3d5cEFDU3BBaEFKSUJBOEM0UUdSS0d5SmcwckpjTnpISnpkdDN6NTQ5OTJCbDlRdWYvMFMrVUhRY1d5Y3FEQU9iU0VqT3VBQUNyUlFEU0UzbjZQMjc5V0Y5aSsrM0RXQ24rd2kwZzNwRTNHRllQYnpKRVpFelJneEJxMzV2cXpnNmVlRGcvc3RYYmx5L2Z2UEIvWHN6dS9mWVh1YWgyY3hQZmYzWWNVMDdMNlVVVmZpQjYvNUFEWk4yczlLM3dJSFhreUV3Q01TQUJFTy8yd3ZiWGIvVkRscXRwTmVuS0ZGaHBLUElrM0ptWnBkd0hIUXNKUmx6UkJ5RjBkWlczT3RKb2dSMEVJV1ZhdVhvc1NPSDkrM3pPNTNseGZ2cjY2dGJtNXYxamMydDdYWXBtN01zSitOa21lUmNTbUNzM2VtRVFTZ1lMMVZxRStNVHBNMzQyTVQ0NUlTVHpmYWlJQWJqcXlST1ltMGhjelB1U0dWNGRHeG05K3pRMkNnaFlDRVBubU8wTW9IUHVDRmtpQklZUTJTU2MyRE1BQ21qalRFV2w4b2t3QmhubGxNb0h6d3duODhXMTFiWDc5OWJPclJ2djdSY0E0aklOR0djcUZocFlWdU04YlJQM21tM3E2T2pmZCtQbzhCMTNWd2hmKzdjRzU3cnpPMlpIUjhmenhjS1J3OGZxbFhLVHp6eHlPMDd0MTU4L29VWFhuemxuUXNYRHMzUFBYcmkyT0dEZTF6YmN0Mk1sQTRnSndPK0h6Qk1MZDQ1WndpZ0RDSUhZcHdHdnhvTW1BR0RZREhBa2lBQmdkR0dEQmd5cUpNa3NteUxNVUZFY2RBamcwTGFRbGpwUkREbzkyM1hsWUlEQURDRFFLUVRIWUhXb2RMb092bUQrL2ZoZ1htVjZFNjN1NzZ4ZXZmdW5jV2xoZVhsWlQrb3QxcnRtemR1QUpEa2N1WEIrbS8rSDc4NU96TzlkKytlaWZIUllxbFlIS3JhU0FLSk0rSWNMZWt3d1l4V2NaQm9RMTQyRDJqNXZtK010ak9Pekdldm5YL3poUmRlZXZPdFM1YVRqYUtJTVNhbE5GcEhRWVNJanVzeEtWU1NhSzI0RUpST3c1SFJZUFJBQTV3ZEVDSWhEbHlHVWtWR1Frb25hUU9tTmFTY0NScEVLU0RPR0RKR1JrZGhZSURHeGtZTCtkeTdsNi9kdUhsOWJITFN6V1lNR1pXWWh6cHVQMFZqNjcvSS9vS21IOTVIVGVlL1NaSnd6am5uTEpYYVRjVzF5U0FnQTJaeHJoTWlBOGlBQzlRYWd0QW5yU1JuamhSSkdGeDU1OExxL2FXazE3TUJYV1N1a0o1bDUzSzVRcTJXSHgvcHFXU3IwMngzMjJFVStINHZZOWtVUnpsTDVxWDF5cDg4Mzkyb2w3ME1WL3JlN2R0WEwxM2lEQkhJRWxZdW15OW1pNzErRUtvRU9ITExVZ1N4VnJadGwwcWxzYkh4d3djUGxjcmxqSmRKdEs2M3RwYldWbjBkNTh1bG9ZbUp5dVJVcGpibWxjcVpRa0c2TG5BR1JDQTVDQTVzaDhhWmVsV3hoNFB2RHh3M3dKUldSaXNFdzRDaW9QL3IvOHYvL09KM3ZuM280UDUvOEovOXlsQzUxRzV1TWlKT1FFbU1SQndRQUlRVXdyWjdjU0pzcDkzcElFS2xVa3FpK0l0Zi9HWFBFMy96Yi83aTV6NzN1WDYvbnlTSmxOTEpaa0dJeHNyNitmTnZmK01iMzd4NDRhSWw4T2o4N2c5OStPbFRUejR6T2pxaGc0UlFiRGViK1dKQkNoWjJXNTdEbzdBSG9DeUJ0dUJnS1BaRE1NQXRoenRaSUpIQ0NBY3dORTRBbWt5aWpkS2tPV2RFcWVNakEyQU1CU0FqNG1rN0RnQ01NUVFhMENBSHdjQWdHRTFLQVJDM1pKWUxpekdMaUJrQXhvQXhKRkNKU3ZyOWNIT3IzZXgwN2kwc1hubnZ2ZmN1WGI1N2Q0RU1GWXY1YXFWY3E1VkhSMGVtSnNZbnhzZUdoeXFsVXFGU3pudkZBdU5NeFpGS3dNMFBBYmY4WGgrUkxGdTBOaHYvOEIvK2QyKy9kZkhRNFlPLzlFdGZQSExra0RGcERrY01HVThOU0JtREFXL2FBa3huWlFsUVFxUU1KYWtWRlJsR2xFSy9KS2FWVnVwYkRHYUFoazd2YmlJaVlNZ1lFMHhJWkpKUUtBUDlJTTdrUzBHa3Z2ck5iLzNCVjcreC8rRFJ2L3NmL2tlNzl1eXpiTWVRNGZ6L0wzN2h4eGM0ZmhKMVJCcHliU21KaUxUV2tPcnlwd3kxRkZadXVsR1NlZ05Tb2lFMHRwQ2VaWU1SRkViTjFkVjMzbnpqM05tejFYeng4UDU5dzVWcWM2TnVNVzV4NldWenVWb2xNREJHTDQ4QUFDQUFTVVJCVkdhajNleUcvVmEvVzYrdkM0dmJyalV5UGxKeXZiamRGcDU5OCs2ZDdiVU5ubWdieVBNeXJtMHJwYlZTVVpnMFZWY2JZSlpsWnp3dm41T2VhN2xPcVZvWkhoa1pxdFVjMjl0b05ac1Bsc01rdHJMZTJMNTlvOU1UK2VHYVhjZ3p4NDJrTGJOWjVua2daVHEwQnA0YVdNTDcrd2QvNEh2QXRKZXRLZXozYmRlUjNBcjZ2WGEzVXgycW5qbjExSVczM3IxeDlkWXJaOC85d3M5L1ZrZ3ZpVUpFY0hKRks1UFJmaS9xK3draUllc0ZNY1lxbTg5endXN2R1dlZQL3RIL3RMRysrTnh6bnpvd3YxOGhiVzZzVjZwVld3b1ZCbEdzTXBuTXozM2s0ek83OXkwdUxOeStkZTBiWC91OVczZFgzbnJuK3BOUFBubjQ4UEZxWmJpNmF5OGtFVVNobXl1RllkZk5GWkFTRlFWZFB3U2xMQzZFYXdFd0ZmcE11SlRhYUtSNlk1VFNoREFkcXhuVVJJWUlFQWtSQUV6cTJwUEtDd0FBSUpFQndoUm9EV3lBQ2tydDNqU2xEQ1ZpUkdUUzVpZXBSTVdDNDlUVTJMZ2UzenU3KytmT25PNTErNjEyYTIxbGJlSHUzWVdGaGNXbEIyK2Z2MkZKV1NwWW84UEZzYkhSb1dvbGszTkxwVUtwWENtVXFrNW0zUkJXcWhXR2NPUG1qVC80L2QrN2YzL2htV2VlK01Sem56NXk4aEVNZlk0RG1DME9HZ2Rwa3dXQndHZzlHS09uY2gyZ1VpNEREYTZkNzd5NlUvMFNBeVFZc0NGMzN1M2hEV0Mwb1hRQ0JEcUpBNzluNTh2N0R4N1k5ZTdsYjN6OVczL3RyLzhOSUtPU1dDWEs5UVQ5NlAzK004bWIrbURMNE9GNnFJT1FrazRJQ0pGeEhCajZFb0FtMGdBN3JXMkVKT0hhTUdJUUprbXI2eS9YbHk1Y3l5czJXYWhVdmJ3a1ZzZ1h5dVd5WlZ0b3kwNGNyRzYyRit0cmJpNVRHS3FXUmlxV0pTeEVUMHF0ZEM4STNHeE91cTdTaHJUSlo3SXVseXBSMmdSUlFna1l5N1lydGNyUTJPand4SGhwdUNwY1I1RUJJYVJ0S2NidmJteTRHVzlrejF5MlVuSXI1V3l4a0Mza3JGd0dNNjZ4TEFBR2xxMkZNQXdObVlkU1BvUHVFME9XS200OEhNenVkS1VZZ2NXRjhrTmhXNWJsWkRNbTZRZjc5K3o3N0xQUGZmOTdMMzc3MnkvTTdwcmRNemViclE0bFVkaHFOY1B0VmlIck9abU1NUlFraVpQSldvVjh0N2w5OWMxM1gzemgrZXZYcjMvaEM4OTk3Sk9mcUEzVjJsdDF3Y0Z5TEcxTXI5ZUxFMTBiSHBPMk56dTdlNmcydEh2UDdPaFlyVkhmdXJ1dzhMVnYvc25yYjczMzRROS9iR0xYN0hDdGx2TWNBSTVhUlRvTy9SQkplYTdIQmNjb1JzYklnRW5aS3BqK2RKaWE4cVNWWVhxMmF4TVBkZ3lsOENmWUdldGpLc0xQZ0F4am1QcCtQcndyRUJoREJnWk5ldElTcGRCQ0lrMWFhNlcxZ1NoQTVKYkZNMjVoZUxpbW1KZzc0TThmT2x4ZlhkM2MybzROZEp2Tm9OOUtZaitPZzBaajg4TEZCMkZnTE50MWN5NEtDeGdVQ3psam9MN1JXRjI5Lzh3elAvZmhaeisxZCs4ZWpLTWRiN21kandTSVlOS1dBUkdRMFlNeFpBcURBUE8rQ3ZrZzZwbC9xM29lNEIwb3ZRTjJXTDREM1RjREJzaG9TTFg4SGFTeHNkRjllM2IvNFI5OTg3MUxGMGZIeDBmR0ppeHAvY1Z1eVQvZitndUxDeC9Ja0g5Z1BaejdrakZweHhaVDRadFVKRDhGakFKSnlja1kwSm9ad3cyd1dPbkFqN1piL1hxanZiUnN0anI3eHFjbWE2TjV5NVdPa3krWE1ybU1JdFBzZDFicnE2dnRWanZ5aTV5a2F3bkJlMzZ2bU0xUWtzVHRUcnZSOExLNTRkRXhmN3ZqYjdkaVJhUzFaTEpjS1RpdTU3cmU4TkJZb1Z3dTFxclpTdEhLdUlwQnBKVktIVVU0cTh6T2xpdmw2bEF0WDYzSVFoNHNDd1NDNEdSeEl5VWdhc1lWQXBFaEhKQUtHQXprb3poK0FOcjlRVVFHQUJKSUxzZ1lOQ1NrNExiWGIyMlh5dFZuUHZxeE9FbSs4YlUvK3VlLy9idGYvTUxuOWg4K21NbDR3c2x3NHR6MlFBcWRKQXExWlRucjZ4dHZ2dmJxMlJlL3UzRDN6dWt6cDUvN3pLY25waWFRTkFOVEtCZVZpbFdzQU1CMlhXTm9lM3RiV2s0MlgzSThiMng4dE5uY3VuemwrdG16cjc5NytkcktabTkyWnVicHA1K2VQN2pmOWFTd1BBQkpVVWlhVUZoTXNDU01NSVdab3FaVUxaY2hva2pWRUlFUUdVc0ZzVlNTNGsxaFI0SWYwZ3NuWWdESUdSb0NUR0hKQUEraGdqd0ZJZzBTS1dKZ1VyeHhtbGFrQ254a1lrSWt3MEFuU3Nja2JNK3g4dE1UVStOanloaExXbjYzMCt0MWUvMU91OVBjV0Z0NThHQ3Awd2tOQWJQUUlHaWRrTkZLbWRuZDA0OCtmdmlwTTZlbjV1WWN5WFcvSjIwSlJDd2xOUXpBR21rV3czYVF0enU0SmhnTUZkSVdDeG9nTWdCczBIRjRIN09IcVVhRDJjRkdQbFJaSWdDQTFLc0VPVU1ESmduOG5PZnMyenUzYTNyczlYT3ZIVHgwZUhSc1FsaGlCMXZ5UTliUEhwK1Nmc1NWN0x4TVJoc1lESDhSZ1VDYkhTU0lJU0EwekNoRjJqQmxJRlpoMCsrdXJtMC9XR3ZYRzkxbXN5Q2R5ZXBJMGNzNjBzNlZLN0tRRGFJZ2lKTkdwM1A3L3IyQVNMaDJ0OTF0dDlyOWZuZHJjMlAzekV6V3NremZOLzJneUsxeWRXaXJWQS9hL2I0ZloydytQRHd5TnpjM09qYnVaWE9GY3NWd2pJenVKMUdqM1lySjJGblB5K2VkYk5ZckZ2YnMzYzhZQTRZZ09OZ1NiTnZJZEw1QWlveG1YSUYrMkM1bEE1dzhwSDE4L0VFeGlCOVlDSUFnSFJ1TU5rcHBZeGdYM0haR3A2WlBQZlgwK2tiOUs3L3pyNlZsbmF3M2podytORE03NHhXcllKSityOWZyOWZxOTNtYTk4ZmJiYjczOTFodU5lbjF1ZHMrWC91NlhaeWNub3FDdnRTb1U4c3kyTzF0Tkl1YTZXY3ZOQm1GU2Iyd1ZTeFhQeXlTYUNzVUNTdXY0bzRWdVFOZnZMTDk5OGNyU2FsMkJiSGI2RTVQRGM3c204dmxjQmtsRnZjU29wQmNrVVlLdTRDd2x0UnNHdE9QUWpoOVFLMElBUWt3SkF1WUQrQnpjVWVkUFhTcUpHRTlkRW9BSTB5TjNFQlYyMEZJcHEzdXdEUmt3em9tQU5BR1JCcVVpSFpJeElJVGoySjYwWGM2c3BPOW5QRGVYeXdBYk5xVEpIRTFoaXJTenk1TWtEdnpBYU8wNFRpYWYxWEVjK2I3eEkybEpSa1NER1JHbG41WEJEa01TVXRXRlZMZVI3Znh0QnFrRW90WS9nSFI2UDQ2UUlSaDRuQTdhRHNqdzRSVUNNU0RKdUFLSWVsM3A1YWQzelJ3N2V1VHRDeGRYSGl5ZmVGUnhhYVVDTVQvZHVjUmZkQjJCN3dPWVBpZzZnNE5jYkJBVWlFeHFjNWdHVkdaTTMyOTUwdWJDSWtYUlZtdmwycDJGSzljYXl5dFIxM2VFR0IwZDVRU2NjU2ViczNMNU9JbGlBT0Y1d3ZNMFlxbFFDS09vMytyNm9SK0cvZlptNjByck10T201R1dtaDRiYi9iNHlZRG5aVW1VNE8rck9URTdQN2Q0ek5qWm0yVTdiOTFjN25ZaDBvSk1JREZvaVg2bU16TzZhbUprcURBK1Q2MEM3QzQ0RGpnTkNBQklZRmVsRUdRTE9nSEVrVEpHRDZYRC8vUzc5amxiVVExL3NIN0lrMDFGRVJFcHJyVlFtbDBQRVhyODNOVDN6NWIvMzk0UmxQZitkYjErNC9ONnB4MDkrOXJQUFpiTlp5NWErNzYrdUxGOTg1NTNmKzUxL0ZZWHg0eWRQZk9sTGYvdXBwMDVQN1oyTHQrdDVPNitUdU50dUN5SHkrYndoRnNYRzcvWXRMK2M2SGlJbllOSnlGR0Y5cS9YVnIzN3pwZSs5R2tiMHQvN1dMeVBqYjc3NXhyZGZlSEgvZ2QyLzhoLy9CN3VtUnpPTzVIWW1pZnBockVpVFZJWVlKTVlJb3dnWm9tYklpSkFNR0pPcUhLVytWeHgyQUgvMHZ1SW03cUJjV2RxZkkyQUVESXg1L3hRR1RMbFoveTk3YnhvazJYV2RpWjNsM3Jka1ZtVmxiVjNkMWRVcjlpWkFBS1JJaWVCdWhHYTBjRVlTS1kra0dZMWtqVFF6bW5EWUV3NkhQWGFFWXp5MjU4ZjQ1OGdPT1dTSHhocUZZenl5Rmk0U0Y1RUVRSkFFUVlERURqUUFBdWdkNkwyN3VyYk05OTY5NS9qSHVlOVZkYU94RUFRcEtOUVhCU0NyTXFzeTMzMzNubnZPZDc3em5YUm9Jd0tSb29BaUFUVkJWdGJPQXlpVHkzeFpUdlN5ckFEbDBFZ3pYbEhCM09mRUlMR3UxamRHNHczVm1PYzVNVFNoSHRYam9OS2Y3RThOK281ZDB6U3JGODhSWUZGa1Bpc1FJWXpHcXFDNE5aUWdiQk5sWkh4SFlNQ1lQcFhKdEJuOUx1cHJuSVlFMnVtbkpMY0JpVUFBVU5qOFNjSFlOREZLNXR6RTdOeStmZnUrZk04M1Q1OCt0Ykt5UE8yOXk0dlhrWXIvMFJBaTM3WjhoQUJFRmQwaXBrWnRFR0VwWU91R2hDMUhKSVZkMk5JWVl3eW56aHovM292ZmUrYlpvOTk3NGRMcGN3VzV1YW5oL016Y3pQVDA3T3hNT2RtZlhOemVtNTBtVDFwNEdVNWV1blR4NVdQSGpoNC9mdjdzK2ZuNStjRndzRDVhUDM3aU9LQkkwelNqRWRSMUNUVGJuMnhXTm1EY2xPU25Kd1pUazBNaUhtMk1WOVkzeGhvbXRzMWxnMzUvZW1vd016MHhOKzJuaDc3ZmQwUVNReU5TOXZxZ0dxTUVVQ1ZDeitEWnNnd0tRREVhbFoySXlQUjJORFVrc21PMFBXdUFZSE9SZ0lLSzFFMDlycW84ejd6UFJPSm9mWU9ZTSsrZDR4aWE1UXNYVmxhVzc3djMzZ2UrOGMzekY4N3RXdG8xTXozOTdITUhqeDA5TXRudnZmKzlkOTcrN25mZCtxNWJsbll1TU1TVEo0N09UUFlHczhQUmFPUDhLNjhNaDhQQi9FSnNaRzFsVkRVd3MyMUhGVUNWZ1hodFkvWGh4eDc2MHovNzlLblQ1MjYvNDMyZit0U3YzSER6TFNCNCt0VFpyOTd6bGM5OTlvOUJxay85d2lmKzF0MGYyck5yb1JtdlhqcDdKdmZjTHdwSEdFTURLa2lPS1VQd29Hd1lJWUFBQnNBYW9GWm9WQTJyWThJTXhLdDZVQVpBN3hrcGdnYUFXcVVCRFNLUkFCRVp3QUY0RlZSZ0lJZWVrVWcwS29xaUlEYUtvNlllTjAwRUphYU11VkRCR0NFR0lIUVQvY25RaEJDYUdDMytTM21CcUJFWTg4bit4ZlBuUW1pS3ZKam85eDA3a1lnS29BSXFxQnBqVUJHMFNtcUxpZ3c5MFZ4eFFvRUFBMUFGV0xmWGFOQWpTaVFFaDVnaG1EWW1kMDYrYUd5a0FoQktmNU1zeHdHaUtpcUtDdTdjeFV2OXdZd3ZCeXZqNXRDUjQvL1ZmL1Bmdit1Mk8vN0JyLzM2eCs3K1NXU25yeTNsZHRudS9ldVJqM2dkbmNWVWJLSkpuY1ZZSDAyb3h1TnFmYU5hV1YwNWNmS1ZaNTkvNmRublQ3N3lDa1RaUHIrd1k4ZU80ZFJVbHVjK3o2WVh0NnNqMXl1RVlGUlhXZTdXTDF3NGZPaWxDK2ZQVC9VbW0zeTBmbjY1V2Qrb1F4TTJ4bG51cFltOUxKK1lHRXptWlk5YzR3b2Z5UU5oaExWeGJmN2U5TGFGNFk2RmNtRUdTdS82WlRuWkx3WVQyTytCYzZZVDQwWEFNd2lRQXdjZ2hNQVlpUVFCQUVqQUswTk02V3BVWTJKR1VFWEwwMUc2YTlvV2huUTNNVUJjWGw4dGUzMXhYS01BZ2UrVklvcmVSNGxWRXdiVE16UHo4eDlEM25mZGphUFJobWQrOUpIdm5qdC9jV280KzR1Zit1UUhQL1FUODFPVFRiMVJWOVZ3cWorL1l6czM0MHNYemluVDNPNmxIT24wSzY5a0xpOG1objdRVzFsWkdRem5GZHpMcDA1LzU5SHZmdjR2LzJKMVkvVFRuL2k3ZDkvOTA5ZmZlR0J5TUxtKzJ1enVEWDZtVjI3ZnNmMGJYLy95QXc4OWZPVElpKys5NDViM3Z2ZmRTM3YyY2xOdFhMeElNVTcwUzVHUWJweTE2UUdmZEl0QUZLZ3JNZHBrOTVGVGRTb01kc3JaU2F1SnhHa0hBcWdBaWgxUG9oRUJVUkFRUlVRZ0FrV2tXblVNVkR1dm9JNHdvbFlLNUozUHNneklpOVJOcUVTRVBYdWZJMUVNNHhpVkFTUEVjNmRmbVppZVlqK1FFS3A2SXlCNWRpYldoS3FaenlnVmlHbUNNd3hWQkV5Z2FrZTV0V3c3aUtVa1FLbDFpTGNlcTIyWlQ0SVVMcVBxdEVVVkNvREU0SmljODFWVlZlUDZobHR2ZmU5NzMvdkNpNGVmZXZLcEQzNzRvNzVnYmIyc3EyeXl2NDc1Q0lCTjA3REpCRXR6RFlZc21tbVFLS05MbDg2ZU9uUHU1TWxMcjV5K2RPVDRwVmRPamRZMzVpZW50bS9mdm4zSFlqblJLOHJTOVhwK3N0K2JtcElpZDNtMnNyYnkwcEhEbDlaV3lQbHhVeGRsT1pnb1Q2MXVuRGx6QmhCYzRaR2dxdXFKaWQ1a3Z6OVpsZ1g3Wm0wVUJMejN5RmxzWXVieXljRXd6L1BKdWJtWi9YdW83eU9wT3NMTVFaNnBJd0ZSUkxTbTVhcldSWWdBb1VYU0xYckd6czgwVVZrQlFJVW9DRUJJaUNUUUxyQXJKZ2hCRWNuN2FNUVlWUlVwODFLaTFFMHRNUkk3SUZaMFM3djM3dHE5eDN0Zmo4ZGxyengrNHVXMTFkWFp1Zms5ZS9ZNGFaWXZqR05zWW9oRVJJNWhyRVJRWkhtc2FvaFIyVVFDSUtwRzFjTkhEbi85bXc4KzlNakRMc3QvNm1NZi84bS85VE43OTk1UTFSSUZnSUdRZHl6dS9OamRkKy9jdGZBWG4vdVRZNGVmUDNmKzFORVR4ejcwMFEvZGZ2T05uUGRpTmE2Rm1MMUtRZ3lwelQ1cVVqb1QyMFZ0SzFacU0vcW9xYnhZa2d1T3JSeWZTUlJBK3pPeEFNUTZPRmwrUndHVXdGQytDTWxtQ0dwc3hmMFlnR0lVMVpBS0drRkVSU1FDS0RNZ0lDUGszcEhuSUNHQWdJaWlxaGlhME5MdWNhdlhuUEtMZ0FKdFVzWHF5RVRiYVBnS0Yzc0x6cnE1QTRoVEdsY3RlNnRwcGtRVkVDajJKbnFBTVlhR0NjczgrL2hIUDNyNHlQRWpSNDZjUFh0dSs4NmRDblJWdkE0UkVIOFVST20zclgrRW1kUVdmTC84R2VQSlNRU0pHb05VVmJPMmZ2SFV5ZU12SERyMC9QT0hubnYrK0VzdnJWMjQ2Qnd2N1ZvNmNOdXROOTkyWURnM28wejVSSCt3Ylg1eTI3YlI2b3FmbW5MT256MTU2cEdISG5yOE80L1U2K1B0TS9QN2Rpd1Y1RThlTzdHeHNxcFJlbms1TXh3Nm9HMXo4NzI4RjVxd3ZyN2VOQm9BeW9sQmYzcDZjbloyWWMrZW5UZGVQNzF6UjdtNFFBdHpVSGdxUE9ZZU13L2VDV0ZzTTQ3RUJLMGhVR3paN3dnSXdJZ01kbi9hYUtnOVY1Q0ltY2hVUmpzWSsvSXBRY0tpS0t1bVlpSW1WbFhQamdpcjhWZ1ZKdnA5WWxjM0RUTXhzNGd3MCtMT25hdXJhNGNPSDM3NXhQRTdiejNBQkdXWlo1bXY2MnJsd29XeUxMelBVQ0dPcTlERWlja0IrYUtKR2dKdzNqOXkvT1UvLzhLWDdyMy82d0gwbC83K0wvK2RuL3VGeGFYZFZSMUc0eXJMaWp3ajBWalZOVFBlZk12TnZYNWVsTVg1aXhjZWUreUpaNTg2T0R1N01MdHRJZThOeG8wUU93R3Vnd1lCUkVmc3JhbTJhaEJwbUZFMW1wOUF4RWttSnlVc1JUUkNCejBsQzJMVmJRaEU1SnlhaUtySkZBQ0lXVnZiL1l4bVdEQlZLNkVvU0pRWW8wb0VWU0lnTXQyMkVKdkdTamFJMERzM09UV1F1bXJXTjdScFBMdmNlL05sR0puWm9WTENRQUhBYUdqVVpTVlJ3U01Da0NBYVNxcnRhWTBJUk1pNEplWFVIdTlxdVBQbW50WTIwUW1xSWlwUlJSVEY1VDdHUmtGOTVrTVRGbllzUGZIVVV5dXJhMHU3ZCsvWnV3K1FZbUpQWUdxd2Fzc1FvZXQyalowNzgwTVkzN2UvMEtWd1cyY3BEVlRBdHBVVG9oRmFWQklRSmFBU216cnpPVVdzeHFQVHgwODg5dEJEeDE0OEZPc21ZOWZMczVsZGkyVlpES1lHYm1ZcVR1WlpsdTljMnVaOFB0cW9Ydm5lODg4OTkvek5OOTYwZmZzaWI0UTVQN0h6OXZkUFQwM3ZXdHd6MVpzYVYrT1B2dSt1MCtmT3JvM1dPZlBEbVdIUks4K2NQM2ZzeElsWFRyNGNKTHovSis2YUdrNE5wNmVucG9mbHhBVDVISmpBR1RGUkFGQ0l6U213Mis3WXRRR0F4aGk3NnlPazFrZElmZ0tBZEZwZUFDQ0FSSW1Sb2lMVUljb21UbnVad1VRQUdQWW03Wkd5czNtZDZQY0FMQUVHS3l2TC9YNC96N0xSZUJ4ajdQZjdpN3QybzNPUFBQYm84dXJLdHJraG80dzJ4azBJVXpOelJiOWNYN2xVaHpyUGlsNnZMd29hSkNzS1gwNmN2ckR5Zi96K3Y3djMvbS9lY2VkNy9zVi85eS9lZmNlN0VUR0V4bWMwelBvQVVSU3lqTEtzVU5VUTZ6MTc5OTkyKzd0Lzl1TFBmZTR6bi8wZi8rWC9kT3pNeW0vLzAzL3k4WTk4MUJWbEJZMURXbHRmVm9uVEE4ZGxMcVBHZWE5UjQ2ak9Ncit4WGpFamU0ZUU5V2hFVkhPV0k3R0lpTElsb0JEUk9lZGN6aDRrQm8xTjFNaU1pbXFIZlZSUmNLWjhCc0FnU0VKT21WQ2daVlFCV1ZhWUVhbHBhdWN5UkJSUmpZQkp1QmxpaURHR2dobURZaEE3dFlrZHVRd0VKSWdFSUdTSW9oSUIycGFUQ0lCQlJVT1VKb0IzcFhOc3poK1JJMkpWaHpHSWl2ZGVvc1lvb3FJYUVHTFNFd01VaEZUMnBrWlhFU0JDTkFBcWlnUVNHcStzdXFLZlowV3RkUURldnJScjMzWDdIdnoyZDcvNXpRYys4cC9jVGN6amFrU0lXWmFOeDZNOHo4bjZZL0lWZm9SZWdVUzhYWGJpN1lranpGZ1l1Q0lpTVlZSTF1TXBPWkFFNEIyUFZsYzgwc3JhNmd2UFAzZmh6Sm1lOXp0MjdKeWVHaXJodHQyTHdzUkUzam5LM09Sd2FtTnQvY3l4NCtPTkttUFhWTlhKbDE5dVJsWGhpd00zM1RJN3Q4MEJhb3dyNXk2c2pqZXl5YjdQZmFaRjNUU25UcDhaVjlXNHFmT2l2UFdPTzJmbVpyZnYybFgweTd4WHVLSWc3d0F4Z21tUDJHcWdWa01hQVJLOTR0VVgyQkw0SU9YUUFBQWc0dXZkaDAyUXBXTTZYZjdpN256WmJIWFJEaEdabVptcDY3cXE2N3dzakQ5Ky9ZMDN2T2ZIM25QcWxXTVBQL3pROUdRdjh4U2FxdDhySjRaVEo0OGY5WVNUazFQczNQTEtHbWQ1YjJKUU5mcm9keC85dDcvN2UwOCs4OXd2L3FlLy9Ddi80RmR2dVBGR0JlcTQrNHBpdTh3TWZZaGhlZm5pN054Y2xubDIyU2QrN3BNM0hianRpMS82NG4vODA4OTkva3YzZnVSRGQvM1diLzNtaFZkZTlrVS9jNnlFWnkrY2k5VW9kOXdyZmQ0cklkUUpTa2wwUUh0VVc0T0ZyTWhGMEJoL0NoUWlLa2lNMG9TZ0dzQ3BkbUVGV0RLVVFkRWdYVXRuZ3JZZXZrbitweW16SDRxcHpnRnA0c2VabHhKMVkyWE5JV2JzN1pTTmRRTVlqTC9NenFFZ003QVJ1cUVCcUJKOWk0QkFXUlJKQUZzZUYwSkxjOUNXMlJXNzJRT01IYnlnQ2tIQU9nRW5YRDFhUWxSQUJSM3dvSmR2YkpCSHl0aFJGalJyUm10M2Yvd2pwOCtjZi96eHgxWlhWampMaXl4empvMU1UVVRPc2FxRUVKeHo3ZkxaWEU4ZGRlanRzZ3V2RjBlOE9sVnhtWU53dWI4QWllU2hxbXFKQjZzNG83Wk0xem1IU0JEQ3FXUEhuMy9tNEk1dDI3ZlBMOHpOek16dDJMRjAwMDB6OC9NNVV6OHJOTWlwbDE4NS9PSkxwMTQ1K2ZMeEV4Zk9uVy9xbW9pYXBsbGJXeHRWRlR1SGpqWkdHNnZyYStQUXFLT3pxNWZPcml3dnI2Mk9KV1M5Y241eCs5SytQVXY3OSs3WXZXdHV4L2FKK2Rsc3N1L0tnaklQanBWUkNaVVE3TDl0akhuRjFXMmRnZTduVjE3dzY0NHI1dXFxZngrdWRpTkZaRFFhWlZrMkdvM3F1czd6bkloRXBDaUt1cTZPSGo3MGpmdnZ1L09PZDA5UEQ3MTNUQlJEQ0tISjh3S1JSMVVOU0VWL1luVnQ0MnZmZU9EMy8rQVBIM24wOFYvL1I3LzU4NS84MVA3cnJnTTBaVWZzUkljMjMxK1RyMVNXUFZXSVVYeVc3OW05Wi9lZXZjVHV4WmRlZXVpaGh5NWR2TGh6Y2NmczNCd2lySzJ1ZWVkNkV6M3Z1S21yOFdqRE80NmhNUThiRVVSaU1xS3FDa0RrVTZzUHRmWEFkcHFBQ29Db3hnNnlhU3VTQ1UyQkNSRkoyOHFMdE9oU0hwSEk3RnQ3VUFNZ3RsRU1JYUtLMU9QS0ViRWpkb3dKNlZERFJCRWRBQ0VSTWlNaFFMU0FTTldjUktmcWlEM1o5WUIyMjA0QkxGVHBvSVAya3dFbUNodEdVV0tpTmlnQ0VXaFpMNHJxSERkMUZVV2lRZ1NxR3gyTnczQnUrL2RlUFBMQUE5L2VzM2YzN094Y1dSU0lhTEZTYm1vemFTYjVjZ3V3WlpuOUZmb0xXemZKRlUvRkdHM3JNQkpDbW42THpTMDlTWVJDbkplOTJibTV4VzNicHljbUtVaVdGNU85ZnJXK3RucjJnZ1paVzFzL2Z1VG9tZE9uaDlORFVCVFJDODJGY1ZVeGNkMkVwbW1JZVhwNmVtWm10dCtmeVBKQ0pKNWF1ZUNLZkxBd041Z2VUczdNekU0UHkzN2ZGUms2cDB5bStCWlJqWjJQWkxYeGlacWpJbGZnTzUwdGVMVlJlQXV6OU5hRzJVRkU5TjZiVVZEVkxNdXUyMy9kbmU5NXp4Zi80alBQZmUrRm5Uc1g1K2RtWXRORVVaOFZkUWhOMUt3b3kzNy8vSm16OTk3M3pTLys1VDBuWG43bFYvL2hQL3lsWC9ybDNYdjNBM0tJd1Q1ZGdrT3hBMFhSM3JUWDZ6ZE5JeUtJVk9SRm51Y0hiam5nbmUrVjVVTVBmdXRiRDN5cjNsaS82NjRmdjI3L3ZtSml3cXZrdVF1ajlXaDhGSVdFSDZyQkxDUnFlVndUaTR3cUNvSnR4Z0lRcllEVFI5RVl4NGszMUtWd1FMWlVXR3pPcXRXZWJQMEpNOXZXUmJRZWNOVGVXN0xXMUcxUWFIQmdxb2tDYlk5WTdQdzJFRlVSc01yZWpyM2ZQcXR0aGdJNjE2NVZvd0J0NGRhVzBBU2M4bEVwUGszUnBlMERVV2dhdzBoakUyS3NHMFh5ZWIvZjI3MXJhWG80OWNVdmZQN2R0OStCQ0NLQ0NIbWVFV0dJQVZTSitZZUhLV3dkcitjdnZOb2oyQVRTcm5hMHhoREpxdExNN1Rhd09YWDFCRlFOb3pHeEsvSnlNaS9LUEorZG5TdnlJbFRWOHVuVEx4ODZkT3I0eTVjdVhGeGRYdGxZWDFmUlhxL25uRmVBVVZXOWZQSVZ6cjB2aXdiaDR2cnFPSVlhQkx6RFBBdU9ZdUVXOSs2KzdwYWJkdDk0L2N6aTlyeGZnaU53TEo3RkVhSkdrRVppMENpb3lBUkV5QVNFaXFnaTlOb0grMVdOQXJaajYrTXJ4cXRuRXQ2MHNiQUlmRHdlZSs5N3ZaN1pDSXZSOHFMSU12K2RoNzdkMU0zT3BaMDdkKzUwempHN0pralZCR1RPOG1KNVhOOTN6MzJmK2V3WFRwKzcrRk0vK3pQLzhsLzl6ek96YzhnZXlYbm5OaUg0cTMxSUlocVB4eUxDek9hdjFuVTlHQXh1dnZubVc5LzFybE1uVHo3NDRJUG56cDNMaW5KbWZyN25Nd1N0eGlNRUxjdFNKYmJvVXN2V01JZGZBWkVRV01CazB3bW9wUUNtVjRwSWc0a1htUHgwVGVrR0JBUWkxYlpVZHdzUHhENHdNck5SQk13M3RmUmhTemNFNTlpaVc5dlZ5SVJrelNVUjFMaFlxaHBWa3RwU3FwSktGZE9leUxmdm1IYTNxbXJyMnljT2Yxcm5XOUZIUU9hMHJrU04rNUxxNlNTSVJpWWt4OGhPZ0lJaWNqNDVQU3RCUXhQVzF0ZS84dFY3UC9GM1BqRTdPMHVFaEpEbE9RSlVkYTJxM3ZuTHc5Rk5Gd0YvWkhGRU4vdFhmZHlORkc2b0FnQ3pRMEpWQ1RFMklkaEJCeXFnd09SaTNaQnpXWmIxczd6SUMrZTlTRHgvOXV3elR6MzF6T05Qa1dER3ZsZjJGK2EzN1ZoY1hGbFpPWFhxOU1yYW1zOTlNZEhmdHJqangrNzZ3TWQvNm0rLy82TWZYdHEvNStCTEw1dzhmODVQOVBhLzY2YjNmT1NEQzN1V3lxbEpjS1FvNEQwVm1SQldvUnBWWTk4cmhWQVFsQWlZS09rZ2dJQ3FjZmN2MytxdnZzdzNuSUUzSE4rWFhRQUFabDVmWDNmTzVYa3VJblZkdDRrSjd2VjZtWGQvOHNlZnpvdnloaHR2R0U3UGpNZTFBazV0MndiT0hYenE2VC83NHovNWYvN0QvenN4T2ZHZi9lUGYrbWYvNVQ4Zmp5dVhGVXFNUk1Rc0d1azFqSnE5ZFo3bnFsclhkVjNYM3Zzc3k0cWlLTXR5T0J6ZWN2UE5Qc3NmZnZqaGI5ei85ZVh6NTIrNzdWYnZmUXlSbWN1eWJPb2FzVTNncUJJaGFEUmVJeEVSZVFRMnBCQUIwVEtSRWtXTTRDVFltZWVFdXpPYTVVWWdCeW5vYU8yQ3FnSXFvaEtqZFpxMlN5Qk1rWVdWWGhHQ2MyekVaZTB3aVRUTUxMQmhuYUp0OVlmQm5RaWdCT0FSdVhVM1JNRlNybUphejZZVkoxdHlsTjI4QWhJNUQyRE9reEtBWXlJMkR5QkVpWWpBem5HV1I0QW1hRkgycytIczhzVkx2YnowV2ZrSC8vNC8zSDdIdTNmdDJsV1daZDNVV1pZRFlnZ1JrWnozN1NRaGJBRzlPNHZ3STRvakVxMVZOeTEwTjdOWGZLdlNkczVURmRVb0VRQ1l6WGxRQ1hGOXZMNXk0Y0pFZjlJcFhEcC9yblRab3c5L0o0NnFtY25CM3YzN3NkRiswWXNoWEx5MC9QS1pVeHZqMGFpcEJzUHBoY1hGaFYwN0Y2Ky96bmt1cG9icWZSeHZiTHZseHA4WjlDakwrMVBEb2xkZ25nT3F4QmlqaGhBQnhKRm56MFUya1lFcW9Zb0NNZ0lnb1ZwUW10YVpXakhnYTgzbUQySWczaktSVkZXYnB1bjMrd1kwMkh1SmlITk9KR2FaLzRWUC9lSjN2L3VkTStmT1BQcllFOXUyTFF5blo0SG94SWxqRHozNHJTOS82UzhmZVBDaHYvdHpQLyt6UC8venQ3enJ0dlgxMGNUa0FNa0hnWTN4dUtyR3c4RUVib25VdXp2WWNhdmVhZ0FBSUFCSlJFRlV2ZlZvTkhMT1RVNU94aGpydWdZQTd6MEFoQmdYZGk3OTNDYy91Ymk0K09lZi9mU25QL3ZuenovLy9IL3huLy8yZ1J1dkx6MVgxVVlFZE9oRW9vZ1NpU2RRVVltRzBtdGRqeFVkb1VkMG1LTExsTGNrUUdBbkVpeTViekVJb1RuY1ZtL0JzUG1SemZuWHpwb0RFVVN4V3dKVzNObFNEQlFnTkEweHN2TXFNY1JtUEs1VTFZUnpuV01nU2xYaWdJUk1qTUJHbUFnQ1ZnRWhrSGEzb2RYWVdxanU1cjc2TGh2aW5nUkxFN3ZORGlCa0pNWUlWZFUwS2g1SllwSXVsWldWRE1DVnhjejA0SmFiOW4zbGkxKzQrYVlicDRkVG9hcHFabDhVM21kMmc5N2F5ZlQ5aml2OWhhMUxwRE1LM2NBV3VkazZKSTFvOVRDaUlpS0E2SnhuNWhqanhzYkcyc29hSTk1N3p6MUhYanEwY25GNWJXVzFWL2FPSHp1K3VybzZHbGZyNit0MTFXeU1Sb0xneTdJM05aaWVuN3Zwemp1dWYrK2RpOWRmTnowM1BkeTFsSmM1WjVrU0tHRTJOVUZNZWEvMFpUU2RoVmVVM2ZmMkJ4ZzZuS0VrWlJpNkdUcWxobTZrVzdxUkZwQ1Fja2dCNmU0WU9oVkJTcnE3UXhwaENFRmE4UFg1dnV2M0Q1eDdYV2Z0ZmUzUHRkWmU5MGtnS2taaTRneXBKUXlMTGxYdnQreS9OdnZtZk9FVm4vWmRPcWRvUlpnSU94aFV0L1VRejRBZzlrSURkTnhNaU1LYjh5TW83aCtENnhiRlBXOFA4WGs2UmFnTVFuOGZXbjk4bXFaN1hQNTJzemE1RVhSMDluaWgrVFNuYVJIeWZmeFRlT0drMTZzbGJNYnZ6YlQ4WldYamM3Uk5Dbkk2ODcrK1hHK0lIOGhERklZYjQ1YkJwZHU5TFZkWHd6MjdmMW9qVC9CWEx5VkNMb1paTEFLMjVMVXlNL096YVlpT3A3SG9ZL29vcUZLSDRtQVJGR0d3WG1FaDltaW56bzdLUVNmWkNvWlFZcWU0SHZNNkpMQnZ5S0hORXVoYlFrVW1KaG1ia2wwdmdnNzZaQklUQVM5THh0WVBqWVRBckt3S3Y1ZVplL1V5VXlZMTJDb3pGamNwNjhqcUJXYStCckpoYjY0elExVmtJbFNRSU9VSjlBclpsQXljS2NSd1gyV1kzbXNLSXdHbUY1S2ltcnZ5VTNjNXVRYjk1blYvMTd3bVQxWS8yOS9VbW4wejE5VEx2UVNBckFubzZ5OE5ZaW1hSDZkWHJRVTN1cmxOWWFnZmpRM3pUZ2pHdk15d0dBUVUxT1Nsb1d1Z2I2Q1JLK2FER3ByK3gzcGJEWW92NUNObHVpYjdWbHRkcVQ4T1B1Y3g3L0IyeEFRMGRuajdDM1Y5c2ZiWXpIUDk3MjJJejM0L0I0NVpEdXd1aG9OaGdtZ1RoWDZIbEdvRlMrSTJqSXBEQ0xWUUxtOTErSmhOYjVtUTRnbmhaMEQ5S2pZemNhcUsvNFpwM2xaTFVad3dmK2VtQ0RvQXpoZ1Jpa2o3eUNzeTVmYmV5ODNOTGRnbjZQRndla2VUN3QzK2p5WnN1cURmRFovS0o4YmNUVzZIRktYdThidk9oOWNmNmtaamRPRHFMdHFBYkJDWWQ1SnZTbit3Qlg5ZjNCbTNBRG1HKzFrUmZzWVAxOFVzZHBvdmZIMXdVWjJSbmIvWllPM2g0M01WUFVobllkNlpjZEQvZTZ4WkRsSkVJVXZRWXF5NkJMSWlRUFQxNmMxRExGZmltZTFBMWc1Wm9EQWxtMTVRVnBtYkZRNnl1MDl0NG9pR05GU1M1ZDFyVlVsQ2wvc1RacWtxbkpUNis1UWZObEJaREJJbWRqamNaaEJsdWpKVHRHQkhUUHd3b3U5UlA4RVVtb0tTM1M1a2hXcUZUVWpyVlpKOVhlMFZVZmxzcEp0VkJqdjhrQ2pOR0ZVQlE4Y0JNMVk1NUQwVDkvV2ZCNEtCTnZDTGw5UWFtcHNoZng4THZ0YlgxM3NkNk1SWlVjUzR5cVNqZXZmd0NRcjQ3VGZQdGp1T3Z2QWxIS0o2RjNMek42aGhBdzRmREE5RUxHTlhxOEppSUVuSUFXYUhXZDVmUndNcnc2L0tKM0plQm0yaDJsankzeFdOTlVrK1hKK3NmODRueFc3aWI3OCtOVE15d3R4ZWJydmJzbHc2SThOZjlTT3d0KzhHNzFLR3VsWFg0YjU2S1VpdHlEQ2t6cUhPbTR5OGhXSm5HOEVCZlBVRkhNNEtqR3E2RWR3Tzg2VGlGSlRDWEhUd0w4bjZiK1p4L2ZFVjBDeFNwOTkrcXZzc0xLaWloL3lNaG9DdGxGMjlsQ3VxL0puNU1SaTFFL3E3OUIvTVJaYy9jOHZPZmZqeFFlcDM0YlBndzdKczk3eWNuRGYrWVBrcVpPMFJNOGM5TzVVY2FFN2kwcUdvNG0ycXBqemMxaWdMalM5eGt6T1lqeHIrS2J5eXJQSVk2Zm15NjZrc08yVFBJRVM5U09MWG9WL252M1A1ZXdkZjNwSklVNUg5RzFpRE8xRWd3SkRwczRNdjZ4Vk80S0E0MkVBRnU5STJEZU0wdjRrQ3RDanBWUXkwOUlDNzJCL1Ntc3dPSVpZbmUxK1lxaXNEbkowRDZqTE80QlNGSVE4VHYySERDV0VDc0FFRTFJNkpUQnRUWGxwUE94Vm5EQS9nU3hxdFhrLytTZWl6S1A3SzNUVnlob3Q1UGlPQUN0RHlBbEh6RXIxNWpWQ0Y5QWZpbjlWUDhDM3FVaDhLWE80bFJON1JyaDVZdkgxcU84anp2NThRUDUzeWZwK0VXUElReHp4cGJPanFLSFdkWGVYalpnaGM5UlFJYVRGQjdOTm1TTmpwNmRuaGZMdTV0dElqcEVjWXdwSkliWTMwNWk5S1ZUbXFPQUJ2ZnQvKzhqcVlWQ2ZFV2p4Wi9Zdml4MzdlNnJyYTNoejRPcGllUjlWQjFzZlJ0a01JV1VXRmEzZndtVDVUWFNFdzlPZCtRUnNHb05KbCtjMXJsM1NoM3VNZkdIVmV5eWZoZE1yTjErRnhOVTlVQUFxQ3pJTk1KVk1May9hM3YvN2Mzd2ZVY1paOStEN2MwMzNnWCszOFhqY3FjVUprMjdlMjlZSy9xd3VzZHd6NlpxMkZvMTRNSTVVUHZ1OXJDTG1zKzV0ZUYzS1NkL1B0NERya3NlN3BRL0RwZ2o1M1k1UjVEOHRIdXR4YzJyZFlzMXBjbzhSSk1wUXBla01McW5oQUpiaFR0NE45SFJJSmFySWVRVWlLZlJnNjJTZVdSZ054T0tuUmZLV0l6cGdpOFpjVHJyR21aRVZFVUF6Q25hZ3Q2RnQzMlFDV1d1VldYTGFmTHJKa2RTdlFNREs4WlB6OXhMWVhHcFVBQUxLa01rYzRReWpzbm5INHJvbGh1K0RIa2pNd1hrbHB3eDVDTEVjSUFteC9vYlJ0VXh3b21NSmh0M3Q1akxZZm41aDg5c3l1ODJMKzRlVkRXOWVYcTliVnY4UHVmNXNLTW01WWpyN1NiMWV6MXRETDM4Q3FOVWlFSjArRjlSQjNVVHQ4SVQxaFMyNTRMbHhSSUZrY3N4VG5KM1QrajRNNzlubisrMVVXajBlZk5GOHVDNHlyQzYvLzNub1dVcytKZHhDRTgvcHU1cUp5dGp6SmYzQTdRYkxkYjNKczR2RVdPN2pJSUlYRWxtY1V6OHVpS1hnelBZaEpGNG9HbGwwOWp6SzA1dkNaRzdsenlWSmVybGI2NHBMcVhyUHo3cEhPemYrK1ptTE5ZbDdhOGd5UjYwWEVNdTB2VllIazlKSTMvekxHRVZwMHRmY1RhaGZBa0g0NC9vMnJ5SSttR1BLYWxQSWpPMWx1cHNXdDR0L2JmRHYvcDM2cHYydC9uOXE3YnJLN2ZqbS8rb1lMalNSdzFnWWIxeW1nSER5ZG5EbzZFMWpoMGd0MktUaWh2STVVQmRHckJXUXdxUEVWZWhQRHdYdVJxOUFUamUxZENsL2EvRGVqUm01MURzdFlTZ21TbHRJQ1JhVXh0RHZNKzNHeXU4WnYrNW1WOVhMTmFocW9MZXpGaGtUTHFUREZabDFONUhTak1VT243a2huak10REtmUklvME9sU1dVSmdFQ2x1QktDQXUxbWJYclpYdGJWeitQaUE5OC9XTHpicm1UWmVDRHhVNDVEZ09EYlgwWmlMckE3TTkwbGFwUEwxNXdnSjA3UlE2TDJuVXo4UER3OGRCSnZ6M3V3NlNTQzdyMjFTZE4weFQzKzNKSm9TZ1RmbmhmaVA1K29Hbm5qSkpLVHQvSHZqanUvUGRqWjJVYzdCSWlZN1dMU1J5dTVGSWtxS2tYMEhSbkd1WFZ6SnFRWVprWktSNVBHTzB5Ulh6QTlrekh4ZXAvMlcyWFNwZVlxcU9ubjJtSlM5eTBIZFlBb3F1T3FBYm1nVHNqRm1hQTA0Wi92RDhlalgvRFpNY1ZhYXVuQS9HVGMzQlltTE01aThLQUVpTEdjSmlUeFAvdm1kekJwUVVId0lYeDRXUFU1ejRiZjVxSmJ4MWJVMWh2MlMzT3JjT1NFUDZhdG5SV1ZhelVMbnN6TUliMmcrcm11S3VtbldoblZhSUVneGs4T0d2NkFoOS9EUm9tN3BWWEtvOXF4R1NEV3NOYkdVOHRKV1hRQjNUNWtTYUZreUpRUDl2VCtuQmJ5Ny9lRVVtLy8rd0htRUJKbnplbll5QmRETGxiblA5N1pqYWwrcW95R3hiRHowY3ZNemlIMzV6UHRkM1cxNERMYTc0dTZMUVB1bHhxc3l5ZHpybDYyWHdhZFVYOGM2TnQ0V010S09rN0xSZ0N5azRXeUJXcm92RTJaTkpmYnFxKy83RmwvLzBkbmQ1Y0g2ZW5wbW5rUy9xZHJvbnJyVGZhVEtCVEs5Zk82NzhYdXNIMis1RzNJWTM3WFRjUEhJQnVSbkpWTzY0ZGFzM2JzOE1vTzFvREhseEI5dlg2VUxvb09BclNTYllueGpkYm1IWVc2dmppSm52dmFsZ0JyVUpscDRoS294M1QyeCtqNlVYZXlGQ011blY2dHVnZkVxM1NtcW1JV3RGTzY5WCt3Q2p3UEYxZEFRcFBVT2ltN1JRZmhTcVlwL2E2Zk45czZXNSsyVlhtZTlneE94eVUyNzA3OWJLdFJxaFoyZkRPczZpUldXaDc2dnpOMEEzUmJacFAxN0ZCZmtoZkdtSjNnMFJBWk5CT0Y5OHVxU2p5cTArMnZQNXdZdDBuOFh0aTFwM0pvb0l4dHNlT0hGVFNMZTh4MExWQVBUQTJPSHRhYkZBRGo2UkU0b1RDMnNVVm1MOTg1cENZckpmVjZCKzRBSHhNMEFRa1pjVEprSHRCVmdPTVJ5d2tLZGdVdG5wcGg1d2RkLzBPRkx1OHRxN1IwQkdreGE4WEJ1Smh6QitwOXE0Vjd1T09YR0xQdXRHK3ZmK21rMlNLL3RyYjYzdi8rZVpBZkVod1U5QTJKek16TXhNQW00dVRtUmdmdzA0bThHUjBiT3c5NXlBMEpIS1QxZS9kbmgyNnp0VDd4d0w5T1dMUjJJQXBUN0t4L0psSnBONUhrTFFDS1RoeS8wY3JFdHBZMlZGRTI1aTRiUjFiYjRSQVU1SGZHdm5PUytia3JiUHE5dWJ3NUJSVkx0cE0yRVRneDA5cGwxalk3dk5aVTJ0MjFvdS9IdXpMNkNnZGRBbnFpY251QktKZU1iMmNZZm8rUEZvOHQvMjIvWnVmU3VtWG5yN1lId2xnYmVBcVJWamphb2JSTlRUWmdCaEg1aENKV0c3U3dHL1BwRlUybGxJeUlsUk1xR1lkWEh0TGk1R1l6cWlqVEo0NXk5dEpLcHAvWmhvZlRvcjBEZWdVVUpETzQrbWc1QXBRNG5KL1hXMHNYdU53OVJmRlg3UXlTNFJpTU1Hc2c1Q0dRM1hVWm14N3N4QmMzcG1HTmZISnlqYUtZd2kwcC9xb3paZGFleHN4eS80R0k3bjZEZjNMdFBvL3VWZXBYWEJYVTVaOUcxVzh1di81T29YcjFRNFpaN3dHOEx6NXE1b3Bkb1pvbTgwUTh0akhvYnJzbmNzVUR2K1Y1bmZaRzRodWxYVDA4a3JCby9FTmJTV2hqYzNQelAwRFNKdDFCOGtrWFZCWTdTUGRWRzdTcVk2T0NTVWpxR1dRUFFFY0wvV3BOd095bUtNdXN3RXBtVytmNmMzMnN6dFBQWjBQVHVkclgzVENNMEFxS3RlSWx2Tm5zeFNEL2RPK1ZNWmZ2enp4YkhEYkVjRWlnVFRIbUhWLzRKR2tFMExLUVJ6Y1BYVS9VWGIrbVB0UDlPYlhXSkNySDZycm5DS2xqWlJGU3NQWVVoYWxRM0hGYWYwaVEvS1I0RGhsVDhFV1QwVG5UNXExSWRHS2tKd05BRmF5c0dOUG1IQjVHSkhMR1ZaelJ4NTRyOGMzaTVDUTR3ZXBUVzd0QnRMN3pHaTZCNzRlZmgxZVVQVmxSVXdNZ3RrMWlOL2hKSFRmWFpVV1ZkY0JRQnpVZjNUNGl4aGdFSEdqcG03ZGtTS0N0OSszeW1odFFBSlZXMkliWU9jSDF1YzJ5TXRaOUQxdy8wMHA2Mys0WmFBU2RkQWJlb05wcmhTbVNlVWJNL3lydWtGdEU4eGpHRkdiellaQWlrV0pCOTc4clg1VVQwWWpVdTIrK3RKNzJtL1crUmkzWHZkc2J6WDlZTzNoYURMbDBQNzMvWVdaYlJ4T3ZzUE1Mc2V4L3hwOXZhM1NhcS9ub3Q3TEtYb05NaldsaENwMmpweURRT3UwRFJ5ZS9OWHdvM2M5cVVTNHVPVWR6bGI1akQ5M3k2ZG9ZdmtNWXlCRmNiMzZ0RlBhNHFsSGoxd0xVQjRRMjM2clQ3RFU2djZ0YWpBM0Y4WkVrMStaTFR2RTZwcVpHYXFYWWFwUEhOZi9MeFdPdk5JTnYyamZqQys4T0I2V3c5QVBxMkdkWUJSQk9rY2xwWCtWc3JLenNyRWdKc2NnUktxTXVqRkJtTzhZTkYrczA0eTdYcXczNnlHc2xRRVEzRGxFU0d0c3ZBWnhvZ0xJSkg5QWxTVW11akVCSElUbVI1cGVkMjV4VjVNUnplUzlqY1lpcW5tQXJTUlZlV0VWZlJIYkFEQUl4dlJMREtuYWRPRVFVNmhBZ2tEWDJpc04xWUFnK2xwTzZCeVJ1Q3c3eENYcDNQZmNUZnpUOTlQNzh3NGRacnlFTm5WTnIvSTFrbTJxaCtOVlZ6d1V6dStkZlVYTHB5Zlc2clVoOVBWdHdCREpoY09mWDI0NkdCby9iODYxdzdHZTF0YlZ1bTUzblc4K0NEakg4MWxNUE11SDBSZWJMbDBZdnJPT2c1RHFsMFBiVzd2NENLSUFVazh5bnpIQXRDSzNaMUFlMTltTThZbmZQRjYyQWlXK0xlaFZ6L1FLVGkrcG1nc1pncWZxM0svWnc2VEpLWlo0NFdJRnJBSkc3Z2RvTDJYL0FiMSt4UUFmTUs4RXR4eEFlWnRjcWRoUC84aSthdE9DTHliSHhCWjkvS2E3aElEL3c5YzFwN21VVHYvcHN4Tkp1Ry82NEVqM1NpalN1U0hsODBsUW13aUVvcHhyaS95ay9DKzYxdWc2czRRSUJWQ1ZYeWh0dFpTckZxTTJJWjJXZEFqZExKSmdBMGxEbTVKWW0rcEZrWmxHUUZiSU1JNVRSMnVVY3U4UlBHRTJRbjVBNU1sR1dGSU1CUkN5RkFkYVZROEJ0cks1dzRJY2xxVUJtMmZkcGtjc0xjZVZDTkRIMEkxL3drSWNYTDRqcmFxcURENUlHVzgrV1JNVzdhbENhQ09OY0h6L05yL0s1QmJGME1XYjFZR3NCWVRUdzhkZU5yRmFKd090cXBKdUxpMm5IMjEvLzJoOWhTTnEvdHJaMnRXaHhjN3JxZnBPZ0Z4RWRyK3A4MDhxZkI1K1Q3eC80cnRTbWo2bmw0OEMrZG1KZ3ZKQTRnVEUxdWwxQlpPbXVma3BXS1AvY2VqbThadE84Z1cxRENIRHpnZGY4WkhScEwrdUxicGpsSzdZdDVyY2JhVGUrWlo2WHpOTENCdTU3czR5MUd1MndiditESEg1aVl1SUJpdEhvRFV0UEhma0VXcW1uMzYrd1dWZ2V3ak16bzN1QTcvc002UUdBU3EyWWFqMTY1ZkpTeVcrWXFBOExUekRXOEdnN3ExamNzQ3o4cWM2bEMvemhkYlYzUUN2OFgzcFVvVGFrOWZHMFluci9MbmhBTmJ1TmwzU1VrWVBCY0tGNHZOQnQyZnRuQkl0dkJrV2FYUkJ2VHhOTWdKNVh2SkVwTHJxRUhsazJUMnoxWFo5ejJaeUxueUVVSVFSVG9MZGl3WHM1bWdYcStoV1BmZi9wVmVDTmhiQmdEaEcwbGlObVhRQ3YwZkd4YnBlbm8zOCtpQ21rNS9RM2N5NCtaTUFoVWtEY0YvWGw3UytydWtYbnJESWtPMkRwcy92bTluYVJsNGFldkVERTRiZlAzTjMwQXNnZi9KT3VxenJNcE5NUXFEWUFrUkthcWlNdjRmTTdnbHRvcVFNNnp4VkkzVTdIQ21YL09aOTJmNXlET0RQa09HZkdidVg3dXUvQjRUcnNzRUxpZXZpdXhhaWI0eW1FU2VYcWZoTzlqeUxuVWo2elNocUIxaTFZaUlhNUw4SGptVlRmSEhpeitiU2MvM3F5NjFLOGk0TlY2dU9mSjdwMjY4U0RRNVZKaUl4VkhIU2tCQ0NyVktBZEZxREpkVXpKOENZQ3VGaUtpc3hDeGZSZzYxY1haci9rTCtQZHpJb29EUzhkTlZLQ04wNzFKQmNUSks1OFowTTZ6WTZJSnhjNVB5cnJ5WkNoVzBaa3NINnNpQ204c3NEcGFlTlUvTTNNUlM5ZDFBSS9OcVF1QW1KcUU1cDUwVGRNRFJ2K0FMWmVSWitnU0lvZDBOZ0srTVFuY29qbmlzazJzOWNhdnRUYlQ5YkdQcC9nNGJFd3JYYUdZRmRXaTkrOWdTaU1nNVRTM0k2WGI0eGpIK09GZS9TT0dNWmVIYjdJTHJka0x1WWN2YnU3TTJ2M1hYL3puVkI0M1h0MmJvNjArUzBGOUo2VFAwd01DaE8zV3l5TC91UUlCN1oyTjVQTkZpUU1BYi8rSkRZU3l4UmFqeG9Id2xxdmlMTDNpWEZ3UDc4a1JGaTZyZXhqQk16amY4WDRRU3Z5bGZYbjBXU1k3YldKVERMcG82eko3aVk5QzY2MXcyTFAvSmVFVzdzdWVRQzhCVlhDOVJJS0JCME0rYU9UUW1uaWhXUUp2bWYrbEh5NHNaVy9qdVFKdWFxMHorTWEyZmlIYzl6cUdUbFpXSHNCcGg5QWVQbWkreEtYeUlZWDdxRjRoWHl3Sm50UG5HcHBRTndod0tpL3ZtekJqSG5XUitOS0JLVWtMYys1QXFuNi9UeVZJb3ZDaVZGSHpSVmRYZ3NJNUkzQlE4Z0NpZnV4UktFWXNBSis2VVdyVlJ0UEVJTW5IRzhvWHBacnBZK0NkR2dQUXd0NytyMGhCMkY5Vkx0U011a0x0U2ZLdVRYUU5hcURZUkE1SlNDamM4WEtMTXFPRy9FamRpd2RFeXFnblRnVmVKWngyU0hpZlhzK05yWjJIZGxmV1ZrSTErNXBWZjBZSTZCZmdhWFAwcGxaOUtwamhEYW9SanhvNysycnE1UXB0K0N6SUtNMG96VEttMm56NWNvOWwrVmFnenRTQThMTDlwS3FWaVVkSjhYd2JGdUN1cURYUDl1cWJsZlRwYnBIUSt5UEZ6Zmpmb1ZiMUpvSGcyU3lMMVdmd1cxTTQyTTdBS0cvM2hJZ3p2d25QNDd6dUlUOFBOK3l6eE5kaWh2ODNIV3NUeHd2YzRTc3JmcktlV0ZWVkVjTVpwems1L0RXbnFkUVgxSW1tNmtzck1rbWlPNngrMVk5Unh5Q21DSkhlYWRhY3RHaHZjZXBma0VNbG5ubHJLNld6S3NDSEVPQzFBMVU5S1RSa25Cb0d4V0xLTkNsZ1E2QUV3NElManM2MytzQncxQXhNZzFDYmhsQWNSQWxsdktBa1pXUVNFUFRGaTRFYXVVNUlNWnZpeDdyQndJbmN0ZFVnOFh6YmVFdlIwZWw3bVkxTlRVblQ1ZS91VHM1RFUzQVhzZnQrL2RUVUhPbzQ5REhLUlJYczY2SUU3azYvUjJSbU1nMklxZ3pFbTY1V3VXVzAwNHJIVy8wRmtnNkt4YzRqRmM4T09pVWUzYlJOYnpUdUJkWmsyZjhBRUI3SS9BaThPRGhFZGU1MXU5bTNVOVRYWDA5WkZQeVpzMHY1RnZqbitqOFA3ZW9zU25iVW5UT3V0cWtHLzlUQVZrSHAwRk9aU3hsMGhyV0RyUDJGU3NOZmJva1ZKS2plQkpydjVhMVp5RVlBSzl1N2ptdjNyV0dGTFR5YVNCaklERVJGUU54S3FSWUVCSThRR09YSFprS0ZnOXJscW9sZ0NsRERBNEV1NmJ1VC8weDZhdFY5L3RnVnVvbmFGY1NJeXBZRThOSTBiek1GOFc2TUM4eTk2MXhMTkNXUkU1dmZ0WHV3SmVMcS9EUVFRQzliMG9nZEU3Z1BVN1Fmb2FseEl0WGlJbTJzTTFXWDE3M2dzVm0zQWNHWXpjOFFEVnhMY2ZEK24zVzV6K2lyUUVUbTR1Yi9rSHBEeXR2MjdFNzc5R2dTR1QwK0xMMmV3UWVyNkJnaTdXSFI2T1V4NisxdHNFWFQ3NTY4ZnY3Ky9ZSEI2RFgxdGE3Szl6VXhKRzBmZ1RxS2hKeEUvaVlTaFUyS005UEtSTlBjd2JNc0lKQ0J1NFcrdFJTYkNINkk2Qm1peGcrc2JWMS9rSnlFWnl5RU1OU1R4ZWNXbENERDNENGdXbk1yanYvWGt4UFZ2Q09DSk8wQUllaWtJa1pBQUdZZkxqY1hjUFBzQWhUNGlwYTNqK2V2eUFIS21sREprZFpxYWc4dUkrdnNLbXBkL2IyeVBMSnhQMU9aVDFyUmorOUxjNGdmb2VpY1YvR3p4MEYxSG1DTnBZcy9vV05wYStUbjEvVy8rUi9ZV01nT2I4L0lpUVgvVm1vdGZPQkxIODNadkw4eUtMRDdubXdRTEc2bCtuNnUwRUsybllLYXdJdzZFSUNPNVJ6bEp5Y3ZKWEhKWEJyMmY2Ri8yN1NjUFF3clRoNTRHT242dzRGT2tEc1FOMnRwWlQvVFd5eTkvbW5ueTNsZkJtbk9iSkx5YjBhMVc4Y21uNXd2V3lKMWw5VkNzWTJkczlhQWdES3R4QVNnQllWRHBVS0JGanROeGc0NWUyd2l0VHlBUkJrMDNLOW9pbTBCS01CUU5CeUFnZW5CbHU2RnRlVXBJbzFTMjhDRmZKcFdLQ2VvY1dtcGVmamNDV0VWNUwvcG05SDg5dTc3ZFFlU3ljUHgzUXZsMmxGbkFZa3N0R0FtQ1hvNUxyTTViU1N3OHZIVVd6RGN0VFVLTFZ0SHVqOTdPdmdGRjl1anRlL3pwK2FNdm9nM05ScUh0S1I5djZMMEliMnpuelpld1R6UFluenNmT1lCQVZCVEJFT2ZVWU9RYURmajliVnA3dVF4MDBOZ3JLLzI2b2hkNlYxYTlRcFpYYjdvMCs2SklYZ04vS3cybkNjRW9hUGxHaDZjd0ZxL1BMYm9hU0owQm5tUXVtYTFCemlUNG8vdkVtcm9HeWljUDNJQXAzUDBkR25OaHBBM3FvMlZKcHdpL3JWeWx3SkswNW1IbkY3bXNzT3dMRGZISk44enJzOU1UR1ptY240UklpNnBXVDl5TTUveGhlTUcwWFU3TFBXM0dhZ3JsTlVTOWtqaWxkbzlOTFB6bU54WnU3TitmcVp4SjhQSWJkbnhRb0FDdGM0T1pLT25XbUhOUUVZazBxckpTQmJlc3RrcTZvRFYvTFFnRzVpM2NYOEYzMW5DTStXNE1kSGpyaGU2cWZUbGw5eUw5WVovZjUwcWM5YXl1bEZzMTVTd293TWsrN0cvQmZueHQ4S0dDKzFlVGtlek94OHBIdDNVVmtldE8vV3RpZTl6RUd5UUNHclp6QzB1MFJaQzlDL1QwSmdxRGdvTnZpZXhVWVQyMGd5Njh6WC9hSXlMU0pGcUdpQkw5azR5WlpYTUxURS8yZ3ZNMFdTZ2VPMXJYVFZkOFVWRnphSk1iV21SZ0pleWE1dkxNSnN5NTdib2ZPR29vUFFTSVJuUFFtekJjUWZVSGk0Qm1jZDJlU1NycUxVQlhqYUVhRFlZVFpwNDI5dlBGeGRnM2o1cGZnbHZYWVBmN20vUEQ5cCsvblRMUENHU2g2SlNwV3YrMWNTRlVkWmlPcVV5dGowZ2xYRkdsc0g0VkdUR0FaemV4ZDVwbmJDWmJSRTk5aC8xYytIdHpnZ2J2MkQvQkMyZGVSS1Q3MlN4S2F0VUt3ZGwyd3JDcTJwclNYV1NkdWJhTURJeXN3ZHYvelR4OEZDRjRUNldab2IrLzJubzlWenVZcHNySVo0NWMrY3UzTzRCUExOMnF1ZTBmUHkyUjdpbG9FYTBDUlgvc09sR0tUMGJtdmVBR0pwT3ozWmNINXFiMTJMREp3NUJXNktEbWRUQURoNnJlUG8zMzRrR0JyTGhOR1lqSktRNmNaTEp4MnhKOFBDOUdNRFlrTVRnekowTmVRWDNERFIxQllLVWU3Vk5lVlllYnNCanpKbWdwKytVOXFFN085V3VrdWUveUJjdEJBV2xqcmpzNGpuSUZHQUtSUEIxZFoxNndRSVRYam9OdXphMytnVjExK3RmbmFXc21qQ1A1c3J6Q1ZiYW15ZDJkSDRUUUpMVWlNQWUwK0lIdWpSVDE1bTNyWEZ4MDliZjVTNjIxWlZ2RDVaRlplVXRQR0ZDYUJvdFlzS00rSWQxOTlneHNrTXhNQmdtY25hRHFNT09pRy9Fb3pxRUVWVVpOQ0tyYVFOSUZtN2JhcE9KazRCY1ZnRC9TZnN1S0dJQlhBVVFKb3A5VDFHYTQ2TEhGNEtLSFBaMmtRZDdhZDc2OC9rUHJHVElhWm8xNm5sUmplV2FUc0xHZ2NwREx3S0lUUVo4TkJEVVFaRnRZV3h4MHM2b25MYVg0dWR2bjh2TGk1bWFrdGQ4ZkZqS0t6SFlzY3l6aU8rS0s4TmZKN25OazBxN3poNnk4WHlsekRrMTNpY3M4SVdyWVM1dXl1RnV0QW9ueDBSUFVDNmJsRU9ybWQ1Z0hDVW9OSWtLZ3Q0M0xpN1BQamJKWFgzZTN1N2QyWm01bzBJRXpMdEl5OHlUUkNvQ0lYSk04ZHBzek9xcS9CbnRkbzZ1VlJSRkVNb284c3d3UkRqRTM0SU9HQnRlN0xjWjhWT1VoNmRjYnk3ajErcGorcVNnMUYyOUFQR3F4QkhmbndFZkhlYXdtdjRjWFB1b3l3amtDR09aV3FhWUp5OHZZRHRwMk00U1FNNlFNWmFjbU9vTVc2RkVhUFJmVUFRU0ttbW9UNDV3VzN4NVhhdkxuZytzT3ZmbUhBTDFoRElTdXd5TTQrTEwzMnJIZ3lMZkR2YzlJQ0c2ajFXdkpEcWVQdEVaWGkrK05yVThYbHJiUXhSUG5OUnpjcDFqamY4ZkRzeWRuZHRiQXpWdDl2My9ablUyOFB6d3NpVFZiK1RqZHpubUlBQmlrdUpTYTk4TVowd2dYbVJxQ3d0MHZEUkRGcU1Bbmc4T0ZHSEF3K1RnSjZDbVo1S1B1eUtSVmluQlE4azZoaEpKVzBTQ3U0cENxOGU2M0hBeElHWG1FbkN5bWljVkh4YjE5OUlOL2RMcm96YVk4bnE2ZUZDOFVMNzRuRG1IVng0ZUQ4UHVzaWdDd2ovYk9mNnFtbUpOUmZEb1FzRkIrU0xucUhSTDd5ZlRycEVpaTNudi8zNzhlOXQwRTNJeVh2M0lHZUpGN1FpYjBiL3RMb2lIQVRlSkJrYVdKT2sxaUdSVkFaajJiZjRyWjR0N2xLZGIxei9qTDl3eDF4dTNmeFU4WElVcmFJeU83Z3U1QjgzaER3ZVcwaDVIMDd0N3U3UytxMU56N1ZNTm5ZTXlkdElVR0U0bU1XYmRYM2NFTnp4R1NFT1ZJRldRRjd0bTBhNTdCRklLNkZ5a2hyUjRBTGR0bWFGRXF5dWJEMU5qMVBKelBTd1hYbkJLRlp0VHZXaG9jVGR2bFY5UGE2emtlQjFteTFBL1dpc3RGTlZ2NTJGYmhobFdXc0RsNVhPTWpHWllCRzJTMk9NY0ZzLzRnY3RYMUx1SFV5SlZGc2V5dXdidWhUeGRpZGVtRVk4R0JYNXZOTkFiNTRMMjQzeW8zQ0hGNHBDbXYrTWg0dW5TaW52d0QvdkEraW9yQlUrUkg1N2xtWDJiNERzdjNmZlVpWExBc2tSb0V6VDdQMk5OSWl3bXBxYU5GOEduVTl0Rlh0ZGVpM1NpZFMvMndwRGdvcVFBUWRUeENRd0FOd1hvSThHQnFkazhubHU2Q1JaeGtTcldUTEJpUUZ4WGc0ZGNsYmZhVisxU1ErbXByV0VqV245M3k3QW5NWHpDQW8wK2loTDlMc05meXZzMEgyWDBPRitaS3AxU2E5QStETjVtNllMWWN6ZmFRSFN3TkxXdzVaU2RTUDVSdTI4ZWFmU1Q2bXdHYjBxYUdqRmduZnZsTXI3MzgvSFduajVHK3V0Mnk5UER4dlMvOWtjYnNtL3dQRndLWUdoeFJoRG5PdG5sQ2JxZThKVCtxeTFuNjdMN25sdC9HZXZEckppeTRPTisvdW9xMm1NQ001UnVaVFMwdExwQ3JGM3QwT3FINGcyUFVmSFFkWnAvZ0JRdEgrZVY5Skh4ZUtsT2FQVEljNVFTL1EvUTZVdnRZdWN4SmhzNXNJZGtDZmswWXpKTnNqdzFwMFE1d29uM2tLSW5PZG1NUVJkZk5QTldJa3B6emV4M0hYdHBNcTc5Yk9OaWh4SWk3UVlnV3owQStET29uVHhPYk1Bd0Y2NEdrcUVLQnNzd0c0NTZ0ZTRxZEJheGN1LzNWRjM1R1RuWnE1ckx2Wjd1OGMrL3dVUjl2ZWZQYnU3UUg0OVBUTnlKdjRQR1RacjBheFg2MjNraXFiVVp4WDBSUXQ1N2JYSEEwQlZ3R2lqcWZGS1cyUGpSWHhkU05NTFY5UjZ1MzFBZ0lMOFFMSDJNc2VRL2Z4YlR0aCtHMHRqYjJXRUlQTjRIVGZMNW5VNGNUejdRdHlIMVhqN1ZJTktmYjhxTTRlL0VhSkVEYXRDT0RsNTJpU3BLMzJhYjJKbCsremlYMkVMUUpGRk9IMFZlRWQ4SDlLWTJ0YW9YdU83VzhhSUUvYzNrUldTVGJPdU5NOFh6cUVYRFhlZ0Y0MytpY1EvS0Qrd0kvZDFzWTVTZkhFM01XMnRHR2piNmZwNjFkS0pvZ2lRY2FHZXdqcEdVSGxEYU5xRS8yOXVPWU8wamRJNE9LcGVqb0k5ckR0Z0ZHcnpWMi8vUWFnZ1RiV3A4VlBYMy9XelRZOUJXbFZWMVkyMlh3TmYvVFNzeHk3R0F1bXNJVUthSzBMUGtJWlh4ZEFpK2pzMjlZeVltdWprWUlHV3Q3SW1BUTJsKzQyMmNzNklGaVZHNkJtL1hWb0ZyZ2hFd0ZPSXVTMUFZeUtJdlN5NVZURFBsc2M0K3Q0YldXeU52cUpMTnF1Zk1CUnNHVXdDVFdhU0dYcC85VDJSZ2duUnNxUmNPVStlcGlZVG94QnRXMWNPSXlndnYxbXYzeFMvWHdteWtQbzljOFBNL0lDOTRWUEFlczlSNVV3Zk1XYnZuL2R4b0ppaStDYlQ3OG1ZeHNPMW95bEtEMmk0YnBabUsyK0VRS0JIZ0tLK2IvVmVSdzYrQ05yZCtrREhIV3UxdVNINXIzWG1LNmppaGQ3bFBZeUZSelJ2eGJXRlpsZzl6b1VscjNhS0tvdlNKWlBqeFZSVUdDcDFZcG82VUQ2Nnp2c1N4S1BYVzErL1lHT0RNeEIvSXZuNURzMEpjK3lUUENnZWhvWHBLTXpONUdQMEpvTFppTGhpMUtUNVc2NDRVZWlleDZyclJ3Y2x4eFJXYUZSNW9uTHZTaDA3aFhLT0VkckM0c0pEK1Bzd29hc2gyUHE3MmZqWjJVK1RMeC9XWW5rNktrSVh6VUtLSnk4YUQ4WFBxaGZ6YnpZbzkzNyt6d0MwNWZTeXl1ekt5TWtHbWVGMm5pamFkb2xSY2ovVWw1dU53QVY5L1ZiWDdLN1RyMEhFNnBJTk82SW1pc3VNUzFpQTRYNW1xR3dWSE5WaHEwUU9yRWw4YjJnaVJ1NTY5UndVaHdLdGhwVXlSaVF5VWxTZnFtalhwRnZNMk9ucGdVa0tnYmpFaWFGZnVHWjBkRzJiZzBjaTJORUtNZGxKUmxsRmlRWUlUb1BSRTJQYWRFM0NoSlpYZGJJN21tTlZESlVSaFc1T0FOdEJKWW9zdTRmdDY3dTc1VDNWVVUycElGNGNJcXhaRXBKUEVYTXRjUUo2NWM2K1d5dHZCd21ueDljS0t4YjBUdmpkSFhKdWdoMGQ3YzBXZVRwdlp4d0V2cnI5OVFudktiaGNsRWtGVjA4b3JhcXZFa29UMEJlMHZ0c2ZONHNINEdUZ3dWcjBBdnY3eUtlYUNmV0dZZUQzc2ltV2xIQVYybTh5cnc3WVhDNXhmTGRqbzBlakZYeFJjVFVWWnZnQ0RCSVFCMTU5REFlbzlVeVpVQkZmZG5WU2J4azlQeFFEM1NtRmF1bHRJdGNwQUFEd3piUnF5ZXNicXk1UXIyajZieUdhVjNSYXl1c2F0ZGgxVjNDNS9FWkVFRFl0M0cvbkZUS21uNlVkbktwOU9ET1pMZlUvbzZKN2tvYjNncXdSbGNVcE1udWgwb2lOTnM1SnQ4NWYreVFzNWk4OWR5c1FwNnQrWnRQWmdOMHlNTms0VFZTWjluVEpKMHZqOTlJNEpRdHBEbDR5REdDb2wwbEVEYnI2aHhPVzVUY2tUcncwMHVEbGVyVjRZcjNVRElUclRXVld0ODBGdkprTHg5RXJqM2s1VktFSlNLWTJwd3lFeXlCY2M5UFFMWk16aFZUUmpqS01UOWpVcnRLN0l4SVN5UVNkMUhONFZmdDF6ZDZITHRCckFpODZMRzNBZ1BteHk3ZldRYnhHcHhzdEloUnFRY2M5SHo2K2tLU1M1Yy9JeXNuT3hRd0ZRZEhwTTNWbzJVcmljSmxqMkZ0UnVPc3F2Nzc4VDlwOXZSdDd0MDJRS2RrY0tSQzFxek05SmVDdmoxcnQrb3RhdnN6Lyt5ZjkrcVRydGNjWlljeExnVjU0NXFza2FmZ1lVUktUYkJ4ZThrcSsrSFZFbk90bnhGeGhHQm90cTRyZVIxSTEzK21JRE4xa1Zud2NFR3ZWSXpxTUdJeVVCdFNRTVVDVWJNQUNWNTRLRjJwcU9PeFU0ZXlrOHJoNHhFVkFiVzFaN3pnNGdFcWJvWUp4bnRTNWQ3bHZDY2p4UlJvQkpaUlZZMVB4aFJOTjA0dm95dXBjNHpBaXFSaWpLSXJZaWNXdUord1J0WTZNazRHQUVtM3RsaUhUVFBHRnhBTTNSOGNEelk2L2ovbDNLUHNYd1ljbWhaWFhaNnZDNHVMNFNqNjB3TVJ2enpFeEs0NGdSUkZhQm1UOFBrR3lxeEs0M1lMdC80Z0JKd3BkWmJHcDJQcTVxeDFndU9tajltWDE0UldMd3M2OTFOTTAzV2JBYU0ycTM2bnZSbDJOS2J3eXBoSU5QUXJwZU5TTld0QmZGQmx0TW44V2I3T09YR1YzVWx2cVFpaEVocklpSEw1VjZTaDdHejhTU0d1RFBGNjFDTXJxRW9iSnlKQW04bUw0TE9GK1kxd3BqaVptWTNBcU1peldNeTJFbFkyeFdyTGpyWHZXWkpuaWc0N2xtcGlTZWdxSVVnaXRRTldrUmJhUzFVUjQwOFFWMVRFdzFrSjhkWmNqQlNzSUZxNjZ3d0N4MDZCQVRtYmJzUnlkeE1XTTZqKzIyY1RmZk5nWUYxN25nOEdHR3RGRHN3c0trNmJnWjdSaEF4U3hFczhhWHJoV1Z5RW5HN243cFB2K2E4UGJ3bWV1WGZXdVByTWpvU3dVV3NWeGc5WjJMNGcrb05ic3BTNlh2UTRtMUgrejdOdmJNOS83VDQveTVFbCthL2lxTXBINmlTVHVTMmZEYVN3TjZHZzZ5bG90NUdWRHhSaXNOUVFUbkJFNkxlU3IySTNTL1NDdUUzWW5vTTBFZ0d2QmJmc0lDcmgwMWFCSUsrVXdibmFBM25lc09Nb3BvUlY5RlNPZGxaSHNxZCsxeWkwMVhGOVFjemtFUCtMUUJhWHIvUnFXTU5Gd2w3ajdHK3c5cWZUa2NYcGdVSVFTQXpHWmRIU2diY2hnN3pYRjlxeW0xT1dhMStUWlpzajYySmlMTnFuYTc3OU5OL3N5d2FhRG1aWjIvOWlwcS8wTUk5NHROSDZBRU1Rb2pkNmhGaVBzTTF2R25kM0lXVk1UVHh0cGphb2ZEQlNSVFRpUCtpNU9rcGRJSm41dC9FSzFsZk5rQkpZaUs4UVZLOGFhRE1BRlN3QjFHQUhvZmZNT0FxRllWTkw1WFZVSk4rYW5kRVo2NnlrMlp4RUd5ZEdJNEdrQVZWZHQ3Y1BlNkorTFVSN0ptbVlORXhvR0ZWc3hCQ2RYbVhxM1R1M3ZHRE5EU3FuTGh1b0oxdkdSZzk0eG5ZRUlnZ2xSZVYxT2N2eEkyU0NQWCtkYjM2OGlJL05PYXhzYXRGdTEyMS9XSWY1QXBveFpQSUFvUlBkeTM3S2hzaTNRcnFaalZ0WjEySnpQTmc5djE1UjVuOVRNRXE3RlpxRWQvRU9IVEFnQTBBOTlVUmIvRFRMT3BKS09aM2praE5IR2hXN0k3Z2VRTGlCMU5SeEJ0L0dRTHpQUHRsUFdLWllHNEZGUTFvUlRUTXVrdlJzZXE1Q0ZNTmJveVJ6bTlXYnJRSDhPcEwydjhhanhOV1FsZlhpNEYzTnFFZEhReUpNUS9CZjVIc3dWRlJYYlRGc1hLSVp0V1V0SmpaeDdlZWZ5OUV0eWR0WmlldjZuN0VQU0JPbVFQVGYzSFg2aUhRNnc5bm5TMEJXMWNKNlUzK200dGJ1WWIvWm5GendCZHB2SnkrWnlXcThtYlI3U2QwQnNsNVNScnhxeGxqRnZFbm5USSt4MzFlVG83VVY0bGRxenFzMnorWmFTTTEzWmlWTm5pblNaLytZd0pCUk40TFhSR21hZEdDbG9teElmUUQ3alc0SDRuVDZsK2dZU1g5czhoY25xZCtPQktHamx3bEo4NnRSb0gwelpkY0Qrb2pKVXVHaHBCUEhXendlVlFVQ2NxZlY1d1k2QUpiSGd2Ujg5ZDIyaU9rampTbEs4ZnQrcVBVZWVjMGtBMFhmZlpNYms2aVJkZWJ0ZWZWVHZ5SzAvNFppNjNMN3hMSjhWakZqMHdIamNqaUtTd1hraElTSGhoWlRIbjkrVnIvckRRaDdIeFZPOWF2US9rV0h1ZVZxL1hyalIwL290OGRIUUpwMXZub0dSYVNtWXZJNjNVZDZiOGpoemx1cURMcVVNK0loVENSUVZwcXFwU3h5Vm9NUHVNeEtBQlppUXlHMytyanpoYlhVTWdoVExKcllRcFcvakFKalRkVkowenFWeXI5aW8yVThLc0VPbEU2WnR3bmdxZTBiZ05DbmV4OTdjbTIzOHpCNFRpT3VVR2FST3JVRDJGV09DeE9UeDJjbG1vK01uMlA3NThZZE5FVTlHamUyVFJZdTYwRWVJbG5FbVl5VVB0NitQanlDVnVyVnJvZUgyV3FWeEF6N0h6Z0UvWHhmbDVqM1RIYzd6cU5mRS9jbzBHRTNsZ21qZTE3OUp3MzcwUm5yVmZmTjg4MzJsWlQyWGRvRkNDNm5GVmhSZHJacFNSMWt0V0hqZ09IeEVyMXp1TXZKVkVzSkxzcXhHRWFCOEVhcEZVbnFwWmVvOUJJM1dqWGtCQWpjUk93NTU0RUI3UzkzU2krSjJQV2RETTQ0RUFVVk5uTE1pZXp3ZVJKSmZkSG1GeFBIS0trcmZGT0VrdnFjQllaVGJJR253U2ZWTEJWSFZjb3lscElCQkQ0SWhGVnVmb2dtRmszclRtalJWVzZEdmdOdHlZMmxkMTludThLdk54K3RQL0FiY1oydHRvNWZOWGhQUHdxd3FVL284S2cwWlMzdDVmMHZRNlYray9KTW5KR0ovYnRNSytadWN1R1k4Q2lFYy8xT2dCWW53cGZDOSt1MVFxa0VyMWVaK3hpK01XcHB1ZHlJam1UdXdlNmV1QkZKVTMyZGt2YytrbWRiNSt6eXhDdzJOcGtqOWdQNkFxcG9ZanhWbzlScktSV1pWK20yVmRVOWtoTzNyYjcrWmJzYWFyK2Jvenh1cjFJSUM0ZEpXMkRQckNnZ1NvM1dnUGVKdnNvQXExV2lCZ3BZTytraGxnUno3SW9TNHp2RUNYY2NlWGlwQlZML0FLaStMc0xRbkM2dHJVUVF1TUd1dnVYMGVLZFV4OEROb01UWXpyUTY1YVg5Z1pwbU1xemFiWFY0bmF6WHV0Mklqa01OU2MweGFOaHhXckk3TG56VlVxRlJ0azdjaWhXQWNWN2VrSkZHbTZreXN5QlpxVmMwRFhwL05haTRlWC9VVUZuWjJtcmMyTkNoclRlR1FKNlhLY29BRHFkYnhBeFJEcWJTVlpuQkxCRFZValpMVURBbEx4OUI1blEyeWk0cC9pdVhsUXUyOXpHK2ZqVTBZcGZ2R2pzRFpZRGRzdkRYbENzQkloRkd4V1VTMWVCNnBIRUFhcjdhYnorZ3JwOVNuRFRJV1J0VmZQSHdMakVqR0JvQ1NFdUJIZFdvZU5hbzYydm9OTTg0N2U3VTVwMEZ0R3VETHBKbVNyd0dCOXdZMVRvTFppcHNpLzcwRndFNzZJU29LTVFSek9MSDlvOXIyaHl6a3RlMmZEaXp1ZVNHYkxUbDJFNEpFQThJU01qVE8wZlNtVnVNcVFrTEMrZWZrTnlGL0g1aVY5UW1KQ0dwZXVBZ2R5L1RNNWlGZWlBSjhGNkNPd3ljTTdCZjRFK2k4b0JpMzVKM3FkOUJaTFdtbDRUR0EvN2IwRHpnYTgreWFwWnVLVHBxbi9sQjN0M1JKb3lGRUdOdW9GYnFqYVBOYWRsL1BKa3BCUTN5MENscEV2SDVrT3JUOFdQS0Y0YnRUYWt0bEptakNpaDNqSU1jTEs0ZGVuYnVCV1JuVVlGd2o1cXRObW9xY2J6bFcrRnh0SWN6UGZ4bWVidEhwdWVkazRQZHhab1dIOUU4QkFEQnpodEhZZlBULzdUMXAyam1kRjlNUVMzcEV5UGk0SXpDVGMrMi9IOFhVR0xmdlhJdFA1R1cvTzZvczN6K3dkLy9xWHc0RjJsakxTcDgvaG9LS1JSWmtrbVFpWDhOM2Z4b2J6T0dwa3pxWElrU09uZTRZdmpwQzd0MW1QbE9sS3VZcGxpeUpPc2Q3cGZXd0paK1M5WDZDWjFZaldOZFhobSswMzZvdjI0bzRpemdYWlFzMmpWTTEyeE4vUk5FMHlRUHRzbU9HR2NCT3N1TnhiUFN5am9PY2llejBrTDNNRkFIL1FpV09VaTlYYkxDekZuUVdqdHBHQU1MK0ZSQm5vNWR5c3RMd0IreXA5Vld2NzRUQzV0OENyaXJMcjE5ZWpqVTlZbURzcWJRWWNvS1R2SDc0VS8zUEhJWHB2dndKTk4wVzMyT284YnJ1S0N5Yy8zUXcwWGwvMU9OMU1QbHRKODh2WlNTeSsyYXBqUld2bUxkMk1SdVBGU2RHUm91dndVdTdLT25QUDBOaVdJMnp3d1dnYyt6L1lkRlY4Y3FyZ2F0UXoySkEza01WdkIxeHcwdFlQUytLM3RMb2N5b3RlTEpmb1NlbUtHZ3QyQ1VvTHdUakFVcUZhNVFtMEwvTXFTcHp0TXpFRU5HejFVTUtnRXJTS1VjcVpSSFBwSjFGanAvaFp3WmlkQ2NzRlRWTkxMdFlBMzJqRzNTaVkrQVJ1a2RIRzYwK2dRWUdOejkvL1NyUDk4OVMrcGhRZTN4eU1obUFXYmNVbWZyTGkrYjJVK2NNM2V0ck1XNWNZczVTVG9vaFl5Szh5STNPUEx1cXB5TU83T2ZrKzBLdWE5SVI4UW9NQ1o4OEs3ZC82cTdOdjNxSnZ0ekh2c2RXMmlOYXIvOVZKdVlsbzVlS0lSQjc1anNSd0JiZGppbVQ2TDBlbFVCR1J6ZjdyR21TbDJ5bEtUbERzbGtNQ2ZYNzNvYzBIRXhTMlRRSFVFVW9iUk1EcHBFT0JoaFdrejFtS1E4Z0pJaFFBMWFlcWgyeEYwQkxVeVkxa0dMS3RwNGFsT3F5QXFqUVJDMDJSc3djeDI0UW16eGdEbSsxVk1YMXpieVd2Y0hpN1MyOGFuNGwrSkV3dkVyZnlGbHY0Wm9jSE9JVTMyQXdNSEw3VjVUMzJIV3lnNkFNK0lhZ1l2NmEyczJsbGJ4dXd0Ui9lM1dUbXRJOGFOUlZPRFhNYXNuSlFBV3BkUnBuZk1JbzFLMzhJejBuUGpOWEVKZXZRQTZJcmorVWxnbmdMTS9DSVlMZnFET3VMdTI5TzJRNmhZcUFES1R3WllDK2FoN0U1STRHMC9IWXYvajVQQ2lrdFNpbk1nSmtNNEd4Tmpycm51NXMzOEhWQUJMS1cya2M5TmVHQ3NsbGdqaWN1N1p2ckxUZ0VTLzR4ZzBKWTByR1c4NjVJMUw2SGZYbjBhZzFYQmd5enlyMDNKZWJIdVlxK1ovelRJS2lNNzFHOC90anV1cjVOc2gzdUxZd2JGSitWbVBFdFF4Y2ZuTnEyWDU0Y3E1N09sOWJ2cXhTWFBobkNWaFk2WWFsR1BZOXpCTkc1NDhBdERnWUtnZGFwRXVPQnFseDFpQ0pTQ3dLejJEQ1o3MDAwUW5qRC9mSkFieTVSNE5jNkJ5STJ4anJQd0FTdzdCRnk0bExMMzNTSEtZY0h6TG5maDdvYnRDeklNbzVNWUdNZ0QwYW1MMGJBU3pVMWo3ek1zRUVqd1pTa3ZVYkVNT1VWcGp6OWFlTkhGWmk2N0xqRmdhN3RFN3dsRXZVQkRvN2JWVERkZmk0U2F2UHplOWthS25lazhqL21xU05JUGc0NUZmTjM5RnlnK3VRaWVoQmdyUmxIcUIyKzRtakpPOFUzVzJQY09jdk00dEtuK0xpS3YwNlJ4Nmg3M2F4QU1rVHRHUitMRUFmNjlzUytuNUNOTmdPSjFocFJWTUUwL0hNVU1mb0NBQXVmVGtDWFJGb3lxaHRuekZoVm1kdGpLeHV6MEZsTXhWTWNpdlJjNnRLRTlzYUUzQXZSaWRYd3hYR05RejgvcW13eTFHYVRtM2diRm5iUnZEeXk2bEVvaE1yaTJxZ2FRUHRSV3JZYkgwWDhJam9pVEFaaU8vM1lnNndGNzYwdGZVdkwwZDZ0dkdKMUNPTGk1c00yVDJ3eHRHN1ZXZ2ErSjVPUG5Rc1NQMzBTamMwY1c4V0YwZjI2d3d6RzRNbGZrL2MwSWg3L2k1Tk55ZWl2dnI0OTFsWHEvV2tlcm9HN2VlMHlNdE5RMVBXOU5qSWJzVlFrWVFlZGh0cDc5QWNwTmo3NWtiTjlYYzZIU1dZSEJNdk1XQ2lMTUFSdFVSTVhXYVdLaEFwUHdVSlc2bk85eDdwaWxDYU1LeldlbDB1ZXN3MW9sbmlwSlFYZTQwVlRGd05ielFhZWVNQUJBczJuam9UaGRhTUU5bHJwVGJzYkFmSkhZNEIyemhLb2QyaEJDbk1ZcS9xK1NKcEtFeHBCcWZjNUJ0ZUlhZW10VGxJdzB2QWZFMzhDd01LL2lOMmdhYi9zYyttRlNjMnlsUDZkWnZqRUM0MnhBa0JVbWpnVi83eEhNdmcyZCtSNGk0cWg3UERRcnFuazgxM2QzN2k3YkZpNTZSaXh6bjhLbXpENTdEaXBnUVNqNXRjMWtyMHI2VzBjbFF4VFUwNlJYRWxTdHJCQWFxVTZ2VDA2T1c5bHdEVTBrcnpDMzZ1YWNZQmd1d1VNckhVZUt6UkZNZGxlNFpJR3B6Wk5ac0FKY2NnTmhCK1dSOG1DNjhpbmhPb1NOWXpEa1ZUUk1JaFZ3RXNVWmVaVjd1UGYyL0VxNVJjamVXNW5YSTJHQitRdzFnekpVRCtITC9mdUdXaFVJSW5waWpab0xkNjE3cWZ1enJ1ODg2UXJTbHVwUlpCVmcwNU9udE5wSHV6NjJBOGlnSXRQOFR0ek9MUHNrWHc5ZzRkN1lzalArWVlFaE0yZzUwU1d2bm9jc21UTytZa1lvYjAxbUNaWEs2UzdqaVhaZVcvemdkTDlFVXplUjhjMjFYci9mOU1FdnhvVkhIREJ6aUtrY2k0b1BHS1ljOHdqQmo1VHRDRGR6blYwa3NoZXlNbEN6SklmcEN5eUxQS3dqRlVxU0h1blNkUXpWSGNER0xudXlBeWlwRHV3M0VjcGJUdk16VWN1alVxWXN4dFRHM016V2JFeFVOak4zZFJlRTNoNDAwMkc2SEEvdmhsbStlZmdQSGJYeEQwV1doa016NjgrRVdhQ3RQa1pRMXM0YXRzYWV0RHF3WHZnSGxid05YWjM1L1JUNFdGTjUzSDd3dDd6SnNIK0lyd2lFbkVuZC9WcE9qL29MSDdScCtxMzUxQWl0YlV3dGRQQUdGd0FEUERGcUFrQUF6aU1IZFh4aU8xQ003VWRZQytTbDZMeGloZFgxUzAzQllOemhUTE41ZW1JVUNwcTdwQ1MwbXpvSG1hU1lyV0I3Z2JYbzFPM3VpblhQSWtITU5vaGg3eU9QNkowQlJIZXFYZm9ScE9YekpwNjlGVjJsWmNFcVdWOWxFMEJUb2ovTnFHdGI2T2NzTjdkMjJSOTRkUk1UcFVTUktiNmVKZFlmOGs1ZS9jNGg3Mk5OSTlmVEVEcllCREcxcVhuVWp4TVlITkU0NlRzek1zR3RNMWZodno2NHQrdHNHbi9DRlBCcnZZZEk5RFBHU2p0T2s4R29SRXo1akhGZHFYMVlibVJzaXlLYVNmRDNyUWZPYllDMnRadUNURldPcGpMZWt6aEp4TFRON2doN0xIeGZNVGdWdUkzcGs1eUU4d2dwUGw0a3VtbG9hTW1Ca25PVzVsY09NTTBlQzZ3SmhjTU5nL29ya0RUMVRQVnFjQ0pzL3lQak9IYWNKZkhWR0p4U2xlajhVN2piVDVCL01USXZZMGJQQ1p4T3R4WHVWa0NIdXBGb2RXakRKTUJPdFlSOUFBTGo5aWZGQnQ2MnZzS0tzV3A1eUR1VWZHMGIvRVJ5SS9ZUHBOTFBCaXJyTDlMTkNncHNuRXY3TkJqVjI5dlByOHVmN0FhaEJya1VybExnQkVwajBRaEM2dEh5ZlM2akY3OFBkNnRPdXFNdVRHd09KMnRZbUU1Tzl4eUcyTm9JbWZXcTdZaEhiN2duYlZIUHZKc3RIbTdGY3RpSVYvMHNXN0UyaHNYR0xOT2FZVTVJVGVjWERDU0NuYlZJbHppMU9jY0lMWGNHS0VOYlBHMm5NaHRJVTc5UzBhdW9jYlFra1pDT2RrUTJQcnExY2pwNlFjRXNVQzFFamFOVEFzTktCNXc2dEJ3SjlBWnhHdVJnMDBmRnpXRExDaFkvdzJHNi9oSUlBYzZNV0laUU10VlE1RUFGeHl2emRIaEN2UjgxV0thTWgrWjArZ2pvMi9mRDZSTHlwZStFN1RQd3VteUd0d1ZLWS8wTUk3UTBDL3Arbzg4czV6d3NnYTdZc085OGRhczFjV09WSi83Z3VMM1R2YVhxTysxazRZdDVuK2k4TU5FVDl5V2hhWVBXemlDVlhrZGVCd0R4ckJiQzduR2gycTZMaUcxeFNEMmdUZE9FQUFpa2JNV1cxc0FpU21zMzBmZXh1alV3Sks5ZjZnaE04R2k1OEEwK0E1eHRBZVBIb3EwK3R3aS9JY29Tclg4RzAzU3hwVFltUnNSUmhJUEVZMEozWlpXOHJUTVZycnErK0I0TXlrRlBTRDZvWUpZNFZXbDNnZnFNWDNpajhGT0JXYkVoNUh5d2Q1K1JrZDU0VWZKWXhyRjZwdDM1dDZ5UzcvTjFacjM4c0FDTGpQREk5TDBGcGFYT0tqMXduYmZZTy9YTDIyT0RZZ2V2R0g1KytlMTdQMWtNWERsYVNudkx3RWxlZ1dSYldTUk92V0FjYm8xODVrYUVYUTBsSnY2Q2lPQ0pBeDZSMGNZR2RQR0ZaY0t1dWdFS21tVklFVHZZeCsyUHlrdlM5UXNyZkErak9Sa3dRM2tVelJNNnVVZDBDWkd3TVhYUHJLTFVBdkxocUtYYUtFbyt1NFRzci9DZU5uWnpuQTBzaGFYSWJjYUVyUm1Tdno5NGVGOTAxRnJ5WUxwQjJvVnZDbGYyWm1aczdhRDJnblhRdGFCV09Ed0JrR2I2YzRkb3dwVmVNMWVibXlmQWt1QnFsT2pyUGQyL1NjVDNJZTdoZi92ZzQrSGJubXlsYXNNeEdmV2pRNzk3YXd1T21XRHFGbnBhK0hDUkY5aDV5blBFOWg3MVBtbkUwQVlXeGk2SmNJc0VGc3NId0hLblVWa2tqRG9HazUwaXE5eWRzNEtyT3gvaHZvQUVCaXlZbnIxeUhWUVR4czBmd2V0RXJkN0hnY0FPSlZETWJCaktaU3hyQkZvMWNLVzE5WjFreEhDdnZyQTNoYVhxYXl3L0tZclAxUTlnQnZJWFJHYVFUbVVKcDljdjFuVzlidnI1TXpDUlNpbTJFVzBRZm04SDF0MjVHcktGUTNZL011Wm9zZnpjbHFwbHZsZVpodjFaNy9SbTIyMy9Pd0gydHRUWW9KdEVFN2h6Q0xxckM2eFlUcXpzY0ZTYi9OSy96aldwUGo1eHdMemVydGV4anNQRm95UDNyMWFRYVpZY2FCZVdlZkxwYjR4Qm1hR1dSblZHQjhSVEpxK0xVWjh2TGt1SHBsdnpLdUI4aE1NSE5hVWhqU0x0Z0ttUENFQ3M0TDZMbTYzMENhSFFBRnVnQlpKRXMxSThUTGo1bGY5cFFsUmw3VUhqTUtjb0ZMQmdLSGYwQkVUSURyR1U2U0xvaEhFek9HV3FuSDB4WUNqdE80UEdoRVd6dnBFRzljZ2pkL0h0ekcvY2VhQnM4bU1xUXE0NnhXcmdBd1pXSXBIQnB4YUl2UFE4TGtuNS8yN2tzKy9CenJ3czMzZWRndmFLaU1URmdOVEJweTZ6NnZhRzgvNThnMWs1UnBPNkpSakUrelZpT21WaHpvaTZyQnRMUCtKSkt3emRvNFVLQVRvMk9FOCtaZlNUUC9PM1BRSXhtZXJHWEl2cUlSaEFiWUVtQlZtV2ZtdThLZWlNd0dONWNqRW51TVB2VXBXOFY1SkZBbU5TdXU4QThZMi85ek5zcTdBZU9EbVU1ZkIxY2t3NkNSa1g1QXVNaUpTU2JiT0t0TzUwd245S08yS09RWW9tRmFhQmk4czVUOTRSa2RXK3BJMSs4aGhxQnYzLzc3bXRKdmNxSDcveUhvdmx5WUo3YU9ISVJKK1VKVVpPdldzWWFwWXdGdUZoVFVkVEg5OFIvdW1ZbUVUSVRkNy83OVhhblRabGlUTXAzSjZDS1B5OEN4SnlMRUxkUktub0tQK1dhQkdGeUFibGREU28rR2dmWitKMFVwQ2Nrdk95SnZhV21aWG5zVTBTMkt6OFpnRG1vYUxzbUhGVHVJK3Y2WW1YRWhCbW16cGhzcFFYN3ZDYng4N1JqZGs0dzd2S0pjZ3ROdDRsUUxrYmQveGQrVDQ3c0lqSXpicFloSE82QnhaTjdEcUV3M2YrcXAvUFhMaDFySWZhV3hWS3RDWVBXa0Q1NTNvTDJnYTRkcFlVaTUyRHVrU3BYK2xKU0pnSmUwUEZjbzFLY0MxY0NDdGRhOEhtZ2pQWDMrZWswbTVJdjl5aTNQMitqdzMybmxNZ240S3BheU1ESHdldWtDa2FUTUp0V2dOaUtuTTdIQ3FnRWlxZkZaR080Rlc4YzhSRVB3Nk44cnlBaFM1RFpKeDNTWGlvRWQ3VUlSTlBSbE1lZitvRzd1Y2JOR2F5enJHVThsUi96dzd1NjBtcVlKTVY4RVZSSTQ5OHVsL3krRTk5WVc2ZVFiUnluem9ZejBpS0pYK2M4TG9hRHdSclZvVE9kY2ZVUDJGTHQ5OG9Sdi9sUlQ3VnRSMUVHYm1tcEZMWFpSSXJqNHdXeGRlNHNaWmtNWko1Qm5QSDlCNEVza0h3QVVuRTFhVWQ3Y3hGbnlYU0MzeWNZNTErc3VyVEVURnBVcE9XbHROLzF0dEwrL3VzWFR1MVRIVUdTenZFWC9tZ0U3MlYxSDlhTkRqZG1DSDAxTmk3R3o0ZlltQTNSa3cyYlNrMU5VdUtiRmxCYUF1SFNwYVZrZ1RncDFIWDFXbmpMaS9EUGRJamg0Zm9DaXNITkV0dm1QeG9BSDZ1R2xsM0hSd1VPbjlDcUMxWjRKMnl3WVkrL2hEekNZUEp3L0tRMzExOUdGSzg2cU5EV1d4Z0hPQ0RrSU5OZHNDeGc5MFpOaWpmRDQzZWVYOTJlcmNORjl0ZWxnUVRKd1lLRkdyNFJBZUhrbDdMbkRwTHN3ZFdRM0JtQ25XbG1OV2VpanY2U1BVQTF1WWlqdUVIMkJyQTJ6YzA0VE00bXA3RDlLN09ibThtd2toNlNucHBDTE9BWnJ1L0VBUW1kVTJDRG9MTFVSL0FNcTFtb1IxZjJwbzYreVo3TENxbHNTeTRYU1V1TXhTaHhLSFV5S1ppcjBySWhISzFJbUFSVVNVcXpmbmk0NFhqM24rVmpkZHBwbTRxNmEzTWRIanNjMDZFS2NMYVgxUmY4Vy8rZk9hOThKU212TFRMTWhMdmxrUnVYazNiUG1NZGZTbEhlc0J0bE9GcmJ0eVhja2d3MHFySzBwLzdjTDhFZVhXUWphYWx6RHFDd3gyYlRRYXN6bHo4Nm51bnJTQ3NQaTk3RzBqa1BSQWJMR21XMWVhZTkvOU9MT1gvVWt0WTc3ODNuZWlhM1VKdURnMlV2bDVEL1BNMFdWazFsamtobHh3eUF4UlNJSlhsWGdRUStLcUFuUkdwOWtSaytWQ3c1UDVGM0xidnF3WXhlRFc0dXgxYy9xRmlzR0cycm5rOTdlc0xPSGhSWGZkdHBCandiRDVvV1I5MzBxQ3RvcEZ0WlAzcnQrWGw3WC9HOXZUeFZIbXpmNWVISFFTd1hZS3QyMHVpdGFwRHJzeGhkT1ZyY1ovYS9tRGN3RDdyQzl2THpDTWNMbm5XcEFRTGhLWU42TStiZHBMV01NaURnV2NQSXl0YnlVbzBQL1JhTktwUnJ4Y0wyeXkzWm9OQ21iTFNITGdqRzJrb3FqdXJGMTFzdm1mMWZGa0hvSFhoQzFnOHc0eHJKRzZONkttVlIzNCtaa1pJR09hUkpaSlJxYUx2QWFLbFNnU1UwWDlUcTVoNXgvM2t5SXZxblFoVmg1SDJLajdxNzZ4WXJ4WW14cGdTVkJGMy8rM3Q5MXZaVHkyYUs5MmJoOFVuelpIU2VqQlNrRnhpdkZqb04vWlUxNVdPK0xKUFRUc0RJNUZZeUlzbHpLbUp2Njh3UnQza2hvQ2cyeDJCUlBUeG1QenNjSUp1R204WGdEZnVURTdvakVRRFBmZHA2UmFMZXZheVNYR0hKR3ZWNXlhbWxla0JHcWJvbFhLRGJrM0srcWhTbUkxWTAwMkh6Mm9CbGxhYnptNXVUczg4ZzVLNTkyZ0d2RDRUS2dQZy9PMks2VzFtVVhLbXZqbWpUVC8xZlNWVVpGOWJUeHBWTkFwUVZKYVFucDdrWmlRV0lwYVNTbGx1N3U3aEpoUllRVmlTVWtwYVZEdWlTWDdzNzMrbi9uY1Bod3p3SXpUL3ppenIxRDdBeEdkclkwVVY4WFFZaVVPbmpRbEFqOXpjaWFrSk5BYnRUV2JXdGU5QUtmUlZ4V2xua1ZOc2hWeFR4Q2JJUzNwNDg2bzVPbkpxOUVhTEp4Z01IVDBBRTNxbmN2YjA4eThIZmdqWWJwWHdFRERHNTJRYjhCZlpuSDZqNmo5YndxSGM3bEJqY2t2SDZ4N3NlUEJzL2xwVU0vWkpNVzhYZlR0aUp3R1NpRWh5bmhHYm9jZUxpUk80NzB4ZHY5VzVNcWRDVXRoelJjZERQYWNKWG5ETDNLNWhVdXd6eEVTYzkreUZxK0VESkdxMUJpQS9MRHJ0SmtGS3RYbENUM0VRTXZuUDRwU2lqdmNGZjAyd3IrQkdvR1ZOYU42NWV5ZFlKeUkzaCt5M29sM1VMSkorTng4SFpjK3VVMEVZS3d2Nno3UEIrcDVGM0lQNHdrUHB2QUxZYVM5MDd4ejQ4VkJoNXdDVG90M2JUTEhyNDByZy9XVEI2WEM3RUNyZkREQnVoUGhRT3ZYUU1OSmY1QUJndzVDd2ZtdVhqbDRzS1IzdGZsaEFPa2dpT25KMDRZSi9XRE1HNThLOGRMZnhyUXVpZktKMDBXZlh1cko1bGxMRTJmQjg4R2pFakNqT3FTYWJwZEZ1d1FNZDJmcDBRS0I5K01kQ2RGWjNKRzREekZDdytoMHRsREJhMXpnak1xRkxKM2xGT2tTUDkwdWV6bDRZVklVWWF0Vzh1c0VtUzN1eFozcFlOQVBDR3UxL1JEQjk0RlFpclNSRkxXMCt0TUF3aU9ldjZrYTFQSkFWcVpQem9uMy9ZR3Vac25SYUtNKzRobk1uREVlYmcvSXNEVWhtMEJFMTllRnlERno4OG1Sc1JPOXhwUGtYamg0OStLSm1FSkNTd3hXV05jcExFSUFyaTRoWHkyRnRvT2krc2NYcHB1enl3M1FUeHZ1UG5mekpnNVFpS2xEZ1BHMTEwbFZOU01xUEtnOTlydWZHdHY2SjZGL2sxZ0dTWXp0SUhYWk1CZE9QQjcxZlIrVlEvQVlEajhzT29xN0NBVmJ4QXR0YnQySUVybXp6bmhTR1h6ZEdReC9Sb1YyN3NER3FXNDg0SDBzTFA2Z3F1TFZwdkx0c3Y3TnEvcHhVdFNWUkxNSWpPWW5KcVoydThHekwwUU4zVWpVMit5MHlBeFFuZWV0UzhEODJWdldseGNxQ3pCcjVkcEEzTzdFL3FhT0NOa1NTMW4yOXBSVHBwY3R4aVZpWGp3WmExSkpXVVNVQTMrdHV4dEtHbElUZW5QcGpkY0pzRmIzblRTb1FsWkVqWmVEK2g5Z09rUXk1dHJjdTgycDJDOWRZMS94b2tpVmFTWnBEcnNwbTZPbHpQMEJhSHJZQkNRZGljbEhFUG5xYUNXM2tEZVNFZmFLemZNcS9ncWdIN2hkSUlhM3lCeW0rTXcwNVU4d3pGVTlTeGdjSWFnTHloQldEM0Z2R3BtY2FMR3p0WjJjblJuK0tEQXVrWllXTmo3Wkwyc0RJOHMvYUwyUW9tMUYxdHBRNlZieUtsMnptVTF5czlDazVVbXVxSW0raTA1MVFkemtFVUZ2NjZsY1RSeFNyKzRuUEluK3VxMzlOWlFkVEJhSGpPeGNDZzVlSUZaMjA1YWN4eDF2cXFHOHlscGNkcDdDRHVzOEdTNEhKODNCYnVYWjA1TU1QaHIya2xLMTQ1TWNLMjFkZStuTzFRUXF2ZnpWREtKeCt1MmczMGF2MGN1aWVvUHA3b3J0bWhFS2JWZEFRT3l6UUo3TXVRUndwcDNESnFGWGNnQngyQUhwdVYxZlRTcjdRTS81aDV5NzNNcm43NmRITm00YTdvVXhxZWR5WXpSVjhTTnAxVHlXa1dhZlM1aGZzTjkxc0kvVVVBd01Dc0FQOEZ5akFmdGlUTVlmYU9LZmU5VnEyeFIzVGdVZWJwRmcycVJJU254YnFyTXVneHRKRy9LTzduUlFWVjRBOFZzS0JKZENYMGtyeE5EMTd2V2Y2NmZuS29tNVdZN1p4ZGVhL2h6ZndxM09wQUtTTElTWXFSZlRSRk1WcGRVK0RoWXhTT0hHeXdtU1U1RjFiRDlKVmVQa0RDN1M4MDRTNFEzWUxNL2ZXQkN6OXJHR2psbjlqV05jOXBPeFplSHR2akNYYm84cFlxSXVhY3EvV1JycGt2NW1haTFsT3NVWFVuNHM5bTE1dy8wOUQrVVY2MzJ6TWQ4ak93K21jVjVxTXV0SW9LZXk5UkEyelBpcTU2eTBzS2lpRVc1RmRpa05RV0c2ZGw1UkVsUEloYXg1ZnBQY1h2ZXdPNkxpUkRMWHdYdnpLMXVkZ2FYYkFyODdRNXJFZ1BPTE9xWGp2R29qUmVuZUVDc01HNStMQU16VVpEUmMyaHdsQ1ZGV2owMzFyaVJnT1ZzMm0vV2dXcGE3Qk9CVEJVWW83TGxnSitUYkVidWtaakd4MkR6S2dCVnV5NnF2eUZYL0Z1dDdlQUFuUjdldGg3R1B0VlNRY3p2UTV2Z0NOSTBkU2c3S0RJTGY1WWpoaDZXMW9WZG5jMHg0Qm9jY29IVFk4QkNUQnRyaXA2VlpFb21KcThKd2pHMDFCTUdiZWZaQytTdUZ2Y0xYTSsxTHFoc3RwZmtaVjFSbSt0M1d6eFRYZkUyQWJJM0ZCYW1IaHNiQzdHdmlraHF4SEVsUHM0TitCbXFIU2dkMVdVZzY2UEcvdlFraXU3K0VnNUZBVkhWVkRIRk1ZQnhpZGFFRXRhdWZvNTUxQzhIM0g0M0ZzUUlYdzBtTS9GYmJScHBkbGxYSXBkUGh3d0pUVWtYL1puVS9xb2pqdHVmWG1ETjdoRHBpS1YraTB0U1cxeG5RWllXRXc1dW5MUjkrcUVzbmNnVDR5a3IxOFpIQWJnbHNaaUduMkdmTVNnVEVhbUY2ekVuSlBqY0dhMjZSRXRFcGFHaWlpbVpxUit4dm41TzB1aTFyZkRxeld0SXNqTzFxQVVjOGRjN0hESTl1TkNzOSsybDEvWGY2YllId3ZJSTNjZk50c2Y5b2hWK1dncFNuYmxUSlREM1ZjYmZQY29mZUVuU2lXL20zZXBObDZ6aGlDRHZmYWhoaHVndkFrdlV2dks5MjFZMUpRUFY3dVBoVHQ5c3ZUYzhKOWh0T213YkQvSTU3MUM5OWhIVEJWNnIwWXpLUHI2K0dLSjVoWVhMYllHUDlwVXRtS0J5WFhnL21wZkJUdmYwa1ZqbHBKMXh3OGVWOWQrcHFDaFJ6M2trSkFJdTltWlpZbng4ZkZ3ampmNm1MQVQ4SnJDNndaRFc1Q0FOcFUxU291dlYzRDIvT1Y3cmhTTVFFRGk0RERzTkcyUkdYamZ2Q0NKaUYrRGhjVm52UzA1SUlQajF0dnRYY2k0cjF0RHJ6Y0hCd2JPenM3dTc1djZJclBUdTd1NVFMRUtJZmZua3R5dzZvNHpNZTRNWkROQkhBNnBqVW1mMFU2YmFaeUlsaGYxdGVYTlBwV1JHVGlGbUplS1ZSRmV0aDc1ek5yMWYzY3VNWHJZYy9NU2k4Yk85UE1qTnVrN1hNNzB2ZFE3WURTY3psZkM0T1d0MFExcmJiRkx0L2lvYWs2a3lncjhiUUxocTRvcHBzTXFEOHJwY1p1eHFaT25MK2t4Y2M4WlJzWkE2VENPY1M1S2dFc29LQWlKbGRsUFdlS24ySkk5YUpjT1pKQ1pKMnJGUGJobFBmMCswSHBKRWliMy9tSkIrTXQ1aGgwNGN3WStTSERhQ0svV2FVNkRDVFFvM0tpLzBlL0t1ZXI3SWZYemdWVS9YN0duYmFWTmIwMzZQOFJ4ZW5oVkloaDdlWFd5SnpNb29HekpHdThQNFRiQUphaUlQOXh2djV4dG1UdWZvT1BlNS8vc3JWRnRibTRHQm9YN0JWVFdGY1cxdDdkeW5wYmpZd3RhMkQrSjdmYklodU9TMTlxZE11MzRSYXVqcGVWbW1YVHFjTHpvOU51WnlPaVE0YmNkdklQOUtMU2txTklveXZxZSs5UnpPWE9qM0JyL3pmSGRhajQyRS9xZnJScisyaGppL2hNU1NMUjhtRmxiVHo1K3VXUE9uemQzZDhnYmxMK0o3VWpVa3J2K2RSRFNIMkJVLzlCNnBjNXduT280MXZWdnQ2dXJ5djF6MFhQU1ludHc5aDhCMU9Vam45eThteS9WOGZYelEwMjM1S0V2VjgzMVd3c21tdmhzYmNtWmlFQmtZR2VHSGZHcHFhb0xBVWFWYVRCN0hNMXRyZmM1M0lsLzZBTWxaOU9hZzFUYld2VlhONUJRLy82TjllM240ZU5VckdURHhWdkQ4N0V3SlJLK1gyU3U5NFNxTTM4bU5yMUVvNFg5MVpEWnlldEQyK0ZCVlZhVUNBMWRPbS9wc3d5cjlOdGovdmNLSFJpajJ3M3FJOGhlclcrMnF6U1VxaDhYRjYxTzhqRkpPNzJ2SnJIdk1OMjdtZVlkWVVjVGRtSG5zR0FFMXMxMVJPSjkweXQ3MVQrWTY3VGM0M2Q5Z0xkMGYxS3lWcWljV1NrRDN0c29qQ1JtK1RZYmFPOCs1Mkd2WVRFc0YyanhLd1V2cnh5Y3BpTzBtUTU2ay9NZ1BjeFJRVDJXaUxZdFJxa2xNRVhEUDB5Sko0cTcwZFAzeFovS0Y5bjZmRGc2cVcxZGNkRENSOW9kNksyb1c4Q1NrTmlJelMxZHR6NWJpUlE1SzNwUWNoRmVhV01HRjRlQW9aa1RzdXVYNCtEZ2ZXTUo4dnFkM1B4b1dhQ3VMUDhXTnRWM3VLcVBKNThrTUJvWGNIenNFRXpQenYxTWZnSXk3TmhyQmRidTV2dXF3QWNyZWhVcVBMZjNoSVFDbTAySVN1QnJOcko0bjVOSkw3YmtBblhjc1FMN1YwQ2dVY3BHeFg1eWNmUGZmZjJ0SlpsQWtvSkdna2g4N1dHd0Nnbjg3cnNybE9GZjd3Y0ZoTDV6TXhMWitmbmNLM2dSUVRkY3M2U0NYY2twME5BN2N3OVBURXdZMjIyUkppRU9jS3pERWZWWkJzRkZFaXZGeDk2QkxCMFhoNGVFQnMvSTdhRVIrS1MxTkI4UEF5Z0xsMDdzMnczbkNnUS9OWFFRMS93MlZzbCsvcEhGdVg2VTFlQjJ2V2lTS1gxUWwrbGUwdFJWbUk1Rkltc0M3NDkzS3RvRGJpLzNWYzFCN2tXd2twL0hQV3YvYkMzSGZpL1dsZURXOVk2UCtmd3MyTVRMeTI2dnE5VnRlUnRqcjJkaVVXdHE4R2sxS1VzUjNzckd4b2VyRklxQnFjTjhlLy9JMmQ2ckNnR0ZNcFhoTXlIMUwwOVMwTUM5WGYyU0IvaXFiYUViRHYza1M4MjgxRjZ0c0IzN1U0SFhTaVJhdUxxbWZ4dE5YTHVacUlkMVNOME4yOGpIWXdhcXRldC9UOUJMeG5aZnE5anYraEEvMUpoU0llWmpiN1l5dk9sZ3N1OTJ1Y2JPbG4rMU10bGpzUms3SG5VMkt4UGlMVTZQZHR5Q0dYMDQ0c05OQzkrSXdHS2lwaVZId3BrRWdjbUVyTnBadWJGd2k4S0tpbWxxY0ZEb3V6QnZmYW1NeENsODVoZkdUUGlzNnJEMjRDcE9LNkVZcEo2bUNGMTBxYXpKUFZxVkVSc3JtN2JQY1R4QzBVVE56ZUllTTRpV2g2ZU1LZ0ovVGNRa1NKOEdFVUNpME45cEM2a01FbklRK1NCbWZubVc1eVhwUHBvQ0F5T2gxek9mdDdlMXAwMEIvVjlkcUlPYjE5ZlU2YkR4dVZUbytGN00yb2JRelB6MEd2bGltMGx5WmtiLzVpTkF0bjdJRGZVbzc4VFAxOVhHcGVtZzU5RC9zQ01kN0llREFraEd6dUxoNHJuQS91aUtybUVnTkY5eEp0L09BUWkvS1RXOGh4VnFCeTdkTG5rQnRNU3AzZ0U3eDhHTHg4SkREaGJuWitZc05IeXdRdXFLaTNsUGtOZDRER2R3SlN1VVFSYmdScTJtejExTWlNakt5VmFIdHJhL3hKb0lRK0x0Z3M0Q0FoNjdvNTRxSkwvOGRYUkx4NUVXVXJhdnJNNUNJaUFodWVNZkN3Z0tBWDZ0Q0JYbDVZcTdyU29HQmo1MkVra1psT3E2NEdYZGY2K3M5QVNRYUZtWVVjVG5wU25qaHRMVy9TMDFPSlZVQ0xiZXErSUNZQi93MVBIMnF4cTBtM2dlTnFIOGpwb1M2UDcxL3l0R3d0NmZuSDYwMUhiYjZEbVM4cHFhbWRuVTI5VHVXdDk4L09qcnltRFptTnBHRjY3NmcramNjRUpCU2pjS2xabTgzQkdRb2xhbjFNSFBBYXZuU3pVNDN3V0I5YXkzeGZaTDM4SllwajZhSXJNMnlqWEMvenJ3N3hWMER1cExLTEFvM2JmVjRUSmZrVkZnRnFQMVNYQWI4NFpnK2F4VDF4MFhvMHE5MzRtamxkUTZMMFBPZHliS3kyTFZTSmhQLzY5SHIzMjduTjN2cjNkdmxzVFZjTFpUUE8zSVFvYUxPelFHN1U2OVIzanZybFlLM2pGQXRjZVQ5czRsUWdyV1UwOFBjc0VQaTdPQlJXbCtUaGwvRmlESEN3TTRoN1ZiRXIvNTJ2WXJKQTFOS3E1VGc2MHZCaUtQSTgrVEJvRHlQNlJvQ2p0QlhVZ3ExS2lTNDNicWk2bEVzTFBWNTl4Y1RHaTgraXg3KzNMMW9Pa2hUREpkaldhekFSZ0hQdnBEUFlsVUNOZnZ2ZFNTMmlYajN2ZWJ0SXRkbUlRYVFPNWZ4ZHdLMWFPM1VwQjNDaUpOaHhiemxJYnp0b2FPdnIyOW5aZVgxZk4xTkswM0VTcy9iM0JEYXJaMGRldGhuSVVnTmRPaW83MmhqSVBOeDFTMndpbHZ5Y1ZTVTVxWWRTNUk4WWdXbW12bHdjUGlnL3VHZVBWSGk1bThvNFVzeHI2T3UzOC9SME5CZzRNWXhCNThDbXdydi9mTnBFLy96U1hhOTczdzU4ZFNob2drdlJXOWFTbHNqb3g2UmhmZXpaUk9sTnNqTlp4YkRhbXBVSXU1UjJRQVNDb3VMdDVoMVJramVGRXV5OGZwQ0RPMEJKRENFQTFNSGFPd25FeFBUNXVhbUplNTFxNlM0K1AyL0UwbUUzWmhpUGpNb0pzVEZ4ZTNOVkJWWFZuTFppSURhdjcwckYzQ1krZkZoZ2tuWjd1ejgwbm14em1PM3p0SGYzeCt1dTl1ZnpoNXVQbllxcm9PTzNRMCt4c0lLL0xqYWhTTkg5Zkxsd2ZaMjlHZWdIcWRGcGhmbjEyNERpTkQzb2JmQXB3ZU5PRE1sYjJkSGhvZUcvclhVTFVCa1M0dUx4cFhUcXJEeGpOZUdBYWVDZ1c1T1RnZXFwamZqZlgxUkRkeW5wNmRBZUl1TFE2T3NyYTNWZ1JWeGM0L096ckxxcXhGMGpSc0txM3U3SWsyUGRXbWxJdGF0ZHZDMmV6OXJYS3h4S0ExeTk5VStRaVJRUi9ERUNPbjI1L0NURHNhNGlMTk9OemtxbWp2K2p1YThLNTllYWpqTkFMalZ0R2FzUWNUTisyNndqS1lWZW5RN2N0akd6WDkvRTgycnFLN21NSHUxMlRmNmJmNWlRV3gwMFZodFltWEtBR2tmcndhaUZDZXNjR0dxWTBMNXFCSTgzalZNdVpMeVFjTWVyUEtVRFdyNXJDNGhHUFlKSlYwUkZGMUZNRU5uVDI4cWhtc1pHVlF3dFc2LzJjVTRUTjVwU3dVQkRTajFUeUFLV3EzWnN4MzVRaEk0eDI4YW1RdTlMNjZSTkY1Yi9vSUhTOC9UMktKZHRsaDVsdERiOGNObzFUNG0yWnhCYS9BZU80alFpOFpzdTF5TTJOS2hlek5qaTR1dldVTHZ6bGJQWU1uL2paVVZNNVJIWWxaTTlSVEdoTFh3N25BN0dKdjYxYjhqRUE2Vy9YZTBELzJtbXlJaUkrZmhGNzlUbVVjS3hIMUh4QytiTDFzT01TSjZYL282M04rY0F3VzNOVE16STFoNHRRbXdBNUJyYmtsSlNRbUpsK2kvRHUrR0Q5MmgwSUFOZHRQckhzbUh0VzlGUlVEeGlWMU1WaXBvMWQ1dTVrWXFLbGpiMlBpUGlQTHlBREszbFZ1U0M4TnVXTVFNZDMrMkJsbmdlN0I5ZUVqR3FRQW9ycjQrcFJZVHdwQy92N0JvS3FaM3E1ZWc3dTRWRUFRYklZcXJpbm5OYkY1QndZVi9XM0V4dzBnUkd6aUZLam5lRUo0QjRnSDRTc2pyaUJZRUZPUFo1YVVnWmZ3cGNxUlF6TnZWekd6bGU5UEJUNERLYkNST3MxT1pOVzVhQStjZDZ6MDhQT0lURWk0dUxvYUhoL3Z2YkRZVEVoS0djZ1gvdldBT1ZOcFJCMTVMUzB0b2FHaThnZ1ZRWFZmSGE0Q0ljcTZmTjczZjBTTWpKUTE0dkF4OHpELzBLLzNMSUJtcjg0cno5clkzNE9UUnBlR3hnS2JVRXVzTFh6N1hRQXM1dGZ4OU9SWm1CSmFBdzZMNzVmM2wvVlRnVlV0NGQyT21xYzlLMmFFL01sZERZdUliMTRMSDdYNWk4NlY0L1ZKdHVUNmJtb2I2aFlkSG5TR2RDR2VHNnFlN3I0dlFLUytJcjBRMlkxNStmcFh5TS9TQUlpTHkxQkxNQktKdUVscjAwU2lDTkF4YVROZU1iT3FhVjlCeGE5NUp6eE4zcWpxRW9ncDdQRnVkRHNjN2NrZnk4SFBvRERRMk5yN0J4cGF4NnU3dWxPdHVjdm51cldmZzQxdmZpemdqUWJ0cWhUbFZUd1d3NE9makUxMXdILzk3TXNiN2wralNSWnBSbjFud1paY3ZBYjBLVkFYU1cxeGNIQUY1KzBXeFNoTS9wSjM4dVVJUlBReHhVWnVaWlZuVitoVlJrSk56MHlQNDhNSEZ4UVZRUDhiR3hvQ3k1dVhsWGI2WnFoOEdpdWRzYTZ5MHdJY3RZYzJpTjJGL3BtcHRhNng0K2ZIaEV2aW9xSWpJRGMxajRpTkxnQ3NRZFVCZVNjdlZML25zenRiWUlFbEpBVzJQK01FZCtIaFBLSGFpMnJidWJVSXNuKzVxZGJLM3ZyQzN0K2k1bkk4OEFqVFgzWXhGb3VOQ1E1VSt4MHR4SDNjL1B6OWJXMXN2cnl1QWQrTVZpblhMQVpaVkI4U2FzSnMxUUhMMlV4VTRJZStkbk5UZlk5TUpqUXdPVWdsOXBNWHZ0SzVoNWZ3ZHk5VTZZMWYzYmZMYnFLdk5kNU45R3ZLaldtYUtMcysyMjBYUEpXOW1FSzE1bVE1YnVnb1hsUmRkek9mRzJWbU5nSk5VWUptWm5NWTV1Ym5zcExHQWpUQWpKNDN0SHY0MzFFRmVOOXVsSTRXU2JkNm5tNENnMWdpOG1RQjB2dS9ON1cyM1FkSnFsTmppeE5oWTh1blE2ZGQxNW1jVUFRcC9JZ29QMm1IbTNPZ2c4RGZ3YTFaNWZCQU82bnNpOVBKSTNXWGZ3NVlYVTRrdHUwV1JuS2JOUjJmQWZNZ0NyOFAxb1B0K1Z5MkhjN1VCL203V1h6NzVjZEd1NVgxUURDcXB4Y0x1MGJmV1kwSGY4NDVoSEhRWnpJQ2JvWkJwZmdDRGFmdWpjTlBXZERKd2hXQUM5Q0tNdmU5WG9XSHRRUVZWZGRRS2FubjZDYWxSS0xIZEtSaUV2eHU3aG8zeXFTWDlvUUZGeDAyUEF6UjdqUnRUTWtYdjQraE93R2hCWlUrTU5yVmJ1cTkvWWdMU3lETkpMY3Z0KzVpdDJPMWVEZEJqTk5UVUxZZXR0MkYxYW5KSnNEZzQ0c04yTUEwTDNESzRSY3ovT3B5TVFLbXFFd2l3RjJCcFhSdWJQWGFuT2lNSjZ5RndscGlibTV1Y29jM05vZHg2NStXSDBFeFRDVkdlS3FzQlV2cVlqajV5YmM1TTM1KytxNHd2Z1YvdDVINTJkenBDSS9UeDc1U2hjOHZ1c09nMDNKRDVnODd5SlY1M3g4NWt1WFBiUGJUS1hLL1NoSnFHcGczUXd2R0NTMS9UY3JLeXZEYXpiZXdRY3dEaGNobzFmTndjcEVBdWpCVXJBaktsR3cyTDRLNkQ2MDdHMU5SVVVURnk5RFB0Mmx1SS9lM05EWkJqWW5tODJOaDBGVmh4Y1hGOVpYMVRVMjUyZUxHMFhFOE90Tnd4emtEdzV6QWhXRUdBSGtqMTc5L0t5cGtBNVhXUzgzSnpnMmFwU0hYRDJ3V0hyR3RNS3YvTjgrNzZWTWFHL01VTHd5YW9JOUJMYTE1ZVh1UWd0dlQrclMxYkdCZ2xDQWlEL3kxMDVTMVFWSVZDajhkd1lBMGp3UU5STmJQdjdlSEt6NHFZc0tTRGNHY2FFeUEySHFwVyszMTlqVFZyTGY3K3R3VitPK2NNdlIzUU8vdkVnSVo2M1lud1ovUzVqSzVUU1RxZlJOQ0cyVDZiTjRZTXp6SUtDR2g5K1BycUpjcHpsZjNVUGs3aGtyelpPR0Y1dlBZM1JLQlVWSHRxZS9yOVc2UGE5NkIzNWpLTU1xVzUrMStMblQrNlZGM2YzM005SGlFRUE2OHphVm8ycHVhQndEOGZtSUxnM2oycTQvazd6bURRSGExenVUUXRCcHhQNnBuNjdpUG1uWnIybDN3UE1VQVdjYzBUNXdyK2dQYnNTMllBYVBmKy9uNiszdm53NElDVE5HYi9oemcvdjhmRm5vSDlmanE3SGdHMXlGay9lK1hlUXVOcGZlQnRQU0JWV0t5ME9qczdwK1orL2ZvRjlNZ3BjaGpnYkVPblJwZ21oNzVOdnBzTDhRalhZT2tyQmVWeHAvcmNvVTBBQWthWGx5VUZCZlU0TTYxSTBuTkNEZzZjM3R2eXZlQnF2Vm9GYkk0SmNEVkNNSGVvckt5c3U3djduOFZKVHg2eTVzWHZuRGJ4aGJlMUJRWUVtUFFSZDBnUFJ2ODJySE40eXVDeE9aamRkcjI2WEdIY0JBVU1Vb3BiZm43KzZ3eVY2cW9xSmg1bEdGaXJKSXlRcVd5b3NiR1JVVmxFVklUUmhwVTRHakFCQUlzWkJkNmZBNjN1NmlSTjVMRFFjTHczV3dNZ3dEOVBmZ0RvNEllSEI4Q1AvZGErT0RzVFFuNmIzQUdFOE9ob1VrbEFXRjhTTDBNbHp2UmZ4UjROOTQ4bGhxRzFHVG9RYjVNZ2RMT1psRkp0TnIwYkxEMzRjc09IVDg1L0Mxc2ZyZ2hONzgzR0xnT3VaV20rdVY5QTdGZFpUc1QySzF6MmdneWUwcGU5VW5rWkNwYjVpSXFleWNiNlVUY1dKNktXOFptYnpUSUtCQXZIa0FubW9Xbkx5VGQyRTFDbVZKQ3dobzJ0ZVJTUER2SWZ1SUZsQmw3dFhacnlWVWpjakNWNmVGeUtLTmdJSTczWG1aQ201Tk5CeG4yLzE0V2o5UnZ3aDZ6ZHpNeUNnKzBSa0JSR29KSHljM0oyOXZmRi9hNk95RnFQd29IRit4NDAyZ3psOEFPWTEyMStER2pNU0FLYW5NTEMraWxTM0hBZzR0SFIwWUNrS0NvcU1xOFNFaGYzUDFoby9QNzlPd0MreDZ2ZHNwRUUrZGxaTE9rRGdQaUhHTEtsaTQza2lnbDZYeDJ0eUJRZGJlWTZGK1RuVmVpd0VZb2R0ZThrcndnbTBtaXNlazEvTnk3WHE5UXRzU3d3dE4rTjk2bVpKWjZhR0IzVkxKOU1xYkRSMDVzR0ZKL0VXUkVoTmFCMUFaQUhLRnFHNWFwSHNGVjZsbWdWRFlUZDYrTDlPcFNjS1ROZHZkZGx3WmFQOHR3SHJvc1g4cW04WnFEcWVROFdMMW1zdklidktmeDZvdlEvVGdEOCtUaE10VGVSaHJEem82dnJTWHN3R21DZy9wMUZ2amcyTmpZNStXb0QvTzhHNVJQQmhhTU5yc0RyQWRPSGs4SzczNFg0VDU3Z3pML0I3d3dQeHhqc1Y4ajdWejFBRmNsMlZmMDM4b2J1MTliMm5UbE9lTmRocmkvd1VXbFE0bmltRE5TZjdlL0thTG83cERCaWRyMlR0Zjl1OU5QcjlIWDl1LzUzSHcvYS9POXBwaE8rVjU0UlRQVjM5N2xXR1Rud2srWlh0VVlXSUd0aWQvRmlCYUw5TlVqUUpHSDBsdjd1d1k0cTc5ZHJpOVFnR0srUTlJanB3ZmFwWU8xUGhtYWh0ZUJnd3VCS0t2MzMreGJQdW9NQ1BKMGZMd3NEanc4ZkNudXBSaFZmK3RkV0JwSWtWeWNvczc0dE1DcTI3V3YxdUdOeDJadjdnYmNQYlRMaUhHQWppekNEZ1EwUWR1bHEyMUJSOXoxMDNZYVBLeUhvNjBCU3BGSVljd1VjZC9iMi9rQjRmeEI1aE4wMk9DMytCQ1FTalNnVXlOcDFhK0R4cW53dzV1NzVUeDNaZk1uQUJ3RDBPc2c0ME1ObE5QV05qSWkzcWdCcmFXZW5zckFKTkdTZWFPREJjZS9qeXN5WVJhTFlTWi96WFk4emRqQjRUMG5EVTZOODFxZFhkS25LNnRUYU9nRGdUZmsvZndGSXIyeTVtSHU0dnkwTWZMZ0d6SVdSNTZKSGJ3SjFrOTkxTlkrMWs1TVRGRHAxZWE4Q295Y0RWMDRYczd6cFVWTlRHeHdlVnNISlJrQUJkaC9XL014bUR3K0xIMjVrU1FoN2xkeWxYRDY1ODlYRHExVVFLTTJUOWQ4SkNRUklJMC9QZXFHbk1QQUhQejhqVXA1akY4dGZrbTZiZzJkbjduQmRVYmROdFpyWkN0M3lqbGR0N3R0Z0JBUklyLy9wa09EdStjM3E2aXJOd3dxTkNTQWtpMm51dDJqdWZ0RW80V3pPTDZQZnVhMHB5dURZcXpXTmNSREh6cDBxSlZjSkVEREFTRmhQN2tOcXZrd1MyT2VMNDVxZGJqcTIzVVNiT3ZQTlAxN1hQT29WNmZ0ZTNSOStkNy9nbzZ5Uld5ZUxqY25qVWY1RGtEckRJZ1BuWjAyWHcwbW1UeE1hby8rMDFja21oMW10ZTdaMldvc25aRU9SaDFidDhreGdkMUhjT0RvOFBOejdKQVFDRjQyeHdOTGZQMkNxOUxxNXVxSzVPM3hzMU1RUDJKK1dQRmFsZWJDeXlMUGU4S1ZNSW0vLzRyZS9sN0xjZ2VVNzBJQzVoL3IwSFJzSnF5SFJRVTFTU05pQURndjZ1WUlzNitUeWNtQW5VT3BlbmZHZ0g3NlhUaFpxTUtQdHZUMitucXZXdGc4VFh3QWxJcWljSXJqa0pkdFBWSUxLaHQ5NXMycnVxVEV5TTZPUGdGaHRudTlPSHk0MDhpYXNaWnI0bEFIT0t4aTVpZXpmT1BGZE9pMGdEUGdiaWc4QXlVcmo5WFZxcVRxZHVhSU5jbWJtcGpPU1FQSkJHRHdrQUFKUmRQMTdGdUF5RUFEWDZjUFpsbDdLRnhGbWJMMmZKZ0hsT1B4Vy9XQ3hTWSt0RWdzVFUwRkJZVzcvWW4zZEVrQ0NyTHMvWmRvMkl3VXQxNXU1Z2s0TE0vUHo3RW5CT3RBWVUxcW00akZiUm1YekNwek9qMURvQlZDUm44ZUNESTVoWDcyVTFNbDR0TkhRczRSNFhUYjYwd0hXOFQxbzliVzBMS21wMFhaYUEvQUZnQmJBUFVyUkFaNXovWGVxR2JuRWNkZHpZUHdEZ1BiMjlpcUwzcGp1MWZiMm9KbllnVXd1MDFhL1JwUEsyQUhvWWN1bFNiT1hpNE1EUitWNWtIMC8zMTBYdWwzQ1hocWIxZE9QNW5LSmZMd0cwQjRJU0RNcVhLWnMwUzZZZnA5TVFkRGg1dkx4OUpFMDkvRnM4QUU1Tm5IWnVwWVFWZ1Ztc1RXMy84eklrMUNrVTNhVlE0dzYzd1VKRGZyS3I4VjJqVCtlSDBFa1ZUV1J3dEpucXdvcWc1WllvR09XK3Y1c0pNbFZ5QTNPRWhzdmVWcU1yZDdxY3VaV2VGdUpnSndYRjE1MWlTN2ZPNWxlRDdISWxQZ1V5OHZCWEhFeVhtQmNhZlhNbkxnOG1jSG9jL0F1SU8rMVdsV05JUWFGbWJHRTVRR3NKWlFnS2lKNjRoaVdJY2pIVjJzLy9SMUE4MURKcTErRGczR2cyK0ZHWUxrTXlZTjhvQ1NqemNGQnRSWVR6Nm1wWFEremh3SEtWdXNoeXBGTFR0TldJemJTZExBWitkUTNSTDZvcDdvNjBJeHFTbDVjOG9weUpiWGYwdGdoNWVWNjM3RXZ0VmdSVmdNWk5UWWpMeVg4QURIa0JRQUQ3bGZQZ3dWaEVaRnZhVHM3TzVUazVFbng0VDRzdmEvVFZRRDRQemc4OUJ3ZUdod0dCRkpCUWNIS3lzckRRMERaTmhFbUNranArQjNNNk9tNTVncHRRYjdZQy9reHdJVytGVnpHQjIyNEdsUTNBNzdEakZ5My9GMlJzd0JsL096c0xPQW9uWlpiL2MwdDZ4M25tVjVxSWlBdEgxYzZBQ25Ld2pjS2NMWEY0TGQzNWYvT2dJSTJ2Y2FKdlZPK3oyMm1rMHl2b3FLM2VtOGZmOUpjb2FZTWtrR1YyLzRUTWxoZ0tnV0M3bUZzakhuc0J1NExQdlJXM3RmM212aHNJTjdKbGtNUFp0WS8rNGphaVZvUWIzL1MwZjJiRkkrSVRsMVZZbFJoVmFEbjVmS3ZWLzQ1Z0ZyOGd6emI4VnRTNG9jeGYxWVdqc0doWVBsOXNqRjJrMnpESXp3U3hzUHp6c2kyOC8xRFRvRk93b0NyenNzRi84Ty83VVNpQktqVkdTU3N2VlFSTHBwSDN0RVB4eFlLWnJQRnZrM3pHTmwzbk0vTmYxWFV6VjM2cjFDcndtdVQ3cnBqb1ZPc2NOZFI5ZmZYNExJLzAvT0FTTUxnK21lYXYybThmY3NLSzVrcEdyTlZtdFN1bVkzN2pCMzkzYWl4SXdIbVZiYm85TUplN09JelMweXEzSkVBL1B4TC9Bc2FINlFvNEZxNHR2SXRzRDVQRjNtVUdia3FNSHFLbFExVHZYeTUxT2lHM0JqSXJEUnFmQ01vV0pwR1NVRXhpN0RYSTVidnNDV3RWd3FiRDd2eFA5K1pCUHd6UCtDeFROc0tza2ZVMUlEVUhSd2NBQmNBTjY1dlVUbHNkTzRubWVsUk5TVUN6Ukl3Yk85aWpDU2dqbG03dXRtdE5CWDhxYzQybFE3dXFISGdvNVJScUo2eWd3UHRibTF0L2Qya1pXNTV1YzF1OGh0UUFFdExKc2lGNjFNa014TlRCL2ZkVWFTazM3TC9KVW83SU9pYm1wcitZY0QwTlBOWDd1WkpramJvRXprZkVwRERheTlLY0xJQ2tzcGVnNEh0by9xbkxWcVdyQzV5ZS9JazZtV1BRMzhiWnE2OVFPaGhxc1loTllYQjVMdlhQNnF4UDBYTktwZ1JWK0VreDhzY3NXd00ySHhRNm9lbzk5T1k2eWoxQzF2RVk0UjFrVzk0cTdETE9XYlA0Y1gyY3dWelZxR3QvVmpFMXNpWGFEMmN2VWR5cXJYZHRoQzJYYlljN3U3djJqQy9mY05kVjBlRTNqUGJOYlBSc0hhQ1ozSWorc0tackNrbyswRHFRVGxoZVJQZktMMHNuWE9hTEVrdGpCZ0RMZWdUWVlvRldvU01Kblp4VWxUdGVMUXlLUm1aK1BLSURTdXZocnI2bTFNQUFnK2JUNGNCOE8yRU5KbDFSZ0J0aG12TGRkY2hGQU5ySHlQbkZSVVU1ZVdkK0RvOTJ3Z3VzNHpiM3Q1dlBCMFdqZWVCZ1pYRDZMcEZvcHdQcldCNUtjaEtIYmI1T3NmY2dvS0hPNlRrc2xPOW9PT2NPNEQzWFM1aWdvTE03cUMra294MWdqd0pmeCtnWFFEcmt4SllOMFdaQ2dyU1NXQ2dSY05ySzU5MUVIanhWbDVsUEx0YkpqbHFKLzVtY0hEUWJVUzhGTEgwdzB4V1QwOXZ4bW5nN2ZPZ1R4QTRib1Z0SEN0cHJDaDBid2FvbUYraFdOMGp6d3o5QU1EOWQxcjgvUExEQmRmREtsZkFPZ1BOOXU2dTcvVkc1aitDZjg2c2ZyZFQrYkJqN0xuNFNvTEFNbm9rTU9ISnZRRFZJOVdrVEZiZ04zMzBqNE1FSUdLNjVGVytNMXA0RkE3UmJ3aVN2UGFpaEh6dHUrOUJkbDdlM2ZEelJFL1BOTW03QVpxdDdTMkZGNzM3TjN1RCtJeU9jSVBRaWEyUUZLeWdZVWdkdmxJSlh6SldVQjZFU29GeHc5dUJSUm1mcnZZelZNczNwdGF0WWRRMmc5MjRuMnQ2WHBtYzJSK05nWXY2YmlYejRiQ1N6M0RzZHVueWlGbmlHQ2NqeDRueGIrMW5ZaUl4K3BIVGNiV3VaNm9XamNsZWhuUGhnV1pLQkRKVHNpN1B3NnpkZ1BLSE5obHprR0JoWWMzdlh5d3M1UEhYRlU4RlIybFJmWUFsaitxdndVZzJhYzk2b2VXVGk1UG5SNTJFaVFrSkFFNktYUzY0QVJyRTB0SVMrT2xuS2xHN1ppa2xzN1o5T05qazNrZC9md0hJRFBSUHNXS2lTY05IYVRzWXhjenBYVHRoQlFKbXZuMGM2SFVIT0RGcWs1YWY0REpiR05CYVQrNmt5TkZsVUpSU0xOKy9mMzk1c0pnbytkQ2dZNGJTZm5mblY2YVRJaVg3aG90TjIxSU1rRGhYVjFlQW9zY29lb0VxUlVSY095V3pZYTUrK3prK1B0NjR4WWVFaUhJbzRvaUF1a2tvUnFOUTRyNDM4SzQzTlRXMTdkSzM3Zkxoc3ExdDBzN2pqMTMxQTRBb3dzaVhma2ZTd1NUZFcwSkl1VWhVVUJkUjI4UE5ydW50M0RRVE16T04zOUV2MDhkejAweWp2YTJ0cmYzNjVZY09QQzZ4aXhrTEJHVC80Zll3YzI1L1EyTi8zNW40b2ZzWGZlNEZnNXI5NEh2ZlhTUHlIcGk1dFAzeWhCVHUyc3liZjNlUER3TzM4dDNjZUF2dlQwYzhQRHlYUEhyaHh0VHBVSGJjTmN0UHBmVUw3eHdIalEyYXZZckFIS0svaUxHSm56S29VS0dFeGZBSnFhK3lmSWhVK251TlFYdEVRYzdOSTFVd1BTdXV5VEpObXFOVkJUN1ZiL002U24rOEtwU1ltSmM4Q3laODdCZGRQbmNxUFFFLys5amU1OVJvdHlicEJoKzQycGoxTXB6SE1QQkdkNDFVSzFCYVJYMXFldUV2R1oxNmZPeVMvRDQ3TzE4NGNPVU9VSUYzZDNkQUE0d0ovdmMrTitEOWxnQmVBMFNyUFdKdWN5alg4M0JwVVpMN0I5Q250TmdBaUYzc3oxOENHWGRlcmpOdUR6UVFRMjV1a3BLUzBSbGV6dTNYSWVvQWI3bzdCUWM2OVl4Z3VFQVVtWGQrOXg3d0liZTNsNGVMVGRNUTM3TytaSERaUDBvRzdPNVQrMk4vRFZlaVo2eURJeU0wa2dGK1FKOWlFVkROQUgrblRMdjA0VXpqOGV6ZkhqSmdPdU1GbDFnZVZKc1dIOWFaSllXNXVZL1NLLzJzSGgvdWdWb2IyZHBpc2FwMmIrY0lTWjZDV0F4MWRYVWhKUzRiQWNuMllYSEwxdFRVdEVnenE3Q3dNbzM5dVExekFkQ1hMYjZYNm0vZit0OU1GTFp1WkJpdUNwbm82OC9jRHZJQ0hyQVNTSGlyL3kyZ2lFb2x6c3NBYXBZMjdCSlJzdFk1RUFENTdkdWIzbTRLdGxISWp6M09MeUVlZWx5TUw5ME9XbmhGYXdoZE0wc3lTdVMwdm54Vkl2NFEvY3hLS1VPdHUzcTlRWUdhL1VnV0UvVXFGT1dGMGpMTitLZHI4Q2NNL0ZvcHJUUENyMlBveWpsZnBFS25sSEJMRWw1M2ZYUDhYVzJ1WGEya1NyeWg5S2ZUNTZTSzBkUGFabFBpWm1Vd1RqZk5pcHd0ZGJUblFRTGJDRXlMUEJnV2R6c1FianU5SFJvZUxoRHpCdHN2TGkwdFRVOW5EbXpNemMwbEFNRUQxQ2h3cGJWVndqOXk1MDhtYURQQjQvMmI4bTRRUlZCMHIzTDhWTThwNmp5cC80dmJBcStURjZsSXlZZE1tanREb3QrOUZ4SUx1ZzRmK3BGaENXeUNOa2xWcmlPUW8yOFFGWXVnVUpTRXFLL3hQT1RzYnhucXN4eXh6RjdIeUZqdzFjZ0ptS0tHS1gyRGxMd2o5cTYyRy8wSjNiOVo4WlM4V2trTTlERjFQcXdaQ1hDN0RSV3R1VGF5YzFGa1dMUWRKWC9mbnJSU2FvbnArWmlXOGNGSUtaSEVQWFhNWW1lMU8zWnRiUTN3NDY5QzNnS09aZXJtMzUydHdSRVBkM2ZpMk82eXNyS3hNUzA1L002ak9ZUTlrbmtrTVJIQVFVL251VnFjcC9Qejg1Zjc4OU9UazVOdXBob3dzTERIenA5c1hodE1UTXdMc2VaU0kwNUZyVCt6czlkM3B5UFRkZ2c5VS8vemZNOGx1dGwwV255V2JaYk1BVk9EU3hKTDhvZ2k1QzF2VFEzSU5xNkg4YjF4dzBjNlV4WS9Ed0JZbWp5YkV0aGhmeFJLcHhPakFIWGNla2p6MzEzWE84QTZ6OWM3VitxV0F4Zi9iVk83cnZjQjFvQThBb0EzTDY4R0dHemo2bmd0azlNWTBnVGRYMHVVVkgrUkxwSUpWdG5KVGFxNEFucXByMCtKQ0ozOTMzNjBBMDRzeitidFEvUno1b1NYNHBRUks0QlVhM0JlYmdWWDhZbUsraDZ2ZGsrYitBNmROZ1BkcGxzKytkcXc3dXp5OHZubGI4Wk40akttMTZ5S0UrVHl2cjYrQXJuNTJkbXN4TGhwWkxVSXhQNU1sWVc1K1dxcWhrU2o2MGIvVDQvZFZoYWJ5SkZFL2VlNG9OV0hBSkh5WUtwc3gyVDZERXcwSFNsODFOL0NBMlFub1liMXpXZHd5WWZiTnQvcnZySExKbDI0ai92SUR4enZIOXdNRGE4YnpJTGk1bFVvTFlpVldVRnY0RTlvYVdVN3M2VTFneGFnV2ZsMFE5ZmJLdWw0S3czZjkwVk1hTW0rclhUMVBvOU1EUGhvZmpibzM5SXk4dExMQ1NsTFNLSUtOeU9HeE1VNTl6V2hnaWhTVHArMDI0UUhpLzVRVzBObFRLUk8vUXFYMTFyM2ZxbU1NMXUzdUx3c3ljME5BazNhOFdjT2lQODgxT3IxMklyU1lrdFhJc1Y1MnZUenA0K1BEd1FDUVNlcnM2bzBiUXRZNjRudnllSUZ3cDR2R2htbElYNnU4eWpWNWppdlJRdzNicm9JSnpOcDhEbG5ZK1hIZDNxNXQ3dGJ3MkUvbE1OUEtISDF2dEdJVkdhR29xbTh2THlzREVlNG5vTTlxc092aUp1UFQ0Y3RJK0grUnI5STA4c1crVDM0QVFWdVlZZHJ0Zmx2QndjUTZ3Qis3UC96LzVJQW1PZ29OcnR2andNWW44eWc2TFRRUUFmYk96ejg5NkNFaUlpSWdxSWlRSU9BTEFPK2wra3I4U2NiU1doQVdETWM1YlhTQmpZaUlpTWpJeUwrUFdzeVdhNDNZZkhZRVk2WHJnSnJhZkdmSGphK2JhdVN6Qnpnc2V4NFZ0dXBxS0JBNUFLQUk0Q0ZJeHV1SUNrMlYzZTEzZTF0aXBjdm5Sd2RoNUNuWnVST2dKNEJ2dGgxSzJoZGVxZW1kS2M5REEwTlk3dFhnVGlNRklpcm9sR2ZiL1J3YWRrMlRQYVdIMjRscitXOXAwS0pUNEc4K0JHVlNZUkhRNklLYXpIMWRUZ3JUbHdTUFJsT3ZsdzZoTXcydHBZYTJ2VnQ0REtkTlRlcWFITU9wSTAvUTJtTUhua0tpbjRXaXhrVjk3UURGZVJJWE05YlRVbXJueU9zRlpaWnVTQW1ETDNwSEp2SXJGVDNnTUlEYnJKdG9Ic0xyeHlZMCtpZTR4dDhmcFJobFRVYSt1T2wybkxzNWk4eUVOdms1TFJ0MXMybHJCS1ZOaFoxcUpUUHUzeXBqWEpGaTd0dFFDbXZwWW1IR3k0eldmNkYwczZNWElSQ2tYVmoyZy91WWErNjYyQjFBVmhkNUVoaHZhUHY0VklMaFdpbjBGcWNOdWRma1lQMTlmVVpSUXM4UEx3UnNYczFSZ2FSQ3k0T0RoMDJram02S0xVWlV2cmh3V0ZzTXl0cXdiaU9pVklONU9sMU9uVitvOE5VNVhVdHFhcCtLL0x0Zi91OVN2WXQxa001Z0JVRzdMdUdob2EyVy9JMzVqaWV1VHVScDQwd2ZucHpnZHhYNytUdE1sMkhHVjY5Tm50WFBrbUx6ekhRanp6RkpsZHdDZnhUdDdmR25PQUxFT3pZN01URTJyWEoxSkRLcXpLZDM4a3Q1MU9HNlNwVyszTUlXVm5ackMxTlJhMzFXNG1ubjc5OCtSSkMyNGM4UFNNb2RjeS9pWk5TOFQ3ZEhLcXFxbkp0WEppZlZ6VmkvY291L3JCMFVBU1RydmhDL0R3QkJDTGFKU0RwQ1VySk1hVEhwNGZ6MVRjNEd2eko0UWIxVWJnSzhQTGVkeDRHSGk3V0x6Yzd2K3RkOXJzVXBmVTM2M2h2Sm5DeU9RK0plWVA3VmE4N0ROUVRUOGZ6SVVHR3ZDZFVDVFVJT2RtaEJJVldvUGZBeGdXZGh2TmVTdDRlK0xZOWRITVIxbVhNUHg3dDNoYk90TFhCV3laK2J6Z3Y1Q24wcU1Eb2d3UVVYbUY2TVdML0FyZHl2TFowc2YzS0pmdWwzUGpCSmJqUG02K245N2tpaGQwN0JTMmRNcDAzMzJWZlJMaHhOa2pKd1VoSTF0UEFFN3dUSUtsdzhVL3hrTlBvdzZTQnpUN3VrRzgzZkwzN2xubTArTGFyZmVTcHZ5MDV6RmhoSWR3ZmpUUHBETC9xeHZNNENZZ0tTa2JtTlZKZ29ZZ3ZvNEdtUFJ3SFlrSkdUMXZBVmNTVmZlU3JsRnBHeFpYSzR0RzFodEVuZjM4NitaaDgycEk2YjRQQVNlVzF0TFdmdHpETFlMdFNqaklGMEZEMVJsK0tyY1ZWemZZNzdJZ1VQOGRScUdhY1ZNRHJLUk1JamlyVGZkM3lndEZYbFN4cFIrVk56M2ZUTmdMQUtWT0F2bktsSnNTQWoyQU5CalQ4clZRdUtLQWQrUEx1MEhLOGdCYkw2M2tCQ0Rzc0htV2dHajhFSFBQbmxTek1FWTlMWFQzZ01UMHdZTC90Y1pmcllRdkczUGFBOVhEMmhNbWVIWUxMVmxHVTBnWGhqVkxLNEkyaXpFYU5BZ25WQ3lITldCQy9wb2JUemZpdmJQZk9LcGZ1bHFjSlc3MzkzTTJuajRZbEh5OU1KWDc0K3hMTEY0M0RIYTMrTHB5MmNPUG41TGpaZnYyaTNMbWFKWWNlTTNXT0t1aGhINzQrdjUwNUlNWkpSSHZzQkFMWkhhWk8yZDgxckMxSVVVbHZZU0ljYzNuVlM3YlZtTmFtL2ZyZmJKa2t6Z2JQRVFYbjRKZHQvVkpLQzladmVqSzdjR2RFWi9wZWpGVHpDMjFJVklZVjNnQlk1VnA2cU02UjcrLzBuUkZuYVRybUoweFNTRWpYWHhJWEN1NnF6NTF5azVSUFdSbjZObHovaE5MeWUwNTd4UE9jUlNyTjUwUlViMjV1eHZGMG00K0J2Rm9WcFlsQXRXTnhQTnhFQ21ia0VRYUNBMElBMWZDL1Yra0drM2RucE5aQ2Z3bHRZSHdJZzgwcDN0QjhtMlR6OFBOZkxuV2pNR1o3eGQ5MU9CcXQrbVF5cU13dDJXN0cvemdVOWMvVEp4NzMxc29CVWFEM2FWLzJ2eUMwK2tHZ04zTnZCN20vWjBjemtsTVUzSHhjdDNtOG5uaTh2aDU1dkdrS3JQTWZ1Qi82RHBOTi9NQXE5SmxIeGQ0UjM1WE9BUzlKSG9JRnZnYTdpcWFPQ000MmhwREowUVR5Qld5TnpqTXJxQzlsNWJBaUttYXVSenViTHZZTUFCbndaOEZCTklHdmh4QjFmTnVjcXZHVEFjZFBIZG1kSDhvZndsWlJtWmlMUks4U1BGU05FM3hHWTUwNExQQTM4TnpaSTgyMmhBaVlGQkIxamdOZFo2d1k5Q3F2RU9PVzZBcDU4blRvNlZiUnI2STVoQWw3aWMvMG5RdlczY25mc0FtaVNxbXdiRWIvZmtZL0twR3NjaktqRnF4R2svUTg5QW4ra0Q5dmxJWEJUZHpiSitkcW45K3BxcXEraFcxOUxZU0lWWFZSUG4rNlpzTXY0MURiUTRRQ1N6bnpFcHo3T0J6K3FuWnF6cFl1N0FjNjArZnpIdklJcGJVQ0pwZDg4Mmdkc2JLMkk1RkU1WXlzczVKdjEyZFRzQTdITk5GUlg2VnBiNlROWmJqOFQxeHRRYitzdTF5SDZpaUpOM0kvTTdlRzBlUkN2K0tybElYLzdkNjBGa3lsOEg2Y2NSNHVlQzBnNk9HZXhsdTNqOEhmRXk3OUJWOXVqanhpb1M3WXBVeWFib1RVa0hjSUZtNjNQNzVSenNCQTgzQ3I4YkIyZGhVbVhXVzFpNlp4RU9qak5jSlEzdFMwYUZUZ1lrYStacVFwR3VwbWJhaWI5NWVXZm5iTmpKSjBuSjR0d003Q2RXeGc0NTJua2JzZWpDdmFXbGFRYnpHMk5uaTd0TWMyek9lYXU5amN3cFlwakNRaStGWFkzeEM2V1B0Z0tiWDBySkNjS3NjeVMrTHVRYXBwRjZKc01DNEtWVzk4TjNVU2oyV2VTOEVLQ25wWEpCb29GNjlIQ0VrMWx0Q2grWEdZUWx1Ri9kVzJCa2lXTFdtVWY3ZHJQY1RkNkN1SCtUTjI0N21MNDZLZ1UzZFlXU1c2dkN6NkQwZkQzYTZWSEo1eGN2b3FUNGl2Ukthc0hEeitGUWR0aTZ5YzNCY2duYmtFL0VsRXNBbHI5TzVaOTVMOEJKenpualpOTW94eDZHYTFpbkFtZ1dkQno2eWpKSi9MMDVBYmJJN2tVR3VkSFY3YmtqOFJHMjdYd1c5ekNjUTgvL3BXTnAvVW1EYlRjZGhmeXM1N2s2SlI4SURDeVNuUXhtY1dOdXZpazhIU2ZMdnliaE5Ma1F6TXcvbjNWLzNwOW1TVmFvNkFSWm40TzRWVnQ3ODFQK01zN0RSMEd1YUk5bG5uR1lYYkcvV3ZueGxOcXRZL2t5bHVHU1lIOGJrY3ZpUiszNWpQMEtyZklOclVITXoxNUNERkJpMUlnRkpKbDNVcVVBUFBOMDEvU0hmVGNkN1Z3WERYZHVkbU12Q21OOURySG1IcVJEbHpWUnA0TXI3NTlrV3AwOEs2TFpIME42WGZYMmNXS3RvNWRPNEhDbzBDRDd2SzdBVy85UGFvWTBtUE5qa3Rmczl2RW5CZVdxaUJVaU9iTjZkemNOOHlKWnlzYTBvclM2ZVEvQzAxc1JlWHlQd2N5TURKTjlyZVFndjMrMFh0d1ROWGpvQmdNd21FUHBPSmF3N2NNdzA4QysxMGJwdWMxUXE0M21nYitxbnVwbDJVTkRMcnBPQjJrVHVXNnR6OGNJUEZ3TXcwYkN3aUlYQzlaWkg0QkNCdGk5Nkw4MTNCaGdUdGM3R1RreUo4em52RDJKK1Nxak00ZGwzaG1KUU5aSDVRbzZock5FaWsyYWYwd1EzWGQ4NFBjRm5uaC9WZVNaR0xwYkhLL2ZuYi9iYWI0Ump3d0cxdndrc3hyMUhDNW0xN3dHaVBrT1hFR05idDYwdHkvMmtLc0xDM042elNMK0VrMmZZZm5SVSszMjVJNWE0T2N6SHpuaVNqdFAyckNwSmQwMlVjd0FSRkZTQ0ZLV3gyUjBjNzdwckhiODVEMjZxcDZ1RTZkK3NuRzc5UGtTcXZ1L21ORjE5Z0NYZ3NUOWNVQlo3MnZ4TVBOeTlYajFNdnk1RmRySlhYQWprUktxZzJoQ2tZMlg0S1hzWXRTZE1pZHgwMkoveVRZK2RvZUh6RTRMdXYxbk5wVjB5VGdFQWczTjNkOFFQUGs5UFpSUVdjWm41OEt5K2ZHV2Q3OHozdHZZRXVvMVZPaEthYm5aWXVhaHZpRXlqZVRRN3R5Y0lMaVRVcWxDaEt0ZGZZZGlhVDFlaGw4VU1qNzF4bks5YUVBSkZTSU9scHZuNFZVemYxeE4rL1hOZVRncUtJcDcxeFNrRVpudjJEMTBubDRwWHd5Qi9ET3lmeEpnMS83eEhiLzhkeWdaK1QxdFpDaHZXMUdRWS9ZWHREUW14VXdCQnlYVTAxSkNldUcvZW5Wa2thNHp0cFM2T1pPbW1uT0tCY3pkK290T1haY2hUdXYxajZ5Z1ZrL0UwNENzTTdTNXhrRnlyWXU1TDBWM3RxUFJqY24rS2xoNFIwa1dSS082akJxdHZGZmRpV0ttWGNTWDN4UEpqUEkxNWlVSDl1NFRDek9xNFppOEo3d3ZlalMwcHFPQnUxT3puWkszTmNoRlRxUFFqVGluRS9MdFJJRHN4YXh0RXJ6L1JaazVLeVdJN1J5YmRmbzlmeVIxYlZTTGZFMVdQeDAzOVplaG5zd1ViMzBaQ0VDTDBlWkY3M1hQWWxiMkdVRnk0K2lQYzdIdVpubGplWVlWWU1RUUtZeVM1MCtLQ3RidWFRWlo2aFppMVRJQmV2SWpDcjRhYjRKVTk3dmJCRlh1b3JDYVhVUCtSR0IvYVdybm1tdnVFN0FZS2liMDdiMkw5NDdlLzI0aTBnV2swcTZCdXBSditiN1IvdUpQVXBsSFo0NDZaWEN2MUwyd1lNcUMrMENyOUQ3ci9pSDBkNzIySzlSMi8xd1UxVUVNZnA5bVlLWisweStyL3N3N0Ntb250eUxPZVNhMHVjVXhVN1JGdDdySks1N21nYzVOaG5nK0dmODBEQVVKWlhsL3N1OHo3a2YxQkxBd1FVQUFBQUNBQUZxelpZMjY1NkNlZ1BBQUEwRWdBQUNBQUFBRzF0TG1KcmFYZHBOWmVGZHZJTTEyMXhsd0l0N2hHQ0V3SWhnVUFJN2lVNEZLbENDeTFTb2ZxOHZmVy8zempqM01JY2U2ODExNVVKOW52c3pIbldzZm00WDUrVUkrOVJEZUozbHJKNXdnZEJiYVpRcmZoZ1ZjQWZaeHZNOTlyRjVSR0hvNlFHUjliUis3dnlLaDJScThUUmZ6Z1dkTFArRVlNVHEvZytQUjlram8xQldXazdGaVpQVHVKTXdzRnhmMzV3bWs1WG4yb1RDU1VFTE0rVi9scWo0WGxsWTVNNFY5bmVFVWlHUTlmSnI2aDV1TkI2RzV2UnVKbENoOUpYdUhDRktZMitVdVE5VnhjNHdha1ZWRncxNlU0c0d4UUVUODBpeUxqZjNkQXdrT1c2VlB1SGV0aGU4TXNDQ2Mxamx5aWJVNGFSR2VOcW10UGJXRXJ2bUo1YVJoVWlPWUo0dG9Rb2F6cUppL1NMOGNFZmZaTVVzQmtuZmNCcktianBhblhYYmNxUVlTdnN1WVJpQlVCK1JueGFKR1dscDAvVW1MNlRKNEZSU012NkdycGpsWTJZUHc3Tko1dllUUTNtL2xWZmI2OS83aHU2VDJhVHRTYldEMGVZT3RybEFGeXNGTlNZZTM4ZFcwMEVmbm9OZHE0dTRqVytZUEFIOUhIUXRWTUdzdHJJTmFWQjZsUWtQbXczajRxdGgvV0hvV0toZ1BoVHpJRElocUNVUE1nUHBaaE9NYTlrZmZwamFuL1F3Yk9sekhPL0xsOFJsQlJCOXE5WUpLdllPVWE5enZ3RVJTY1hzOWl4MW9rSjlWcjNaRmV1OEZYcVNkdGZpSDE3OFJBdlBINXNIN3g2TWRsZk1XOHlIelhTOFI4cXk1dHFpTktDb1FLQWZVZFJmYWduQU1iVmV2dFpSTFY4SXJIZUlFREl0MXpEN2c1RjNsOC81NEZTSjRZMXVINHJMOE1XOW5lOG9USTAzYkpmcjREUkQwN0NZWi9mb25RVGhUcVh6M3pPZHUrWm9INU1hZEdKMEJLcG95Um1KdlFvMnJLd2s5M3p2NGk5dFJ6YmNtaUowem9tYW5HNFFUa05Sc0NqYnZXYVBlUVVmYmREZ1REeCszbVZON29HamZNKysyaFhteU0rZmV6SlpiSVFFSHExUHlGRThWU2FLSXo5MTRNM2xWdHZGYmcrenpkWjNseXBvTHliNk9HV3BzQlFTR08zLy9HLzdpaDhlQ0FIM3dUR2FaZy9EWnlOSElQYXVpdURrR0F3RXdna2M0Zk5rYU5PWWxsTFB6ZG1td0xNNlhKNkRVUE1pYVJ6ek1idElka2M4M0hoVjVscSs5ZDlwVG9XLzQvLzh2L2Qvd0dQb1dFMmZISFJ6WjJpZUNmUmg0d0lyMmRWNnVLeHgyenRxTEFXSmxQSi91TjgxTElCZ0tMOVUzL1dnQ1FYSTEyTm1mOVhNd0w1VG1jd0xyS3JJLyt3aitKQ0UyOEgyZlo1TnNBU2hvSlBIREZFWHM3SmIrVU9TNFptWjY5ZktOajU0Mzh1QURUR1dBYmYzOXlrMU9CQ25sRHRuODV2UXlNaUhhUXNVc2RQcVhwL00zVlFLVHNTNC83cTNtK3dXMHNhYXp5Tk1jcG13OE5iZG1FMU1VcGo2MkxtZk82aDI2cGpBRVR6em43Smx1YUJHbDlNR2lFdC9kZ3U0eG5SWHgrNnFUM2NtNG1FN0dOLzR2UTdwSGpEclJLTTIrZ2xodHY1ZE94TU91aTM3bm9mWENJbEpHV2YxVTJlTTFBcDNwYWJCSi9uczNGcnBXVVBPZU5mT2dxYzBuanQ1M0pxZUE4bXVtbjhhYk5vNzBSbUdvWkNGbm5jYjFsZEg3WVdpWFBxR1FkTWJLTlVRa01neUdYRHA5VnNybTREQTRHLy9ObWZCMFc4OXY1N255MzNlUUdPc2Z4WTYxajFvb0htbVVYaGVrTWJTMzVGcmhlcHdkUmhkMFB4OVpjRG1HektkYnVDMzQwN0dWd09va0c1bVZERlJmWDVTOFZPYXEwS2hQNndhM3ZVN3FyaEpEbC8vSCt4RjNiTUNUYzJ2WEdUaUxYam1wK0FNbVk0OXN0SlNuTi9sb0lLbUVXL0FOa09SbnFFV29QQURUaE4yaHRpblcvYnhGcUh3eUx4ZFdGRmNYVGMwdlV6VUh6eWJaOXNqeTFBUGs3KzhiOHp5SUhadERnWWZMRHlIMzZNc2h6dzhmRmlXRkVVdUJOeDhoQnB0YkVhNUFmVFJFQUJzd1cyS0l1VnBKQTh6ZG8wT214ZlFmc2hET2VsL05WZS9WRTREZ3VGZENhdityaXBHK21ZQUUyay9MY1pEVGVnRlRRZlAydXlnUFJDOVBEemRGODBTazk3alZwUm40bDU3OUpMVklhRlJDVktSTXlJaG5lQ3VGNEVZRnIrOXkvblRoaGRsMXA1cnN6S0ZaK1VvKzlSTUVTalowaktsOCt4cVNnWmdUejV5M3JabmZHRzVFVHUrbVZpUUIxd05yZHAzcStGVWlncG9EaFowN0JRTEVhaFhoUEhWNUZGYWpvVkhDdWRoUFRNNFl3OUZtb3ZBazZuWFl6SERwVXBKQThFUVZRYzBGbnIwMjJCcC9CSEZ5bDlQaXhTbmxjbXp3Q1lUWFE0L1lXRlFUZURsSk1PRENpeWhRdDlzdU5YQ1QzMTlpVE9PcjcvWjU2cnhwazUwOXJubnQyWU4wN0tlWE8xWUdBbExZTDc1aFhZamo2VXh1OFdlaG9GNzdma2QxVG04S0VuK1B6OWpoRllOZUVzaVEvNjlyaWpKRWJHdDRlWXo4UjJpVWU4YzdTNGJaM2trRUVvWjFUdHJmeTIybUhRcFkva0hqdjV5VVFka1E2dGNPTXYvenRPbmlMZ3BKMlpNU0RqamJzcGxVa0w3OWoySVRtYUZ3eUQ1WDNWWkF3WWFNaVJ5eVl1NVNhZVpKNlFFYjIzV2xHZFRPT1M3RkowbHljYytZeW9NVmJVSG5PSXErZU9JdXZPWjgzbkFsSUFoT2N1TjU5eWdSQ3BaM3BKWmxBOER5SlVRaExQTXJWcVhxK0RQQUYzc3BqL3gzcjVtaG1wbDlTUXlCcmhLT09Ca0d2M2J4Y1JsMWpZL1EwVUwzTG9KUnBCWjBOQ0I4RHhtODluZ3l6a2gzU2liUXk5Y0paTVhBcmROc2YzbU0wblNZV0QyOUorNWNSR3ZFdy9zcnM5ejFFaVBEQnp6RVFNM3N4U1RwSFNod1hJN3IrY1h3VGZ2cjJVRitZb3dYYXFaZDZaWkF0MjRERldQaklLUVlLTzZxV2EzbnBMcmltVlRXRGh4Yk8xNitKVXBBVEhyb3pVd01vbS9mZDZ4UER1NWt1UEprc2FtcEtSd2NEZ0V1VjVOTFY3UTFuVDZJcFY1cWczR1Nnb0pLTWVmNisxQURPVXJkV3RFQms4MlJkSFBTUHk2ME5TVW9Mc3dNZjBOMFBVbDREd3pFaS8rUjEzUmh5RDJzYUJwUHQyQWw5d1Fwejc5NjgzaFVicGxmajRIYVh0YmZkd2NTTHo5bHExN0duVVMzSWJTK3l1WUxGZllKeDJiQWJhcjF4NDJ6SG9QRkJtdDhjVVRFYVpjbTdKMDRxRkpGSUxSZXBNRjR6R25RRi9sUDNJdHJpUktIem04WVgvK084SGtGcEhmRDhmZ0hwbDA3amZZdFlrdGZ2Y29hTHVGTVEra1Y0WlQ2N2lIWHhRYi94ckRrczJTd0xJMk12TWZpUHJsaXJZVEVLaE1LZldlUmllWUNxT3o4cnhPTzdLRThBaGVBdEtlY2xnNkhWUUo2TTEzckJnUWdZY0h1b0wvZkYvTDNtVXdaaUpZeWYvSzVFcUZKdzdMZkxMUC8vQkxoSWlqMHc0T011K1FJcWUyRE0wOXo2T29wQU1pVEVQQmNxaXBIdWw4djFkMCtxMkhFdmpWUWZuODdIbGJrcXhzMktHUGZUZXl5b2lJeGFpN1gzd2JTaTRRQ2RtbTZuakIvTGVnU2N1cEkyR3RMUTVhbjVUZlQ2cFM5U0J6eTMyN1IvMjNTRHRnRWZjY1NVYUdVRnVJNTFCcjE1MWlIVndzUitWc3prWitQcFUvK0RRTW50U2hkb1N5NGVqVFZYVzh0ek9ZcDY1QmtNYVE5YmQxd0NUcC9CUXlDWllrbmRFUE8wTjIzNUVGVFNTOXNNQ3BwcTd0RHU0am9jcytUdEdGWVFYME1hZFFaQWxtWUl6cVhlZk9qbFlESXhicDRXYlk5VEVCYUhLVUJ3eVA1YnVtTFJNSnB1ZS9MN2laYnBKWFEyNzh0NCtNZTgzWG92T2lTUEI5MDBleW5VZGovZVJMVEhvUnkzajVNRm1vZnV0K1hXZ0kvbzRKczFNZ3NlWFVTcW9BS0RKMjdCVmNOUkZWd3MxU1B6MVl5cmtiTEsvNFR3WGxwaWp2dllKUXR4MjhyY2EvZW0wR2J2b1ROMnUvL21QbTNsYlhkZUY4WU04YlROYXFWVWxYaEVHRWpvZjNmTTF0cXVrQStPYlZYRTl6cjVmbHdXR2dLUlhSOXZzdnpUM1NaQk83L2Jvd2pTNnJrbEdub0thT2gwbmh6bC9KNXprNDNDazFXbU9RdzV5NGhncXg2alBxTHZ3QlJkRXN3SnBvWFIxVVYvRmlyNFVqOHU2YnI0RWdGd0Vlc2VlS01LblJSYWFGTkJTTDRYbC9rdXMxRmFIa1lucU1zUlp4cmdzVDk3MHJQQkM3amJaWjVrL2N5TW02MWdTSHdpSW1OY2xkNW5TbHVvWFU0MkkxRWFia2NTdTNwMjVLZ0M2a1JpbGkwc0l0cGsxQVFtMUVZWnRnYWlTS0MwZGRjenVJR3U5VGUzK0thUVg0RjRkZi82YWlKUkRkZDdpYzdIZ29kRU9XZzN5SUc1YkxUdWVYZHdyYkxSYTBCMHNHRnpob3FvUHRaSE5Ld3g5SGVwRE02YVIwMVJCWUVadmQ1ZmVFR0xDNmNnU081YTZ5amd4WktjcGtKNm5OVE1sbkw4NXZybnJkbCtQNStTOTdsOCtNcG04dThlSW83bmY0eHdLQVRyZDFDai90KzErZmFyU0V1Yy8xVU51L0dNa0Q3ekdiaFdWUlZVaVJIWnludEl1WTFjM2ZwcnA5eXdST2YyTWJLWStzKzRhMVZ4MEQ4RmlEOXRsalFVekFUWklQN2h1Vjk0OWJpa0E2c211ZlpnYklUcFplR0lMRXVSNW14QkZKYkMvZnNlU2lGam55bHdidUVwazEyL2Z4QWYxd29uN2RWZmZXZ05XZmRxaGtlZHZ0bThmNHA1RVFqcTVBTGJzVFpaeVJyN1MwTGc2UEx3Sko1b2VlRWpqNDAyMy9VeWNBQllFZGpxaXJmcnEyU3JWcGVDWnZZZ3lvK0kwR2craDhaTUI3QXBVNi9rZkFuWkRQb3dZQUNvZDhmbjhTTmE2RHRDY2NpdUNxT1ZyR1gwbzltRnNtUGxwdDRzckFtc3cwL0RmNTYyNGRqczJ1U3YzN1VaK3J6M1c5UlhCVVhhN2prbmNXdmNwdHo3ZVhtcGxaT3ljeHREekhSTnc0a1lpVThEZXVWSDA5WHBpaWlRQ2dMMEh2YUtGa2t2T3Q3blhQUEFBdU9xSkEyc1p1U2JwUWxraUNKN1JXcmEwejhwcXNIOG9ONTJkS3MrWFRWMkFrL0R4d3VBd1RoTzZxOC91YnU2UDZJdEE3SFNxdFVyb0s1SVlmTWhSVFZZWU45dnNPWjl6c1NVdThmL0s4cUI5N0R0RkMzQmFaSmRVRHEwdmtnUk5tWkVVakl6UXJ6NlgwVU9iZGdpTnVUV2oxbWlwelh6QU1oRmxmTHY1dmJxeFlJaEFscStYT1lQMysxc2QzOFRoVW9oUFBSWW9ORS9yT0hQbTlTaEM1TEk5WWZRTXA2UElUSzdDbDhLaHYwK0x1dFZSZkpSQ2pabEVBQXprY3VzM0FEamo0R2FCTlVIK1JONERrVVJRQjFJeXlFdVVtcjlja1ZoRXV5WHhOUE1mOFNJbk56R2R3TC9zNmVxN3gxODVGSlI5c2RGbWY0SDRadTVDL0FlZHRjdHdkd0llMVIyVmt5TnlJNC9jV3NPa0xzNnZ3eDFENWJUYXpSQnk2cVR1ZTM1THFRTm5mL2wvcWpET29kMzZuRXVaQUJFckhUM0g4UmpPcWlIMFBEZjZKalVsUUphNC9YMFJWdTNJNWVxaS9zcXg2ZitYLzYvL2YvK2EvdmJ2cjhsVjV4SjZwMVcvS3NTVUxyM1hvS1lIcnNiVDZoQ1dPZ3loaUl3ZFBpKy9KRlo1NktJNUIwOU8wMmZNcGoyR2hPTy9wdjM5ZWNCNnY5YXdjUndnWXY1Mnk2eE9oR3hCcU5sckp2Q0puZTlQOXgwUkFQdXBIR2RlajVBZmlRYzA2bVhQejNYb1hOQ2QzS1pBWUczN2JieGk4bWM4cXhKMmtOSzduMG9TRjNWVWlwUkMxRDQ4TmtRQlVpT0ZRanpCVEJ1N0xVbjUwMU5aSXppc2JhSzJaSW5JMERhdTNoZUNQTlVOWS9HZkVpYXgxZThrajVGVEZBZ2djWXZ6ei9uVGpCazErMkFlblMreE5zTFhkb2w1eFB1ek45bktxc2cwTDZTcHpYZE9SMWZReldsRFUySVVwMUdLNmJpSGRZRU9qTStzbjc5bGtUVU8yRTNBc054QUp2SktyNHFSY1U3c3hLZzFoRnpiaDMwcUdHdVl0U2l6bzlJZ2ZnWW9jMmZ6MUxINFZpTGxBQVg0QWsrWjlDWnhYYmd6bkhqNkZtOVRaL2RWSFZ6RlA3RFF3YkdBQTAzeHdMUkdBTWxIQW1ncTYzM3Y1VjRWWGM3NFVMK1pjbCtXaXZmOHhRbGk1YW1DK29tWVQyUDN1elF4bTh5SmVNckp5YWNnN3U0RHBmbXQvbERjTVdTdGJsZmVNS3o1bzE1TVNBVVZGSUc0bTZIZVhCZ0w0UGRuTXZyUC8xazJFS0pUU2YvSktMZE1qZHc4N2QvOW4zd3NHd0lhb0lqV2JLNHhtRFgxNzcxTElWT1lBR2xicEh4NzNJeTBhb2h3RWFCa3FEaklaMXBXWXA5OGhkT3lCdFhYcmQxVllPckEwbW5LUnJxcW5hb0ZTWHBrd0NsWDhUZEtWNUVJNGxhR0lWQVJDRU96TUZtdDVDSUNNQlFBL1lpU1VjSkhlaS82UDFCTEF3UVVBQUFBQ0FEcWVHTllNK0kwSUVnREFBQlRCUUFBRHdBQUFHMXRjR0ZuWlM5d1lXZGxMbUpwYm8xVVMwOFRVUlMrWnhpZ0RhUUtOTVFIRUVoSWpER1NzSWNZb1VNRUkxWmlERDRXa2dqRUJWakt1N3hhYlR0VEtLVkFLUVlRQmNvamdsQ0RRS2tVV0xrdy9BQjJKakIzcGsySUpLNk1LKyswd3pOb21OWEpPZmY3N25mT2QrNEEvODNhQTFTeVduRXJOTFlVZWpkK014dmxkYUxuMmZrMmhEUWFEbTF1TVJ5Sjd1UVU1aFRCWFcxeHpIMnRWdnRBVzhLODBKYzFvb2Z3Q0VyaE1UeTFJdVI1eGlKMHZUb0JLcWxNT3FvZEtjcmpJU2xhdyswWTloZ3U1WWNDUVkxVTZFQ0tDbEtJMDlnTWRXa01XOTA2aktEMURFVEJ2U3dFN1RLaTVRakIyWWN1SWFnOUEySFlMRUZRTHlQMEVjVDg5RFdHKzJVc1E5QjRCb0pQNzBEUUxDTWFqaUcrMy9ZaktLZXUwcEJBbVNES0RDaWFpbVZCWVFXbEJWQU1BQXNVQnpSUVZxQ0RDd09pYTBtY2N5SHl4Y2VwNklvV2ZVTlNkRVptU21iSzBRQVJWRkFwTk5VSlVWMFNHUmdWc1E1UWRJUFNIdVp6eUh6ZFFQT0JFZEUxSTVFcHlwV1Y4YUFDWFZLY09pWWpYWld1SWlOd1haQ0hwcU5TdzN3OVliNkxFcDN6TkoyVHlGdWZ3ZHlzYUpvVi9SdTR6eDRhWGliQnJ0RWtUQmlGcFM2aVhQQzZndlByMk1OaWp4dFBMQXB2RjdCekN2dW1TQ2tzb2tKWkV4OGRWcUNpVmJUR3RuT2xtR0UvN0hjamFEbG5SK0xYZm1IVUxIZlVLblhVZHFxamlLbHQvK29vNnMzVzFwb1N5QjRvMjA5bzJaNG9ZcmcvazZnYTRCVjFPUnZ5MkIxRGFyNGxzZkNseHJwanVNR1lFd3M3RUFMOU9ZWGlsVWt5ZmV4NEx6cXRzdHhhU1c3ZE1ibnFMTFc4VVhYL042RDN3SUNEL1JDOGJuRitqUGQ5d2hhTE1HSVRaNHhCdDFrY01wTTg4V0IvemM3N1BPTHNBakdBQkx6dlk0anR4WjlISllkR1RidkcxM3hnZyt6RkVkdmdzZ1R4K3dWYmwyQzM4WUVlK2Z5Y0MzZVA3YTl4QXVlT1pMQXZzTDltSTRkeG9GK3FrdXNjazhIcEtjeDVJMnNSb1lyRVpETU9yeUF4NGVjRC9ielBnVDNUZU1UTHIzYUZCcjhRTXdYT3lmdU1SQ1FlSGcydUxCQzQxQkdSdW1RS0dZZUNHK3lwcnNtQnd3eVpRS1Jya3NjOXZaajFpLzV4YkxHRko2NVgxcDl3V0YxY3hYQ2xiQkdDaG5PL0gybE9nbnRWV0J5UVRXeVVUR3c2YldMNGtUY2ROMUdpN0F0VGt0K0JzamtpSkJuSlV2WnFDaGp1OTVOaHNtd0dzbXhVbmxXWGE4aTNwRlZ0YXl5NlhEZGpUcXY2U2U3N0MxQkxBd1FVQUFBQUNBRHFlR05ZV3pGM0F4OExBQURZVndBQURRQUFBSEJoWjJVdmNHRm5aUzU0Yld6dFhGdHpFMGNXZnQ5Zm9abzh1elY5bVo2WllKT3laYnh4RmFTODJOejJiV0tQYkMyU1JpWEpCUGJKYkVHQWdpV3dPQ1FWV0xaSUNLR1dMR1lyUytJUUREOEdYZXduL3NKMjkyZzBkMmxrU2NickZTNWNQZDNUcDArZlB1ZDg1M1QzZVB5ajg0Vjg2cHhacnVTczRvUUVnU3lsek9LaXRaUXJMazlJSnhabXhqVHBvOFBqYzhheW1acWRucEN3elA5Qm1iMjJjS0ZrVGtpOFJVcDlZaFJZZWVmaGk1Mi9menNHcGRRZkxhdkFxRW1wUDZ6bUZzOGVNeXBuSnlSWnN1bk1sYTFTNWZENHFkeFNkU1YxY2tKQ2hHQXBmWGo4WXpPM3ZGTGxOUkRwbE5ka1R2TW5IVUdnU0trcFFXK08wK0ZOWjNnVEpacG9RRzdEL0dMWnl1ZEZSeGtRbldLVnVOVm43R3FLWllvVVhwMzJNSFRVdUdDdFZoa2Y4eVZqa1UyZnY0c0Z6Wk9oR3Z0ZC9xd0o2dVppMVNwUDVuUExSY0cvSU8zUW04bmw4ek5XdVdCVVdlMWNPVmVzenB2VjFWSnFKbGV0V3ZNcnBsa1ZNL3ZZTFo1MGkxUEc0dG5sc3JWYVhCS1BRbWhzdnBESjM1WVhlOUJWS1hXaW1HUEZRa0ZLSFRXejFXTkdlVG5IbDVNdmsxWHlQaDdubmJ3VlV4WmpvK0NwWVZ3dXJKZ0ZlNzBKNzJMa2lwOWFuM0VCcDQ1a3MyeXVvbWl2K1pHbHN2R1oxT3FTc2ZKV1dVaXBUY1h1d091SVMzckJQQitzbWw4eFNxWmJseGFWVExLaW1uTUNaZXpvM0xGakdhdFlGRExuSTVlTllpWExCT3pSS2RtdlVMSkhtelFDbUhaRnFwT0NkS0F5WlF5b1ZOb3pndURIWHMyZ2J2dlcrV2l1MkhyTkxwOXE4eUpFYzV5dnFLTlJVdXY5akZIaXo2TE5xZU5FVzdPZXQvSzVKVGFPTFdSWDNvTFhCYVpXekI0a1R1Q0RiSllvL0ljdG5abGx6OHhpYlkxc0VYU0tMZjdTbmtteFVjMXpabjdhcUJwc3Nxc2xVeXdubEZzcTdiYjkzclFLWnJXY015dnQ4b1ZVSm05VnpDVmJITWVzYythQ2RYaGNTSDBNWXdBMU5XVEdRdXdhQlVoUlExSjNDR1JXeXg1S0ZBTVNXajVCWmd4Q0xZclFwR2hFQkNpWWtHRFBLVUVUNklScUtOZ3hZL3NpSU1zS0RQYWI3alJpdXMxeTJoR05XeFFTRXhLZnIxN0ltMjEvTVdVeUE1eXJwazYzUGQ0WjI4R3h0aVBGSmJzRnlrUURCSWsyQWlFZ21uQ1VIb05JemVUTjg1WWd6UlNhS2NZS1U5S2lXYWs0dkltaGZZWUZCMkpZRUJJRnRJUVlzaXlIMTZGYUZ2eWZ0Q3pVcDJVeFhZbTJCem5Xb2ppTExnRW9KeWJnZFBTYlpISU9oQ2txZ0tvaE5abUtmRDhUKy81ME5JTjlHaDZFekUyZ2tIbTU1Z2VwMm9QNVFaakkvaEFaTnJCUm1RRDJmd1JzZ3djMlNBQ1JNWTdVZjBnQnBsVHBIOWtJQnBpRnN0SElCb0ZHY0ppRHFSWkNBYWpUYUdoRERIZDFQUVNKMDUyRzNCdG9VeWdFU0ZiN2h6WkVodzV0RHE4amFBdmFGc0lqYU51WDBPWXhyMGhvUzJCK0NhRU5La09ITmxVRnlnamFoZ0Z0Q3N0dGlCWktmWnhrQ3lDaWhpUDZYckdOcGR5S2pLT1ROZ1dvR3FMUnlNWldIYXA2cEZWaFp2VklqN2FybU9IMkJ0WlVXV1hKNUFCZ0RhcURnVFVOQVJvRGF3NnZJMWdMMmhVa3c0STFGcXRocXFubUdBekhYVDBDWENkU0J4L3FHSDdKSVpOelRSTEpiU2hNWUpKSm9VNGZOdFNwTkhxamJBUjFROTJlSEJ2US91U3V0eWZIZHJzLytWNjNKeldteVlydEsvdk00ZURRd2M3aGRRUjJJYkRUUmpuY3ZnUTJqM2xGQWxzQzgwc0liTEpyZjBhdU9MdGtHakhHQjVFS05PSzNRRW84Mk5iVFFXNEM0Mk5oc05mNnVwb0xkcXhFTVRXU3pZcFIzTzVkVVRHeFdWTEhMSkhzakpoRk90Vk14eTdOTEtVS1RtNmEvTHcwV3VZcTljc2JJMWZlMUZhR0tIbGpDRWg0WDlJekFCOXhLbTh0bmszeGtzMkg2L0hDVTRidGlZcC9ZcVFWbzJ3c1Zwa2ptVDB0akdIR0tPVHlGeWFrK3V0bjIxc2JPL2N1Ny94Mlcwck41LzdNZFpHdHY2T1dVcXBGOUFPWDJCeWp0VncyU2lzT01YSFlQaUV4bnoxZjRvTGppbXFmSmd0WmxVcXBPZnZGekdtYjUyckpLVzV2Zk5sY2Y5SDhjWDA4WFMyeGFaZjRMN3RidWozdmRwWFBMWDRxbnV5WUF4MkNDQjlpNmNDaFhyMGtESHBKYkMrVFlxOEZVSHAxa3JyQ0RZKy9TaE9RaUhhVExldDExUVcyU1dCZjZHSFRuclRoQWJkeDB4a1pJYXdwWFh4bTlGaDJ6RUlBUnBUNDVORW02VHBRUCsrZDVrKzlzQTVkMWlOWkVEd1RuYmwwYkdPR0dtUWgwM1hlMDlHanVyejdsaTUyNlNNb1JDK2NIQWx1OFd2V1NjQlQwU05uSXNlWjdpcXN1UFZLcnUrVGtTTlBkWjFJcHVzYkE0Sm9JUi9ucXM5c2dWOG5zaXB0OEhiaFZvUUs3cnNpNmhUZ0xDN2VWUHpYZGpUL3RSMFN2TGFqaGE3dHRQWWtXbnhFb1RqeW9qaWpubHVNZ1hHVkdaTWZWQWkwYTFxUnRNd1NJanprZy81SWpBMGlURUx3UnNIQW03eS9JRHNleVlrY0ZEdkxDVDFpeHl5WGk1WTVrZ0hlSlpnenRTQ2RKOTJPbWJETWZ3S1Q3ZzNqU1JUR3QraDJ3SGk0QzR5dmJkMXZyai9wSGVEOU93b0xscWRHeEd1K0VBRDJkbmNqQlB2Um5qc2g1Z3N6alVMcmVNQlAxbDlZZXh6MCtFaEU4OTl2LzNqK2U4aWFFbnBrci9zVzBCZnJrcW5QSmF0QmoweURIbG50NXBCaDJ5RXpuZXJranpFTytnVVZRSTg3eHBpS1BaZklPRjlYZ1k3M2x6dUcrOUg3WWhSSVhNV3VnU3RrcWtjTEdDSVFPb1JLNkhycDNqbGVOR3gzdS8zNlNmM3EwK2JGcDgyWGIrcC91N0Z6NzJkV2VMdDJzZkhkV3VQRmRaWnROWjZ2Yno5N1hYOTBwZjdvYnYyN254cGZiOVJ2UGE1dlBtWk5mVGhwRkhUU3NMY3JCMnlxbjFpdHFRN1VPWE9iN2NNM3gzVVhsdCtIYSsyM2Z5TFhITEVweUtUTWJUT3hsQ1A1N0VuUUhXZWFERWM4MGZyZ2NFVDF3UWdLd0lnYVJCSFVEVVVRM3BPd2ZsQ1huRVpoL1Npczd3ZG5tci9kYVR5NE5NaXczc1o5WDFqZitqUm9GTmFQd3ZyZXczcWtKQTNyb1F4UXdEWHdmVXdFUFVjbUVDTUVsTGpQbFNBRzR1T3ZmZVNVMzNOd256cGxsRXZPUjNJcVYxanhNTG4wcDlWSzFUSFc2TE9yZ0pORzNoeUxTUmxBTFhvVkNHdWluYUh4UUNRQkVTN1dtODIyRHdtRmFjWklHV2tLSUVHZFp6RG4xM25DdjhLTEZiWU9Pd3ViZSt4VWVaYXRkZWJEOUltS1dhNmtWOW52OUdTcHhKdlN4eTBtcE9KeStpejdWYkd5MWJTVnplWVdUWnFlTFN6UEdkV1ZORlJsblJBZDY4UXBVc0pnZ2lKUUtpNkwwVnBXMytIU3N3OWg2RDdKU1d5SDAwOWFFay9COFZ4OUFNUUFTT3hWZmhMSGFxOXk3emJsQTVTb1FKSTBVWUVRZ2NDcGRpQlRnVElCNFRzWGc3MjMrditYcWFocVVPeitURVdoNFhzMG8wd2xMbE9wLy9KOWJldCsvZVkvbXJjK0gyUytBcFZRdmdKN0JaaEJvb3B0clgyQVNqeUJVY2F5TndjUk5HSEcwcnBPNWduZElOQzljUnZmSklweHk1VGZYQnZBM2VVRGxLdkVDRmtPM0dIVktQQUV4ODUxM25Ca3JJQ09mN2ppUU9RZ1BkenRhankvMjN6MnNMYjVyL3JseTQzNzE1cFAxcmJ2WG1wK2M0blZONTZ2djN0MW83YjVxUGwwby9IMUJpdlVOdis1YytWMi9kOFArRW5GZzR0djEvNVMyM3JUWEgvaVV2dnFaOTdsNWN2R3RldU5HOWRxVzErMDN2OXh2ZjdYaCs5ZVhXMWN2V3ZYMURlMzNyMjZ4bDZ1YjkzaHJXeTRtOTl2Ly9DNGZ2VzVmVHhpazdMTGI5Y3V0b2RnWlVhL3RuV250bm16L3VpSCt2M250Vit2NzN6MW44YURTNDJydDJxYmE0ekorcjBIMjc5c3NPNThSb3pWRnhkMzFyN1pmbk1sTUd2MlFydUdTY0NlTmF1dmYzRzdmdVZsOCtXMzljdlhkbzlKdGhmd1laSzZQekljNTByV0xwRW9ycnR3Yy8wa05uMzIzN09zSm9yUG5nVGRjYVlIS1puUjlpYVpHZFIzQ2FOa1pwVE05SGViaXFOaDQrNnZqWisrSEdneW80ZVNHU1NQa3BsUk1yUDc0eGM1WVRLRFpBeUNtLzRRWVVEdGowR2Q0eGVaZjRNZTQ1d1JBaXFFKzhvNTc4dVVKaVJtelpzMklsbU8vZHNxSW1uRXU4eHJvajlVR1lvcmxvZDV0SUpRa3FNVnFPbGhmV2FTaGo1OWxtSHNhU0tUdFNaM2x2V1FqbFlveG9tT1Z1eXZiSHhISzcxOTl6dTB4S1BsVFBvQWpnNFVISy9VaC9NZkFJbTlTa0xpV08xVjd0Mm12RWZaaVAwNG5TdWJpOVdjVmJUblBjd3NSZnhGMjhPLyt5OVFTd01FRkFBQUFBZ0E2bmhqV0prd1JPc29BZ0FBZ0FjQUFCVUFBQUJ5Wld4ekwzQmhaMlZmWm05eWJXRjBjeTU0Yld5bGxjdU8wekFVaHZkSXZFUGtXZE00c1p1TDVEQ0Nva2dqSVlIYURyQ05wbTVxa1p2U0RLTHNlUURXdkFNOEFJSzNRWnA1QzQ1emQyWU1RWk5zNnROOGYvNXpzY1BPUDZhSjhZR1hSNUZuQWJJV0dCazh1OHAzSW9zRGRMa05uM2pvL09ualJ5ek15elNxNEpjQkYxdmxTVjRlMjlVUU1TN2VnUVp4a2ZFbVFHZjc5a0ttN2tHQ2pPMkJwN3lPUVdBbVI3SEsyYkFVV1JVZzBna1FMRzlrclBrZTFoaGpyWlpOTlZwT3AwV1g4cDZsNWFsYXZaMGw5K2pmNmpESngrazgyTGl2aU8wN0h1OU04TDNqTEVtdngweWxIeXdVU1JLbWxkSWZHV3RkUWk3YlU4RUR0TWtUc1VOR0RWKzhhSXBoYWlCZkQzazZpRmhhaUdBdDVPa2hkNVR5SkVuMlVtUjhtclNNdFNNRHZYakxSWHlvNmpHVGNHTitxZm9ZQ09JUEJBekZPci9PbWsxQjUrSDJnSk1SQVRYUkVMYXJXQnhlQ0xoOGFoVVZBYXFqc3d6WWptTGd2K1dZT2Frb1d4MmljbHBoR1dzckRHTzFFWitnYjFDNE1FcEZjb0lXaW5Sem5VMEd2MGVJY3cveSs5ZTNtNS9mYjc5K3Z2M3hSUWZTSHJTd2hqVGF2WFRXSGdVNkpkb3IyUTlVc25vbHFWbWRFdDZNMmdNMHllRE9tNjg1T1QzaGRGQWJ4NTRuK2RYN2FTZnJZSnNLbEdKVHlQYkxBa09GbnlVaWxsOEgxZWVJSU12N0NUcHlNWDByZXgzRi9GVlJ3WWRuckNxamhoeEdndVZsamM1Ylp0NUIySm9ua1Z3ZkQ2SlE4aG4vMFppRWN5VXFZdzc3WWJFd1U3NFRrU25TMkhLeFQ2bnZVTXNtenFMSVlqWEpPekwydjJWY1JZYVpVNDl3ZUhWZjB6OVFTd01FRkFBQUFBZ0E2bmhqV0NUdzIvZzZBQUFBT2dBQUFCSUFBQUJ5Wld4ekwzQmhaMlZmY21Wc2N5NTRiV3l6c2EvSXpWRW9TeTBxenN6UHMxVXkxRE5RVWtqTlM4NVB5Y3hMdDFVcUxVblR0VkN5dCtQbHNnbEt6VWtzQWFvcHpzZ3NLTllIaWdBQVVFc0RCQlFBQUFBSUFPcDRZMWkybnA3UEtRUUFBTmc3QUFBSkFBQUFkR2hsYldVdWVHMXM3VnRQYjlNd0ZMOGo4UjBpYzRIRFNOS2svNlNVYVJ1cmhMU2hzVTV3ZGhLbnRaYkdWWkt5alRzZmdETlhKRzd3QVJCOG0wbnNXMkM3U2RNMmRaZU5MYzA2OTVTOGYvWjc3MmUvNXlheHRzK0h2dklSaFJFbVFRZm9Meldnb01BaExnNzZIVENPdmEwVzJINzE5SWwxTWtCREZORXJoZjRtZDhxKzV5RW43Z0NxOHhZT1VRZnN1eUU4QThveHhJRk56ampqemVzT01EV1FLR2JLZThRbllhSzJFL1NSUHhFMVppVzVOQmZzT1h6QUhjZEJRZHpvZ0dkZUN5SWRnb1RTb2hSTmcxN2RUQ202UmttbTZ6UnRaMHFpbERwcW1aNlhVbXFNNHJUZGpOSmtXalowWFMybG1KU0N2RWFqYnFRVWcxSWNwNG5zcVV5ZFVocDIwN1NiS2FYTnBtaTA2bTBOcUxPdXE1bnZ1WWhNb2prZnlYejB1UHdoSEUya0Z4aWMyUnZBRWVxU2NBaGo1ZDBZTzZlSE1EcnRnQzE5MGN4VW80dDlQMUU0dVJqUjBYdkV4NjVJUE11SzhwNjVtZnlBa3ZsR2dUVHYrSnl1bW8wbkVqbkFBVm9wTVpYNmdIQi9FTE9aR01JUk01TjA0S0l1L3ErYkUxZlRVWVd4V09tcHBjNGtzMHE1TGp1M3RkVmhQaWJqZ08xWVROUXNDd1k0b0Z0Zll4NFBOYnI1SVc4cUo4RXhQK0g3QVljdU01N3daY1l6a3pMam0xenNxMWdRWkYrd0VJU3FvVUttbW12SVZOL1d5OGVWYXNOQVRhK0cybWtkYkdtNWNDU1ZVTE4xMDYwYUJHWnJRT3Q2dEJ6Qk9FWmh3SS9jTlhtV3ZCbTZoS21YU3p0aFA1VGdGMEQrSGh3eFNiNitpaS9CMHBiVVJ2ZnNkNXJyQXNjb21XdVo2N3kwekhXbGMxMmdnTjVicm1mYnFQWnE4ZjNBM1FsRGNxYjA4Q2ZFenVsY3FmNjRxcitsaWg3bVdIczRkSHhVN0VIUG0yQ0FRaHlMMW5uWlJ3ZFVmeENueFBVOU42anBHN3FSUGVDL0ZPUy95aWxmQWtCb2N1TUJZS2tyNm82MU83YnRCMXFUcW9LeTB2N2VxRExLT1ArUkFrQnVNeWxmQWtCb2N1TUJZS2tyYW9uVm96UVN5cGZjS3ZHU0cxQm91RjFxcjltb0NIZzR2eG9ZcUZyL3NQWlhIeVJhcW9TVzBtcU5oRURSNEVnSXJLbmhXTkZVV0Nmb1BPWnpqNWFablhKRjA3cGQxaTExbGVGYmpzcWJQdVBtVForY1RLbVRLUlVjR3YrdHhibmw3VXFsOHNzdDdrTG50T0NyemVMSnozQVc5eEUrUUQ5azNabHlTTmpPcUFGbDk3VGZ4WEY2dStSVG9keG1OZmxXaUkyU2ZDbDArZWZIMzk4L3I3NSt2dnIxUlhsKytlMzdDK0ZuUTEwU3hKTXZxUTZpcGJ0bkpxRHdTLzVjVG04QmZwY2ZqdEo5MkJmaWQ3azE4MDZ0YWRkWkU0QytER3UxUitQcExhelJaa2VBeGdUNURPSTUzUFBxWHVnVHVUMFNwT2FYK2NIWXZCdWdtd1Z0QkFNVVJYeEI5dUlMSDRrZVFsK25wUXNTZW5NMVN4WFBmOUxHaWwwN0lTUHN6TmltKytJd3VlcmlhTUNpSlpqbnZPWlVzWUN3SUY1RlpJNlJEMk5NZ21pQVI4b1JqQWNzOFhQaEVVMTNsKzJsTUx4SUJXc2l3ZDU0T0p5VnF6Y0VlWUsrVDhaeEttZG95MThidGJvK29WT21SK3hjcUs2UGNUS1h4U1RsQWJBOHk4bmk0TXlFbkpEb1hYTEZLczgvVUVzREJCUUFBQUFJQU9wNFkxaXE4M3kwMnowQUFEZytBQUFOQUFBQWRHaDFiV0p1WVdsc0xuQnVaMlc3QlZCY1RiUXVPcmdHQ083dXdkM2QzZDJkNE80U0lJTUZkM2NORmpTNDZ3QVRuT0N1d2Qzdi9PZFV2VmUzYmxlTjdaclplN3A3clU5NnI0NVdVNUg5aEV5SURBQUFQc25MU1drQUFGQm9rUGNWaU5DUVo1YzJHalBJQzVLcm5MNEhBSURwK2Q4RGFzT0d6QmNBSUFmSVM0bHIrZWFlNVFXWllTKzBmL1RhMnBoQ3k1dGxaSVRLbXgzK2lNQlRoLzdjajNmRTVreWpJLzE1bjFIN3VMWHFZVVJuK04xL1ZkRWh4K0lmeWthcmlWaUF0Sk5uV2ExYVMxUnhTMVVkaUg0WWhSTGZoQXRqTFVzOFdTelVDbWJQMnVkdy8yR1VtZ0lKQ3ZxYlk5L1RhOUkvVUpaSFByL2dKditoMENHL2JaUjlkc092WC93a1NvMmZHbjYxc3pXVVdWak9NVHRXTFM5N29oZ3k4dkNzRDZUSHhDbTMvZTloNG5HZVF0bjVoWVZhZ3haRzBvUUNMelNXak5QenpvdDcvKzUxcFhxRmZqYXB6K2JTUUNYcHorWndXdW5pREZZRVVFbmhZRHI1WkhKRUFMazhKaDJpQWh1aUFvVXJQVElvV01GYVg4Yll5cEJrbHBHUjBkM2R2UThQVzdNc1NPSDA2TDVNQVFPV1JvKzZoQndqRkpzcGFic2lWR25URGxGWlRwb2FPdit3Q2g4RGc0a1JDZ3dEcU1RWDQwTk1takFIWU1CQWx4Wi9weEFwa0tVT0M5c0pWVVdHNTJjSFNGZEhkQm5DVXlZaGdtOEFPTklSZ3h3R1RkdmtETWhXK3VXcFlSNlVyd2xxcFFzOEd5RlVhVDZncEYyZXgrbm5wYU01bzJVTi9VN3ZNeGgwb1QrRFNqbzFldXdoNzYvT3REb0FjdUwwejFDK0JJVkphdlRRK1pHb29kRGJoZFFhQUEyMUhhbXhSa2RqbDlSZFBoeGtkQURGbngyeEU3S1lMZ1RmbmtSWlJJd3ZaYTZqcVVlKzdReEZHSHVKcUtMUzhqTS9kUityQ2lZU29iYVdvZFJFMFVNMXhwREpCMTMrUXF1aGFlQ25BcTNaSVgxRlZWUkora0l2Tlg2TmVJMkNETkJPdGcvVnBJWnJORXBCNWdwdGs1TGhKOE1PMVVBZTR3Q1FZYVJESVk4MW9xcGp2d1d2ZkNVYXBSbmdLQnQxYWlpYnhhdjYrZk4wWHdrMjNzRDlNd00ybWdJK0FHem9oQXd3SlFjdy9GWWIyUW5kQ3Y5cXJPcE9UYW1KSEM5SmpRbmxxMGErZS8wbGNZVWNCRkNWTmtMcDZBeFNNQjM5cVp6Y3IzazZzZjhhWE5CWEpVNFRnYWpxWjdiTUZsOEM0RU5USTQvUzBoQ0RHdU1JRlBsR2lVaklnS1FRQ052TTk0VVlWYk8zRjBOTTd4dWlXbnNsN0R1MEF2OC9YNGZiL2FwTzY1L2krbS9WLytLay9zeHFSTkRFVDN3R0ZDSDZBcURJbVVDMXloaWo2Z3I4YUU0OFJqWExsbW1jVWtuVzhTbFZYcXNQU0pSZ1BGaDY4cGgwSmkwR3ByazBMWllrTFFBeEhKL0tiWWtXUEk5VDJPWUZlbFRVV0hLek5RcWZBb00wYkdpOXBvSjFlSFVycXliR1d5b1dsS3M3UHJHV2RCRXhlcjQ3SmUrNUwyTjhlT2x6QkM3OVhtRXA5R2NDdVBleDZ5aFQ3QzJzejBqalJXcHlhTkpXajdEZllDN1FFUUZzRHkrYnFtTmNHSVZxZ2NSVE9aUmhEN0hCcE1FSzB1cVhVRjM0OUN3c2FGRkNBREo2SEpqZ1hsRXhodThKcDFhRGZqVnZWZ01zQnMzMGYzbHloWWw0bmJ1ZVQzNEtCcGZESDlaV2tYVTh3NlhoOGFNRDVLUnZncS9YTmczK2V2OWpkQ3MrOU16S1JkWFdPSFpNMENqNDRocUJZUnFrVDNEbGJCd3BueUkwb1RNc3VQb3ozYzhHUEEzSHEwNXRyYUh2WE5lWDFNamh1dmt1b0k5SEVwS3dSVEVFTTZBbWpwK1JkUUM2dzlBbTRMTDNya01nUlY5aW9lSDlncGQ4c3IweVdVTUhHeVZUb2w2UHA0NHBqVDBqMzJRYmNBSWFlT0c4dHQwN3dOVFdMcDZoSDkzM04walk3aW9JSnN4akQrQXg3VlhaUG5obFkrMndpVHNwMnhBUDd4SUNCL2h0bkc3TDZSUGtNZnVxcWNwWjYrdEg1RkQ3Q2hHcmg1dGJKUjVGL0NYVzRrQVVtNWZrUTMvU1VqL1YxbzZUNlY2VG1oNTFJOFVvOW5lSG00WkJIL1VUTXNMak1USktSQkdBZHp5ZUxVUEJaVHE2VE5MaVloaGlyZFRyYUE3OHQ2elB6OS9WR3dyRW5YZ2ZIdjNBclVGOVZFbUpqcHRDTWtxMFRQUFo4TE05bk03VDF0YnVxUE41bGZuRVlvcnlJMjZQVlQ5MHZ3eWd5ayttWmtMSUtDN05yeGFHdk9jelhWdFVaTDQ3RWdmSVZiR2xUT0xUTC9xbE4zbm1YWERqMGE0M1BqMDlQVEdoMElwem1JeWl4RmpmZFQxeFd0LzdQdVVTcklrOXJNalN2cmVnYTNyMjJLM0tsS3ROZUkySDhOdk1YaVZZL0JzaUdYWmhWekgwUG9CUkxiaFlTME5UczBJbGIwWHdmdFhvdHhHYkJuL2dvNnU2K3N3VTcyYVgrLzZFSnZXTlcrQXBLR1kyT1JuUlZDMDBSbDlSQjdmRUx0K29JVGw5TWlXZ1h5OG5OaEZGa3ZIbC9peGdKNXFPTk9UMVNqd2NQby9IVFFYVW16dXdZd0dsRnY0VWpBWW9ZSTJNVGFmcXZhVDBlbG5OZFprVUFkK2ZyWVk4Z1V5OW54YVNhUlQ5OHovNHg0Y09paXZxd1QvL3JiU2N0aXlaQk56T3lIYSt0cjVBTVZSczVWcFplTXpNVlpScEdCdS9uZnlzejdjNG9PUGtiQ291THFhVDF0TFNzckt4dWFkR3lLbEhEUEkzMmU5SElBdjg5MnNVSHAwME1JYnJpMDdOa2J4djdOTHBXVEFnYzBvM3ErZExXb1pwTUwrd2NOQmlqZjQ0ejlBSS9GRVRDWnUyZHB2THB2UHBVUG5GSDlteVJzZS9qWkdrL3ZSL2RaYVhpU3RZRmF6dlRoYVdqRHppaEZkYWp6VnYrYXYrYmZhR3ZEM2YvVGR6alo5Ky9Ub1dLMGlaaU1INVF1cTNsMlJsYUc0NWw5VkRremFWdzl2RUpPaStOMlpGWlBHL1Ixb2NsamI4VDJ2SFd3ZEd5bEdlRTdXOHoxYWtFY2ZIeCtWYktYaDRqUDlFbGxyd012QUVaZlZnUnBoQ2dzSFlPQzhqSThOUlVrVnlFOVdKdk5zTy83ZzI3Smt3U0pvUlR6bkZBaDlvajk5aHp4YkJqZ29EVzI3ZllaeW5TMGhVYm80UHhOR1dFZ1BZZGRnd3k5R1M2OHkzT1IrVjJ6Y3lPV1NYaDUrOUtoS1VGOWtUU3VKajBiSkRTUkRIejcxbVo5Y1JBUHZabEJTanN3KzhPNzJNZVZFSDJUNmxXeHZHOGloaFJWQUFpR3ZDRSt0ckJBVCswQW1ZamNhVHZPeWxxS29zYTE2RkRiSEY1UW42OU53OCtMUzZiTDVQaTI3WU85cFpFYlNDVXIxYXZCWVdGanJxZXB0M3lpWW1KcDd0Z3JnSXVWRmhBQlJXRCtmcjdsTHhpOUxhMnR4eExDdW9FbkpPVG1mbjY1MUw5YWFtSmliT21TUDJUcGFJVFFGTDV4MGRIU1NDUHBEQjNjUmtCTEV0YUd0ZjlPSXBETzBFM1ArajZIc3Blamo5NnFDOHZ2dzQ4OUZTdTNpa1gydUVlb3RVMWZWMGtJT24vRHVqM0I0U2VpK3ZUV0MweGZrdXcyZHdPRGUzTVMybjV5NGRDcDdJeStTMW5kUDY1US96QU8yNzN1RFgzWEtnREhOK3FEMFBOMi9YOVpJMk53SmExL1BFRjliWFg5VDVSMTF6TmVVT0VBcjBkMzVxR296ODlPSTRPdTJ6R1pUQjd3ZU9haVp0UE1McmZiUzZPWmhnZlhqejJxOW1mVGkzSm9BWGs1ajcrdlZycStQZjJmbDVyZmVudzUrNjljRWZidzhoTDZ1YnBNTCtub1BBVDJST3kyYjR6K1B1N3dvemRLV05Ea3Qxc1RLTUtoVnorKzVCUVFlZmptSGdoZTZYTFNVajBjNnVDVzMwNzl0NjM4N3Vsa3hORFhWL25xOEh5Qi9RcE5BcUc3UTZaZzF1czBHMWdZTG1sRGQ5TDdvZmFFMjlGZ3I3dzlkWmRDc0drU2lZUU9VVkZRaW0vdmJMbCtiNkVPZ1NQbGExYjBGRUhmenZ4SUtpSHpYdlkwa085ZDJ0MVIzWlhudzE0SnU2cmxtdXFmVk9uOE85UGFtOXNZaTF0YXVNQkVIMzV2ZVh6WkRRaG9oRUViY2s2cnc5aEcyWDVRWnpVRG96dXNpam1mdlVFVzFGTFpQeGtubDJkdEhTMGhJNklWY1V6US9uYkxSV0Q3SkpMbVVzR3lGYzFrMXRrZUJYWHdsRWR2TTRaUHgwT0ZUbHBZM0EzVnI5dG1rTzVaUk1WMit0V0hOQ3RpS2k1NE9wSERyVmZOUlFEUGNkM3dPcFZVU0tqcUljNFBGSlpsR2RBeXhzeEZGSDhPM3l6TzJ0NXh3WENScUNFcHNTUWxXZ05RTExlSy81NjZucFI4ZDV4Mm15MHpCL09DVFFyVTAvVmsrS3dpTWJVRkVrOU1wUEZXakptUVpSNVJSOUd0SFN6UW5TVytMaEFDbVpBajF1dTNGb2k5dWVmQ1FxaDlHam1CS2V5dUNjMUVNekVoMjBpcFk0REluUUJGNW5BZlVPMUVFREFiL2RPTjdaMmRrYWR5UkVEOHpkM2pEcWRzcnM3T3dKRUloT09UdlZpSE9hSWdKRGVZN0poZFMrREdRVmtZZ1RZcEFrVE5uSlRJSUlKUWFRR0dzQ2k1eDZkNnFtdzFBTWNVM3hidWp0dXJmWHdIVHVWbENHMm1lM3RMUmtsM3ZaSjVnVFB2RWV0SDNzTVgzZHNxQVpKMm1BUk5VRGlMWDNkZHFuSjBXS2FCcnhaMk9OeUEvbkk1V0tGTTkveVhiUlF3WHYxNGN2NTkzZy9zYUl4QlR0T25OOEpHWnhNVDJFMVNweE5rL2hKTG1qam5QdnpuNk0wOVdJZERORXo1SmhIOVN0dk41ZUQwZ3ZCUEpVVHNOYWMwR3dRMnlvV0xTQWpLWWJ4RkUyVk9ZazhnZytZclFCTnFEOVNZY05JZnlwcXg0bjUwK2QydWVETHBkOEF3cFQvVHRxZmNaWVhPWnNYcGVOVEhiTFpMdEJBbk1EdkxLNmo2MGtXUjZuRmMvVDJyYld0WVJQa0pFL3pSZTIrME0rd0FhSTRwNkNaa09GbVhQc2hLMFYyR3h6TWIyUGNwVGsxVXVITTh2V0tZRjJHTmgzcWU5ZXJBL3BSVjhLa2V2cjQ3S2R6R1QzUEVvY2pIU29NUEc0QzRORG1aMmJJMkVDc2RYTVpTditOMjZxUEM3dmN3WHZ6WmFqOGQ5Z0VHeHNiVVh2YmpYSmh6REJFQ2p2dzRBdmYvcDdXR0RzL2RjYWFJNUtKUExhOXczbVZQVDFjbGE5QkpGaWRXSWkyNUlkd3lqZ2p2c3ZsY3dQRWtFZVp1WTQ4OHgwVGFvaENKNTViWDFoU3JOU0VTY1ZDWHk4M0I3RVMxUmg0aklPT0FqNWVMZ2FKYnRZcXQvYy9Iam5LUXUwdHQ2UCtrd0YwZUV5Y1lRdFhxZUx2eXhIRnlHQmpzKzJOWlpFOWZieUlMcmlPaW40aDlONkloV1NPV1FDbmxFWW1rdFRrQkN4bnl0djRVSUVoUGFIUi83b2RLeFprQm5ldlFxQ3NJdkZVSlR4ZnVmb0R3Sk5qNjIreDZ2ZGJwT0xmT0dBWVBWYkZDQkZPUkwwMEM2NzhSS3hTa1VhNklpOUpPUW1aL1AxY1ZTVWxOTkd5ZHE2ekRrNkVVQ2IvN1Q1Y1llS2o5akhOY1djSTBvUlFlM3B0RGVXTkJpSjN2bHkzb2xvZmpDZDE3bGQ4bWxKcVh2bGE0dm4zQit1Mmw5VnZ5eDhoazIwMTd2OFBKek90ZzgvOUpLSHZxb0tqS2RPd0FrVTBwRWozSlBSZi9ueWNsU1M4SDRqK25HREh2STQyT1YzWStKL1hQWjBjK2l5OXR0dE9uZjE0d25zTTVwQTVoTFhENEh2UnRuNHNiekVUbHR3dmlKcjkzd0g2MUdIQ1lTUjh2S2MvSHlWMXdHRlJNQ0ZBZXBtS2FuNEg2VENBb0tDTC9zWkg0MUh2MFlaNy85bFpmSkdtMmNtaVA1OVBYR29oemJESCtHS1E4S3FjK1hMTFFqdVdPQXk5RWRBSGNNekRXU0hnRVVCV0Jhdy9vZWtCb1p0OThyMzVUemNQanU3M05objNRdUM1RTBHbkVEemNtUGVUK1ZWcHdLZ1JsVDh4YWtPbzdxZnRLclRCTnlNa012cDlqNXJ1MWQzZ2hPdHFvem9SWGJ1MlpqbTF0YTR6UG9BRGpiZElSL1k2VFNoMjk2ZGtBaXJTUUlNc2tHbVQxVlIwVU1nRDNVd3RHL2JqRFRvZHViMU5WQWlhci9aYWJWLzhtUysrKzErNWVPcG9BeWdCNXlhbm5qZmVPZ1piZnkzM1dFQU5IZjM4S2pQRFN4YlBmc1AwaXVVZWlZRUp0Z2c5Q1ZFQ3U2MnNEQ1VVNlJNeW9Ra3pPdlREVG94bjFtMmpXSkdOQWJRM0NCUVA2SXZ1OVIyUEJRS2hsWTEzN0hGTWIyZ0wvbFBOcmZEZit3UGtVWHJ3Uzlua0RBbjRMQWEwOVkxdm5zK3JYOXdGMzdnVHViUmVib0dzUllFUHgvVDVmdFNNcFFWY090WWsxVFZMM0dkaGFPTGpJSEJGMXppNXBpQUk2NWNYaVFJdkhxdGV3MVk3WXo3WGczajJVN244anN1czJXc2Z0cktTQkExMGRlMzk2dkw5eitwQ241N0tUREwwdGZVYkRMckQ0T0NnZWNqanM5eDdqZ3VOM1NHRnhQRHZPSUQyTW9tZUREaHhvN3VWbGVMdlB4clVsWld6c3JLOGxsekcxMytaY21jbDVMeUV0WGJhSmxXS205OXR0S2lVbkV6UXVTaXBIQnNHNmV0RDZ4RENPL3ZQTzlBQWF6aWx0cGxPeUd0eUZ3dWlnNXllVW4yZnJ5L21QcHV3ODEyeHpJbnlaV1dsamJVY2pMclNKVXNBUEtZT0RUbXVFSDdOY2ZaNFY0WVFEMXJHa3drb1BseXZBZkRsVlN1dGQ0Z0Z4TjZqamtoNmlDK0RHaFZrNisvcDFGRDNnREJFYUoyOFJJVGZtTkZtTnRNNXo3dHhMSnUrQjNtMVRTVm9YMWFCL1NiU0U5TlRucVdlU0xTcUF6dHhKSWFZcVBDcTZLeWl4QXdNRENjYlhLZ0R1WTZZOVk0dFc0TWU5cDE1dEpObWhVdnBFMFdTNHZxSEV5T2wxZzZKczlWYy9Id2lMeGVEb2E4N3BJRjlCNlJXbWpydkNnNCtNRHdLR1BKbnB3YXMyVE03VnZvdDZiNFBPNWt6blRpVDIvWHlFMGJXNjIyT21IUktza3B6QnpDenNhcmtFRkNhLzB5aEt4bzk5TlkvbE1Qb2x5OEZpUjVXT3lxY3FFckJ2MjZmWVBZOEpVZzh1NHdjMC9PR2hMWGVBVmFLNkt0QnhzQkYyZTNTTWtrL1U1emtzbHNOZlhWMVFyeThzZlRKU2NzVEpoWGp4QWxDUWxkaDY5ZktaUGtab3BOYTE1QklNak1RTFRWOGZHeDZNdGY4UEljODFITE1ZaDZlMVF3RWlZTklwcTBmK29NNytiaElYbVRaWUM4SHRaOUNsSVFmSDR4Q1FZK05sUlhWMFBZdENMRnlkbjU5VnJ4cmhIRUl1cC9XNG1qdEhCRDZaZ3NoeWxrcGlwME5SVEh1NUdaazdONlV3T3gvRE0zQ0VoNTZyUVZsVXpHYzBwemN0UmNzZzZJSlVXbnpHNlVFSFU0T1R4VEhXaU5VeER4YTZMZFNmdFpqaGFnRnptNDdYbDN1cmw1N001dnpGSXhkNndpZjF5UWZhSWk3OVpoSkR3VGJaOE5FWEhaZGNNN3YwcEc0NzkyM1AvekFBYy85aU5Fb3BHKzd0NkFMN1FYZ0phakppWlA3a0tmZWVQbVhHVE1QYnh2VzdVZ3JMdEsrZFdwQTRuQ0NqTDVaQ0d2YnNaTzY3M3ZkNndTY3RTWWZ1ZnR0aVV6SFZNNW9pcXFxZ0V2WjIySGsxbTdkcndwbGg3VHgyY3MvWWNGSVNKV1k0azNlcUdFdWJvU2VIaXVhZ3IvV2E3aUxVbFhFeVRqWS9RcGxLdnZ3Y2p4V0lGNEt5V255aDRRQStER0xJNlk1VGVvTkpENDBodndBZUVWQkRSaTM3UG0wOVR1QUpmMmZWejc5UTZJajhwM1c1NDdPNHpkU0orQWdQaHI4QWZFc2pBeVRCMTZLQXdFaXpKaWJPT2NhRW1VN1R1dzEwUHpmdzhlSzlxbjZGVUx2TmM0bmdvaVhrMVQwRXRYTnRjZi9FTUFCRVFjK2tGbndqNEUzcEFDelpVSGYyOERzN3hUM0Uza3c3U1FVVkFDM0IvalNRU3hwYXRxLzJ2V3Fzc3FVSUVxOWd3RkJVMkJmbkNocy91RnNYNW1qaXJtRkdUSTQ1YzNVWjRpeGYrM0VaeUJHTUdWdDVseTRiOS8vMElrNEhock1lK1JkaFd4a0M4YkRRMk5zUENiRXJxUTY1WVlQZll6aEFDRVNCUG9ZeUJ1Wm1xclB4emhFK0Z0aGVoYmxhVUVUbExMZm1aYU9IR2Z3U2NOclBoVUtqcFR0TFF3c1A3NzJNcTF2cUtBZFg1MnRvRFh5WHlUTUYxT1BYSTNJNDZEL0JrQmlVWDJBWVFjU3VrbjBuUk4ydTFtaWpWRkIwa3YzZDdoVUh6Sk1iZFI4R0lSV1ZHdFlaRnhVOVBWWmt6cDNZbnBjWUgrN3ZBOHBzYisyb3ltZ1ZmREJQTDczUThiQVJBQU93UVhrQ0hDZGdSaGxGR09VbWhRZnNIK0hBbzlCaFVZUmc1M3lKeXdoNDFyaENwSXRYb3IwczJZSmh4d2J4UjB0N0N1OUFyeEkvL1IxMy8yY2JvU3NZRDhFUUFiRXd2VnQ4Sm1aT2VIcFdmL2MraWc1bGg3MDRKWDBBeVNQQkFWdTNWN1BPZlNlZGFxV1NGRUI4VndTSTJWRTV1LzRhQk5tWVJZZHR1TU5sVmVYajRjaXdkcFBuVDU3cEM0QUF2ZEtJRXQrNmFmWFhQcTBicnhZTzRoT2F1dHE3c0pFVzRWY3BiWkI4SVBhemNRdEg2SWwrZmhXYTk0RURCclpDcFloUHJZZ2tEMTIrMWN0MlZDM0JUQlRJQkdWWFcxUUl0V1RFeE04R1U0bVZIZ3FaNGpDNXEvS2lNa21UT00zTWZIZTR3aHprR1pkOTJ6dkltRmg2ZGJobFcrcktoSWZPa09BdGFlVDJlbTc5Y1prQUZ1ZmdtMklzclpxTWdvMWREV1RzdksrcnV2ZTdwVWI0dC9jSkRqY2s2aTZPZzRIYituYVAxMHZiL0lFOGNETVpEVWl2dkRlS2F2aTIwOTFxTFNVK1VYS1VwVmxkVWRBUS9uUk02L2kzd2NHMzRkSTNWVHAwRmdDbXZkRkN6NjhmcjJzTGtwQ0wrOGZKdm9QTFhvOERJL2NyTHlmQ0p3WU9jMDZZbG1WOGMvWndIUk9WamhNaDBFNGFpa0hKbEVKNlRDOTVDZmZFQ3cyTEZxMllnK1Y0WXhta29XUFRXNG9XblIwR1BTcSsrUzlBLzhBcjR0bVZIbU9PbUVKL0dPRVVKRjZibWZzOE5mY01GNTE4UUpwVmhhR0RLZGV5Z21TNUk2K2F5clhyd1U1WlpmZmd5VU9CTHV0MmVLU0tzVFBINm83V0xNU3lGQWFFeXhrUVltRkpoS0EzblAxSzJFajZhSW5uaTAvekNjOGY5Ynh1enE1TllGVkZVdGI0aWhHS0N4MGhkdXU5SmpRcUZMdWFJdTlIV2p2THJMNjlMQS80NTNnVE1kOVVqQzFrOW5JTmRjYVpEdUVVb0lnOEVPeGVLandVK2ZTWStiWmFIWmgrMUhrT3Vuek1KRk1DaHVYekJyZ0tWSGhFMDFTMEw5Mllkb0I1VW1PSTlPTFM5T2o3MERoWTJOSUZEN1Q2Zk1ERDkxb2xISi9pUmRMUnh2MFg3QVZHemZXZWNGcDRxYjRCT0JrZGhsVlRLcytOSDl6cFdtVng5YXhsbE0xNnUzdk5Vc0tMSXVxTjd2K3Y2eFRIZ0dLWlF4YU94Z2VYa3BYdVZqL04wRmFiZm5sMmpYTDdyMk8za3Q2ZkpjN1pkNTFoZ1JhZmd5SWZCTnFvUk9ZZGgxSXhOTUlEVTFqRWJtODl1OEJIWWdjbzFEd2VITjAxdE9XMXVkc2M2QStQZ2hGam5JZ3J3UEt2ZkNnRUtNQ21lUmhyUm9KeFdWSEpNUlNSYXdrZEJBR1pWNmFNNGNKd0xNVXNVdHBKWkNnWVpPVmM1VFNCMjR2R0VlYmw1WkoyMC9XMGovVVlYTnNkZkFCR3FzcVFTSU1aVGRScVJ5QUxqMXNDUDB5Q24xc0ZPMXVQVzBzTXZuVmUxL1Y5TFBiNVZoSjBHQUdPcTN5aDJNZEhyL1ZWZkJkWlRlOStiNnRRYWw0VVZlSFhCNU1iU1lkR241eTBJUENRSHhIb1NCa0F0eisxVkJMQWJObFNCV3RLQXVwNXZlci9uUjA5V2MwNzVCRi9iczRxMDhDZTVMNTBScldsa3lUV0MvOS9IQndZV2YxdFFkM01SeE11eVc4QldMU3g2NUdSaXNvMzd5cVRkbWVaaHhVcTE3KzFkRGlyYXVlOTk3djF2cDB5N2RtSHpmaFdXOVljaWlWaW1Xb2hqTStYZ0t1YXZwc2xZTTZqWWkzTDdZMDlhT2RuN3p2SHRSNytucHFUWUowdDFBdmFCbnBjeHBSV1g4TFVLNGNiSi9lbkxpeTFxMFExM3NHOVdXajFHL2RLbzhIMVRzWEh1TGV6bEJ1SE5IeStkU2FSbDl4M2psMzIzaXdoVkRnTlVlVDZkWnZ5aGJZbGlzN2dLNzhXMW1pb0FndzIyakVyTk15MU5tME5ReFdzcmFML2JmSFdiWnh2NGRZUzNEVFJmcFRsRWJlSXo1eXhjc201QlZ4Wk1nVHd4SmNsQmp4c0dWUGNGVUZVZU5CTU9kdi96THMvcit3b3lkTUtYNlJhNFE1dFNaWGFMQkIwTzB4dGdNZmZHRzNRN25SYWFRUzFBM2I0S3QzSDBiUTRmK1dSeEwvWmZQZDVnMEUzN2IyM3lxUGlFcmRZWnA1ZFV3MXpiVys1OS9nVnpBT0M2OFJ0MHZUWGFTVmhkK3pHVkxTWkxJOUhCd1ljbno1eFJpeEpHNnZPTUFOU2lDMUFuejhkRW52eEMzYjJUYkdQK3RENGNXMHlOWDVxbzNOUEpoWEw2OGZSTzdtckNBRWtFckxCNjcwY0pvWjFLeDZ6Mk5RejU1MER4NWVHSEFLYUlQblhVSFZmUTFPRWoxRmtnZ3dwS0Rqb3lLVmUyK0djQlhKcysvRzBsd01CZW00a1pGd1JRbEVxY3owRnZSVUVSdHZSVVhSQlpvcUdNM3JwU2xRcGwybnBVRWlwQUZKdmFySy9DUGNVTjBNQ0JKRHZhei9yYkFmTUpRZExBQ1ZDODlLNm82VkRXMm8yMENXQmFLTEZJTnRwaTgvRm9MZ3g0Y0d6WldJTjlDbGlnUkJaQndBRGZjTUJTa1Fub3ZXVi8zL2xiMFYwQmxHWDNmcUtrMjYyT2xhR251bWpidklzd2ZmV2RmbURTQmp0Y0grSHdzTUpuTi9OK2lyallOWVp6N3JrczJ1K1dPMUJYandWeXRlMnBNVTdTRURlS2Q5U24yUmE2OENVMjJvanBaaTN2MEFHZlNUU2pHenBWdmpUb01yK0dsWDlmZDZhSWpqU2Y4b1Rud1lDcGZTcVNXTEpjM1FJYUZZaWdsSjBjUjhSc2RyNjU2TlBrZVpySHpPdUVVYVVyZWNEK01SaXN0TVk1dGdHRGFzdmZtd2Yrc1AyL0hWWjg1Tjk5RlZMVDNHTVgvWkRWc0U5MzlSbVowY2FlQmZpZVZWdGtrSW1ET2c1Q0dDbzF4aDVGQVY4OWNOcnNpMUVLSXJxMHR6NFZNSGlNVm5xS1N3MlkrOG1OVnVzZUVaZzJWb3MzNHpiWDlzbEo5UjlwekZyMzNMRWxMTE5vZEsySHpFVWtkTkxCeGVxaWtZY0wwbDJQUDM2MnJvc2RFdlUybU80WFd2VGxuSVYvWWNscjV4dGExR2hzVnRFR0F4ZCtpZEdheU9qdmNJR0x5NjdRN2hQanhOS25lNnpsd3o5ZUtaRWlXRzhDbTBmZXZxUElaVU4vQ1B6aGllY1hIRkhqbSt5ejRBYU9YTUJFKzFrR2lsNkN3VlpKbnJPZHEreHpKNlVMOEh6bmNqcXdzVXlldzZJaVR4aENuV2txcXZnWmVpRSsrRXphR0tnSENrNUNNbnJnZC9UOWhYRDQycDNPeENpTURRQ0Z3YTlIamtkL2MrdmlVUkZDVllCWjluTDVoa3ZucjhXZmFLdzZYdTh4OTE1cGNDVTh6d01NNzU5NE5EVi8yUk5RWFcrU3pnZ2FKanBxWVVhdDFrN29Bdmx2K0NoU3V5NFlIcENHb2MyTm5oU2Y1NFd1bmQ2QjVPNG1uOFF3SnZUN3hDNVgxaEZMTGg1SDN1YnRNUkVsUmRtMnE4b3VyaFlsSFladTNEMWRWdzRibjBqUEdETGpsZ2c4RnF6UmJNaWRJdWlaRlRITk9zWTBFRXlvWTVXUElYYXVSeFpBaXhhRlkrcjRiWGp1NmJYdmZMb1JKcEJzcWZodktHd3FwaGc5WENKWEE1SlBERUFqb0RrcWtCaUFqaUdFRWFyQWhJdk5qUjRjZXZwVlV2U1pndkE1RHlkV2ZKN2FSTmVTdWFaV3F3Y2FIZzVkMGpCT3BxOHJTNmIvM2lXdFllWjR0YXk5b0V0Tjdycm1XZGlPRUtBNmQ3cC9HdnlRRjdEREZFeW1WYlF5M0RwQ1JES1JKc2djUU91Y0F4OE8vaFJ2N1ZETGRCOGRYaHk4YnhVLzI5NGxya2Nqc3kydm9IRXZ1akVqandwUlBVTFEzVlRSTkRTTzdjbFRTdXhMUG15RVdndy9EbVFZUEJ4bHlxMG02SjBVcXE2c1pDMU4zK2VxTUtUVDBEbUFCYXRod2hhbFlNaTRNL1BtMmFocmlUOTUvRFlEZk5CU2s4NkdoNlNJN1NmZXFDeFBES2ZpdGxDczhHMldUc1ZVdW9TNlJjaW5sdjhaV1pCOStROXpIZEk4NHBLSlB0cklhb2xyb2FzR3Fyd0VBQnBqUFVSbm9xNnFwUWU1NnlWWUE0dEVxWkZmMzBmTXF0SDlXQVFHNjdxMUxxLzNDNjA0ZGR0cEdVbUFyZE4xall4ZVZOa2RoRThKSWw2RDQ0Yk41ejNFdXZZQ2ZhenlmTWxEN1IwblFxNkJkTWZRbERZTzJTY2F0MER2eDMxQ1Z6bC9rekM4UkZSRVJBUWJscFBSbFltWFlqSEdQbjZQN0Vvb3gvUzJoN2pTbGtZR1NaV1VBWnNTbzRCQ1FVTWxtQVRLQk80aVlDbzRjSmtsdWJKUGowODdORTRDbXBuRE9aRC8xR2FDTkJIS1hLZzhtUkR2UFAzbWdNN2paZ3kyZ0xKSnNCZER2SmFLU2FzRUdwaklhNTZlQVI2TXA2U1Jnc2FYVkJWZEtKTklIRzRtanBheXlFRFFjS011MlVCaklYOTZDNjZ4bnBZRkdoREZHWWRFYmFvaVE2eXI5WU1VSXhUYWl0M1FUdXhSdlVVcW0rcHlsNGRvUTZLZWd0MzJFQko5MzBoZWZ0b05WU1ZrVlF3d1B5SmF0N1VRWnpmdmJwWURYNXNGaE4wYnpyNmd1SmFGL3g3N1BiSTBmRmo4bThnT0dDb3A0WU9Yd2wrdW5CcFNQRjRIZ0h2aTJOd1JuZ3NqSm9qSGlHRVVBc1FRTm01L1JrcjVOWTJUVVErQjUzQ2FvVWlOSkNlWWJJQzJXR2llZE0xMkRFVEdNM09qTDQ0MGZpMXFmYkxyc0kvUzJBUm1DcXdUNUZoak1pb2hZNFZydHJDSGduMlU0VVV4Y2FnYWFXcEJJMXdiazBzY0VJMGRRYWluOVc1N05wZ3RVbStuWFhVMytCSkNpNUFCb2k0aGtSS1VJYW55QmpBYml0MUM1L3B0Z05YYU1UTUdsQW5Cc3JqWDY0YzIzNjlUcmVUSzlmNGQwank1RlFxcjhLczJZWW1rREhNYnkrNWp5Y0gzcW9idFNvZ3JXWWxWSit5bUMzcXBlVy9BdG1uS1Z2eDRBQUpLTi8yb0JCdDNYMHJxc1IrTVgwZEJHeFU5U3o3RTl0NkVjM2wrYlFsNmJ6dThzbDd4VUJFblIwY1Z4MVB3UTB4RFk5NzJWUk5iKzduTVRBQnI4aEUxVy96NE5WdC9wTFdwSG5yVTJmK0pkWjJQYmI3eGFiMjFYTFZHb3JtLzVjT2orVDhIcFZPaEJaR2dscWdwMm9Cck5JNTljekt3Ly9haWJ3bWxuTnFIdFltb05Vd0hZMXF1NVZxU0YrOXIrelB4bjlZbzUvQ0NqUmxpZitOMFR1VHp5cVBuZENZbWZYMFpiK3RaZUl0eFA1Y2JHL2NJQkJKcktVSU50UmhJZzdKa01ZdlhLOU96aXR2cFBZVXJzc24xejRtcEdoclJFck1ML2Jsa1h5cVVSWjhEUjFJU0c3ZWE2T0ZWM1dVOWdQeGJDRG1KSTB6dlJ5Q1ZUSWtKcnlVUFRpZjBDNGpHWEE2MEpFUkhQem80dkcyKytRVUdkQlNQOHJLNjVTUThUMStObjZDTVFGaTlGcWNxY1VnN1E2YmtCVmZPdlR4Wkh2bkxkeE0zNFBNbC9ORzh3VEk4Yy9EdXlxSkhRZVA2VXovWjhjQ1Ryd212aTBSUDc4UEJpZGJuOEwxYUJUdU1TVm5jQlNYN2xsU2ZkQVQ0R0dnUkRDeGRyZGRMMnZKNUwzdnh3K1I4b1FpdUFqUFcwdGVtM0Y0bnFHZVdSOTNoazB4R1JpQWRvT080MEhkYnE2YzBMUzVwcXVvZVozZUkwR3Vqbk1ZVUlvdnN1S2ppc0dLbXdvZEFaY2R0Y25NTzJ2YSt5UGJuU2ZOcFFWUGRTQzhOMEVQQlZwUmtqMjlNUlpZejZMV1Bvb2RXd3YyUHg3VE9WS0o1U3JwNGtMaElhbkxBZUhVMElhUC81eWloQlFCTG9VNDFjeHMxMGg2MnN0TlIwOThiQkNTOGp3aUthN1RiL0wrVGFNa0JCWU03M29lOWg2WHhUME85NjcwWlhnYldrK3U2dWtmaHVvTk5ha2V2aVB0cFlDZWJucWNueUNRNmRQOEJyU29BalI4WlVqNWl5NUpyKzhLcXlnQ09GMW8wMG9jTDhZVkZWNU4zekxwMjVzYnE2SU5oQS9kZCtiVnRyOWNsaWJhT1FuUFY4ZEc1RkR5bnBpZnJBZHFWUGNYVWw4ZDVEeVdmV3ZKVERPSGQxdjNXZFljV2JydHpRdG5kTUVtR0JKYXphQjhUYzBkMHEzWVZuSHFIOFo3TVp3b3RjL3BSaWgzd2pYWEJBeVozUWNMcmRrT0xiQm4zWERITlIxTCtwbTRBMnFac2U0WERCWUdSU1o0dTNrME9yZDBaV2pLS2R0cmphQXY4cWlONHRTeXd4b2NSeTF0Q3FBdWVrNEdsM05URjBjVlU3M3NtSVg1OFVFL0RHa1JZQzh1MjRUaWhtYWlOeXRzV0ZpNjMrbE1xM0swUUcwdnJQOUhEY25BeEdnRzhNR2tvNXBrQXdKaGYwTGlSZGJUNkllSnFneFR5dVZXYU9LVWUrZDVpRmVuMnNNdXlaeWxHc1QvWHFkTjd4NFlMVDh0M05XUjR1VCtlWFhsUWtDTk9YR3Njc0tzWENmTGQ1bng5ZWlVTC9NOUJDYWNtb1RFc1laVUloWVV2d2ZXNGYrSVhRMkdwV1BYL1FRY0pVVWJscDlETml3Mko5WU4xTExvd0crSWtudU9EZTNqNHc2RFBCb2lzVk1SclZIMy9CTkNvQUJEZmszR0VMT1FEUzFmeXVBRFZxT0VTRVFUWHRNdUVUK0toaEtIRjFiQXExTlFPdXU5aDNuVTE4Y0hna2s2Wm9tcUF2dXBiODE2QkhtVkxLVWtDcU8zSFpvdWtqYkpLRDExdDBhamg2VEJqdVVqTmVXZ3dZUWZvSzZ2SUpGbGxhZThCODJEM0RaN0pDMC9xWmp4RDV1MFJSNGlRVVFUR1pGclowVWhodTg2Y1hRejd0MXI5NXdZVnk5dlRFYU44bHRsMHJieU5HdFZvT1N6WE1qVmplZTFhUlpSeTdpamJwS2lhMmFpNzU3MFZGckliTGZBTFhrOUlOOVBRZVQzN1drd3A0WWhhc3dnRlh4clhMdk4ySFBTOFRuZ0t4S1pDd2k5UmcxVlpvN3FIY3k3QlRoOU9LdmVLcTNha3gwNkZjaS9VQVQ5b01lbHFsVWQrOGx4RDN2K0Y2SVJjWHhPVHVtMi93VHNZNHl0SkxTRXQvKzBPNjJaSzNRd2dWdjh0SFhGQmJGSnlrTWVGV09GL1ZIR3VFTFREa0VPYndrQnplVEVHc2c2MFBqNjBQcFlYREFUaHBxbnNQQXNDaTlTZnVPd2l1SHMwdUNKNFlTQ3JpNE5EeG5hcWsxMkloVUhxZFhXUEhDQUxMOG5QbjZzT0VYa01NNTQxYkNwYjgybmc5UHRsTWZLYTZtejlXaFRwY1ZpWFIzdFY0c0VWbjU3em9hbmNxdVpDTVJNUEJ3Mk0xYlAxWDQzSHUwT3loM2VJVG5iZEZ0bHY0SE5nVFg4ZDB1cXlsVUpHNzllOTRxNDMvUE9YcnFZMWhIZVhNdGNNVE9keWdvWWJzaDlsNWl4b05UcTRGdDRTeDNzOXFuYXRxNmlKdDZoaUxic2U3aElWNXM0azFieGhvMEZKNTgyTzVnYWlHd2VRdmVFbzFIQnFtcGFnZGJIb0Z2WFNvK1lVeWxTbVFuWDdNb0J2MG4zSGVoU2V1VlczYWlrb1JxT1I5ZnNNM1hBT2hBSTdmb2FIeGMwOTB2N3NFckZkbk1ueTc0RlhFMjNCUmllNjhwa3pIWnFvRld1L0ZZSElFQ284bmNWRnp5Z2xpaHpFM2t0RG9kb256K2FsdGYrOG1Ud3MybnE5Myt0eWRMRHlzKzJ3ZTU0T3NMVk9JL2UzcFhrTStIa0pDcnNmcDVtWlZkby85TC9zUnlJSWZ0MmRLWkIvQzVIbDRiS1ZZaFUxcHZuejUyZGpvUHBuSlhxRnlmenVueW1yUVRDOHErcEh0MExGZlVmZnpwMkhMVjIzVi9IcDNneHFFQnM4UE4rbHFMUzNNYTd4Y0srYUEwWVdiZHlJS09xa3hCYkVJYnBmeWFwRUNTdm13dmlxaWdXMm1KS0NpeE9mTExsT0lGb1JLbnI4KzFNcjdtbk1qd1NwUEl5Z1lzTmtUVkpHR0hDb2RpeXQ4TjY4cG0wQ2F4Kzl4WUk5VmI5eDUvdzJCbEE4UFBqOEc1NHZPWklGb2IwNDB6bU1zaXBxV0JFb01uTFMvZG5KVnJ4ZGdFa21ralBzMUJpd0wyOUFNNkMwTmxWRC9sdDRmV2Uzc2Ywb210NDlEb1FiNGlWNVhIVU1OMVloZHV2WmtuUHQxanJzYmU5YWhoWEZkNmZXUEpQckMwdExIYllVb3hLOEtlazEwZEhTUTVuajdUOWRnODJNeklWMUJjbFdidktRN1JCTXFJcDVGcFNDaFJBZ1FIODdrSVVLTWpwWFBNWTd5SjU2aXNSRlZySnpZTVZuOHdxdXYxWGw5NWUzVzQzQzYrNlQ2cDA2dHdYKzNPVGE5bG94M1IvS29GNjlodFJqME1BWE9TUS9mNEtDZyt2M01EZkNSaWdyMUxzVVpzOXU2ZGg2aCtEVVBMcjFXcVlUVURNeURjalY5djFaczJ4Y0dKMGw4STRlZE44TUlPenA4QzRzeTQ0TWR3MXppVVA2a3BxOE9WNENaUG16QmJxUVZGbVlCVlYwcWhsRklMMExHMDY3QmtMcnJyRWRtOVFkQUI0cEJWNGg4cE0zWktNb29UYzdLK3Z1bU14eTIrL3M3Q3Q3NVNzdHBtcTZKdWY1OWZzQTVmNjBnZXFncUJncWZPaEtyVWZ6QU1DVkNBYnJHekN4eGNQOTFpd1BvQzZQTi9sNmhRSDZLS0VxWjRoZTJMM1NSRCtBczBQYzJ5VnRaaFM5cWFEK1lSVUdhanR4RUFBUTBadkhrNm1KNFdHM2tNRnhYeEM4OXJXTStnTkFKZGNKMGNsdzhTV1FGUk5kRWFxUlFhZ2FDRE5YUGZIcm55dkxWTlVsWUZtSUFQa0kwWUJYK1VWWVNqNjA0cTd6MTVWYi9hRHhKN0xDRmM5dkxEelJpVHB0SmNNajdEWW1nOTM4bEQ2dXRUa1Npd1lIT3pzNHlNaU45MzJCVXI1dlRlY1JiNmhpTmVuRHhpY1pOR3dFZ1JhaGdQZi9oYjNMMjB0TmhnYVJKc3hydHlVQ0ZMNHg5aCtSMHRvNXc3djYvWGY4dUNlemM2MDhIRnFDSFlpQUN4UG9RQ2x2NEc1S1Jlc1JBcTZFdEhOVzc2MXUraVBvT2RSSVpuRlE4aHdVYkFRT3UzdDdlMXRZMDRKc0tWWC9vRE5QZ3AvME0wNDAvZnhvZ3MzeDlmZjJKaUdkK2FZbU0zNzJVYU9BbStudVRndVQ3RGdDUGFXcWNsUjZETnkyVmRPdmI3T3dzTW1DcktTTHNWVTBQbXdHRHNSWlFjSEVvWUQwRE9ZWGJyZ3hBcFlJelNTNVhUUXJGMW8ycTRiakp5dGJXeDUvVThrTGVldTIzMjhMQ2dpMGRUdXo4L0R5RFpybFNGa2ZaV1VxWllvYTNndVhVMk1SbmdMbDg0NkpaYzVxZXVvRkdZNjIzN2JSVkQvVDNKejFTS0VZQU43Ritaek0yQ3JJZlFLak1DRzlmSlUvZ3JtYXF0WjN2cUZ2NkxIV1cyYkQxVmtQL2ZVRGk0MHBjL0g5TGxYWldhY0hYbWdaamtRcGZybEZpOFBBMFFuRnI5RFhIWkNVKzcrMUpTUlFsdXo3b2p2d04vTTRXRUJ1TzhCOHBoaC95Z0drVTAzTlhVVlAwWXBUSktoNE0waWdrZ1hiWk9xYW1tdzQwSzh1NWt2NWV1a1hxSlRMYVdscTVJc1p0eDhGZDhwdXN3K1VKYzRyYnliZ09TM1hDL3JkSHZMMVBVeDVwNW1RL29KcmE5WTZGMGZGRGMzTnpkVTM4OW9sdGp1NzhBeWpnSjBmZzhmd1JKa2ZLbDQ2MHEvaUk0ejlUeWRDZjNhYzAvbXBYT3pxYkN2TndkLzhISEQ2UUtHMHI0M0JlKy8zMjh2RGdYc1RESTF3QitlejliemxCNUxreUE2WGwxekYvTnpOT3dpaW5XVjlvZHdCcjQ2SG9pdEVyOVhZL0xSYXRFdC9adFF4UlRvOE1abWx5VGs2bjAycnJCdXZTU0RrZHRUamo3bWdDS3l2cjBsM3M2WlVrRDU3Z3VGOWo3anFDSUpaU0p0RCtwTHdxcTl3OHM5d1p2N3lLQUdpZldWNTAzQUY1aHNyVkQ5VzQrTTVwekhUNzFVeVJTSWVNQ1hJQ2hqSlRNL3h5S0N4eWVIWWtUNnE2NCt6N3ArbFBINEc3YjVhL0xKODJNN210T3dyNDlETUJTaEpqOWpkTlI4NENPVHJKdFArVnh0RXhTRDhRbHRzYjVDa0J6VkVIemZCSC9CVVJ6ZkhoUTgzeHkrMEZpT00xalRiTDdVY3dwOHFuK2ZUZm1weFdOMHh1R29taTlYblhkeFJ0Y1NlbmxzWm5aREtlbXVDK0o3eTkyMGZPOVRjNlBwUlplSlJUVjhEd09DNnp6WEdoRS9PWnFwWWVvVkJqSWhrdmNTdlBjZFVXRlJXMXQ3Y1hGZlg3NThoUks4MzlrQ2twdHljRXpoeUxPVkFrbVIvaEtoc00zb1E4R2s4ZG5sYit2Ti8yTTMyWk5wNXI2bEtxNXJUaFlKOGJSK002aWUwSnVVQUJDNWxueTZ4U2xwYm1Ya2lyTGlWUW5zQ2hrUW90UTRJM3BldytpR0NPQ3l0NjZJUEorSG9reDJVeU4rdmprZ3JsNUN0NnlQM2Y2UVRSamR1WkR5ZlhoMU5lS3ptWmNiSUM4TmdZUHB1Wm1LR20yU2UrcUdnK0dFMFhudDBWMHc4akRnNXBFQkUzMzNvWjd5Z21UT0xCVnk3OWtXMjJPRDJGbGprN25oMzJTTTZnVjV5TTl4UGVqNkNGRmxNUHZuVW1pb2JWOUJ1eFdWTDhrSDBJMnEzTjNmL1Mrd2NrY3Y3OWtCK3dHLzM0aDBKeVltSml6Ymx0ZFBkdm85ZnBhWDJ2cy9Fa0JMU2hHMnpCK1FjSE5zcHpuc3lRRG5uVS9MV0x3bDBMTnF4dDdMR1k2NFVmU3JpbEF6cWpWdG5QZTU5cVg4MC9XeGFFdkQ2RFk5dFlBKzlUQ2o2Q0J6bFZlV2p2QmVOSFFqVFliSzhTa0pXRlo5cVRHdmxscVcxcm9MY2FRU3dCejhjVkpSQUZPamZNdWNVQ2pRLzBPN3dJOFdsZnQxNmRHUGxCRUxEZW9zdHEzSEhiMXZ2bUpQUjVzeldJTGpRMU5majc5KzlBY3pVRnkxL0w5U0Z2cDFlN3JDOGp6RzBDQk5mSHN0czB2UzkvMzd0ZlhQTDk4bzdkdVhrWHhlWUtBdllpb1hrOUt6akxHR0pmQXYvUUNKWkVPaXZoRDlZOVo1Zm5zRVNxTkk5OHZENTBIbTc2R1k1WEw2aFVwSmpqcDF1bkdDUGc0WFIzSURkaXNmYStYb2RDd1RpMzc2ZGJFYmlhUkkvdWx0dGpTc1EvMUtNT2RnVFdDdEJGNk1HNEdTOGhVUUFoY1RpRG9mcjZWdHYyY2JkaGVIUFJKZXh3cEFhZUlXa0o4SmJkQ0tqZlNGTlAyZmlJbGRraDRpbCtOaTM2Q1N5M3NiYStCNzBaak9Ed0QzMjIvS3RWTVpNdzQ0RDFoaUQ4VnRIN3RqWHpZV1BrbkQ2anQraUVmZ3ZHR1UrTnFhNEdDOTFNN2d6SHBsajMrWlhWV3F4R21MODVCVGdnVlFYNVMvTHVBR2Z3RTV4U1N1Yy9rVGwrYkYwRXhQUHNLWGRlS3o0QS9JZUhhZzE1ZkVWWEJmaW50ZzhhYWFlZmJBTEpRN1JVYXhCNzNHdCt2YmZxODhhVENDWnpMUW5rd1JCeFIvQ2tUV1VHbWZaQzVRZXIyQnJPOEFoVDIxdmlBRVFLVkpmdWdsN3VhV2FBTndqMjM4M3hnZVlyMlJuM3JIOU9ORnNEclpFa3FUN0pva1V1MWo0dVlEbWtycDltNzF4SGdZcXA2bjkrV05tZWZPbnZaSnlvNnd6Y1N4UDltQktNaEEvRzVXN1I4eXpVdWN1NzJNamVCK0dEeXZyNGJQZ1FFNDhPdVZ4d2FaME4yc3FQajVJZ1liWks1MTBuVjY0RlVDb1FDWHA3dmh0dktjcGdoOHFrUmRYa1ZOYU0vRHdYTFlOS2pUbDFkYjBQRHJvZVUvMTdiWndRK0xINmNiZjdvZmU4dGp1SVVER1p4Nit0U0J5ZFFHZ3FlTkhKcWt1SWxQNDBrd0NUTWJ1OUgzQzZzWFlMbDhLbXFmR2NNd21Bci9vejY1blM4R1B3ODl4M1VKT28wUXV2OEdkT1pRdlZxUUtzWkthMDA3ck84NSswT0FCQzhSOVFsaEtXbm5OY0ZpMHRaYUtNRzFlUG5OczRJUnRMYW1uOXR1V29jbDVaUTdYRHVHKzlBM1NLK2U4elRiMUxJOGJzemdPUG8yUnZxclFiVzdPRUJITVJWVk5kNXc1VmUyT1RweFVMb3k4NG91OUVNT1hoTkVqTTVoek9jM2FUSHdibjRKRFhxRE4rRVYxcWp4cUxxMlhMaFBXZ2gvVjF2OEtsNy9HUTRiWVBveWd2SDJTenNQbXgzbmxCRm1MRXpSYmt1cksvQVZVeUF0ZjdBT04wV3NmZkJuNlRyZTNhdWlJVHdHcnA2RFM5elF6dy9aQWtCTHFzZDcrY1hmWTI2dzAyZHlubXNZQkxHVkpFWHJUeXZSZkdLcWRQeXR0NmQvRTlieTlVVWM4cTU5S1M1TFNhaG1vcm5tNDlweGZBWjU1OFVIcnEwRHkyc3RlbnpzKzN4eEFoYk41WXk4ZWFTZEpoS0VOc3hrV3ROUGlaTTk2WmVmT3BzOExrL1Q1a25pUzl4WUZGR0hQcDVjS2xaOTduZTJiSWFBTklSdmd5QlE2RjdFWFpZK0tQclluQnZvcTVVaVRhbWVzRy91WkRqNkJ0cHMvV2o5UGg2Q1dUbDAxVllaZzJmUWZVcDdORzI4MmdCMlhwSnc0RG4yVXVFalBNN0kwak00MW9YRWtQNDh1RWtELy9xdEk5eEdjUHRGZCtINzJZRVpwaE5BaTQwZXl3NjJ6ZWpYU1VzejRFZFJ3cy9QZ3h6L2Z6WndpNk1mZnhzMnByU1B5WEgzNjlyOGNlckVMY1p3Y2dUY3lEZXJLQTI5NkNZUFB0d2MwVFdRc1ZWTGYyaEJQZ0Y2cmE4NENQWUZQSmxQZm5rNjJsNzZkMFNsdWJqRUdIdHFMK1kzR1dUQVRZdkNkSTdFWkt3Ry93NmFWRTFBZGlnVWQ5d1dnU1pyd013clJQSkd3QTFxN0xnYkVrcXQ3M3UzcTYxVVNQSDg2RUFFL2pKZFFVZWZ5UHdHTlZTK0h3cjBMVHpTdmhyRytYRlcvck1QV1o3RTVEbWI4c0Q5WU9pa1FXeDcvQ28rbGNVTWxXenhKWWhuQ2RrR1I2LzY2N2Nna3h2cm9jRktYOFZCMnJ6S3N2eVJuUC9rOE1KZzZWczVJQ2wzV3pyT2Q1YVluVzVKeUljN3Y2TFpMUkpaT0hmemlyTGdjQmNaWmdrYzF6bDU2Z3N1SUpIaDBVVVp1ZVAwTlg2bjcwcDJoblo4Y2FsRTREK1d0S0ExeFJVSzNzSnQxMDErZU5oeTc1UVlabGhsOGc2ckV5bHNRemRiOG5lTDN3eXdnaEdnSUZtMUtlVzJmaE1aS2txUC9SSDlYZ3h3OWNQT0c5QWZZNTl0ZW4zaDdhNXdzMkltK1ZXMnVNUWN2TXRCL3NrLzNFUE54dEI5NWZiVDQ1b0hFcUM1OUhDWEpQbVIraHlRSkhkRENwOGpCNHpTMWtpYVpNbVY1T1UwQ21BRFB3NWtPRUNBVU9BSlRPbk1OaFBiR2dhNXJuS0RuOVNhZjJKTHVjSGRqNllhYlozbUcranZCcE5QdW9rbjNEN2JYTUQydnluWG4zWCt1VHVBUDhDTnVQa1JHWk9hNXM5R0J6Nm16UjVjYVhSWDRQQXFBOGRYUEI2MldTNmNmU3cvS0lRdm9DSXZ4b2l3SENGWWJzSkpzbnNEUXoycktHYXBqTGMycmVtTUZSQ0plcUp1Y0lPRTRjellWNnlKS3o0ODNmTDBBUVVEVHhkMWEzdEpoK3dnTXMvSEJxK2lId0Y1Z0xVeU1YTU1kRlJCUlBVaW1NWHl0VXFMMWt6S3hrS1h4Y25nTzN5NGFrTk9lNTlWc09rRmx1THk4OXgyVzh0RlFUYkExa1crZGtXaDBXcVBGa056YThQOTI1bU00L24wVVRqTkxsVENqN1BadUZyY09iUS94RFZwR1lVem1jaG9GMmJvak5VV2dHVm9MWTV1dEFqV0twbGN2eSsvNlM3WlExL2dCbXB6bS80clBDWWRydTcrYm1ab2pJcDRiTW5hU3k4bFNSWktTSmI5RVE3MndHcjlQemdvZkxIQXRCY1JrZkVncDhCSGYwb0ZWbXVsOWd1Wk1HR1dDUTdYOHFpcWVlMnZ3a1dhN2E5WUEwcUpMNFFEWW05dDZQd1FJaC9lczIvQnhrdkZPbE0xcyt6OEdJYU5nK05qUzhYWUFlYjVRNG9sc0RHb1JGS2xMNmpubmlGN1hPdUpVU2RRcHlwL1QvNkJyZ0FBUzkvL251eHZIK1Z6Qm5SVFNyV1VPUG93aURPcWozYmdFTkRkMW5oYjlZZlhWK0Z6SFpHa0dMQ1N6aTVlWjUyMzZJN2ZXNDhZSjU0UlE0dFlnS2I1QkZlc2I2L2VrR1A4cVoxbWhJZitwckNYY3htMUoybFNEM2pSMlRkWVRIbi8ySWhaZUhDMVZFbEdVbkVNSGNmMWVFbUFvL1M4c1NKdEE0VDJrRkcrcXVlenN4R2dLb0VYV3dRV2R1WmphcUFUQkd3T1JFZDJiQ2ptcE9NUElVL3IzWDl6N3RnZEF6QXpKQmZDTVk2T2JaK0RKVUVUUS9qajA3Q1hqUzNPeFJjNzVtLy9FYTdQKzliakI0UVdZcWhkL21qQStjMFhXT3g4TU5rbU1FT0hmZkxmSnVCbkwrMWJuRm5vMi9MN2psc3dSaXlINjhWMFc0c1R6K1pRV2hjL0VNV01lNUtnMmFaN0lEM2V3TUprUE5zKzJSNW5Qa3JCRkJiT1N1L0hLNzZDaUg3N2VSRDZPVzdNcHovbzdqdWtrOU5HbFZtaFU4dkx5NnVyb1FhT2lKWGlEOFBOS1BtZUZ4RytHd3c1QWJ6YVhKaTk4YU11RElReER1ZGErS3o0NkZOdmVIcE1iNXlDelRCbGhLODJjU2Z6VDRyaVJzNEdJajdVK2NubERkYWF2WjlJOGVHaHpBdzBiQVJZcXFTSmJqbDJldUNBd2ZCWVhlZC9zaTlQZjZhT1dsVENvemZRVFFnSkxZcVFzaE84Sk10SG1tZjBtNDIzR0hqQm1iSzV1VXJOS0w1QlY2OE5QdUJaRUJVMUpEbWJ2TkxYK1ZsYlcxY2hiSC90MlNxV29yUlJBZTlBN0FyYUowN2NyRm80REY3eTV6WkFRTGZ1Ylovb29Xd1UwUWtaMDdqNTBFV0k2MUE0dWZtQmxieWhIVnFlZFRUZnJ5ZDNBejhQaXY5YjEvUFdjWldCNnViNjNkUXhSaWhtSURUa3Z5eFpRd3NDSW9DTm5KM3V1bGV3MGJhWEU1VzJ6b3VJWnlpSlR5N056SXR4ZDM1WVoyWVZXWVo2eTRPTXZUeWJQVDJkYUdmcWgyV1FoSlB1K29ibVljbDl6ZC9aRkVOdzUwWXpsRXRXZ2Z4TWNEbGQvNzRMNDlYQVEveHRJRVZLTmpKQ3NVc2tkald4QlQwWjZHWXNtVUpKa1JDRTlqMExFYlpRZi93Si8yWFF1MDN6ZjlaODFrcTBDV3JYczhWUER4ZXZoZnphWG5uUEk0ejE3dTU0VFIyalBhRmRxRDJqYUkzU1JORUNSR08wMlJvdHgyNVFQOFQwMjFsM0ZiNjRJbC9vaTdXQnRvbHVzSG45SWNGMGtzR2F2L1Z2N2Y1NlRzYnd3d08vNDA0WjdBbVUrMVdWNTN2QmJzYzl2dWJGWFo2dUJHeWE5Y2M5eHJ2SGF1NlMxUncrVTV0ek02Y0gzZER4c3ZpNFl1RU8vNkh4UUQ3Yk4vNmRXMHQrdXJwd0tCd0ppWUdDbEtDcEM3cFNWVnFCU2x1ckZ4ME43WTV3eFFpOU1xajdTNnA3SEwxNjh4TWlWQTg5Y3pseERETm1mamlwZHNwTmxKUG5FbHRzZjNBVXJka1NPOHBlRExFYUN3emJNclJNcU1OOVNzL3RIRGhVR2xzamxDdzdLTElYdmJkL2xJVE9mSnZkMHU2SEdaOVRIRUFXaHJhL2ViWFZhSXZoMlBZLzcvZXhkRmlZeFlsdFo5TnM4Z0xqTTVXbnY4bHg0VE1Wb0ZPbjVpVG83Z2grR05mam9KdThXUWRZWnhxMno4MnB1THowVjk5YlBkSUhCeWN2THA1dkRqcmo2a0xPUGFjdVNIdmFNamw1Zmw1VlkveERNSXVPK05SWDJtT3U4NHJic1hUOCtUbzhZRTJnemRqZXlRc2RMN2IzV2lvbkg2cngzL3BpNW5VTEh4eFpwNzNWY0hxbUN2bjcrakFYNUFUQ1ZNY20vektiYVZqYzJHMnloSkxDNnp3Ri9uWHhDSEhMVDFEV0c2amVDTFRrMm1hRWd3K0laZCtXWVFYVFEzcXdBc3NHdzVHaDlIek45bzJoc01ORi96RzgyVFRTQ0JvT2UvYmNuSWNxV3NBYmJKMitNNWhFOEV4QW1qUHYrV2szamRNQ2tpTko0bnZ0US92Z1hudWpkUlZzeGxzV1ZyNUZZbHZEay9lU2ptZDEwUVlXbkc0Uy9iakhqeWJsZHFaUEFFN3ZIQlQ2Y25RdVZ3VXRnSDRQcWtRSnk5bFpXVjBNZnJ6VnlGcXVqVnF0ZnA0cDNFV2pCWThSZkwrY0hCd1plNjN4WmpmeWdpMFVsNlB0NWZYSDV2QTdGOUpsS3JORG1hR25ldUhodUtKRW5RWkJVVVlzenh3eEhRZWN3N2pKM3pEMFUzbXUzbks5VWhCL0pGZ3A2M0J5Tmw0NG45dm9xeURvYVo2ODJSNjVvSW51MG10UDBnenExcmNreHgyRUw1c3BubmZVTUNBL1EzWmttbllES3dtSFhzaVBPamFIRFo3RUVnOWQzYTZnL1BFekZ0dEpKblRRM3VVV1JYS2RqN2NkTkUrWVJPSm5SNVBQS1FUKyt2bHJ6SVRld1FSWWU1ZUJNNzdmYk45Tk96SjBKTlhFMU5qZW5iaWE2MHREU243WFRYZnJxaGlwOWhXc3pCK0xzRUk2c3A2VGpycmFhSzJIalhQbzZUNmFHU1g2V1pDdTRBQ2w2eDY2OHhLSkdJV0FVNzhWOWJLWkF2dzMyQjZia0pGc2pqVytKOVNIL2xrbFM5ODVVMTV2RmFpemhGQkxYK2UvbktTMk1MZ3R1RnYvTHZWaFcrMHhJaTdZVWcyaWFFWGFaeWVIVzF0YjJTVkpDMTl6VGpkeE5oMU9KM0FZQ243N0VvSG9tbXYzOWZKak9iZHVrMHV0Ny9tODNObGFzc0xTMmxaaEpub3Q5S05WT2Z1WTY1bmswdUxpNWMrVW5uSFd5bXZ6Z3VRQndoZjF4dzRGbWhaMklUQU95aE04S3ZWU0Q2cjV5WnhHZE4zY0NBVVY1RFczc0JTYnp4cSt1VHdkNE5EWW8xS2NDMGtXM1A5RmpXejc0U0ZtZGZES2w2N2dZUHI3Q2plRjRCL0NJTnRlMUhRMy83OHZhRWcvTjU0NklpRDhYSnptNzV0eHRWamJnSHBSdkhxc1d2ek5VemtRemIxUzlXdHJhMjF0WTBxekVvb1NoS2pMaFAvOU1BNlN6R0s4ZGZzamx4Q3dOVktwdUxpY3Zvd1Zjd1luN1NjQk5RV29YRVQycVUrL3lRWHZMUmRMbTIvd2dsUDZCaWttUXhqc21GUzRTcTA4eXZxb0t3aU1yWjk1dkdZNUFSRzBuRCtUYldLejlBVmwzZFJJUW41R3FIZXppTVVYZlNvTkY5UDFuZkVvL0pwTjBLOTBTSDFWUVF4UG9Ja0VxVURGSWJMQU9rS1hyZ01yR0lsWEpGbUpEVkxCc2hHbGxwUUFHa0ZDVEdUQnRMTVdob1VNSXhFeThPQWZGZzJkOTIvT1h6Qy92MURManpadkx5aUUvQlVJRHJOOHJFY0RtOW92ZkFpTkpZOHdZTGo3cmp1YWE3Q3V2LzNkcjRtMC9oMS9HdTBYS3RBdnF1OHJNV0EwOVFMa3FuZHJ1YVJaOGpDelRMZjV1bWJ3bnh2UDludGVyLzJVZTk4d0VEVjUwREZsbW1iQUpBbXJ5MGlsU2RoRm5ZL3dGUVN3RUNGQU1VQUFBQUNBRHFlR05ZemFBR1ZiWUJBQUEzQkFBQURBQUpBQUFBQUFBQUFBQUF0b0VBQUFBQVpHOWpkVzFsYm5RdWVHMXNWVlFGQUFlcEllUmxVRXNCQWhRREZBQUFBQWdBb25oaldGRnRYanRtdGdBQXM3a0FBQm9BQ1FBQUFBQUFBQUFBQUxhQjRBRUFBRzFsWkdsaEwybHRaekUzTURrME5EazJOREV5TXpZdWNHNW5WVlFGQUFjaEllUmxVRXNCQWhRREZBQUFBQWdBMEhoaldOZHQ3UDNNT1FFQWZqb0JBQm9BQ1FBQUFBQUFBQUFBQUxhQmZyZ0FBRzFsWkdsaEwybHRaekUzTURrME5EazJOREV5TXpjdWNHNW5WVlFGQUFkNEllUmxVRXNCQWhRREZBQUFBQWdBQmFzMldOdXVlZ25vRHdBQU5CSUFBQWdBQ1FBQUFBQUFBQUFBQUxhQmd2SUJBRzF0TG1KcmFYZHBWVlFGQUFkNmJLNWxVRXNCQWhRREZBQUFBQWdBNm5oaldEUGlOQ0JJQXdBQVV3VUFBQThBQ1FBQUFBQUFBQUFBQUxhQmtBSUNBRzF0Y0dGblpTOXdZV2RsTG1KcGJsVlVCUUFIcVNIa1pWQkxBUUlVQXhRQUFBQUlBT3A0WTFoYk1YY0RId3NBQU5oWEFBQU5BQWtBQUFBQUFBQUFBQUMyZ1FVR0FnQndZV2RsTDNCaFoyVXVlRzFzVlZRRkFBZXBJZVJsVUVzQkFoUURGQUFBQUFnQTZuaGpXSmt3Uk9zb0FnQUFnQWNBQUJVQUNRQUFBQUFBQUFBQUFMYUJUeEVDQUhKbGJITXZjR0ZuWlY5bWIzSnRZWFJ6TG5odGJGVlVCUUFIcVNIa1pWQkxBUUlVQXhRQUFBQUlBT3A0WTFnazhOdjRPZ0FBQURvQUFBQVNBQWtBQUFBQUFBQUFBQUMyZ2FvVEFnQnlaV3h6TDNCaFoyVmZjbVZzY3k1NGJXeFZWQVVBQjZraDVHVlFTd0VDRkFNVUFBQUFDQURxZUdOWXRwNmV6eWtFQUFEWU93QUFDUUFKQUFBQUFBQUFBQUFBdG9FVUZBSUFkR2hsYldVdWVHMXNWVlFGQUFlcEllUmxVRXNCQWhRREZBQUFBQWdBNm5oaldLcnpmTFRiUFFBQU9ENEFBQTBBQ1FBQUFBQUFBQUFBQUxhQlpCZ0NBSFJvZFcxaWJtRnBiQzV3Ym1kVlZBVUFCNmtoNUdWUVN3VUdBQUFBQUFvQUNnREhBZ0FBYWxZQ0FBQUEiLAoJIkZpbGVOYW1lIiA6ICLlr7zlm74xLmVtbXgiCn0K"/>
    </extobj>
    <extobj name="1BCC2C28-871D-48CB-8BE0-2867F7803ADB-4">
      <extobjdata type="1BCC2C28-871D-48CB-8BE0-2867F7803ADB" data="ewoJIkZpbGVDb250ZW50IiA6ICJVRXNEQkJRQUFBQUlBTFI1WTFqNHdnNEh0Z0VBQURjRUFBQU1BQUFBWkc5amRXMWxiblF1ZUcxc2ZWUnRiNXN3RVA0K2FmOEI4WjNFQnB6UWxLeXFHaldidEpkSVNkZlBIbHpDTFdBalk5cEcxZjc3akp1c3dVa0c2QVQzUEhlUGZYY212WG1wU3U4SlZJTlNUSDA2SUw0SElwTTVpczNVZjFqZEI0bC84K25qaDNRbXM3WUNvYjJmLzdoa2tBeW83eG5rMkVlc1o5NWlQdlZmV1RKbWNiS09ncGpHMUJoMkZWeXhrVEVaUkVtWS9XS2Nydi80SnI5bnJuU2haQTFLSXpSN2ovWGV0bHArNVR2WkdtMmo0QStQd1JWV1VLS0FSOHgxWVhGQ1NKOXl4OHZTQkY5TXNTems4MXpKdHY3T0t6aUR6MnEwM2tISStzQnRwdkVKdm9nY1hqcUNJN3ZNRklCNFh4ZUxSdWNJbndFM2hWMVdNb3I3aEVYSjlWcXFxZ09mVWZUQmI2WkY2OTEvS1hjS3VJWjgzNXkzNHRpV25iS2s2dUMyQVhWR0JlRUN1aGVZR2RNUlFoTEdBYUZCR0hvaG5ZVGpTUnlmemVZRVJPYnhLSnZRYUJJN05WendEVFFkc3pZdlRpNWVtM1JPdjlMaHlRaWxjeTYwL2xGclU0TGorRWVwdGpPK3MvSFhoNXRjRTFmbHQxUXJ6TFlkTDNJd0ZPK1kyM3pObFQ1czA4SHVVV0JUWEFCdFlEZlV0ajVKNGc3elcvQ0J3TVlqbC9BZ1VCOGZCcWRqQlJjYnNDdnZpNmZEMHpxWjNhdnRzZ0RRSFNzZEhuNEI1dU12VUVzREJCUUFBQUFJQUlWNVkxakZmeE5aNVNrQ0FORXVBZ0FhQUFBQWJXVmthV0V2YVcxbk1UY3dPVFExTURBeU1ERXlNQzV3Ym1kRWVnVlFYRnZUN2VEdURzSGRJV2h3R2R6ZGdsdnc0TzQ2dUFjbmVIQUdEZTdCM2QwaHVMdTkzTno3L2E5cXB1YlVxVG43ZFBmdTFiMjZkNE9VRmFWUUVBa1JBUUFBaW93MFVCVUFnTUlBQUNDVDRDSC8zRGxFeE5UODg0UHdWVnJIR1FEQWRQbm5DN0Z1UWVvQkFKQUJaSUNpNmg1WkorM3VjVlJTR2Z1UGJkWHA1Y29FcFJMbTVvY01rUXkxUHlKTkZxbjBIRnU4dmQzd29FNGdvM3A5dnoxU3dYMjRDeEE4TVRuN3lqR3pObU9kWVZzN1pJODZWTXpVUC8yeEFaNzR6UDV1bmZRTWc0QStrc2xhNWE0Y3FHbFdHSnJaSEI3K25GUk5oUkhZdS9XVjl3UHFBSEZDNEx2NU5TMGtuWCtHQ1BTdXNIOUhNMVd1MkJVOUNBNXZ5ci94SFJKVzJzc1phUktMbXdKUytRNlNJb0FNR0dSYmVVT0FXeWJjdS83bjZmRGVyWjg4djQ4cGh6b3Q4ME9BSW1McExlUmlkeEdBUjNscnMrZEN5TURGSExLUmVSRmZGVE9JekVQT0FBaHBta3c2TEYzTzc4MU1JU0xJR0VQcStzVU44SUpSVXlXNmxUUHkveXoxbFZjb0xNZDhRTFlxblF3U0huVDRtZ0Z4RmxVeVlXbWQrUGw0MGJiajgzWUF2SHc3Qks0MGhBaDhzaFVwSmlTMEdCVUZoWmkwVEFzeXVRbkdob2hjaDlXV1Q1eFFjS056eHRDL3F0R1NvY2ZIdzVPSlVWRFJKMEFnUk1RanBMSjJkU1FiazlPRGh2YlE4Y1VDZ3VJRElLSSswOHZZZTFFdyt2YW5scExqUzR0eGs4dVN5NlBEWUV5N1JTbGlQczdTc0play8xWHo2eXB4ZWwwMEdYVFNTbm9FUkdaNm1wQjdnSXNGUWkwNkZCVUFBQ3ZLMU1jUUVBTGZCMFEwRzF4V1NLRkJ6ODhSbENkTFpaS1daZ0lnVVFFQklUcUJQeTJibjVEdjJQNjNtdTIwRWlvUlo2K3k4S0plRjJROFhRUWI0Q3V1eXFzRWZQRTY4dS9NQk96dk1OTUtTL2l3V0J4V0tQMGtTVU8vNEtXNzBCT1oxdldBRlE3UnVBWDlWRlQ1MlBRU1FMRjV4Q1Qwd0tJbTU5YXprK3l2LzJrTngwWkcxdmdpRFFWTHdQajdGN2VNdEtnM2lWWFk4SjZVc0w5OUptS3ptdGRiRmFHRTF6RDlkUWs5dWVGM05SQ1Bic09jYnFuNkhSSU10SkdTVlZ6YUVqeEV6K3ZKVDFzb0t3cEdtOE5sMkw2SGptL1FHUXdTK2l5Z0E0ZXhkaUo0WE5yeG9GVnZtM3o5R0dWRmprOS90UmtrU09aTmhvR1hVWkxWWnE4Y1h5NnlxWnpUMkxoM0tmcWd5VmcweFE0U3FEa0ZKYXdGaDlTT3JjY3dod05nQmJycWVuRDV1RlJ0YkgxY0hvTjVOakxUVi9oOWpmd2RUZVMxRVB0ME1iQUdJWUh6WWw0cnVHbFVRdDZIZDRiclo0MTZmczJMekRBcHB1R1NwRzI1QXdQTTVRSVBpT25Yc1lCRitVTUlKc0hEL3RicU1TdWF2dzcwb1hVU2kyL0pOS0xCd3R6emNlNmJmYTVRUVRTWEtXVlJRVGpwVTNmVTJ5dzJsZHg5U2FDV0hXR1dtOUNnSDZON0JBTkZnTVFnSW5YSVlpRWpvMXgxWisxTDVzYklBL0I2OCswSTlEeWdsRU0zZW1hc1FYNDJaejhjTGZuWW1EQnJjKzNRcnQvcG91SFp3c0ZYVC9zcWFyNGh4SlVWcVcyWHprOXN4Vlg2UVJsTWxoL3hxWHlYaXNKc3FscDMwdEQ2SGZ3LzF3N0lLVjR5dGg1MmZvbUJYMWdJWjhrdTdieVViZXZvK1BocC9VZ0lKOWRybXNjMGtYcGliU202Zm15Y2M1TWNhNGtsRXdnd2g3QVpRcHltMHRjNzZiZytLTUJiVDBCYS9jbW1lT2prNmpBM0huM2dDdlZFdnBhdUlCK1JWdlJEWHBXUmhkVjU0ZnZhN1U2STcwUmtFWlhWK21kZDcvZG9mZTBzeiszdXpja1BFdUlYUG5JaEo0Yis1dU04Qi8vNFNmaU82U0xCZFBJUURZYTJUWU1DMHBvYldFZU55T2J6aGFRY0RFeUV0S1owb3ROcm5XQU9QV3M2cDVGbmZrWFlBekhIZ3JSUlhiMUFFcWZXZUxhZC9zKzJwdmt6YUdQbHl0alREUzBDMHVBU3M3bytIb2Y1ZGVnUWVOMjBhUkZNVnE2TVpsVTZPR04wU29PZlRwZkRjdFhWblUvblU5dldCMWVIeis4ci92MGQ2TlM1K053YzNDaUQvZGtqVHY5RHJDWnNTSkswQWQ5MFpJVFpIdFAxMTBQUUpZZ01YdFYweVhSWHlXRTU2UWttSG5aTXk1MWcyc3dZaDBBNmNYWkI2WDNMdktHR1hEVVJYTHFsTmhFdDlGWlBtQjZ4VkVjbGxnaEhyakxCL3EzZklTa2dXaG9TVS9naXlFVEZNeWN4cERWbWo1RTBuVWhMS3ZXNFlWblYxemIvNm40R1hyWVFPdEkyVlpubmV3ZXNKdlFxKytoL3Nnais0aFlWZi9XamZnMlNGRE1qbzRja2praFFiZTR6Nk9wTEo3ZWVsSnpqWWZVZHZYT3ZYWnFQaFU2VWRWN0xFcHg1dUFqS2ZUamROcnZjTFFWYkdpcGoxYVdLWTVqRFNGWmcyUFJISXR1S2JucjZ1ZjRRa3dmU1lTT3FnRVdBT2FvemRYVURaOEs2cU1GMERXOU9wNi92QjRhYUc0SkpUTlZKT09oRUZMM0pSVnQyekY1R2RYRC9oN0w0RG1EK1M5UVRESURPMndoQUtjOUVNWW9ZcVZQNndoVzhzcVJPNUJhbG1wOXRyRFNkeEpkSm9aQWc5bUZrVEkvSC8xM1Z0UUhuaWRyMUpuQ1lZNkpVZk1CV09Vd0wwcHNDWFp0eG5nTExkcm9wRUd4eStveHJBbEdVUnFBOHltQ0NHaXZ3OG5zVmxLUXZmRlJZMWpndmRIM3U0THF3UUk2T0FWVVlyZDZOV21GdGxQQS81NEVhVk84UndWdVI3emRyNmNiOEhrSFBDTUZDeG9odS9KWm1zaXpXN0JrV2o5TU9yQWFkM3kyWUtaeHdoK0lGaXBKSlByK2lPYnlkeFNVeE0yTDFicFZLSWNVSkx4TVRXQ3JWM2RXZTZ1R2p5eldXQ2FobkYvSVVVTmNtbXg4UWFKdXEycjJXZFVwdDNPL2t0dnM2Tm5pZWFscVplZmpZdHVHSDZVeG5HZGNHd0xjcDhNL2drdi9tVFBxTCtudE9Feld3WFZBb0RGT3d1cGd0QkZwRkhUN0owUWg2QW5BeEVYOHFNcG1tcHNHc1ZoWnEwRFNOckFZNWoxT3lIWVJkNlBNQTRXUFhvTjNmZnBxSFIyUWUyb2NJVlFITk1LUHJpSVRVVk4zMkVtbFFiY1VsNzMxUXBpUWM2dnRjdXZrOHpMbXdyM2Q3SzlhTW54Syt5TmkzcGs2dnNNb29ZQVRvK3NoRVZLQjY3SnJYYW1RcVU1SlIrdjNtVmVyQTd5MDRrelRMN3pkWWFyWUE3VXBiZER0V2NZanVZNkFsdHJjblZhdXREZHpPLzhSbTBuRnhTM1Q3Tm1OQmJLZlo4ajNmNU1UejF6WG5JM3Jta205dGg1TjB6R2t4V3dDNDQwNndza3N6SHJITkFKVUlwSzBNS2ZORHg5RGp0SEozdXVkaHNkNzlJV0EwOXJJdjR0Uno0OHBMbGtMc2x3Z3l0dDRYSkNxeE5Xakc2Mnd0UXdPZjUycno3VUpzQmVITEw0ZTd2VExrMEtwVVJFMks3NCs5QysrY1Fuek9KNEcwWlhEbnRPU29TSk9FT1JRVWhSUzRQUlJaeFdWckdpaml6R1JjVE5nUGhUaVNZN1ArWHZaSDRiUUpqZXhITXI3c0hhdWZkUjJLKzFVUGZ3djUvNlRTdlg4NlFGR25nZnMwdHZzWE5lMHlCdEVSNUg3dHJqdnUvcDlmajFQRXRKbmx6MVhRUGxUay9GVDYxdWJ6Zld6TkhMMEdQZ3JmaGp3VnAwdVM3cnJiWEpJRUVzS0UrbXg0ZWJuSHh1SHpZejhqQjZYMzhEMnBsUUNiKzhhRS80ZXpUT0l2eW9rRDdPWXNJaU0xZ0hSdTNhakR3M3VoaC83TzVSUkp5bHRKUlVIT3F4ZDZyQnB1M051d3orMkQvajVTN1RmN3VuTGpFOW1sQXJlNzY1MmVaYldXa1ZGNThhekl5a2V1dDlLdGt6STl2SXEySTdLTW91VWt1a3JJVkdlTGl1TGM4K2FlTXFsYWpzN05icTZPbDA5WEh4MHZ0NTU3dDVGRUR3R2w4QlZYSFoyWlhCaFpEdVAvN0Zpc2QvanA0VFdGU1h5eGk4M2xuWU9oVmZ1VENtMEZDMHBjNnZ1WmQvK1NEQ0xTcE1HNWViTEdod0NNUmlwQU42YU9zbkFsc3VjcVpyZHVzR2E1OXhhRlVJdUFpeWtJbDAvTGZ2WHFoc1BneWplSWVQRFhpR0dJZ0l0c0grR0tQZytqRmt2Ym5lcnBpY1NFTXBzZ3gvME02WENDRHJDUVNyUjkvWk83ekxvZ2o3TWR6bTI5VzEyRFp0VUp2MnNpNXlZRXRoNG0yVDVMcEQ1eFVZNEx5QVlCMTJiL0NDWEpRR0ZodnNXR01idC9iN3huK2xmbHl1RlkwZS85TU4xakd1S29xVEtRUU1VSE5MTlVla0NhazU0MlNTM0xmNUFlYU8reEVQUHJqTXJpNHRaWTQ5YlV5andReXJEdkx3YlBVM050bHc1cWZmY2oxTWZWWXVaV2FLMWswWmt1akVpTHVMNDQrd3hwYnVVR0NmN1NxTGt1bkdUUUxsUWxiZnVaU1JOVjJLbVQ1M055VGhNanE2Tk1NbGVrR2tYWnl0NFQ3SVJoKytYd09kNzdsVmZlVW5TVStMUC9RNXZYUlJyMDZEQ1pncTJsNmM1ZHltMC9rYWF1VEVEUDZtaDNTUnllcFpRTWtiVDhtdm9TOWxpcXZpRm5Oa3BjaTRhTWxUSDk0MnR1NnNhbk9uRDljcWxkMmsrYkZwblZJN2NNWml2WC90L0s0ZXIweFRDZFZpZ1ZIb1VmZTdYZThXVW1GbmYvaHpUazEzbUhXYm1ZT2x3WnpHb21OVjlLVGdiWUZLbnlHV2NPMFU5Qnl4bWJralcvK3JKWktoNldyK3N0SkpTQmtYWjN6eFZRb0FodFUwMnRaVHlXOUJSemk1bjV0bmV3S1JZYWNYSjhrNFFHRkFDL1psbVgyTjNUdlBSdVBuT2s4elc3d3cybDh1ZkRZRERXaGorc0tlVXUvVWR3UGY5WTVzS0JzRWRuNDhmemNsNENoalBQcDhYQlFIcWNKbmJEYzdlVzRqWHdiWXUrVG9MN2hzMWF5MllKa2NRWkRWSDJjbWVueW9MZnRBeUU5b1Njd01hVENpOGZ5U2l1RkdOdm1YSzhFejBoS2RJWlAyZTlaZXdnbnJFeXJnMDFRTm9wS2VrL2VyRXFCeC9TQjBCbUE0SzYwb3FpOElhb21GTi9hbGQ4U0VkQVBaZjRoRWtIajFWYjhiTWlKQUhVU2h4eEtiakh6ZzR2MzJjR0EwbEJZVklUV0d0MSt1djI3TllteTQwdndUNWFjc0NBVndhT05pbkF4ZUNEczNJTWU5U1BXU05mMzlPeEp2dlhxNFUzN3dNR3gwaFZkYThUditodkNZUVZEdC9YNUIyWXF0NFBZK2I3Ui9nVStDRWtjMzQ2dkR6SEZjWE1GVzE4anAvenVuNHljVGVtdHFvZi9kVmkwSXByTjRwR2V4cWZoN093elhWWjNqMktqNlpoOVRNak90YkVoeUlqZ3lVdVJrRmhMQjgvVHhVSURsSWxDS1VRU0pFYmVyc2NSazJ2K3pmL09TcXhLZE92UU5JdzJ0cWhSQmRKdXUrMVg0c3I3QXpZM21rY2RrTjk1S0xJY1VCSmdCQ05JRUNuQXAyNjJIMm9BNXRWV0EvTXloamI3US9Xb2tNeWhVd240MmxsbnVmS1ZIK1dPejRlR3J6NFhURFFoaVZGaHh4QjBQT2E5UW5neVpmRGxrbGxZTUIzdlZ3KzlJaFVOOFlwWDZoYTVvSnIwL1MrWjhpL2g0RlcwNERTWGpNdjVNMytXWmZ5TW1qb0VHcmk3WWZMaGZicGE5MzUrNW5XL25DUHNyejZNVlVOU0NHL1VGOGRJOUVlcnBIQWV0WGQ5bUZLTFZRUUxtaHF5NmgrVzBGSjJSVjdDcjBOdmdMakljSkhaVG1SaHJ4V0RCUW80cklPbmVaVWtEV1M2ZnlYbDVHUXMrclNRK0pqUnVUWmEzRzEvQVRqNTNheXo5YUlsazBucUx3SDlxcVdVazFDbWlSV01GQ0J2clptVml5VVp0WTBOQktWVzhEWm9QUWhnSXhWcU1nZ2RVUUwxanp2UCsrTW9kMTRLVURKc0dmNG5SaHo4VUZlMWo5OG5LeG5SZ3F0SmNNa3Q1RkF4bWYvZ1RMQnNacmxVUFd5UFhjN3FTZVhFVW8zdWViQktZbXRSbzdjSytoTmsvTzROVG1sRmlFcHUzTjg0dGlxSXJlRkp5Y1VSdWx2OW1XV2xNUytNZkhlb0s1NDZnY3lpdi83UU5MN1htZjZsSXdINUJ4RVZMeVVLb1RZajRvTUdvZ0FoVXB3Y2tTa00rUG45VTRXdGREeDhmOVNoTGdCTm9LSjhSS2hyQ3JuTXVONTdwWW1jbDZWNXZyZzRPVEpoN2JCeU9HNkpmalVDc3p2eExTTVhMRnFHNUc0TzBYYytnWlRwOXpSYzlENDhRM0pOTFUxbXY3dlBxZmJjMndLZHZTRWZQV2RYMi9vOElaRjR2Y2E3Y3FKMTh2dHJWNmRyUFlYd1J5a09SMGROUi8zbjQwWmNraHhLaEhhMlFCd3cxRzZ6SWZMdXVTRUhlZURrek5LWmUzZTNac0pnbThkei9JRGpOaU1Pek5xUjExbU5lNHRZbk1QMlRORWVPTmVSSkI2c0dpVUgwNVJZMG82cHI0ODBHZ2dGQkFCQ0dmRDhLbEVFSzNjOVdKb2tMNE5VOUk5MUZCbGZUTWRURHpJc25ENnU0T3Q4dk4wV3NEYVJ0b2FTTnlnR25DVzl2SVBRNy9uN1BxWm1JWXpTVkZYSDZvZnlEcGZZTUswZzdUREFvMlJ5dHluaTdqV0ZIeVFETkdEbGhsdDl0eStRU01IUVppSThsY1p0alMvckV1cEhsUEpOZzFQcllxamVjM1VYVVIrLzVKcGdRa0JId2FFajVSSkdkNTdoVE0vNzFDa3NQUG9GNU5CdzdNc0N4VVJkY1Z5M3BLMWZIVWFxWE96eUwvNDdlanJJc3hBVFlWYndDSGw5OEFoTU1PQ1V6QXRqY09oUVMvUmxsV1BwN25DcDhxOXlVbUZGVUJoRXBlZXJKRkZXTSs4RFBzTFhyT29tYnhCMGIyaHc4ZG1hMzliek5oajl6ZkhoS1IzU1grdG1ja1E0dUxqL3IvVlAxdzhpVTYyWkswUlpBbHVKVyt6cS9mamRKR3FOYjlvdkNJcUd2RXEzR2xTZkJoa1FwZDJVTHlvZGMyNnRIM2xEOFVqdlN1WW5MeGZWOVpGY3pCN09oYlM4dTZ1cHBlcmV6RnlUZXBFeEh0TGg0ZWJid1hxcFdJU20raDk3WDJ2UHZxYThaQmgxSk1aU0VYYmIrTGVoZzk1dm0yZk5LcFNHWENpNmF2Si9PeDZjem8rUC8rV2phSW5JQ1h3UERIYm13b2ZmVWg3SU9kSWlpd204VWVtNmttMGxwWE5nWkVkdzJXc1RLSFZqQVluRXFiTkttRXRvZzZnMk01TzcybGFEdlhaakowdE56ek1NM3ZiTkxTMmdWdmFhaWV0a21OSmNwYWN5VDRRWUJCSGhqTUJQbXovTDRrQTBnMk94TkdwalpCY3RsY09xdXUxYkNRUytoYldUOHh1Ti8zb0ZDU2xJY2pFb1RIRGlqaC9lZld5T0hpc3pkWmRRQzhYbGpjNUtNeFpKN3RSWDFSaTJtenI4VlRwODNxUHIzekJBVkw3OGQ1ZWdINWZpRExnYmowQ1RDMnpJYVFSWmVBcnVPQ00yZGlkTHg1SkMrTnJTV3Z4T1dRZExmc04ycWUxRGZRekRLMXhnM3Bld3lWenZWWTNtbGhSS0dwb0kwTXFIeERaSUd2UnFjQ1lYWFhZQktpVnloVTd4UjIrY3V0ZTN5WkNyQ3diOUhNZFdGbWJVbzhyaStxYjF3MzBXNHQ0TXZaMGUyUVFaZFFENmcxc3FpcTFkTzAwRUp5U3RNOHovMHNrUHZma1BkOXRUU0FJQ21QRyt6bndwclg3ZHV3SGk5bzV2T3h4WmMyem5RTkhrMmorTUdqUlN1TUZidlhWT1c2Tm1xeGY1VTFWN3ZQZlhqVXBVYUpLTGI1a1dwTmRvWWRaOGNQVFN0SXFDdXllWnplb0FJZUQxOHcxSU1FaDBIMmpoVG80MkZwbDdQTGk2SmdtYTFjemlxWitPejE2cEVkdTF2czB2WllrOURrQ2luUEdxbjY0bWZhZkdtZHhNOHY2dkJ5UGluQkJvczdpTFhLWWZYeHNMV3BSRzU3dW5zYTlVVEYyMWE0dGNqSExYazNaRWZSaUVzdmhSN3BybUJOcWIxOFRpb2U5Tmx6VTZSazNqbkVBR3k2MGZQOHhVL2VzaXQ5dXVIYlpDL1UwamZNc1ZSVk1uQm5ISjNLTzZtVmI0QkxTWGpNY0RIR0VQZ3FiZU1pUm1pek80eWpMNlgzcVJpUjI5Mk1qckpLMnRJcTIrN2VUb1hBVllpNGc5dVZOUW51djhMdWpwWS9KMXFxblF6N2grajI4eGozaGhKeU9UaURGbDlZR1RxekY4OHBKQmpKbEpycmlqSmlwWVZsQjBiRS90RFkzRXk4MVBGajJzQnRPS3RjYjBYbkdjU3BLWjNGUkJOaXYzMXE3MjZEWDFtYmhNT3B1ejh4cHo4TE5yZW5wQ1A2NXlrQkY1WmhvMFBuVDhkbU5Rd1hNSlJxNFFtTlBSZjlDaFJxODJTWFB5U21nbTEwUkhYczlXSk5lTVR6cndkbVVHeTQzdjJDVVdMR0MxRDFYNy9JM0RobUl4cnYzNGdTaEg5TXhLY1FKUDg3ZzZkMW5hN2U1WXZWT1RRN3ROT3FlZUZYQUxDUEs0TktZOWJ2SU8zdSszaDBxWG45MExLODBVd2lWM25IaXNUTnNBOXB3NVVnblQ4eGpPUlRpWi9OR2c2YTJzZEFjdFpIdlNhRERVei9CWXRJWUF1MzRXa1hJSU1XZ2xPTFptQkkwTGt3ZVlORWhCL1cwcXp2ZkxLN0dHMzcwVDYwZmdpeHpFRWtGbHVrbGlNT1VqK29DNUovdmVnemY5L0FhMENhdzhWTExvMnlLTkN1T1RqblpHV0tSc2hzVnBRTXpqa2Qrb1MxRW1ZNkpnZG5VQ1RKeUZua0VOYlBURVMxL3pTU28xbHRLd3NCVUtVWWF5dmQwUVpPSVRVQkg4anBRMk5iVlF2MWZiZ0ZnSUlDbzhjbGdDRVM4ZDgvVEYvV3FwZ3VHcGxJYXFsemFWVU9UaDU4eXRZTXdSWUE2VWZaWlRFd09uMXVYN1hqMFNOb1MyT2xSdUJ6MEtSZHZ5N1ZhU2ZWdjBFaW9KNHBsVlVrYlQrQzhLdmlFWUZHMzRLeDR1UG9xZElJMWNoZ1d4RVhFMkpRQkNLcGhnVGpteGlpZXVJNk1uKzZuK044WGhGR3JHMDZVaTI1dXhJc0dZbGRVZ1V4Q1JVeS9ta1pMdDM3V3VlMzlldkxHUTlKWGlmRm9YOE0yYlpEbzl2TGpoYlNHU1lCc0tEQ1ZLbjY3czNUWmpUQ2tQMVJOUUNRUEo4SC83VmFLL2wwNVBtOHJ1YjNSWW9UQlJHRVVBTS90RUFsSDRjUysrUzlJRjRhSXRpa1l6VURZT28yRWVHRU1uMnZVejMrQXl1NjRDdWxCMUhITVVORG1vcEx4aEJXenJYaFZBenlwbktGRVFqU29wTm04WGc5WE5sWTd3dzNqYzBRSGhuNnZEM1hDTjIwQll1WUNjWUxmdTc3b0hjSFhxM1pZYWtQbjkzMnNxZVJOZ2g4TVl0SUdoVkZINHBnbzQ4bGtaQW03UDJwMS90bzd0aE85NkZxOXVJNmJ6TUVJUTFHQVpBY1lBY0IrUzZ5eGFEeUlvUTFlbFVRcjlhcWxaOWtaMmRsRXFFaHJlbEZOaHI0YVhKa3BlVVllNTFtZU55RmV1eUhZNHBCZ0RPdkdzYXZoR01OMzQvWkdyNWNTMWlzVlF3M1o1V3NGQXlzMXdDRVAvZmlKODM5ZGowdDlHang1SURUYjk0OWdDUHg4M0lwYmRBMHhmQ2dNTWdwTVhIeGxFckFkRTZFQzA0TE5RVlhwWGxoK2pVN2thRjZ2dUZKdTdZSnd6N1JQS2VYaElXUDJ3bnBNRHU5aFhPcE0vcmNnMVlnN3JqUUliak1JRlUxOFlNK3E4d2pFb0VSV0FKTklUeklkTVpLdU5PRmh1blBKKy9QNzUvY3h3MStsUC9FM0orTnliNVRXNEJUVWJTZ1VKWUFDY3lCK2hwdWR3VEpUanY3bFlEaFpyUHR6NFdLMDg5NVpOckV3R1g3VzErWkdwOHEzN25RQ09lcTdOcE8rUFRvVVRvTHZLZmtXbXY2M0pVanZCKy9RbzNCYTlxUlBjY0lnUlVGQ2hlaitMSkZuemNPS1RMYXA0c0gvR3RheDUwTHBRMVFqT1RNQlkyS1pFQUJRa01vb2JpQ0VxRFpWbENja3dDWWg3V2I1OUE0T2I3VEhpNEk3SjFzVER2VjZpdExMdnRIbDFldm5GNnRTOE12Qi9iM2l1UVI0Y05uYU1Jb09Jc0lZSVZWRUUxNjUvZENzNnhNdE1odUNrUTQrN0ttWHoyUEIvTklNWTZldlR2dlZ3bUYvakZpM3ZJQ1BEOVhsQ2VzYlJhQ0R2TFZ1WlI4VmtmUTNYaEorUDVmZDMxdFNPYytaRnlETGRuVTE3UlJaakFRNFVPbmFYVEZ0RDVSekExRlRqSExkSERPdGdvS2RpVktHWGRuQVdtZUgrMWF1UDFlemRwVENxcy81aVo2alpkWGE2dlhMUm9oM01VcFNRbHVPZVljaXVWTzcyciswUVlvc0FOcGdIaCtWRFFpZ3h3amdBMDVPNHNwQ1UrRGFpcVl5Z2ZMYzNBOWY2MjQ1dmtYU0x4dHJyN3YvOExnUjR1ZnkzRHdzcWM0VnhHT3Fkc1hUbk45NCszcjBFTHcrQzI5RHN3ZXFnU2t5Q3lXRHhxVVRuWTlYaEo4OXg1TkhqNWd5ZzA3ZEtxR3ZydHp3dXcrK2ZyK1pLT3BzODdkdEp1aHZTYmQvNE1HemVkLzVadkxKWXJhMVVyZGNFNHVqV3NFNS8yYjIvZTFlM0ZRdHRMbmR5enFaS2NwRDBncktReElqMnBDRUpVNkorVkhGcHFDNXNRMXpYck9uc0RoRjZyYmh6UHRnL1AyYTlmRXFWTGFnY3JnL2pMUkN6UHFZc2FCU2tseUd5Vnp5SXdSZGRiY01wS1hsdjRRd2grd2JRekpPUFRZRkxrQVdCQTlQNVVzWlQrNUN3QjdDRzlQQ25OVzU3UG44dVdZWnNjR0JSbklrTHZzQzlWU3IzM292VU9ycjV1M3l5OHJhc2R6YkhCcmVob2VuYmRWdkZFR3lENkQ0aGhwUEhjcDhnM0k5czNGZVpHZ3VEQjB5YXUwd2krbmxlOVA4eDJMT3hFWXd5SUUvWks3QjVuUVcxaURaTFZvN0NBOTdlSytzcEh6cndjelJVSjJReHpnaEZLUXVPMHZ4VVl3eW56eVFrQkF4WEFxeTE4QjI3S2lsMlF1cjZjN3hCOSs1RCsvN3lEZGRoM1oyaWxLUUxaL2FGWW13ejBiVUJxT0FrMWljZ2s2bGQweTBUSHkvdjZYVi80ZXBKUWRkaWRZUFZTVGJhdFVrQUVrWExqS2tFVDY5TGFLTUhlYkVSdG43MXUxdXI1d2ZCVXBjRzVTM1pBNXZGZTBBSFlPeGgvWHViaW5Td2ZoS1AweURuL05XZStkZ3doQm9pVDFaYmxJM1RlYUhwZEwyNTJBalBlcXZrSFFjL2pxWTVHR0dQMUFWb3IrVkxLZk11WFlhY3hFcFJQakVpaUhrQjkwMlFNc281eWVBdDdhMnZsZ1h0eDNRUlZJU1R5Y1N3b2JRbWN1SW1pR2N6Q2czcy8zaHVpbFc3VFJqRmdmQnpoWW1pMlQ2RDJPa0dRNXRXblpOSmpLMzNVdkRkWEhKYjJmaDZ3Vm92M3JuZ0M5dGNZNSs5ZEJRUVJQL25TbWNvWGdsTEN5WkpxNXVpd2NOd3B2ck9DRlRZMGFpVU5GWFZ5MXN2SHk5dkcwNlBXb0pzZloxdSttYUdRaW05S2Ficm9IR1VSVDY2clExbVNsM1hlNG9xREp5Zk96dlZ5SUF0aHhrcFZaTHVoQlhITHA3aGt6NmF1QkNIMlU1WEtrTHdNOEhCRklEbHVNczdsQUVMNzRTR2NoekV6TGdEZmQvS1R6U2lQUnJQZ21GdVJMYkNTMVR2UTJUK3FtZGZHbk5jMFZtQnBMKzNvZGIwVUEyOGowaUpIaTdXM0FxNzdEb2tkSFlKSFVpcCtSbkpyZHVKZEszVTBuKzJDQVBDNStYNXcwaXp5MGRQai8venlTeTJ0NlM3TnJjY1ZnWVQxdnkvMGRya1ROUFJhQVhrVy9uSmIwcU5hVDFpSXIwT2JsYkhOcGFIMWEwa215YXNOVUVoTENGUEN1dTJxWG16SEFDSmNzMmNUeXQzMWRMenl2WDBxcXpQd2xuRko2aUNldlN2OUVqVXQ3TzluN2t5NU9YQnRMMzFtZ0hnT2l1UjI1SGVZRUFwbDVyK082UEVNc2w2VXREQnptTWErL2ZVWU8vL3RoT1FXckJKcitndXVpNzdydGV2QjY4enF0bml3NHlNYllCU2JNbmROVnBkaUVFWStOWERJUWpodDl0dG5mVkUrN1BuNFptWGh1dlJISXh5MW81T1owcmRRaS9uRnc3L1RiNnFINXF6UnExblo4ZEh1MEVQdnlmVXVqQVlKYmFIRnNUcElTS3NRLzlvRTV3YWhaLzU0dFNaMlg3MjBJTjBjS1N5Y1REamJNU0xnbHZwQmlkY2g5SmZvUnE1OU1rRnB5bTVucXJLMy9WZ0lwdisrMHZmam16QWFRTFVpL3NMV2liM0hwOHpGNnlzT0dnYnRDWDc2T0FYamFtS0RiNFpmRUdYWS9kUExHRkFCeEl0QnpNTWMwa092amV5QzVkODVpUENySVZzSTRtbTk1MElmbjBZNnVCRlBSUVZCQUJZcHcrWnY1MkZtMXVGczN4aTNSNVl0KzRaU0hPc3hldmQ4NFYzc003R3pqdSsxUHlPSTNrTkkxQ2pMeUwyUU40MERDYlBmNTF3bzdlUWVLY2N6eVp4RkVkQzJZRUVEa1llMEI3VFZwSW9PNnBWVXUzdW9PWXBkS1IvZVBjbDVkZHFDUmEwcnV3TUdhb3NEUnNiVFhsN2FWZ2pna0JyVTRQKzBlMGFnM20wYm5NWThjUlJpTXFZOTkzTlU0QnlEQVlaQkJiSDJhVWNpby9ISVoyR0RVK3BodzBPaFlqTk9LeUZLVDJNQU1wZm1nSU9USmFmblNDZlRnZjgreUNtV3RSM1pTMnZnUEs2WWFoZ0FBZVhpOHZZbTBpb3RnRmtCZUdUSVVkbjBFS0pCTzE5bk9ZSEtFZmk3SkErUEh0ZHhUcjVpWTVRakhRQ25PRUcxYlVLQlNhRFpvR0l0QTc5aFA4WitLdi95cTJFa0dXcEtSRGhFNGhMVXozR1VLVExKVzV1NHhLc3R5WXhVRDNlV3prdXRPWHVxWDlDR1BlaCtDVHE4ODVrcEpVZ1NuWldwSEJjSGFBNEw3MW5MRFhSaUNlWVYrUDEzMzdpQXBQZDgvMHRNUGI1STkrVStFNFdiVGMyVjRKRTFnMXZPSGFOS1lNVUMwRHRHZWxIUmxTRTI1OEFMUDUxcmFta2RwaWNvSVhXMDNZQ250bHBUdnUvcmNxZ3dyOWRyTlV2SldZZWRqUSs4NkhwQzl1Nmd3R3lDT0ZuQldTUitscHJjd1ZGUlhaUXZxdGpwVFJNNnJXQ1BvajNZTmc4ZjZEbkgwbzd4MHhqRjhsMlBLVGZjQWFzeTR4SURLTmlvNlFjWFVsK0wvZTFXVzI1SlVtV1dMS1hlUHZjRC9MVHplUklpWlk5VVRhT2swSDFaWHZJNTJWcnl2SC9ZOWNsSTJDbWd3RFRzV0gvNXNGeUdyeGZ4SityL2w2UmRjREx4bW9NMWczT2drTmtXeEN3aUowTjNyaWRPejFVcjZmWGhkcWdYY2R4ZWp2MDdETzlteS8ra1BnTVlTSHYxc2NJeVVvVFVOTHROczZBdGQ0aUtKVFl4K21qbHVobFhsT3dYVkJ1VHhZVW82UWEyYnhSL1Y0a3pYajdkN2V3NjlFSFcydVU4MVdBNXNGYmx2Q2djaHZTRVd2bHpQNk9IcEt5TGJRQ05IeFRLYStIWmZ6UzQrR0wrRHJJNzJ0RjEyRVpjdVBwVlNqYTdxTTF2MmZtWFJPNWF3VFlIeDVWaXIzVmtydHZra3grSlVDN3FUWnBaa210ZEwvbHlEV1JHR0RVN3lXckZMN0kvRkY0SEVCb2hCTWs1ckoycldsOWd2Z3RzUzIyNjMrOS9PRnE3UG1yODJLUVpJTnlqN2JmYnYrVDZLWGx6djQ5RkFrMHVMSkFTQVkzZWg0NnBxRHc2R2xQTXNjOXNwNWxCblFoQ0ZkMDU4RXptWGc3MnZseC83VFVWRGdNWUN2bm1lWi8xQkQxa3FkVEFKUm1Rd1hkeXRuYk1RcGNaNWxRL3Z0d3JaMHZYSEJvWi9IZ1Z2ekcxOE1UdUhZenhscFFoU0RZdyt3TW41eEIyNWNNejdNbkN5dk9vS2xwQXQ3ZENVekEvQTI3ZGlPeUZEUC8veDI1UDNoK1ZmdVJPcUNDVXF0Nlp6Nmo3cDFxb0w5Q2YzOWhYVmkveHRlOVJYeDd2aGE2ZTMrUnpuV1YzQnoyOWVMaTdkTHl2QWdYK2NmRDRPcndkdzJNOGYvQmFZTm5OcEpjNElITWMxaVZTTUVLMXd0YUhSZzkxTmkyU3laQXJyNzQ1M0phNXgveDAybkh6V2VnenJobXR2cUlaRFA0Mkp3Tjg2UVR0QVRNV2tIWEFLZ1VRRmcxZnJSMFVmQTJPTFkvdkIwczM1WW92MEUraWJxOUZRZ1c4ZXgvSnVxWklKbDdhZWl3em05b0UvRnl3WDcrU0s3N3laYnBNUTBvV3dnbHpTQktyU0phZk9TNHNUNno3dE9QeXlENWs4ZEJvd0xSMElEN1AzczdxYTF1RWJIS3VqcHNwOEk2TDNWeEtmZTByZmYydEUrOFBGZWJpSVU5ZndvUUNCaG5SM2JJNUp6ZUh1YWx1dXNQOWhIY2wyQk1kN29XN3dza0RodDJIaUcxOUxNVDIxK1BGN0lGNGVUWXhXUzJvRjRKT1F1ZnNvUXZKNGFQblpZVm5XODdhWjg5cjh6MlpzS3QyMmd5S0ZncEtJWTd2OGZRb3prV0ZhN09IQnJvS0cwQWVoaGM0bGVNZ3ZuTHVvRm9RMXo0eWsyMTlWdDRJdnBUbSt0MUY2Z2F2OVlndE5EVjdlZzhMdks0ZENBaHhQRGJYQnlpQWh5Mk5jY3Z3MjU0U1lxTUtRV2hlK1hEYmFFZ2JjeTRQNlJSaWZZMk9ZNG1YTTVwdWdwNXJyOHZGUEY4d2E4MlIzT0FJZG1QSUZjcG9FOXduMkJFc0hNanE5c2F1eVo5Ukt6RWpVZHd6WE5vb3FsaklsN295eUJwblg3MjRPenZZU1hnM2hjL21LWExVN3ppNGMwanV5dXhHK3ZINjVmZHpTZksrOGQycDRYSHU4TkdxT2FYcmgvcUJQd09YMDlhWllLSnhHdUNwd2VOSngvdStWcXJTblc1RkY4ajN1L045c005M2VPakFwa3RYcnVrWG9MUmRwaExMY3VhRFRpNjZVOXE4NFNZRWtlME9uK24wWDB6Wlc1emEvQ0lHRHI4ZGZzdkdQNG1GbTVsSEk3YnVjenkwbXpqdHVjODNTVE1PaXBSQ2RKR0tLeitJUmVTVHNNUGZiWkNVblpPNzRGMWRGMGN0dUVpRUZ2Q1FqSDlIM0VwTUNCMlkzeDRLUHpMdHErR1AwbDU3L29jWTB6ay9weEJOMzJkWC9NWmV2WDlOenhDR3U3cXVkbTl6Qm9aeDFzbW9LRkJ1ZDlnTXpJS3JlbE5weVp0dXEvTzVpQ05zRzVnUHZ6TjF3UzF0d1NRZ1krL2RpWUJCemFjUGVuZEVKTDRYb3lZNU1OTlZrMUhnbksvcjF5aitlYmwzS0g5YmZmOVZZVnFTMG9NeHAwdUZJa1F1eVBNNlFTRThLS085UzFiblIwYnFuSDVlOTN1cE5IMDQ5eUpYL000dWZoQ25ieVFCVTFNbnlYKzNvWXRHRTlteTQ1N00zUUsyNDB6Qmg0MzBMQS83OFdEdHpaSFBvaUp6OEMwM2VJb0M4MnpldVIxUnZhL001dXI5bE4zRzlQbXZmYlJVNk1KUGJ3bEQ5Q1Y1YzRCQjU3MU5SWS9aU0VmWVRMeFBPNVJEMXA1TFpLL0FLbElNd0RwOFRJTUdscTJPb2sxWHRXRGFyVWtlcm14cmVPcmpJZHFySmFsU3NYd2w5cmJGRlM1L2x1NTUwcUhkKzJpNDZ1SjBnemx6bjRCQXNFREpHNjRvTjZPbFRlMCtGK2VLNHA2ZTZCcG9hQzRkcmFuZkdKeGNGQjAraVJHR0trZmNtRlM0Z252eVNQcjBMM0RUY2NPcTlpQlozSjI5cTF3VEc0RFF0eXR2dVN4U1RDWExmYlNqMVlhTFFGdmZEMXRHR3hoYjNDWHRaRjRHbWYrNHF5SmwzTENmMlh6c3lVaEtNdmVaTXRIa09ySGZOTU04dTdnN3REd1c5dkJGOHNrRVlneHlsNy82L1ZERUFSR0lSSnVpR3hKSGpUbkZTMC9tWnY4UEFxdC9EK0VPbit1TDM3Tkx6dXhoTnBKK2Z5VWJjcXg2UG1wcDIyYk1OL21TUWpKanhjaEFUQlJvN0JvV21sWEJ1b1U0QUZvS0lpVXdtQUJiTmhyNUJYODZ2dUgvWXNKa3h0ZHZjdStOMCsvekxjWUp3LzhpcllkMTBXTDFYb1ZYWDg0ckhmMVEwYWNxU3JGS0V5d1lmWGpzSHJvVDBYcnFHOUVkVC9vVm1xakl1NGlkZlBxbXRCYVNUQ0FUNGdsNWorTXU3dmNuckM2ai9uZVRxeGMrQXd4cms4WjA5TFlFSWs0K0xpZGU3L2R0aDNuMk9qTkY2RnpjZ2RVYTlNZmdxN0ozdnhFUHk4dmYvbzFuN2RMYlVYY2hJNmN0bzMrMzNKcFllc25RQy81VDF3V0EzdE9rY0dXZ2dESEI4ZkFMTzcvZTlVMWNQNEZLTld1dUFaRW0yUVJlZG53cHdjQTBLaTAxSFcrZ3lyU3FJbXVhZDVGNnN6cVFrRjRkZG9QaTl0Q3hwbGVJQkVEOU1xb3dJQUFFU0hoMEFlMWgzQ0NCUkZad05ZUFBSOUR4QzFqa0Q5UUZBYW0zcEgrcVh0OGU3SmNQMno1ek5VRlU4Ly9OMG95V1AzdGFtU2tNVkFtR2svcEhiTXFBdDFuNWRadlc0cEpLQ3VKZ2c5QVk0R1Z2dUtZbHNNa2xyOUQ2Rzhtei9ZWittOEhlZWp4MG5oemsvTUppYjB2SHJvZUgvZ2VOL0N3aWU4U3JHWVI0K0RJZXdqWVdQWDU3dnRVOG0vTnZYLytmU3RTWkpIMlk1SU93VzJERGZEYU9MM0xLVlNER21Ma2taWTM3VklGbzRzTFFYa3JQQkxyN0FQOFhueDM2UVN5NXJRM1dIVjN0SG0yVENZbCtkVXBHclBvemZDZUp6ZmV3V20zT3Q4WGIrWjhOc1U5a3FVRE1PQTBhU1hpd3lScVRWeUdDNWFLQTZPL2JKcEJjdnJuVnJuRkk5T00wVVNtWkNEajBBN0lMVy9mM01ocllhTmd2S054TjlqQWkyM2R3dUtMcFdKY1FoeXVHNTRrMHBadDAyNURUQk1PNi9NbDhuSStFdUdTZ2NzRjBndHNYd2ZWa0JteDdtZ2FiUDJnODNsSlRBOTkrWHJpeFNyUjV4QUlOanFkL3lTMWk3OTEwWUJObkdzMEE1aGR0MHNRaGtjK1lLQ0VGTWppZTV4eGRQM0tXZG4xcGN1NGEvSW9SL1pvZVFySXVxNGVQbi95NWdhc0M1cW1xTzY5WXJoa2IrU3RyWUx3aGtUb2pWZTNBUzhqOVJ2dXRqbG84bnBnaENVb1UwbUxUNWpRK2lNTkx4cE9WenJQSDJ1cnZEd0Z6S0dBTWdOUzZvSWNKK0VkdjkrZzZKVUVtcncyWlAwK0JvV1I1eWdPdlN4enV4eUx1dGVqV0RWeTJHdDlUUTFBRWlXTDBHODduNXg3bTl3SFp5d1BRbmVvV1hqeWtJTmpSQ2dFZmY4aWhjeWlKbGVNUmlFa2daRGtqSVNsNE5QME03Rnp2UCtxM1gxeUV0RldlaG5pZGRSY2s1Mm5TaEdJVFFaRFp0YTlma0gwR29wVWN5L08zUU9tZGlrUkk1RVJUVmZhSkF4K0V1M3BRMWJiRllaeHhpYUxRaVFReXVmT29pSmtWWXI4Z05pNHdPZGc3YWNYajJLUXlhNkNUazM5UXAxVWxwYUVpZG1KWi9ZYldQTVlHd3lVeDBnQjcwckZYK3pJaysyZzJ1b1pMaGgvYTRkSTdDaGhvSmJ3ZVRReGJ3ZFF4TEdJNUQ1SWJ0dzV6SHY0QkY1ZktjeVFpMGZGVVE5d3BaenFyeXFYanppMkJNVnN6czg5blBlYkFMcEYwTWFRVXFDU21UWWQwNEFoVVNGOTdQOFg4WTIwQlQzRnByWnVKdkkvOEdkcWc1ZkozQ29IQVhVaUxDQ1dqRmtBZ0tncUlwUmpTWmEvcnIxZGY0RXBHcS9zK0UwQ29mMCtGNFJDSUMwZ2NoRXp3akJoNDVueFhidGl5dmFrVnZBcTdra3k0TUpaT2I0SG5GMXJSTVBJNHR4VlhQZG5UMzRob1hCWHRNakxWR2hyWjBwUTI5TW8wa0N4aTJxN1hBRGlDQ29KQ1ZZdUxaamlQTXhnYjRWK3NGbEFTU2xnV1FnS2N3SEJuaVowdEdGTkhNS2kxaVpnMytPUzJNZEVLYmZVeTJGc0lDd2U0bTJyN2xQR3g5UUFRRUJNRmxCVE5EQUNsRUlGOFJhSGZkVmVkTEZpb3RwYnVGVm10WWN0ZUM1NzJ5Yk01U1M4eXF4VHcxRDExS1FaR3U2QVVsUGxtNytMRXZjRXRWRTBRQm9UQ1JNQ3BQZUdwTktiWVZSSTl6OU5nUFBEblJJQWJQQVk2ckpWQjg1MndZSFNwcGNlSG15L2RGR3ljMTE1R0E1eHdiWWYyTHhpcGlmNlZBVXB1WGFQTng3SHkzLzEvZnVydHYxSVJxNHB4TFIvVnlPWm0rVUNoSDAybFRwZU12T3ZWaWVacm1HV2N0eTIvelZ5bUpSSVVDZ1pSNE1HUjI1SFlURmVwazB0K1dxK251emdrMDU0WWlCaU00bEZHNkVTRjB0T2xSQlNJTlp0M2E3eVY3eUNLbFNGelFsT2gwVU14azV1eXdTVmkxYjFicVcvUm5Gb1pRMTZPODV6cVVkK1R1V3ZoRU1wREVZQ0d0U1YwZ2RXQnRBTGx1SFdyRlVaUGlkKzdvbzY2dlQ3cFU0NS9mYVhCbTZhME5RNktCUmZLSlpmOGR6TlFIOGMvR29QWWMyQ21KcnFEV1dOSHdoQkRXNkRjRzhOUWF1OGJ3WVJVOWZJdldWbkwvSmNvdEU5L2NnTWRZK2VuOGcwTWhDV3h0Q2p3MzdIdk1sQkQ0ekUwYkZZQ1FMUWJNclh3UmFlMWpTaE16YllhYW4zcnprYzV6QlB4RjZuaXlBSEt6alVxbXdWQnlQVFlFT2l3MDJVWlYxeEEzdDBWRzkyMVRvM1JvY0R6WDQyV2lHay9tUjMzd0RPU1dPS2lHSEpiRTdnZ2I5UzZibmwzRFRxbmNpaWdoSU1rMGpVYzFrSEppSW0yRitjaVR0ZktZQUt4SHVXNTlKL2xFNXZiQjRhVTNXU0hXV1JLZHdzcWN6L3FHZGVhdmpkY3U1RVcvOWE5ams2WDFMaTlZcHBIK0hRbnpxRHMwRnVoTzFNZVJTKytJVjRsM29RQW5GNk9ocGc1U25kWGNDbFhrdTFSa29OZDYxM0p2UlN2ZE1WQ3NjY0JHdy9rZUNTMGg4TFl6M1ovYTE5UDUyKzhEVXNkeXJualRJUTV1bkNUY0cxSXBZSjZURk8vVENGNjFXbUVjTXV6bC92UmYvVmhMTWR0ZTA1NWQvMkFzUEtnYVlRa3dNSGFWQVh2WVVsNHZ3b3pEcHhzOEd2K3Y1NmNySDdjSGZ1MXVVb1ZCd2JPemtvVUczOVJvWkhuS3dQN0ZrWWo4TElVdUhqeTV6ZkxFNVFnTjIxblJaanRhVVFPZ3BHSFpHN05aV1Z1dkE3ZzV4eDlCQXVYM1hoeUZJa1BaSDhxeTU1NjdlR21DeXFRdnJLUlk2VVdvZjBieUpOYlRYbS9rT1NEN1ZXN1g3OFhmS0dxMzIwZkJjaUNMZHVoYTZuTndNWlk2b29iUERmU2V1bWxzcE55Vmx6c096Z1o5OWZiR3U1T0VDTkZTU3kvRGhrMWdCWlk4czhFdVVwY1NWY0I3UGp2VmF5clBlc0tYL3p0TzBKdy9SdENhUmdsTDVhcWh0eTg0aE1QamdLZ0I5U05BQzZFczV1eDl2OEdHdStGdlYrZGVWRm1sUkVzdzU3NkZZMzJYWGU3TnZHMmk2QldjdUhuQyt6bzMzK2w1WGRFMU9vQnRoc0h2Ri9xNlEyei9lMng5UERZMGh6cGt3SERrT01JTFFrNk1wMG0xM2Z1cHAyR2h6T2Q0VGhtbkNwU0ZUV2JhcnJCekwvZVMrVXlBMzVQV2NCdVQ5VktFdFQyS0NOQlNzaG14VSt4dFRwSTl2N0lhWkFzbVRCaUNMSGVLTU5Xa0VIRC9JMmR6SmVka2xFTEtIUnVGdDg3SklFd2l5eWlSYlVjaFpVeGxUeHEzczhLUndhSGs2KzJJMjNEOG1jcUhlbUJOSWV3NnNTZ2NDS3dLcDVDRzFGN0huUlpDaGEzUWs2Sk40UEpaNnFpUkw5UWsrZUg3cjdZaE9NTHljTlR3LzJYZ3A3VnhmNnNSUjIzamw3b3orY3pIZzgvWENmZE5zeEM5M0RSNW5FTXJGNE5Na29wRVJTajlDbFlHK3orRmV2NVpCZVZXRjRzZklVN2RadTZZQXB6d1BiMlBQeTN2V09GeEdVNnhlQWY3aFlyeTlqQkpvbmZoQWVKRElLQzB2V21OUnhreVZlQjNiU2lzUnZROWViMGRoYWRPNk9Od29IdjkzWW9lRjhZVFh5YXpXOUZjV2Q4dUJRWWdHaWdEbG5GdVllTHBjZGNCNFJ0dXQrMmttaXo5Y2NEZ3M5RXpxQ2JlUEY4OW1BRExVWkhtZ1RMdWhIWEY2cDNNcmNWbXI0K2ZqbkZKTmVGaVR3aFhyc1EzckNkWVFxNU1vRlJNT0RwMXF5WjdOTTF2ZitOdFA2eFlReFhhOXRRbldOZ20zYjROdm0vcFNzbjVzYnVNc2c4ZjBxNDdCcjNZVzVDL3VISW5rcjJ2TjE3TWlEdHIrbVhmamF0ZDN4TFROVVFtdDR5enREdTVOL0QzdHM5TktxNDVjWC9WYm40bmZ4V0lmWXhNeUR5YjBjMnlEZDg2dnpJNUo4MXY1bDY3cy9EeHBpV0FWbzFzWEw5ZVU4bHJmazMwUmFJbDQ1Wklmay9uZnpMTnNTWjBqM0RyNEYrMTJTL2lXenA3VTdoeHBpYTZ1QmthTllPbmpJUUdtdG9tUjJvMWlJQ3YvcjFXM0pkOEdVdTFUVjVoWlQxVlg1MHFSSVZUR3BLMXhrOFpUREY5M0xwSWI0V2dybFNyU2NNUWQvYUxHTmdhNjkxQkkwb1dXbm5rdnFJYUlKUzN3VUpZRXlPcWR0ZC9UMEtKWHJ5QklQd3kxdXgvWVN4NHA2WnE5WXptNnQ5YlpKZVRXN05TYkM3cXZPcmE3dXJ1dGZRY2dyd2l6TzJrbG96TXR4bjhzUkdaUGhpTUdVaGE4L1liZXZGMGZzenRZTHpFNnRqUzYzMWpYRjVqUlIybVprYU5ldU5YamxncUdpNmg1cGFqNXhLbEdWLytKZ1JTcUc3ZUl1MmFzdThodmxaM01hUEloK1ZZUkl3SkdOZTFuZzhmT211SDcwMnA1dFdTbEp2a2hMTTA4TjNWYXpvRjl2SjBsbWwwS2FxdSsyM1UyY1J2QWp1aVRCL2FUVm5rMmY5MU85S3FmeWdvN1YyMXZpM2pEaVZERGliSllxNzBhN04wVDB2S2x2cVRmYU96R0dJVndiNngvbUtsZnlWckN1djZqemRKbHEvQ1MwSFhzeGl2N0J2ZStLZXBVdHNYQWdsZXRyMHh1cmRLSHBmZmtOU3VxamwzaWR3Wmg4OGNJSVhsUEtmZE1yblBNS1YxdjROMHZWUmRmcTdac29PUEtZdFUzYVhZSUpHaDFOTVRya0xuYWF0U0orWEsvL0RwSTd0ZXVSWitqc2NSUmZuZWY2NGVMMk5kKzR0aFA1MDd5YnMyRjl5bVQ0d1d6cmYyMkpLUlB1MHVoWHJyR0N3a3JMREErNGFYQzE3SGwvS3hPRjJiSC9sM0NqZ21aVzZOTFJkMko4SU9ZZWg1aEFraDJNczdLaS9kTnJBSlhuYTlhTmJDMXFuSkx3Y3lZRHpPMXA3YS9XWStxZUZxT1lkMlFsd1c3YUhNdExXTjdGUGNjQjFLR0cvRWNZZ2xXYmMvN000L3hvKzlXbXZYWFB4cXg1UXhwVzNIL25McHNzWnBrVHdFeWdPaHBISTJXQ1JHaW1qUC9wVzhUY0tENGlBWUtRZkZPbktFV2tSL3F4OFVEeGUyaWxjVjRLOUxUeVJLZVpKQTZYVDE0YW1SM1VmMXU1V3FvZ3IyZXU3eDlrR0pMOTB4alJHSW03cno1SHd5SmdwaDV2Q0NXWGlwTkFoMm8wUy9KaFVLTHA2MERXOW9mZGpvKzdUdGJGVmVIOFp2Wit4SGF1WVYvbTduVExvemIyTFM4R2IvbHdnckVYbXc2T2R5TzUrSE00ajRtM2dFOU1DT21xY2EvOHVKVi9HMmY4bDVseUdzQ1JPMmRUU2pNOHlySVU1VGRtOWZrK1hQbWRKbTZNVVVqUWx6WGxybTBWVCtjcHA5cDlxcWJKNnh6eTdWaVJYU0pBYm14Zk4yczRyY2VqcGE4L0trRFBocmJnS0J0QnprdVlISzZTcjdqcTh1eUNaN2JHWDcxT2VOeE9vQVZHcVBwVEw3K2pVcjBldUxzTzY1eEJNRlBtWVQzT0RjbGlQYUJGVHVxWmVVbUhwMDZIM05FOGtzSjF3a1djUFZBTCsyZmdjUmdzMis3b3pod2dUQk1JbjFrTkVHcXFjR3htOFBUUVMvTmprLzVHMGZZcWpYczg3cmsyYlY0VWlxRWo2RUY0UWR2ZDQ5blFPcmIrSDV2U3d4OEhkaWNVRFBOWW1LTXpmb1JFemZQOVV0cWNFT0htejJ5R1FTUktyME5GTnB3T0tyay9ZbEVXVGRoaFloMTNjSEFRY2J6OVhWL0xtMnJibkJIaU4wNk0yRjdIQXdZYzZMRXFjanJSUHB4a29uY2ZORUFQdGpvT0xQWjFGcXNJNjl5NHFkU3hqOUNNaS8xTHdaQlV3VGdzQS8yY0Y2eFl0b2s5TGs0UzlnNitsRldHallYVGJPa2h3QXhLek9YTzRrbGh4S2FYLzN2T2M1RDFhemJiRjJyOXhqZ2pTaG95TkdoVm8rcEcwOFoybTJpRjdKZjZGZFN6MW1lYytFZ2FydHFGRmoxem90bEFVaGdFUXdyOUtUcGZQVWNDcEVUNnhRLzh4c2ZaeUNBeWJtc3dRTm1KREIwYU5VVlVWZlV0OVpvK2JFN0tWdUo3eDhhcVloczlpaURXMllDU0JCbzRYcWVtZTBodkhoWWREWm95Nmh2ODNjd2JHT3hpcW0wOHpTb1ZOMFhmeTdPOGZiYUxiVTA5MXBPVmkralUrcUR3c0JPb21CTHlCK0xlR3QxSEZ5VklmSGRSaUxPamUyK3FNMDVWb2RkcHovUyt2WUJ2UzJYQTMvd2tuNFNQNElVS21LUlVwVUp0d1lhUGUwNy9Bc29OQ2VBLzcxNSt4OS9Wd3J6V3RpcDZJdU91TkNFSStpR3BBZmhUZVY5ZVRuQWpvdXJmSjA1SnlUTlNiVTNGYng1WEZ3WEYzNlZPUnlpWlcvNzl1TUhpTjRkNHdhU3JRdDZQQkxuZHZWVGZVR2ZPTTI0VVBuVW9QNmpNRkV0TTZ6UHlBcWJrYyt3OHgwc0VxWXY5YkV6SUtBNHNNYWJRdlY3eGF4UTRQUCs2dHFyMDk4NmZwdUFjK3VnU1RsaDlkVUUwQXU5Y1Q5TWZiNVpZYmx5Nm95bldlMDN5emxVbTB2QzUxanpkR0xxZEJHQU12THJIai9meWR2LzNJMFJlbHRBdFZncnh0T0c4R1dUY05YMTNTYXNVVjJTa0dtdnBoSzIwTHVrZzRMN1ZQNDFUbnJpdHhTVVRxQzdiZnJIQ0N6TmYraEdrUWsrTXl5Mm1DVGI1OTBwcDg5WEdSaTlYalo1TG1VSkJJaWx1eVhHOGVnK1lDWitVMzJuRXNoSlZxTFd5aXJNZ081V05wU09zeVJIaFBuY2xBNG90ODFTUDRKS3V6bm9MOGVtQTFwQWtvbjZuWGcwNjZJWHJJdExVWXZYV09tL0tuMGN0TTlrNzRZczdCYXlZZ1kxWXRKMUZrQ2RodnVKZEtCUjBHeTNSWGZoTGhoTTJFNGxLYVFUZlhYdWlrWFFKdytxeGt1QVdFcmVXaytveG1xL0xwVW5Pc1VXVWNUOHB6TFRta2p0MVBKbWwyNHVDaFNKeEU1Z3hSWUpQUUhqSWFaRnM3SGZZamxlQmZuUHVsTUFmT3RDVytIOGUvTXE0OWFlYjExcm8vNTJpd1o0c0NBRlJBQ3NJeC94cG5HWExRVFBqQ3ZOZkZWdDEzR2lSR3IzV09TZ3dITHVXSXBnanVtaFN3MngrbDdxZ3dlKzVnSUxwejJTZjV6eTJMekVOUmM2Z3d5QWxKWW1zaHo1VWJOSURGZVNpckUzT1FWMXdoNmNlRXQzS2tWdFY1bjVNUFJUcjN0aHRJcmdjRnpqL25iejVHOHhVaGxJeGxCSGpCR0kzemZjdzVHUG1RZTh5cUh6ckxvdUpuS0l5alB4VHAycktxWnlwMzBMRTlFTFRxOHBJdW5ieHgvUTZqdkxzQ0l6SEU4M0ovN24zY1phM3Y1dWVBMEJiTUU2OEV6S3BUVmpZbzNPNG1vZGdSVW5FM2MvaS9TSENVNjQ0M1l5bzcyRE8yQ0Z1c2QzQlZ6K2VXdkRCYnQvclFXOVk0OG5zU0NtaXViaTNZaldHZTdiZHRZbjFJR0RYMy9IRjNjeTRURk9NU2RtM3pHSG4zSjNVNm55S3UxNWwxblN6aDdnTHFvbStJMXZ4N3JiUlRmSS9uYmFZaDBJMm4rZitZWHpIV3BoeGxlY0R1OTMyY1c1TitnM0UxM3dmTGlIOVZYYnJQYUcrTHZQeU1pYTZPaHkzTStRb1BnR3FydGp2ZlRlUy8zK3Z3ZkpEOXpndzBDczlaTWxFVTNwRU9oMk9ER1cwSUd0aHlESHY4TWZIY1RvRVNMcDF6RzF2KzRTdVVRdzR1R0IwZ0VWNndFemNxZ0RlSEZSbHY5S01IdGV0ZkxNSG1VMjdGVWt6Y3EwNmhybHpOdWhuWlg5OTNtRm02djllQW5mZTYrVHhKdEkzNUZzRzVaUGY1SldjTjIveFh4SWh6SDljODQzcTZQYmpUV0tsS3pRb1V0aTh2S2ZsNTVsRW5jMmJqNXZpVW4vRmYyZ05wZDd6ZGNRcGxrck9RVTUyc3dQclJmc0RhcWRPQm9Wd2ltQTVjYTZZR0cveG16WGZ3VU92VUhpTkJkV3VZdHAwcW9MbVZHTVBmVUpkUHZHbW1sYitucWVhOWVkYThodys1OW0xTXFzRmMrS2R0dFBrclJmV1ZzT2lmeTFYSHg4YmJHVU51U1o1L0RrNTkvZVQ5b3R2MzVZU0Jud1BqczlHOExmelJLbFFCL1ZNU21tUzFUQ1ZwREJaaDZST2I1SzFiK3pQeFZhWUZ6SmJXdllhTEsrSGw1bmJ2M1JZQ1pqWUVOZFdTRXRReldXNVF3TkVRUWN4emU2a25mZmVCYjZNQ3BoYWdFSW9nS3E3TCttb0l6Zi9MbEpJQ0w0L21uTEg3K0k4MVJndFI2cDhhaXlNRVl6NmJYVkM2ektJVU9GT2FRRjk5R3hRaEQ4WnBxZUlRYS9CWlJNbzdMeTVHMllNa01YazU4eGk2YVBUS1RLTEFaRi8vMHJKV3JqS0xYUVN3QjZJZzNQUGM2RGRMS0FDTytCSmtRM1BsUlV0QWM4TlRac0NOdGdZVm1aVlVacFZKYkpra0NnYTlUdDdicGRZUE9zUENZSWVEVkhreEJNeEFpZ0ZUQ2Z6TG9oaVMrRXVnM0pwMnVwb2dVaFhHWjVvNnNtcGFUdjBOTVZsWlhSQ0ZyVzFuM1g3U0dXa3BMS1ZxUXRVcS80Y04vRFBDL3VPTzZxejRNc0hpRW1Tdy83b3krcE1wMi9OSjBLRTdRN1FheklOUFNKNGdVV0hyMEhJWUZQSmhIVmhoNk42cU9oVk93SFVML0pqOXhaYURwV2VFbTJjMHlNVFhZRkR0eW9maE93aDRBOXZxU29hSGUrUk5SSERnNXk2bUZ6ZmRWcC9SbE9Wb08yaDYxd1V2dmxlcXV6MWVhZi9MK3lMdmEray9RUUU1Z21TSnU5djczbSt0NFJIQWl3c2xiWDF0WldWVlYxZEFoUlV2WnlLbURiQ2VWTzdEblJSNW9vM0sxZHBzaU9VU1ZJVTZFeGw3NGxBM2QzYTR4QVNYMGN2QmdNdzZyRGZRTnVQWEV5Rkhid0pGYUowRWxsWlFCMDFQRDNteExoMC9WMmZueGtHaEJzOUtXOHNWTDhIWGFFeG9DUktPYUJ6MGdxOC91TjB2dnVyWmZFZCttWEVPd2hpbkVpZU9oMTMvdC8rUEJDcnYvYm8ybWNZS054YjFoL0ZON0IvcjUxQnMxSGQ3RXRpSUI4dXNqOGs3WFcrN3ZUbFVzUEFSNmUrOWFOMXpNMHZ3dW84TjdBRmpaTWtMS3NIWGRtMVhFdDdHZUtCT21PL0l2a1ZvRkRkc2tBQ1BJUUtHTVJmTXA1REhveld3OUU4SWtvL2xjaGxxU0l3VG1adlp2QkJQV2xZSzlRZEV6RVVCZjlCVmZCMCtza3ppUmovR0lyU0FBNWNJWXpnU2x6Ky9PMlBSMDJZcWdZRzN0enFvdjRTWVM3cTc2RG5kMWFwNzgvRzc2QTI4bGlDcU9XL1hyYll6RHBpOUh0MFp4YnF5QTllM2k1cWdZWEI0ZmFCd2JjcUwzZDNkMkRBelhaVHdlQ2dvSURzY1RIcDZkcmpYWjZNaktnbGROR0ZpZHJCR3F1SkNCRmdnRFYxeEdsR25nYWNHakVjeFo2TEhjcTREUG55TlpQQTJsYm92dXZtTlNLODNIc3Bla2tFaUhJdGZPYTFkcmdudlA3QVJQMnpMRXdVY0tQRm84cEwxS1lxT0hWbjV1ZGJvODA5QmV5RlErU2xJUjBWRlVoRDJmVGNHWTRGV1ptWGR2QjRLbmpXekcrbUpRV1JSOUYzZzlDL204K2FtcEp4VllaeFhNTEM2Wmg0NmR1eHkyeFEwRHd0MGtaMUhCS1d0cURQMmFPWm05VG9PZENMbWhvdUIzajJYaTU2RVY3Zm5xeVgydTVyY3Q5SGQzNnFtMTRNb3VqK0MvaWVzVVRqV1RONWdGQVRucnl6R2x0UHlSeG11SCtFSU5VaWphUnNpS3BEK1ZHSDVHRDBXdi9iT29mYzVtMElBYXpKNTN5czdGZHJHeThOZjRwL2MvdnZRVnl6djNmbitWU21UQUlSN3g4RWhicXJHbWFWdlMxdGFYaFJYY0MxQU1UMVNQdDhjTW1EcDV2WnBSTXdXbkZWa1ZGUlhwTjltdTE1bktPanV4VVRsR2xzTkFlUGlVem9BTlh2bXo3SmlLa0NhaEFFV2RuWjB0TFMwN0MxeDNTZDIxRHcvY2VKRll6YzNQSGNUdHV2V1Z6N1lRTW1UK09RcUpaWWJFUlFsdGNScXMvakFCQmh1L2VrMWg4V1M1NE5zTGtMZE53STAzNTlsRzVHbjZHTW00Z0tUMWRocDVMWVNhakRpdUNzcytFWFVORHdtVmd6Nm41TThzcVJVNHY3Wk13Q01ya212QmdsUzNhaW9VTE4wcS96ZU55RVd5YXJGcTk4THhvR21kWCt4a2UrTDlaZ1BXMjV1L2ZSVlN3Qld6TDlMRllGaTNxbXRmc1pla2phZjg0TW1ORlplVmFoNiszcGVYQjdmSEM4L1B6KzNIbjI4anhyZjFLNDlpZUU3V0dabEdLd244eExsUWRMN0NQeDBrUkhvN0J5VlhBODJja2tDSUNTSkdkbmQzZTNwNGczV2ZmWkVxTkZXWmNRME9ZdVQrdDZmL3MwOUhZMlBnblNHUVU1OU1kakdkZlA3K0tkWGNCbTJqTGdWQUFoUmtBd0NhdnpjQkJYMTlmVTNNZSsxWTh6UGpoOWUxKzNkdkJ6QXlva3J5OXZUMld5VFB4NS9OblZmb21ZL3dzWjRXWjZRZ2lqVC9HL25INm1lVmI3NWFJNjk2dDEwSzE0Y2IwOVBUTXpNemNuT3Z4ZkdYVGhwLzNVcTA1RnhjWGZyVVlGK2lLeFZWR2xXT01kNmcveGNkRTZ3REtNQTVJOFJqNUVheWRTV3N2L3dXRVJjQ25hQ3lRSnpXOXUwT0ZDUUNNUDE1Y1hIaWZ0LytSNGh3RkRXM2w5TTVESUJZdFR3NnJDSnV4ZFlaN0xDLzI4dmsxeXpsMzRwNzAvWkswckF6eFFPYVlRNjFYK0VldnNqQVhKK2ZMTmw1bmwreHAvZkdzcXlCSkhLbXduODlFamlBZy9vOTV2UDZncEZ6VHM5MUFBSEovalcwMTVlbFRPVjFrc1ZVME95Y2VPbzVjV1ZscWNyTEE3YXphTjFiRFB5eGdibTZPVWZQLzhmRFdjVkUxNy8vd1VoSWlMU0lOTG8za0Frc0pJdDBoaUVxRHBNRFNJU2xkSXQwdElFdEpTWGRKaTNRM1NEZElQOFA5K2Y2ZStZTVg3TExuekZ4elhlK1lNN05GTGUvc1BSNjdIdlI4VGQ0TU05amhFWkNpOFNWUklRb3hrZi9qWEIxbFYrM0RyZFp4eUUrb0VzOGpaOCtrT0VKSlRkM2t0SzJscjAvRENzWGw2Vnl4VTVRTmtVeGhGcFR3NTVld3lOMTJmL1BtaWJTN2FwcjJFTDBKRGpuTDFLNHpKRmc2eDNWaTViRERxS3lIZFFCRmZPSlVsZm5rY3JzVS85R2pxZDJ6cVFxei9ja3l0TDVFK0lhbnB5Y2FHbHBBUUlDYm0xdk1HTFhTVHpYTnNWcUhEYStybVlVU0pQSmRoZW5BZEpVVm4xSlk5NHB6L2R5N0IrbWtCVW1tbEVYVVA3cVN1dDU1NXlwR3kwSmR1anQwZE5SN1hPZ3ZUWlJhb3JoWEdMZGZqSWo1cmc2M1dBYnRJdUR4blByems1UEIxaC9HeGNPK3lveDdHcGROUmxBSWxPaldBNHJSNFppNFBOMnVxS2lnd3NPRUVpRUtOdHJJRVVIdGhGam9nMm5DTGt0dEdFdFFpNEdGdHhxZlVoMDBOYzkzcGh6Vys1OTJhZHZZN0kyb2lEV2FEOU5EeEdQNmVjMEdQUTVhTVJrWUdGUkVEanZhQWg3eTh2QWNQSDVMYkVsZkhsZEpOZ2pLWUtIQjdUajBNVnQ1UllYZ1JxdkJBYmdoR08vRnhRVzRXbGtkUHBTT2J5VGNiNEl6RFEyVGxwSmtFYWVYTWYzdlEwWkp4aDBva2R5NzZPMTZ3K2pTaHJiVWFJTDRIMVMwNkg4VERjckplWlJ3Tm5RR05TK1FQQm8wbEJ3SlZnQ0JoWjEzeExOOExnTzU0MG5zV3FjUlVtb1BNREVYUEk0SHpzNUFndTNaMXphZE4rNC8xLzRCSVhyK1VVdnlnZElJYkdlUWdwTHllbzNUMisxd1dVcFRFNkRIbHNJaWFVNGUyNXVTNjl2ejV2TUxqNlNrSklCY2J1dEpaajhVS1NEUzB0SWNPalUvdk85dXRkbWRULzRPZzByWW5hNHFyS3NqMzg0dDRsV1h0Qk5pUFByeEN5UmxrQVJkRjFrZDJXeU5YVTVPemdvWWE2c0JvalAwOGNMZDdUa0ZCUVhUTWRYWFpJc3VRbjBNUVV6VVZDN2w3bFIzYktnOGpJRW9CQm8zV3ZncTFEOVo5Wi9vMmJPbFB1aUQ3K0VNZXdqMHVkVmtXYUgzOGo3Y2dVOUwrdnY3eFdtNVlERC9yTHh2NmpZcEEvRlJVYjRTQUs2d1hmYkJXNTgvZjlabTV4Y1NTdWJQZll5RmpvT0Q4MlA4dlJySmpyN0NFU05CY0FRZ0t0dW1pM1dRVjQ2NnBTVWx0MmZWemJycTZwOFp0TUxMQU9RQ1lCdmVQd2NhZUtVNzBzekU1T04wWlVGMk51cElRS0psNVlOR296SnRiMjl2R1prZ1F6SXdid0NMaW91TEFSek56YzJCMzYydHJYM0ZhYWtqQWRidjdPeEVSVVdONm9uNGppcnlQbUtDOUU1K0NDWWN4T0t5U3JlNXRzckI1WlNEUnJQSTdlT0pxMUpGZUQ2bUtMMms3dXZ0MFJMc3FXdzFlc2ErL0VVNkoxOGw0M2JoN21iQkhHYVpoaDdFblpLY25MdzdVejB4T29vMVlhdTIxU0c0djd0N3MrRjl1ekhxenVoNE9GLytvUThRNHVhaHF5ci8xRWYrcnNUdmFlVXZhQmpVdU1pdS82MUVpbDN0VkF3UHF5WDBWWDNvaXdlWW0vT2xWYjZvd215SVgwREEyT0sxcCtkTnhkQ0w5Mi9lYkRnSzJUSGJzcE0rREdvSHdrajI5OGpJc2ZmZHVmZlYrVDROSlNVbEZkWHAxUTJZeEZZRGdraWZmWi8ycFpZWHdvcXE4Z01udEFSK2FSRG0xdk5VVklMQnB4c3QyRlJYTDdCQ2pwUlprZ0dDNjBwSVZzckYralBScS9oRCtWWFl6YVBKNWFQRCtiYjlsNlhWWWtFeVJyNjRaS2JFZTYrUURCSFhITHM0M2dDMG41MlZoZkorcTRORG0ydjErT0wyWDdkWVhoMUhGam5iOCtlNjFUWlVFUE5reHJ5MGI3dkJSdUVYSGsydmd2QWFUOGZ2S1pKSHlXR3BMV0RveFJXN0VJWUJ3d2lvWnp3cW9kSGhZY0t3enFPakl6M1hwWUN4d2pmYmRmTnpjMVJZNk5JeU1vQjBBTTIvZS84ZUNBcWlzRTdtM0JjWit3ZEw3WGtXT0lMZkxkNkI1RlpUaTVyWXJwclpCUmdFS3JPMnRyYXFxZ3FVdE5HbDdkWVZJOStJWjB3TlpZUlNMelRWUWJrRnZRMmlTTXVJSWsweTZBTjVnd0w3b3NaTS93SEluZHBuR2pwMFdCQVVDVjlWZGl0eURSVmp2Q1d0T2NuVk9HbWpBUFV0UnlIQTI1cWFBNE9EWFR5MG1wcDlmWDBaSGtkeVZxYnlzYjV2dExSSUh6OE9TU1d2OHNtVG1mbHByZkJIMFo5QXhON1krQmxwU0wxT3lmVDBOS2cxdTBId0VidmcwRGhWWnNmVlgxRkFKTHFZRGFaaUIwaUFQazdPa2VJRjhTazlmT0FIV25ja1RiUDltand0d1crWU5SQ2xBQmZJbmo1MU81OXp3WHh3M3k2dnJ0UjRwWEtHRGJoK2tiVy9iSWlTbGRRY2EyaG9hR3RyQTNSNGRHVGZvS2FqazVxUWtKQ1d0bnZxcnZiSHNOS2l2RnJaTXU4cXlDL1hKU0RMZElPVjl5MzdJSm1BWm9RVksxMHNGd1NQMGlmcTBEYjBTSUl4U2phUGRvREJxRUZEdVVZcnRBOWJMcFNONFlKRUZpcU8xZFBiTzExaloyeGhVV0NSRExEcTl2cUNQeVhDb2Nta0ovclBIM1hGREJTZkgvZ3R6NmtqWlNaT3pXSEliYUgxaGg5Y2xKM2puRjZIWWFOTmdvcnRnTkdxWnlLR1puOFl0aTkzaHEwYzF1Ulp3TDhQeXF1b0RNM1lObnVDVUNEZzRRVjFmcGo0OHpWMjdWeTRRZTNjY0RoWmhIU3BYcU1RSFA3WFVXaDdlN3ZhZWtaTFY5ZHphN1FBLzhXL3pLb3F6WWxUYmZiQWg2OHdFU0xCN1V2YWdGOTY0OWpVZUI4L2Zod1hHK3NxUWkybHR1TXNQUDdtcldocW51dDVGMnlFeEFhOWZNZFVIZzVaU2VXbHBXUm1NckEzNGpuQTU3bFQ3ZCtuV1lMR0ord1A5anNMemZFamlUSjlVRmhRL1gwazRNei9CV1R2UWZvQjhXSXFjWnRnYXlneGFyamRZRmRUaHgyM09ZYUpqWEswLzh5dVhwbFJKeWhpU1U4QklSL2h0TUhlWHZuSzlxNkRhSzVPNlJ2ZnhzdEF3NDRWdXlKS29ERFZrNk9pbGc1ZDFWV2cwbEhCcncwME5lTkt0cGxWMWRzRnRjdElJcVM1VGNZV0Z1N09abXdMa1paa0QvZ1hDcERJN1RxTFpDa3BxWmxxVy8wNlIvQzNwcVptb09ISjZhbGcyaURnQWdTOHQ3ZlhkQ2pkT25uOWNLVWJ6ZGNIOUtUZWVmZTg2Vncwc2p2SEl2bTMrcis2Nkd1U0g3ZFVHVitUc3lnaWVYUEpNOTdyLzNpdExCZmUySm1La2hpT2h0bkoxY29sNTAyejBEeDBkOGpVZlhYNUtnOHZqN0R2bDZwV2NWS3o5YWZkSWlHcFlUSk5SMDFESERwL1ZWUi9DRk5JbnNFRm93SkFQOWszODBxQ3pLbkVnNGI5NkYrZzlnNDY2T1V4OHNteXZZOTZjajZUM1ppZTJwS1U1eFVYNy83SlZUaDAxZkVnTTlTc0dqQmxZMlpPRkxEVlUxYkdzK2xRYXpLbkJZYVFtZVR5K25pbzdIUEtld1NjTWprdkxpRkJBQVpiZkRvc29XRWU5VTJsRVNRem45VjRxb2hiZVU0T0drT1liT0hTSnBmNGgrcVpOeVU2RjBCcEo4VEdFa2p3OFBESXk4dXZBNWEzblFmc3ZBNFVFWmo4eVk4L2I2N09NK0IycUdaYkZzbW1GVk9VZUpnL1I3UE9VVUw1cmVpSlZzd2dQblU0MjJWRmJJbzVTZjZ5MFRSTExqN0c1UkVPZU9IRXB0R1pHYzJucG5mQyt6cDFjeTlSVzNYYWR2MTVOVU4remxFM2VLWTAvVXY3MDlrM3kxRXRIWUp0RURyODRFZzNYaFk2OHNwa3BVTVhWUnczcHRQWVRuTU1wclJFNGtNa3o4eUV6cW02d3JBU3I5c1VPNmJRNUJqOVlzck5pTFRVSXJtdXhCdG9qT2JMc1ZKLzA3WjBucE1ucmxzRithRmhZUUJWSGtzQjV3aWtSSWgwRGdBdnZkSUoyTUQ0K0hqRzNmVkdYWW1mbElLQkhxZXc4TlUyc0tINk4yUDZheHNiSzNJamczYXZVcFhObkp5YzFOVFVhQW5Fbi9uVjFkWE56czRtSjVNRGE2MWI1L2ozZDVZNURJQmx2Y1VJSTh4a09SV1FXL05WZlhPN09oUlE1S0VySlo0TW5MTEo2MFpvaS9malNMcy9WUk4yWW5qNzJQTFhlSE9ZRUJjWEFwUTRBR28za1hSYnIrT1VpSWlJQWpiS0NjV081WkF2bk5vTlhDenBmOW9GRVlOd3MxU3VCMHRjWXZidzY2QzdpK3NqaGxlYTZ3VE1qUDBscktGS0lmaW51SlJpbzdwYWhHeWxxWnJmcHhVSFJyL0xCYitza2ZDcEtDc05PRklDMFNOTzFPWjdDZkV4OU1OR1FjM2tpdUdLY1NpWjJyRnhrZjRFSmNMQmNGam01aVUxWTBWa1E0dFN5RERqdVl5enk4T1BoaUNLckFPTEtOaDBoNjRlNXVibUJnYmlmMW43Qnk1dXZJRGFDNUhrSW42Q2hmNjVOUlBVUXBYbFkyVnZYbHhqVjFkWGMzTXNQd0Y2bjIvTU9OUEdYNzU4VVJidFVNcTBlS2VyT3lmUWRCZ0JxQjdZUG40WWpPVEpFdzE1djlaRklDMkFEaVBGUWk4dkw2ZjJ2ajZzc3Bvd05UVkY5VUVpay9PQWRBL215NkVHRHBxTjdXRmZISmx4bEN3Nkh5WHkxY2t6TGx4alI4ZksvUHlOamhEaUlId2FHMnRyS2twSzNBQ0pTTkd6U1dJVmtlSEpTZVkyZTZPQUhyN0ZROWNHUU1ZVkZTT1dRN1J5K04yR0t2NTJBNnQ3aEJubk1aSHZaMndDU1BTdzJjTVErRnlmWnJtY2RGM3F5K2xiaHhzejByUjJSUjhta0V4UzBmblFJaVNlYW5MRkRzWXNiTEd3OXQ4dkVrbjBPdm5ZU3poS2tHbVMrT0NTRHV4OTFLaXJveU9xNkZ3ZTNmdTd1WG1XSnJMVU55QkFJb3lKUVlabWhQb2pkbkFQTnNMRm9QK1lSSXFGazdPMHVEaXRGZC9jRVNsWmIxMGtnQXJCSFRJd0tzekthdDExeHNmRG94WnhQUUFDZVhkclM4aCs5ZGZlWEgzMXg2bWpjNkFzZ01ZSEJFZjgvSEpTeFl3c3NHU2JPdEtzOVRNRy9PUGVGMjhuLzYrQXVHMDl0OStiZTRaOFdERW5RRnllYkNva2NOVE83V0U4SkFYQ21oZ0RBMlBjbkxUdWJYWnN4NVRiMzR3UTdKY2pzS0RBUU1DUGdZR0JxRUNFRWZ6ZDJXa0FQZ2hNUzExOVBhRDd6NjBHekNTZkphdUVwNFZEeUZLY0FvaGh4QnNlSmlhcmNXLzAzQzdXRXV5YXlpWmZhRFFuaWpFeEd5aEY5N1oydGhUK3JzT2RrTThiMHNnS2RzRGNvSVRuUUdKSHRHSGt2Szl1QzlNU1NqMi9WYndQUDBlUW9kaW9CNktjK0Z2dGQxeThPTEpPa0tXMkt4b3JNUC9YaGYwQkIwTkswOGRWdTNJK2VGOTkxNHJxcVRJVjJZcHQ4ODFaZnVsT1UvR1VvNUhBVXhSVGV5UEdyck12TklwNjc1disxT2lVME53ZUJOMGQ0TjhoN29LSVB2c1FMRHNLdWV6TlhzdzZESVhJbFBWU2JQc0NOMDlMTUFta0d3aWo3VUpUOFhhZDdKWVVmUlFvMklYcmRRR3loUEt6ekpmMEZQQ0JhWE4yMmFHQmdiWFVIQXJpQnkyREdXSjM2eW0yZ2UxTElCbUIvdU44Vi9scnpYNkpvMDJXdUsrZHU4ODAyUlJFYTN1N25WYURuVlRZOC9Mazc5Ky9pNHNHYjk1TUxDNW1EbTBBcDZYTkdQQkY0KzNidDdIcUNYMXhNVEVhUUNzNjE4ZXdDM1VQUmp2UzZGZFlKSnNIc1BEUDc5b3VxL2tRU1BnU1pWSmlyYkNxVVpyT29ybVRHdFpTN2tENElSUW9lTFBvcGl0NUE2Tmo4UHhBN0JaQjFRY0dQSXV4YWtMOGxnNDZySEwzUzI5L0RGRlZGM0c0RFB6SitrMFlFYjBvUHFxV3lYa1c1SGtvRDdnVnN4UERFWU1RWEZwY1NKYzhaN2Nsem1yVkdodnUrSWVGNHowNU9wbHRtbGZxVGZpbkVPZXlpUEJ3ajdNcHM5S21TMWJuMjVXY1lmT1Q5WUdVcTdQZHNFNmp1TGc0WUdFbUVVeXdtREUyeXJ3NVRVWWlqMGx1QVM2dWd5Q3g2NnlxcXJIdFU0NjM1U1lyWFJIM21jWFViY1JkV1VQNTlPbFRNaktzQUlsV2d4OGdoYm9pS05yYjI4MkRFWWZMblNBWGw2NENoWHAybldkMm5ZUGFmWE9NZ2NXd3Q3Yy9Pajd1QTl5dG9BQUUyb2h5aDBiblc2bDVaVEpOMyt2SmRDSUpMQlNjVE1JU2xHcmlIM1o1aEh1WklMcW9xaEI1Rkt4aHJFbTR1VGhKM1Bkd0M4cVA0akRhY0ZUbVdLSVhXdGxKcjFVWUZ6eENWZ21aMXVqRmZWUkxtRE5WZTBOUUpaZkVmZGpRWDhmeERFTEUxVUtRcktrYXRMSGNqcFF0MkJoL0pjUy9tVjRpZVR0aGxSYlJKNWhmb2VaRk05aDBTNGlhZ2dLTHU5dWIvZVk3THdXRk1JdmtwLzgxQUgwZys0R004aFZmM0ptcVNPRzNUZ2JNK3ZadDBzeHUxNytJVThtYTlXOHIrVTJoMzJRajhpekF1TUduYjJWb1BFMlNUWldVQnVLZnZ3ZHNhVlV4aFlCeVdaWnJzNThCeVNIQXh4Y2drVlZTd3BFeEpNRERReFFpQ1lHc0dETGY2bkFrZEs4Y3VqZUM5QUdSQlp3RXhBZ1ExT0IzVVArNXVibmdKK2pNOG9XY3JwT3N2WTN5U0NVd09xQm1sNVArTkNGbEtJY3JQOXQ4YjdGdUVRbi9RRkhXNjhOcDluMGlPTWxRNGpXdGtLSFFraVJEWURhWGFrdk0vaUJMYXE3NTIxUmNWS29zQWcyV2lXQjZkZzQzSFAydGgzR3lVSDBldVZwQmlWL2FObDhzWXgycUNVdndJdGJQSDBVRld5UUg1dFVpRlpCYU5ha0J6dm1EZkRIRWc0cURqeUJXaWtiWGxzY2ZHbWg3YmlTdzdPQ1VRQ3lOWUU4cW92U2lKazUyQm5yYjBnZno4ZkQ4K2ZQSC9uOTJZMmUwUUFPRUpyd012UFNZVGFzL1E2eTV1Zm51NzNDT2twSVNjSVBBRXladzZ0dDgvS2hUYmlKbmJHd01Sdjd5cFcvM0NtRVl5Y2h5RWNPWXlJY2lDcFZ3VEZJeGxWVDQ0ZjFhQ0I0ZUtRbEprUzRRWU5OVmY2azVMUHU1eTUzVys1T0d4TzRvSWI5dnhkVklTaWUyRDEzcG8zNzkvazBBTVRFeFlYLy84K1BwMWhnZkg5L2IvOXJVZjgyNTN0UFZsUXlDOC9BaDkwSlF0NlJTL0NXanl0K1VkdW8yNEl1VzkxK05aaWhNUWNrS0g5SXVjNkFvKzg0SU9nU2dQZDBZK29wL056bm5aYVVxa0JwZWowWFdRdllWVHRlS2Evdnh0TTdOS2tNbklVTkdpVlM5OG5zZTJXeDRvVDhTWi9Ba2JmR0dvZFFjK1BSVG9SWnNicFkxU1RVNC9QUnJkYVBteFNMeDZleGpTMGtTcE1qWnZ4V3JpZEx6RDJiYkJzYml2ZzVrS1N1d3Jra0JXTU8zUHF2K053VFgzempZMk9xcjV6bzNIa3FicThkOEFMS0ZFZzhmSDkvRnlVbTMwZjEwc3N3WXhPNStqVW1FZXFpL1B4Vm91RHlsbFBGU2ZmMTM3NFRBSFB6K2pRQzZKT3dKNTN5ZDAvWjBsUlZ3NFV6S3FkOExDZ29LQ3d0TFMwdVJTTmJuOTIzZzE2L0ZFTlByQXJGcC8yNFV1ZzZ1Y0t1SmtzYkRMZ293UXlCT1FPMEIveWkxallqVk1MY0wwWnNINlFtU0VVN0Z3TVRFQkdpdHBxWW1NM1B4YkhkbXYrRjQ4Ty9mNzBBUU5MZ2VIZytKNmV2cVJrZ3R3MXRLU2t2M3F5YjAwSHlVVXZnSE1zUm9ibnJ6djRyMkpQZllWQVBYWk94Q283MjYxSGpqZnN0ZWhzVjRrZ1B6UWNQa282NTRNOFRJN2Rkd3ArZWdYNTNTVFFLaGZiM1JHOHpMVzJQK1lmQkxHaCtibHB1b2pTVVpZMjVlZHFKL0NueVhnT3JUQndNVitpakZSMmhjRURLQ0FJZDZhaTJiOWF0UzJLbStCU01VeVN5dnBtYTNXZjdoOExORWpCQmNreGtoWC91QkI2NWQ2SldyTVBLR1JFMVQ5RWEzU0pDVHZaUVVQK1E3VVc0bHlNNy92Q3pJbWNLSkV0MTZ6eXRuVzF0Yk9LV1dabFZXbHVIRjBkcERVblptZHZZZHdKd2VGL1lXRnBzZ3NFODQ5VHhPL2c2M0IrRm52UEIwUnlBT1FEZzhQVDNCeTQ2MU9xQjRnZFpNRXZQMkFwRURDV2huWitmbDFjU2NWRjZ5UU80bXdRQmtGSWRld3orQXNJYjc4NDFBc2xSV09tNlBGenRzREQ1RzlzRUdWSmxKd2pxNUhnY2Y1aGNWRllHeXo4N092cjcyaU94ZXNhLzlRaVBtQlNnL0x5OVBteDJJS0M0ZlNSYXBuc2Noa2k5dS82MU02SHZQbVZid0NRaUluYzg2Z012MTlmUXNZYzhnUjEzVXF6aElFdWpaLzNUSzFGeVRWUE9vOFNhSmsyR212ZExKVVgxbmZEZDluTHVuK0dHQjZUS0NqWjEwSEtWTmlxSDNVcWtpL1o5M2VUeDczNEdKRDlJSHlRSVJoNnM5Vm5vOW0yVVJlam9YYjFzdlNWL1dKdGc5SlBBZ2s0dFdCeU1selpKYzdwK1dPbTJtUlhLZUd0SStHOWdaaElTckVUdGNjVlNSOXNOSWpsOHdWd2cxWndNVjdvTlBvTG03VDgvTXZILzNEZ3pNM2QwZGFCQy8xc3lTYlNReVBqNis1RzJGNmMzbEtWRERyMTY5dXMrdEFvMzh6NjJMSzVGaWVrQ0Q2K3ZydjM1ZDZYRnhGTU9ra2k3b3NINnlPZExZMlBqczJUUHd6N3E2dWlCenZTOUhNZ0RIVkpTWHM3S3htUTBrYTZxcXFxcXArYnB4VTRhRnBhTWFSUVVhT2pvNlVzSVJpMEIzaWRvdCt3OXQ1TVM2aTFDUHdNNzM1aWhDSkpjUFhibkl3anVOWEQrTklUVUwzNVI2TFljd0FZMXFCK1M4Y3ozVi9YUGhGdTEzQUt3QTBBTzEwTDZFQUVrQ0k1Y2FsbWFKNkRUSzhEeWJvckJ0R0o2Yks3YVkvdlVyZUdpRGdwb2FGS0dWblYwWmM0ODhhN3Q4aVJtcWdtZlNxS0xGRXVrVWJIMUZpY3dITDdiUVdVdGovOFMxTDVHYVpvZHE1d3N1aTZYNTdmTDFSdk5iSVRNVUp6T0lKbnlGa1NGVFhUNEVDV254ckJTVGhVYUwyY0pWcUJLaWZ3djUreUY5QjZRMTQxaGpDWEFvc1Jna3M4Ulo2RWl3cUlnVnY4SVE0b1BLYnBLRW5vajdPaDhZU1B1ditmbjVvYUdoQVZTK3VibnhhcWFadVRJdVN3UytrWk5USDhCcTRDT0s5YUVNVUwzVzFUT2xBR2RCOXVUbE1jcHZydlVsZUw3SW1MTVpHaHdFMWp0WjlOTVpRSlVTL1dhdmZ3ZExhSmg0bFZWVm0zVXZoSVMyenE5a1pHU2NkS3VuUHRwVUN3c0wxMy8vamxYNEt5d3NiS0w0UFZDMVBQa2pMSG14SFVabE9US1J0NWNUelRZV0ZzQ0dKZTRjWFhnMDM5M3NyeHpXbEd5YlY0U1lyam5YTi83OEdhOGV5cmdpMFlqbG01aVM4bDVMSy9BTE51Z3htT2lxcWlxT0JEYnFTR0E4bHdXYUx3WkEzem9WUlRVMWg1LzBzbjc2UjVJZUx6Zk5iUDEzaDdCYi9TYWkrVEdxNUxNV1FTNEpYS2tRb2RTeldZL2M3MlRMMGo1SXhueERWVStwdGRFWVl5N2VRY0V5TlNSQjZNSzFUMHlaWDQvTEcvcW9iM1J6d1lLMDRqNE9rRmRCMmpEcWlLNWw3a2N5bmlpWS9PTU1RUmRva0ZpbERudHgyZG00bkJScU9za2ZVRExjdllYbXUrTHErYTN0N1lmb3FIOU4vYWxmYWYvYlFjREp5Y20xaXQ5VjJhL0o5eGNKVXVMRkVpcm5FNXNkU3Vlb3dZVGFwaHkwWjNqTkJsTUJNUUxCdmpOWnRnSWtCbEJpd3Q2MzEwQmUvdnFGWlFyeGZLSHY3WDBIU09uMS9VT1dNTkxuNzJydGMrZHN1bzlSSVhUb1lSRmMrNHlzSlVETXUzLzZkRWpuS05SQ2Z4Z2Vqa3Rwa1VDeVRTajFEdEFjNE9iSnRZbVJFWWZqOVFGQXZ0K1I3b0FRRXZTOUxvQjNndE4wclJ6dXpOWWVUNWxscEFGVjQrejhVMXVGMVFJV3c0ZkxrS3Z1M2lHRmpiVkJIcGlNSmZBWWVHNU5OUklLTXhqUkdCcWVUUC9ldXM3dzA3Q0Mza200SGg2Sk9JTU9Tc3VXN2R0UWxpaFpnblI3QVFzUG5BMTBPSUV5aEJsRmlnNkg0ZlhMQlFZSXBUSnRlbHFORHpGTEpMV1RxZ2VCeEt5Tmk1SlN4TVMydGFWbFd3aTlQd0dsaHdLTGJwUEh4VS9yR1JBc3pYZnZ0ZzVkd1hocmRkb2lmcTBjd21Bd25VYjNzZjN6TjFwYXkvOEVSVDdQMld5a21wbWF1amZPVDFXWTNUL3UzQmhNZTFPcUo0cFliTWw2RlFSMHZsRVpXU2h2bHpZWFdlWE1iaDlneUJxRVlmUWpJbExOamZYMW4xVlYyQnZQNnVkc3FtZXMrZDlEaWV4cWRWempHeG9hdHJhMjZ1cUVVZ1lZV2NPS1RFVnJrR0JPZW50N2YvNzhxY3JzQ0pnQXBIeFRVOVA5U3ErWTQ5K3ZKZHQxSldabVp2dlRWZHNiWW5kdU5qWWxBNlorc1pQUmNhdHVEc3RuVDg1VHJwREdFVllPdEtsb21BRUl6Q1Zjc2pjb01JenZFWVF5L21wVXpCVXppYm9hTEQ0U2pyUVBObkRoN2FsTUc1S0RYdEd5VU93aW5KRDg2NDZnNTFVem9haWhFaVFCNnBhSDU2UlJVRlIvNGdaVk83dmNxTnlGU0JnWjI3c3lJeWx3YjRBMjc5K241RmxRUitZamtaWkFrWVBVU09ZMSt6S3hQZERmVCtJa0J2RXBZUHZ2RVRCZ0lncHljbFpXVm1SaG9ZTzlQYTFhaTk5VERxVVJpQS8zT2xBVDFDb3ZYN2IreVZYd1BzbWhjUUtpb2dheHROanFKMkF6ZTNCMUF3UjlXWmtkZ09DTGl3dTVwOCtWUmdDYWdrdUJWSHZVM29JSEg1VTJ2NDJOaVZrNWRJVXBhV2lPbVZaOE1ER1ozSFZPMWZuY09XZEFLT3IvRmRqTXJxNnU4ZkZ4Y1ZyRTNtenR3dTFaTlppTEYxN1hOUmJKaDY2em00NHY3cTZQdlk4RnZEVmV2NGFseVgvRFRvL1gvMVg2ZCtqaDlreFBONFV6TmtxQWZhK3ZBMjBzSWpOVmpRb0xzdzNMa0FSckNRZmhSMERyRDZGckVjUzhyc002SW1JRW5paUtRREdiRWR2ZzJ2NGxGaGRlK0hHWjNGSmk3TXBYRHdhbVRjZm9obldSN0VWTVQyZm5NNERpUXNMQ2dHdE1CNUtydkc0dUFXbkFLZkZLSjJhR2grME9sNlZpWDhTcXB3d0Vsc3VOd0NoanNyZmQ1ZVN3TnhvSzc5dkQ5d2MvTm1neXBMRmVlc3ZNaWdvSVZBUEMvZm5UR1NnQllaZTlqN2EyWWw3WHJnb0tDa0M3ZW5xS3BqTVgySmJVMVB5N1h6MEN2Z3JBSG5qTHpqUzFiNjNONkZtUlFIa1RaVDh1WTFKU2lBeTNydXZCWWlzSURhak05ZlYxVldaLzdKZjVJeGQvRkRodlR2TEZCbnA2WGhMM2JWb3lzcW1MS1JGdnYxZnd0Vzh6WlArTW5wbzV4NUhKSWI5NmhJVWkzOVhiWmRkY2dMcCtWRTBiSldKUGtKZ1l2ckx5SlhibFNVU0hrN0hJTmV4bkhKUGt5RDlOVElocjI5Y2VlNUtlWjhFRTZLSFo3Tm8vTXZQeUhsZzFXdk5UYUxFL3dzZHZQdXBsQTE3UVVvUmF4azg2ZnlRa1Y0SS81WkZadGFHVW1naTFDNXpTM0E0ZGU0V2hpMno5SjBMSEJrUVJpQ0lBdDdicnE2dVpQZDhtdHArenNRRjVuZlRic0NBOVBzK2libTRQU0ZDdUxpN2pZRFBGT0hrc0xhT2xMTnoySCs4Y2x4V2NhM1grR1EwQjlZZUZqdHZlUW44ZUhSMWQ2bjJ6TFhiUm8yTHY0TUF0Rk1ESmRhcFU4VTViU1JQdFJhZDB5R01ycjBjTWhCc3RaR2JodklNK2gyWGI2WjhOOHlSbkhqTDVxMXJoVS85eWVVL3Y5azB1Z3FpMVpuYnA2NithdHhnRWRmVU1YUjd2UzJsV3FsbkVzK2NTZnZYdXk1Q29EZm5UUFUyVkQ3UDM1dzdNeG53bU5Heitlc0xKcHl6RWZqelEzU1Baa013OFBxS0huZnZqbzc0NGhMR2NYQThZV3NhblBjRWlBYUtaTWpIbFNYYUdxYzg1cGtiaGhwUlluVTlKUlF3M0JUNWJWQmx3d1VWRWRvNHZnRmlKNTlCOXA2bUpRZnhLcTAxUmhKZVhGMUFkYVJnS2hEUjZLSmx2dTNZai9Xb0ozenVZWWRlNVhwZWR0aWZWNGs5VGJjK0w0clg4ZjVVRVR1akd6NTFhbm00VUZ6aVIvLy9mQzJEWEpZalo1b1BJRkdmTzRxSTJ5bS9KamZLVHBFOUtQaEV5RjlGa3FoeE5jMG40dkVrb2hjVkltUFZTRkFXU3VOc1dnVVJxYVdvVzY5Yno4d2tFWllwSWZIaVd6ZW4vMVlETDlmYjZBaGpNV0dHQS9VTWl4LzFBd2dKU1V2c1NiUElVSjIvME1RNTJRRjlMeFhka0w5bkRvUFpVQjFIZm9RMHJBQ2JXMW8xQTZMNTU4MFpmZitIZzRFQUZxS2ZvYUtLZ2RwU1F6Q2RHWkYxQTRvaGRIN1FESFdTMGlsczFlclRXcCs5eDJOblFJS0twZWRnWmloRXM1MkNSVkptbGJJOVB3SlB1OW95K1pUQ2dPN1JxK2IxZTlmM3pyVmZzZDJnUVNMenNYZVI3UWJ0b2t1WjQyVDh4SjJsekFBQXVWbU1lUHVFZ2VTWlpOT0lzSlJ2Q2xOb3hmR0p2WUxBSTNDR1FkYXVwSyt3Tkd4bmUxUG14bVpSSmd3WEYrY0dkUmprNU9lYWZDZkNDTURFeGg2MHlLeW9xUUlYbTUyT0s4ZzRyOWNLVWd0b0pjUi9RMFQwSzRBaVhwSWVYN1AzT2VnWFVRclpJS3ZlOWpHbHFlbEdwUnZBd1dEcEhWRlFVV1A3djMzOXRuK0tvS0d6VDU1cld1YWh2UnhUcHNnV3ZEVWkzU3FLUW9Sak9zSEYrSkFveDRmbXg5bnl6NmZHd3BsbXhZYm1XaUJ5MEI1cUV3ekJYakVRaVMwcCtraDRTU0VqK2VTVHpHeFhTbFFRMEl6T0prTnZSS2xPR3gvTDVWZG1kemNiOVEvRTlkamEyZHBpT0plODc5WUN2Zkcwa0laSkE3bkxvMW8xT1RRbHljWEVCZmdNL2hZUXN5UUlYOW1tZVBzVkdSOVZtejczZmlxQ2N6d3NVclppWUdCT1RqRFlzS1M5azZUdXdHTUFsWEFGUDdkV3NQd0xiT1hyNHdPL1E5Ym8vaVhlLzZjcEdTaW9nTWFCYjhQekNnOGJqb0RYZzRaUDdWVldnalVBek16RlJWT0R0OFJpZW82OThqdVpZaHg2YXF4QWlSaVlCOFFuOWt0Q2h3VGpLQ0FTbFRQcTNhTzNFL3VibkYzWGNaMUw5NWZ1S0pmSkhjVXhWRS8xSTB3N2RwZTRJR2t2enVybnhjZElJYWNBbE9EZzRJdFQ0U0lZdWJSSHFoZit0dDRFS1YyRXAvdjdkZGE5MkF4aDBUUTJOR0pqL1FGMzQ2L05uV1pPS0l4OXRiTHgycXliQThCR0QyTW9CN2YrSUgxVHo4UEllSHgwQkVCak9zRGo3Yjc5QWtyQkx5UTh0Y2lxcVJxRHY1eHMvaWQyY2pBQkhLa1ZQS0tVR3REd3daZHVPUXVmN0N3dXpzNVM0RHhZOHorZUFEbWcrK2FNQXpKVzI3QXNZekJHNElueVFyeUNORk9MWkx3WmRtdnpxdFJOWVZ4UjVWZHFvUG1TZi82blJvVDk2OXg5MW5EMThIU3BFVkNzNDZLdEM1cFAwZWdLYW94UU5MVExDd0ZCU2IrbEJaZ09hZEY3cnZWLzkvR0Jna0lsRTRxUWxnWjRlSHg5cmFvcDZYZi9iOXpxdkJ3a00xQ3dZMGhNOVYwUFF0N1cxdFlKSGRpTWRTNGpSOGZINDJOaFVNZThYNUJHb2tIZ3Y0VFRsMU0vcWVucDZvSjhhR3ZkcmhUbzZxVEV4eHRVelpYNzRZVk1wS1NuNE5DOGF6SWJTZ1NqOGQzTnJEck9zbUFMNjBSbVFwL1VNLzBjSUpTVmx4MHZ1K3ljYTVSVVYxVFp6eVRFeHhIaEJ0ck0xd3lBUXdQOGxWeG0yUC9pSXI2aVB4cEZFQ0ZmVWxmdEtwSk1BWnJYZVlQYVBkYit0K0d0bDVTS3phUDFCcUlYY28ydkZNOFZCTjJZU1MwdExJY2UvcWxaV2JPdHR2MjJ4aStPQVhuQUJsS1ROdm43cWZtOWpRUDAxZ1hFLy9CNVROL1FubmJ1cVNVb3RGZ3cyVnlHQld0VGQwZFYxMHJUaThaTW5PZDdyUlc4cjFnZlQzb01aVDBnSWl2R1VPbzB1MmM1Uy9WNVl1QTNRSXNQcmNyUEo4K3J5OHZKSExBREtUNXQvY2prYkR0cnlsRktPam80Z0JpQnNWRlJVbjg1MnNJUGFpNHVMNzQ0NDcvN016OS91VkF3OThHdTlmMUxaNEVhY0ptaGxaYlc5dFFVMGkzcG4zYWdpUHU0MTIxSjhYOXIxQStZbzJUekdnV3IyUHNab2FGYVhEWUlsRWFyQlBVQkxzTkZRV3JyZkZ2RHdSUVkraGp5Yzh1enFCbHc3Q0o5bUhQYWNPckxiaUx0NlJ2ZmR1em9nQjhMRHc1ZVdsb0J5NXZhMVNXWXFOMFdqd3V1K3ZqZ0d2YUtJN0FiNGtzQ2hLMlExWGxSZXpwUFFGMkR0K05WODRSV05yem5NSFl6aTNuNENKN1RjR1FZR3NJVFFWaU5KNk5NRXp0VHRlQjFZcCtmYVAxcDJuVmZla2xOUU5CK243ZVBpNHdQTExrSVVBbktpcWJyNkhQUXQ5ZmgrbGRTOEFaajdiaHJ2aHA4LytmbGltUGxHbm5SQ3ZWbmtQQjNVK2VXZzBRVnlkZkxoYk5tYnVmT015SHk3RUlhbzJhZFNhcUQ0NHRuZi9wbVpDZk8weEtLVG5IQml4NDdzWGdIb1dOcDROaDFDekdUNVg4TjUrTEJSejliWjJma1BleTAwbXBMZ2g3bWM1aGpvMjgxZkdUR0o0WmlVRkxiK1ZJTmxTVUVKV1haU0sydHJ6NVVJZ1JlWGYzT1dsZ3hQck5WSkdBUUVYRm8vWXdDR2R3UHVGMXhPOG9yYXNtQ3M4STF4eENpNEJhcXZPUEFtOWZ0TmJQRlpGdE9wZ2c1YVJkcFJhV25QUWZjakQ4aGtqMFZWR05mdjhUL3FOclRWRjNIOXNxamlBYnVuQTdHOUE2NDRNd1A5aHhpVFpGVjV1L0NlcmdnS0FPYWYzTzhiRU85MTlmV1lEeDRFQmdVNTZjcG8rTFMydGthQ0hnRlJHaEFRQU96MjZla3BoWUNOeDA1Wk55SjQzM0dRWVJUN25TcUFVaElHa2xBb25ibGtieVRVdEdKMWRUVTJQaDZJa2R0YnI2NUVKSktQancrQS85WDBSTk5QMTBPajBnazI5SmdEdkFQM3hoUUJXMm1LQURDRGx6ZGVXZTB3cGNMdjN5ZHI3SUNLODV3bWR5NUlNaVhyYzFVTWthU3ZmZjl2VmFCclk2aTFvMDVPbWZGRnBJL21DeFREZUN1aWpIOXJTbnJmb1pzdm55N1oxMXBhV1lIQ0xkNTJCNW95UU1LcjJkdlZ0YWErdmg3TVIyUGpEUkNDMWJZTFp4Y2VyMTY5bWpTWm1KKzNJZXNDUmNGVWFDYmYrVzdKaEk5U0JqdnVkVFdIVGFhbkc5QWhZWnhOZjgrdjlEMVBOWlZHN2ovcHREME8vQi9nZXNFMFpaRk1KMzJkdUludHVScTduUFlsMTQwMEYxQ3Z3Ti81eWJCeGNIZ2Q5VEFKZkp6OG1wREFkUFBmOW1IRFFKVlkrWUx5RU1WVUJobUlyQkVqRGwxSVVIZTVpM0VXWTd6cVcraXB1ZjVPWWRUMVc1K2pUdE1LaStUNHBLUzM2dXFmV1g3SVFvbndnajU5K3NTcDF6QTVPdXA0dU54NWRuWjJlM3ViblowTnBwN3pYU1h6Mkt5NTBBWVJ4N3dXWFJ6LzZyT2ZUeDQvM3AydVlnTTMzTmdvMWEzL0NXaVdrNU56ODZMZ2tWOVNVaElGLzhkRTBVL08xdGE3b0pKbHBLVlRsVGVBNFdnK3F5cTkzMHU0WnA4NzVxSE9POEFGUFdSUXZqeVFoMFpmUFJnamZDSVE4THNzZkxHekxJNCt2SVA0VGVZMzlRTzVXV2VHYURuWkl5b0NGNWJjNUx4YW5aS2RuWjNyNjJ1QVJRWmNrK1Bqemt0dEFXQkNnWlIrY2RoQkRKTEZvamp4VDNxYnBWMlN1N1BkeExzTGs4ZnFTT1Q0eE1UZHYyNHhaNkUwTnpjM29NeE1UdFFqalVXVCs5YVFCUVZ1bTdrSldzQkZ3dUhtMVROc2JHeDlmWDI2SEFtSVg0cVdlekhKRm5sTGNuZnlJSmtiZWVJL1VEeVJaVWtneFRIU0luNkNzYXpscmZEQ2pyTWdIanBpSkVSSHI1anFKZ0t3UlVOSFozWnlNcmppL2xuU2I5N05lWjNrNk1wcEtwbzJpNmF4c2JIRUVPSjJ2L3g0SmF6YzBWM25VdTB5MU4zTTZQWHQzRDIyLyswQVR2MjZ1a2pRRlNNcDJXTmtLM2lXeVBWelZlN25vanFybkNrMWpLU0ZBb2tFMGhzMGFPNmZQVExMNUoxZkxxY21TaU9TMkNTV2VhK1A4NkdTYW9KYlVFb1JHYUowRll0WCtyU2dFbjBiNEFCQ3JoaHoxVk9JQzJYSlo5cUtieFVMcWxSRGpGRHdRbGlVamk2aHRVLytoSkxKc3dRbXExb0dXelRGaU42VjRMMFlhRHh3bEtoRGdVYitxWDgyTHFtMzlUTDZ5ek8rRWR4bjVGb21Oc3IwVWJPY0srOHdXN0lUaTlKcWpUdVZ6WVhFNFFTRFRQM3B6eUF3T3pURythK3lldzl4dDhTelJXUS9laHowMVd4bzVKTzZoejIzaUdUa0cxSGt5U3M5L05MQUFYcFV6empWU3NTb3dIM3dUVGcxOG9uUHd2Q2V1bDQ2bExmZDc0MHM3NWN4M3VNdm5ES1dlVW1HSW5iQ1paNVM5QURobGJaT2hhUWtjaE9FU1IraUZoYVd5UDUrKzZCUTBaNCtaTFZFYmpmOEdjc3JiNXByOGp5M0xTaW5YeVYrajNzZUptcUNIaHBJeVZ1NU1ZR1ZJeG5IMGJjVkNPTmF3Y1cyMnVod0dzbjFkU2p2a01uV3FrSzQyTnh1d2Y3V3hYMEt4bmcraWdWMCtaUk9TWTRZb3NqOGJaWGxreXlVdDkvRTJrN2ZTSFNrY1RkbDFGRGdkUGliS1REcjBVSHhqclcxY3FGeFdKZzg0M0pNSlpjU1NoRk9reUYvWXlSNW5sMC9IZVh0Z1k4a1BFcm9WQVFkQ0RQNlkvVlE3dklOWExmM0IzaWJWM1lBZG96VlRNS1NBckxKOCt0dDN4TW1mNlorakdBcDBvZzROYUxCa0twMGxoN3AxUENCN0JoWnFFdmtxQ0p2QklrOHVBcTFuREMxY2l4emhJcVVJZW5ZczZKbXFWcUJKYmtIOFhKQnVmYXhvWkwydHJMLzI1aVBYNkEzUDJ1ZmdCcXVKTFhFcGRYcUgyV05pZzZuSTk0NEpTcGJRUTlUQU13WS9VblNraEdnbXB0NWErVTdDVEU3WjZZczNuazFBWTdFUDVMTnVlK2laZmN3L25mMHdGQ3FoaXRpQVNOc1B6bzNQZ1JORG5lTFFXZDFFK0lUcWZUbVl1dGNRQTZxTDNUU3ArY2plVDh6RDR5bDRlb2NwMnI5WFF6ZmlPWVY3Z0JvMnV2L1g0Zm9Da2FVL3dpdEg4VytMMGhQQUdyYTlPdi90bHZiZDJIOHJxRWxUMkhxRGtqeHlUVlBoVEljZzNpRTAyNy9kL01sZEdMcldYc3g2N1lJdE1WdnRhdU5ERVE5L2ZUL3QwSCtHK05vM3I1WTBxb3VTMThTTkRwSkJrd2wrRVNoSkwxbzBLdmttbC90ZGt1L0pMdUt3V1Y2Y1AvM0VZODRXcTJwMk1uN3UwSjRCSmorTzc5Z3NmYTFLc2JHWThRMVIxZmVBdnhURXVIL1RXdlNOMXlLcFpCRGxwVmRPNTVIVEZFaUJQLzNPbWE2L1VSZGdQYkdnQjFFb2daUlNubE9UdXVpSnNSeGtiMDArK2NpRVdHOGticmlMQkZjWStqNWVYWHAvd0lzS3l0TWdkY2hQZndrZ2ZtYyt0aWlMZFEyS2VVVDFrdlJEcktWMUJoMDVrUkgzZnhZSk5JeW1YRkRad1RXbFpqTnJIOFd6YUJ4djdXVnQ2ZFRQbkFRREZyM3E1RmFUL2UrdGdjR0ZsNzBzMVFvT2duQm9uOGtOa3RQQXA1S0M1bkN0RTB5b3pHdXNjTDN3cVp2ZlBKNVlTQmIrdEEvNmRFemtZRXVYMG1ZUTdkOTlOaWdocy9GaXdZWC8wcjZXT0xBbzlEY20zVlVlUTM5V2Nod3BYUFU2dWYybk91Zkd1ZFpUSC9rbHdpMlNPYjVkWEp3WCtnOEx5aER3eU9vRWo2RHVackZOQTZwY1VRUXpObWpZNjJ2ZEsxL1Z6ejRxVGk3U3J3blJ3MGxVOS9hMzdlMXNOamMyVG01dWxIT3Ivang0d2Z3UmRuWnFPMEtnWWF5QXljSHZMb0RKcy9WWXhTL1NFRkRxdVdsMzROQk5Zb3ovdk41R0NVWm5mN3E1ZmY4dzFuS0RYUWlRc1owbnNNM1I0dTAvbURDdGlkS3ZVK0daVER4cVNuSnlGcmtHYXRuR3UzWGVqZlNQOWtNWjBzcDUydE1PTlhQZVdWc1JHZU02c05jZml2eU5Mby9nY3B6YzRzcnc3UDhVWm1PcUdMdks0ZU1RNGJSQnZyZHI2dTNxU3djR3l2WFh6MDBwRGJXU2xtOS83MVg1Z3RWTXVQbno1L2ZTeVhnTDRBZ1hUbUVqL096aE41dldSOGVQcXpJdVBuWUU4MlFtSFZWL29TdEZtMGtndGZ3TURsV1ZVNTdnV0FReXpnV2hWdHBVVnRQbkJuQzFaV0VuUmVDNFlPTGhmbEZSZFVIRFlYeG1ScFJDTlEzMStrTFpPT2prWG9FWXBFUjVRRUpIT0dIWXR3Q1J5bUtNOHl6UUpqeWpCak1MbW92b3VOaUVaZXg5T1dYRjFHNmlwK2NuUUgzZE43aWl3Wms1S0VycGNBeVozWno4eDM0RzlpSjNOemNEeDgraEpkOUV6cmNmT1pWRWF2KzFQcHltVGFtaDNhSjJwY3M4REFtNC9vYkVMb3ZuKzhVb2p5TnBHZUI0Q0FDQ0tVRWRLa2FqMjJyNDhsYktURUN3MEpuVE1md3BsUFR4Rkg5eVNDNDhDVnhGT2FmZFlyekJ1eWdLUGdZZFhBWUxSa2hFcjdNNFpiaDMzRXdxNThXNEg3aDJQMWJRazMrL1BmYnNCZzk5b05aVm82ZG9WK3dsa0Z4ak1FRHJCaWRqVFd6clNkNGRGQVNuTGttVDZCemhNa2ozbGtuUVZwZ1N2SVdob1pMRFc3SHdCbHE3eVR2TFVuaUJhMEVpVjB2SVRVTGk3UlUxQVVIMkRkWEZBdWFlVWRnOXc1dWV2cXlrM096c0VON2lZRUFoNVVBbzZZMzJQSnpna1AyZDBGeWxGY0N3a0oxMDhJcVBIODZKckZRMEZ4V2pUK05kSWplbzVNY0s0dXV2Yjg5RW1VTWE4V0dOSzB2UWdjWlA1bjZ1b29OK1dkaXdtVm5mY0JVd3NtR1YzQXRIQzJSa3N5TVIrR0F3Y0RwQjRuQXdjOVRhU0JZTTI1UG1Nb21HbS95bUhQMVNsMnV6bmJ6TEpESW5iM0w3TVJ4NGJCbTNYWXVSOTI3N0NjblkyM1pTWEE2U25paVA1ZUJlQTJTQ0NjVTJ6K3BmelZRRG5mUUVlTFFka3Zadm5KT0ZoNG5DNDJrOUVmRnlCUW5FMGkwUWNSWTRXek1pZ21SbzMveUQyZ241QzFKZW9BWnc5WUN4K3dTVk9pbGtLWEdwZi96ekNma1VnN08rM1lnYWU4dDcyYWRUWEllM0g3THpxUi84MWF1TkVsOXdVWWllTTdHcFZibnFGa1U1YWt0R3FNL00vcnJSZjRZWkhpTm9zWktPRVZlcTJJTWtaUURYQW5CUTdwRVFMTnZ1SlNZcmxDSjJTZG1HaUxKZ3pKWWMvcndNWjA0dGlaY1UzQ01lVVZaZWNkVWtlNzFDS3hhcG1LbUFObTk0N3crU3BJR1YrVkZNYVBVYnRPMHUvNkZmOXNwWXFtdFlmdzlGSXRPZ2lKa0Y0bFVsK2RUVWtqTHMzK2pLaytGaDJuTVRobzI5WkhmOEQxdDVicy9ocmxlZFFKNW9ieHZwYmpwN3ZlQTNOemNpS3lKTmNra2RzUmhZU0hreFJreWsxNnZ3T29MQ3c4ditWS2VyaWViRmhZaGt6UlRDaWFSY0pxazE3dzllMEloa3RHb0d4K1hLd1Z4L0hteUVkbXNxYTV5RFI0bVA3SnpadmlKREtURHVYa0s4NlJaT0xZUThKWFp3WmNZWHdaYzZBZjlhV0owdkhSZXlDcU9mQVQyejlvNk4xYWFuaEFYSXl1MjFUMXZhMnNMR01xcjBybkIzbDVXTnJaWFZmNHlwUGhaQnRGQ203ZEp5QWM2cytKaUpmZW40Ujdra25oUGpTOTA1K0IwazhJSFVYeFFaUVlrSmV5T2JqOE5KOXp0OWhaVEVBWTlQOW1wcUwzYnY2c3VLb3FlK2ZpQTRCbjNnNWZqUGdyUWFPR3ZqcDdycVZ4NER6WVltV0x0bnZCOVZIcnpyUGxUenNaTjVGanIwcDZIN1ZKMWVxSEhJWVZ2dHBHMHJqZ3NnRG4yb0t3US91VkVpVkxleStNRmw3U016UDJpMmQzMTBCMG9DRk1ZZVNmUkU0ODdQcVcrb2FHN0hoV3ZvK1V3VHZmRythdkRTcGpTQ0V4SmFXVEhXUmp2UjA3czhnYWZlTEw3d2VpN3dxdTdtTVFwcjhaUmt3a1RmS1d6eWdMOEZCaVZXL0pzYlRvMmZqNXo2TWhtS3NHTTUrb3JwVlFIaFZjNEtDWExDWmh4dnNneUJKd2tjanM1MnlINGcydnJKdTNyTFBIUkVEdkdZVmVtK3czWGN1MGRrVEJVZng2SXNqaUs2Z2t6SElaVTczcVVtZW1nNFdUZThlRU5MSTZWUE5jNWdoVUhRNklMSjdrRHFzK1NTQTExcnZjY3lWTUNjNzNmY0t6czRGREIvUERuekM2QUk2QzF2ZGFUekVMRHdweDB1MFhtUkRPQ0hZRHdCVGhLSjZsR1FyaVl1RHp4Zk90MzUrcGlRWVpZNTh1OFNTOThiMXNqYmlQcURPMzhVK2N0bHVpanlBS1g0WUdYa3FmUmVKOWtHTWNVNVFxamRNTUt0UG1JTjFvRU1mQlNJV28rQklPK2FnR0l3Ui84cVhhcVdDZ1MzWjViV0hUR3pTeUZDcVdBSXNKalRrNlQwZkxGdTNhT0V1WGdJMDV6djVVc2VmRDgwVkNRU0g3aGZQSmNKRTRzZ1RJVzAzS01YL2piZlNMdVZibWpUZzExOWFPMmg1eXhjWEc3ODQxWHF6MHhkU1VPZ3lDbjlOMDNjM2RucXQ5b2FSM0ZZamVkbjFuOGR3cEk2K1hYTS9oNEc0VUlwdzAzcmg5QnRzVzBhQ281dTRRTW5HVldSYjYzVHNSRHFxNGtoOVEvNURON0ZTcTdCY015WDJndi9YYU9TMXhOd3l2UkVWenAzZHRyc3F2cG9LWUZZMzVXZjdRTmNUSk1DU3lFTkJhQmhPSURSclFBTkFiaVpia0NqbVlpVUxSOHVIQkx4bDZseFhCdWFXYStNbUU4TEZVcE5VMXBFbmx6Q1dJbGRvUG9ONm1ZWWRuTWVFRTVlWGw1bVptTGw2ZmJnTGY4L1B3Z3YzLy8vdUd3b1p3cTBDMDRBZHU5TGZ4U0pPbytzcGxDaklyYUxqaE9sZCtNbTlXaU9ISi9JT0hDUTN0czc5UjkySEZyWGc4TDByRmlwelNpT0FMRGZVYUM4d2dQRDVpSm1qa2IzQ3p1cnFLeXltKzJUMTVrMkJvWXROemJ3WFVFUEZXWnFhazlORHY0SU82WHJqTE41aktYM3lJTk0xTW1CQVhTaFkxSjMvZjhYcFh4NkEySTh1ZUhRUGgvR1NxRXJLVThWZW01VWtrMVpIS2pYWlNwbXRrZDdPdHpnRk5DTXBISTdoVzcram40SjV1OExiOWkrc1V2bGkzSVF0ejI0RTZqV0hVU1lvNkU3WklUZEdTSkxOUithN1JBNWNWRkIyd2dORFQwZnJ0SW12RDVmSDkyVVYyRUF6Vk93UDFwR3BmOSthNnVyb0NIVCtMajQ1ZS9QdzBYQ3hGSjAvNWhTS2FrcExUZmVFN3RUQmdmRzh1dTEzQy9DSzVYK2dRaTJUZ2h5dndhZUhrU0JiS1F2ckJvU2ZvTFZGcDByT3JCVklYckRGVUlqamljS1RYMG9hcjZEME4yeXZURWYyeDl6RFRNL2dScVJjWE1vVWhrWWt0eTY4cEMrN0hTQ0JBMyswMVhlNzkrWWRGOUt5bXhBUVZ4MytjdlhZSUN1Q3U5Y1d5MmphZnhKZHQ5Q1p3Wll0NjNxWUlPZTNzWWlwSWpNTVVuRC94YVJUK2RnZnEvVmdHcytCbmo0WGpSMndxUGk2UFFVQnhDRHZrNUFVbzhHaUhINzhYRlNoT25iVzF0dHQ1WE14Vm1RMmZ1amVIY3VoUFlkR0NhZ1grMnFiNHFpWGZFSElCcTJMdWdWVi8vNTFBQ0RaeWdYLzJuNmJTai9idnEwTEVJUHM5Z0t6NnRYaHozWHBXNmJhV3psNFA0Wk9GcGFwcHRPWnhSZi9FTE13d1BhRithcTNlcHJxeWMvUGp6WGtlTklUVUJMWmRrNjVOdGN1TzI3NS9MNUF3ajRCNjJDdVhVcXBUOEJGaVVjRVRMeGpGSWo1L1YxVEwwVVdBdWpvNk92akU5SkpIcStmV0xDOWZZeEFTOU1KUExOZkJueHU3dUxwTnlhbzN6N3ZSNTg5MU5ZR0JnL2J2OGNHQ2wwTDlOM01mYUtLbkJOU1VUQXlkYXRrMHBMOElrZWsvaGxVbXNQOGVGT2oxSmRyaWM1bGhXRmwzelFpblNrb3VNNUxucFNJSlNPSGM3RjB5cFl1cGptVFo3UVl0NThyZDRkVFg1VjFtL2UyS1lVbEpTaHFlUmxaWDNUMk9ycXFyNFU2ekwxd2dsUHZLbnRDKzFGSDJmc3hrYUdPajgrbWV0TDBIZjgzUU1EUk1QRnhjWGlLcmJGYkZiWXowOTZqb1JLTjlVcm1qNWlmWmxkazBNSWpxQkZaVGVNeWpiOXhEQ2ZSWU9xU1BXRXdZRHFoajZIMmNJMFYrZEJrdjhkQjAyMWJ4ZFA5aVUva1huNjFwdUVSTDB1eFVnUTlVWnJRVmo0WXp6TGJCY01xb1lkNDVadUpEUTVlM1Z2Z3c5b2U3RThmRnhoc2RSeituMnhNYnFxdUtOSGlnaCsxcXV0bFhuK29xS0NyV2hBcVNRaU1qc3hNVEcvMDdzTkYwZjlTMGhKcmx3MjdueWpyL0lEVGp1UTIrK2RGditKbnFsQ2s5eUxhWmZwamtVbTlwa2k1TGR5N0RRbFlVTFpRZUw1alhtbU9UOU9LdDcxY3YwS3dGTCtnT1hYRkF2Tm0rZ2haUmNkRHlSaTZhbVZDN2ZXODRVMTZhdjh0bFdLclRwYUNFdG11eWs5M3NKRGxlNlVWclc3SXUxeTR4bWZsb0RRZWx5Y2pjS2U4N0xTNXl4N2loa3pVL1I5S2V1cmk0LzNSMUlkM20xV0ZlUjIvc2oxU01xWW8vUVVlVldIRFhlQlB5YW5lM25hazB3UExyRGliN3o2SktIcjMxUUFNNkFvdVBJZ1NmYUFXRnlqWHpHK1FLZnZGQzE1Ym5jeXp6TXA1WkVHeExDU29wZFdhYnlGR3hHNFV1U0JEdDMxWmFFVVdhcDJYYjRHYVpWTEU5VUZQajQyMlErZmZxazczM2oxTHd3SkZoYVVqSmZabnkvN1BwWWlsdUoyRmhXb3dGRzh2bjd4a0VEZk5GMnJzNEpGSGhqWXlNYUdwcW5wNmR0dzJFWCtFYzJWdFlpTkRORzRYTGdlL0MxekhxYkJFTWtqeGphNk5TbVlUYXBiQmRIaE1tYmZYcFk0cUhpaEpwYWJkS1VOSThMSTdwWGlvdUxOd2JUSHFLamhwZnhXWTMzSi9GMlQyOWtrSE44RHVIVWNxekx1cVlubG5zWGw4M2MvWVZxcHRsYkRBSlBHOVFzMUhxdTN6UzdoRmc4eXZQQ2x4TTZTQlFVRkJSMjNxa0JkUnoxVElhVmxaV1VYVnVjcGZOQm8zQzhvZHdBclAxWEgwaDlOOVZ3cGt1bWpheC9IK094L3JDR3NCang0a01LK1lrMEp5M2VmRzZTdVR1enZSc2ZHd3NnMVhqMDZKRmNQUk1kOVdkL2xjZFE5alpyL3ZlV3JuSUd5YVlxS2tQQyt3MStTeG5UMDlObTZXNTVQMzRRYUU2MHRMUWNIUHlZMkI0WUhDU3RtaC9uKythWmxPajlXck9xcEdRUHpKaU5ydTdjL1pGNTB3SHloRDRNN0hwMEtUVjFoYmJPLytkczR5dERnN1J0ZmlWRGUvb040ckMwRG1NcjFTWk9vNktpZkgxUkpHVGhsRCs3VER2MENwQUJVTk5FQTM4V1NqeGpxWituLytRMlVIMGFQNTJuQ3pteFVrY0Nzd2g2WW5weHRPWmNUNFh2ZGJUYWM3N2dMU1lnNEFLMG9FSThlMDlmSDdHd3NwWWFYdnhpVERiei9jSE9vN1UrQndjSFBxVXc2UndRZFd0cjY2ZFBuenBzREE0TURDaTk1K3dVVEVpMldLZnpLSUxvZURYSHlFTFBYMDRYQnIrV2pYNzZyQ0NlMmZxcjlDOWFYTHdsRVdHck5vWFYwNktBdHdWdWpRajR6dm5WSjNmM0w5U2kwd3NMZDZNYUtzLzFHclQ3ZnlvOFZydy9CN2gvZDd1L3RHUUkwVzcydXFsdU9uM09Yc21EbTVPZnZ3R20rTlA1M3FPZ2Rwa3ZsRzQ3WmQxTngybjdvNk9qSmlZbXdXV2U0Ny9UWEpPMHd3T09ieDExejY5dTdySE1jVlA5elp1SmdSUUJnRHQxVHR0QTRJRDY3WUZxSmFuekRzRFVtZVdnMForZ1l4WENUczlrcDZDMU5FVW8zM3FXdWVWVVRMR1pjMEZZd2txSHZ4TFRla2FyN1pSc3UvOTNTdEJzTVBWaXAySklPVTFvYkd3TVpGeFJsZFZFbmlpVmxneUdYNnZMdk52R2JLMURuZ1VnTTYrN3F3VVhvVFR0VHpiSnBnb0tmVW04Wmc4d01YT0cvMjZPNURmcWNVbzNkTHlNTmpJOWRKM2RQd2N0cUgzcHk1Y3Y0K1BqRkFJMnMwMmVuMHhNdnVYa0dDTVF2L2ZQVS9JMkhZVUFGZ1VGQnBvT3BZdE9VZnpmdW9rSW91L1J0bzZnNUN3REJMMUdzVjl1anp5V2hFenlKVFlxWk5LQ2MxbGFTNHJCQXdXUk0yRGFyaWRZYWJRY2N0RVVYbVlPcytSN0g5cTlNamMzSnlvcUNxcG1wdHAyWWF6d2pZeTA5TFdYR0dSMGZOeUlVSDFybXN5NDFlQ2d1SHIrY2pWR3BXMEo0ZXg4NXRKOE5RY29lbnJYK2FNM0JSVlZJMktwRGNRelo1aVp6dVJzWjhyN3F0cGIySFplSkg4RUcvS1hsaUNzODNNcjdUd1g3djFDK2YxV3J2L3RtOXM5djNvV0pRc2tzem14ZERxSmxKMVFtbkwreUx1azlMTzVtUDh0SUwxVGY2VVVFd0l0eUlDT29IWStjbDdNNmFEekp3dWtNK0lOTkpUTVVZdXlJeDVTSXdsdzRKaE5RVHp4d0NJeU5sVDFWWk1INFJ6T2tiay9sUHp2WUFrTVJpWkhiUVRHWGNGL2lwaEZ3QnVBdEpqUSsxUmNVQkNpL2s1Zi93Nm9jOU1QSHd4OW5abEo2cnh1TG4zUk1JSForTWovWGs5dkh0L3J3RThxakZTS25yQjVnUVl2eUxoczh1QUE4ZW5UVldmWUUwQlRkb2NnSGlEci9rYlNhbTA3Q2xXVWw4L2FWTGN2L1FKdGFJaVRoU1ZKMk9YK1FTM2ZoNlJLNWY5YmEyTXNVQ1FNMHZoL2V3R1FGdGxXUGx3RmlpczI5R0dzREJhL25ScHpjOWUyeGdvRERTYy84Zy8vSWcyUjVHcjZNelYxY2RoTll5eldiSkU4YkQ1cVdnR2tVblY1T1ZHQUFqdXBjYmliQ0hXUmRCc1J2ZTdFby9aZ1NYcnpBMDhRZHlBdHNoOFRUeU1jQmpFeE1mUFR1M2tBZVYxc1pOeHZBRW5nMUY5UHJkY3BhZjRYMXZ4ajZtTmFXaHA4ckthMDFIWi92akdCUXhjbnFQMS9SNmJmVjl0UWtaTUx1UjRZdkgvL0hwUzJpNHVMbVZuKzBFYjdBZG1YRllDdGtLOUpTUmJWTTQxNnRucDZlbDVlWG0vZnZnVlY3K1RrOU9GRDdzVDJxWHVqY2o2eHdxaFU2Tzg2ZmhLVi8zMTl3U3M4dVZxNnZUeE5CVGxaQjhZZWVKVHM2ci9EbGVick5VNkErUXlXMFlvakhha2t4anUvczE2QjBoVC9RQnpaN2FUTHljbDUxOG5wcGFhaDRXZDlSNFlJN1RTcUsxbUJ6NHZUL3A2ZWRqOWVId0RqWEVaL0xGOVFzaDJySHRtdG9hMGRYTGZhamkrR0d5REI1VWFsNmUxOWgwbmpnZGlaQkVZcHZMWVpaQUVZSkFYYTYwTlhEd09EeFpQTkVhQzZnT2RwL1l5aElucjYrdVhMVnBBeCtsNFhheVVsSmRyc2dUajREdGFweDZyTUhZTFZVeC92dDViVjJuOVFVMU56YzNNRG8venZXQURwZUpwMkZrTzhQd1czWFFnS2YvUkJadlQvOGxXaUtGZGhQR0xUWk9SYnZSOHVuMXgwU3lnRFN1OFQzQklzVGg5dzNSbnVKQVo3UkdKY096bXQwZ2pJTStXTUY1NUE2R3hQbE9vM3VKYUIyall3Z0ZUWUlwSHI2K3Z4Q1FsRHdId3R0UVh3OGZGQjdvK1hJK0FpQVFGRVVFVk9sQmF1OE5iV1Z1K2JDZS9ITVl1cU53WmpyelUxeDg1Mlo1NndheHRVVE4wZllheWVZY21kbXBxQ2ZBWElIeE1EUE5IeThjVmdxaUJ4aUdSNWVYbTYxK1ZtODNWZmN3ZDNZNGZSVzQ2V0Nhd1FYNTlaSG5wcDZPYTNpZnUxWHBIS3I4SVh2TDZLTFhKN3BGSnE5ZzRBemROUzR1TCsyNnpnVDZBN01aUW1ISlNWRngwZC9iYkMxRENUZ1F3M09lK3RsbFo4V2xvRWhxTDIrMGVROERMOEYvOE1GcG84QVpEczdlNTJrclBFUGduTmZxMmxaUU1ZSG93WHNDRUlKWEE3dGJWSlVNb3VKb3JsbElTRWFzZk5QOGJkWHd5VmhBWi9BRGNCNTUrRURXaXpTMk1kdWpkR2l0MyttNjZ5QXFuSWNuOUdnazJyaUpubHZ3WnloSjJkblpXMWQyQkExSDcxVnh6Ykcvb29MSlhFbExBdllqYUhmMGo2eE05Uk1vYnltZVc5dkY3a2JabUkzaVBrdFZ1TDcwRUJvNDY4SUlOYzZ4S0MvZjFQZGpFeE1SSWNiQWJDeUc3djZ4V2F5UEJ3QWdsU0RwMS9FeURBOUlza1laMFEybWZQVmdDQXQ3ZmZrOHRUS3FySHBQTDNabWZPaHBPWitWZHZMMGhOSUpDSHpXRmlZdDd0Z1k4bytEOGloTktXRUdUdmQ3bU0vR3U1WWpubFFqdDJuUVg0K2ZsaE1EZ2xYdldNcm81T0VkTFN5NnRwWW5zdE5RTllCMkJUK1ZPS201cThBTWMrZnZ3NFVjZWhWbWZoWDVjQWhGWkFvUHJIajkvL0hhM1JuWmlabVFuZ0wvOTV1L1FvMWljeDluK3VEMEEyc0lxQWVDOHVMb1pFamhXVmxCN2h5Ry9qNVA1UERRU05qczQ0aXErWlZFRnBvVzQ1a3FpUVRJdDNJUFFXRmdWOHdxU1IzV1VSZVBkbkl5WktkTVBlMFZGSEx0VFlyUURveE1Tai9Bc2FHTlArUHY0RHY4U2ZEdlZ6SU95QTJJQ29CSE9YbTV2N2hFUEg5WFRzemFzc2dsd1N6SFpDQ1M1VjZJTm83ZUwyR0ZYTnF1enM1YzM4REx3SGZuRWdaWEp6cVNNeGRSL1l6TmI0ZHFwallHQVVhaFcvcTNNc21OanVSRk9YVDNqK1BsQnFXZHNLQStKUFVEMFRrWTNKTnN2dEhLQXBIeVg3cmZtK2lSRmdWVlpWZ1pJRFRxQ3F1dnI4NU9UZnplM0Y4Y1pRaGxoelF3T0EyekMreU9LRHNOdFRXUUN2SnU3ZnZFSVY4NXVFTndNbGVSNXJIZHY0YXBKbVRnbk1tNGFEQ3pUZW5NMkFNR1dwTXBQZ0dKNi9nS2pLQzlqT040QjBCSENaRUI5dmRGUlNVYUVoNllpT1JHYkwrWTZKaXpocFFqS1o1ZCsrblFKVmhVMEhLaWs1YjJyWHVaM0wvZE1uRlVEeFFGZFUzKyszSEM5Ky8wWk5MY3NpK2F1bmM3MXVMRU1FWDAwQkVreVZVSm81OSsvNWVhKzlXY0g2dVhrd2JSTVRBa0pDMHhNVEUxTlRUN0hRNityclgyV3BjcEVCck5MTzV4TVNFb0xCb0phMXNtMnpsUDhUY2FXTUdtWnJRSURRVmJYZWZ6MlRUVFdtWDZzc1ZJSmxvTDlmY3VLamxGbzZNQ0M2OWM1VEgvbUxIcDFmZUJUSXlBcE5rN2dRYW1vZUh4MXh2WUNLWkhQb04xM3YxZTlmM3R5Q0luWGFIbit1VS9ON3pUNTNHa1c3d3RaWEhKZyt3M2t1MHJBMHVGMzIxWjNaL3B6ZkxoeDV0VkRsZnJheTQvQmxNR28xcDlxa3IveURna0ZQZkVTWkw5bU15RWNpeXM5WmkvYllDR3k1ZjM3STEydVJyNk9ScitkWTkyZ3VucFVpVmFVSTcyeHlhYXRacGJ5ZWNJZ2RZeG5nb29jcjRmN3pqVmdMQ3IrT2ptVGZOcVJLMi9CU0tyMlNHVG81Y1J6cVQ3cEpiRHdYZkpjeExaUXNXdS9pTXJTVHRMZGZwTmQ0dWRvRDhIZ1BsTm5Hb0lWVlRQS1gvQk9kZ3RmVElDTUgwNFR4cVlRcW5iYTErSVFzTk9QNGlOdTUrbjh0MS9sdVVCUS9YSjhwKzI1VUp5UDN0YkMwNmZKWDFMUDduWEFEQWdzZTI4WFZKVVZGSGhkOSt1bHBhUmcrQlFVRlNpbjhtNU1Md2RvRnIvdFpMRXkxT0w1Q1UwNFdrd2trM25vQ3NHMjZIQ3VsRnZQeXNMYy9DcVN3cVFISlltWnFHdHNqTHloYmtLamV0SC92OXdPZTZMa2VkajVSU1lYYjNWNWZKT2k1eTAwMWZvdmxiRHo1RTBMTTFKK3AxSXUrZG5YNy8vSHcxVkZSZGQvZlEwazRTQ01wM2MwUTBsM0RrRU1MU0RlUzBnMGlMU2tsM2RMZFNBbUNkRW9qQ3BMU1hlK2R4Ky92blQ5Y0x0WmQ5NTZ6ejk2ZjJQZmM4M0IvVzkyMis1bXR1c01WNEZFSUJJSTRrUUZRbDhBVUJnY0d0Q3FRSEh1UTUyQ0FHU3hROFZsM01oWjV4d0xtWCtpYXRadTFhL3pndjI4T0RQd1V1SlRyeTkySndndnYzK1d2N3o4THRaV2d4Uk90aUhEa1NtNTg0c2N3Ti9mSkxoRWdpNVV2MDdMakkwT2NsWFBaZGRucDBkNEpxQnJBU0p4bTJGZHA5T1FrdXp3RkFmZTVmTWZsOTNOU2dhcHlmZzhvR1lWK244NnVscFlmTm56SnJKb255aHk2dXBVNmwzOVhmRGRUZEY4SXUyOER3Y3NVY0VURSs4ZVBIMXVqbVlPRGd5bUh5UzlrK0hEQ0JyZEl3azNsYzl4RnBsay8wZ3Z3OG9qbFVXUW1QMDB3YUdwYWVWTnV1VWh0bWN0QmQ1U29iQUMxbk1HVFpnZG8rNkw1eS8zN3dLdjNyYTJ0eXB5dHYyLzJxblVKanJXOGpqM2FLKy9tN0JzUisxWVFLV3hRV1V3YjlKU0dOU1hLRmFWNmZtL1c3aTJBbnZPQVU3eGRlM3l3cis3MHVMMDQySFRWUitOVkg5dEJ5TklteDh5VGR0Y1BZOHRXby8zY1lBaHRpMUVFL3pHMnVRYW5QaUVQV2dHS0Vhc1lFZ2dhWFNyRk9lMjRQQXNUNWkxTXJsdDU4N3JGV2VxREc0dE0zRE02ekhET1NhR3Jya0NBVTcvY2xIL0p5TW82RnowY0lIZTZPeXVSNlBRK3RlSTNZUXBUbnl3RTVjN2E3YVNvWGZ4ZEtVZFdOM0w1U2dUNENpTTl2YXViK1M4QkcvMlJkbzAzeFlLZE95dUhBWmR4bENKYVdxeVdJUms1T1kvdFgyN2JEU285TGxjOFgzdHZwdGh0bWt6alcyWGgvbHZzVUNHY09PbUVRZyt6cTNud3MreW1DdWpHaS9DaGFDRjkyTGcvZklzS0l0K1VMbCtHcmRLK2twMlR3NVVDdFFiMC9OdmRtZWRmcnI3NmRQNzFYZ1hXbzhseHFiaWtSTnVMdnA0YUE0V0ZQM09VS2NmdlJQbjF6WlJhNEEyYzZQeTI4OUQvVUZ2WHFDaXhyQnRKYzlpcXZrem5Cd0x4aXBJQkErczEzNzU2RG96WUZ0Qk1uejhEeEx5T2dpUHFEQ0FUeStiZFhZZkJNN1ZZMWlhRFNnRFpuZngra2I5K09Fa3RTa1pVRVpQRTlkQXJwODYzWm1iUzQ3ZjFjYy8wSUR6Z3ZoaHVpN3RaRXVGSTltckdxTXppSHo4amR6QTVRbUVpOGF2TzZQT3d0V0pndlhNZXprb0dQMUFGL256My9JWC8yZVNmYkYvVm5VcTd4amFBMldQSkJlMm1rOGNNUnkzaHluVjN0MThlYjM5OWtLZzZHeTFXeVdSa1lncThxTThwc3d6U3RnbjYraFdZZHhWeXlOcmJlYU5EMzdWYlJrYkdaSUkyWXp0UEt5c3JJR0ZaeWE2QS9KbXg4eHhXSzE5d1FPd0NRWnd2VjBnODF2NzRjRHYrMytGRTd4QkZBVlJmR1Y0aGx0QW9zQUl3S21wcjh0Z1ZrazdGYWpVRmtBVXpRME85S2Q3WDMvTHB5UlhPeVRkMGtIUWhnUkk5UTBPL3Mwa0Y3UmhRbzNFMTJYWGIzY24zRHhSQytYeEo5aFYyQXBrNG9rZmRZcGZMcHlPUThkSVVUZEE2d05pWHkyN2p3OFBEL3gwUEF2eGM2eGZPL0FQdDdPeUFySFh5WFVJczJHeVlDRU9LRmpNcUxhS3Nzc1Y4UmNmdG01Y1FieU1SeVQzS1B4OFRHOHZCeFNWeHRSNzZlUFhoMFd1akg1TmY1eVUvdjNhWkZqRXg4WXlQQnl0WmlhLzB2OEF6L3VYdEpFbVBZMTlJcGlqSFJQcW1PTVNkbGZkK2ZNUkVibUhuL0FLb2RVR0hIMGZiQlI4UTM0UnBEaDhmSHdPSTUzOTc0Yjh0UTlXMlU1d0psTmp3eEl4cHhFc0JBUjNXbEl6UllqSkRGQkRMSmpCMHhCSmNsQWYzdXJhSzh2RFVlcDl1cmJSN3FxbXFmb1F5Y0JPdnpZNk1qQmo2bjg4U0VCQ2MvdmVyN2pnWm5wclNyRis0UTlqd3gyT0poMEd1Z09Pbi9QL3RnUFZjZGhta3V1dWhNZ3k4UHdlZ0JBcmhSYkpuRERkTlMrZ25ncG5zdmVpOTJpWmZDQnk2TXd2L1E5QkhIeFJodC9VbHJ0c2k0SE40TjdVV0s5UTZUZm5vNC9kTkFIeC9BZ2pzZFg4K0Q4d0kwUVlHUEg0bEFoTVM2QlNhSEJhUVhWSlpWRm9OdTg2bWxEMFBGdDhDRVR2WEdhSWJQeDBZSEdSTGdWYnFBUDhrSlNVaGdCZTR1TjRhcHgvOWFzUm56cTd4TzJlN0ErSnJPemMzaEhMWlNyZk9Ebnk0Qm1pOU91QzhIRWZzVEwzVCtMbTB3MXJYUFVDYUQzMFNkMzJoNkRodFQwZjBhNnpNU01MMUJiZTFmUnQvbUwzcjcrZG1rTXNYNTZaTW1mbmRDQzlSVlZGVi9VeHEzWFc0ZDJnM2FUNDJMc2cwNkxqU2R1NFA1Q3dRdDgzVTF3Rkg2ejBIUzgzakl5UGI1N0NHWFY0OGFjVEhQK3M5b1hiWks0aURxWUFKRERHa09xeDJlUHY0R0FoOVNJVXlFUGtaWXRSYWZpZTJ0SEJscS81Y0N5QUJndGNRN2czdzFuUWZSSGtGQkJCSFRDbFErYnNIQkJoajFOclBWNDM3YlVFODEvd3ZBZXJSRnIvUnc3Y2VyMFVNbWxSLzRsaXV0eEFYWlRGMjZJUjBQQTAyYUxCckpqditpQTdhTENxMGFWNHlZR04rdmdNVWZSS1RHa0I4ZDYxQW9WNHNXRHUxYm41c1AreDZoZloreG5pVmxjcnkzZFNiK1YxNG94Rm42dHA1bGVlS2N4OTJvNEVqQU5Lc3JvbXNHdTlaYTJocHZMTUZJUkMzUVVyUFpmZHBGVVRRbXh4ZlZlcVFrNU9YejlyWmpXVkZsUmFLNXB3MWF6VTJEZ3FUNUZzRHBLajcydjhjSi9DcUR4Q0hpRTlGN0loV0FiaWlYeWtSUHk5VDg5c2dFUEg4cTBXQW9tSk9kUHRmMnZNS3VZTmJiZGw3Q1BjTGJjU3ppRDduSm0ya3ZYMC9KMXo4UEVGVEdtb05rUEVHT1NDVW83bTZ2SUM0bE9RRTNKelB2M2JpSTlNMWRIbUhEN1BTZ1hLVTZha00zeXZxNTRYaHhzb1hHRmZmZGttSWl4dVh6NTU5eTRvYXJKVDlZRytoT1FUUW52dDNqbWJjaEQvZVZsRDdSUWtRODJzMmhqR1FKRmRSL2lQK0pDRG9FVWxaWHRXMkMyaGp3TjBhVjVlZnRYc2VQbXdyU053d0JaNHdBYlBXZVBhcldCRTZyVmFSam1CS2RPVkJpeHNJZytRQVd5QTkweGF0dEJKdTVhZVpzNGQzNzlBWVBBdVRFZWRYS0hOMXVnTld2YWlJZ2VpSlVxVm1QbjNDSmxXbDlSRExRa05IUjBkZFhYNnZuRjJPaXh1YXNHV2Nwcm5mNHZlbDN0TU9nMHFyV2RKZURRaC8xWi9iaDZtcHFYU0k5VmkyMk8wd1d6V0ZzTHZONDhQOWNDWlVGNVphUlp3SU1hcXJBdW9Vc2JlZjZ2cWJnc0NiNWRKOXg0L2FTa284OHpQOUdaR21KRlpacHVFOTlNUktNZkpLd2ZJRnRRME5XdFh6YW9BVEJiTFRPdHQ3YTFiM2RWWm1KdHdXdUwzdjFnaXBMSHZxZDNOejgxKy9mazMvOXh1ZUpOL1ErTktJaEFsS052ZzhhN2ZwNnUzcXFobWJ1bU1CcmViTEhFVzBsMmZ0ak43T2FnT2d3WnJmdk5ubGVFTmY1cmgyQ1dSRitlem4rVDNyc1UvZWdJNUN2STVEZktEV09HOHM0clkxQWlEUjY3dXZyL2VYbXRXZytwVTZveFFabzF1MTVvTmR4N0ZPRkNJZXNLWHVpTzJqbjMySFB2UHRUVzlXN0hUR0c3ckx0UFdwQ2YzSS9pTll1cWRXWFNyS09ZVERpWEtFS0NEUTA2ZFBFWEN0Rm5DU0JKUTRVS2haNHY0M2dMQmszY0I3WjlvRjZBK2dQQUhsenRXK1gwY0hHRHBSeEJjNm9jTUpwWWFjNVRTUVJ0cW9Fd3ZOdFl4UG4vd1F4K3lKeG5JQ0V1ODcxeGRERVV4YnFnTEFaQUZVNi90QjlPVGJFcEMrbVcvYWJBOVhPNEdrcmRCaS9meEdjMWkrWU5KQllPKzhEWXRmdjNvZU1CYkd2Z2VOUUlsMW5ReXpNYWxsaXdLMGp1alBaSXVKQ0FyTzIvQkYyUGo1K2JtNDRJRm1LZ1F0Y2VDYytvaDJhdURkWUtEZjQrMWE0SzlZd1FaMElyelJNY1R2NzBLOWdxMkk5ZzFBT1B2N0R2VUx5NEFrR0lnbFIrbys0OVQ5SDByUnk5dnkzcWVuUldkWjFYdmZYUjNmQWxpV29tdHN5MGMybktSVTluRm9hTWh4cWVrQUFLRHVZSlI1WUZ3QVlBRDJ2QXRnaVowZFc0elFwNldTUzlBbmdFZmlKNHM5UG5ZQlNmWURGRUx1MUhFTXhBWTZ1RjJqdEVVOXY3eThmRG91OFhqVWg0UFlxeTl4TS9uaGI4ZnBtSnIvTGh4UkE3YTc1emVUQlFxQnA1bHJuNENBajZSREVFYk44Ky95M2QzZHYyTzBnUDlzYkpnVlRLcnJhN09takdZS3FxbW9sRW1xRHkvUE9naG81NVdvNVFSczU3My8yM201K3A0cTRPcHNaNXJWcFZMbmxSN2lkM1ZlSGVoLzJIbHBER1RON2VYaC9Gdmd6MWZWanpmVlRObGVHd0NiSXN6L2FxZXZOZ3lWNEovaWdpMzJza1N5akthMkVramp1S0NPaklYcC81bXhhMFNVSGFDQ0FIMHk3Mm9LTURXd0VPK2ZVZnA4ZjdYcXVqMlJCM0FFck5LbmZPdlUvczhMZnRpVG55UnJ5OHVHbmNZNWFXbnF3U2lpNDRoVDV6SXlRbHJRRThNanhnQkhjSE5tdTNZSnJPbUNYZU1xQUdSc0NxNVoxOEFEem9DaDN2K29OWStPamg2MWdxdE53NTlwU2tjQTVnT2docmZmUDNJZ2VxdWR2czFZRE00SGpmTzdKcHNBSTMyNVAzQkNuQ2lCK01vQXNWc2VJTmhHZzg2TktMYlY2ekZQVlJqczdtcFFBckhuTnpVMUZiRzczQkJRcERuWEk5YkZ4Y1hKcWJQdm5qNUhTR25FOFRBQWowMEE1WFI3L0NId3JtbnBEVHhiZTFGcjRMOTZsM1hXaFFiVFQydVlvU0tkV2xxYUxhYWZzSEZiK1d1V3p6NmplSWs0T2dEeHJ0RFcxaGJnOEhsRHQxR0FhVmR2NXBwZnZIUTI4Zkh4Y1hDb01Lak1jRHNjeGJ3YmppcXdLaFU3K1VhSGFHajM5NGRkSE03dFFnY3BKMXl3QVdIRFJ3WXcxUzZnekhiUGZRRFAyMkE3blNmekhvQ0M4bGxOZ2pYV2xHSExWQ01CQ09RVTBDalpFb0hHMm5xejFrQTBVc1AzRityL25Iem5XbXUwbndmdWlDdXRNZ3FmUGtPUTQrUDlKVUlZcVlsZkZ4cGtlSnFaYmFnNCtVd2pkaGd0T1gweHVxNzU4bkN6QnhRU291Zjg1WDdwaXdvTTV2ZWJqcXBNcDF3NkFtQVliZHNLUUVWcWxya0RNcGR0a2VDL0FpRmxZTCtOcDNPZndCYk1UZjFFc0ZQSFVrdElESHRPSngwQmxBV2x1Ti9WVGtrTzRzQXJ4K2FWaTZibVRwVkt5ZndRWkJzRkIwVXNlT0cra3Azcnczamd3Nm52MzlZL29WUjN1YTVHbXJ6S0JWUGxzYTZ0eTIrYVAxQ0tYTndmQmo0Q3dTZVFkbGh1T1FhZ0N2MFpoZnFhWnVUM3paTmdGSFJFT0FIZEhRb3NOZ0NqMENuZ2NWNy9WZDRCUFBxV3RabVZQMU10cGJHancyOXJKSjNxYmgwZDhCQnI1aC9FUEFEd2JleGRBY0FLMFhXZi9CQndCbmlWanQrSnlxQjFZQXpyUTBsTWdVZWhWQjNIQStSTXFwK3VlcDkzSFFHQkRGeEhvU0loSjBkbzRSeXZqVWlQZGlQV0ZNUVJHdGJqTDRwK24ybFEwLzZUWk8vdzJXV0V4eGlFNlZ3dTdGaFowUmRhdVlUcXM5TXpNbnpHZlZmckFWVFkyZG5wOUwxOHM5Z3daSFF6S3UzdGpTSlpxYk1FV1BPblhCMDFMWWpmMWFoVHdDbWlqejh5QWdNS2VuY1EvR0NSVVZhWURFeXh2cjQrVmw0RzJnck03OVdiVnN2NUtxUGhNa09GM2dxZGNzU3hWMnRBVXVOUEFrRkJrS3FZN3dVd1BlYXZCWURXRkdMTE9TNVErSUE0M1BRQnVMa2J3T2NMQy9wcmx5blRzMmRuWndnN2dyREl2aGY3R3RGWHRCcy8rOTVMM0M2TUE3bjA4SEI3Q0xoSFJQYnBkcDJrSUFobzBvWUNNUE8ydHBoNEpTVWxLUkpKVWVLV1kvdm0vNW5HdXBhTW9mdVptQnRIdmN6NElLMEtaUkR2TlBkekVidFJYSDVUbGRFaTNib0JnNmRvNEowQ0NRRDBsUS9iOXFvSW1GUkZiL2ZyN1VLV3JrLy9ORW9RaE9GMXYrV21ueTVTSW44djRMVHFCOGlHamwrVWgrcWg5bHZJM1JGZUsyL25ENVpiNncwcXg0QlpIVEp6cEl3a1MwYzhmYzRwZW5mVUI3aTExSURqNk5mTWoweWJaTnFBb2pyNTJBd0lucHovZFJ2Y2x4bHBaQnNOeFB5dWpuTHVGM0pHeDhjZkFjTnBESUNmZ1VIYllkZnRUSW5kYnhlQTVwdVhYYitQak1UWWNzUC9aYlVVL2xkcytjZWxIaTdzUU1iNXhYNW9KSS82WjJrMjhtbkczd091RGV4cUFHRjdycnpWQlJUNzRueVhCMUFPUkg4d1FWcnVUaUR1MlEvNEZENW9hNjZ0aHBVNmdOa0h2TTRKZ0J5R1hOWGxieVBKempPenMzVUNGcURiMno4eVRaaTVON25GaFlTdWdiSTR1RHIraFhoRFlHejhCTFI1N1Q1djVIbC9UUFY0REhoUGZnRUJxN25YbEU1Rm1rSUFHUCtSZUx6K2NwMzV4ZnZ1ZUJDZ1FXaFJJdFlyZGM1VVJHZmpzdU9QbU4yMWtLZWM2RCtvamlTSHNXamM2aFV6S3NhTjkzTS9zVEtFOGd0V2FyR21zMDNzV015OUdEOEZCbjFkRW5oVGdqZ1Bpc3BuTzIrNlJFMlpCYmhuUTFKU25Ea203dE9CeXJ0QlFXQXB6bWQxRDllK0JQcjVHV1lHTmpUSGswSWdqc2tURlNsL3ZBRkRnTUJMSzJ2ckx5Y3AxUUFOMkZlMWJuMTQyUDd3cHYyZ2llTlYwL2JWeDV0b2d6NEFRZ3lCVUNFKy9uN2tlanpoUXB3a2VSN1M4NnI1RGVKa1RjUXByVTVMVFNwY0R0WnpzZisxb0JhL0dsakZtZW9vaUtDd05CYW12b1ZJcU1pUWVvbU9Md0YxQTlSdjVZaUFqOFBZR1pJZytrN3lsbnJBeHJESXE0WFlDZ01HWWtjNXpHYVB6eitieHYzL3VzWEsvMHBVNXJ5K1gzdThCNHJGOWxUVExKelYvYy9WMVJYZ2ZDK3ZBY0FCRWhDUTQ3ZXJYcjlpQVRDYlZoSDBCMEJ1b2QyeldqUCtvNGtabFRPaWxIdGQxOFlFbnR2MkpCOWM5SE5qbHZid1lxUXU4b3RsMVUvV0R3MXYxcmx1endWM3FQZ1g5R0duelRGMjV0RkdXcytNK3U4SkcwaTFkQjhCRXVMaHd1bXh5WkN6MllDRElXMkVSbHJRYlhQQnFGSUgwZFVhRDdpb1IwaWQxMTQvM3dGK2txMnF4UXpBcTFrNy9vTzlmeW8zN01XVG1YaExncVNuYmd3RUdLbjdvNmNjamFaeGF6VDVqV2xWMXdraVV5WHF5R3g5bTh2TFRSK05sVWJVYlYrbWFLSlRPei9mZTd1WHF6bG54OS80TWthL0twdkpSanZtdjFqYWhLVHpSdWd4OGF6VWZzWWkxZU0vQ3kvN1JQMTE3UGRmUVFJOUh6YU45NjNlVnVDZkRMMy9jUmwyUW52UzAzWXdLSXFGN2VLWmRYamxSMnBPKzdQc2ZndVRIMUVWelF2WDViR2lrYWQvL3RHZXhkRDJEM2RZOEt4ckJJUDUxLzRZck91M3J6SVd5cjRVL2I3K2g0S055dG5XTm53UHlOOFp3M2YrQ2NrQ3BZeDJ6UllNU2dWU2s3U2VmOCtUemIyU0R6Y1pWc3VnRTNxVlNWSnMvcytPUHl0MnlQOVdTRmcxYkkrS3JrQ05WR2dkeVdSTExRMEM4VmtTM0Fyd3dDNy8xYWIrY256S21CMXI0WHdhQ2lpZEwvK1BIWjJPTW5nYSsxLzhTTDkvcy9nTDl3MmpGRnUrY0RONCsxVTQzTlMxNTc5SDhrbkpjRWlWeG9NblpVZ09HdDRtOHBBb2hOdGlJV0hvditTQmVmNnY2Tmw3TFB5VE1ZcGd4WDE2K01RdzhEUkhlVFZ2SHplNER4eEsrRGFKekZTeXVyalgvak0zaktZbTY3ODU2TTBXRnZwM3FrZ25oRzI5Q0RlOXdmbHYrcE05ZUVvWFM3Sy9rbXhmRFVjYzlIUEQxSTUrVUFDTDBSYU1SdEJIaVBHUEtJcmc3eDJCUWNPcFJRVUdBZmdjZGljMEdvcFVpRThnN2VPbS9CZWd5bmdtclNDQ1VwWWV1YWdpZ2o1M2xQL2RHMXZGOXU5UUE0M2NhNXd2SVcrV2tmaG9KWkNpbWNKM01QNEo5cERHS2dwNkJ6cWhuMDk2ajE5T1JRMURUUVlHR3M2QVZLRHMvaGVDdkFsR3dubTFpRHdzM2xGRnFBRG1JUEhtWXZwTDRwZDk3cGoveHZXVjB2Q1Y0eEZubmZTT1hpcmhJLzVUWUFueC83dTFQZko4ZW1RaVByTjlFc2JLUithck1OTzBiTlAva0Q5RDcvdlp3QytNSHllWXNhamxiVkVRR1pUYTdweHc1amNhN0hVVjBmOWtJMTJFeDRMcTdrVittVk1rNUZjRmRqRUsrMExlZHVxVmV2b2ViV0d5LzVDT05XY1JvWFNhcjU3QStmTTRsREZ1Y0wwOGpTU1dXRTk2SXpxZVB1dm55MldZejNoU3JZa0lJcU8zVGZUUlpJM0Z3cGFsTG1URFBhUmszYjQwTGJ1elFnM2YwUmZ0VjlkTlhyOGlabXdTT0gvNnYyZ3MxVnIybzlVZys5VTNsdVcwYUJhL3JrUEJhOWN4S3Q4d1NQUHlxdnJ5VDk4WFdPelNDeklIaDRoTStERnZUcmF2ZjNPTzN6M0V5RWpQWERYcG1YbjlMeTNaU1NsZkNDUDFUTHRTTjBtK3hjYkRwUEhSZWxGOHJXQzllZHVWakM4ejBpLzJzVGNiOXZWZmxoM1UyYjJ1S3RKZUhHWUZTMjQzRkk1SzJKbWJtcG9HQkt5ZWRoakxUOCs0QzlEYU5TODk1elJVcDRWaGFBQUdNVXQ0MXE2UlhXWE9DTzl6TWphNUFBd0dPK004U2VQNzM0UGZYTnFHWFkrSm1NY1ZhUW8yR0ZRT1VnWGVaYTdkRmNkaHJCdTRuQ2dUeURvMEw2bUpuYy8wOWlLRHJyb2U5K3ZIRVZSSVFVNCs3VkZzWENFcnExVStLMzRVak5PeHllSEVrdEppellVbFhvOElqTFNaZFRwTjVrblFQdmtxeS9EVzc5c0h5TGpvS1VMM3M3R3g0ZVlrV2hXUEpHV1dSU1VqMnpjdklZNGdBOXdIVXE0aFo2YVFaMGs2cnN0MHNRckM1NXpQdjg2cE40TTkvMWM1bE44V2dnZ2ZEeWdlWUt4SUJuV1J2dE9HcFhpY2E1YzBML3pxNEVMNVU4b3NieGtOa3BSWXhNWWhvOHFkTGJTTkJoeFo5V1JxRGFKRmFhdi9TeVA2WFNZK1pGenFlQXdkRlJwS3dXWEtHaG5yek52SldhbCthQkdncUdkcU1rN201NmpLWWtYeEZURHkzR004SUZONWJYS0toeG1ZZU1wRmlZZTN3aThKeW90b1RSQzNTa0FUVWZ1L3ZRQ1E0WGh6TjJuejk0M2RocXFqL1JXcVpWckNnQkQ0STM0cDVQaGxrbXB6SGdadFp4NHROUHJlYURYMXNONXB6MGo3V2FjY0hlY0ZrSTJxZTdEQS8wWldyOE5Odk1ZUVVWN2t4ZXIyOGdOR3ZDVjgwQ3Y3Y2t2d2kvZmwzeFhjenhUS1FsSk12OXl0SE40Y0xLR0dsN3BDRGpGU0h2djdaVnNOZFJwbnZlc0NkdW4rd1JLdW95Q3l6R2J1cVlDZjVXaGVIM3NmQVlHWkVpa0lrSlRsT3VWVlc5c015MFZFbzFNVWgzczhWWW5Ha1F3dUpBazdUeXZTYjhENUFhWlh6elhveGNHODRENExrelpPaG9TSnZtRjEwV1BEVnZINGJma3N4OWFoTW8wRzZkMzV6ODdGT0VtV0UyWTNHUGJGQVJ1R3VhV1BMN2VMNCttYWVFZStCWk1laHN2YmFOWmxnaXZqbVI4K3RrWndLMXpDZXZycnlvQUMyR1dLU01zTCt2UXhobHB2Sm9qOFpUZ3BUVHpzTk03VTZsc1gvTFlockx6V2tUU2R0MklXbFhvaHd3ZzFNb1BPRVpkalZGc1V4YzIwUmJ6S3UxZXpqRm9QOHZhRHlCWGxHeFJreVpmUzZCNXc2N0RqMkFkZU1JVFZJdTQ5RVRUT3JONk1WK1B1cTd2TWM3dUM2Ry9yVmFLN0d0eXRmMWNkckZtUjUyRCtUMlJTd3ZJOHNHanVtUlE0NzZ0SityaTlsY0JaWXFoNFU3WVlUanJLTXBJS2hRMHpTb0VIOGxuL25uUWV1MDJtSFlMNUR1c0xXOUVaZ3lLdDRoRUZyS05pb1MvU1ZCNlRMUHZuRUtkZ094bExIbnBhZ1BrT0RkR3ZwZE1PbjA1anpsVDArdVhNOGlqRFNZRWdPME1IWU1JcDIzV0YxTXhZVDBUTTRkQklyUnJqUzFvUHE5cGRDUURpcVhhWFZ3dElvQjgyaHhuckpBUWZ6TnU2c1VyQ0lxUWpQTm9yZGRocDhqM2FzWStwa2YyclFSL2FzUUY4NlRRSmQ1U2pMb3J1eFFrS3dwRGNYZmlTN05aUDVtdFRSQnErSS9GeG41cGE4ODNHVHpqdWt6S3dkYUk0VVVhVEhYU2dlZVNuRUJhclEzakw3N2dtTlpzRldkbE4xK3Zhd1Jkd2w4NlZidVVKWFgrNnNMVDBkSTBlZ1hTa3Zvd3k1WWlRcGtoSmZEeGM1T1JrN0J6NmVMV3BWRlI2VWFLaVNBeS9lQXphMU0xbExXTmd5Tmw2dUVyMDVxaytGd2xkaDc1RnZFaElPMzlyTGwxNG9Jc0NncWpVUlMzQkJVa29ZVWc5UlFuZHcwbm5jQ3BjNmF1dXdIR3hTOUd6Q1JrVURFWjlBQnNBKy9PdytmckJVdW9hUWdvRUIwMXBuWUJsbEQ0SU5VZ1MrU1FVRnhrVWhoejJYaGEvRkh2ZGRBdFRzRkN6WllNUklIVlNQc0pLc2Z5M0Vhc0VCaTY0azA2Q1NPb1lhckVmMWRONGJURzZrcVlLc0YyVDQxRnhOUmJUOUpYZnZjRlhNbmV6RGJjbmhobVp2WXREQmJGczdnQTZFekQzRGdLekw5eTA4cjZNclFQT0RUQ2NtM0lhNGNqMnhWV1laT3JJU3RSOU9tVXdFQ3B6R0VtNWptSVYzKzUzNU9ZR2d5N0pIZTlOdnlSMWJQdkFDNHlzRktPeDVHdnpFZkJMUzgvM1NSS1dyM2xIY2tyUzZ5SWc2VmxlWitQWHpuQXJpbWZoTWlZa2YyZkpmK2EySitPL202OFFGSzB1bkgrRkRjZmdobDhPbmhTaXo2T0NrSFpyUGg3VDBSK01FRW84VlJ3clcrOXF5bUZHUDVJdlFBSjFIWlpuZmJVdDltam5LTm8zRDRjRkFIa2VHMUJUNEZITy82V0cyaCtFRHlwS2FmUDhpVHlucTROcTFxcjFlVDcxK1hQT1QyS2VwaFcvdmZXTXhjd3RyYU02VmFwRDdyOVNzSnhhcHlXOERCeXVVcVpTR1cwZ2hsZEY1a1B3Y2E3TStpWWFRZ2xWbHRTemxhWEdtZTZidUNLTFMwbzZOZVU4STRMUEl5Tm9aZUN2Q3lOLzVTVGZzSVF4Mm9INXFON2xiSHlPVTRkWmI2UDlBb0h3aXBML05lSnRCVElYaDhweTh3Y0hCb3FMaTdHR1B3MkY4OE81cUVQaXUwUTlMMFlDNzhZZm1WT1Z1OVpvZytUdDd5YVpxZzFiZ2phbmtpWDlkcjQrRC9CNkhJSWVGT0VMaUo0M2pzRE1EOWJzQkxNOEhMNWxKdXF3clZ5OUZCbC9waWx0dzc5MysvTzNhcnBFM3pOVmpiL0pRdU5xVkhEcFAraGp6ek01a1VDWVNyRXRTR1l0ZWU4N0oxS2RkMmZTMWZ4UEhsdjI2enFsazhPT0lucmZNanhOWU54MjJQNHA3WWdDaVlHRmZkVUtSY0w0R2wrV1RwaHoxYyswQ3VqLzhuZXU1N3RPY2kyQ0tkQWlGUFJuUjkzTDZpYWpNd3cvejFramNtZnR4QysydVp3Njd5bmhjSGhRM1dxVjBjbXVSZEd5RFlaczBQSHhZcE1qaEZ5QTAzZWo0MzFseGF3MlNMSWRVcWJKNjBzNWRVOWJNU1dSTU1aZHp4VkpsRlZBL2owRnY4Q2pNM1RxdmRmNmRmU1k1M3FwYi9NWmRIZDhmaUQ0RHhlWmp0QVJKMmZUQm83aHdVVGNHb2xWT09oRmtFTGRqTVBVNWVIdDJPSERLbVc3NXlGaEx5UzY1RnRPMlNBbkIyRjJyUjhZUllkUFZHR2daQzZhaFZoTVRoWHFQVWpweWR3VDVwSmJIYUxVRTJLckI1UU9IbXIzOFhIa1RpejVtOWJOQWNyMkVvMXZLVDZWazhzbmZiZlpCalo4Z3dPbWg1YStBWDgrN2dtTTdWZkVkdXF3VmxKcmVJeWp4akhROFlneDZGTk91WDQ4SGp4cnNMQlNTTlJvMFBieG1MU2dVSlVYM0hyUm9xajZveWM0VTY3UERqMzd6NmRYTENJdmovYmRza1dLM3E2M1BtTVNzNVI2VGs1cS8yMUw3T2p1K2F1MGwveEZ4K25mL0d1L0tpdEVXUkFnWTREdzZHbHdTcUZhamdJZHQ0Rm45NjdwZmdzVkVTNGdqT2RLK01IcFRIeWNoVE44VEFtODBPQ1k1eEMrWkZYTmJFZlozOTdaRENrM25DN2hKS1ozdE8vNTRUaTRJTW1oMDRoRjJWSE5WcU9xQ3R6OG8zTHBlTW5rcnJVM3Q5bmRya3BlMGxoT2NsNVAvK2IvSmx1UkhGZ2gwSVFuMWtNNGl2UTQwdE9adGxSYjdTYmpSU3dEY1VRREozWFE2dUFlL3VzTHBMM2N6enBhb3JGZFgwdkgzeEppL3pWN2VzRjZHZ1E2U3JhU3BnZlJuNEFNNkpVMGlkNGRlbXV4UHQzY0NRc0tRNjZJVUZtcCthenFtbWo5Vk1tS09obkt3TUpBNjVPTjdvQnVnT0N1VDNxaDhyMEVYV3VKZFFzWHo1SDh1N0VtV3c2YmNSVnpRWklzVXJtbHlXSnFpbUU2QnFFMlpOUG44TVpiOW1CNU0rN3NGQUw0Ym45eEFyVVQxUG96OXNDalZZbnNYalRKQzEzb1R1bW1RUnpLNFlZemI5U3preUZSaXROcTI1eHZ2dXZsMnE3TTZLdm5Yeis2ckdmcDRQZFZHbk1LRkhSbmN3bnd1Y3FnTXI5VG8rZ3l1SXZJVlNyOS9Bc2w4UStBbTZDT2J5MHovb0drMmh3QmZyWk9LajhXK1ZCSFpoZG1sL0EwbE9rMFk4L1I3WXVOcGRUSGdoSnpzU2VvbVRXY24rS0ZHTGc5UTVLa3hxRHZuL0VZM2UvTGZ5YlovQ0RQcTZpVW51WWtUYjVmQ0F2Z0hBaERYMjFJam14cE53K2hvK3U3UzRFcHBUc0hnS2pGeG4rd0RJczZzMW5TK2t0OCtwMy95WWlTMGlzN21vUERjaUFZWjlPc3J4K3kwUGZWaXBxbU5BM1ZCb1ZhT2pJWG01bm42SlcwYkRBOVNIUlhqU3ZsTlQzTHR3V1RxSytHL0dpOXdVS2dDSVVzNW81bktHelJQS2FqTTF3WVVzZzNBTUlGSytKaThxbHNRZVVzc1VkMnNIOTVyLzRONDlXMCtoT1RQclFzU2hDdHFwd3VOYUlWWDczZElCb3RjcVE5M3ByeVNncDlkWWZGNER4MzZtUWtzRllLT3N3Mzh1bTlWMjFSMGY0WmZzajJNNTFMSjVJWUZmMk1tV1JoM0NCa0RGOXNxd1dlWlBObk5IRENOM3JLVzJaQi9QQkRYT1IzeGdYQkpXSHFJbjNFaE1HNDlJdmpuZnJibk5hejFiK1ZiTTh0RmxoT254OXM1UnpiamkySHYwVlVkV0FVYkNINWp6TzE1M0FlaFJlZVhQdmFybTdHcDhoNm5FRjF5ckFlTEhwQzRURDBybzJmTG1iN1QvMzM1RG1PU2NjRmRXRklxQkZjemIxR29uM3VUKzJMdTB3a1R1a1VVVEhwZTQyVGpMQkpyRlJDSnBmRkd6bXJaYW1SVU8wSDloYXg1aHZrN2NRV2F4SjI4dC94d3ovRXU5Sm9XekVnKzA2MVpOdXZHS1cxQnVqN3VJYzhpRi8rVVJQcW4zb2ZBQXpwcjlQTzNza25uT0l6ZXZzRU1GVnNzaXZyWDd5SVQ4MlJjY1oyRUdzVmRqaVg1K203Z3M1ZS83VkRIczZnUDk3U0dNVFdkQURwWlV0TnVMa2pieElhTHBWMXJWSmFpQlltbzYxa3lXaHcyQmR0L3l5bWVNTndDZ2xDbVM5d2ZKSmcwcXNPb1ZIa0l6NDlnSkdWU0ErODl1d2pVeDdoV2F6T25zRmZ6bTVCNGFTZ05UQTA5THZaS2JHMnRsN0ovU2trMVErQXErSGJXVzNBWVJ6eVc3UUJRZjdUVW9rdDc4R29mbUQvWElBQmtLV0V2UHRpQnFMQnJoYmdDeWxEZ2JkY2ViQ3N3dk5NeSt1b1VVOTNnZVhtT1FGQnRYdWFwUXNaV2NUcmRZbkhVNGsxMzhQT0E0OTIrOUV6eEQ2K3dJYy9nV01adHJJQWVxTi84N0ZVTWJJaXNZcE42bVJVcHJKSVNpbGdtWjl4dU9qM20wNk9OK2MzeCtvamt1Y3QzTU1UWnJFY1B6ZTdlUUxvMUttZWpwZkFHQ2p0QzlrdGZYTkQrdkhNcEhidWNnVllTMjNXaFZ1S2NIdFBSV2wzcFcvQTR2c0U5YXlBR0E0UzhLQkRZaERHQVRRNVk2Mzg4TEpwbmJSTEtJMUpyK1RTYmhYSTlwYzc3RkZqNzV3VnZSaGE1THJlSFN5NDZsVmdUMGRBKzNlcHVkcVE4NVNpRXkrWUh5NHhXUTgvK3kzMEpwZkVpa05td0xIeUVudXJTdlhUNHgrdDhLd2tlVXhMdGZ6NDBVekJ3RzBaS2tURHRvQTRidzlaZHJuV1hLRlNaODlKTEwwS3FBN3JCZ01zbGZybFR6d2ppMmhaQ25rYTdRV1djUkVvTzVOWWFRRUZBK3RhZTY4cmRTNFAxNmpPVUg5R3NWRUdSOWk1VngrZVc3U0ZBb0duYjVDd014S1NsRHpIMzVVZ0lrOUx0cVorMzJpUjF2aE81Q3ZzRUMrM1pKQjR6endycXozT1k3MTQ1OE5UNFdtOENEM1dGSGNMcFBGVDBYRzQzWkRCcUtEMW03a25FSGRBQjRQZlpmc0VPMHpaWVo3YlliSDZFYkF4aHV2Yk16dmxoYVd0RVhKbTVXdTJydTNWdFZRUjBCdGs0bnRrSEplME1QMkYyUG4xRU1uN0xPYzlIVGtQU3M4RDVHVk9tcndmR0tZNk1NaWVBVVFpajdFZzd6aXFVSjV3dkc3Y2c3SGNmb1Q3dVlZaHZtVkdnWmxRSmg1dks5TmZpUXFuT1I1Z0JVQmthbm1MSHo4L0lLMkpndXRWTVFxbmFoUVdSQncxcDFpL2g5ZzZkbU01RkFKNVFNV3RwVXFTcWc3dXE2RExmL1dwQWUvekVmNjB4SERqZXBBbCtpOXZEL0MwR0hDZk1NcjdPQkE5dFN5YmRtMmlXUnEvZ3ZQNGdJNGlUZC9uL2F0S2NLR09XRTgyN045MWtwcW5kRWlXTlhpZFAvSWlUZWVZNTN6Y1F0bm5HY0FyeWZhZnVIbVEySmpDZDU3TXdkQ2t3cjFaMUVCRVFDWmhZNEVIeGhJVGc5REVrUFV2N0R6cHhPdWE3TnhWK1AzU2F2aVF5aG4rZC9VQW5CcjdiaUhaTkUxOHc2WVkyYituY3RaZ0pHdXJYMUJ3b0pnaGRPSzYvTEplbWVELytpR3l5L3crTkh5ODJDMWtxdFFyTnJhckV3U2ZKaFJoeDdZdUZmRWt4UkwvV1Y4bE9rZnBoMjcyd2Q4T0JjZlBLTnNUN0dmbC8xRHJTZlBBVWdHS1N2OTl3ZVNyUDVvUWpvNlhqbWZoZGZuQlRXYkNKTHk1SXVGbEo4RXZKN1NnbXF5UHZjNlprNzdUTkZFb0VCNVljNDBWSzc2bEFKVWlZV3JBMUZkb0loaE9qeUhaaDNud0o4NFplNHIwRzlITDQvd0RjbTBSZzZLK2tFaFRINkNjcFV6MlU5ak9sdVB6d2pSQTRhU1lHTGpCdlhsbFVxdlFiY1VpUEc1eXB1VXNKZU5kY044WitSeE1US1puQ2g3WEdUQWpsL2lVUEMxTmc2RkZ3Q1UzRVRPcE1ERUFOOFRzcjR0OUpOUlQ0Tk9yVXBwRU02bVhnSW1CVktRTE0va3JxWmJ3a0FjcmFJYnJLK0JPZ09TU21uRExxUjl1eHFoaVRJWkxOUmZmRjcrTHRDVG9PNlBpMmNlcVVORng0cGgwSmxUaGxlWUIxd3NvdGtlak80dDRHcURpalBEQWFvRklSQ1VUczRpN1dGcDBVSkZZZFhMcldSZDdEZldzYVFROGtDNUU4WXdJQnc5dUNUUFpVaUpiTTN6Rzg1a3BvT0RIRkVhVk5hbG10Q0tNdEJwOTYvNzJRa2tLYkY4cnBCajVOeXNMSVBFK1FqUUF2bi9LdTdqQU5tVm1hR1Z6UTUvdk1XMTlZd2tGVGE4MGhIOW9kdzByM2hzempmZU9VMldvQk44bWxxUTRJbG5qMDRnSFoyODhEaXJ2MkN1R01GYzM4aktNT3RyMTZyTWlPVnhicGYwMUhkWEMvV3ZtRm1wdlBSU2dnQ29lQkg0RlIrMTJqZ2xOaG5NZ0p6NExlLzVXMktNdlkyN2VpbjZQdVFoTktKQUFNdkpJcnpydzVHdm5OZVJrdnlweGJxbUtMZjFxMHM3RlYvTjBwSXIrekhuZGxxbWVDajF1SzdtR083YXRadGFZRDhZMkdibVRrNkNreStxSGJUWjcwSUJlZVNmQlQ5TElEekhwNmVjMjZzMG9vOTV3M0tNMitCRkdWdnFJNlllYTA0MmpoWWRKL1FFNVdEWUNLaEJaZ3k0TjRtMHJMYjJ0ZGNDMG9rcTNLUmhlSmQxTUNqRERDRkdTdHZEN2Z2RExNVEkxUFk5TXNjaUx2NEpMM3h1L24ycW1VcFJubUtOdjJVemJOUVVGUjhGWFpTazNNNDhqRCt2bGtUYmJ3aUNLWjhDYnNHMXViUW1xV1FOa0VCNWFIdWQ1Mk5OemJwT2RvYXBKSnBqd3VBVGF5dVRIZlJnck1vM3RMb1Z3dFhQemZhYTFoQXMzT0FtSWU0ajZnZWk3cklOYy9xVEpNeWlvREgyTEhwTVc1eHNLZmhDK0ZENHVOZWF2VjhmWmVtM2UwbTFaVDdMNDF2bG1kWEl5VnI1b2FMYVcxOW1Ga3hyQjg5bS9KNzJLK3p2R3ljRHpwMTk4d2I5Y1JKNHZJTHFMNnVwelN0Z0RaVXQ2UFUyUXh1VWRLd3JSY21MUXpOTklyV3hrMlNOMVVKQ3BJdkp1aVFZRFo5b0k5SnpnMUgwWGJobGxqWmNxaStzdmkwRy9BU1hha0doSFEvUXF3WE13RkpOY3V5RWtUTnh2ZE5USVV1cTByTUhzU0ZqVW1PdWhSenlKQWxKT2hZdjZ3M2FPQkQ0dTdldUZ5WkVoTEpVeHVmaXFmYXBLVHFQSG1kcThXcGdURDk5OHl1WFp6bHVIaFBGd0Z4U25UdmdPMkJiUVgyanpEZ2EvaW83QlB1bG0rV1FvS2NUTFo1OTIyTTFURTJQYmgwbjJoVVBENWpZaHIwNFN1YmVGWWxvanhhZXZ6SUVkckRsSm4wS1VKWFVKbng0ampOTGoreE5jbzJxR1NMT0d2M2pEdWtPcCtMWElXc1VlbUhsZ2FoQjlMczV2Rkh5MFVDcEFkeWhKekxmNUMrcXY0RC9CZHAxb0p6WFg2em50U3VDOVlBRkpIcTMwOTJUWTFIYU5yQ3JwdnQ5UUlqanByeUVENWVwdWZQdUdHNEsxOTJsbFZWNDNjUW9Tc3drcnAyZ1JqcjNHV2E2eWVQMU1WQ3VuUjM2NHVxRCs0RFM0b0cwL0JobUVoTmVIZ2lGTGNFM3ZyemtjS1ltQkZCUVJzWTRDRmJua0hHcWFBRXY2cFMwU2JaQmoxWWZuR2VSenZ6VGNyMlB1cWdPNzRYVm5sRm5yT01XRUx4alNVQWU5VjM4U0tUMVQrRHEvU2JLQ0Znc1ZjNXNPS2l1dE5VYURxaGlrNlloKy94eWYvaDNiQkpSMUcxa21MeUdCVnpFSVpNV0VOWlJWMWRqbVluWm1EbGFlUVJHYS9PVjVzeE8vaU1mRW8xWmd0dlhUWkNydjNjNUdHLzFQazMwc21hM2d6QVZHWXJzWEw5T3ZTN1FTRzdxVXFpMFdnNjJIbm54N3V6NVhuYlRYM2FlRUNVV25wdjU2MTRHSlBQbzdLWm0rU0xkS2NTZkpKcFhOOWsrRnlMZFc2TXpWUE1nWkxhbjJ3RTVnbXZGNXZRQVBlRnBRRDBJVWh2SGlhbVN3eTFReVNGSXlqUDc3bnpVYlRpNkJJRlJKU28zU2NYWGNzTGdHV1VMM0tub2E4WEF6OGlmZ3g5ZGFLNVc3dGdTdlhFRUhPdmx3ZVp5eHBudjV5eG9OZEtkTmN2SW9iaDlMTnpCekQyUGhBeTBERmlOODFvUlpSdllxUFlrbVl5MnhMVlcxbkY1MnQyZFY5Yk4xcmw0U0JEeVlHUUtMMGZJUU0wOHBKQ3hLOCtLdEg3ZFFIeEsxNXZXaVdnRmh3dGMvdlJZTm9GRE16WWVZbHVhQXVsT2hrQVJVMUdCcGpFQ3pmTTN5RkZHbkliYnplMlB5ajZnOVY0ZEpHRVUvK3ZTNGVXQ1BnQWlCbEEwY3FuUHZISmdHU2FJeSs3ZHdONSt0T0QyZUhDdGtQdytteGMzTlhrNlpSVWR4bEFiaEkrL2hoM1U2YTUycnI2SFNzVWpoM1pTSDQwZDE0ZW1WeC9nVnBnK1FGdk40bUxzNm1SandzNy9QTHVSY3VLS05GK2IrZm1hNUx3WHFkK2JqdERxdTNhUHByWmFYc2JVOTUyUEFJTGxJaW9FdUd0RG5KYkp5UmNsYTE5MkEzWlVMeGVHc3RyTnVzeERTVXBlU2JNd1V3MDFZdnY3UTcxdE1QTnpHT2ZwNDJjUnZ1Z204cUI4SEJ1Mi9YUG8ycjNpZHBrUzhEZktBVnJhRFlxZExqV205bGhUTWRTNlorNXdIU0dqN3VPL0RFT0owUElEUVhrY0JxWVRzWWVPdWx3NUg0dnpYYmM2UGVrOHJzenFzSVBvQ0ZMemdDc3dZZE5CUUg4ZGlSOEtaOTI4aGg4d00yaXpMUDhUMVlUOFczdmxYUVdTbHdnM3IrZUJtYURFWllRcldXRjNxY2YwbjRMMllZd3NsN3dGV3pFbGQ4NHloaWtSemcyaHJFaEpRZ2FnNThrd0ZQYXJ1cjkwVTFBWStlTytRT3l0bStudzlHTjUvVW5pVnpoY1Z3L0wxZDIwcmM2c1lNNUdlWEovWWpTNFRLREtBUEhOMExuT3Q0NUJEOEZBT3h1M2g4VFE4YVlhQ3pWN2pJNU9nek04TWRualg4SENrS1JaZ25uVUwwMGJNRC9SbjNIRU1GSVEybFZDRFFRSGZsN3JlL2ltUnVFZlgvYnRXQlZiWC9HeVFqeUVNb3NXd3BpcXlLWjU0K0MxdXF6eDlTWXpKRFh2aGRmWWtBSmJiL3VERkZQdlROamFHTVJ5SlFlNjlrUHhUOTR2K0wwVlp5eklFaG1kRnViZ0Z1WklYSktUNXgwdjJCVXBuclNjUmd2WXlTcHBXUktOaHNpVGIrcis2QzZpK2xWclBxSkI1YjVVV2FoVDlIYU1INFVHeDRHSG5NN3lSMUFKREVvVHgxMnlrdHpTOUxjb0d2R1hSMkhnV2tZdXptMmgzUTJvQlc5NFlFL1NKOSsxN013eWN5RXZsK2ovRnNTRE5FeVIvRzNPZUFDRExRakVITTZyMTJRczdUaVhuczh6RkNDN1N4UHhXUHN0WTFYVnpZbCsxSkRPRGJJTXk3UHdEZk02WCtic253VG0xaVNIb0xkbUVydHI5UUNvZUpndVp4aVFwMUxwaklObW1MVjZiZ3hMVDR1d3NERVF0STJSR3ByQ2ZUL095eGFRR3cxdy9OeVZSSjBFU2t6OU1PeXpybFZLOTdDblhqbHZjWkRycUwrWXprSmwxU2hqRkxvSDZrK2s1ZkZiYk53cldVNlhwM3NaMHpiVU4wSHdpU3lVaUZZWkNubVM0OG1tUmRZNHYxQXY3WjJPc3V2ejlWK0ZIbWY0VzJYcEhaZlo4a3VJMVFJOVFORE5BOVFvODNRMzBRQmd3S0FaMVBHaFhtajFTazd4V2FhS1FtMHgxK1NZZUdzKzhqMDNIaHE0WWNaa2JyajhrVEk0dmFjWk9TcExsUXc5dG00UWRHd3RXN2M3ayswNEpEZmRucnhKNXNNcVk3dGZFY2I3RzdyTkwzMlUzVmtJK1NxcUd0SDhPdG5MbDVHOFl1N1lUMTFJNkh5bTFVRmRidy9NQTFibzJXaVhpUHY4cXoxQ1FUSnJTZjNXWnJFUEhHbHd4OUpHK0FuUHlTUFFJaWk4bkJlMFJMZzFlbWY5UmZ5SDFTeDdia3hzOFRRUW9Zdm1PeTRsRCtRMTlIQ1EwRFByRXVwM3ZESzg1cVJ2VStYQU5TQVFaM1NjK2FUYllVVXFhV0VlOTd3RUxrOERtWUUzK3lPWWhDZ2RJYm5wTzUzMHdpa0h1SXRuU2RHN2lsb0ZaMnR3a2hnV05zR3VkcFZqWFovTXRLUTNQY0dWR0NULzRKZXVvdmM1MGpyRzRrQy9wL1AzWkdqK0lXemhKWjZlcVJ1Lzh1U0JyK2wxMEpoNEhVamRUSWo1cU4wbXdiSEt2UFRLdE9ubkVUZXNuZzBLOWtjRjhwT2huTU85TU4rbXFsQmdpUUVYakFIS0IrZythekl4YVJBUXpDRE5YWlFKVkE5MEJ1YUVYaVQrcEk2V0JHSVRTQ0ZaMnJ4bkthb1pHOWpnbkxzd2JiREhEV09SMGVjcXk4eHJaN3hVVlBWZGR1SnliNFpQbXhsYUNrZXNZSWdYYnMyeWtVRVYzVFVZZFhzNGlXclpVVHVHYUgwTFdta3dSNTJWdm5OSWZZY0piejZhSTIyY0RGQzQveVF5a3crNitZbWQ5Rm5kRWFzSkZ4Y0EwQTh1UnlqMVZWL2VEV2dWaWpHM2pPdjJXamFhckVCZXdMckZlNk9mdUJFUVlkL3lHeW9FenRxcE5RejMrQlBxK21HR2RyMnhWSncySEdKbUlVVDFxdXRPSzRVWVRkaXFGMm1xQ2dqQWpKckpneml6VmR0WUgzMHFMbG1WMnl6bklDZ2FTU1pZU20xd2NwTlZPYkRZOUpxQXJ1Y1Bkc29KS1dEY2hyNmJ2aUU3Yk9wSVpTUlNmQTFjOHR6b2ZqNUFhSGZZVWZzWHFuRWdtdERRWE8xMld4N2E1YTBWUzdJYmdxOW5lTm5FK21USkM1RnhjNW55TVlNNHlucmpHZVIxTm00eGMrOEZ2eExRYm5XN3g2RS9tOEpaSzVxL0dlZUg2UmIvMytSTFBkZlI0akhERDN6WkZoWHVwbVdPSlRPc2xlbFhsSnlYcEtjRVdSd1RLYlZwTjJMdEtkdWsrN1ExWFd1U1hzWXlueDlDcmFrSXZmZjkrc1BtcmR2dVZJS1VoYzRiUEIyMU9lRkRKK3EzUkVzMWY4dzlOVlVSbjFMTEg1YzhTbTdEMU8zWi9mR28wMHpoNjJ3VDV6OTZ3WXZDTFN1Y0ZnN0Jzak51UjhNUTA4UFBESmxRUHB3a3UwVHNkNHJHLy9mQ0NXYUJOcXJKYWlXOGRFZWZTWUVpYjRxZmpVdXpGcVRaRkVidkUwZkxvNzZlVEZ6ejd3YkhJdWtLSU9uVTFzeHVucUZBR3JTN0V0eU1aaDdRbWJsMEhTNXFtbmZkN01kQUVNRlltVTJyalUxL0FpeityRmJqWDI1U3J1OFBEM3ljbGpIeUdKZk9IVU9OaXlGSUhpVkxqU0puQWlpOVRaZUZ3SHJtRlRiUEVseEIyajBsZWxCdHdrVEg5RS9aTWttSnlQWWlSSVRWMS92dHRKQjlRZ0M1QlBVZEJLSDljc2EvK3ZHWUlacWV0YUkzWDNiUWV5K0lQa3lvRFlqVndIZ1ZlR1Z1cnBKOXVpSWR6ZE56NUIxUlFhY2tZUTV3ZjJqM0ZBdEgwd2hPdUViaFN1ODNwYjdnVk5PS3lvRmE0RktvcHZUTFMzNVpvYTBwTG9KcVFnSitrcHFFekhPUDJob2hMV3NZS015OU1EL2tJVjB3V0taTC9nR3V5NWhiay9OMDFSZXpKQmdzVXh6WXFmUmEvN3d6WnZqZzZKSGRGanJyeENWcFlKNzlrNHFHcnRIWDhXWVhkZVlRTlBkOWxmQUwrcHpONVk5bmpLZzJtNkxjSGVYbTBDN1JFSGk4d1ZNdHNMWWdQRW44UTZkdkpmUEJyWGNrMGFrblU5UmJtQlorWkdleFlRZk1ia2dwWXl6N1dTOEc3QzdlS1V3eGU5T2FmYW1sU3RieTliL0UyRU9vL3I4WGlJQ1padUdIRDBHelFHS21DS01hNEtyMjIvTWwyRVZyTldrL3luMmNXUzVwOGlPbDNOb3pZRWNMM3pXNzJtZStIRmt6bnZYczZJMldETGdrbEhaeThHWENmNmFhWENzWmx4NmZZSzlBSVpHRW5qUTNoNkRUN2swNk0zRDFIT0NTSFFpODdLT0RqODMzQWFuWjY1THNRTGQycjg3bHpZdzhaS05sNzgrUnNibGlZb2tXYU5mNitxVlhXcjdjN096QXJvcXl6YUFJR3hicVJxMTl4RVFMSXhveFpYMSs0OEU5VHp5YmU2dUYvd1NPUTM4Um5jTmNjQVBlNVAwTVlFdXgwa0RSMUFsY01kRTFQKy9QT0dGZXRxaTJSbk8vMGdmSk1JR1k0VnJPbWozNUNzdlNVQTduVVpER1JnaE1UVktwK3lTWDhpUWpyNGowaGo4d0hrZ1dEeG9QZ3NDazRMOTllZURyNnMvVlBRdzJ5dngyWXNvZkdvc2ZzaDZGMy9LSFJuRFY1eEVnRHIwT2wxaXdwVXhRSG9rM1R4UHNBVmN3ZUt0VmdLNDczVEF2Q2dwOEpLMmVadmNnWjA3RVZoSW1ESmhNWTN2cmFMdUJUYjVFbFIxVzhHTklYRXVDSVNHK3NRelBKZmxpZWZXOXpuM01tOWowNUdXckhVQjhkNTJqRjhvTXpNbkNwaXI1TkNmSWtSQmhtUyttVm42Y2FxSGg4aVdheSt1MVl4RWN5bzcvekJCSlYzSE5qd0RNaWgyNWZQT1pDWGp1eTZzM3M0ZXhHQW51VkFyUFhYVmFVak9jcnhSTmMyaDZWYlExdW82ajdzbW1RMXF2R2szY3VPR2hKNjRMLy9kV0hXRGwwdkV5RHcyMGlkd0g4TmZOZEpxUEMvaHF6SG5vUlZPNHhIeDBHeDA4NGljcmpBbGtNZnJuVlQ5eU9KV1BHTGV2MzBuM1dkMUwyYjJCdGVkMDBMZG1ZSWJncUdKS005eCt4TUtpRHpzZzZ0eDVDSEZUTHJkSklRbGhubEd3T0xFaUt4d0Z1eFZJUUVKcWpYeG5GR1IyemtCNExsM002LzM1bGwyR3kyNVRyb0p1cU1jaW5GZk9zMUxLMC9wRjJzRE9hcGV0TG1yUzVub1NLUVI1aElBOFlqbEdHQkU1bjF5UmpVRkRRSHkrd3J5V0lFdXdodkswdXFiZ1p0OGxlbmF3Z21tYjV1dkR4UnJuT0pkVTByYXZibzNoTUtTTXNuNXkxNzk2c2YybE9PNExjZmVUOUN0LzdaTW5uYlRLcFAzV3U0b2YrYnk5QU0vTktZUUw1dVY5T1RkZytjN2ttakd5Q1VrWCtGRFh1V1dqZ2cxTEgyR21KTlVseERqQjZjb3N2RUtxck9kbEEwdlVXSHR0Z3M5RmtxRU1XeDJHK1F3V1labE9XSVU3bHJManppY0xGRGhuZVNjeURZVElxVXgvWjhvdDdlSEtBR2szRnV4dklTQVRDekRQYnhxNDJGbjZTamxsRlprbjdWYjI0blBaejZKd1BtamxvZVEzS05BMWs3akVxaTVEVEpTMDJEMzlMeDVUZVdJL1BOTXZ0OFlvaHc1WTBmQWp3MkJza21EMHpidE1SdGRjdmh5b3JOMm1XNUl4NEsxeHNaWUxCY0w2UFpYcnlnUWVTUy9jY2s0dGpYSm5MTzlHRWM2VDVURWsvcHNiODFIaGc2UC9oOHJrdXN1WVJHZnVjWHJTQitueUZvcWhVQmdOVmFBVElpdnJUYjgxZUUrWHJEMXJrOFRxeE54WGxXdXNXRE9GSzlKTUdodHVoOFN3cEZhWXVJSFhCb3IzZllWSWt5UGh4a0tMMEQ5cW9heXJnYWRLS2RLeGVmMk9LVHc2dVRHeVpWRVZlSlV4dFh1WDNGcFJCejM1U2V2NlYvS01JTWJDQWJZTTExZkNhOTBlY0kxOFhEWHRCY3N1bkhNVmk1THpOOE5qUFJ6a1MrUWkrV2l1ZGluM2xYdW11ZlpKbVNPSll6eEZUbXZOVUo2WS9pQkV5REs1cFZtdkhRUGR6c1ZyRDJ4cWJXQ3dVT0FQUnRyR1FBaEFFOEEweGhvbEFwYTI0dk5HbG9jNERlQnJKcWlaS3lrZzI4aFQvQ1FWTWxzclRRVlJVcDdsVWgrVDErbFN5Q3JqdkROVytPRnZwVFV3eUw3ZE1hMFdDZkRSN2VjRGE2WHQrTjlZMERXUVpPcVp3OHo2VVNkamZYejNkTTRrNjRjVW1ydks5b1h3dWNQZ0F0V2dmdDFpM3Vkdlh2RTdlMW51enRBRGVJMTliUGRiK21Ja0VQZmVYazJHbWFjRkF6bVh6WkI5dmVMajFkZkQ5b0piNStJcWZkTE5kSEU5MWREa0JRNzBMYjY1VWNrNVh1TlRFOC9WdjFRMWE2aDJGWjhYMFlVaTlVVitlY1g5S3AvcFNnRzR0T3VhZHZGL2V6eDJLYU1qVDg1dWxqK2ZKMUhEcm42YWdORHZHUkRJNUsxQmlKQm9ZOTRjMStLVHVjU1I0ZCtpUDk1ZUxEYjU2UmpIU3huaWdTVEpUU2dHS2NON3R5bVo0cmdxREhCWUZiSVJqQm5WZ1l5RDIwWGw1T1ZTeDZUajFjMjhsdGw2Z2I4M2RJWEh2SlFRdkc5aDZIcHZFd0VoYjh2ajFCUkFOdWF3eTRLcU1DZytQTEdhbThGWm1IaWRydkwrazNpRldXRWpNdnFMWnBtbWZFTy9YNkhzS3pZazFHa0p6cmttS2NaK1EyNE5Hamc5V2tSM2RwZVQxZFdEQit4WUwranpncEtkenNIdnFzNzBoTFRnUWR2U0RMZmlWLzd1MmJuNUtpOWtwR0hzMlNiRXlvR1pRa2I0NUQ0d2VrUzkvY3JRNFFzMUs5b205SUJxNTZlTzdBclBLSnEzbXJzOXgyc1VhTnkrSENaRnFoRWhwaFpxbVlmelhxTlZVbDdGWm5QQWkxcDJOZk1pNGxRbnBUeFBWZVAvSzBncURmaUZoT2I1VXp2alRSOUg2RndGUnpFS1RlU0l5QXBzMG95OEc1eGpEZDBqbVlPK2tnMlI4aWZtd2ozbVhhN2JvWGsxbmpETHpiUVdFazRwK0ZKMUs1VndRaWFwQ1kveGVuRS83V3MrS2c2K0pwa09xVHlRbERPK2srK1NFbDdadmdVMzZoSm9TMFFNR3VFVWpldVRQWkkvdEIvQmtrdHZEaXoxNnE1bmN0SG5xOEhIazBFQnEwcU9YN2Z5ZC9aMmVjdXVZcXNWdGRYNnprM09hRlI5Sml0a1EyN2ZxTDJvcVZkR0lOd2hOTXgyakJyQjdDWi9sSy96RTJXQTBYM295R0t6Ni8vdkhNc0xCZ1UralFOa1JCNmtrYnhUd3J1aVdhaXVUd0gyYUg1NXBnUHZDL21zaXp3MDZNK3FGSW5Fc0ZFV1NPb2E3Q21JN3ozN1VjL2xvd2xzenUzUlVzczA3Y2hNK3I4b1NvYzZrY1VXV2FMWFJsS1JmQW1hdktSSjZZSGppUytkcFFFeUs0dWEzQjRFOW1vckF4L3M3TmJIRHQreDN4blRqUG03SjNkSWtsMHh3dzRSN2VVNjNCMm1ZdDRxbC9qemhYMmwrTzhrNG9OV2w1NHdYYm5vREJzaEdxVzRpTTlRWlNjYXhjWm5iRHhlTEVSTE1rblkyWXp2Zjk3YmJIQitjOUNHL0dsb1pUNUc2bTg4K0tCd242ZU9maUxOSW1manIxVWZFbnNqaUVPZURhL3Z1SXBhQ0FQYk1OQTNwTlpWM3hpbUxhV0ZCMnhnWklXK3M1K1ZZT05vMGFmZkgrN25SQU9SMFM4eWdZN0tvZmpNOWI4SkhtRzNaVjRIMHhFL0Q3RzdJK2dqK3g3WFhEdkRXWWZ4d2lRaTVKYmhGaFc4M04rdzE4OE5XRkdFMDZTdlhJMWNPRnhHT1l6SnVXOGdJMlR2Z29raDd4Z3NPazdTUWlZemNLeGRtVlBOdWUyYkJ1aDJVYklWYW9lQU0vQ2VYZWxvOE1FRUFMZU1LK1QrSFN6M004VGlEMVc2UW84V3RMTGlMK2tDY01FOXB1YnptZXZJTVhwZHMrNHY1eGc5QmkvRURwUFVkaS9xaS8wTlo1R1FRQmpYUzcvWFVuY1o3eGRtd2w3K0NJVUoyREl3U1EzVW1acHpRa2VPV3E2ZFBFMVYwYkJoY0w1NUtDaVpiTmhWb2g0OW1vZ0crNk1sZ0EzdEVUYXdNYzRXM0NnTlBOdXpvWTc3WXgza1pkbFlwUDRtK21CZWhyZHdFbGtrd2txTmR0MGpjTDVUd3FJRVdVRlR2bnpaUGdjTGxOVUQwZ0piU295eTgxRngwa2hiUWxpdDRDekNmV0UwZnJlU1NIbVhWMnEwem5NTDV6QlJNUjFpSmIvRXpVNEVDL0RIV3p6MlMwWU5oZy9OMUhFKzVmamhtREFXTndZYVJJM01rYmIzNFhicHAyaHRFWGxnMFNObGZMNHg5U3V2bjduc3ZQYjhwQ1o2UXJCcnBON0VNeFJtelVOai9jQUNYM1NycXIvVUVNZ0lFckNuR1BROW1lSXVrMDd6ZUN3MWdXZlBNVlY2VHpQRGJxZ2pXNzJveTMwZ21iVUMrSWl2b3YxbXhyKzR4VFdzRWxHMUloTVFCdG82QXBUdFRGVXVPNlJ4dTZiN3lwT3hNUHBlcE85KzA0Z3JmRnIxNCtIOTlrL0Z0UldZUGUrSGZ4SE5aQVNnbXV1ODN4c2ZvWnNtNW53dlpnTDh3a0luemlEdFdwTEhtd2x0OEludTFzSVE5Q2tZU0c2YngxenJCY05HS2RPRkJ4LzV2QVlUYUl1K1pNeDE2Q2lra3VadW9ESHNLbi9XWGNlR004OGhRNTRDWnIvNXF5cHVWc3c0c2R2cHpjZEtJWjZSUVl6Y0JpUGdUOFlwaVZrNDJYMkxyeUZGMXdVSndkdmtGaEM0MGdKaDVac2JDanM3OVRRaVFxa3VOSXAzVTlscHhUdXIvbWlBL0cxUjFSbDZDSXNqVGY3d1o0N2JQbUR5MmhycGlxb1c1azVHRi9UQlBpd2JOd2JLU1h0NTZpZWtQRU9DRUx1bGJKWk5jN1F1NWJZU1JtRmkwdzM1eFdUTFZKTVpHYkptbjhZTVI4YWwrRzQ4NzRobm1Ndml6SmQxU1BzNEU3NnZaMDhocnBxbnV3ODMra0lrcndwTloyZjR2M3k0aC93RlRMOGJjTm1XWHdmQmhWR0VvVzN2c0xsbUM3OGpOZXhBb1F2SWRCZk9NU3Z4R0lQb1J4dStxNkkyL3FIUlFlTFp3RFJkdDN4azJBS3VtRldkaE1oaTVadUlhOGhyWHpIYm1SZ3B3YU9DelRlSlVVbEdMZDMvVkRURHp5eUZmMG90U0RWNXFLaUYvb3ozY2xzMTV3MVpJdG9sOTk1RjdaM3prdlduYW1NbW9GcTdkY3JlZk5PV25JK2RNR1RpclpVT2RCZDhRR0tLcGJzajZMak8wbzM0RFR4UTNpa3VZUTBCUk5KTHlxcHRTWHczTTg1VWJOb2hBUEt0UlhDaTk1MWFnVkZFd0hJdm9CUlRTK0l6UW0xRU9DSXVwV3dnaDVSQldwT2xOWDdkVklEZkFKOWhrOFVwOGRJODl6RXoyZGVSZkJ4bjdjbjk3Vkc3a29WVnMra1l5RUFLQldFcjNZV3k5eDBSeFVtQ1oweFN4bkVzWjNFbUxKaCswa2dsdExWQ1paNGdTcE5NQkJZSUxmTW1zWHI0U0VDS0ZnS2VGSEt4WkNWSEp6cEE3L2EyeGRiUDBtOEg3bjJmaVpJdkpKN3FoYWxQeWJ3NHFqRG9zdVBvSW55eWxZOUd1ZGp6VEVXQVkwNTFic3BBSTVoMHhzT0EyZDdOSjg1YnZkNGdaMG1ScHEwZm56WXMzNVlUcVFjNWhMOThQZUlNcDZzZ2lWVTR3VXpMNXI3OWhjWEtmclFhWnltUE9ONWg3b3hHNVZPdWgvRXA3S0VzZnNRa1BFUVBtUm9YSUR2SFhUSFBaY2drVzRkd0N6M09Jc3NyUnREbHhJNUU0aEVCSUVET3cxZW9ubXBnSmRwN0pxZWtTZkRkdEZ1eW9MNEFoZyt5UHp4Q1ZLMVBEdkdQNUNvd2x3aU5KMGhJRmMveEcycjFBemNvbGNqVUdabWxtUUVIcnZveE5QSFVXOVBLYzdPcjlhVVRDR1B4VC9QRjNqZlJ4NXpDM0hBSm5wM1FEWFdrSnJmMnN3MXpZOXRxMHVVZStTbkpUV0xmcDRsd1pqLzBhdDJEQTlXdm5oVWtoWUE3cXpRT2VGbGxzTDcxYVlqMzViRXdnV1BkS3BuTXFPbnhVQXp6TkFNakNrQmhjTjVtNHRNVDZ0ekc3N3k5MDVWdWpUVGpGWVllSFNJYVpOL0lmSjVmeS8yN0xrbGNyYjRobC9WNS9WeFhXNjlXdkRManJhYVNLOUNpWnhzcDNuTUhaVVRzbFpERWNJT3F2eEh2OFNXZ29PR2xIcU1NaGthMTZTdlhFT1BJQ0dpK1pxOTZqYVhjNC9TU01IdmpzMXN0RHg5S1lTdEliOUIrUUlxQklMbXIxUmU2Rk03bjBhUjd2QjZNQWxXMTZTSDh5MFp1bzJtOVhVdlBMU2pMVXZHdllHVWc0NDYwQldxZ2tUMFM2cjBwcTMyN0dITkorM1d2ZkNuQUxKeVY2T1FlcVo2eDlNVkNaQlF1WW0xT0NGTDlTLzZzUVZLWGt2YWhFY3NTYURNWnh0NVNKd3VtMDNRd2IwSTNIa25pRmVDY0NxTUNmQWpickZ1NDZ6d3Q2V0liNGl3b2VSSzNOWWg2bzZpYklUT0puK1R6emUwcHgzS3RzWXZ6VERNdjNXMUxCLzdwaGt0YStISTFtOXIxRkxGL2M5bjNDbVpWNEYwVHFBbnYydTZkcStUNURYZ3pvNi9TcEY5SzZ5dFFZaWY2bU9PZ21qR1JMbzFadXdhOW9wVzREMTI4aEt1L25kSFlBOXNkSkxTSC9mdmZvZDlIVEhhaWc0RkNKZDY3SXlmWEtpV3lCdXd3SkhsUEl6MG1tbkNiVDFZUlFjWVArSHdCdVFKRy9nbDk5WUwrNUdRZDhNQ1dhUmE5Nks2ZDVvdy8veDJLWTlRZHJwcDZKejBRendIZzdPN2dtakZLMkFZRFFuWGs4TXBBZ0VBQVMwQWNnQUFIa2hkNFlZTlk2VkFjSjNRbkYrNWtST3JyQ1VOS0dnSWlDdFpnQkJjV3RGSzVManJuaGZFb0JRQWlJd1ZKcm1GT0k5K3VjcCtrRkRINTZ3dHhWNnEwVzVpMXN2QjJKNXhJYXVITVZ3MXpVc0dicW5DU3IrQkNVVVNhV1czVFFsNks5Myt3NWRlZUp6akVNeG9HRm9BU3lDcUlKMEFid0FSQ29BZ0NFN1RDQk93MDdwcHpjY1JSYTk1NGRTaXlCSkFRQVJFUkpSRklpQXFLZ3dEUmtEZTdFVENZVTdWUWJKR1hiOXh1QUpCQUpVUVR6MkVrR1NnR1RyaEdqUnYwNjU1VHJiaXJ5OThWd0RqODUrd3NhL0hJekZIbWZjWVlhQkk1aExoSllNM1ZGaW9pSXRXY0VSajgwVFBlQy9FMXBSdjBHSXBza1lCdWdDZEFFa0VGM2hSS2dGWmQ2cUVTZzZsS05zVG0zSTEvM1hRZ3AwYVEySlFFQkFob1Jla2lOMVdHSy9ORFhxS2syQ1VFQ1NDTHBxNGhkUWlBSkFIUElMK05pSHVnay9JSk5UUmc1Q1FYR05vcnZMNmJRR082REFEZ0pyQTJHWVlxQ05WTlhwTFJPeG01Mnh1d2NiQU8yQU9vQVRmVjRIUXd3QlVOMWFNeVpockFEQzk0U1lLS3FDd1hCdW9WQ1NVeUFRQUt3ak9BUklBUmpkWVRvcW9yWUZQcXdUdzZDWEpQS1U2Z2MxRGlwa3FNZVVRbkFBeEFqNE5nMGxOOTA4UDVNaVVUcWRoWEZ1SjR2ZklZWkRxeVpPaWVwWjNhZTlZYmlNZG9uaHVaT0tnRjhGYk80WG04TFVVS3FsVXFDc0V3Z0NRQ1F6UE1jK0xWZ2ZBK3A2RFNtazRjRWJaVmF0WnRaWXhDRzJnYWdoRkJHcUpIMGZGOTZKZlNFc3RKUlRDSUZtOUdvck9Vd2pvUUFmZ2tKc04yV3k0Z3JBQzBLZ2dCaDRBa2VDeXFaTlU1WEhJWjljWkFGRHY0cEtMdWdQRFZCZTd4MERiWkpERE1pc0dicUcyUjNTMDVYeFFCa1RuZENBQStnUWdBQUFtbno3Q3VOU3JubWt5ZEJFRkxZL1d2ZFE2ak1JeGg1YWdrS0JCTWllQjVNYnFDSkNlV1dvd3BZZno5SE1GeEpoQ1E5a2lXUzFmbjUrc3BLdlZRdUJZcUtaUHhhUkNTTXkzcWxNL1VHMU1iRjFQUkV5MGV2akI3VlViUUpsVXU0SkJBaVdvc0RVYzlqRzJCWHJGU0FuaDFRZEVueDIzbDBMcUdjbDdQK1pjTzNETU4wQzJ1bWdpRG5CYVBVMmc0THM4dHh2WTlLUUdVQUF2QUVqTDM4NHNyLzlYLyszMmRlYjdiYXBMeEhBc0ZrT0xPajl1WEI0SzB3aHU0MmJSNzd5TWV2L2RELzloWkVxWlRXcXI0aGE0N1Fyd1lSQkdFSm9IcGhqcjcyUDMvMjNlOCszR29pQVVoU2J1SzJJekdhSGpseHArMUtsZDcrT3dmLzZJOC90SDNIRHFBNWtQTUVkUkJ0bFJsaTJ3b3BqY0hZYUpEckFFYnVuQU1xRWd6THRHL25nWkZtK00yLzVwMWw4MTVuTndIRERBN1dUSVdCRkM1ck1KUjIxcWhJeXJaTElFU1NFdldqOXFsamZxSE84UWdRUUJCVVBHKzYzZkllZit6RTdLdExyVGFBTWh4RjJ0TVlrTk0yRGdvNmJkMmZiOTA2L2p1M1gwRlFJbXhqN0xlSWxiNjJVUTd4aUFSQUNHMko5UWE4L1BMOHIzN3hjck1ScUNWSjl2VVhuY3A0WHNyVnVWcVZXN1p1cVM5WC9mYWs4TnBZOGdFQW9BNm9SazRoMUN1a0I4Z1FrRUFBa0pTRWdBSUZGcWFkekhGQmdqVDM5cjRYR05kTUJVNVNJMmZiL3VrNlpDRHpOeGptNG9BMVUwSElXTnVLTXZTeEhSQjJ5NnJkcDhsKzVOU2ZLL21SOW1uUGhIME1SZU5CcEdaNEVSSUlRZ0NRZ0MwQ1FWQUdLUG15VXErTFJnc2xlWVI2V0E0SXRISEpWRThCU2kycG1XTnRDVktXaUNwRUFOZ095KzZ4QnhvMUJLRnk5aVlTQU1LVGhLMTJxZFVFdjQwU0JEaUNDVUo1NldRVmFDWWlXZkVtQlU0QWpRSFdDQnFBVFlDMkFMQTZZRDNPNmhOSnY0V0FRZ2hFRVh4SXZjbW0rTkNUamdNZUU4ekZva1dTOWZCVDNJT1FtYWNybmhTR3VZZ1NmMGNqV1JDMzNmelZCdW1NeFREckRkWk1SUkxJZzBFLzVGa05KRGhOKzZwTlppODFKbnZUN0FZOEFBR0VBQUpRZGZMS3NLUzh1MzFDSHdDSWlLQk4ySlFvQ1VtU3VYcDdOTHhHb2FlSmRXZzZvSTBNakI4ZVFDbDBNRjlYcUhtRkZQaHpTVUJDZ2NybmlJTERWNlkzY243UXpJN1RBeWkxbXY0U2VwT2lKSHp3QUNwS1MrbnpUYURIU3lrMHFmcEUwcGRFZ2tyeHlYcmRkZEdPempNM01BemFPVWdMcm1WcUdreUprSFNBK2k3UXl3eWdjYThubmhQMzRXTEVTZnRaUjcvbW84VDZjMGNZTnF5WjFpZm1iVEtZTGlXeEZBSUNrZ1FTUVNBS0lnK29UT0FCQ1NBazFjOEh5Z2xJK0lBdEpaQkkrQ1JhNUFFaFNCRm1qa0JSWUNad3ZKTUNpNHFNOVI2Q3dDUHdSMk9HZlA4eERDQkVvTVNuSU5SRFI2aE1kS1o1SmhVQ3BjRGEwbS9LNVVvTlFMUjlLUWtGK1ZVQ0R3a1FFRkNFSFRRSkpFU0o1Q09vT0JGdFNTM3BTNjhjTzl0eEMxRzN2MEpvSkRUR1p3Y2ptRnpCT1VpdDVoWmtXVXRORjM2SW5hSElJaWZpWjMzMGI0UTBzVGo2TlY4UDVMbXlMOXBmZ2pWVHo2elRhMGNmVmc4OUF3S2dKQUVnQUNwQUZkK3YrSDZsMFlEbDVWWjlwVlZ2TkpkWDZzMldyMWI5RUo2Y21DaE5ieHd2bFVXbFZHcTN4eW9WVVJrcnRaWXA3RzlYTzlmaCtJMlNUVEp1WDFGK3l1dnN1UXREOXpPbFVRaEJJSVNEYUtHUE5ycGFKZWhpMVd3NGlISkFKRVFFVDFSSmpwMStiYm5SV21qNXk4dExDMHZMaTlLWDQrTVRFNU9UbFhLbFdxMk9UOVJxNCtWcUJSQ2JyZmFpOUZlOGtvZkNFNkx0akVRSFhTQmxCaEFmUFZLRVVjeXVVeWdKNDZkUjBXUytqVDhSeE55dDRob0wxNHJ0b1VCSkdpMXNqY29WejU1Uk1MQUFHbUZOb3VKNkxKbmlObVUwWFM1eTVtRDhUYU5mWjhlczdaQ0NsblFNYTZhQ01OcXB3Yld3ZlFQajJ4MjFYckhFSkFSV0pWVWFkYzl2VjVjV2FmNUM4K2d6THo3OTlBdVAvUExYeXl1TjVYcWpMZjN3cHZhOWt0eTZiZXJxcTYrOCthWjNWaXZiaE5qUXFDOEhua3lJYWdDUEVrYms3TnFIZDZJOXUycHRkQllkbzV0ZDVaQVV0VDFrcUJSYTlVd2dLQjhrWCtLcFV4ZCsvTU5mSG52dW1hZU9QdFZvTEFOSTMyOUxTU1d2VWlxVlVlRE9IZHV2ditIYU43MTUvNzU5TzdkdG54WkNTQkN5dFlLQ3hzYVFvR2xVVE9VOTZCSHFQbUdlcU1nVmJ5QkZhN3NST2p0REVrYmxWbk1HV0V2M1FLYytCVGx5MUUxRHZKUnczQjhBUUFBT29DOG5vNUdLeWxLL1R6Y0ZHbFdtK0JWaEhFM09ZeG1FOGRiMUZ6QjJqckorWXMxVUVCaTQxcEJwTmg4UUdWZTg5UXpSdDhlRmVMYXE1UVlTUkNYcGo3VWFFMmRlYjd6ODRxa2YvZWpoSC8vNFY2K2ZucnR3b2I2eUFpMGZmQWtVanZZQWdFQ29WQzc4OUVjbi92My8rZTlOVTl0UG5saXVsS1phL2p3QmdDUTFPMnoxdUR3cHc0UnJwNnZvbUtERlZ6WWkxSGFJcUwxMExrQlVKeFNJU0hleHBFWTdzZG1rUjM3NTIrZWYrOWVsaGZubDVUWWlqSTBKUkdnMXBlOEhwcTFLWmZZbi8vWEU1R1Qxd01HOWQ5ejVqcmZlL09aZHU2YXFZN1ZTcFN4bFhYaXRzQWVTME9semJpNU1vVEFBVEdsaS9oMFNXUWR0T2wydFJlS3RTQkd5Q2NMT09ZZ3RoZ0JFQ09ia0V0RkJmakVEZU1wSlQ5SUhZV0ZFa2ZjZkFhRFhRZGtwV1FibDZiVVVkTjY2d3NNbCtta05OYWVmaG9kZnYweFlNL1ZNWk9XMWZtenJBaDMwbFpCODk4YWY5eE1mb3JzdmlFZ0NrVVRDTWxGWndCakErT0lDUEh2MDFQZS8rL1A3Ny92bGl5KytQbmVCdkJMNlVyUjk1WXRqdDR6dEZxd3N3UnZuNnJQd0VzSzRhYlNPQnBFZzBmK2JBc05LMW9IMFhTNE9HV05rVGIyTm1uQWxwRnhmWmRKL2RJand3RTBNRUlDSWhCQXJLM0poL28yU1FBQWhKYlZicUR6ekVjRHpFQVF1dDJoeG9YM3VUUHZrN05GZlAvN2NOWWN2ZjkvN2JuN0hMZGRkdG5kYnFVVGdOWWphS25xNFFBaEg1UkRXUXB0b2dBQWluRlJnR1prR1pqaXo3THhwVnE1UUo2RjlRNjBSeU5tQXhCc2NBSHE5Z29qaXVqSmNMd2hVMUZZMVdoZU9hd001TlZOM0dCcmJDVUxQTVErYXZ3c1JrTVRBVElpRTZJTlFvOWtDU0lURGRaM1lXclQxbllCYVNPcEpwVVJRSXFSbyttck11SU5HOUJiN0VIUFJsVFZNMXhmRDJsRG9tR29jN3lnYm5GZ3pkWTQ3V0dYMFMwbS84QkIrZGZNZXByQUtoUGE5YlZaYjNVQ3hoeWJqMHp3M0V3SDV2cFJVa3JKTU5DRm80eHR2K0QvNTBTUGYrbDgvZnV5UjUyWlAxa2tDSXJaOUljbVRxa2lTUUViekJlVExvRVFKZ0ZBUGpVcnF3UTlEK3ducWNKWkJ5VW5qRVJnZWNXQWxDQmYrR0ozbnJiNmdmMG9LNVdUd1NsaHBMdmdHR1g5REtVTVFPSHVSTDhtWGdBQXRHVFQrVXFybmNROEFwSS9nQXdBQlNpUnFOT0QwNisyZi9mVDVKNTk0L3JaZlB2MngvLzM5Tjk2OFcyd29rMGRFVW1EUU1xUGh6TlEvMlRRQVpZREdldERHenVCdmNmWXpoU3NSRW8zV1dqQlpPOWNXcHQ0dzkyaU1hN3lITTY4ZXJZSlRocUF1ZTZMSXppU0RZR2ZLRzRDMHFES2V0MUROS1FuWEhkSWRPd0tBYjJnbUxaV0N4UW5DdndSU0F2cUlDT2dCZWhLRFZhTktBS1Z1RDQ0QWlTVElGc3AyMkk2WEFFa0tRaFRwVnlzbGJxNUNsNExKL0kzVkVnNEF3ZGxYNTFIcnU1RnRuVmt6ZFVXS2lFQnpNK3Fzb1pqbXRRTnkzZ29aVlZ4Vk5oRUFFQktWZ2NaSWp2disrSW5adVc5LzY2SC83MnMvZlBIWXFjWUtDUlRrZ1FvY1FDZ0Rhd2VHejNqeDdNTkdVWWFuemtxUk5IM2VPQVIwOXF4cjFNa0oyeHJVSFgyNHlISFNWL1NRSEJHRlQzVktOaEhHZjI2TUdyWkE4NFJQclFBUVJETHdmV2kxNEQrLzgranM3TG1QZk95bTI5NTkxWTZkbThmR3FnQk5nRllCVVI3MERWV29NbkR2WXJNckhNQ1ZsZk5wUldNK2ZxeDFYSU5aUVpJN2VGcWdZTjZDaXB5QkF0V3ZUQ3AwSElFZnlpRUlaNU5vOTBGMFduakUrSFdEd1NnZ0FxbTdFd2xsRTN3QWxBaUFaUThSUlJoSXE5UEpFc0ZDNVFnU0FJUVhCQi9SeXg4SVFxQmdZc2pRWmcvclMxTUdyM0FPZExRUWxncUhHNnpsTUxMelJWZ3pkVVhhODN2c0hjWmZzSTY3NzdCNUV5VEhwRjlyTlNzdnZIRHEyOTkrNk43LzliT1hYM3lqWFFlUWlCak9haU9qV2MvYnZCczllUGJuSFh5eWZ0RENVMkQwMUJ1Y2JlZU1tUXVQT0o2WWtUWk5PdEVVK3k4dzNwRlFEK2tTMmkxNDVKR1hMc3lmcnRkdnZmTjMzM25aWlRPbFVoMXdoYUFKSU1OdXhzcHRyZHdVUTM3c3lZMHJOZFlpaVVkQkVDM1RUZDJQMmdRS0kxU2tCS0FjbUFLaGdZS1U0Z2wrY1JSRVFldGxSdFFuQVlBVWpEaWJkaVlNZDJDWUR3WXJQTVlNZ3A2UVFyUWxBSUh2Qy9USkV4SkxuaklJZFg1bzRZT01rRmlSVkFJZ0ZaZ2ZRWmw2QXl0YUtNS0hwVWNDMlVUZ0sxczRTWUZDaE1NSEluaUVVeFVrUUNUcTRZY3VCdFpNbmVNMlI4Wmd0ZG1kRExCT2ZTV3h2VjN0YUFoQVN1RzN4NUNtVDd6OCt0Zi8zNS9jZSsrREoyZm4vVGFRajFJQ2dReHMwMkRZTlZZclJPK2grUGFxV0NNY0NHdjRCOG1QTm45Z01INjUyakhuTm1TNHd5Umh1SFhWR1B0U1Vyc0ZCSEQ4K1pXdmZmVlhBcWQrOS8zdjJMRmpiS3lHa2dpZ0RZanhHMFUzNGQzOU1FUDVPYTJub01HVW1QRjIxZlJyRjl2d0hMUWNRWmVQWGJ1OElBYWhNTlF6WE9DcEY3WVJxT3hBQk5HVGhZcWxMNURBSXhSQkZZeXh2TmdXRW9Yck5DbnpFc2JNVVJDNG02TXZwS3hDaXdnQUJBaXYxZmJiNEhtaURGMHNPeFJvUUZKVC9yeTI3L21TQUVFZ2VBQkNVblNLQXUvMjJMT1Njd0tUdXJqK2dBQUNpSURhZmd1RkFGK1dTeDRDK3RJUGZTZFVxc2lwSzlSUW8zSmhzMmJxRzJTL00rM2swZC9pTHNjaG9Ucy9SRkV1bDZaUHZMTDRyVzgrOEovZitmbnNpZmwyRzRrRUVZYnJuZ1g2MHJRMHBhQTc0NkNsaVF1bUhGKzJhcmt1STFvYWhFMk0zaEZUaVZIYkh1MHg1TDJaS09HZHZtN2QvanRTRDVMOGRwdFF3TW95SFgzcWpXOTgvZWNURXh2ZWUrZDFXN1o0cFhJbHpNZGRnYkVYd1dUbU13RFFxUE1hdXBvYzgvZVFLay94YmNmMmJncm84SklqSXBLUlVnSlF0bFFpc3hOTmw5M3hpNWkwN1VpcElrQlFiZ0xTTUdPVEQ2MEcrRTJRQkZLQ2loRkxCSzAyU0FrZ1VmcnE0U0J3VGpJZHloRW9tUFFRK0R1cDhUWVVBdEVEUUVRazVRY2xBQVNVUEFEd1FKVElBNlF5aVRKS0FkN3FFK2RVR3hpejFTdGJGclZCTnFEVmdHWUxSUWtxSHBVOWdncGhPVGphSFBxam9Oc3BLSklJMnI3WGJwZDlId1Vob2lkOURKNm1LQnllakw1QVNjT1V3NzMzV0RNVmhGN0ZNM2dsVHZTQytIUCswSnZoeUI2VFpGVnd3TEFYVk45RkFHOWhvZjNBVHgvNzVqZC9ldUtWT2VralVabklJNUNFdm81eW1OSExwWndmZDUwNHBtTWkyWVRCMzJodlNtTFFYd2xBSndFQ0NBeG5OUU5LbEZLZ2FEVEViNTQ4K2ExdlBYREp0b21iYnI1ODB5YmhvUUNTcUhxcGhEamFIVjM3NWdVNlNNSGs5UEtGazNpdlpGY2c2U3RvaGhpTmp5WU5GQXFVaFhvVG05S1BFS29BUlBXSkJKSkUwbSszZkw4TkNJZ2xJY0FZdXpLdmdkaXY0MDUxVTRLSlFqc0hvZ1FDSUJFSUkwbCtzOVZ1Tk1qM1Bka3FyWnpEaFhQMXhZV2xwY1dseFVWQUthUmZXV3FVVzIxRVNiTGx0eHRJeXY5R1JySXB0RkFSZ2tTVXdpTVVnQjRoZ2lnUmVpUThRT0VUZUpWcWJYS3lYQnVYWHFtTlpiOVVyVTdQVEc3ZGhaTWJxZFdFMGxpT2tiTm9ybCtvTHhIQkY3VFFXbng5YWZhMWxYTnpwVkpwY3NlVzJvNUxzTHdWcVJ4V1VUazZLcHR2Tko4dUhDcnB5SlRmTWVxK0ZXMkNCbUM5TlgvKzNObHo1N3h5YVdiN3RnMlhiSUt5MEROUlFQL0FSbzBJZ3JnUU1GU3pFMnVtZ3FEUWZ6bDZ0alliczdRaHA3NWZDTEVNTTI4RUNzYVFFMXJVOU8rcG8xTUxvWlRySzZVbm4zanB1Ly81aStlUG5hODNFTEZNVkpZRWhHcWhzbWh4aDQ2R2hERHF0czBwUTBOWG1Hc0wxYkNHcnQvV3lHVTNSSmR0ZUsyakpFUkFJay9JMHRKQy9mRmZ2YlRuMGw5ZGNjWE9pY2xhYXlnSWF3QUFJQUJKUkVGVXRZUWxGSUQ2RjB5OEc3cXJ3QUF3dStSQ3k2V2s3Znl5eVJGMk1YbXE3Ny9CUGFscHBVN0dYelgrZ29hVUk0Qmc1VHdDSUpEWVdtNmNyL29TemkrZGUrSGw1Y1dsemJ1M1QrN2E3azlORUpZUVZheDcxVkNGYXg2Q0VFS290MEZZREJKcUhTR0pRVUVZcURUcFFSdXdIYXkrNVB2K2hiazNqaDJiZS9GNGFYbDV6SzlYVzNPMDlNYlM0dnp5MHRMaThoSlJHNlR2clRTcUNOV3hDaUsxV2cwQThnakcydVJKa2lSYkpDVVNlUUtFa0o2UUFJUkNFaElJaWVBTDlJV1FpSUFvMjdKY3FreE1USlNyNDFLS1JWR1pyNHlWZGwxMjZOMTNicGdza2FnSnJBQWttSnFNcCs1bzNpdUIxRHM5OEdHNWZ1clhUOC8rNnRIR3FWTWJ5N2hwMStZOWg2N0NnemVMOFMxK3FiSkNYcWs2Q2VRSlFuV21NSnhJSEp5ZDZMZkl1aXg2dVdJUUFLQkY5Ym1GbzArOSt2aGo1MDY5QnBVeUhiNnVkdFBOcFczYnNWVFdQWkIxOVZNWTBGaEo1aUg2T2JGbUtnaHRyWTFlYVUvV0ZIL2JGekMrTGNPT1VudTRXTVdGVFZzWGo5SVNRQUI0MGg5YnVDQWUvdmt6VC83NnhVWURBRHhKWlNrOUFxbUNoVVIyTm93TmN1ai9uSmx3UVJNZmI5MFRUMkc2eldTdzBVUkhGZ290VEFDNXpUUUp6NXptQldLZWN4WGRBSkJRcUlzQlBPR1B6WjFyUC9hckY1Lzg5VXM3ZDE1VEF1SDkvK3k5V2JNY1YzWXU5cTIxZHc0MW5qb3pjRENESUFrMlozYXpXeTJwcjlWWDkwcFg3VkI0ZUhDRW4vemc4SVAvalIvdHNDT3VmNE1kdnJxaEs3VW1xcVZtYytvbUd5UkFnZ0NJNmN4RFRWbVp1ZmRhZnNqTUdzNDVBRWlDYUxiVVdIRlFxTXJLeXR5NXgyOS9hd3FrMG8yTU54TDhGUHNla2VtMjBXUDZOaDN0MVZUR2tacms2ejMyZ2tlUC9DWXFYMHRVWFNpNlNDR2tTZ3BXRXFwWUdnSkR3Nkk4WHFCRHpYYjk1dTdPeno1Yy8rQ1RQRW5wTzVkcWYvQWFMcTFKSEVKTmxTS0lvRVFvVkdCR1VlbkNGRkFXTWtLQnA4Q0JQVkZSUnhaQ0pFWTlLQVZuRUVLZURXOS9jdWV0L3p5ODhxdkZaTUJwei9zK2tKRktrNmhlOGJLcFM0V1VRZ3NpOGs2aDFxRTlvc0RCUVJJVng4Unh6SEhVeTNNUXFSS0RWTW1iSWxFNE1ZTUpnVktvRk93d1BQeEl0TjUwcmM1QjFoOTJYNDNjRWtKckhoekdYU2RvcWRvQ1RRZ25zQ29OWmUvamU3dnZmOWJ1N1hOMjBQOXdkT2Y5bnkzOTVLRDJ3eitpUmh0QjA2RUdEWXhBU1puSERyQlRrM0hGMHgyYVd6SGJWNzUydnlFaWxTVForWHozL1o5bS8vVFczSERnZ3pDbmdidXdabGNXRkFHb2FzQnE4MTRFY3BwRU1wNW9acDhFeWZCb2VZcVp2a21aRG9BMERzVkJrM2c1eC92SFAxbHU2VGlVOFdqbTkwdmZxK2pKb2pZZDJldWZiYjcxMWkvWDE3dkdXcVV3ejFYWnF3cTBpRDB5MmNFY29ab2VCSG9lemtkTlQvM0hYdUhoV1NSK3gyUmFKVGNOV2g4T213N1BTeVc3UDNPa2VqT2U2UUJTR09mMTFvM3R2LzJiOTMvd2cyZnJwMnZRRVdoc3p5UVZRMm1yT3oyZ0FNY0lINWZQN2h0djZrUG9rQjVWV1U5SWRPb1ZaVWtlVmhBNkRvbCtPNnZMZEFFVUVLaUhWd2lwczk2VEZ4WVI4c0lLRWlJRkVZbGlrRkN2Vzd0L3UvL0JKenMvZlR2WU9xZ1R1NFBkMU9STmZTbG9OWXBOV3FXZ0k3Q2hLRUpCVVJoRFVZekFBR1NJbVVQRGtlSEFrUzNzaklpVVZFb2xGUkhZSTh6RE5zMHZCQnBsYm05emVMQVRTaFlHYkswVlVaZGxjVnl6Y1RRTTdRQWVKQ0NvQVloRVZKeVlYSWtockdGZ0d1MGF6OCtIOWJuVUJDSXlHQXg3dmE0SEJPSWhyQko0aEVwV0VBZ0VCaGFaRDRaOW4vZFZ1Z2hHTWRwdEtCK1p0dzdSd3VQZXJsWDBzQ0lhcDRycStVdlA5Szc4T3QzZlRFZjloazFwSjczKzkzOXphV0V4ZnZuVmVsenpMaEV0a0p1WHdwbTV2R1pCMzB6MnNNZkdTZnBHK3BEbS9kNmRqN28zM3E4ZmZGSExSejRNM1U0ek83Z1g0YlVxdmJxTy9VVm9CaVZPZkJJeGljZndtKzdZVHpIVE55QXplcU95R2JWNjFiTGxLNTdwaWRKTEQ1ZERhOTlqMzd2b3plU0YwNHg3WFgzM0Y5ZXVmWExMT2ZVUXNGTXE5Tk15am10eXVEQkZYVTN4OVYrcTVOTjNmOUNYNHpPZXNoaEhaUm9KNmFFdkRoK2FYWjUxYWk0OW5OWjA5Z2VpWUJIdTliSVAzdnZzM1hldW5qNzFBMmcyWTBJQkJ3VEhxaUVtTXVtbDB3cW13Z3ptUVRHZnZxa21weU02aXE5T3duNERjaFF6SGN1bllsTGdjUkk2bW8zcjhTMEpWYXRkRVkrQzRLem1OazFNbXNKbFhLako0RUVlM21zeWtyMDlYZC9aZWV1OXpYLysxVXJHSFRMcWZYSzN2L0gvM2YvazdiL0xveERnMG45Zklhb21DSnJOWm50dXJqVTMxNXFiaStibk1OK2hoUTVhYlFyclNoR2JNRENoQnBFTFE0QkVuSU15RENFa0N6Z2ZObHF0MDZkM1A1czcyRnR2ZFZvbXl6THZIWkdRU0dDRFpxYzFQOTg1dWFTTExUUWJNSXpSQ0tTMDE4TzdWL1grdHJLU0lRNnRuV3ZReXVMYzZqazFJVURDSktWQk55bVVsQ0NnN1QzdUo0VWRWSitvSHRUbmEzUGgrUmRXTHI1TThRSlJvWnlhNXYwZmlWMnFsWVdBeUxZdW5idjRvemV2cFZ2SjNkMWs1OERsMkNOOCtvOC9mV1YxZ1FOTE1RbEFpS1JFSktWeEc1VTV2b3ByS1lHSUdjd3pka05sb1dTUzYrcnJpUnNPN24rYTNQOXN5UjlFTGhFVEhQVHZaNE1kTFhqcXlRS3E4SjRLVTNxVmdtd2lNSWhCWHlXM3pUY3RUekhUTnlCNm5BcG82c0MzUDIvUmVPYWFqazN5dUZJOGxtR3FSY0hDb0R2NjRMMGJlenVaU3FnUXNDbzVRQlF5ZVg2ZG9YMW5aZ0VGSGtvTGZibnlUaGJZci9DamY4bHlXQk5UbXFMaVNHcVByOVVCSC82alNUelNhU25Nd1QzQVhreVc2OTNiZSsrOC9mbVAvNnZ2emMrYldVYXd3a0FQd3N2VEVJNzgxRkUrUXA3UzdMZVBMUHFYRVpyNjA1TGJtRjNHZmxQeTVaNUZxY3Iwd2tYd0lBRGYraENvOERrUlFDcnNVeXNwOS9iVHUzZnMzbDRBeC9rSXZiMzlqYnYzN255eHQ3SGhCMFBqZkhQa0Z3N3kwd05YOXdoQklJU1pVZzVLVGNaTUtMUDlVR21CQ1dZV29pNVJsOGt6aG9TUk5kUm9CdTM1enZMcGsrY3Z4Yzg4UytjdUJLZldRRUdTalV3UU96TGlqUjk2NCticUMrMzVWOXVkcFRQWnhxM3RUejdFdmZ0TE5nZ1hGdEJvQUVxR2lZRGQzZnoyVnEvL1JaWWxnMEVQa0NqM25WNGVXRllXTWVUVjcyeHNSTWxnK05ubm1WTUlFUmtSaUJmeDZqM0NXcTNXYXJlV0Z1SjJpK29ONnN6UExTKzM1NVl4dDZLdEZRbmc0WkU3R3hTTDhwaFBtckNHZExoZXF3OWFjYmZ0bWtidGhlKy84SHRyd2Y3Ny83ajE3dHR5NTE1TTZkMHJ2N2o4aDIrRWl5MTBPcVNKZDVueHhKNUJER05BRENXSVFBbWlBakF4c1lVQmlCUXEzb3VLcUJLUk1ZWVpSR1ptekgwbGNibnI3bUowRUdzV2FpNnE3VkRyb1FHVWlMaTRKNVRFcTg5OTVreGdTYjJxa3JXa1VNOElJam84all5TDhzUTcvRlBNOUpoQ0lDNVhEeEtsU1dDT2NWTk9JNnBEZEQrK2FndC9TZDNlQStiWThlN2xJVGY5MHRxc3NXTWc1eGtOZXZubm4yN2Qrbnd2R3dXUWdJMFRPSVV2MVpFUDRDK20zK2d4MzN4Vk9jeWpQZDdWL2hYSUl5RFAwWE1lclh4NmRQY1l6MkpNTUt6MU5NbnUzem5ZM096T3o5ZVBZVzZVSDVnUmRZYmZHbC9XVEhGZFIyVTZYODdqQ1IzYUNVMURLRG1pSER4YTVzZTU4Zmp0MFlYaENCNVdoaHJBVG9GRklYaUJqRE1PUFg2WkhrZUlTbmV0UURud01Nbm80UFBQci83bGY5Nzc1ZnR6V2IvdUVzNkhERS93eTA2TUZ5TWE1OXJNRWZreENVbXMxSEJFUTNJRUtuS0VLSXBVaG9VdE0xVXprakpSR09iRzluYnY5VE05Q0dxajVuelFYbWovaC8rNjlTZC9GaTh1c3loQUh0WVpJMVlaZ09Sa0dsUmJDdTNCaWRZSlBsZWozYzNlOWF1NzI5dkpLR0Vtd3hSNXNhS0FxRXFOd0NTQmVDTkZRQ1loS0x5SytNSDJRZExQU0EyQnJERzFNSXFDeUpCUlJkcnRKOTNlM2ZWN2FjQXVOSTRaTmxwKzdzWGxsNzRiWHc3dDZxcEVrdm5FQk0yQ2FpS01MZGVuZEZZb3VrUGhWQ01LbVZnM2tZeXkwYWpmYXpScXdhbVZWZnZhd3NIdTlyM3RQRW5yUHR0KzUrMlRxeXM2R0VwOTBkZzVRZzFxRllRaUxaSU5ZQ3lLdUFoaFNHd0JJSGNLY3Q2TjhzeGFZMFByMWFrVGE0bk5sTm1WVnNXaWg4UDBTbmZQcHRaczFlcE5KTU15SGhZYmNBVU5pemJWSWxTNFozVXlTdFZsUk9Bb0ZGRTFzU2xqbCtDaHQzdFM4aFF6UGJhb0JRektLTEZlQVNpVEVta1JLRllybG9kSkRjRThIQWsvY3NXaW1VOFBXT1VLU21ucUFLbUJtc29jM1NnTXdVTGxPQVVIUDhEc2FsWklWVVZCVU10b3VDejY4SmMzYmw3ZkZCOHFtVEkxeW9QaUs4d1c5Y2ozMDh1REhqMTYvRlVlZWZTYm9kWit1MlNheTN6QTQ2a2VQZVZ4MS9WSGFFVjFUSzJEaUFMdi9aV1BiMTc1OWZYbm5udDFZcWRNTk1XSVBNb1N2Rnh6cXl5bTRDTDZUZUViVllLSVl0dFNiRkMrTVZLMzRzQm94clo2eXNPOG1PRzFZbEMvVVJsSEFEMUVLZ0N6OTJKRklHcElvU0trSHVKWW5ZY1RzTTdVN2JjMkFLaFV3UkxVNmlBZlhMcysrdVNUenViR3NoKzFLRFdhR1BLQUdQSEdnNTJ3RXFuQ0lHY29sMkdPQUk2bE1Nb3JYNmh3dENOQmtZS2phQWdQREJFbzF5aFlvQ0IxUHR0UFI3MjltKy8vWXZYeVMyZnFjOVpFcWd5eXdrYnJBcGVqUDVCN1grejkzZC9zL3VMbjBlNzljSGc3a0c0UThMS3hWRzZKS2M4eWx6dUZZUTZNQ1l3aEMxZ280QmxxVk1nckdhTTJicDg0VDhMcVVwY25Mcy9jS0FNb0NrTnIyQ29haGgxcE1ocGtvOFI0R3ZZSFYyNStzYmkzZDc3ZDRub1VoVTJvS0JHaHhFTkZ5S2VLV3kzQ3gzcUlnOHZoSEx4emVaNmxxWW9ISkUvNnlJZjk0VzZ0dTJGdVhNR045YVc5VkgyeVVPUHV6OTlMTkVnVzEwWlJXMDNMb3M0SWhJeFRxRFgxWmp1c04rcWRPYXJWcU5sR0ZKV0xDTE8xaU9DN0J3ZmJ1NXRDT0hIaTlGeG51ZHd2VCt2dGFCeEZpNnQ1bnliZmxrVm5JVFZCWEY5YzY3ZVhrKzE5Z1FlSGptSkJNTWtkVTVqQXF0ZlJvTHU5dFg3M2k1M3R6WG90dnZETXhibVZFMXlQeHRlY0hScmoyZTNKOXZPbm1PbXJ5MHhQWUtDQVRRU1NNbFZSRWJOTWxkbUxRaVVpcVpGMDFPZmd0RnBOSmszOThDVm9wbHNlV2UrT1Yyc2NQcE5FSXRWdTd0cVpHNGcvcWU0c09BVWx4Rm01UTVpK3ovRnVFNGRGeEVHdHVvWjNyYVNmM3JpeHQ3M1g5V2dwakZhYWNZaUJhTG5hVmJ2bDR4YVhvNGRvZW52OU5RQVRUZWNJVjN4N2JoWlBWcXBreFlmWkZaMzZ3NkdxcEdvU095eXpMVE9lbEdidU42WlBqNi9ReWhjWWdDaWM5NDZkM1A1aTg5cm5tOE9zVmhkckpZVlBZSEt3QjlrSHRFZ0ZVQ1lCaktYYUl4UmZXU0FBUWlpclk1dDVtenFUV3BNcFRKVXpvaXI4c2Z4bTljM2hoeHhYWXZsU0FpT3BXRlVBb3VxUXVjaHJMTjY0REVpaG9qcTkvYWdxKzlEVFRRam5CM1RhdzRmTE5wdzZycVN3SUNFR0ZDNFJQK2lHL2lEUURpaHdVbmNLOFFaNURnc1kvSFpncGtvWWFwSGtibXZEN043djVOMk95MFBOSFJ3YkZ4Z1hFUkd6YzliV0dtbmVFL0xLSUZKV0NBak1tVm9QSGo4S0VZQVVsTE9DQlF5d0ZsYmFBSW1ZekxQQ3NoampqZXoyRGxyOVZITDF1UXNEdzBxQmtCakRSc0MrTzl5OXMzN2RqTGJxNlc0alRXcmliUzVnNTVreXF6NGdacklzUm8ySmFtWit5WFhtTll6cElFMDI3a3EyVGVLRmVGU2JhMTk2SlZxKzVMZDMrUDZ0V25lUGhSVXVWOGtZZm1HT2x4WnRxMkZHQTl5L2E3ZlR1dFdkckRmWWNPNzZwMnU3VytIS1NRcWJVQlFPUTZSQ1BwYzBneE40VCtMQjBORkFzNkVNdTd6ZjQ0TmUzajBZOW51RFpKQkxUaEFrU1RZNHlMS2U3Ty9ReHYzTzF2NXE3cXpDakh5NnZuWDNMLzdTelMwTTFHUml5QWNFcTJCbHcwRVlOZXBCdmI1NjlrelliRVNOdW1tMVRLc0ZrSklUOUlkWmVtK2orL242Zm1QbDdQTHYvekhWNWhFSGxSMDlnQUlRQ2VDVmxNQWU2c1FiTWd4U0ZZVVg5bG51d3FCSkdocXF4UXRuby9hOGtnVHFyZmVobzNERU1tUUJXZU5JQnpyc3lzRnU5NE1QZG4vOTBlNnRHN3U3Mi90ekxmdjY5OHp2LzZqMS9NdVZzelllQUppZTdFVC9GRE05anBRTm8yQkZhZStzazNuZUVRaGlCOTNvN2kwa1NTMHd5d2JDS050VXFpbDArblZHZEtMSmVHQ0crZ2Y4NnZCSkZHNnNOdzc2YTcwRWQrK3VkdVpQRXVYR2pneW5OTGtRVmNRb3FoMzI1T0RSMjJScEFvbFpGa1ZxdTd2ZC9tRFpVMGM0VUZJcGdKZ1FmQVFsVUhKVWwzRzBzMytEVXBFWUpjWDNXeE4yL3h1WG9xS1BRVXZUMnFOanFLYkQxemgwM3BlNTgvRjIrMU5rbGdEaXhTRjNNc0NnYS9ZM3hPV2pXamF5MlJEc3ZQVnFuTEp3MlZ5SExsU2xtOUFDaEZWYTczTExHa0lOeUFFQ0dibEJMOTRhQkM3TFB0MkFTVUVZcHlROU1yaW9HaUFWSEFHZ05NWm00OVR6VlZTT3dqeFdRYjVJZUs4d2lqQk5HdlA5Z1g1eE93K2JvQm8wZ0ZvdHFxWHdrS1ZqaCt3ajZub0t1NDI5d3Fxb1JjV3ZWSXRNTko3Vkd6Vlo1bS9mN2FiN1ErT2FVRXNtY0VJK1Y4MEpvY0lEOXJnaC9PMk5CMkhrRW5qWFJONmtQSktNbGIycENSSXYzck5DS2RXSWdyYXFPQmtWdXgwUE5XeDhXTzl6dzZGUUlSRVlCS2oyVmZlTmh4VzFEbGJVRkhYSG1qTWx4Z3dDazBaQkZ0ZFducm0wdkhMYW1McHpRc3BHQ3ZNMFVnSU0xUlliMFZJMHVwa0lEVUlWNjFoVlljRnh3T1E4cFBEUHM0NEI2K3FkZytWVDBkSmFQTkJSNm5SN0p4VEpoYktGbGNZZi9jbm1lcko3ZjZ1NXQ3L1VPNmpuR1pqVTh0RFFJQXJyRjg4dVhINDJ5TlAwM2ZkNitZaTZ1MFlwTUdqRVVSVFZZQUtRVllFYWlDcUw0elJKN3EyUE50ZERsd1krSnpjYWJ0NUo5amJTdmMzV2JyZSswKzBlN0hVSHZWUXlCMCtrc1lpRmtGRURqcnlOblJRamhnU3RVUlpuUHN2V1BUSElrQkJwQVVkSndaN0lHd3l1L2V5QVNSajFlbjF1Yms2SlBHVkRPdWlxM3g0R1FlUGMydktacG9LeVRNTVFiS2EyMmdyMUlvbXhEQS9OTTFISFpNU3JlQkZPaFYyYUt3a2lNdzhmQnEzVnFONFc5ZGI3V3U1MWxOdWg1UDNVZXpYYzk0UDE5TzVudldzZjcvM0R6NExQYnB4M3d6T01nMTV6SjAxcTdiblcyV2ZRbkJzdmpFZDYyRk9lNlYrRWFPRithclJjcDV4eTF3WUQ3eU9TaFN2dlIvL0gvM2JYUkZzTU1WUlIxSUJVY1dUSG1vekRiVDJGZnFZemgwMkRERDMwbVdaL1ZYeWpxb1FreVQrNjh1YWdQL3EvL3FQTUw5NGhFa05TMklaUVlUMnFCY0RnS2NERVJ5ZmNTbDJneGpCVTRCT1JKRTE3VjY1ZWp1SS9kY2t0ancxRkNxUWdEeG9COUVEamp5Y3AweXpMVTVtUkoxNHBSWjlSaFFCT1ZBSkZzRFBjL3V2M2JuOTZyVDBZenVXWjFWeklsMFp2eC9TT0F0bU1NVk9KRFZGMlRZVmFLQ3VjRnU5ZCsreXRYVGJweHEvdkVtZXFPc1pNVWcyMDJTdFBqYmtxaWZxWXFTdUc1Qmp5a0JaS01xbTROVlppNSt4clZ6L3YvNS8vY2VQRWFaY2JvcERVQW9VT3FTem9neXZuU3pZQWpUUENscXlabHRGakZaS3pPZ1ByZkhnd2JOM1lrSjJEZ2ZIZG1MdE1jMHhUOUpKcWxVZDI1djdmQW1vcTVqc21VdzhicXlaZVRmb1pCMm5nd1dwVmc4d01oaVJrT1pocjlFZHAyN1RWUlluQmlCbXRlcnkwSUF2TGVXdlpCMkU1WnhHSWtHZjlYbmNyOUJJNENVYTVHYVVZcFg0MGNtbm0yS1FteU9KR3RMRFVYRmxiZk8xSG5STm5LS3JIRFZzMk15bTR3QlFVMW1xTlZqTXpCTVBPV2tPY3NTSU91QllOQjEyZmVSalViTUJrdS8zUi92MnRYbEJiV2xxTjYyWVFPa1BPRWxLQnJDenJ5ZVhNSFl6cW9ZbE5ucFBBQzdFbkl5TnpzSkZ0ZjlFTm5tc3VuRGc3Yk53ZW1ucFQ5ejFiMDJvdm4zOEc3UVhsR2h6RFFGV0ZoTVRMWUxCMTlaUE5mL3I3aGYyTk9rVFN3YWk3bTNSMzJhWGtmWjZtRE13QmhaVlZPZW9JemlpcENSMDNjckZlaW8waktSamVpc0tRd21ubHRjOUtwQlFvVkRYeUVGWWwxWFIvdUhjZlVNODZDdGpWbTF4dkxWODhkL3A3TDBabkZpVm00bUxsR0M5QUJCRzRBYno0N1QyM3VjVzUyQ0JVNThVN2NBNldPS3FuMkt1ZmZnV1pNMnlDTUJoNkx4NENVWmRKZXMvdmZlQTNzOUhlWm5MNzJ2Ym5IeC9jdTluWTJHKzd0TzVHM2tBNDJrKzZPaHBVWHRpL0NVcnBXSG1LbVI1VGl2bFJBYU1hQUo2Z3hGbXRrWGVXc3IyZGFMQm5iOStVNjU5dGVoMFNyS2d2TTBjUVpEcUMwMlRQT3hHYXhVemxtekczY0NoK2E2R0RvdGt6aTUwNXFjSXBnZlE3eE9hdi9uWlBhVWdxREd2RWpsTnpLekFWSUczcWl0TlBPN21wUmpGRFZYd21raW9HTmpvTGhtQ2t1Zyt0YkRkWm9JK0FUQTlpMEI1bk1QeHIxTUk5VU1hWWxHWVBmcW5GK1pGblBPS0VRMTlQSzdrSzJsVUlZRVhZVFpNUFB0djhwMTlrQjMzSzhraGxvdVY3Z0MzUXVLdGovR2FjeGJQYUlhaENCUUhObmRWVzVnNnlLNStEdkV6MU42R3BUanRWT0pxK3hSaGVqNGZrY2JzVXFzaTFnbko0VGhTM2R4UHprZnFBRUpKeTZRNnRNbjZlQjVHMEQ1SnBsSzlUaGFsR1llR3dyd0x4cko1aEJmVU1uZFJJR0I3TU4vUGxCVjJjUjFSWHNvQmg1ZUtLVTRyS2J3OHdBVXFxaHFuZURGZlBtMVBQOTRSNm8zMmI1dzFudzRibGpyVTFaaU1oQjN0WGJqWkdGa0lqYTVMMlhPdnlwZlozTHRPWmM4M0ZFeHFHcFo2VWxLQXVUVHU5dnZWaXZlYzBrMzQvUFRqb2JXNmwyM3NLdzFGdGNlbmsvTWt6N2JYVDV0a1hOSzZMS2xrRDU0bWhKR1dzWVJCSGNWQ3ZFek9JY3h0a0ZzT0dyUzExVEJqc1h0MXJDMW5MemdsN05jWmFHNTVZT3pWLzRheHNiemliRWJ3eVowSzh2RUpMUzJlV3pzMjdKQm1zNjgyZVY4cFZVeUV4dFVibmhKdGZzNDBsYUxqZmM4N1p1bGpFZGJRN3piWFRpTnVRRURrQlVGYUJXa2k2ZjdCNzdiUDh5b2RtL1ZQeWFXUTR5TE1GVThUQmRsNXlCbHRUSkNhQ0YzR3FTbVE5V2FYUSs5Z0xnQlR3Z1pYQTVLek9zbU1TVXZKZ0VldkZDb3lTZ1pLS2lxb2ZhemNWcEI0QjBPNUxzM1h5L0prM3Y5dDRaaTN2eE1yR0tFekJ6NDViV0lWR2crVDJyWVAzUCt4K2VqMGVqZVphRFFGNlNaSnBsaHZPNnZQOTJzcnJQemxSYXpJYnc4ek9PUlVJcTB1SG8xdFhka2M3dysxZDN0cDAyK3VEL3JhVG9jbERTOVlRUUJwYVlvaDZWOXEvZjN0ZCtTbG1lZ3dwMjhzREhzclFFQ29nRFlQUk04ODEvdmduNXo0N1YvL3BmMXJQQmhiZTJtQlJ2Uld2NVR4R3M3RHB1TXVQRXlRQmsxbStORVNaMmpxWGtMdlNONEFPbndtU3dvYlZlNnVBdGZORVRSVmxXS0pTVzFoZXBwenJkU3FUMFFTQ3pUQmJoRXloeWw3WWkzSENZV0JCaFdlSkZPTnRVcml2S1kvRmgveU9NRXpIS0h2bzhGY3ozNDYzWjQrWWJyNU0vUjNmYmNmM0dFZVdZTUE0cVl0cHFhbDVDbklOcHV5ZTZKaG5xTW8vSGJhKzJwNlV4NG1vSUY1ZzRFbWRCaVlpOHFJalVSbURzREZtbWtyY00xRUVqaFBKbE1Pd0N0ZzVQUmtmM3JvUWhHQXREMU5mcjRYT2tUVXh4S2hDMWFtS2lsT1Y2VEovQlprMWN4eFRYOVV3S3EzeVdKVUpsb2dWS2tnWnZUalVDeGVlKytOL3MvRGlkMUJyZWtTa0lSVnMzSmhTK0ZhbFlOYnptSGkrRlgzbjVRNTAvODdGZm44OUgvVml0ZUhLVXVQc2Fsd25Jd04zKzNyLy9wMzJScFliR3RYcjRmbXpyZTkrTDNqeE8xZzlaWm9MYWdwTEdpMU1wT05VV29tQUJDeEs2cEdIUHFzTkJvdTloSlJoYTFHOVkrdHRqUnNheDk1YUVGaWNVcEUyaE1xbUpnTmp3WVlBSWNxRGVCU1p3VnE3ODlKbEc0VFJicGZ2N3hCVXhLdHFFTnBHSTdiMTJESjhOZ2pkeUtnQURCdTFsazVTWXg3ZFZFU2pNQXpEa0lha0locWE2T1J5NCtVWDZtKzhGcXdzSkRkdlpydDdOdldzVWM1eHRMb1dMSzBpYWhCQ0lDeDZxcWlJOSs2Z1p6YTdLNk5reGZVRFB5SmhMd3EyQ25ZZ1lwdUw1Q29tTkxBbTl6N1BuQkd0Q1ZuVlFMeUN4UEJPTGFRVHk0MmxSUWxNYWVQcEhmWUh2dHVYMFFoT3JSYy9TaVZOSTJ1NWNBT2swdUUvbFNEMWRabzdkZUsxTnpzdnZaUzNtem1yWVRFaW1NMzVSdXJjM3U3dVAvNXM1NTkrWVRmV2ZUN3NSeXFNekVHZzNnYjc0ZHp1M09uK20vKzIxbGhWb0FoZndBd2lwTDFlNzZOZjczNThMUnNta1hqeEk4K2k5YnJYMk9mV2tmR2tpWWEydFJqTkxTS0lxczNJVjkyU2ZEUHlGRE05cGlpSzRMQmxSR01scURYWitZdnpmLzdmWGY3d3JIdm43YmYzL1lHTk9rcTFMQk5TVlM1Wi9nSXpZWHB5UENJMHl6QTlwQkEwKzZiOGlSWitKZW9GM2tFUU1Cc2JlaE40SnRJY3JJYUV4dkNvVEdzQTFjTFZrOGJIWjJmekFvZlpWQVRrWXZJd2NFNTJtRGZaOUwwazBLeXkrelpRS3RuVTN6aUttVjUrdnUwbDR6Y2hpdU10dDc0RTRUUlpWWFg4OGpXTE1MbmdCRFl3T0RMVWlnZFdjK3RScDVDQTByTjBLdnp3WWN4RVJ6cS9sclNva2lxVXZHR3lOa3g2bW1kNUZETmJReHg0bjFlbS81T2R5VFJTTEdFUVRlS2lZMm9ZanZjcUZXaXJkaUtWYTRVUUFaSEU5UjJuQ0VKckdsQldBT3FVSE5Uck1jenFRNnIwMkw0NTlzb3JhZ28wS1ZHeHB5RVFFVmhGaldLdlhtdWRQMy8reHo4T3pxMXBXRmVPU0d5UlR1TzNvZWRyaFprOGtjWnhkT0xzVXRCcVgzbzJvejMxdlpaVDA1ckRRb2M1eGQ2ZHdSZWY1cUgwdU85Q2k2V2x6a3ZQMUw5elNWZVgwR3BxMkZBT0FJV29xaEMwZEZabWdRRUMwZ0JpMWFyRUhxd01oTkJJRVNpTXNBcXJFaHhWUGk5RmpoVUNlQkltVVlqeUlCeldvL3pNaWZEbEY2enl3clY3ZmlQeGtoQjc4dXJ5dE44L29KM3RjSHMrMk55S0JuMERGZS9EUnFNUnRPRWozOTIvL3Y2dkd0ZS9PSnZtbEtwbHprbEhOTEoxenkxR21HL3UzOWxMdGx0K3BCcFEyRmk4OEV5d3RLcFJuY2lDTFlyd0FRUXlGQ3JOaXdsVkxEa3kzclAzMWpwbTRjQ1FKYVZjWFdMVjF3TnRSczFPdXgzV2VMc3I5M2NreVlVMFo0d01wZWN2TkY1N2ZlNjVaOUZxcUdUQ0lzNjUzVzYrdFN2N2U3UjNrRy92RGphMi9INXZIaHlOWFhaSVZjVlRoTmJLNHVYWGwxLytMaFpYc2lBRU1hbVN5blNXWHdJMFRmTmJ0N3NmL3JwMjc5NWNmemVTZnA2TmxGRFRnR0JTR3c5VFhWMTdKcWdCUnZJc1M5UE0yc0FnSThCN2IydTExVFBudlJjUjV5QkRsM1lIL2VGbUdwRG1NSjUxRkM3TW43czhkL1paaFBYWnJlSlQzZHkvUE5HSkk3SXlrUU1uWWJSejZyUWhEZjduLy9YNWcrM1k1VFZqUXUvVmVWLzZsRlc1M1N0dStCQWpRK1AveHVhZlUwdmE3RW5sN3JmNFZnLzFwdXF5NXVCZzlOYmZYKzMxQnYvMlQxODdlYXBGUk9xVlBOT0V3U3J6dXpDZ0UvNFRPclZ1VE83T09ZY0hJdDVsVFdndFNmSzMzdnI0MnJWM2dTOUFQVkJlcWpFa0JLaTBiZm9OeW96T3BkSzcvMWFzSHI5RlVqUm1XVThFWWlxOERJdC9qNGx3SjdwQklzQ0FGbXFydi9lQ2FlV20xNDAxSjFhd0NvOWoveDRmMlpKbURpcWdwR1hBeGpML0tjRklhUHZ4OVU4M28xalBYRnd4TmxlZHhKM1h3MTJYU0tlN3h1SHFPQzQ0clZiT3NJVWJIUXNDWVBHZG4xOC9lL2JTd3ZJYVRCMndSZEJHWWwvNno5SWg5S21ZK1RpdUpSeWE5QThuUmlrTXMyWXhVd1hyR0dCUjhlcnJVZGk1ZE5HY1hKTm1XNE5ZeVZCcGhYNDRsOWkzdEhzb295N2FJdkZhR0ptNWhiZ1JSL1VsMWI3SmM3VlJIdFhqdktkOWJGKzlKZnY3Q1FZUzF4cXJjZjNVUEdLQ0gySFk1NjVBeklRVVY0RW9QQXJMSkxKc0xWc0xaUkFiY0FBbXdCQXhjZEU4Vkd3S1VjSFJFaUlURTF2bE1LZE5yeE1sQUFBZ0FFbEVRVlFvNWRoUk9JeWF5OCs5NkZxZG0xZXUxdnI1Z3Nid0kyWTFxdUl5bzM2dTNiQ2pSRzdmaWZZSHpDeEI2TUQ5bS9laUw5WXBUOE1zMXpSM0l4K3BqU2dRVHdkNzI3dWYvWHJsek5MQzRndThHQTNueVIxUTdHdmh5Zk1MRnk3VDNKSVBZMU5hVndsS0MyMUV6V2FyT2RkbjdvZktRRTZjY3BTWjJOazRRbDB6R2tab25GOXRYbGpWMVZhcjAyenNEMGZ2ZlRMWUhjQ0JTRWFzZzVEYjMzMno5cU4vaDdVVENBM0JHeEtqTHNoY2JaaGcwSGRiMitudHUzcjNQbmIyRDY1Y2o0WXBVS2J3QlFsMUZwYSsvNlBvaDM4UXJKMUx3b1pTRklvSmxVM1JDMm04VVZPa2FYYmo1dkRtelRPalpNNW5rS0VpQlJENEZBakVHQ0ovNnVMcHhuSk4yYVg5UVo3a3NZbllPNmdLVVh6K3d0SlAvbHRwTkZ5V2VlZlQxUGZ1YldHOUYrME96ZTdHS0U5YkZ5K0dMNzBTbjdrRUUxZkpBNzZkdmZCVHpQVFY1ZkJxVXF6Rm5pQ3NscEFCbVRFanRxTXo1NXYvNC8rMDZyTFk1OVlZcXlBUm5kSTVGTEd2cGJ4ZUJaT3F5YldjaEtjbTg4bjBOMjNVVWVVeUxMVWhBTVpLaG1weElFTzErL2U2dS9mL3k4MHY3djRQLy8xM1gzNXRIbkJNREJsN0orRUlsVFIrUzdNcmFBSFJQSGhKRmVJYWpQcnV6bUJ2ZmYvcXJ6NWdTY0VwNEJRRXNFNnlOOUMzUURSTnkxUEFOSlpKT3hBVGcwaEZpSWlJdFFyWlRtVTQ3Ni9SWkZJWklET0RqUEhHZWdUcU8zYjVCOCtjZkdPQnNpSEVGVWhXU3hOdG1YVHQ4djlqRWNiMGtXTGxJeFZXRjdpaythdi81eCtvSFQzemt6OEVKVE5SeDc1aXU0OEhZM1dud2svRGdUeWdDZ09OUk9yZUxmL2ZILy92Yi93M1AzbjI4cXZFTVRRQU1VaXFQNjF1UGQ0S0hUSTVteWJrYU9yOXpMM0wreDg2VXc4ZGhMSWlNSWdzMVdzK0RDUUlGVnlrcksvaUNDckFSeWpyWXhEYkU1QnhqNElwaWs2S2dFelRLT29hTU5SU25xcXlnY0h1WVBNWEg1bnJtd3Y3R1RFRUd2WDd5WWNmRFQrOVBWQkxMcWduaHBVOHFXUDFwSjZLK1ZSWndLcUd5SUtJS0d3MTR1Vmx1N3FLbFJQYVdUR2RaY1JOWWx1cWs2YWV1TkNoaW1GamEvSFNCYXkrc05tL0VaQmRQbmRwYWZuRi91YmVaKzlldmJqZFA4RmhtSE1SVGJNVzJsb3pOdjN0L3YzUCtlWU5rK1dvaDVZalRyTCtsUTk2eWVEQ0Q3OTc0ZVZ6aWVuZS9lQlhUWkVsRXpzblB2Rzc5L1pxKy9tOGFhMWNmcDNVZGorL2I5TmE1L2xYNHhkL2dQWUpDVUlsRUhMU1hOZ1RQQ200MGNpV09ydHhQT3hTckFGelBhSGF3TlJIOVZaY1g1dGZ1YmowekdycitaWDYyVGJDVERidmIzMzAxdURHbldpVTEyd3dsSFJnMER4L2V2NzU1Mm5sQktJR3ZNZGdCUFZRQisvZ0JTYTBDNHMyREJzblYyU1ltTzg4ejcxQnVyczdURkliaG8yNStXRHRYUDNGMzZPekY2UVZNUWVCR0tPR2RPS2RVUFZKQlR4UmJ0Sis0TEpRMUh0aVI2ckN6aWRodkJmV2g0c0xuZWN2MkFaamxQamRydXVPTEVXa0k0aFgwY1J6RXM3SGE4OVlRYUJjNDdCejBXR1VJVWwwY0pDN0xGeGN4TUlTNWpvYWhCVllHdStDWjVRclQ3Zy9QOFZNanl2RlZFQUV6L0FNUThpVUJvWXlhTUoyMXpSWjFRQ0d3QW9pTUJXQmpLdk56alNOWHh3cTlXR2dvazlVMCtUTWFlTk1JeFgxUHFOaEdQdjRqTHNVYVgzVUg5U2pUMnJtVHFkeFpYRnVGNXdDVWdDbU1XeWljYXJNSXBkbGRYMDlCT2tWVUZZaGFBQWZFMm9oc3ZPbkRoWmF1d2Q5OVVLaVVMQUNTcmwrSzJxNXB6SXJEeUlwRmJCc2xFbThnSmdLUjNhcWxHSlQ4NDkrMlppTk9sN1ZtVTFnTFFkdVpTM3VuSTdTam9obGhvVUdwSlkwS0VJaWxERi9VZlhwOHI5eFpLMHBPRlZFamkyajdVUEZxQVRxYTltd3RiOFEwMkpUemkyQ0VwQjdXUEZtZUp3SHpMQTB2U1o0Y0E0YUthbHFvTklVYWFmRCthMVdsSjFlMVl1bnlRZlFvTndoakJXSzViaVI2cWFGcW5xYUd0WVNCazMyVEZOL3gxVDJXRDg1TVptZi9MU0lYc2xNVEpXYVNTdEhrYW9NTXlDSmZpUGI5SEV0S28wcmxVU053cWlxZ0pqVWFPNGt5MjFZdzhiVy9aKzljMjU3ME1odFFsa3VtZHo0WW5oL1AwR1l3d1laVVFxb0tLdGp6Vmt6THAvUmVBMjhzQkFKaklKcTlXeHhjV2V1czcrNGhHY3ZuLzcrNzdlZWVZNU5HeFNnMm5BVzlWeWFnVEtqMW13Lzk4cEtUN3ZCZTR0THk2ZGZmems2MmVwLy9MNFplUElpOEpFUWxMeFJVbzlCTi92czQyeC9QK3FuRklWSllDaERDT1RyTjVQdStzM2hqZVhuTG5hZVgvTTFPcmg1Zi8xQUtVZVBKVEdkekM1SjdiUnQxZGRhcHpvdkRESU40ODRaMDFuVElwSVI1eWdvVWlLR0FURnFUVDUzUGp0OVlUaThOVWNtQ0ZwN3FkYlBYemgxK1hKOTdmWG15dVY0clk1NUQ5bjA2OWUyM3Yybzk4bm50ZTdJRFBJY3FnSEh6Y2I4MmJPY0pzbVZqL0kwVDdyOTN0Mjc1QjNFcWVTaXVjQ0pPSEdaRXNCMCtybm5HeXNuNjgrZnJRZXhtVnNJMnd2Y1hOTFdLV25Nd1pKVllnRVZqcVJsLzFhcUZnaGp5TFpyWWFzMjZnNmNNR25Nbm9WOUZtREwxdGNiaTZ0LytHL3F6MTVFU05STHNMdWpnNkZSUTJCV2J4Vjc5M2FDVzl2eDZ2T0lhajZNd1FGRnJCMFBkZ1N4RENuU3ZMQXRsUWFIRVQ4ZGVYMVM4aFF6UFo1VUREa1Z5bnJWS295QVo0TENFMEZBQkdJdGttMHh6VGp3VjVQcFJHYlVjUlZSUDA1VVV0MjBPaE9FR1VhcFBGT21sd1Vva1RyREEwTTlTMzFqZXNiVWlSUHdDSENIOXJrOFlhMEE2T3lOcStzcEFVYkZRaUp3REVSUlhWOTZiZTc4TTdVckgvWGhMWUdLMFBkRmViN3hDTWxmWG82UCtmbFVKcm9yRVlpMVZzbUxDQmdBbDRrNnYzNnJDZUJRN0JCSW1QSGM4MmRmZVBtYzJFeUNESlFUQUlHS21abnd5a2w0Y3BYWk9OaWw3WGVoMTY1T0pRakRHWWhGSENDMmlBT2lmSWE3T2U2aGozeDh3RlE3Sm5OSlFKWWdnRkcxOEJFazFNZ2lzZ2dEYUFpMWs3eWhrNmNhczJYanYwZnlUTlVXNmVIei9qR0UwZGd5UzVtcWV0UWlyY2M0ZnZyTWcvMG1aY3lQRlg5S1l4Z0hBS3FPc3FIc2JHMisrN2JkM2dxR296RHp4aUwzM21kOTMwOUNFNUFOckxKMVNxcWVOR04xQkVlbHR3b0xqR2dvRkNpTWdOSURHZXk3cUQ2b3QzYnUzTi96VWwrY0MxWWpJbHVCNytLK01GVVVMZ2t0bHVZVzNuejUyYlBMbmM1Y3ZESlBnWjlMMTg1Y09rZmREd2RJZkFCV0V0SThIMkhYMlo1dGlXY3llUndPNndHUmF5dGFnMkViMmZwbkg5MDR1TjI1ZEducCtlZWF6MTBlN2VURFhoNmI4T3pwQzR1di9ZR2Z2NWdGMXRnRk81ZUxVZUU1Ynl3cnJCVEJyMEUrSWlZdHNvbkVZZWZTUytmVFA5dGRqaWpQNWxmWEZsWk9oS3ZMd2NtVGNmMDV5Qkl3Ukc4OS9mVEc5dHQvTjdqeVFYMWp0NTNrb1FQSUNQSEIvbWpueW5YYzJjODFvRnhrbEhGL1NDS0E5K3hBanNpeml1YTVBWWt4Nng5L2VyZlp0aWZXRmw5OGVlWE1KWjFmOGFaQlVRUWJGQUUzbUhUU3o4WVpmZ0VRd1FhbXMyQldUdTV2OUNKdjZzU3F3Y2pxZnN4M28zYjl4WmZYdnZkRHM3aE10UWh1UzNiV09la3pQQk1SY3lUZ08vZno5MzZGc3hmby9Ga1hoRXBpbGNFTUU0REhvZElZUjhidzhYM3RTY3BUelBUNE1vNnpONG5GUEwxVnJPWXFUNkNKWWNRWURFMjJZZ0MwT0gwYVJGTzVQRXhSVFlTalUyMEZtc2FBU1dmbVpUS0tFVkZHN0VFWktGTktnUVNVVmxPNVZxVXFhS2ZweHpzTW00cmhBekRJS29Xa1VSQ2JpOCsyVDU5dGZ2ckp3R2ZqRktwRjVCM2lFajk5eFZvdEsrUnJ5bEdvOXpzbFgyN21VR0tHb1ZxclNjVDcrd2RRYUJFQlNHU01YNzc2SkNSRU9RQVFFK2RSaExQblRsNjhlSW81SThwQUdhQmdKWEJGa3hZT0J5Q1ZhUXNtblZDY1kxU2oxYXVXQ0lvRnJEekZseFlCWjc1RTR4ODlRUSs5bzhsTko3YmlYSkt2cWhEUmFxelJaTkJPU2p0bXRHam02SkgzMWNkeGZkTWppajg5UGtzc1Z2akdsVDhzbmYrb2lEazFJYmNlZHMxdlZMN3N5Rk9BUkZtQndXRDk3WDllLzhYUDR2MU5ZMVFzZVlBSUJtSkpTSjFrSTZCSWFVK3NHcXBhTFhOQkM4QkVxa3BNQWxJbUV1KzlVQVltUWo4MkxpRkpJQ20wTnA1Z0M5YVNDajZjQUdPNTNiQVJPa3R4RkZsaVFaNkVpNDJMTDF4Szdud2gyL2NHNGd5QlJWbGduWVFxSEFTdUVkaHphOUd6cC96VzN1alRPNUhrSmh1dDlOMU9udXg3Tnh6a0MrZS9zM2oyZk1zMlpYNlpUMXd3eStmVTFKV1lBbEtiR2ZKRTFwZTlXS0VDYitBdEd5cjJyd2hNc0xpNitMMC9iRDE3UWwwU05ocmNtVU5reEZpa0Z0MU1OKzZPcnIyei9lNVA4K3NmTmcrMm04T2tscWxWSmliSjNUQkxoM2Z2OFBvNnFURmtBdUthQW9VSk41eVFKeFhqaFRMSFhoVkdobTV6WTI5djQ2QTNnc3lkV0gzakJMZmJDQ09sS3ZaNmFRZ3lnVTFqOUFrYjh1S2FQZi9zMXIxOTZpZE5sNEh5Z3hoYm5acWV2blQrRC85OWZlMFppdHBnMXYxOWYvK0d6ZllOVXBBbmFDU3lOQnprVjM0NU9ydGNtek1jcm9tcHFVWmFEU3pWV1NlOXN1dE0rTUp2b3ROK1dYbUttUjVQQ0toaVFVNDFJRTFGcWFUcXpXUnZPQlUzWURyVUJNWjBmZFVMcUVJejFmNXNaallxL1kxbzBtbktNM1h5V3Ayb0RLVEVqbzFuazROVDBBaVVBSmxPYmpUT3RNRFEwZ2l3Q0JSYlBlbFloRWhBR1NnbEdoRWlnMkJoaWM5Zm5HKzN0ck5oTlhPanlPK2d2bHJzams2bDAxZlZ3d2UrdnZ3R3RBNi9wVkxsRkFSd3BBNG14bkVZZjg4RWE1ZFBudXpNejM5eTVXcXYxNE5Ja2FsaWZNR3ZKTXhjWkJvaDVHeklCcnEwVkgvMjBtSzl6bXhHUlo4cFJ3UUZvQ0p6ZXVsSU9nV1lkRHdoNjZUcmpLZnJNWXd2aWN6Q1lCWmxCbzNqdU5GSFBNVXhYMC9XQll4SFpNbm5VSmx0VWJSSWpGVVk3V2xWcGRPUFVQd2RwZXdPdzZ0WjlmVkQyZEhaWnh0UEFDOUEwTDhMTkd1QU5zNlFSM3pzVlo2NGxQdEl6SUxKSTJlcDVwNzNCb01yVnc5KzhYUCs0dnE4RHIyVmZzQUNRK1FaTUFSVGdMK3hDNlNBQlVZQmhWY29neXhscWhrcnVEUW84MHlad1VFQXM3YlFldmEwYjFvL3Rod3RDRGlBbGF3U2xDRUVRMlFDMUFKblJveWNXVGxMc0w4VEpRT1B2QytqRExreENNRXhJU0EyRHNyUVJ1aGFOckZwMEFtREUzT1pUNk85cEozNFdvNWQydC9wZi9yRi9XNXZaYjF6K21MRHNGMDh3Y09oQm5VT3JVUGk0VFNBcWhReE9hamFlQmNXWDE0Z0FrUEUxbkN6RTg4OUQ1UEJTQzY1RFF5UE11eHRaTmUyTm4veHo4TlAzcTl0M2xoSURtcDVIb2duK0VKM3pkQ2E5WmxQUXdvTnN4QjVxR01GTXhraWxjQkxxQnA3WlMrVUNYem1jOVdvb1VHK3ViNnpjVzlyNlh1aGJYUVV3VGl1ckU3MjFsVU0yTEp4QlRZTWxzOHV2L2tqeDNWWlgwK0dQYXZPek5VN1o5YVdYdnIrL0RPdm1JVVRNRVJKejkyK2s5ejh1T2E2VElrblIyQ2J5N3dPdTNldTdiMGxXSXJqeGg5b2E4V0xFVlV5aFhITG1HSVljOUxqVmU4cFp2b1hMalRibUpQWWt6UE5xa2YrQ3BHcEMwejlnR1o1cHNsOWlyYzh4U2pKY1pjbGhSVTRZaUZXa0NkNHBlSmVGdU5sQUZSQnBRbHlPcTVINnZRa3FGQVZVWkZPWis3Tjc3M3h6bHVqN3Q1Mm1xVVRDRFNUek80WWhjOFlQeDdhbFpjRjE2bjZtRlU1UGx4K2wwa21ZSXEwcUQ3VGNZY1ZTakNOWnV2MHVmUHJXenU5NFFCVU9DSUJvT09hNjlGQ2hDSWNOcEZhaThzdm5IN3oreTlIRVJIbG9BeklDMTRBN0V0Zjd3b0F6UVlubXBDZlU1bURTREVkZ1VBeFNiWTMyKzBQZ2ZHdk9LbFc4L0wwQVpxd1NWVFVqZWhNaXBwSnlhdm5HS082STJlTWl6VHQxaloydGp2OEFGOUdpbEJZNWNRenBkV2toMktXSnlaakQ4d2lSRmFKT21rTWU0cHZSY1VrbWIreHNmdlA3NW5ybjdhSDNYckUrK0t5dU5aWlBqL3NkOVArZ2ZHamlEMlhnVmxBQ3ZJVWVMSkNMQ3hFRkFhb1JXbWE5dk5VakxWUmpXSFRqUHBSWFU2ZlcvemU5K0lMbDF6VVZncXEvVjlCRkFxcGtGb0lLUmlaUUlZQk1pdUtYay9YNy9adVhFMC8remo5K0VOLzgwWlRQWk5WQjViaS9zeEU2aVRmNlhaSC9ZTXZnam9IYzg0d2VBU3R3NUJTbEV0dE1ORGtUcmExMzd0MXczLzJVZXZNVmQ5Y3MyY3ZST2ZYZ3NYQTFxSzhNVytEWm9GMHZTbUllOGQrNUprOWxKekhNRVBpRVJFaUM2TkFidk1jOSs2N2o2L3RYcjJhM0xxbGQrNDE5L2JxK1NDUXhCdkg1QzFja2JRWWdGcG9BQWxFaUJ4cFJwcVJPaFpoRm9JUnFqbXFFK293TlVQR3E2aDZ6alBKZzBaOS9zUWExVnFwSjFQUXQwUkZQb2xDcW0zMHhObEl5VkJyb2ZuSzZ4ZlhUbVo3bTFsdno2bzNyYlpaV3FQMm1wcU9hb1BCV0YrWE94dkJ3VllzQ2FsVGhTaXM5eVNEMFBYNzk3SC8zczhYbDFiQ1p4dFVyN0ZoVDRWZkhWV1pLbmlpVTVrWXNWUmxtblE2QUVlb3FXOUlubUttSnkxNlpGWkZsUTNzRUxMUk1jOVVIaWgzdDBjeFVQbDFkYVkvZENhVmFTdkcxeVdGQXp3Z1RDQklCYTFNNWJSSlUwUllsWFZoSm1yQkdOQmd4am9XQkdVUlVxVldhKzYxMTk5NDlkWCt6ZXMvei9ZeWlGUy9Lc2ZYMU1KWEdzczh0RWRUV1pnaUtLMnBHQWFGeXN6SUxmZXlkSXpaMU84NmJIcWtGTTFEbklzdXJKMWNPWGZxOXQwdjRGQjJuNk05N2t0SW9hSWVLOHM2OCszdi8rRGxpeGRPUjZFNE9DQUhQSlZKMnFVc3c5aEkrVkFMSGtZdFJ6Nk5pZGNDT3hYYWphOVUyRWNJVlNjZDJjWWNQeVMvcFI1M3FHNjBqRzc5N1ZLdFk0YXRpTDVnQ3NQUGF1cFFDRlI4bmc5dTM5MzdoN2Z6ano1ZTNOODJQZzg0N3RXams5OTlvM0h5MllOUHJ0Njdmb1hUWHNPS2dXczE0bGE5a2ZkSG85MStCQTJKRGJHeXRZMm0xdXFqTUIza0tkVnJqYzVDTTJndWhhMXNkVG0vK0V6cmV6OElUbDFFcmEwVWw0RWJBTUJYMURkSjV0M2VUajdZRHdNSkFpVDNiKy84OHBjSEgzL28xMiswaG52UjNsYkxqUUx2YzFpbGdFRkNtaHNvcVhWUzcvc29rK1pRSUNQamtjVTJhTFJUR1lsUmhkUmRHdnRSbEhmcit4dDI0M05jL2FTTEZrNmY4V3NMOW1KbjZkVTN3d3R2b3Q2R3FhdEJ6dUpJZ0p5dFV3QXFrdlFQUHJ0RjkzWVhUeXhHU3kwTlBIeVNYYnU2OS9OM3M0OCtvZTZ0dXQ5cGpIeVlDcGhIbGtaV1FpOTFxR1VRa0NyU0NIbk1PYkV5WjRhZE5XakdVYWNUdGRzYWhheFV6NG4zQi9uR1hyclhzMW1tbXJtUVhjVHRFOHVubnJua0tjdzh4UUZUbWJ0aWlnMVZFTFJJTzFGRWJ4QlloSFVKckcvSHpHdWNENkJpS0FxQ3hUeUpPWThvTVJDSFR6ZSsrTVVISy9tUUtRWEJjd0Z0aUNTenhqV3lnKzYxSzdlcHR0eVg1bXMvNUU1YlNwT1hJbjBvRTh6TS9xbnNhSmhpYXA4NDdmUVVNejJHakxlN1kyTHBvWFBtTkJvNmtwYTVQSHBrb2FBS3ptUENUSmJBWmZyTTB2OURxOWZwanFOS3FpRkpUbHBFYlRGUVE3Qmo3NlJLc1ZnZ3J5TGNGTkhVdzlEc1hyM0MrVlJjRyt4QW5vMnNuSWorNEk4dXZ2M09POXZka1JlQVdEVVlFMFFGczFWQW15TmIzK25GYWZZMmhrQUtBNURDRUpFSkhkWEMySG1YNWJrQ29xVk1WM0pSdndhbCtlQWtsUE8zdTR3OFNabEd1Tk1KZVk2WHFiWVZCQnYxeHEzbnowclRCTnZyL3ZOUFRUOXpWVnJZTDFsaFkyS1ZsSXlFSkVabzJKakRkNzkvOG8vKzNVdXR1UnpJQUNadFVwa3V5bGFnM0UwMS9pRlFnckkvb3RKQ1QrNVdiVEFLL3dxUUtnU2lNMlRWUTBTblhoOTJWdW4rQ1ozc2Jvdk9OaWFkeGdUS2VJUlVpL0ZVc2FkdjlLQWFQZlNNeDVXdS9ISnE4U0tNeC83NGxTWkRxVHhSWjMrUHFUQ2lUMUJVRk9wSUJlb1VERXNLZFVZTkowaFZCbkhhZDlldmIvek5YL1krK2k4TEIvY2FhWkticUJ1MGhxZGY2UHpaLzRKRzYvemwvWk83MjVMMENZNWlEbHJXaE41ZC9menVYLzZ0MzdpZjgrZ2dUZythbmVaTFA3NzA4dXV0dUg0eWlCSFhURnpqTUVJOXJqY2J2aDZqTmVmQ21sSUlCQ0NDS3NNeGhPQUlYdkprY08vTytqLyt6ZkNUWDgzbFNhQ3V0NytyKzl1eXZUbHZiVTF5aytlR09RdWpnOFVGczdLNk5EZTNkZlhUMmw2L2szanJBV3NzY3kwWGRRSlJGbUdCVisrdGFhOHNDbngzYTd2aEpjNDhwYmtNWElzUFJ0bnU2QTROUHdrSHYvekFuL3lMNVlzdnRzOWRwb1hWY0hFNWJOWlVRZUNjb043NW5YdmJ2L3pwNFAxM2RsUnFVZVNOUXAzYjNnN3U3ODUzczRnY1V4aktrSkQxUmZvVXUxckxPQkhwaThsY1pIZWcrNDJXbmp6WE9QdHk2K1F6N1U2SG9zREVNVFhxcUxmQU1VU2hRL1EyOE9sSHQvLytyOTNkMjFHaUhJWnhlMjd0aGVmNXhJcUVjY2d4bFNGVUZWcXVXc1c2VVN3V29RT2NLa05JRlNRdzRCcmJlaFMwQ1REcVNISTIzcEFpOVhyajZoZi8vUCtPTnE5N2w0OVlmY1JtYVNHWU96Zm9oN1IxdnpYY2FvakI1dmJlenQvdjNyb1IzL280K0wzWDdmTVhVSjlQVVBNZ2c4QjZCaFVabWNxUW10VWJ6RTZCVDdCN1A4Vk1YMTNHMUdENTRjdTYwczlpcHNPTldxR1dvNDFOWTBoQkFDQmZFVWdYZlRzQURDa1hucm1rNWE1UHA2anlNdTRqVGR6d0RrR2xLWEpwWEdJQ2dka1RvUEJCcksrOGNmckgvLzZsZTF2clc1dk9sWEVHQ3NXZlZqK1l5QkhNZWVUQkNDQ0MwUkpoa2dvSmhjSEtxWlhjK1h0Mzc1TkN2WmVDMDVxa2o1bkFwdW1LKzFjc2RPVE5nd0RUekFLdUFFakEzVGkrc3pUWE9iSFkvdmpqWlBPMjZ5WTR3bE04bXVndWNZaXFXcWFhTmZtWk0vTi8rbWMvUEhPKzVYaFhWUzBGMExqd01CMFhsZ0I2OEZhalVNVUI0NWdhMDVOakFkcExqNHFLMVZBNjJ0ekg5Ym1qS3JNSEZhRjZyWVpoVmJPVnIwVGx1MHBUcDA4ZWJnSjB4dGM1dEN1YS9WQjlmbENucFdPK210eVpabzVWSng0ZXVNZk9QOStzS0ZCNDdYbUlWNmRRaUxJemZpUnBQdlIyRkdtLzk5bEhkLzdxcjBhLyt1ZlczclZtbnJBemFWamJ0dkdwUC9wenZmQTY0cGhPb1pZNXBDbEkwQWdRWjhoM2RWVGo5bWUwMVZmeHFSMk5WcGJuZi9CamZ2Vk5OT2JDZUE1QkRPTGNhTXBlU0FyekFoV0NNSWdMUWtPaFFwN2dDWTUxNUh2cjd1YUg5T0hQc0x0bFZCZURJQTVvTU95R0hOYmlXRTA0OGxrYW1JWEx6elZmZmNuRVlRZjU0TjJQekVqZ0hRVUdLclpNRWtTQlZ4bW0zQWpDWnAzak9NOUdUTXhGaUM4VkZ0L1FOQm9sRFIvbW1SbjB1b003bjkzNzZKMDc3WVhvNU1YVkYxN2h6c3B1aHZicGk1M3o1NG0xdjdQVnYvRnJlKzlLTk93SGFRNVdUMmdLdFRMTTVVUUljclplMUFmVVpUdHN0anNYTHplVFRHNWV6OUplYXN5Z0ZyWmVmbVBsUjM4U25ubFRXbWRNRklJSTFzSVlVQUNwUVQxb0Q4azlTSnAvOUo3ZjNiUlp6c1JSdmQ0K2VVSWFOUlBHVEt3UW5ZVFBtTm13QUlCWGNncEx5dkJLUkFHREljekVJREFTOGdjQkFCWGR1TFAzNGQvMXIvKzhLVDBWa1NqcUdrUW56cDcvL2YvZzl1amVQL3h0ZnJ1LzdOQjB6bVk3YWRMdER6WnBjS3RKUDdLWDM0akRVMzNPSGNJaS91MUVRVDdXc0J5SjVUeldQSHpqR3Jxbm1PbHJ5ZGZrNEEvQmo2OXlvOGR0OXdKQ2NNbS9hUEdtc251WW1KRlBkc2RIZjMrNElKT3lWV213R0N1cjdULzl5ZS9mV2QvNGkvLzBRZTlBdmM4QVEycTQ4SXlhNWxVZlVRZkZlc05nZ0tXOG5ZQ2Eyam03dEhqbTFQck5lNDVFYzQvS3BlSjNXVGYzTlRnaFRPcW5pSTlzT21mT3pqLzN3djQ3SDNqcVZjbkR2M1FCcGt3ZGpNMlozZUpLN1NkLy9vUHYvOTVMUVNURHBOdHMxRUMydXI5NUFGVDZHaTJtNHdWYVM5M2NMQ2FzNVBFRzBOaXc3M2o4TlhPUW5telBLeGpnNlhKTTRhekpFY1dUTHNoRFJRc1lxWUNIendJUk8rcVRzQTBDMjkyUnpmc0huMzE4NTYyL0c5MzZmRVdTZG1xc015TVQ3dGRyOFNzdkxQM3d1VzdIVzhPUlkydUpJa1lBMUFJWWkyRnZrSXh5b1JyaTBOWGJJNnBGSytmT1hrUmNCMnhsOGdMcm1JdHdXVUNScTZvd2hoS0lrZ2hMNGFqSlNnMGpSa1ltN1ljK20zTlozWGtXNmc1OFkyNGw5YktkamtBVUJNMHdqdU9oK28xZE1lTHpvWEtTUkJyQUIxWUpMSjZsbkVjVjBMdy90SVJSTWhxSktNV0pnUS9UQUNNU3FDcVJ0MTVZQXMwMTMrMUxNS0wyS0x1L2UrUEtoNk13VGpwbldxLzhtMWZuVGdhMTBJd295QVByYk95bDdvZml2UklDcFZqQUJJOUFPUFQxV3BkclNXZXAvZEliQ3k5L0YxZXZ1ZlY5REp6UFRITjVwZm5NaS9hRkY2bHoydkI4MlM1bCtDNUdGZG9BWUVnWSs1cDNOZlpKT3NxdERjTFdITUpJMlFCVHpPMVJwSzRGN1Zyc1Y0eWdpT3B2ak9mU21FSkNaQ0ZjanYydDlLT2Y3Nzc3VTd2K1NjZUxjZUZ1S241cHBmUFNtL1RDSy9OQngydTI5OWNINjFzN2N6QnhaQVBXL3ViL3o5NmJQc3VSSkhkaVAvZUl6S3o3MVR2eEFEemNad05vOUgxTU4rY211U0ozdWRTYWpLYTFOZE5xVGFiL1FKLzBKMGltVC9xMEp0T3hacEpKdkpla2tidGNjbWRJenBEZHpabWVudWw3dW52NlJPUEd3N3Zxek14dzE0Zk1yTW82M2dVOG9BRk0vU3lCVjVXVm1SR1pFZW54QzNjUDkxc2JmL3VxdlhwejhlWGw2ck12VnZZZjZYZ2NFUW91OE9NQVNKVmV2UlZZaVRJc215U01tMXZzRVNhY2FmY1lvelB2elQyUkU2eGpWNzlzSmNlMmF1RnRPMEEyOTkzazZrUFQ1V3laOXliNm5aMVhyN2VUZ1ZnaTBlYjV4dy8venU5ODk4cmxHNisvZnJuZGdwSlRsK1RveWhXbTJiOU5yNWV1MjRNeUtUTUxNMktENHI3U3NSZE9GcWwwODkxbElWRVJBbVVMclVtMVAyTDk4aENtSG9Zb3d0aXVOdFNJQ2xVRElZckl0UDNTN0xtTE53LythTzM2R2hwcmNHNzdWZS9ERnljaVlodldad3IvNURjdi92YS8rT2Iwckc5NExRZzhxS04rTCt6MTAxMjEwaGplM3V2UytSeldlOXo0MnJNRDNObnBlUlhRK0V2c2FtWTBkRytiblpJTkdxUDVLdSt0aGlrcFFsTXlxd3huWFVUTlJ2dktkUk9GMXNKOWVhbjF4cHUzZnZvemZQbkZETHNTaDZXT2hNNjBnb0xNelo5NDZYbFhNMkpic1NGV1k2eVNFWGlzTEpBMnRkZmF5OWVrMnpBaWdXUGI5V0lLMkZOME4yQWpxSU1wd2dURTFqQW5RZkVjb0t5T2hFVThjV28wVm9sQkVSa0NDbUNRT2llK05jVlN5VFRiN1RCdXcrOXdzUjF3c0xqZkJFRzRzdHJZMkZoKyswUDc0UWVGSWx4NzNXb1VHdEVBQXJYd2xaSWc4Y2thUEMzNmdjQklPKzRxdVdKQmlvRXhYVTlpam1MUHNSZXpkV1NFS3JBbENocFJ0SFpySS9ZM3ZHb3h0RWE0VnFzdmVNVnArS1k2dlgvLy9xUHJIMytBalZ1K0U2T2F4T2RnSUxhSVdGcU1kZXZyNHRMMHhXZG5ubnZaTHV4ZnY3YmN0UVVQZnJjYk45ZERYNjMxQzBWUnhCMEFVRVdjbU1KSkZkQVEwc0RhTGJtOTRyZGpqZG1wRVNlV0xmeGdRRUU2Mm1WNk1sWVRUMEtObVRwRVVQVlVmQVZFeVNuSFFxMVkxbTVFYi8vajlSLytwZnZremVsb0RTRTdWRnlsR3MwZExaMStTdmNmdGZXRkJZSTIxMjYrK2lPc2JRUUFkVnRGRjNucnpiVTMzcjY1RVJhY01TL1l3dHhpNUl1SmdKakFxYjFFZXdicExGWEdPQ1hzWG1MQ21lNGUybk5lelJvc2taR3BYV0ZyK1QwZ3lUWS9OTC9ZWkd0UVdxV2h5Mjg2bG13bHl6ZlJqS1duMEhDVnJhRnlHV0hZZXVHRk0vL2RmLzlQbmZ6NWUrL2VhRFhpcU8wY2lHSFNTWUgycjVrNWR2ZEdGY3F2T0FmSUt2dU9oVVVLOEE3eTdJWFpxZE16VjkrNzNHaXZFUTJUeENUVmZmTFEwNGE0TjBzbkhrRDBoY1U0SHJ5WnFRNEVzSWhCekNhdTFJTGpwMm9Ybm0xOGV0VzFtbkM5ZEIvYlU1Q1VpUnNUK1A3c1B2ck9yNTc5Vi8vNjF3OGZxeFVLRzU3dm1CM0RwNlNCa0kybnc1ZmRsam5rYlV5RHRFbXpha1dCelFBQUlBQkpSRUZVNlhDZVBxWG5hUDRlN3FnM0pJU0pkMzkyajhZTjhaV0I2OXlaYmkxL3VTMkt6NWJFN3VUd1BZVDJYa3hQbFR2dEcrKy84K2tQL3E3U1dwOEpwUHZsSmZuNGkvSnFjODdGU3BHbFdNTzRCUTRyOVVQUFBNZXo4NGFrM3Q3b2VrM1RVVzdIRUFHcmVDTHRWZjNvL2RiUFg2ZlZLNzUwZkkwaDB0aFkyZmpzVFgvZndXQm1IK0lTVEFsK0diWUlZOEVNSWtjYWtrUXN4Vmk4U0dDWkxZc3hNUnRSNnhCVE1PMktVN2ZWODcxaU1CWEVOdGlJL0toYW43dHdhdC81czF5YnV2MkRWemJlZWM5RWpiaXpJWjJ3UUdCaGhZYU1XT0V4akNHWFJOQlBIQzlkS0NKaWdxNE5Xb1ZhOGNoUlcvZkR0VTg2TjY5NkxmRmJHZ2lLVG4wUmlweUtzOFVnZ2poYm1EMTUvT2lMLzhYQ3IzeEwvYktTTTlYWjhyNURqWEpkVmdOQzB4TUJvSVRJb0dtb2E0T21yYm5GbzR0ZisyYjloVi9CNG42RTdkdk45YWpibUxYS1NoNlVXMTFlMlhEdFgraUdDNk1vNm5Sa2ZWMEFnVGlOZ0s3UkRxOWNkNTk5TE5lK0xIUmJNZFR6ZlZGRjJOMWlPUVgxWnFZRUZhSFlxVFVSWE5zQ3FpSkVNYnR1aEdiWE5wdDA2ZFBXbS8rdzhkNnIvT1Y3TTUzVm91dTJYZEQwL083c1V1M0N5OTdSSjZTeVNESHgvcVg2MTcvVmJzV2ROOTlwcjY2V2xRTG5YTHZwZTZiMTZjY3JmLzNYNWRzYmhXZWY4eGNPQUZPZ0Nnb0JDbGJZeHB5TUk0WkJSclBPbDAvQm10VjZyenIzaERQdEJRWmsrSERiYk50V096YXA3R3JsOTJZRFVqWmNEWkdUSGNuZjhaZnVEMGlrUkIzUFYydTliMzdyR2M4di91SHZmLzhmWC9uNDV0V1dPRTB6a1Ntam53czI1OHZhZXd0ejdyU2tYSEJTSVdwWXRBcFVQVHgxNFBsanJYTDA1ZTNMcE1wcEZQOHh0ejZ3bDhZT1ZZOGdNZzY2elRFRElDVDVjcFJ0TnlqNWRYUHdpUmMyZnZiKzZ2VkxpS0t4WjR3SGtTcDgzenQ4NVBDdmZQUEl2L3JYTDU2N2NNRDZiV3Nqb2ppWmZ4TkFJTTZaWlZQQzNDOWxDd0duZzU5bGNDZHRjbVIvVDcrajNTRjcwcHpPZjJ4NC9Cd29WOTVPRlVOWlJlK3NkbHRWNVg0akc3bkFxcXdxcmNiNkp4K3R2UGRtdkhLOTRIWEs3WWJmYW5zYUc2Z2pjZEM0WUtsUXJSdys2TmRuM2MxMTNIeU5XQ1R3NDlWR2Q2V0JLQUtyOHlSdUxidkxIOXRQUGltMm13VlJDNElpdXZMeDFULy8vYW5GUTdYNUExU1lNc1VwVzVteDFSbFRxYU5jb29JbEk2Wmd2RW9RaEV5clhXWFk2Wm1DWHlCalFtYlJzcFlXSzBmUFg3OXk5WXViWHhhS2ZuRjJvVHA3dUx4MHRQYllVWE5vdndKeWZUbTh2Y2JMTndycnBLMEdDM25FYW1JeG9veU9jOVlRQit5Y2lsQ3M2bGlGMERWV3A2YW56bHlZZmY3NXdyNjV6clhMMTk1K2MrWGpUNnk3WFpHVzA2aEU0c0YweWNqY25EYy80eDFlbW52eHhkcFRYM2ZGWXVSYkJRZlZTdUhna3Jkdk1iejFSZGh0R21jTUVCRmFCdXNCeDVYNTRxSEhwNTU2ZWVxSlozSDRFRXBXVjVyS0hVZWR5T3NRMUVpei9jbEhLNkZXMXlPejJscGRYV2swbWxFVWlUZ25vWk91Y2dnYkJkS3RkRHZUN2RERUlreUJYMXVQT3RIR21xY3kxb09pYjFGWEFOUnNiSVMzMThvSDVnUXU0TmlxK3BGNnJaaldXczNMMTljLytGRGVlMHUrZUtmUXVPdzNibG5YVVpodVVGd0pDb1dUWi9lLzhDMDNjemcySmF1eEtabmlxY2ZtYnE3ZXVMNFNiN1E4OG56bER0cUFGRm91L3ZqRFJqUHVYTG9SbkRodGFvc1VWRkd2OFhURnpGVDljcUVkUjFTb2NWQUZNWUVrSlV6NTBXMHYzNElKWjdwcjlDYk9PMXV4YzBkUXpVS2VJV2NGek1yUEhkZjdMNzhqL1RDNmpSeVZYRzlJdVVRamh3eFZydjhoVGNjTjRxbnAwamUrOVdTNVhKNmQrZUVQdnZmTzFjdXJyWlpvNGdxWnhkTHBqMThFUUNWVEZDUmVmcUxPa0Jnb1ZPTUN6RUU3OTh4QzZXVDk1cGZMeXl1M2JBeHkrVnlzK1JzWXJ0NWQ2QmdlS2ZUSDhSNUlvWTVWaExoSmpQcDAvY3hqMVpPbk45NzlSOWRwcVVvU05vQkVLWW0rbHo4MVkybkpWaXlhczJjTy9kWnYvY2F2LythWkM0OFgvU0R1dXBBb0lrcVNIakJsNnRKOG5PNEJsZENXdGM1TkhEV2pUVFI0blZFUlA4enpod3dOMjluYmVrd3V0NUdtbVlFMlY5NzFLenQwcFIxMHdWRjVuNy9lcmlUTVBSTkgyeGFySUNWVlVpVVJoRjFlVzZtMU4yYmI2OVcxV3hYWEpRY3lFTXRPRVJKMVBaalpzbnEwL3M1YkxuN2J0bFk0N3E1dk5ORUt1ZFdCT0RYYXRjSTJMR2l6MWcwTFhmVWRHS3pnWWlNdWY5QU1QLzMwcGxjU1crSkMxUzlOK2JVWnZ6NWo2bE5VSzBuSlVyVm82OVgxamFoN28rbEsxWm1MendTTGg5Z2p3MGJVVUcxeDRjbVhZTTNLNVk4TDlmTFUwcUdaeGVQKy9ENU1CYzRDeGxTZWZiNnV0dkh6RCtYcTFYaDVPVnk3elhIVElpU05IRXVoVkNyVUtocUhqY2FHaTBTRklyYVJDYVE2WFRwenZ2NjFiL2puemt0NXFyanZzUU9MRi95bHQxYmVlN054NjRycmJFU2lSUzUwdktBMU0xdTUrTVRzYzgrWFQ1MlY0blFrZnRzUWpHRmI4Zzh1ZWNkT3JWNit0TjZPUW8wSUZQcmNyUVh0cVdMeDhMbjU1MzZ0ZE81WnpDeWdZQ0FiYnUybXRsWU5Pa3BkUTdCZGJiMzNUdlBETDZqVkxZV3hIMGZUQ21PTXRjeEdWY01JblE1MVJDTGZxUmNuRHFmR0kzR2Q1c2JLN1dtTmxOUU5CaVB1RzhFY2tjSm85TmtISDZ4Lyt0blpwODhGWmJJVk5XSEhORU4zYTczNTJaWGJIMy9XK2Vnajc5SW4wOTNsbW1sUnB4TXpOMjF4dlZnM3g4NHVQdk5Tc0hRcURHb3hXOVpJTFp2NmZPMzhFK2JHU25OdExielM1ZEJFVnJvMjhtTUpXb2crKzdoeDllYkcreC94MUp5VUtpZ1ZxRjRLRHM3UmRPVkdHSmNPWDloLzZxSXRWY1N5NDVRMDJUUXg5UjJiMWNkandwbDJqMUdOZTBhWWVyU3BwOWZJanpKRE9vQXh6YmhweStZbXl0QTgxeCs1cEdKWUhkV1QrMm0wWlVyWGNXaGFwMncxZmxiSmRQU2gzQVcyaUVzOHBCOEFnVldFMnBaY3BXeWZmK0hBN1BSM1RoNC84T28vdlB2bUc1OHYzOXpvZHVJd1Nnb21KaWFDaUFBcVNmVUl6SmJJTWxQc0ltSnRFYlVaMFJIVVh5N1VueXFHbGZYMnhqbzJRb1FLTjI1c0dmOWtmdGtaMCtiRHUwSmlkWEdzc2dGcEYzMDZ2Sy8wekVYejJvSnJyaU9LNEJOOGkzWm9GV0VVb2RlM1U4ZC90UjZLSlo2YnJ6ejd6UEZ2ZnZ2WjczNzc4WU5IQ3I2L0RvME1Pd0FNUTBxVWlLK1Vhb3hWKzQ5cm9URTlmZlJXK2p3Nys1cnZqN2tnVHNqOTJaNHdaUzl3WW9MdTg3eGV2aFRWZ1NPemlneFhlQnd0SEp3Q0R6RzdiYm5PRHZveURSVjR2OUFubHdsbmdpaUZvZTAweTUxR3Zkc3NkcnRXVlFIMlBHS1BZb1cxTkR0Vm5LbDNHdXV0eTUrYmJzdUViUlBxZEZoa01heENKTUlTRzFFS1NXT3JXYkpZQlpFV1l6Zlg3c2FoaTZnZFlTM0dkUWUwaVVQZm1JSlBSVStMUG9vK0ZZTFZqcXlFSnB3OWZyRStWNWhmWWlNK1lpR0RjdGs3Y1hiLy9QeDBjOVVHbmwrcmtyV3g3NnVIV0IyQnpQR3pCK2FXR21jdk5UNzZDSjk5MVB6d3JmRHF4OU5SdXdDSm5YaGdZN3pZUlFwVmNzSTJwcXFyNzY5Y2VLTDY4cmVEQzg5b2JVNWhVSWtLQy9zWGxnNEg1eDV2M3JvZU5WWTN1cDJXa2lsWFp2Y3RUaDg5SGl6czAyS0ZITFBDUUVPaXJtZjloZjNGSjcvUnZCMjE4ZVpHdXhGNTdDMU1WNDRzemkvdEt4ODVVenh4MFZYbXlCYllkZEFLVzVldjQ4WnlxU3RCWkkxU0lGVFFacDA2dmtSV25LcUFRR0NOMVVYT3dUR0paelF4TzdPRkNueDFVV2ZEVXFGNS9WcTkyNDZLY1FnRXFsbE1wSFRrSXpFSUNRUXYzT2k4OVhiMDlodHk5WVBDdEVjemZyeTYwcjY1RXQ5YzdkeGM1dHUzcHhvYmxVNnJHSGM0N01UZ2JxbTQ3aFgxd0puOUwvMkxxUlBQa0Y4aE5tTFJnV0dpZ3JMWmQ3RDg3Tk91ZVh2MUh6djI4eVlSSytEWVFacFc0bXE3SWVGS1ovbnppRDBsZG9GcFRnWHRxbmZEZUh6czJsUnB2bkRrc0pDTmplMFNDYWlzQ0pCa3hkTTlIQUFtbk9sT01TSUp4NnJnTjJ1b25UVGdvTDRvWDhpQTZNMzZjMTVLanRXbzlvVCtnTkp5akl3ZlIwUjJvbWZLVkdES2NFRGJHcTZXN2ZrTDh3Y1A3SHZ5aVROLzl6Yy8vZGtiSDMzeCthMHJWMWRhTFJFaFFGWGhZbEZTYTlLeHlQT2M3M0c1VXF4V1p6NzU3RW9IZ2xrYlBPRlBmNk5PQjlGYVcydmRXa2NURW9MSGFwbkcxRzVMZmNERGo0RVcxT0dkMjV5amltUTl1SE1SMElSNFU4WEt1Wk9WVTZkV2J0N1FqVFg0aWlKVFYzd2lFVkMyOHNZWWVKNnQxWXFMQjJvblRpMDg4OHlwRjE4NmQrTFUvUHcwQ2QwV3RJbGdvQW9tR0VyVDhvdzJoSTZyMDJZWTFmb0FvQ3l2V3FMaUhMYks5bDZIM29laEtQYTVnemNoYllxUlhwVE1UTEsxZ2ozQ05OQUMvVXZzeERxL2JSL1Z2QkY4a3dOeTEvdUtwd2o5R2loQjFGUDRjZVNISGQrcGRRQ1JrdCsxZmlmd3ducWxmdUdVVVdxLy83SGYyaWhIRGV0aXo3RnhWbFdGUkVtSXhLaEExWXBoQlNmVE9GVW9QRkZJYk9MWU1GbkR3a3lrcERCZHBhN3FHb1JTdFFnWHl5Mi9XbGs4VWFwVVFDQ29nV05tV0tOQnphOVVQRDBzVUNVUmNncVJWTFdQdUZLbTBuUzl2cis4ZE1SZFByeXhyN1R4ZXRpOC9JbHROVDBGdGJzaXE1RTZkVkNZeVBqdHd1ejg0OC9WdnZrdGUrNmlUdTkzWEFJWjFwRGcvR3B0OXVDaGFyZlRhalc2WVljSWhXS3hVQ2haenhOalNBMkJEVFJaMkJ3VGNhbFdPLzFrd1JYaXhTTWJ6YldvYUtlT0w1VVB6QWR6ZFpTcnJsQVRLcEFZZG94WVdyZFczT3BHSVJJdlpsSWloUWNCbk1JSmlhWng3RlVBSVlyWk9CZ0NqSklGRE1pUU1Gd1V4Y1pJdE41QUdKRUtTQWpLT2ZWc0dxeWVDT29RTnVYV2wvYUw5OXRYMy9HTDRnb1NOeHZSUnBPN2NTR1dpb3RzSEhvU2sxSnN2S1lwYkJScTd1REIyYWUvTWZQME4zaHVYc2xhVlU4cFppYVFnM0t4d01jT2wrUG5OMXFyTjlkWHl1dU5laHd4WUZRTU9xd1JvazRodHBFUUMwZUdHZzFJeGZqRnFsMXNlT0pJWWxVU2NBUnlvQ0x5UG9oN1pteVljS2E5QVBWYzk3YythcXV2WXpGT1k5VDd2TmtRT1ZZQzc1ZzBiTTdJTjd0RVR1ODJOR1lvS0xaZU9ETlhlT2I1cGFQSFpyLzluU2ZmZi8vejk5NzcvUExsMVJ2WFZ4b2I3ZldOWnJQUmlXTXRGcjFTdVZncUZXZm1LM1B6VTBlT0hhdlc1dituLy9uZmRVd25PRm1hZlg2dWNLYmlqR2w5MlZ6NytDYldvZEY0WmNXWVdnL2trM2swa2FkTnBHTWFjRXZManBDSUZXVkJWN1ZOVXB1Zm5Ydjg4Y1pubng3ay9WTnozdXJhRmFtb05CdWREb29GTHBVTHRWcHRibTVtWVdIdTJQRjlwODh0bmpwMVlQK0JxVkpWS2tWVjNJN2pyclZKZk44a0JJSEo2alAyTFJtUlpXa01wczA2c0k1b3FtaHdHMFV2Sk96UVpHTTd3alFlVy9XbDBlblRib1gwRm0vWnR2T1dCNngvRTJCQVhySVJtSlhZd1RwUzhXTXR0RXhoZFhxNjlNVHA0T3RQdFQvKy9QYWJIOHhFWEkyTE1VV3hCWk1xWWtjYXN6Z1dZZlVjU2wxT2dpRVJValdmUWtrVW5LVllNeEFDSzdFWUl5WkpGc1dBZ0plRFFLdHpoODVmTEI0N0NzL0NBaXdFVWJJZ2dFemlkYWRnSlZiUzNMSWJWUkpZNDgwdm9PeHFVMERSTlYrQisrU1QyVTdMNzhZSWhhMGg4cHoxbTM2NWZPSGkxRXN2bVF1UHlYUzk2M0dTYlRNUW42Q0FFUHUrTGRoaVJjUTVkWWFaTW9jR0JZTkp3RVN3Q2hXd3NsOHFGUjQ3aDhYRlV0aW1jaURWb3BiOWptOE5KS2wzb21PVktHNXVOTUpPMjJpa2NNNlltSXlRY2NReFdOSmdsTWtpR1RnZ05LcXFnYU9DZzRuSUNveTZydTEweVhQa2VXSTRWaTl5N0FrUE9iNFMxS2dVaE5CeGNRTit3OGlxTnByUmFxdlpiVnFqQWNOVHNCTTRaWWhqamF4cFdmK0dxY25Ca3dkZS9FYnRtNytxQitlY1o1bVpoUW9SbENpMkNBMWlzRjhwZWNlTzFwOS83dGJONWZqdFZtazFzaUxRbUN3NW84SmhFSWVGQ0ZBT1kzTEtLSldqWW1ueDdPbkt2amt5bk5oSlRDb0xjak9yTFFhMlhXTENtZllJT3hOWDkzTDJOMFNvZDRaVU1UUlVzYkZYMkduZGM4STk2YkloY2V3SDN2Nmx3dHo4MHJFVDh5KytmRzVscFhYdDJzckdSbnQ5cmRGb3RPUElGWHkvV3FsTTFTb3o4N1g2L05UTXZvUFhsN3Zldi8yL1VhWDZDOVAxSjZjNzlSWTFxYjNjYm4vV3dycnVPTFNuWm9hVlhkL0l3NFZoYmRPMldvdmNad203MU81NnFncHRHK3BPbFl0bnozcHYvdXo4NHR5dmZ1ZEMxTHJFRzlmYnE3YzZuYmhjRHFyVlNyMWVuNXVibloyYm1aa3JUczNZYXRXSXRtTFhaR0pGc2hRNFNQd2VKRlcvNUNhcUE4VnZVY3N0U0VLZUllVFpFZy9JeVlIbnNvZU1lWnZyN0tpWXZiUVZQSEFnVU1KaVFDQld0WVZRVFNRTUcwVHFuRGpQcjNXTDArdVZpajEzY2VZYkwvcm5sMjZ2ZFZlNFlNbVZMQ0lUSzZrQm5OTlFuVmdTcXgwWGVjd1ZML0RBNnBRMFNjK3JMTTZxSStOZ25FaGJZeUVDdzdENkVKdWtNMU9RSTNLbG1mbnp6ODQ5OW9SV3A5VjZhb1JKS0YzMFBHZ3JCVkhtQTVNNGtwS1NRR0VMM2RxMENZNVgxWm5ZcnJXMWVla0Rqa01QVnVGM2xOZU03eDA5cys5WGY0TlBuNVhhZE1jTE9zd01XQ1ZWRnZUaXM2cEZJSENJSTRDSVNWVVVhV3h0QlRQSUUxTEFLQ216bGl2a0ZYd1JLdmhkalp4aEpUWUlnWWcwTVpKVEhFdXpFMGF4aTlnNFkxdHMyMTVRbUZzb3p5MEdVOU5pUFJBVEVTWHVFRUJINDZnYlVyUGJXZDVvM0Z5enJTaGdFZE5jQ2R0ZExzd1V5akErS1d5eTRubmczVlVoalMwUlJTaWh1bERkOEVIT0lXNFg0cTRWV0F2RHBLUU82RExhaklibk5TczFYWHBzNnNJTFV5OSt4eHc1MFM3NkJtUUZSb2lFQUNnckRFSm1CeXZWcWVKamo4L2VibmFXMStORzdIVTcybTBhcUJnbnhwR29CUlJnNHp2clNiRzJkTzZKNlROblRiVXN4RVRFcWw3S25GS3ordDYrYWhQT3RBZWd6T2ZocmpBd0I3NUxqS3EweGpPTXZGb2k4OGNldFMxc1dpZmE1SE1PU25DeFJyRnJHMnA3UVhGdXdjN00xNXliQ3FORko0Z2RYQXdJTExGSHhtTnJmSWJuaFY3NVd1T0tOMDNGazZYcGI4N0ZoK0pXME9EYlFlUEtHbTRwTjlGM1NCNko4OXEzWWxBaThub2V1MXZXOUpGQVlvUE5NbnIwa1o5dERVQUJWZWwycWQzeG5CS2pZNmhWTGMyZk96ZDE5dXpxamN2SGppNCtjZnA0d2QyVXpvcUlXR3VOTWRaYTYxbHJpVTBNYXBIR0JyR3hNUUFHZkdON3J3Tm5oUThTcG0xZmxaRklLK05qaGRQd05ucFVwdi9NeDdQWXJ2U2g4emNyZFBORDd1RENOUFIzRzR5KzRiM245WlZxbXpLS3FoQXlTa2swNk1EWlVzekZEZ1ZOMDlYQXNDbDJ5dlhLVTg5UGZmT2JoYlBIZU1ZR0IwN3d3UlBMcmM4MGpCeWNrbHEySEZqeXZXSzlVcTFYYXI1di9NQnlRREFRQ3RzZGlXTlM3YTZ0WGJ2MGVZQ3VweDBUdVFLRkpjK1lPSkJ1U1dCalFzUWFzenJQbXpyOWVQV2w3d2FIVGtTd1lqMXdhRlhOU0pTNHJJZG9ZZ0Nrak1lQUlSQ3hOY2RVT01pMVowcmg3VVpuNDRwZGJwSGFwcGdWOHVMRnc0ZGUrcFovN21sWHE3ZXRINUlSWmF0a2xKUklZRGhiRnF5a3FvYXN5Vkp2cXFnSXN5cElZUlJHQ0FvbEVzTUFNMWxXZ01obmF4WHFRQ1RFc2FZNXJnaHNuUFVqcjlnd1JjZmNxZFlMUjAvTVhIaWljUGc0ejgxcXNaQndKckJKSFA5RXhMVTdzdFp3YXkxM2MvWDJaNWN2ZmY2SjUxYlcxMWVLMC9zTEJ3K2hXQVFqMWRIMmU1dW1HWVZCQ3JKK01IL29VR2VxRmtaTm43bG9qWUVxSUVUT0ltVFpJTDd0ZVd2bCtzTFR6ODAvODYzS3NTZk0wbWtwbDUwRnVXenh0QUFBQzZ3aUFzY1VxTSt1Ym1lZmVhbDU2Vlo3dVNrM3J2dGRZZGR4RWtVUVppTGZjK3F2d2Rzb1RVMmZmbUw2K2EvYkEwdGkySUVCV0lVUkpBdFA5cHd3WWNLWkhsMXNRWnZ5dzR5T1BYcjhOY2I5T0hySW9BcERSVVFWbnJVaUxveldSWmpaa0RWRjN4SWJZcXRLckd4VVdic2tIU0FJMVY2NmNlTXZ2L2VmZ2hsOThwOC9lZnR4TkdyWG1MdlNrSTFMNjlvQ1pWTzIwUkxUY1RPTklLTEQ2ZTc3dC94b01LZFVvQkdnbXFhOUlYRG0yWlBMQUo0L1ozaUlVRkt4b2xZQlVHaXdhcWxRbTZvZFAvSGg2Ly93eGFXUHZ2N2toWXFKV1ZTSmlaS1ZCSEYySlZGMVdmSXBqNUlJby8yblBVQ1Bkdm5FdCs1WlF3ZlF1SjBEQjk5ZGV3KzlMenZVY2Q1WFBBQ0VLVUZLbUFWUU1rcHNDK1dwL1VkbzRXamNhVzlZNlZwRDVmMzdudnYyM0V2Zk5VZU9hekdRNWtaMSt2RDBZMDlkYTJGMXZXRVFVNkZ3NU9MRm9GNHZ6TlJOdldvclJiS1dyQWYyQUFPQmRFT05IYW02dUZ2ZFdJNXVYdWxlL3FMeDBidnRXNWRhbmZWYTdCZWtxbVE3VmpjOGRXVy9jdWpBM0F0ZkMwNmQwMG85dHA0d0VaRkI1dUkvV1AvZWpDdkhZNG1JV0UxQkdNcGU0R1BSTDUxOWZPVVhQMmkwYmtwc1ZpT3o2cFgyWDN5eTlMVnZvRG9mQjhXWUNRcFBUUkNUQmFsaDViekhuU294Z1ZOM09SV1FFcEdRaXFweFlDVUNIRkZvUUtSc2xMWHZ5c3pwTTZaME1rRmtna0toTnR1dXpLODNITXFWMHBuSEZsOTZ1Zno0a3pROUE4K0R0Y21xbTNRRFdKM3RSdHJwb2hzaGxNTHFldkhTWjgycjcvc3J0MmJubDJhZnVLRGxRaElIZkZBZFFFVEthY3k4RWxGWVBYaTZzSERvMXMyYlpFdWVzNm9TazRaQXhIQStOMHZWN3R5QnVmTVhENzc0Y3ZuRWVUTzFIMzZKbWYwazZneHBjaWRwU2xRaFpST1RjV1FqeTVXNWd2LzgxeHBycSt1dnZCWjBXaldLbkNBVWRNZ3p3WlFHdFhXL1hEeDdidXE3djI3T25rZWxLbW1JYytJc0FrMnFndHZyL2ozaFRIZUJRZm0wUjgxengrcVFMYVZsTDhiandMYmowKzhjUkdSSTRad1F3VnBXS0NnR3hVUlJvZzFKUTFOQ29VNk1xcHVPb3ZJLy9QaU5QLzNCRCtVUS9NZjhxOFV2Zk5Nb2R4MHRtK2k2Y01nTWRuQ1prWDI0NXIzZG1pd0wzOG5LOEljWVBmR2UrRXVBbEEybHdpNGI0YmYydjFHQ0dGV2pJRUFJY2JFZ0J3cTF4ODQyRHk2OStmTVAvc25YNXF1TElYdE9ORVFtUTVQdWxCYWhERENwZ1RLQlFDNUp2YUlENU9rdTczRlhWOWpEaHU1UnBmeDhJL3Z0a2V4UWV3bFNnRXJWK3BsejlQa1h5M0YzeGJzOWZlTEkwc1Z2bG81ZXNBZE9hR1dPSklaNDNyUTkvWjNmT0h6bW9sbmZZQmNqQ0lJalIzbHFpbXRsRkFNWWhncUlCQlprQ0d5emhqQ0lXWnFWMWR0eSsrYk01NTgyM3ZyeDFiZmZhRnp2VktKYVRLYmg2M3FCU29mMjdmL215OEZUejFGdE92SjhOU1pUUlhNV2UzTkVobEJmSTBtSit6U1JBWXpZNUcyTGdoajdscUw2Z1ZaaHVSVUdyWEtOWnZmTlAva3NIendrS0FvRlREQ2lWdUFKRVVoNHlBTWlLWmZUdnBXbG4xSlNCK2wvSjREZ1dCUGpIVUc1TjBHQ0VneUJDQXcyWENqNTAvT3RxY1YyNkMwY1A3bjQ4dGZMajUwUForZkRjamtOalVaRVJJWU1FeUJRY1FpVWZMQWlqbUxVNStlT0g1MXBuQTZ2WFM0V3B2aklVbVFDRUxPbVBDdXJ0cW9TSzdFamlBV1hVTjBYSER6V3ZuWjVaWFdWRVJ2Vk5tbUxOZklabFdMcCtKa1R6NzFjUFgvZVgxcVNVdFdab2xHRk9pdk1paVRPY2JJNGhFQXM1QW1Vb2JDQlgxQ043T25UMVhCOTdmYktsWTMxamhveVh1aEx4MVppdjI3cTgzUG5MczU4L1Z2ZTQrZWxXbkVjYUpZdW01UDRLS2tGWmUvbk5oUE90SHVNRlpRajVqbk5EVnA1Yk5xR0ErZFQ3OC9PTWdCdmRjeHdOY1ljcTlyTGd0cXpZQXdjMjFmUTVxd2JBenFxVVI4U3pkd0NtSk5VbFluSlhvQmt4dVN5eGVlSkdocGRvZzFpVmw1ZWEvMC8vK2w3bDhxM0wvNmJGNzZZdlJKNU44c2hGMjhHemZjdEx2a21aR01vVm9kODVzaGNkWHVVTUYwOXNxbXE2ZEVBRVRoTjdVR3NvdUtjdFd5TUloclc4WXpWc0NrcmtSQXBxYkRDQ25XWnJ4Vk00ZmdKZnV5cC8vREs3LzAzdi9uc3dUbGJEQUROZkNzVHV3RVVFT3F2dmMvTnpBY2UrRUJwVzZxTGtoMWJuN1ZsMjlId3ZCampVL1JzWFlOOFVjbUlJNlBIamJxTmF5NGxRRCtGWS9ad2NqckI4VFhZV2xHMEE5bFBBMysrVXZRQ1M0QkFRV0NQSHAvK2wvK3k5bC8rMHlNMk5zWEFsbXJrVjJBcVNoWnFpSm1DUXFFNkV5d2RoY1NrQ3JZSVNqQVd4cVM4SXAxYWNTK3BYUGF3eGFKRTAxTmMyV2RtbC96amoxZS85VjkxYjYyczMxeU93bkMyWGoyMmJ6N1l0K0ROemxLNURsc2tJaVpOUXVzYVdDS1Q1OEM5MExxYTYwZUtOS3kwUW9tRlNkUTNmckZxajUzMUgvL3RUNWZySDErOUhwZEtCeCs3R0J3NkRtVzJ4aEtUQXhLWEdzTkozc3lodGsvNVdNcWVVbzJJQVFuU3ZMN0pXbEF2VllabHFwUDBEd0dzeVpNR2dRMFZTb2RmL0ZwNWNkRTFPOU9MQndvTEI2Zzg1UmtmeEtUQzNGdmlTZWxWak9uVnhIcCtVZzFiTG5xemgwRU16elBFbWltdEIydWQxaFpDVUFNdjJQZkM4K3RlK1BsclAwVjFxdHVKMXpTV1dtbi9ZNmNPUC9ORStjUkpNN2VQeWlYeWZDS2phVXpqNU5LY1hiSW5scGdWdnNBaklpVmpQZlY5dm5CdXYxZGNyYzIrLys3N1U0WEF3WFV0VFIwNWRPQ0pKNllmdTJDV0RrdWxHbHRma3ZCdmlTcVBFc3JKdVZTK2U0a0paN29MakVqSG9TWWF0QVRmSVdqc3grMVBHakpZYmQ5NytueHR2RlRQSEV4NnNiY0hCNmVjVmlNL052Zis2L0VvS0RSWnd0b2JXUWtLSWdlUFVGOXU0SC84WC83WG55My80dFR2WExoeWNMazkxeURUQ1ZwbGY4Vzc4V2tUYTBJcTFFdGFqYjYrT3IzUGJITEJBQ21SNmpnbDA0TXdyT3dKZWtOeElnclZrVVJ4U095c0dVZ3JvNXZjc3hJQUFVbml1TUVLb3hRck5RaXRhblh4aGE5OThNNzMvdW9mMzFvNmNPN0FES3kxYVpucEpTV1ZwMmxyQWowNW1EM3d3YjYwbWJwb3RHcWJ6RXUyUjBaUUJxK2ZuM3ZzWm9sY3J5dGxVLzcwUStKc1BuQnppczJDaFdYVnpyK1VvMFJ4NE5CTmE3UHRqdzlLejZiRWxRMEV3SHBVcm5LbEJCS1RCbVZUQmF0YUZWWlZZc3RzeUlDS1phVmU0RGliZStaQWo1SW5RM1ltalNoSjhzWWVnb0JzV1l2elBPdUt4K01TUWtESld2WjhNaFpzd1Faa21jaExKRkNhellremEzSy82dHB2RGtXeWdDOVRPMUgycG9EWjFLWkw1MStxcjN1WFAzeW5PRmVkZi9vcE16MUh4cXBKRFdDSmRrb3lFMUhDdkhJTURkcFA5SlJtUHlBRnA4d3RsVyttZC9Ud0F6WUFLNWlJWUJRSXZGcDk0Y0tUd29aTndPd0RoZ0V2ZVpqNVVrY2xmQzhObGltUlNXNDg2ZlF5MnAySVdCbGlra1FTQnZVcC84enBNL3RxaDg0L3UvN090Vkp4eWt4UGVRdXovdUtjblorbVNnV2VuNWpNS0ZHTnNTRk5Pc2VnYUVqZlR6SUFKRlc1Y1gzYWJVUjg0c1Q1Ly9iUW1adnJqY3ZYdzNhM3ZLOWVQcnFmNjFOVUtrbWhHRnZma1FWQW1xblRRQWtyeTkzcFhyNFdFODcwNEdKNFdydUw4OGJxbGFpLzZUZ0tOVktDOXMvdXN4N0svenhVRkEzOTFVRkZVTlovS2VOSmFXVU0wb3lMcFhZbitLTy8rS3ZYUHY1czM3Y08wVGxhVzdqVjhwcSt3b3NEMDdDTmE3YzlSMzVBNmhDUXlZM1FnM2VvS1hPeTFoZ21ncEFtQ3FkSEU4bWtHMUJ4RWFSYkx2dk1zVFhrMitFNDZUcnlWUXpGSGltclFIcHJFUTJCRlYxVi84aUJlR0grRDMvd3ltLysycW1EaTFPQ05oQW5EVGdzaTdSWERmUzUwVEJoK2dxUWpiTURPdEVkMDZhaEdmYUltbUNDelVHOThaNFo3Q05kRUpDbmg0cFVFOHlwSjk3QStjTnlZM0QrMk12cmtUQU1Cbnd5QVptWVRkZTVpRTJKbWRVNUpTWk9jczh4d0ttWktZdDZNZElUS0Y5Tyttc3VtMU1XT1pXaENzK25nd3NMTHo5TFp3N2E2Y3JzaVVNU1dQV0xJQ2JWeEl3Mmt0eHBZUEtTUFpDZzRRc2RBQUFnQUVsRVFWU1VBdmJsWStabXRWVkhwYXoreWFsc29BRmJTMlNSeHNnWHloS3ZqYnZPSnJROSs2aklxTTNnTFNRaG14d25MN2t4V2pUQkhFOVZhL09IYXljRk1XQXNhbVZVSzdDc3hJQUJKUXJDMU1seW9LRjduWUY2VWlXSmZDYU9uS2l6dFRsYk13aTdaakVLamgrSFU2aVFJUlFLR2dUd0xKaHpMVXFKdXIzWFR2Y0NFODYwTjBoNStnT0VvVmx0ajhhTVkwdmprQ05NMkZSUE1YakxOQm94bkhxakp5azA5LzcxbkpFOFZWK2RKU282Ri96MDdRLys0K3MveGpuRnhXQmxvZGtvckF1N2twYTlzQ2kzZEw3Z1AvV3JTMHVsR1hTSktUQnN4MVFpRjVLOVd2VWV2N0JrTkFselI1a2hDWStVSDRveWtPalRoRGdtRzNvRmVlYjVnMkg4UXFjYkpwYlFSQk0xMXVJVklmajVMZmVUdG9kMDFiV3FncFI4UlVUYXFCUm1ubjd5eXo5NjVjY2ZYSDdzeUZ6UjYzSisvRURhTDBoNzBlT0IzckF6M3NSMk54aWlMTHU3V2s2RzdseVlqdXFGQnQ2ZExWU1hZOHJZUVgwZkdTS1cwMnRzTnRQdnFTR3A5MzF3ZU43a1lReHg4M1RRSlFLQkNld1JnNTBod3pDTU9DS25tcTZXSHhxeTg1MTRzSVJCZlZCMmJISVlKMnFRVktvVlBPL3cvZ05IOTZOY1FHRGFZY2V5VDZsVnFIY2lhVllvNVhlanoraUhpaHRaQ2p6NlFGSk4wTERMamlRNlVNTTlSL2F0UnFiUlV2SjJneng5N0xkUnNoUlpDUUk0Y0JlK2NwbE5JV0FKUEVXc1NoUmJ6dFRPeHBEcEIraW5iTVkrOHJiMGxIdVpVaTl4Y1BKak1CR1R6d0syNVFxaUdOMFF6QnI0c0ZaN0hVZ1RHMkxQZEp0endkcnJ0MnJDbWU0YW1ZbUpCblpocEl0VDdxY2hiQzl2ZDRudHJqRDQrNmpvMStFZis5T0IzTTR4OTBLalY4dHlDMmNhNnQ2UEFyV0FnUVNRa21qcHN5OXUvUDZmLy9YN2pldFR2M0trY1l4dWxXNkxKMFN3enFKcDFqOWRQVEczOEQvOG0vLzZpVk1uQ2dTUEV6ZUgwVHFrVHQrVS9xOUorR3BLL2FnMkZaUVBNeEl4SkVBTTA2bld5Ny81ejUvN1o3LzlQTWlCSWlYSjdHVERweW1vNnlwLzhyZlhMdjN1M3dHaUtxSXFJQk9ycHhRUlZvcit3Z3ZQWFh2cjdMLy8vbysrKzlUSjQvc3p6VjR2SDBrcXNnYVdIL1dUMnUvdFBRNS96WThXMnhTWFozQzdmTHVHdXJQa2YrZ3JyM0pxdGJ0OGV4OFoyclF0Tm1FRzI2QS9qYU1rR3l0RWUvcWdKRGFrSVVPYTZVR2tOeDczMUJ4M1d0OWV3UUFncW15MFVoWVZoUXFUQ3NFVUJjeEttdk5nMEo2YUowY1FzV2xEYjhGdnh1aUtzcnZoekxrenIzM2ZZc1FaZThFZEhKbjFjOVplRnFSQ3hGWWdrWFdxanF3SWtUSXJFNEVNbURTSms5Ujc5S01OUUtrTTZRMDFpVThTaUdFZElZYUNEQWZGR0dKc1lBb0JnNVJZQ1pxdTJDV2tidk9zUGFYQXZRZ3pBR0RDbWZZQS9UYktJL25XeTc2K2hVd2YrekxzVmMyR3FpUkRRYkY3UStrT0JwK01KOUhJdmwzWGlnR1h1aG1KSWZWSmk5ZXZOZi8wcjc3MzZoY2ZsRitjMTlPRnRhbEc2QWtjTVNnV2NSdnFscVBGY20zL3JQR0xHeGFPSlZiUi91QTlYRWd5eDBvbUhNazc5U2lScEFGa1RsekozQzlrTm1rcmt3UEZCTjBzZTdTQ1dEMm1tQ0Nxc1pJa1QwbEZTUVJCc0taU3JOV21IanYvN2wvODNrL2UvT0RvNG1PSnVFeW4rcGwvZlRiWDcydVl0a2hRdUtmUXRGZW5XOWFweHVFdWFxVGp0cnU5NkFSM2pKNXNUZWVxdWNSL2ljcEdpZEpWcytpenBaNjJROGZxUUhlQlpEa0xLVVFwMWZjazZ5Z0F3Q2tSSlNsS3h2YVBMYnZNcG5QUnpTK1RhdkJCak1UeCtjN1gxOU8yUlNkeU5DRk1CckJBbDBuVkV5Z2dNVHVHc0taUGd3SGlaQ0Z0Um13Mk1WY2dHNGtTU3BZcTlGSnY4V1RXbXh4RGprZ29DMm8rOEI1bW1qQktaZjJlVEdER1lzS1o5Z0NhYTNMdDh4RFpoT2wvSllKVyt5OGtTUzk3WFdKSno5UzQyMVl1bzFuSWpzeWJaREJLSERkRE9yRkl6RHlpdHRHTWYvVFdCei80K2J1ZEk5M1NlWGFIRUFWZEdFZmlrWk5PTyt6Y2l2eW1kK0hzNGxTSkJZMFlFU0dtVVcrQi9zVkI0TlNPVG9TZWNuN2JXM3pZa0FtaXBQRUVpSUV3WThhaTVMTEVCK1B1V29rMEpPbXlobkFoSkZZZ21mQ3BzSHBlUStObXBWNDcrK1ROSC83OTkxNTk5emUrZlQ0SVBGTEhrRFQvYXJyNE1YV0lIdFRsYkMrQzcrS20weHRJK25PMmJUMDV1WU55aHBMTjVlY2JpcDUwei84L3ZrUG1wTUlFZTRGUmtacW5UYWsycExjZ3JhZmtUby9kNHBxWlNuejRxQ0dOZGsrN2sveWtET0tFTTVHQ05IVVVINWZGYUtRR092aWk3THdENTJuVHlNczNmT1FPTDd2WmtUcHdnSUpCVUhBeWFXVjFBSlJWazhtd0p2bHFDQ0FoWXM2Q3FtY1BlSFBhcEwzeFJBbUFVUUlsSWRSSm9HaytoOVRCb3E5Y3lzN0p1Vm1PWkI3WXczZHZ3cGwyai9HalQ3L0plMUoxUUtIWlAxazMxeTF0clUyOVMvUjBTNm9rSU1tV2FneTgyb1BWR3F0KzB1eFA1dHN5N2o3ekZ4bWMraVJ2RHlOSjNhcmNqZDI3WDF6OXM1Kzgrbkh4cHZtNjUwNDJPdHhtYlpQR3lpSVIrYkhYdWVXQ1puRCsyTGxLVUhFS0I3WnFNb1kybnBLbVMxSW9DZlVvbWNyNjBSdTNOSjFNcDdNdkVHSmtHZGFJVXZHaWZYLzgvdUNSck5ZeDNQVzE1Wm9ORTBWQVlzampVRlVjQ1FlZDRyeGRlcnh5NWxmZWVQOXYzdnRzN2JrVHM3NTAyTVNrRGlZeC9GSGZlMkRBbFZkSCt2UHVXVlR2SFJwdXQwSGFOS29CMmpOa1FVU0dnMWJJd0txQ2ZrL3N2UTc1dDJLZzgwOEEzS0ZoRGpuaWsra2trcUcwTnpIUVhBOU1KMCtEUStkNDVwU2p3UDNyREJZODNMVVlwSm9ONUlCa0tVWTBXeEs4L1IzcXlKVTM3ZWZiWEd4MFZVYnV4TEYxMmV5Q20xR3VSTlFyMFBla1VvQ2huc0JDVkVIQzZkd3BHMU1JeUhrdmpSL2QwdTg1OHBQR3cwSjZGVkppa0toa3psbkpMSEFnZVdWV0l0TzRpKy90V3plODhtaUNYU0EzQU9Xa2RZOHdaZUkxV2NhbFN2MmRJK2ZmY3lRejhpeWpVVzZBeVQ2bGxSa1pmTVlPVHVtZTVQWTJ0NUNOb2k4Q0ZKN0NqMkN2cksxOTc4M1hYNy94QzV3TXpHbmJxYlZDV2pmYTlWUVlLQ0FvaHFYd2RqaGJubDZZbWJYR3BscGhza1NXeUlJOHdPWTJrMjdFcVV2Z2ZYM085eDNablZFYXlTM3g2bkNVcXJFMTIzcFBnUWhFeXFSTUlDYVVTN2JzRTNYYm5JVzhVdGJZYUF3QTNPV2lQM2RrK3RUVFZ6dmVmL3o3bjkxdWlLS1FyWWlLczlpVnVWa0M1WHZPQUVXN3V6dWtUZHB4Z01mc3ZRVjJUSHl2Z2R2ZHZLcGI3NXpnenBFOHl2VDExc1JhUk1rS3ZDelVTS0picHB3N2R0b0UyV2k3TmZLU3JSOXphN2dPMU44UzJhblEzaXVYWG1qTFVuTFNOOXVHSjlpNzZUbWJTdUhSTjJnTHdyVGRrV2xWUlVsQWppRlduVVZzNGJMSURaa3p4QmhEd1BqNkRiMWQvWjBaRVNhRkFZeW13VkNTTFd2MExHcFhrdW9sTjRyZEkwdzQweDZnRnk4c3Z5ODNpSXc1WTh2cjNRdlpPanBSVmgzc3JQbks3YmpEM1VublZDaGdGTVVJNWR0ZC9OMjc3Lzc1MjY5dExNYWxzeld0MklqVVFRbmtDZmxDeGRDajZ5UnI3VlBIOTAvUDFrREs2cGdFbExnQk1pakpRNTdma2h3RmljQmt3R2lTNkxySFdoOU5VRVlRTWJaaGU0STlvKzhnd0REWHFwVnlxU2dTSlFrWmxGUklZaE1KTzFZNHArcjV3ZUtpZC9ESTMvNzQ3VjljV1hGVUZHZWdJRGpBU2E4alpaT0h3ZUx2QlZjWXkrUHZuYW9KQTlmYzlvWWUyUTcyZ0dLQVFpVXhpM29zQ24xQmdNeXRaZ2ZkVVhYTU51WXdBRVJncHJ6eHZ6L3Ewd0E5RzhkQjlxenIzcXVnMStNTFF6cjNUaEl0c0ZBV1NKSVpuSDNPMkdTZUJXMEtIZngvUkFjaFdja2cxYXlKa1NhajZRK3psRjdrWGo2TENXZTZ0OWpOZTNEL0o2TmpxcWI5YXR5N3lwRENpaGJYUSsrdHo2Ly8yVTllLzhTc0I4OVc0Mk9tSFVoa29Bd0dHVVVRbzlnSzZFczJUWnc2c1ZpcmwwQ080UWlpSkpxTy81cVRsem05RXBDL2tmc3BVcjRLYk5Oa1EwOGg1WTlKUWxDUUlVMDhraElxTFNTeERZVWlWblVpYTdGZ2J1SFFNeTkrdHR6NWh6Yy9ibW5nMUVJQmRkQ2hIQ2xaWVJtR2Y5cFpiWGR3czZPNFIxUkZoMHZjeVNzOXBDeVk0RjVpVUdEbHRUK2MwMEQwb2tMdlhhbWdJWktVS3A5NnRVQjJ6R2l4bXU5WkQ0VW1NcSt1eSsvdHN5UGtGSDNvUFIwTW5yR0RXeHdlZ1ZLNm15K3hYMjdQTjJHZ2Z2ZFMwVFR4WjlvRDBFamlsTUdmUitYdTRNOWI3ZnhLSnEwOS95UE5WV1c0bnJ1b21VS1RQQXJVVzZwdFlnbSt2TG4rTjYrLy83UHJWOHRQejd0emZtT3UxZlpFbFZoZ0ZDUnFCWlZ1a1piSm9MMXZvZVQ1QURsRHlmSW9LSWhHd2xvTzFyLzM3WmNPdzBwUERIMm5sT3VvdURoeUxzNC9KR1ZSamhoa25IV2dOc2pWWjhwSFQ3cnBwUis5Ly9sdjNXNmRyQnVyUkNxQXF1cVFrM2x1Z3BpVG0xdFc4Qzd2N3g2ajkvclM0T2NkNDVleEE5NG5qUE9MeXUvSmQzM2RNOHN0OVV2Um9YN2VjenpYUEs4YTBTNk5yKzFkVnVuZVlaVDE1TzZ5RjAwbWx3WWxDNFBRTTQzUzFpTUdqZnMyeUV1SDZwQ1VURHA4UWpydnYzZVk2SmtlQkF4Tk1oNzhPY2V1a09pMkJZZzFYUk1PVWROc3kwL2YrZVEvdi9hR3psWUxaK1pXcHBzcmhkV09qUjBUbUlqVVFEMEJyNnRjbFdNTCsvWXYxc2hHYWh3bHJvYkQ1dTlOOE1nOHhYc0RoV2FSVmxMTHBWSlBHUzRnVlZERWRzUDM0K241aGJOUGZuSmovV2Z2ZjlKeFNGZjdqRFZaSkJkTy83OUhsckw3UEpmSVQySWZzZGZ6MGNhOWJETEsvWi9qVVpRWkFtbk0rcnRIRENreElrcHk0aEFUOTIxemQvVEVkOXhhdzcvZnQ5ZHl3cG51QW9OMlZ4cjVjWmRYdVQrZUdkc2dJL1ZEcGQ5cFYwd1dwS3NDRG9nVWNhd1FMYlFpNyswdnJ2N0pxMy8zcFYwdVhTaTBaeHNiZGpYa2JreVM1akF6U3N6cWdzNE5hZjU4NDl6Q29lTUg2cjZKUUM2SndFR0QzdDJqVzc0U0Q4S0QvZXF3V2NmVTdJODBtd04zSlVxVWhXUGI2cmh2M0xGdDIwbkhIZHUyYmR2czJMYlJzVzNidWNua3phejVCN1dxOXQ3bk82ZXFMTFk5dWJPYjY1aW9xSWlEd21adnJCcjRsTnR2SHVyVmdiY3p2blViWnk2N1EwcCtMNWtUY1hVK0NLNy80dGtzdTkvbllzenREQkJPUHgwOTJTclBJSkRwWGJha21TMlNQa1MzRWsxN3hUL2loZVViRWp1QWZCNFZKVjN0ejdMMERVMFp0N3I2aHBucnZDSERBWDlzWnUrWGlWejFRM0txYitWZUYzbDcvWWFWL2ZzV0N0TVhSYUVSMGJrRFRTeWhSSU5GT0pCK2pFSVVLUzh2Rlh3OXY5ZDAxbi9ZSDU0SG4yeU1lM1NSbE1CTG9obmlxWklLRzFyUkxsNDVLN2RheVNVZkkyR05GU0tCdzhHajlFWC9nU09pOUp5MDVvc29zSFE4Nk5xOGQybklzZUJkelgxWTFXV0NBZEd2UmMxTmhrUlIrMm50Y1dUeVY0M1hFWlRvOTh1dE9ML0grLzNBZkN3UnJYTXBEejJZZUJ0UzRnb1ZDemFoY1JnRDRzbEtpMjBjNDFLU0x2Q2FsMXNSRElIbC9GVlkwVzZZUGpPemxZbTNkaVdpQ3lFdFpsZ3ppZDFXdWo4RmIvbUQxcVkzaU9VR2NGVlZCZzJ6V3J0YzB4MERzeXBJdHBxQ1RCUm9OTmtheU1hYlBTdXZsOEgvUk1nN0VwNWpqbHpMWExpV0IzZ1c3RGR4NlRPNFl2RWFack5ZY0JKUWhreEtJaWEzRUc2eVJQSzlmOHI4K2hTdnlkalhQWFg2cTN3cDVzTWVIVnNDSmdCSkhEbTY0c0w0K3lwTFY0dkw5ODVOd0NwTzVvM09YN25tc0c0ZDZmelpqT3dubmZhMmQreDE2YTlkQWJ5TFlZNVlja25hR3Job2hDYmVHbTdlY3lMT1YvY0o0TUVBalNVZGpaYmFiVWlIWkVZMFhKZWZjZUI2NzlrRmQxZmRPOXZJNkhsS3M5ZUVyeVQzcXJDZjRPV0kydnJTU0RRNk5jdFIwYTd5bkJheDR3MXV4U1lBZUFTYXFzM3BqUGJvOGdoK2kxaTI3SUZzMUdESzhlSTJ3bjh2cTIzOSt4NEJ0cWpMSndaOTJ1bnJ0cmNiOWhsS01sWU5jTXdzTlJXMzlmSlErTFUvODlVejdjVHo5ZUNUUWU5Q3h5bGxWRmtFaDh6cXQ3dEN6d0ovSzNYK2tCNDRFa3NFY0N0S1dRQlRNM0NwdU0zQmtXd1dQSU9WVXdCTWRUTlZpbHN3SnhmQ2tiQU52eGJ2OU1idi9GdGw1MnYzZVJWYnAxK0twck9heTcwdUp6eWhZZlFCMWlmZXdEWVAzcWdnQXBFN3p1aVFOYStsek5GSkVQR3kxTDRNMm9NMy93TnFxS0M2STJLODF4dFZFdWFmQ0RNZkxRTisrR05YMjZaZ2FlMTE1NDNCaFJYdFdwTk5YNWV4bnkvWjY5RnR0dXFIYVMxS1VkeUUzQ2FBRlJhaEgrQTVJajRrVlJnMmtPMGJYTFU5R3BRWkdpby8vU0RJUzdCZDN2cHV3VDNkR0c2U01FYm5uS2tPaHo0bEhMbVo0dFZudmNYdEQvcVBMWitPZXpUTVc2TDZsV3VSZERPdjNORTNXdXgvbW9ianY5VEtuaVoydjBnSG9NWXVnWHFQaFMzdHp3cjN4M3JnTlhmRy9GSVd2VHpUV3I5Y2ZUMTl2cXFUNTVqWEVmWVVGaVhNbE9IczFnTGprOGxzN2grZEdXc0Q2a0VoajhhaXJuTFJnc0VnbllXcGdBZjlkRjdjZnQvdmVadXg5V1o2cDBuZVMyektiSW8yN3RsOHlodkdBWTlGbC8rSlZvLzNYcUtEd0k5b1d1NzBkc0EzVUJjQUMyb3VZRGdISVJZVXYydk9KSEVKQVQ0VGtSNzE4emlMWSt4M3pvaFRyTVpwYytKNk1ONFAzbTA2dXE3UG8yTHBWUFdzL2Z4UXVaT2h5UTJlRFlmclorN0pRMDkrdllKOHdxYjVMZGJUeUZpZVprd3U3cEluNVBKUEp2N0dUZXVwME9xbTlWdUhoNGZzM0E3dGIwYlJNY3A4bVVQZXpBU0orbXMvczVSbGNPRGpHVlRlUWdXaXFLZzJReThRc0t6cmViNE52TW9sNE9oaDhOejlwL1czVFVzajh1TVhUNXlCb2RUZUhnVXVJU3ZiYklYMjUrc1VNRGs5TXBhSUdXQmk2Q2Naemh5YkxsdkpWMWR3Z1NOaTRZMEVwNHZoWEZncnpIczRQK29QTmlpMEtZUjRMMTdVK1RKck9wSDZpejYwenVSVkttRTBSVWl6dzFiN1RxZHh5dHVJTE9PZGdZdW10ZkJjTm0wQkF0eXRESEpKZDhuclFYRERYL0dlajJma3YvSHZnWllZOHpLUUZzM2k3UjA4TU9kelIyNW1LNTZKUWo0dDRUNXNMQUZOODFxczRkWDI2d1g1VjEyNjk2M1RzNzdCcGlYbmVuQzR2b2hzdTFic0Fua2piZGhmSGVmZFZNdUdab1dhMTBsR1k1Nm9IUWxqcjlmR1JDbTVmNEVnZSs0bENqZjUwNXd0aTNXREI5aU5HdVpZRS9WdU94RTNzVnZ2QjBjVzBnSUpDUnFRc01XTnNKa3cxZHh4SmtiQnU5NjQrbXlxZjJ6V2U4eGtnSUJOK3dCWVFwL3ZqYjFpVlB1TmJBWmVqbDNSaytySktMa284eXkrWkJ1eDZYaDdVU2F5WTh0cEdDWFhoMnNoSWFzUFYzbjU5UFdKN2Z1eE5sN2NwcWVueFczZWZXUHJHZzBPY2RBTEpoQkdnQnNNR2crNXFKUGZDSGlNNjNiWnRVZEdUVlFXa1VMbEFMVGVqa2NSK0U0dG13ZklDc0toemJRRUcvYUdoRUZ0cG5sMGtTM21KL2dKLzZ5V2h6eVcyODdJZkIwcnhrKzFZVGRpTENBSEtiZUwvWFhleXNjV1IrOW1paVBMNlBWMWZBaitxdXk0L3NJQlk1NkJoQ2VkQ1VqVER3Z2wrRTRON05HeHk1d2NjLzB5U2QvQ1BwVUF2WERhNHI2WmpzcGVreUJ6cDM4blJIbFZGcXBkSzVEc1N6ZllOWjJmUkZzZjhRUUYvYXQ3V3FkcUdoWVY5b1A2YWlGa1pYNC9jRWxJeTV3akZzMHU1dzl4Wjc3ZTd1WGZxN0FLTUFJTkZXVENIRGsxaHBOaVVOZFlaam10d1NDVGNKZklsMlp6aU5aYXlkRXJ3aHZjTGw2RGhhVWZIYkg1cnMvVzlUYTB6Q3Z6NnlzVVFWREtpdVJzQnpaT2RnK1FCMVJnRTdkWStpQjZKdFBzU25nRnVNU2lYbjg2ZzBtbHp3T3JsODJNcndqV0VUSFNjMlExay9QRUZ0dlRWRHRkTHI0T3NGcytiNjU5dlZaRDV1VW4wNHRiTHpmejhnVEZ3c01wSC8wVWE4a2ljUDFlR0R0VHJIV3ZhSmNxeFpGcE5RQWhLQVE3TUl3N0hzMDkrWGh5ZHRBU09zMnF6S3FVSUhobk0rRXpYYWdnR0hYaEUwMXpzK2pxdTE4SCsrZVcrRDRIY0g0L0tjc1Y5cGFUeU1XNjFHVWR2cmFMK3JqejQzbGRYYnRnQVdrN0JuMy9mYkVaTGp2emJDZFl1aFhzdithL3M2aTdyU2pSV2JJVHNFN1pCQWovcmFDWUZpSHBXTkhWc2ZrNGxOOTZPeDJQM3RscjlPMXVWOU96aGo2MzZQaVRvSHBxL3JFeFdMWXZnYU5rbDZmZFQrTjJOM2hiYjQ4RkJpUGNkbXpOaitlVTJ2ekMxamNkNzZLQzY5UWczOW1KQzdmM0s1UDF5Zm1XNFFmdjQxTHlNRVd1ODVyMXhJMUFlTUtZZ095MHUwZm1UelRYMzJPOG5SdlRVaUk5Q2tPRUt2b0ZYMW5mcDQveTMrTVpITlRkUURZTzBvZCtaWDRVSlFkSCs1N3pQc3FSTGlYRVJPTmZRdDdZK0FFOWRVdnVsNlcyd0J0Z3k0TUNZeXREQXlOUmRYSm0vTFZUTDVFT2MyWW9XRCsxb0F4TmowYXo1Vlh3eUF3a2JWVS91QW5xajE5Wnd5b251eXlRM2swbmlmZy9acG45bFlZVUowc01BcDRXckc3cktQZ3NNNGg2Ym9mZUxJU1NNUlRLVk5QczZSN2ltc1VjYUFwZGhqZjM4MzBRMEdVWVFQMiszYS9OZzBKZ0ZvcmpvTGQ1WDRHK0VQZHk0S1dVeXhsRyt2WWFtdXY5dFVqMEY3dWRHUnQ3NzJlVktoY2R2OHR3SUpUazlzUlp2RnNmSlVnaERLbnVWNk5tT0xEdy9VbHg0MUN4YWVYUHppb3pKWlVFRkV2Y0tJYjBpZWZKSTZZNG1BV3E3WXZvMXloVkR1L0h0T2R5OVc5ZFcyY2haempqWHVqSnJ1cDc5WWNsWGpBTXV3QllRQ3ZOdDhlekRVVnM1a2V2Y1hhb1ZnWDEwbXNYNDVHQjErYUl6a1ZiM0tKN2JjWW8rSmVVUXFocEU5Rkx1VjIzVDVhV3FZKzRQWjRsSFd4TlMxU05QeWkySkNvVWdrRUt6TTJJSUJjQ3BEZjliSVZxem9jR1NzK0hBdHBoVmkycWZSUXp0OWNocU1TVzNhUFhFeDUxU0FzcWVDN3FOc2theDM1ZDBvVXFHM0g3bEhQMy9JblZlYkZiQkg3TW5hMWx6SzhJVlBWZk5hbXNQdjI2K2dtbGRHeHdBMGw0R2JiNkZ1cmtXVmFpZ241QnlKMTBpTzREcERUNGI4cGlEMi9tOFV2YVBiMGlNK3NaSkU4dnRmUFBkUnNBa1lBamF0YmQ1ZXhNYnR5dUNEVjgzNlRJOTNVK0YzZ0xUZlNiRjYyS2Q3SGJaMmZjd3B5VGhTNEVYRFJQWXBlcE9Xa1kwVlNRaXVuUlpNZ2JhNVgxZFZoNVpucWhZZ21ObUZNOG9YdlYxRWtHTDFtMlo4SEMzMThBTzlOS29pQmNjanozclV1SXRhRU4wQ2laYUVMTVNqd2g5bUZZeURSQlFiOUJPZk1KZkUvRnl3YXBobmlFcEIzc0dFK3ZMZFRHbVY5N0RtWEFmVUFjYzI5dTFFUzVKN1JlNi9SQmQxNGs4K2NKMy9JWUtNb21Jdm12eDlhUEREOEdKeU1hcWV5Nnd0ZzNSOGVvb1A3VC92c3ROTmYzQTVyZjYxQ3NqdlhyZ3VmSm5NSnNoRTBKelN4aDJ3b2h0MUVvT0lZcWRPZ3B1UmJoK1dHb0lkbWlUd012NHF3d1RTS1BON0FDYmFFaFJVWDFMV2ViOTFGS0toTkdDZ1dzbUdaUFlreGttSjZJQzQyQSt4WFl3di9oVUl3dkJYb21hWGpXa2FyYUhkc1EremQwQ05abnRRNjluK1dVSmhZSGtHVitmZE5MR2MvV0YyZDlSZmpDekZpWi8rc2xzZW1weC9keTZsbDdHYm1iUjVudmFDSFN4YUhkL3NKVmhvcVd6WGJ2WlJjWUdibm8wdm9yREZvSStNZkluUkQ1TGREWEw3OEM0cTZxdEdMdnQrM2p2c0R4NklJc2JHdXBGRW5lN3h6Zk84TUdMdUNBSzUrbWVXS3ZFVmJ2NlVuL2NDaGhZWFBiZjBHVGl2U2Qzc3NTRi9nRG5CNUVBdi95TnVSN2tHUkRvSFJDUStRSkZUbVFyNVdiYWVvKytwRDFYdWZaZFlzVEJiMnFOc3MybzZ3NURFWHc1N0JRQkhJOFdOV3RmRmN0dkFtQkRkZWZXbTFGdzQ0VkJtalI0VkRndjYzWkFQTmxGRE1RbVlGaEFjU1VHSEMvWWxyR3NoTUVSRlZCUU11Rk1uS28rRjJtQ2JsZWZZR3J6N2F1Q083ei82cmJyN3FxSDRHa3YxNC93emV4dVU0RDBHVnV5Z3orZXgwNk1CNmIwNW9FYlE2eVBkNWpPRmw5RVRvbEZxV3lIdmV6REZ1d2c4ejNhNzdGNSt2ZEY1ZnV0Y24wdUREUW9HSEJqc0J5aGxpOFBQR2lsaUs1M25tWXpYNS80SHhYN0hpaExuQ29ZRTJnVDBoaHpvZVZLS3YwRllaNFgwYVFRTlFlby9BNWJJU0lWMzlYbGZpaHk4Uzd4T09xZkYzTDY5R1VpSFVOVVdKa3hkTWljNzNBNTdtNjZvT21ubVk0UmYxS2p1c0NBcDNuNGJ1U2RBempzUGZ3R0l6YjZ2M2RJTGpUMmRZeERtRlI4WU1UMmZWQUJXQ2lzS2JXV0h0OUxiYlFkd3cvS0RON2JiQlpacXZ0a0M0Tktvdk5ZVW9ZWVFxS01McVJiYldpRWEzejgrc2c4dUF6azhZVnl1UW51K3BzblFGQ1A2b0FLd1FRZDd3MU85Q0tPS0tiRE83MW1Za0J1NXdDQis2VndYdDc2RE1wU0RrZm0veXZFK3MwK0pNeDVKMGpqTmM5Q2MrVTUrK3VTaTlCeC9JTWZXVC8vV21EZnpnUnRpVW5RYkJRRUJ2ejl5aytNSSt5dHNHUFFuMmt3bzVhRE1ZVDVBcnJDSU5rM05hd0JNNmU4MzkrVGoxYjZPVzJZRXUzUk5KWXh3aUF4Q3Q5b1Q1YUZqSlU1QWlqS0ZJZEdFNmtyb095bmF5T3pNd3MvaFZVcGxJUzZFMElVaTdOZ1hYeUFyNG52bm1pZXI4cFFxQWlNREp6SHFPdC83N1QwT3lEZXlBeW53bVZCRlZVOG9jcE43S0pKNklueVBRNVV2ZDFHQUplWnJKbk1HMG56K1cwTVZ2bkZqN3pHYTBMelVjWVArTGZJYjViNkgzOUowc2J4bDJaamhGQU5TK25WdEdyWW1aajZtU2xPRTUzdSthZFRoUjdHM04yZjNEWWo5OFk3THRDUWZhbG1GOHZYZi9kRWVoMnRadnRVVlMySEMxbkxEYlg1NitRSGVxdWRlWEQ0d21pRkJJNC9EVTZzNmZyUEF5dDlEajc1Mi9SeDhqcXB5R1lVS1E1aGl0ZTMza0wva3NURmpBdyt5c2VSeFd6WWd3R1daWnpQbzlObmtvK1UwS3dva2dPdGE3dGRMRVRYaS8ybWZmUjkvTjBwbHVqcG5LenBYVExXeHVscENhSXpkcWY4RnNBc0NFQU9SenVIK242M3pobjkxL09FTjh2bkhvTHl4RWpsZk1RSXFLT0tZQy95R25RQ2FFM3lUNDhQVnI2dm96VHNNdDRQdFdKYXYvTVI3RkRPbU00VTlueWhSbjd6Zk9hYTRUK3k5VUUzdXVQZmNVT0xoaUZFWHNTQ0ZUSUE2SzJJRFMvZkVqSjN6d0lTSDhOODQ2c01GeHRLVXc1NmdvcHU4bmk0R0J3ZWY3M3ErakRYSytiVmJFVEZRM00yTDJ6TnU2Qmt3NyswK1J2RnluODF6cUJwZWNPRUljWTc2bGJVNDNmUm5HWGhTSGRDZFQ2MTFna2RZMitmNjE2TmdBa0UvWmxicFJaWFdQSm1HbG9HcTdPenM2RWNrL1EyU1VSb0FnSU83TGk0MUhIeHlNdUlxcXFSdmt1YWxhODEwdUIwQjJrWkRUTTVLSENNVGNnWTd1Z0xLQU9ZVkM5WXV4NDBWZFEvNTY5Rjd3UGNVTTdNcy80MG9pT0NBblQ0MVVWVlRVM1AxVWwxSUk2MnRyUzI5cFdUU3NzS25iRkEvLzJ1SDJPOEwvZGRHMkJWMVlpRTRxd2cxSkFLQXFVeUEvbTdJd3lwRjlXcmk5djZYM3RBWkc5cjFha1F2dUluYlBLWmJaNjA1K1NzM2FyaGFlYU9RZmtOZ3RydDJkU3dNQ0tJQzZmWS9rZUYweGNkejFudWpyWkpFVEh0TnJPT2RHbjdMTUxsZHZQZExaRTZMUzhodjg1bExnTE1FZUwzWS85NW5Nb0ZSL1pmTVRqaW9RUXg1UXFFakZrRmZVYlNCMlpiZEZ6QjlMcitoamJXWmp2aGdzSEhncmlJWVVaQmFpMjBIVGxVQ1ZES2pIWVl6Z1hsTFU0TzNzNjJUd004cFplNjF3NWozRXFzT2hpLzhXTUFZbHJzYXpaaGFJekVUYm9aY2xQcVB3NVFTaTR0UVVYQUFKcnNBNHhOb2JlSlo3N3RqdkQzMjVuTFlHd3FEMlNibE1xWmZPcmNVeDV0OFZzZHM5R2JDTDl5TThMc0VvMWxRMlFZVWVtRDB1Qks0ZVNRSVRPSEppbTUxOTVXV0x1K1JBNTdjV1dMNkp3cit4SWR4RWJaeFFNSXQ3Z2tmOHpYUGZyQ0k2U2tDTHd2RkIxbnJldEVlVU95N0pmSDNMWkRZMTF4Vm41VXB5Yi9oSXo2VjU5MlduZUxLQ25mRHAySUFVTnlqKytjR1RhNjc3bFYvVjVBMzFuQlNrQUpneGNua3NUcnV4SWNXczloRE9sN1RLTlRtdmowWXh6WGpiUElySDJXbHpFOXJOQWFyWjBHbGFyYStIeVRkRWZqaVE0bWx2d2VwK21zT2RqQzM2bTYyYWZHUEQvYndHQVkzUDcwSVdoSHRxUjZ3TlhETEJHSklwS0pETDNpL3NaMGpCU3RaSmNhemcvbCtjb3JqMFBKbWZKZEw1ckg1N1N0TlV4TS9mYnBKVVZlME1tVmtOL0hXNlpVS09WaGtVY1I0cll6bUhUZ1pLV0dNR05DYzZUM0tadGl2elh2R01QaCsrcGxrVjRhK0dnS0lISkgxMnFJNVd6OWFCVjNmTU1kOWRJTERxKzR1OVZiekVPZVRXd3BWNzNkREZ5YTVVbkhSWlpUVnN4dExva2dFRXFoWkdlV25UZWZGVGFlajhuWXlQek5iVi9GQzllRm1acXc1OFhUaE1qVlJsamJxc01VMWk1bDZTRGc0bWloSHJ4NVRtNnZZenV6b2NpdWRiQ1JPZkpKTStaRVQ3SWJEeEl4d3dmSW1VKzhacHV4aXBnd2lzR1J3aElJZkVhUklvdlhpSVVGOGVpMEpJeDRrQUxldHlNN3VwOVhXL3JEc1Q2ZXRqZ1BFUEVRMnIzWG91dW9WamJjVEhkcWcrbDJldzVUdVExc3I4cWVMK0hja3VsYWUycHZTd1VET21FcERCdlFuaVJKRkpZM3oxM0xjOXRjZDZwYUVPcUI4bXc1cVBMMXY4Y24vSERJSWVqcVhLNitkdWc3bk50KytuaXBSSHJ1Ly9IZzZsdHE0dnJ3bXFvajhPNFRrUm9HdFdQakdVd1dMVGxtRk5Bc0txRU9hYS9ZZmFPSzF1ajE2SkgvS1JDek0vZ1pScDFFeUpidFdnMnp6dWp6WTJiVlRZUS9ZUEJNYU9JVGRiL1ExUDVhZEdTL1k2clk3a01ZaUtqZmppdnRhZjFaaEM3T2tnODUvVzA3UjYvMFpvS0t6VXRrK3h1VXFIM2xQeVVyVlBlOFpRdjZkbmpHY280eFdoVjdWK3pVYk9adlhyK29ZeWp3TUIwSVRDU2wvYWZkM1FFV3RCb0FGMC9Salpxd1gzaHJPL0x0RjVQbmYzdUNuYU1rMXpJZ0g0YWp1VXFYRGtLTEdhSnhKQ1Y1Q0ZHVXZvMENza2ZXSGNKRDFrNXVoK2RYd3V6TmhRUi9YeUtaWGtiZmFvKzN0SitSMGhDK2dFTUNJa2N2ejc4VExNTERUbFRPUEV6NHVJNVhoTzE1alF1VTVxNkVrdFRDTjBlWHAvcHUrKzJYdW1rMWNLQ3NoeW1EUWlEdTZjcVk1czdtc3htU1lXL1RSY0t6UGZQUlBMMTE2VWc1UHRoenlPcG9ycFkwUlNIa1lCR3kxRnNSbTVRQWI4czlrSEI3M01rci9lcCtYVzdOVjRZR3BKdGZSb21JTHFJYXhHNDB5bDNWRTNSOEZVWjh4bkdBamNYQnAya0t4bERUOWoxZkZCZWhzNkkvNGVwb24rNk5TM1hFcXdlaXgwU0ROZEl5Q2pCUG12WWZxbi9FWVFrQ1I1UCt0QWlIenRZQ01SQUZrWVlVK2YzYjQrYlhlUXE5OTNOQm56aFhxaGhOUGx0MWZZZVJtajg0dWJZWnJOYmM2R0pkQnU4bk9pWVVMSExmOW5aSEJHYjAxbk1HVlV5VVJ1WUNlMGt1cW8vck5FVUpSZExhbUZaU09RbzhVcXk0Mm03YjQ1R2ZHOWlaNnl6R0VPL0RublhROFhXdTZiSXc0SlpqN2tPWk90WGRYaVhOOVBqMGN3SG00MkcvYnN5YnBvT1JMNXU4ZytULytHb3dvZVZEbGtXaVUvbEgxKzUwV3lManVid29kS3d5TEZJY2xKTTdZV1czem8xdWJPUGZZdUdLeVVPZ2lkaUVxclE4d3Y4WThlSTMrZStNSGE2Smw3RUtyeEtpUFhjMFpIbTViS1BnQ04yMjVCT3E3RzFjdGFoSkhONEliNDJudTR5MUw0Qll4bmo1LzJYeVZ2cnBFWXFCRXFZZ0pKQ3hMKzUvZzRpM2ZmSzY4OGJjQjN1ajByVEU1a3ZMVlB2bFZVNW1Zc0NDd1dUUjVWb292ajBib3dlSEJnSkxpc3lQSHN2YTY5UlduNm5PMGRvajBnWnY1STJQcFEybGtJMFBEWXlaYm9qa0orcVpXV3krWHVHWTRmYUI1UVVNbWIxdGpUbTZBUlRobklEK2hOeHZFNGNQUGYvM3JHcmU5NkdRL2NOcElSRzY3T3diVmNvNnZHWE1TTmhOcmlOK0tzeXRCck43QnUrMDRSbkozM3FhdC9BUHBWWFhQWnd1azArWmEwSUQwblo1KzE5NXZPZWZpdWNrSStOYjdXdG13SG5RV3pmTHMwaFlkME1HNk8wMDdaN1dlcGVtM0VoTHNULzhxWjNVSDJQTEhzUldpN255cFVMd245dFExelE0UFp2bTZzTWZ5NFdPenhZV05JQ0dCWktNR1Y0Z2dwdWZHNDdUNHIwSzRZQ3BHWkJrRHVPZzVmKzY0NlJIczR2d3JmajNJK1B1V0pXR1BmMUM0ejAzZGNwbmo3dWRkQzc5ampxdzZEd0lxV2lGT0ltczFzcTBXK05nQjBlS043cTdsOVNGeHpCWHlIQWVXYzFIR1hqTVhGSUM2ZTdoYkhxWCtKMkxNUXZzcHgrRE1qcnZUU2s1bTc3Qkhub0lVRlhxck54V1FicUp3bVFhMXV6LzJQU0MwdjJWb3hUU3NvSVZxeHh2ZFMvdHJpZUJIVjhDeFBaOVdNZzFTaUxneU9XMnprSUlqa01kVkxqZnNMcUlFbWtNUytKbjFob1VOSHdTeFhxaHpXenliMXVSOUJtcTROdDlxUTVIUnQ1bU1UVzAybXAwZGxjV2NESTc5ZkE5cHNPcDU4d2MySy9nN2t1NitabXI1clFjWklDUU5PeERIM1cvbFBaU0pGcU1yTi9MamlVOFF6bHYxTWRFZi81eFlMcEdjMlVyUXJjNDFZNkVkcE5XRTlSV2Z4ZEhhY0xET3NEZlJOTEZkWUJubXlzdGZqY0FKSGJzYkcvaGtnOFBWRG85ZkFoOEdGTFUvS21FUUQzU3B5cUdZZTlmb3BPeXJvNFFWNzU4M3JuM2paTm5tN21mOXpRY2NETDc3UFNVUUdsTk9USkgvdnl6WFRXN1pJS253c0V5QXFtdGRuV1dldDFIVWQ3aXh0aTBja3k0eWJjSjhqSU9XZjhIOG53dStQUDIyOG5EcVN3VmYxWXN5cGVSNDN3NHlzYzBibmN3VlZHTkllUkVHdVpVMHJTbWQrU2wvNVA4Z0o5QWw3MkVhNXpVMXhGTXVOeTFZNmw1dWpIb3RSUjl0bDZraVIvZ2dhbFpSQU0vWkpWekdudnBwc2FmRytldHoxdTk3aWZnWkdoV0h5dUFsemxhU3FqY0pIYWpvbHdUQzJKbXMwNUIyUENiQk5tK2dZaHAwdXJFKzJzM2NjbmRVUEIzY3FZb0VMa3htZjk4SzNYbS9VTElNMVZweVk3blp3d0hjTzAxbWNVSHVaTnFjZE9yWTEwanI0UUFGQkpuR3FmSzFUTnJ1Y1IrcTc3ejBPTzJXRHlydDBwUjI2VUVtNzV6TTdZZzQvdUxhcG41R1hMMllJaDJlOGphSUY1dDB4YW5zTUlpMTgzQjA4M2h6VndpTDlvYnZVWHBNNGdkMkhHL1hxOC8zcHdwZS9hQUg3a1AraEdxU2V5MUtlejIxQTM1MkluQnF2WjVBRHAwQ2xGcWc1RkN2S1RLOWNqMmJqYVBjcTJ6eG56SHg2NjBISG53dW5wYkNCaU5wbVl4TllXVG54NlJqMGlDcEkrRDg0b0hPeDlJTFBLcXFPYnhiT0RDMk8vMWxhZFR0UFYrVG9ieStzUVZXQUZyb3JMTVRnM0pjcHRrYzBTdmhhbURhRU5MQ0E3WUhTMXY2M3FtdmRkYmtBTzJiZ1d3VmRId3AyVHZPSVhmdmlaOHVuTVpja29sbmF6SVlLZzR1aVBvMnE3djE2eWY2MWIwbGZuNG93ZWs3WHh0eSsxRVVJejJ1ditGRExuM25DN0R6OE5FT0VPMEEwUXpSZS82bnJlMnFmb0o3WTdrd0g0RnBUUXh0VWNFNEJlR25yNzJEbVViTVNWTTFySkFVMEp1ZHRXU0hkODhJZ1ZXSVh5Z2lXUUNXSGxlRjE0ZVQ3MzliTDA4SjJwTkZTS28raW1DcExYeFZjR3BEdHFXTUsrZ3pDTlcydmFxYkpPZmxpR2d0MGhKaldpejB1cEoyNFZHZFF2b2VKK0k0akcwcExmNjNaSVQ1ZHIyLzBrYmF2RmJ2cjM1b25OS29Nek5YTXBOL2lUZ2pvWUxsdlM2TWxkQm00UmNoYUhzOXNyTWJIb0xKeVI4NElwc2NWeFBxY3dreDQ0ZFlDTVlSRDFTTFlLaTBFQUpzWU10RlJ0a01HLytVVmxjY0xQdGVETG0yaFhlZ3J6bllzaWxwWk13QWFtVUNwUXR4dnJtL2JrR3JOT0FiV0ZSWnZZRzlzbU1tZWdZUUsvSml0S2ZhaitLZ09zbWtWQmNUQ05mcmEyTTM3MFJkSURkNXFXSDBSNjNuZm1UdUlRUEFvWmtaV2xGcGVQL2xUbk85OWQ2Y0lyZkJJRkV3U0Y0K3BKdmpVN0hyM01IZ2J6S1FjakpIOE9UTUN2TDc1djVGY1loa1dCTFhFMU5Hb0YzSUY2clAreUxPMGF5WWFVSVV5bjFPVnBkRHU2bGJaLytKQzIvV3NiUlhJRjJ4RVc3SWpOdWxud2l6RjJldW11K3B2dTZQNmp1MWtSYUtuRUhJdit0OVIxMXMxbGErVk5sZExWTGFBVUUvM0YzNS8xZVN5TExLcVNWTElGMFlMWHdhN1ZuNjhUTlYycjYzSTkvemE1V05mT2RJSmpBdEk0L3BvUlkvNmJSR0Q3b2xUUXNGRnZzaEJEaVk1ZTFZaW5DWTBsMG1pN1BsRENnSGszVVcrN2lBQXB3Rk90Z01uUmVuS2EvemNVL09rL05OU1ptbGNlKzJiS2M2VGl6ckk2NGhlZHNaTDJOM2cwcTN1R2tPOHpVYS83L21rZG0rb1NYd1Jrd1RxQ051ckU2YTMwMWJyY1BtNHNockVtSkQrYjlGUnVyWkc5T2s2ci81dnlTbUhvVE50aE1ZS292dFlaVEk1RHZWd2xXdEFqZm8rcmpLZGJIRXNqbFFrWUdnbEtpZGdIMUQxdGQzRjhuQk45M1EwMVNkK2RWSGpYY212Z2xzeWFqTTRsK3lYZmgrRlUvK3k4dVVRc2EwU0VEeGFPb0o4N01YUTdXaWwvdjlMOEtRWFI3R1BOSnB0cUlwZVlxM2JrTkIvblU5T3ljaDFQelRTaVk5YXM4UXRIS1h0SVRVQmZMWkVKV2FnNVZCMlo1KzdFODd6UTFQZnBhWWxOTzNwdW9VS2pOV2MvNGZyQlBFaXZ3dUtOczhlb082cGhkMFBrSU9kYksxN2ozN2syQStGZ0xodWQ0SFpQU2lXSVFNc2d3aUF6QmloeDVFWHNlUjZ2bFAvNk9Id1FzYnVKUDlTUGh5d1loNE1Kci84ekxOT0creUx5cVd3UU5JQktzY3gyc2RTa1BCSlRSYUNoVmliZ2pRdWwyQmRCL1dnbU9mYzdYKzVNdUR4NDZvUDc0TS93Yy90VitmRWRORy95RDVvR2lBT3daN0crTzNEa3ZjRmpuNXRoYVA2dmx6bVhTV3FTQVJTSnU3L1FycHd1ZTZyZjNucEorbWJPK3o1eW9sVjFTam9GRm1iT2pFWW1Vci84ZUZoY3VETUVTby9UZmZuUGoxZlQ2aDhFOUh4MVlZVnNTRWJCQ2ZWb2d4by94Kzd1bnpZTm9OQi9nWUZaRmhnSVpBWU9lRHQrOFZLUW9sTnBoRk92cFprRUxNeVZ0UFhqQWlzRmFLczQ2REZVdXh5akc5aitLQVFubHVPaDlKSURjempkUFhadmF6cmJ6WE85enhPYkdCM2RldTFFUkxTc2ZxUzE1YTBJMDJmQ0EyUjM0RldDRGZqZU0xbE8vb3ZXVWtnNjB3em9yTXR6cE9NbmVJZXAzd2JHQjhpWGNEQUkvU0RlbGZCRXYxZGZZbjJmMVcxdGNuUStGMVh2dzFZMXRQRFQ4eFBpMENTQ2kwdWdWaVZ2ZG43YStZTEJjcTNQN213Y2VZOGc4WGdkWWZoalZPbi9JYTlTQUc5YnBZUi8yaHY2c21aa3I2Vk9KUlR1TXhib0VWcFhaUmRmeDAyZjl3eGdRa1NzZVU2OUdVMXRqdlc1TWlYNjNWMUxVc0VyQVZNYlBMNUZXTVRtYmNQcTBpcjZWM1pOZC9WN2tVVGZDc1VzUXp6dkZyL2dWaTlTbWlIVjdmTUNDSU9zcHlYWVg1KzE4OXducXVlNkh4NERSN0E2WXFFeks4KzF1Nlk0Y09BMFVZSkVXN051WEpLcGpWT0lJcXArWVBpbm1TM1VMVjk2aTZjaTBUMUc5N3BMYjZ0RDNEZUFIcmRzY3VuZFZIVVgwU3V2OVgrMWFSTzVqTkdadnRxZ0x4VVFUdlBNZVorTXBmSjNmd3hEcHlyaEM0SC9oTWxhZnNHbnVvLys3UVMvaTgvUy9OMHd6MGVsTUUrQnlqSFFFNzZQNG9ZL3dzei8rVmhiVisrbGpUSmpFMDBXSGY4TkRnTVNVaXNGb2lOemVkZHh6Tzd6WmR1ZHVJVk82MjFzZjM2enBtWkxFNE5taVhhb0lobTA0S0JtTDdOSnAxSkI4MFBiVVUwQkRIRXc3Wks0RFlQb2twYkgvdWhBQ2NSbzZFOW1jMGttVUMxSjdOMTZxVk5iOFFFNlFDQmIyRTZnVXJkV0tyRkV4NjBISFpTYTVIQXk4eDJuODRmVGZxRDRPektmTXl3USt4c1A3bzRrUmhuMGZ5ZDBKSmpFbFViYkttRmRXd3h0RlloR2RxRC9aL3dYNlR1aFpCVW1pdTFSNk5lbituV1JOQXN4d2FFZzhaOTlqbEE5UmZyK2tuU2xiTFZzRVkrOUk4dUpYKy9QbjBCb2g4c1ZYMWVDMkpCTW1uMk9Sam1ZNGxXS1NzSU1TTWpYcUlUclBvYzlNdENPanFkaDROYmk1N0MyZHFrSHZId081Mm9oaTRJbHhBVUxsNlpDWjJkdDAxaG0wZVpmRm5WSzRkVlpBQ2E0d0lid1BhSlRCUFMvc2gvS1NadWdveEJxbkYzR2lSblRMdiswdWU1ZjlzWm12bHBTdDkwdSs0MG5SQXJpazNlbXgzVnRFVFIxSXMyRTBUL0tuc1FhRzh0RkkrVlJ0YVliWFdXcWlCdE84eHRSRWdJWWpPTWxIVEtjdUVkbTFnQlcyejVzcG5JS0RDaVUvU0lCR2dNUXMwMzVIN1BiM3NlbDZsdlhYdW12dS9xZTlrbGlvbllHb0tWNUdNRnVmanRmN1BiYXordXNZQTdxN0J2NGRHTExucW5iR3h4bVhCVHFTRGl5RXRaczh0eUt5dVhFQmJCRTZYL2pUcGVJend1eHF2TDZRd2NQcm9DYjVvbkhtdUVnSVl5dytPdjhLMTNYcy9JSk42OHRmTzFzRXFyQ3pTSU83Ry9MRlFwdXZxV21TKzRVbm1lYjZpUGY2Y1ZTZUNqRERwcWJzT0FxKzQ0dTJhZG9NKy9GYnd6azVreGoxcWVWS1JDVG9kK2RCdGwxNVBkOTdQbThJZW9QbmNxdnFZbFNFelBpWml2MFV3cHBOMThNZ0tPWGtnT3diSjdxYVJLUytQWDZrUVJ0dG1JamN2V0oyWDJWbzAvQWV3ZW8xZ3QxbHhTR3BMQnRDaWw4TXFTVHNCMU9ZaEhKenZTM0hOVzRYa3pHbDlQN2dtYjF3SkEwYjE3bGh4SWlwc1R3UGMrdEg5Y1VCeENPK3BVbHpHNk8wSjFkYXlZbXRJdEdZdVVTTm1hWkUvN2I4REV0eFhEMWFlSTBhTFQyZ3ptaGZBNHhaS1B0Y3IrZHUvWitucUYvU1BUc3RxOGhZUCtHOTRxMHdWcUhvZW1tZkFDM0RPSzBKd2t1YTVFQnZlYUoxVk9JYVNqMHU3U2U1MTU1R0lKZ2NCeUtFalhQVStNd2NRdXExREFFQUFHamdNMFliVHFZUHduMk13UEhqYXcrOFhFNkw0Z0RvUi85K1lIb285OFQvMk40SlBCUmtKSU5ZcEt1YklhZ0xoQkk0RjRKR2N2MW53MlZvLyt6b2ZKeUdzaFR1Qlg1dXN3VjhyMEltZ0Rwb2x3RUpSSVhkck80NzBkMnFWNm5pOC9ydVhSZklQd3BYSFNnQ0d3SVFzYzUzb0Y2eDdKTXZoQnhyd2I2ME9hV1dYeE5rS2tlcDJkank4TkJZQ3h4RTJrRzJuQlFXbFlkbXZCcW9uNVRhekV4NE15NVk5Tm5KZ0lsU2JwRTVRWGpNQnhhWHRsVFdESnpQSVpFUkR1a0JpcjdNTFM3MFR5Rzk3NC9GSHM1ZncwVUVxU2N5TlpVRHpZTGhqdTlDL3RnYTkyeVZSN3VQL2RwQjZVd2J4S1k1QXU1YXBrbDBLZGtYOUU0MmtvU0t3bmpWVUNGMzZrVnpBRDNGazExZmFpOG9ncm9IMXM2Nms2ZEphTVRpZ3lxaG8rT3FCckc4UEhnK3NRQ0pMaG1XNDFxcUt4SDBaRTNQTzBNNGxVRXFJdW8ya2FwbW5hYzZHem9ZQVlCV2hvYVo0L1lWVVZXWWVBdUdXeklQMEdwbzF3L2NoUUdZV2lWc050TUxiaUY4RVRQRFpJSXVLcEQ1WHZ1K2hhUloyeExKZFgvb3VZUnk2ekVKbVRvdkJzTTFTTXJzKzcvVjg5WXZxSFdjOFFxZ094dlNWZWlYWGRQdHFadGZxNXlXYjBVakpOU3VNL244THZ2MjhPMjdkUDhsakoweTVWc05iUTJmcUFzS3FyY3ZENHRyV2VIWHZFY2hQTXRpd3lsWWh6RWJYSnJxa2dQMExJSGE0VWNEcUd1b2lGZTZkb0Rtamh5cVZMVkV0QUZtWnM5bGNsZlRJUVNEOXZlNWRPQ0hxNWhHazNPRjVyZkw2cnNTTC8waHA3cnBZRFNIOGVnZTNJK2l4NUtDT3pIeDJienVVbGNoZ2JIbW9CVERKTlBxKy94UktoazJwUWVrdFZ2UVdPNTJMSHEvUFBGMlBjZlZ1SUVjT3Y0ZGVEYVVEbzFWMmZVdEhZbEY2dk5LMzArSXdrMDdIU0tERjBJaVVDZEtMUzduYzZ0UGZ1OG5GWGlXMDVzd3lRd2EramhGS1VvSytMQWxQWVhLSXl6aThwcWlTNWVKZmxTVlVoRDFESkZHdmpYZVZ6OWpiMHFuRTRsNHR0aU54b280R0lKZThlclk4cGY4VXd6RmZPeDRkNThPWW9MbitVeklvWUV0NUxwSFM3VHdzelVxdndETXUyV2lOWGxaWm92dWRSWDdtWGlIaHBJelJKTW5tM1h1bkM5N1RoSHlQTnd0R3E1WExNZUhCZ1MxMzgvb2VvdWFIWmttaDNlY3lTWFJibU15cDVrdEtUZEZQUi91Y2M1VDdDVEtYN3R4ODNoUnAyWDRSNE5ZVHhQakY3Sm1scHQ1WHU5aXQwTlREUjk1SVB0c2RNLzEyZUMyUzlDdDF5V2lvdUFIenkvTEFiVWRIZHN6dnRqaU9nWFRwSU5pWEYxZDlvZnJkelZCVzdLeFFtaEY2ZWhpaTlCZGJUcVpxaTR5bFFJMnJ3d2IyOWNGY1Rhc3BlQVdWcWZ0Y01wTUpWUVkyNmRoc3Z6Q0VDcVNDYkZNeUJ5KzNQYVg5d3MreHhtTjgzT2JQUHdTNEVGSytMTUdKbUx3ckhCRStobDVMdXgrK2w0dkhuWkxuMExIeGo3N1ZUa2QzZkI5TlhsZ05Id0xBeGltS0U2NytmK3c2KzNEMTl0dmRVVHZ1N2FPZ3N4RXRpK2VvMUV1Rkppa3V6WlVMbDdubElGRWxYS3lDZngrQng4Vi9IczdROTFQV1NFOEFvc1FNOHFMNTdOWXBYS1doMUtSMGtXNzhEWUlIdXV3OVZpMjY0MnVJQk5SSklsbFNnTjdxU2NJYUMvNnMvZ1pCdXhBb29oZ0xmVzZlRjJoSjdFN1FqN1dsY0xld2pzbjNKUVcyaWdUS0U2emIxUDZEYVBxNkQ5ZjMxYzRIOGpGd1hWTWRDeWFnVUt1UzBYeXJqMHFMQ1M4S1lsYWtHT2p6L1dRUHF2MS9TV2ZXbWFiWjUvbmw3bWhmaXg0UEJnRWp5eDZ3MUp2bWRSK1VVcEtoSXc3VWtQdzljMnZ5QjNsM3Vla2lxbTZGTHVjRU1aU0NCdko2Nm5CdWN2eFV5TzJkUG9EZy9LZjdpdDBGTFp6dlNsVTlqMGxKYzJqZENtdXlOUHJMK244T3BUVXVGWXBiZXM3dnlySzRZbThuNEtoSy94N1N5cGwyblBtd090NTNWSzBCWnMrMjNiNHRnQXQvRE83ZWl3NFZkYjlSM1dydERmZmQyNXdnbGZobnZ2RDM4aFVkR3FJalY2SzZSdVlQLzl0ZzlRMDRjeWlsQnpRd3RuT0R2K2tBTzUwZ0dkdlh5YUVBd0dWakRBR1dIN3QrOU56dUZoTVF5S0lxWXF2N21QUGE1OGF4WjNKYnVBczJIRnoxOTgwZWJVdEgrcERoc25LV2FtMHh5V3BXMHU5STArUGVuLzlObjQ4ZENHTFo4bGg3aEcxQUxFd1JHOU8wYXpCQkJDNHBUU0lIUzR2RDU2eWVTN3U1TzdiNGJiZGwyU0JuWE0xRm4vVFY3N1VkYkw3ZFN2L0NWOS9ZbzVtY0h0cU05SklXZ3l1OFVWbWtnLzhqY1pHK0dyZDFIb2JlTXpaUEtIRmNRQmpDSHJmZzc1dnBZU0ljVDhETzF4OGZKaUlBaGRTa3Y2YlpiME9nbDYrTHVBdklpTHA4ZjgxKzF5ejQxYmpmVEIwNENpY2JkaWdJZXlDNVoyMnZnckU3OXlibmw5TGlMU3FxdGtPVHJWTG5DeGhFcnhPV2RPSHRCeHlKbnVvT1hzNURHdUE2OEpJQlpvNkFJOTgySTJ6bmZZU1dyVFRVbWpqQmw0cUphYmpvZ0prMUJONWppeVN5VGo4d0cwWHM4ZSs3enVyc2F5SjNCRUdKRlovQ1l3RmZmRlc2K05aNkFTSEtVdWpoQ0ozd0piV3dnanZXcHlrOC83cjNvNk5MNGZIZmtaWG8xaEx3V1g3RStUNGM5S0Jvc0s1b1ZORmd6NUkvL3kvbUNmNlg0WVBqbnJvNGhCa3A4N0NwQU5TR0pWblVzaXNHNlRuQzc5WEdZUXBVZUVQb2JXS0szaCt4QWhFb01VSXZrSEdZUWlJQ3lVZHdhd0MwN2tqNmVNcW9qY1BqYVZDZ2JRbzR0eWdCMWtWNU5JbjRxK1VjWllwdmdJeWV6RlYreUpSVDgrTEFhektMNlg0MTZsSEYvaHFuSHBPa3JSdFpQSmppT0hzNnJBa29BbWhlTkFzQTNLVENOU2xXRWh5NW1lWUNMT0FWUUZrbGVMOHRLbXNFUjN4Mi9CWTMwdWo3OXVQT2w3N2ovcjBHa0F6YnhHK2h0YjR5aDRkUUlOeDhVSkxkM0hsM04rVmRUQ1pNa2dGaUlHaTlSVlozOWpERkx0UjJnVlpKb0o0NzJBbkhXdXRub0k0UCtOSFpEL3d6V01oaFoyamhRU2QzOURlN2wwWjJzeEFZZm9ZZXRnTUNxUzRLSXNMYlZLZ3l6Q1RqZnZXL3FlcnlQbTZ4NU12cWFnRWFUZnYxZTJkRmNnb2owTG1qdHR0R0xjTVYwMkR0UjZLZnN4SXNHMXRKaXhwMGVnUFVNSk9keHNmUW5TaUpVaTh0aHM2K2JRMnBKbzRxbnJRWHJRMmNuOTRNUWpsQVovQzZyS0tCWXQzYlVsNTVSMEpRVmpRN21tQmtTMkpySDhsSCtSTWZPUWNpVjdaQklKUk53UXlWRWhOSmZSYkY1QW9xS3cxY2toTlF0ckxKV1VnVFduVnF1S1VFV3J6Zjh4QnIzWU1VcXVYSFlqWSs5L2pCRU9LMmJnMituMDBMdmY0d0JNN2dGT0hIZC9KWThRdWUyTU9qQ3N4REhJa0VtVklWOHF3UldDNkV2U2NiOUJURThWaHRIR1UrS2dsZXRJSkNJVkRSVDVrZFMzRm84bXBjcVJwNkNYVk9uTFRpTUJ0Q3Irc3pMOXQ1VUxiMkFUbjFzNDRpM1pOaHBUb2t1ajc2SzBFY0V3L0VXWDBhWjF1dTdVZmIrcXFzYm4rWDF0dktKaXZFNy83VWd3WEduQ29wZE5tZUQzUGF6V2MxVExqcHduZ29QU0F1b1ZUVnNOWitpaWZsazlzdmY3ZnB3ZjY1NkxwN1JMaVNpQWdaNEZTU3FvaGxVa21GaEo4aGFvMkpYdVhldHlLbzlaNG5Nb1R6czVUcXZBN2lsT05TVFVpNGxuS0xVSEpndXBVZWxySW15V3h6VWhVS1FyQ09kdzJ3RmdBamt1dlJ5Y0gyNjVjMWNXNStGb3VLQ0V3QWRreUdYSUQxN043bmJEVHl5ZXJiaXFhUDNRTlBzNUdBYmthaDMySnZmU2EzeStUcmUvNkNmbytkeGZpQkhwaTJlZmFoUEpUNFRmZmtRS2dCQWJGMldwUm1PbWYxSFUrMEdxc1BvOTdCczhwL2EwUHB6M1BGTHVFOWZtU3h5OXhXQm1DSHpCMURNWlY1Sm5jeHd2ZGhmTDBtbDVhZjEzczVxSFJqNUI5QVAzazZVR3NTTG1WRk9Od1hNY0Q0ZTRXS09qQUlXTlNLZjlCdHIzanQxQjRvYmpCL0NNa1ErMUtCdlZkUU9MY3dwUStvTTVDeFd5a3VFRXN0NUNiQVRLMU4zdGFYeW9wZVlyOU91WUd4b2gxb2dNaGdwK0I1N3UyTWxlQ3ZrbkIvUk90ejROUlhZeDRVSityWHRGVTdqcE5JTFNhRkNmY254QzVVeUpHTk9IRnh6YWZtS3Q1RFJMdWdPZWFjSFo4eGhQNW5XMVFvWVVscVc3VkhTb2NUa2R1UDljODVsbXlUUjJUNG1GcUpHUUVBYXFES3FIM0RQVE1UdHNlNWFNYlBJb1dqU2lHRW1zUnlRRjM5ZTZMZC85MjlkektEMVJiRXZoclRIK2NHRk15U0E1UUlwMyt1Q1BYd3l6Y1lrNkd6TlFMUUNxU0ZvNmNtTDdKYlVuSnlZMTRJb3QvYy9UM0hTSTVKcEtwYzNBaEI1SlJvdG4vc0ovNEJud1hYL0JWZWVOUVZZN3UrbkZwQ0I3SXhZUEQ3OTJmVDlkb2VXMjM3TnorZTVCK2ZodUQ0MCtKRnJyR2psaERIZHhrZ1FhOU50QlRDamRHL1RMRTRUQ2t4WWl5bGpWV3FaMStESEd2NTU2dnE0Q0s0RmhjV2JxaThUTS9FOE4xS3h5Wnh1MmJHRjJZUlZNaVpMenRoVjZUS3pGd3RITUJnR3dzaWJyeEhzWkNmVU81MVJVRTUvS3FrK1lWSllpdGZwQ2gyMXJmN3Q0SXR2ZHBrcUlEY3JxUE53blBoZWxiWUg5WjI0UWRkNnN2RW9oKzNXTE5sM016aFlYTEVOQ2ZhaU8wbUhwVUtEOW8wNnhCRmViWHpmREZNZWZ5OXZBYlBFWXFKVHEwNExpUENOeHZLaS96TDNvSlFzZ0VHcUk5U3Q5eEdoL1NIU2pwTVRuZzMxOFQ4Zm9OeExQb01oWXViRWNrUE5vSCtETGFoK2ZKS2s4NjFCZFBWYnhpNTNtRTFpVERKdi9OR3g4YnhVV2UvaC9rSjVsTDNwRm5Nbk1tdVh4Q3dvd3ozN3lhR0ZHOE80aXU1cUhNZG9EWVlYOEMxTGU1M0MzaFcxNjVCbzU1VXJud3J1dHhmNlAwZDhlWGpoRGVIaForSzhkejdyOGJCOWZDalFGUUpraCtjRGZoN1ZIaW12T0czNWdSdzNmMDg3cDdkTmhYay9TK1JFSW1EbnUwOVFQcC9ZMnJXWk9uYklXYTFWZUxhclZnNlQ1alFUM0U4UTd4OHc1Tk16enN0T3hwN2c1TWdOUDZiYUJCZ3NwelpvT3lJU2RNN1VYa3dyK1RhbUJlTE0xZjloa1I1TGNsTE5aMkdSdDNaRWZTQy9JZ0ZKWExCd29HTklzTHUrTGJqM1B1NlpsSDYrRFdmU2VkOXNlYW85cGwrWjBZYWx5UzFSS2pBd2NEZkFBQmhhUXRMQnM0NlFLR0VHaFpMNkxBbXBGTjgyVGluN21rUnp3TzZDOXl2bnZwTm1TTy9yRlJyc0Q1MlpObUhtQzBJRC8ySnEwTWV0MHFZOUtxWk9vaGZCelZGdHNqQlNTRFRMd1BwWE45MkV1TmdFOTh4bDRIcmdQbmZBWUhIMXBkekF5TW9XelUxVmtUdEV2UnF4azhqUEVBRTRzYy8vMmNKZTkrM1BLRS9uNWJiZk0xVzJXRTlyMWlFb0VwQjUzYlY4RzA2aWtubnFlSWlIRGVHYmh0VVJ5UWVSMWQ1TnovdUxESkRhclhHMzBoOUlXQS9JOXRSeklRRWdZZGdGalppMjZpN041ZWFBb3p0THpZQ1RqLzc4RlVNbmJtemdvdVMzR1Axc0pDbUtFcXhYYmZ5Zml2MStiM1NMNnZQVDlKUHFhU2dlWEpydENTR3VOTEN1MWdzREtRRk5TQzBoazloZVFRZEFJTGtOVElVRXdSaVd2cjI2RWRUcW0ycHZ5R0NpeWljbGpYYlk4eEVScTRsdVNPUG5mcWYvdWZHODZUMHRZQzNpM0E5blhKZVJSUlk0VkgwYytZL25COWg4ZXBkeWJDS29VaThBNm9oQmRES3B5RU1QRjM1M3RUNlhid0tmWUxkLzhaM3dBWDN2WDdLdzl5NUpYWW56cG9EM2Jhc08va296YmtMZWVMTU9ZcEVDVzN4SXBsMnR1bll4Y1BuOGVSOE1USmRqRGNUUCtuTlVJZFJTbEV3MTBmbWlsVk9WSmRhek5ZaFBrLzR0bUJSUU1iM1BEV1Z1MDNQaXdiZ1oyQ2wxbm9ZMXFVRTlsT1FBbTR4TCtncEJ1WGhuQ3JGelNSVU9QbWZGZU1xR1FHTUViVTJUckk2NzIvWWhKb21qMElXZGJRU2o4Q3c1OURUeFRWcy81TEZ6bTk3cXN6T1YzcXNVSEUwb0NrM004ZnpQSzczVWVsb0dBV1VBRHhZQkh5MFRDaENsWVNmTUQ4amsxakZJblhjWUdnZ3hYNW8ya3VKQ0pLQmZMVnJ2S3d4elowQjVhNitiL3gzWWk1L01Pc1pSWVdlbjRnc0ZsVWxnVjBvN2cwQ29VT0JXNloyeUF5aFRPVjhMYmhaN2Z6RmZLNmRYVTk0SnRjei8vc0VEQzBITDR4emcxcHVzU2pRK3ZTdU52di9ldGIvcytweDZGWC9WanF5OWp1WVVWUFZCeVVwRm5sSk5RTzFla1N1cTR5K0E4VDQxMDNZWUd6dkE3dlR3RVBzTTFaQkJhQ1ZpVTdiaEJHdDJlZ1JxaWdFTXhxTHhpTUJyVHdIdFIvMUNoaVZjZy9BeVc0UHhTK0V5VlVzWXdaQWhzeGZOcHBTNGZwWlpXQ0dDZzdidGNyMC95dGVpbWRweVN4WDBhY0JSVGZFVnh3dXJBMGNNVVdReHNLTTE2a2RBZmhOaFg3RFNKL3dWQmdqd2NFckJRRVJGbjBaekp1RHc3OVk4R1QwclplVUJSS0F3cU8xbDZ0MDdjNTl5VmpleHpadnV0NFplcnh4emlyREtFa0w5Q0hnWktWTDZmUVQzWElVWm1tQ0JjL1dBZDdEQWdLdHFnaFBMK0tqZzhwRHMrRmk3TGtlRXg0SmJrV1puL2tMVXQzeVVEU1ByNHVSVEQzam4rSDA3UmZDUEMvVTJ4bUxMeVJuMWRGZE1pMmlBeEl4Y1NDNnpLS3RRUFhkem9kbHNmaDhQWW5pL2tZemVuZzRtUmw1Y0VuVERheExDRXBWSUxNQUNHNFh5dFkzdFVaWkM1MlZMQXk5ek5aK0l6QWIvRG9OQ0M1RkdFV3ZxbHk1Ym9ZMXRGUEs2TU5MUHdHSDQrdXA1TG40MXhhM0RhY0h1R1BpaDhQY1JFclZneVMySDk1d1ZQTnZGa1VFS0JHbklNSWh0MzlnUkd6bXYwdHZ2bFJiSnB6dGNoQjV0NUJZaG41a0Y5ekpoS2F5QWx0UWdJYWp3akRFSWF6azZXbHV4aGVJTlBCQnRaTmpHNUtHbjFaOVlXMkNLdGxzbDh3WkJPUkVjODg2WnNKWld2ZTVkbHZpdU9FdjV5SDNvNGhrVStveEVPTVZMeVcyY0NBdFp5OVVQTzU5aU1ydnpNajgrMS9KUHVRd04xcTVFd2czZ2wwajJCMXd1MytRWlBBSzNoejBRRkQrY29SRTdIZzRXelBkSTRQNlhpb0ZFdVV6Qm1XUTdSMndyeHN6RVhpK3pNb1p5MWd4TDhHN1dsb2xNWHFRUjRBZEE4dTZqRFZ2UXA4Nkl5cWdTeENtMnh1Y1dCeWxqZlI2czE0RHUycnJhOGtIVCtUTnc5ZlBnZHFkdWxvVit2ZGRjL21RWkxxVFVXZGhZK2VPcm5LZG03dnZCeklEMDN6eXp1Q0Z6MnkvcDNJVmtQOU81TmYySmp2WEJ2ODdYTXAzd0JwUVkzeFRWMmdSYkxXM3d6ZTFSeGp4dS9EczRvTFArYy9xWHFqNkZRM0R2bjMxVDBIa3ZmL1hpNXJNZWlwOFVpVC9CYnIwbWJseHVKeFJqTXNYdS81bU5EeFRMcDBBNlBRbmdjeDhqTHBwWTBFdmtIYjBNdktwa3FIdnhQUCtmdVZPcEkxMWcyckFsUGFxMkdEQWRzZHcxNzYyTDkxVVZ1bXY2SXdRdnZ1d2RFN0VXbEt3YWptVFNtM0FpYUlJZFFIdFB5NmNiQnBuK2VWNldXWHZad2Y4YXBKbmwyMFBVbTJuL2NEdTlKT1h6MEpWUDRBb09SMlh5ZXBvZnFJSFFObjJ0aDBpMFEybUtzMnZtc2tVZ0I0eEphZ0FNbGVkK3I1NlcxRWs1a3o1UUN0cUtxS0pEUk5rMTBnL2JzZzNiUnlCbU9wMFRFVm40Q1VLMFl6SVBzcDFCUk91VnRRVFBKTkI0YmNMY2h0VjVINkJ5alVFNEZVNm5DUEZqbzZJc0hQQ0hCS0RzNldUMWUzMFBrM005UWVCcVBFL1VZcTYzQXh5MHpncC85VktBUVVMQm1kMnhyRDRXNlNUOUd6RnJNWXpUQk9veGIrTmJlN3VhOFk3TjlXbWRBamNvdzBKVW81NE9tVGV2Ym8xWDg3cURVcHVDWml2UGhJaHEwOWN5cm8vYzFQbFdWS0JqNEdLdDVuMDNnODdTY0FVV1FvaTNQMHJLSnJnOEpVeEhtNGJ4NzFRa2RXV1pLWlZPZUZraVVqRWNKSW4zajVZY2pQYmRqSFVUQWVmbHR0NGQ4NGE0eXlwb2psaGEzT1lGQWV4WEkrNExQSzEwL0MyR1VQOHRjR3c5T0psUFBVRktjNlIxeVRxVWxWdGNQeFAvZFkwQytCeks3MzRjb3c1WlJzMHJ3OGxDSlpITk8rV1JxaHNTZVVrWEN4dU1OVXp5S3NFSkt6amxjcEZyNTVEcHBuV3pLZ2NhMWJ6b2FQNTVSVVN4L3JoNFVZR2llUmFGYWszZzRYdDc1Zmx5MTZPTDdPSnpvNVJKc0JWNEc3N1ltd3Z3a3pwUWVMY203R3JPTE5hcW1WdEhrU0VKWi85ZDAwQjBxbjZQQmg0YUNxdFNua1M5Q1FxWHNMcWoyUEx6WXJHNzlISnhWSStqU1ZSd2xESlYwaWR6S3dKQU1aZkhyYXZEdmgrZVdYNUgrWHRzRll0TXdwV2NoaFo1OUtHQlYvZE5vU2VtZGdJL1pBUm9DdzgzN2RjbEtab3I3Um0xbDg0U1dub2huckxKVTEvMTlQM1phbCtmdEZWTlBiRi9WWVRoZ0krS3VZaGtVZmpvSHZlUkM0Tk9wcEVmOUVVMU9YcklwU2RmQldnTHF1RnBIQmNUdWxYUlMxdTJidHVBdnlLWlYzRmFOTlpyQURBeWhsdmZZVkViaXZTVCtOb1N1UTRJSkdBYUR3ZlhIY1NvWW14SERnRURPZFNZRnp6clUyZGhtUlo2UlY1RHF6cC9kZnBTcU1LbFFpbkFHNHpvNnNjcCtYUVVUZVQybjh2TTlOQmxsajdTclk5TWpEMEJBQ1Z3a3VSYUIzSXJNbXcrMDNDMy8ycWMzYnFhWFV1TllHZzFweHlMYW5SNFlpYUdER2hhZ1ZZSUhEYWRlcHRieFd2U2lwalFoUGFiNVYyeFVDaXViM0h1UVJnbDZzT0ExOUZ2UlFJN2I4RGhIbVo4N1czZ3FrZ0V6dmJVbFlCTU96SzZqNWJ2MWJRclBtTlRHYkV1Wm42TXhiNkowN2l1bVQxTTJ3UUUzU21LUUcxaHhRUStYZERnc25wOTdyUXg4bGVzRlMyRFpVYVRnOHZnWXJBdmwreHByOEgxL3k3em1kZjVLQlpPTHN1L0tVL0J2RzNWTkQ3RllNNkw1bzN3ZkVBQlNHSllIQWthSlNydUFSMGsrTmJFWHJWUVVWMFVlczdnVWNlWjh1ZGFuay9BNndYS2RMVmhpQVFpcndLU2hoa0NVelJPb0JuVXAxN3BiS0JpYU1pU3lLekYwR1UxSmdRTUgwNnpIYWc1VEVYMnRSOUlLTXlkUFhibVdTd01zbVU3QjRxV0d2VVlkbEU1TXQrNmwvN016NCtxQ1ZBd1RrWW8zTEpQQUtMNHVNNlNJdlI5VXJrWnFHcTFRNjcrVHcwMm5wUFVVYUZNbkc4ZE8wbUpBa3FTRDlIZTRLVXoxdlN1VjU4L2VTaVQ0Rkx0K216MW4wekpxZHFlaGppLzRaZXFRZUFVUlMvTzFiVEQ1TTRBTG53eEtRNzhxaUNvQXRIbkdoZytEME8yc0cxMFJoY0pDV1dsTTZGcUxnK2FCaWNmbWFwT3BKMzNwQ01wUG9JcWdGNmNXVkJnQ1JieTNjd1hMMlhVU2ZmRVdtUjBtdmVLeENyWUNqOGVDMVZpcHRtVTRnT1VQbzZMUUl4KzVBaXFOQkYwVk5YR0kxYWkrRXB3d1F3Zk1pSkphNTlsdCtRa0FJdGN2UVVsaTRWUVVHSnhIcE5jVDhOZzNwOEd5WXkvUXZNQlphV0toWWxFMUtTc3pKR1VCUzVyL3ovK3EvM2JnSFBqSlRaVFY0M1Q3S1J4YVVBWStFTEpRQmtYOFV3b3poVG95N2lna0M1MTFkRFM4SDBiSXpNREhKS21Lc1NKQktnT2tLT0ZvRG9CZE00dCtsOGRXcExKZXN5YmJkanZsV1BNeitjMnNWenE5NjdGSXBwd1VzMGtOZ1VaWVdUS3RnYlcwSjhKczl2dUE5SW5zQU1oZ3N1VDVBc21VWWxXMVVNSFpEbXlUZHQwcUpWYWI0WWJKNmpKMVRiamRUaXNjak9HWVZGU201R1ZJeHFQTVRsTHdic3NKQWNSUzlUOXNyVWEwRGYySVNldlRuUnZXcDVWM1FXdzRKUjRaRUhSUDRXd1lPRGtQcDBQaDVnNlJEa3dHM2VIallVY1llMXh2MTN6ZjdrdnBTeTFMZSt5WitKalc0SllYQndHSnVDcDc5b2Z6QlRSbTRQNXB0R2JNU1JLb1lYaVFOS1NIM1NFYTBuT1ZZL0dmL3NxaHNUakdpaEFMcGlKU2FpcEpPOXlKUlIrbTBVVXYyMW5DaElwSUNPYlVSZnExWVl2VTRBL2NBdURnTk15UGxtc1NtUlpOSmJEU0dYZ0cxTmM4WkFZWlFxYzdxQURpQm1SbUFRa0Z4VUk4TUIzUlBCSFk2TDY2aHJaYk9FWFQzQ3Y4NDJESDUyU1cyb0c0RTMyTXZ6RmlSREhEYk1SSS9mcFpiYU1CbWZmT2I0T2VSc3IydHp5d1dBeFVSbjhtOTI3Ulo4Zm02WHRleCtsMU80N1p1MTlGSWRHQ0xXQVF3ekFZT0szbnc1dXA2N003cUNNZy9mdEI4aDNOWUFPb2l4ZHdGUmo4SkZGeG1CS3VKVWNKQWw3eE1YanVsRlhMVXIzYjQwcmZxTG9RN3E2S0RzR2RwK0pNeFJWZ0JDYXRoRVNsUXZiK2JCZ0lINlJZL3cwckY0MTgvVDZta28wMEpWVklOTXRPM3BVTnFXYWpDRlhsSnZQdU5lZndqUlFqYW5LNDFjR0NNeEhCWkhPbVhLN1JUSzg0Wm9wVTBmZ0VCZTFqMVowVmVlUEUxUGFBU0ZMZ3dWM0hzdFA5VkNTUlRTak5vTkdRaEJOdHVvMGM2N0VVQ053cmgrb2RsVlpCd2M1dHBiQXhRTVE0ejYxZ3ZQa0hHQ1Vjc3E0bUVYQ1czK2M1K1o2STRQTm9mQys5T05MSllGS1NTb0QwZGs0OVY2UVkrQVRsV25kZmFhUkN4dllEYVdrWjJpV0x0cnE2aW1KczlUd1RFRVJDU2FzdityZWliSVRlSk8xU0FwWXFMKzhYOUM2SEpwamEydzloV3VxS0RsTUd3Y3lJQWMrZUV5eWhlMExvR25oODFZWm10ZzI4aUg2TldraFlYT01sdXlMQk05aytrSjBISjlZcmpXckVPODRWQU51bTFHRE1Md1FKWklKODhFcjdVbTYyMysyS2Y0MjVqejBpRWhJU0Z2VXpDeFlMbjBkUG9hZDlIb2JsdDlzY0x2cG05eHpFTjhyeXdOVGkvRVFrRmJ5enZWR09LdjBkdGhoVWRxNE5JWkxZbHRocUlMdWVXL2JCbDVkWVdQTUV3ck43RnloU1B5MWdSeThSSE5oMGpCcFpaNU04NlBUc0tGM2RBZittVXQzaGxGRExRa0FocTI3TkV1TUpOWFZneWFwL3dXRTQydVJpMGZFNXJrQm53WUtVMThOVi9lU1dDNkh2ZkV2a0IwN25abmY1eUhFWDBHN2hKRUZEVEp6RXQ1alJ3TVN4Zjhpc1IxWnZhWDV4WjJBNGlqN1pITnh6S3ZQOUR3QkRRTHkvQnVrd0dYMTA4ZDJ6LytuLzdmVkNZbFcxcWdKVk1EVDNNRTJsWlFQNVpmUEhVNkF5cE5ZYnlWdGNPZ3VXWE9CVXFaaFFad2g1NStxN1MxOWJYUDNLeXRiU01PNnFSRlFFb0N0Rk8zWCtscTFIdFF4VnQ3ZUpra3BwSEluaFJHU1VKQ09yejM3NHpzZC8vUHVkcUNPaWNTeXFHb1N3SXVWTnFiUlAyZG5lV0FsQ01JYTY0R2hMZnZXQlUvL0x2L25OZTA0Y1ZtdUpwQ3oyQkRlZEtHazk0MmszbkhnZU5MVmp6Uk1WOVpNcXJPS2pzNWYrL1IvODQ2dnZYVVNucTUyRnNRYkNvWnFBYUFDT1BUOE5aZEh6RWxmN0xjcXVyZ2dGQjFTWFByaTBsZDV6ZXMxRWJNSVJrVXEydHgrYWIyelEvQ0hOYzg1MWZNQUltKzJndjM2QWgyY2VIcnozM3AvODVQVi8rdUF2d282N2FRZ05BQXRLZ1JnVmFlOHRoZ0pnYUtCcWdCRHFCTFFFcFNRSjNqdC8vZXEzL3JiLzlJOXNZZ2doeUdTdkZDblZwSnJGeSs2ckZTdXZYU1VacW8rczh0dExTYm1jU1VtaEFraUh0VU95ZGVuOHNlV0YvK3YvL0QrNm5YNUFSZUR3Ykt6SXR0ZTBhTkhpaHJBUE9CT3BRb1RFd2xxa01jVWZuSC8vUnk4OU0rZ05GeDVjU2haUzRiUXdibldqaEdTV0Z2bGlQSjlvNjNJbWVOZWd3bmdtVXhZRFVPTndrbEdCU1dkQ2dHR09rN2gzcXZkK2ZDSGpTWTQxQVhDdWk1bUl2RGkwMElwc1NTdmw5TXpGVlRQcjNsS21UNW1RQ1ZuOVhRU0pndEFCQ2hxU2J0QzQ4MEI0OU1tbHdZbDQwQittRVZsMkJmQ0xYLzJTVmMybkNMb25pYjRDbGlDR0ZNcEtzRWlSWXFuYmVjaHNycWJ2Mmt2UUlCa3JMWFNKT0VtMk9SQ1FMV3FjVTFBdDNRYzAzNFVBNnRKQ3RNV0RUNjcwUXZtMzQvUUVBaWVHZ01uRDU1Vi9wOVZoNXFvMWxLV1JjdFhteVQxbFdML09mend1VEljb1hkMGN2UEQrUjI5dGg0ZU9uT0lEcTlzSWt5QVFFOEltaHRTWlNMdHJ0TENwcWNXeHl6dHQzbnMxSlVxRGptbzNQZGs3K01ERGN2eGtISFhIQWlPcVRFMFZtbytCdFZhK3NoQ1BvOFhyRk9MTXc4dS8yUjhkZi8xOGNsVVJReFFTUWtPb0JTV2dPT1A5TzNTUVdjd2I5MVpHWjM2WG15dGxMMGl3ZFByUjg3RUVRVi9Fc1Rvbi9NMmNnZnIwcUZ3Z1ZVMnhpZ1ZiWmVXV3Y4bVY4WXJxYTd4aS9GRVZoVUNzVWR1enlZSk5QcjU4NmYwUHQ3Zkh5V2ljTEhZNmhVeGVXemxUaXhZM2pUdlBtUlJGT0NkUnFKQ05kUmgwNWZRVHg4TnZIdHBZR2FnWkt6bi9oNWtMUkNFSVE2RkttU3RyeVcydEcwVGkrU1JSazRyWEZ0KysybUlTNG1ZazcxdzJQRUtNSWQwZUx5NUhvNEUxSEJCWUJTSlFoZVFTc3RJUVBLY0U1WTI4WUdzb2g5VENEVE5SUVpCeUJXSmVLWGFrckpSVktTa283UVNFbUZic1duOUlacUFzbGdPNTlRT2xyN2dVd2tBbGpyQjRkR1Z4U1NQYVlGSW9HZHNOekJJaGpOUElCQU5RRE1yK3FTSVBiTGFMckNtdzRXSjh0SE4rOGR4Mm5FUkJ5a2FKWGZRNnFHcnVRY2w3bFBPdGV5MDNuWDVxRHJmSmpiWVpvSmhOZW5qMTRKZStmUHBYZnlQdUhkZ0l1dU13VE1JSUtYTnVvNmJaSjZNT2hTNm82UE5sUDFjRjJaQnR3aG9vQnhKZDd5eHNyYTZPVFdEanhHVHg5eVpKOW55UnljWXNJUTdNZFk1bzlRU0Y5L1JQZnJuRFcrQUVJRWdFQktxaUJXZWFYaGJOcFdQekFTa2dRcWs2aFhEbERBVkJhRkxMM0ZFYktFeHVTWlVGY1p4VS9kZUw2cDB0Uk9rK2JmTGZKdFJHTmkwZkphQ2lOckMybTlxRDQvalFhTFM1dmpaNjg4MFViRGpnbXd0NjA2SkZpeHJ1UEdjQzRBYUV6TmFiS0FpRDdxTHBydER3U0xweGVLZzh0SndJcDhLRk9zY0Z4Y281RXpKN0puY3V6NjlrU3dVVXFCK0N6MXFtdThxcmVWUXFSeUpoMGpnWlMwZkUyc0NFRENvaWViclFwdmwvMmNXZWZvUGdyZnVSajU0dWlMcVdjaWNxdFpOYUZOSmR3UXhpSllhN2pDelRLRFNXTVF5R1Eyd0hsREtabkhVMUVrS3RmYSt1ZU9FcFBQYzA5cXB3bW5iaThjb0FLelRtb2NLcUJvSHBxeDJwbUNDQzZEYVFsbHZtWERzQjVRMmJRRUNRaGpyWWxqaE1PcHFvS29tU1VyR1o4Z2FuQ0pweTB4MFlrbjlrMnVVelllSks4aDlXNFk1YWxKU2pjT1hvK05UcHE1M0ZqYUNYQkpFMUFZUUpnUmE5c2hBM0VTWm16RXdzbTdGVUVwQ05OVFdpSFVUYlFuRzNLOHdJQTZ0UTMyN1FLOVdOMUZOaEJFWUJnaEFFbVk0Vk1FQUV0KzBMU01sUXQzK2RlTkFqOEVJUWdKaWh4aW1mWEFkMzlreVRvT0pPazNYT3p6ZWYyYkhjQkF1eUNndVNxdktmVXB1YU1FZ1RGV0dvVVhoQm5vdmN5Mko1a3FFSm9aRldyM0lwR3k1SHZZOFh1MjREbFk2MWFUTEdjTGk5MkdjS1ZhZ1hocVMzVVpYWm9zVm5BUHVDTTFGR21OaTRJUE9HS1VpbE14aDBzZFpiVDROQkdvd3NwMHJXWHkxN0dlajBDVzl5bE53NTVUUkowdzVRN1dKQUNTa0lJK2R5aG5JTlFaRlhLV2JQcVZLeDd6c3JRVG1NcXFyNEZxQVR2TTgxR0FBaVVDZ1VXQ0pRU2tnTXJOUFdVUXBOVWlJbVlra3lCd1BacUR0WnFLSVZTUE5pK1lxQ1NUcnFhdEFvMjh2YUJJbDAwdTFvT0FDUXpYTXhNTXdxbWN2S21wcDdsNW5NMkdBRWsvWWtDUksxNm5hVWxabDRQcHE4ZXUzd3M1aU1wb0NtTnRkRXJyTkpaYW9udFRuclRLcFpiQ1ZVWi9NMUVodlRKUTR2TEIzWUNCZUF3QWpuL01QbFF3VS9xSFNoOHFzdmN2THZSOW5tT0NJWVk0dGtKWE9iZk85bUJRTWRRU2VGQWltN1hnb3doQ0ozRnlHM201TUFzOVhIdGdJSWtaa0EraTltL2U1NWJSVmVuQmxmcnFOd0d6cHB4MWc3VlJsU2ZxQzhNU0ZuZXRtZFJGVWpVWkFhVldXbzA3NDdFdVIxeG9rd1IrVDlkWGVtZ3NuT0xOYXJWaVI3LzBpVERSbHVkTEFaZFJhc0dtUFl2Y1owZzArdFJZc1drOWdYbk1rTlNneUdndFZRWnRQby9QaUkrd2paZk9wMUkzNFJLVzhhRFdyRW5oTFBYdnhpaGxHQ2dHUlM0S0cxTHprcEtRUmtvT0tzcXVlY3NHNC80aS83b1ZBV3lqUUJTaVFFa00ydUkrUHFxeVNaWUs1eWZiMTRkV0pXdFFTcUNSd3cwWTRGWmNoNFdTYjVrbW95bDdINnYvYzZvZ3VMTldNTkJvelVLSmlFQzE5VGVTa25YVFZNdVVVVDM3c1JUTEt1K2MxU3l0bGVVUVhFUWtRQVlSWUtBQ1lxZ3ZjVUUzMitWYUE4V01sdWduOTRCRFk3UUY3S1duVnVwRjRLSkF3Sk12RlN5b1VoTjZHZzBOVWp4WVZWMU8vdTlzdFN0Z3pKbFZaNVVCNzFQN09ycHllbGxRUm8vamFWZVJZaDhESlJvT2FMbVdKTk1NbVphbmxUbmd6VnNXbG5nV2xUczZoU1pEVzF6aU9ERlNZSVlPcis0RnEwYUhGVDJCZWN5YTBtM2ZZeUZ2WTJ4TlZHRysrS210bmt2REM1Skp3Yi9GbG44bnR0YUMwWVlRUDkyZzNGMHBVcHU3ekdJR1pwdERvSjJMa0k5ZFh6VEJmZE1GUXBVUm9UckFFTUFTeFExc2FwWWMrdHR6OVFTcCtjeXByemVWcXlFSUZac0xOSk4rNjdZa2VoV3A3Qy9UOGh6OWh6VXhZcmhNUWdNYmRpdllLOTlPcWJ2SVZQNWZMWVJsVXl0cXVGOVMzcmpBUVExQUNHbmNQYXU3VG50Mml4djNIbk9aTWJ3cDJueWt6QXpRUW01VWJUeWNxRktQVlp1OTBsSDFHOXhBMlRSNzdlSy9LK0EvRHVTOW1rV0E1L094ZXExQ2lvazB0VWhTLzFIRXJlNlpHcXpGdG1rK0NwK3BNeUkyR3RuNWlob0UzbExvdlllS3FLUWxMaTNEaHdIcTVZcTVPYis5Nll4NjJZVCthVEoxVWtQN25Fd2pYMTlEdW85M2UyTzh4Q2d4dktkUU9vbHlyL25UMnNobHhuN0FpTjVkR3BONTJsK0RPMllGRm9ncFRSRGt2N3IybkZyUlZob2xBTkZTY3Y4ZlJrMDhxNW02UzFSWXNXZThHZDUweW96M0NGTzkzS1ZxekpTM3o5d2ZTQnJ0UTVURTd3MVV1TEpUR2gzSHR6WndhYWlmWDk5Sk1BUEVzTy82S1NRQUdaMndJcXo1VURjU21Jb2t6WFVZN2tWT1NQQ2V1bHlWQmFSYVB0bFRCUjAvY2QwcGZWTFZTT1JibnFVMUFqbzZhWnA5RFpNZmV1a3RkTEtlZSt6UTFiY041S1Y2WnB6cFNteUFTbkZtQ3V5SU8zc1lLaGxtQW5iaktOR0RhK0JoNUJLVU1VVGxEdzZzdmhuUzZFMlRkVlZTL2lFSlg5YzZlVmdIZHRoUW50eEFFckY3Vm8wZUxPWUY5d0poOXVBQk9DOWYzdW9ubWNhRnBiVHhWTTdEYVJGOHZUZ2tRMHNhd3N0Nm1aMVpSN0hxWHo1N0RKNytYdnlYeW0zQ2RuUU5rMElTN2NSVUVwbk9rcmdVb0w2Vnp5UkhBbTNMbnJIN2ROTDV2T05OZnRaU0h0YWs5Z0drUGRpNXlqK2RwYTVqUTl6d21tdHRkSlpEZW12YjlBS0V5VW1tcnEyNEM3QXlnSmxrOHRiZ3A3eUtoNGt5Wm90UUVDeVQ2c09ncGd6VVRSSjE2aTRsU3pFRVlia25uQlI1eTlVNFV6dVM2ajVkZDhuMXBqUGJ5U3FGZTUvSzdPdVlCa0ZRWlRGaFZ6SXJzZE1VdGZiR3lXYW1GYXRHaHhhM0duT1ZQVDI2NkFNaXhuVHZxbWpTYUZRSHdpdS9Kbk1WWk9aRUwrRjIrWG1KdHYxTGNVTVZva1VHU3VBNXNLVlRDVC9IdHRaczZaVStucnJ2WlhzejNneFFEZUxEdkpjMEl1R1hMbEVWSUVBaUVJcVlBem44UmU2U3FUcUJKY1dBcFM1MFVZVU9QTnlyNXJuK2E1dWw2Z09YQ1F2UkVtYjZmVVJCbW56aTlOdDdycm9mV3Y1Q3QwUGV5VktjN2VPRnI4ejRCUlowbVhkVGtDblBkU2w0aHoxd05HS3dLL0hYWHhwZVNtVmdjdEhYeGwzMVZ6M3hycWVjeEhIbE5BU1VBcHd4clZJaEpUSG9XeGRGMUxRS0ZyeTJNVkZVVjB5eEZWQ0NraDFTeENkS0RnWXREWllXbFJxOWl1RmQ4Sk92R2xJWWRQUXlkdjBXSS80RTV6Smg4ZVR4Qi82VHhGdjFJa25vWkNRRklkTlNabC9PcGZJdVh4TEtVTG9KWjVaeUhZaVdIS3AyNTExdFpVTVBYTGxydG4wWnpsQUZVNTFPUjFudHpLWFNHa0RJSlNhS0ZBeXBUYjIyWXJhc1lFaUJpQmtMV3dlU0VaYXB6OVZPNWxkT0tpcHVyc1VOT2J4STU1Rms2WnFVazVPVXR4UGlVVHllVGJrUk9tUm81eHk0dkRVUGUrK05IVmxNZ0NRaVJFUXJBTVNMRy90S1RsT3d0N2ZDNHlTUk16NlpMNkx6NlF4VUJVaGhpMUJJV3lSYUJFYVg2eFd5RVo1d1UwTitWVHBjcXV0MXpvNmdkNkl5aVR1S0NUZ0FyWTdwMmc3RUNZWnUvRTAxTE9PMkp4aXhhZmRld256cFREalZOQ3BLU2docGw3ZG5qVGhUOS9VQzFOOFRjM2k2NktMcFNneXM0OUpha2g5ZHpobENUSEgxdDNMbEkxSGVlVFhoRnRWN05Qd1p3VWpkcEFkbEZLUUphTWhXR3dFUU1vdWJDbXNDNDRTWjR2RjdrNDV6M0VidkMzZ0FCc05Bb2xCRVJoaFZOTHpwOTVWZ1RPVlhYZS9lZm9jWGtQMEZ6dDZEMDZxbTFZTDlFOEVlTlRRNWltWTFkSjIzeFJ5RVRKcWxWT3l2ZEhTVWsxZjZjc1VXd29aV0pWbTNrUVF1TVNZUWMwckV5bXlHUXp3cVJDbElCaUpWVVlCU21aV3ZGZHZHak51d3dqay9jS2xZRnAzSTJFbkpCTVdTMWJDVExsdDQ1ejh5eGZTb3piUWxwdk15OXUwZUl6aTMzRG1hckxSaitlMHNSb3NPZXgxVk4xTlNvc2l0U1VyU1NWb1lBQXlnRUZrWmhBd2VJVUhxclF6UE5rY1pFdmVkcmRjQW9OY3E4aUpveUlabzZwZ0V6ZTArendpYkk0S3FwZ1JjVFM1U1RpSVlWRUZNR0U0OWdNclJrUkNaZGlMYmM3M1FWcmgxZ2hDbzBOT0tVZ0Ric2FkalJRSk1MSjJJemlJRWtDc1d3ZGR4UGZMaW9yOEMwY3BYZDhUbmtLVEtybld0eHk3Q3piVlZVaHE1cEVpa2lJQkVTd1RJYll1bmVJTk0zRW5xV3pSU3BsWXplSVV0VmFwUThFSVpGQTA0QmlReU9yTnVYUUdsSjAzQ3JDM2RLRlk4b1hUc3BRWXpYSXZJeTUvcStXVkVpZENEenpYNjhDVVFiWVpjVjh1L3RnUzVSYXRMaTkyQitjcWE2U3p5UUh4ZTd4Q1NITFRpTlRiY20xNDZqaXE3cmNUWm5Bckt3cFpKZ2lzZDJ3czhEZFVEbFFadUhTTjZTbkV5a1dvTm4zWGNmTmNoM3FncXhZSWJVa3NTU3hGVXRBYUJDUXNBcUpHODF6MmxSUkl4TEFnSUJoTzFHOHpGZE0rdUhXWXFlL3ZMbzRPakRlNks0UE95TGhrRnc2RjlORnkyZ2xaRTFYRnBJTHFWN1Q3cWk3RXZZWHc0NkVNZnAyTTl4S2wyV0x4dHNZSlp3Q1ZsVlVjeHV2d2sxNGhVVHQydHBac2huSCtSMlNxWG9xT1MxYW9vV1BLaW1meDJRK0l5MGxzVWJIaTVZWExadFVWVFUxbkhBVU02VkVzVUhNVGxKTENwaE1FWlpaSU0wb2NKcnNSVlBLcGdRSmtIYnRxSjhPdW5ZN1pUdnVkcThIR01HeTlxQkJFY0lTK1RxRW9VWWtrTFJIRktVMmlKUFFLcEdtTExGSlk2TnBRQWdpNVRBbFdLS1VqQklyS0szSnJvcUNWYVZmTXcwUk82T2xTaTFhM0NIc0Q4N2tvem9jTk5reTdVS1laa1l0cmJ1eGtDb3JoUmU2NHpmSVhoa21uWGdyU1NJeG9acEFqVkVtT0wvTThGMHRGNXhwdHZCT1RwVG0vb3BBQkRiUkpMWTJnY1ZSNWljaldTV1BFc2lrYlVwbWJLR0FtakR0OURiNjhWdUQ4Yk1iUTR3WFQ1bitBNzN3M3RXTmd6THNpUTNIdm1iQlhXekVkTktGL3NiUzJrdVhocTl2RHpmR29SbEp4UFpBRXAzczJPVmsrZEZWUGhocnREa0lSeW5IaWxRMWt3UmtwaXA1eEdFZ2MxZHoyMFp5Y282WFhWbUtEZHJUMUhPZmVrd1YwTkRFbDNuY2EwZVFvcXRZU1BYUXlDNlBiV2dCWUJ4aWFHUkFOQXBvR0NoQ0hlY2FhVytIYXVYTERqZHY1SUNvL0dxSkFBQWdBRWxFUVZSRkozRGl6MEltcW9TZTJsT2p0UHZSaGQ3MXkyRS90TWNQZlhpWXpvVWFtOGh5SU5EVUdRQVF1MVVKcVRKc3lCSkJ1dkZvNWVMRzhldWpqbG9iYWR5eGNVUnh4d3o2L2UzdVFteDZZd3FIeG96WkpCVWhVNkZ3TE5XRlZEdTljelBtVDNXYVhybmhpWDQyTzMrTEZyY1grNDh6WmJpTnFoWXRSQ1RpQnJiQTB0S0hDK1k3bmMwM2h1TXdIcS9ab1JBSnNTV1Q3YXZKUitSYUhxak1CSTNlNklCaTFQZU1XVWxGUkFGRUNMNGF5aWxOamxneWxKVUtGcVM1d1ZPWnBTVW9LRkRUU2NMZU5kSTN4K0dMNCtUNmNHMDFOWS8wOFdTa2o1SzVwMGNyRkhNc1dkR3ord2ZDQzNGdjhYcC84M1hDaitMNFhMcWViRzBUeG90aUhnbkN6NFZIRDU5Uzdrb3Y0R2d3Tm9PVXh5Q3JyRUlLenMyM2R0YlRUS245WEVETzkrWWMrc2hOcVlUMkF5WkxmNnVzVzJhUUFoSFFUL1hnMXJoLzducjN5bUJCdU51SjlNRENxTCs0MVpITk1Oem9Fb2hzUk1sa1ZqZjlLSnd1bThFUXAvZ2pRcm80VHUrL3RLM1B2dEY3KzUyRjVYN3c2SDJkeCs0TGp4MjVzdERiam5oc0lBd0xBam1EUHdXVVNJd1JsalNJdHcrODlkNnhINys5SEkvVHJrMTZNdXJ4cUJ0ZVhsMmg0eWZwK0dtN2NteXJHMjRaR2daRWdjQklIdDZ1NUV6RlVnTXpQNWU5UHI1VzhOU2l4ZTNCSGVCTTZwa081NzZGL0FXa2xzYlBDbExOSk5zM05KNU9IVXJ5RXdRaWlVZ0RSZ3dhSzZHYkJDdmJ2WVdyL2NHNzYzZ2JTQzFHRUZGWXRZS2tibDdGem0yNWtvS3RZMTBBYUlnT1kwemdDRFlCQ1VnZ3FFYko4NnRUS0pkQzBMRWcydXdqRldVSmRFeGk0MERUckxHMG5MalViWFVtSlJNbTFEcy9pdC9lQ2o5SjR3dFllMzhMbjJ6cmUweHZFeDdXOE11OCtOQ0JkYk5lM05MOWwxSTZqSWMyRVZ3bis0bklHREZERnBEMHJYbjRRQkpFUm5qNWFyOTdjWER4dzQ4dDJaVkhscU5UM2ZHcTNUU0RvVzRyVW1qdUM3d0ltMGVWVzlRbTczbHhrenhBY1Q0dG9naXFsZDFRc3hCa1pjRjJ2UFVkbm5IeWgxcitxVkR5ZlA1VnJYZStBdFhhelQyaVVDa05xaXhsbW01RFFHaGxZWHQ0N0xWZnJ2emtsWlgxZUptaEN6em9keS8zRnE4Y1ByNzRoYWZzSTU4Ym0zNXFHSmtYcGNvVDJxTmhVMDJ2cjVydEEyVlNDZ1FIWWo2NW50NzMwZVhoYzY4Y2V1T2R4UzdqN2JkN2I5MTc1SkV6MXg3NDNKVlR4ODh0ZEsrRi9hMWdjWnlwQ1ROVm1rQXRiRS9zNnRXTHE4OS8vM01iR3gxSzBzQ3VkODJWZmcrclJ6cWZmeno2N1lNWCs5M05kR3QxYWNra01oZ05ZNE14TDI1Sk5BN0NOQ1JyaXMwaGxIZkYrVHlkeVRiS25JNW9abktaeDhMN3pFcGZXN1M0SmJpamNpYXQvSmQ1V05GTXRxS2VFY0RrTUZNUE4xZWJOQ3I1VmsvVmppcERRNUtJa1lLUk1rSnJsb2ZkM2pnMEk0c0VHQUV4SUdDRmNyNEpyU2lFODRia1NzTzVqeGVncDhGQ0dsZ2V1WTFuYm44eVFDSUVsa3g0Vk9OTWNFNXNRREdINDFCVHNhSHQycGl0Q2tOTTV2Q20wblJFcXBCWXpZRHc4WWE4dDRVcjRDMm9GVHVFWExmWXh1TEJwY084dWozYXBJajk2VVZZNGlCR0owQ2ZRSVJZTlE2VUk0UXByOXVESjQ2YXhkNjE4OWZzTDVQTkgxNGJmTHdwM1RUNUZidjZXMHNMajVsMGlVWThWa29yNGM0VThJTkhORCtaN01qTlRCdlp6RTJaSVc0dWJzb1pWTzZlTUM4SXFlcGM1RkczR1A3RHpXYS9yQjZ6eWljcU9xdThrU2NyUG1HSnRsdU9hSFNtT1dXTFBDbEN3VkpxN3ovNzhYMC9lLzdrdWMxRDQ2RU5oMXM5L21oeDZjUDdIMXRmWHR3NGZXS3QzeDBhWWVWeVJsZTNTc3FXQXpzVWFWclJzd2RQVnZQd2ZLeFlHdXZ4amRIcSsrL3grKzg5K01tNXJ0MGVmNFFqNzd4eDZkV1Q3MzMrMVBaVEQvYWYrUHo0MlAxcHAyY0I2N3FURWhReGk3SFNBUjJPdCsrOSt1RVhMbDlaVGNZUWU2VVRmcmgwb0g5NHRIYndXSklPcVNkTFlvTnJIOXZ6SDYrdFhVVnZrZTU1ZkgzcCtKVnVzRUUweWx4Q2VacHJqeDhXQTErdHZYZkhsQUd1RUZ4ci9mQmRMMHh0MFdLZllKL3I1anp0MWZSMGpkamhHdjhTaFFpUGxFZWtLUWdDaklKMG94dEgvYVRUaTZtdmFoQXNnQVN3c0FXbEs4WHVGckRPR1FHcytmL1plNjhteVk0clRmQTdMcTRLbmJveVN3RUZTWUFFZ2Fab01kWXp1enRtc3pObXUvdThiMnY3My9aeEg5ZDJIMlo2dXBzOTVKRGRKRUVRUUJWRTZheEtGWm1ocjNMM2MvWWhJa1Vwb0FnVVNRQ2RuMFZsUlViZXVNTDlYdmZQai9nT21CQTBnbllWVFpRUENUZ0JtbUNBNTErZVV6WitZdWFhWDZzRENOeHdkWlFIRFNLQllwNHZmSitjNlFpQUptL2lJa2tHMGVUMlpQUWdZQVp5UkJTSjFCREJHcTc4Wkd1NlBLcE45V2dic0NBd09FNWphVFZxTXduZ3VlcEJvZzJ4YkpwRzlmblJnMTk4UXY4aStBMUxFSWt4cUlmdGpUWkZzRmVxMWdwTmdmRHNaZXhaYm5yaW1QalNybmx1RU5HQ05UM3lLUjVqWkhSbXR2aFd6Um5IcHFWSFAvcFNuTnI2NUd2SEdUK3l4OGRNWC9OUG5tcG5FdGlBckVhM2RHdlRjbk9VcitZRjY5bTByWU9KSmo0SUlRMFNCNGtDVGpQbmprbkFuSVR6VjYwUlNNY1BhRkFJODRnN1hSay9HTi8rOVV2VDdhdHVrT1JUTi9YanFnaEZlVDB2KzlaT0wxK3FONFFKVWNCQ09HcWhqazhCcElSaVFaTkQxN21sb2pLQnRhZVo5dnVhOUlWT29Sd2Q5WlArbUQvOE9Gei82UEJvV0M2dDZyL2g4ZmVOVytsTllZVklTSk5vNERSeDR1emxmR21uZnRFbFAvSDlMeDh1ejNHT2MzdzlmTU01MDJubzBBc00wWGlFZnBBQWppQ1dvWmlnak9Jb3dQaE1zTXFZQWg2TjdrbXAyMlA1Z3pNQ0F5SkdpVlV1cm81a2RuY0NwK0ZpVXRxMjFObzd6YkkzeTZPWkVDdW00M2toTUl1d25BZ2V6WDFMSVlTcThnTG9seW15Q2pVcFJTQnhDSkI2VG1uT25EZkFBSFBNOFRxdnBQMW9mSy92aGpBT1BnaGJRVS9oV25qemYzdHp0anllcGtObjZsTzMyYUoxUlVqaU9OWU5HV2tkamhYK3FxcG9wWGFwM1h4WTdNaWdwbnM2R3BsQ0hCaDhuN2YvWWZ0U2E3M1ZNcldxZFVlQ2ZVYjdQbVV4L2NMeEJSYUhmMTA0b1M4bmJxNHovNy9ROW4vQ2N2VUZwcWJZSTNWb1Z1aFV3bHFNMDVsWUZjY2NXeUpvRWMzZzQxdjZSSWp5aE9ReUhpTjlUejNVTTIxbVRBQ1lxRTdETkMwTzZyc2Y5b3E5ZFhGTkUyb1Fsd1dOeTFoM2UrdlhKcjMxT29xOUloTkFjeDBCd2NMWVJDU2t4QmlKckZNMFQrL1FBc3VpT3MzV215OGpNUS9mZjU5KytlSHFSOWN2Nyt3RVJQdk5nMzJKc2toTm85ZW1VYy9ackZZbnlYVDBBZ2N4bk51T3puR09Qd2Urc1p3Sm1CT21lVHpUNHlQTmw0d1ZYekF3eVptWmZENnpFNVB4cXVOYVRkK3VmS1JxbFJXNjFldHMvZTh2QlNkTTBGYUxJa0VRRG1DR25IckpCQlJBcmFqbjk4TG5mLy9KemYwUkYwVWNVS2VVWHVtOC9oKytaNitxMEhLc0FvQkF6SXFad3B5OUtLMFVrZFphS1FXZ2RzNDdKeVF1Y1VWUzhOZ1Q4OUJNYWdWWVVRaUIrTEhyTm1MYW9iazg2aHorWnYvbytvaG1TaHlMQmxZTUx2UGIvOGVQd3VzNU5rTWRsWTRFOGtnaXRJZ0lTMUVVelRneHh0UllHS0lrazdLSDJSSjBxM1B4YjE3ZGU3anJoOHdqaHhvNGd2dkFIN1dPTHErc1hlaXQzZWNqUitXanJqbWNaaEtlNlNvNTYydzVIK2IvUkRqVEVVOXA4ejg4ek93eHd2U0Z4bDg1TmppbEhvMWFSUEY0TkN0YVRiUGFkZDJrTWhJVVdDMFdIM1RzYUQveFlBa2U5L29lNy9ZMFVYTkJFYys2WVFFQ3FXTUh1UWxsVDZyTmZGajg2dWRYZHU2dUYrTldXV3VvV1JRVmNhUXVYMXo2MFYrMmYvQWp2N0pTMnBUSjZBREZjQnFBb3VPNlF3TG9iZ3RiSzRmOWg1R1Rwa2RwVUJ2Q3hZMEhyV1E2bVd5Ly8rRWIvL0xiZHdhanE3ZHVOdVB1YmpMNXJlUjdIZEN5ZFJGc2xCMUZxaUE2U2FlZG4rZ3pzbXVmMWFiUDdLQ1RjbnZudHFWem5PTlBnMjhTWnpwZWFRcUJGNEdZajNqQ250ajZpd2FLTHhsRWpvZGNFb3FrbVpWTmQ5MGQzU3Fwb0tqV3V2S1RjbFRYZFFCcU1NZktFd3VZSkdnUk5jL09PUTQyOFV4SG1OQ0lpbTJIV2h0dmRJaFJWL1drMlAzOG9aM29FSGtTQWxSUUlhakFLZ2poc1FBYkFZUVpFQ0ppTFNFU2F2alFxOVhiY1h5cEU0eEFGU0E4T3RpU2hjbGNYTnljanQ0ZllNK2lNQlJLckJDMjNOSi92RnBkQzNsckxGR2Q2cXlzOG9VU3p2eHdjaVlRLzlSekpmTVlkczVrYUNkK09UVGZhYm1IOWNQN2Q4R2dNYUtwQ2l6RG54ZlpoWmxOdFBxQlFYSm1PSjhIb3dob1lSQTdDWGc1dXg3K21zcUZKOGNTRUIvN09FK2l3NzVERThlWklCK2NlUXllZW9YeXVFbm05SXRmdjZuUGR0ZGovamg2UmtpVFZ5aXNxZzE1QmFhNXFaaTFVaUd4czA0ODZwaHBTak1ybFJZRnNmTzdIdk04LytNbjYxVDluK2F5N3dBeEFMWFFjWkl6Mmx5UEVqbWFXNE9WY0xPdTF1dnAwbWQzbXIrN2ZubFlyaFJCZXo3VWNpZkcvY3NydzU5K2YvamUydzlXbHlkcHg1c0lRUWtkbDY3RGZJR2hNQytmb2lnb0ZRUVFhSllvY0J5NE1NbUR0TmRZNmw1Ky9hMlZHL2YwNFc2cWluYkZOaFN6L2FsNlAzSXIzWW1LQzJyT2xrd1Z4MURxekJYaFJkNnJmeFNMNGpuT2NZNm40OC9NbVo2Y1FPZHgxVExQbVh2V05DRlBmZnNsSHo0VkpFcTdCdTEzWmovYksvNXpId2VFUXFoQ1hDdnJiRTFTRzFBellzVVFqK0FSK0RRYUNRQURmdjVTeG1lUjZ5cW5GWlNwcGR6T2IveS9IM3JySkVCNXE5a3djVkFlMmo5ZGY1R1AxOWVLWUlHbVlCMnIvK2NWMzlPRjhtd0N6ZVgyanJtQkZtVkRyS2RtZU9Ob2ZIMkVVVU5WVmhOenQ1WWZkUm8vNmNqbElGR29welY1NlhaYmsxQ3lPdVV4SWtJUWRleHUxRUNZTXcrQ0pKelRoSnRpdXlaNkYrMjd6Y25mVDlVTVVhbnFNWWVFZHQ0ZlhmbkJGVnVKOHFVb1hreHlDN3NHblJhelAyTVRPR1AxK1BwRCt3bFA0a1ZHSW4zWE9OTlp5OG1jR3o1U2dmRnAyNS81M291dzZjMjc2cmd2endRenlRbHRvbU5lL0Zqc21sY29MVW9qbFdHbk9TZ214Ukxaa01WNU41dDAwbW1xUzBOQ0NPQUlpczRFN0NsZ0xyVXRpOEp4U2s1RThaWHdJcWxXRVo0dHR5OVFJbkVJbmJKYUg0eDcxMjh1ZmJwOWNjeXRTbnVnMzR6dWJLM3Mvdmg3aC8vbWgzZmV1TFM3M2gxWjY2QU1rZGVMQzVpdmNMQ0lUeGNpMGFCSUtQRklheWJOelZwTWMrbWd1VncyMnErLysrUGt3eHY5N1UvV1dpYWQxbG53bC9ONmV2UHpnNnpkaVpmWEc1dmpSamVQVUorZTNuRk40YS9lTitjNHh6bitiUGl6Y3FhRjIrWjA5RDFkVDM5QlhkNHpxOXV2SCtaS2dCVnFjQkw2Y1hFVE9DUUVFZ1k0OVRWVmNHaVFUS2ZBbWNEdFJ3Tnp5Ukc4d0RCWkI4UVdwWUgzcEx5SUtvTXV4WHVJNXhBQUdDaUJDZk1rT3JCR0FDQUxaNThBb3FBc05NSFVHQXNDNGlMU2lwVFJTcW5VVVNEdkRYeU5TSFJMdXMzcHNyOFI3ZjNMampzZ1hjRklwVnFsZlVuYWY1TTBMb2FHaWN3dHV2LzcyVXFubTcyNkZLM1VaWU9yeEZXNkNGVHFFS3hENmxUbWxkSGtBQUV6QkFha1lVSndWZTdZUld2MjBsLzM3ajJvcG1OZnhBSnJra3VOOXBYMmFtTlQ5OU55REc0RXRMbEtjbGIxSWhMa2VHNS9Rc1RxQldKaGpUZ21UOStwNE5jNUxTWTY4eXljZWZPVTdSLzUvNFRoUE1KMkh0LzJDMEVDTFdCYXhQZ3Y0bzFPSzkzV0JERHBBQ01Mb3c3MGNlVmFBSWxINmhGeHFUQW1NMkJiQ0R3UWswUXFXL1BKR2t0Ymk0V3dKZ0dCUk0xN1VRTmFna1l0NUlOaW9ma21Wck1GS1JKaDhQRkI1TlFSZk9hbkZySGlZcytabzlYcGRIVjNyLzI3MzcrMHY3OVU1czdVRDJKOWI2V3hmKzNLZ3grL3QvUGF5OE4yMURUU0swY1RxNTFwVkNvQmt3SUNBSkFKMXJCeldvcFVsNDNJYXczQWszakZuanhuVWpUcm9jcWJTeTM4NEQzYVBtaVBUVHplditSQ282VFdRT2l6SFZuK2ZQbnkyNk51cDR4cGtFWTFKR0l0MEdGdVIzL3hpaERuT01jNS91ajRjL3ZtenRqOXo3S2xML0JFbkh6dmhRMDU3STF6cHRRWWF6VWhnUlpGTEFZQWpNQVNQQkNndzd3QTNlTW5vcFZSTmtqTVNqdXBuY0lzQnVkS0V6RFhwR1NBaUJRWlloT0FRQjZLSVFSRUlBUGxRUlhBY0VDdDRSSW93RGpVUUFPcUpBa3NFaFFqZGlab2dRbzZxQ3pFM2FxVDdIWjJmblhrYnRUSUk4VkNjYTNYWmVrdkd2RnJGYUpSa2kvdi9jTmgrVTh5YW96NSt4RmVUNktYVWx5QXkrQWpoN25LQW5Na0hCdXA2Wmk3R1FBVWkvV0ZGNnJSb094YWIvVzlpMjU4R0Vab0x5MnRYMXZ2dmRxV01mdjNKWi9WdENsTGY5RVRTOEd3d09GWUhQM1IzamxUOGUrRjRhemJpaDhOZ1BuMmc0NGpkODQ0Nlo1NWVZKzM2bGs3MDFkeGhaSkFNN0JJSWx1WUVZMklaWTY0c3NnVjJDTXFWZWJKaUNnU1VnSjlIRzVuUFNVZUVWZUdKcVFuYkNxQlpoRUVUZEVTNjJXRUpIYWFWTW5xK0JBQUVTeEw1dXU0bmlxVXpnWm5LQ0NDSk9CRXlEcVExN0p3QUo5ZTlpTlhwMW5Td0UzbldoVmZHSTFhMTYrdjNmcjA1ZG13NVdhRkRROWE5c0ZHYi9pOU4vZmVmR3U3MXl2TFdXTXliTUtQTzJrLzR3bFVFS01WZ1JRTElsYUdsUkJjcktvc2NtWmVIWVZyeFU2RmltYytxcWV0NXZWWjBHKzlaUWRoKzRBYWh4OHR1WEZSVjJSMW8wWTZHSnJEZ3d2VDlhS3BDMVZCbXpURXJGQXBIZFNMZlJiT2NZNXovSW53NStaTVp5Qm5wOEUvOW9BaVo5NlJnNXBCNVZBQkdvQ0hRbTFLTkpYdUpSSXpsNlM5V0ljQThDSmorUFQ4VkNBUkhXSWdLRG9TVm5BQlRBRVJTY2NvZ2lsRmU2MENrWERRd1VjaUNqUzNOekVGWTlnRXRsNHFrVHpReE1OVE9CT09Nbzl5ZFFwVHEwVWhFRm0ya2Urb1VUSzlNUjcrNmdINkRrd3VDYTdyOVEvaTZKMlc3MWJhZVF4eCtJRVBOekJXb2I2OXI5Ymo2TWM5OVY0amZyM0JxK3pNSkxmbE5CdXJKSzVzWUQwUHExVUFFMnZyMjZxVVdydmdyTEVkWEduRWIybmF3WHEya1JUbS9zL3VqdHhoYlYwSUUzb2Q3YXRYT0NHbnhOblowNmFDeHdJdVhnVGRQVlZhL3VKUW4yODlYc1JWL2NIN2VLUUxCUXBJQWpMdlduN1NkSk1zNUFSMktwcVlacTZicFU1cXBiMVdsVm1FZmp0TmRGcCs5eFRNSlBOMEFBSVJpTUJLNXVMMEpJaUNkR3UvT2hoMTc5eHRqQWR4ejNLdk1XazB4clk1c2EyWlRRdGxnOENUOEtuSzUveDA2Y1RYUmFLTlQ3S2FsNHZaNXYzN3ZmLytpOHVqblZVMVZWUVZOanBxdG9mWFhxbmZlYzkwcjZ6bWxtOTlxbTdlWG90anZyU3h2Nzcyb0ZlTnNrWnVUVzdUV2xzU2lRSmFGUm8xNlVVNU9wbGJoVWs0cVZXcmlvYzYyMDE5KzBvU1ZkZnlCNStyL0o2LzAvZWFaMHV0OUxXdFMyOXNqUnMrcW9iVGU0TThNMWhkRDFZcWxSaXRRb1J3VHByT2NZNXZJYjVCbkdtT09TSDVnam1RenE0ei80QlY5TE5kZmZDZ0doUk9zOWNWMEVIN3pkYnkxWTNTMVZUWERZZW0wMEZScGVaaHFDUXlEd2xTeEtRU1U2WnVjbTg2SGMrQ2dtY29TOGx5Y3VtSGw2T1laRlRwS2tHSVNXa2Z1VHFhaVdJbEt2WU53MUd0Zlo1TWFUbFV1UnZkbTVRM2dneVlhQkdqZlJ5ckxTQ3F0QUcwWXExeTIvUTlmMWY2LzMzUDN5aHBhb2lJTTRkTFl0OXJxRmNTMDlXTmc4Ymg3L3ZWSjRJK0lnVzlSLzd6Y25DMFQ2TWtqWmNielhiVkVQR0Z6RXUxczh3dldzMkxCbGVHZHhUbEVWT29DK2Z6VVgyL2RzTXBEckZ6cC9Jak41c2NzamdRMEFGaVpmWlV1cHpPMHNMWmV1RnFmTlR2Y094M1BYM3pkZkdJSXZhSm4rNGNYeDNQOHVGcHdBWWtUcnF6YVhmdjArNTRiNG5yTkxJK3ppYU4zbUhXTzB3Nmd6Z2VhbFZIS1N1akJFRXJJcVhvdUJxMDRGaVRldkdBTGY2Uk1HZ3UwcVJGVWc3TFZiNTFjSkQ5NGpmTnp6NWZXMnRHbTB2Rnh2cDQvZUwrMHNhZFpoajBXbDdyVWhnYUlDVW4rcWxuNHF1TXFFWXdLMlhZT3V6M1B2amc1VTgvdXpUcVozVWVvdmd3YWV5dGI0N2Yvc0hrbGRjUmQxYU9SdEZITjlRdmZyVVppTGZXbHQ5NFplUHR0dzh2YmQxTm9yMEdEMDJEU0pSdzZwQjRVa0xDaTF1T1NJaWtDZDJjTW85TGFTZEhWZzdXa3ZpSGwyZWpDdy84ZzBhY2RTNWVXWDNsbFdLbGM3Ky9ZdzRPTzVQWjZtbzMrK21QKzZ0NkdLbEM2Y2ZxSVAxeDhDTEMyczV4am5NOGltOGNaM3BPTE1iS2VVVFUyZHl0TDV1U1R5Tll6NWh5SHBYM0JnaG9ZK3NIRjE1KzY0Mzc5N2JEb0d6azFLNTEwTVpwTFNBV0VXWm1ZY1dTY3ZmbGxiQWNmZmFQbjA4L25ua0YwUkNTckIxZi9kRnJTdnZ4Snc5a1pvT1B5Y1NjaUk0ejFxeFlKUzVUckd1YW1BMjErVzh1MUxXNzljdmJrLzVEVEQzNFRQaTdIQXRDaTlhc1lxL1dlTG5kYjIvLzgvM3BiOGQwUktaU1lzQTlpdDdNb2g4bVlWa2F1cGtOc2xzL3U4TjdURFdwSUtpRk5IU2ZzbWxqdVZwT2Zad1h0aXFtM2J4blIyeG1Laml3UUJURElUendlMzkzUDVoNk5KalVvMHFtMEFYTUJHWnNYR0ZESUdpR0JxWkFCZXpKK081aDltcmJNQU9lRmkzNVJETFBpWS9wUlF6Z1R6ci92cXVnRjZWTmVXYVh6LzVvMGFaemFTSUFDakNNT0NCenN0d2Z0SC8ycys2dGo5ZUNhNmRKYUxhbjY1dG03V0xZdWhvMlZtZEo3SzFtR0FXUWtJZ0llSDduemlzN3owTzVHY2VCNUl2alVTQkZrQmlTdVhJMUgyL3VQT3grK3VuYWJ6OWFrdG8wNG1wOVkzVDFGWHYxNVoxcmwrMWJyMlNyU3lVaFYzeVNmWGFzY25ic0ZoVHBCbjl4T0x6NDhjZnJ2L250Uy9mdkxZMkdoakZObHg3MDFuYmVmR2Y0OWpzSDdXNWMrdGJPdzZVYnY3OTQ1N1BOY1QyNG9mcWZmZGE0YzkrKzljYjB5dGJzNnFYWjVrWlEycXVnV0RUUE0yV0ZzTkRnVkpDMHJ0YnlZanlOSit3elg3V3I0c0phZStPTnJhVGNhL3EwbmJUVjNxQyt2VzM2QnlzaGZqbW85Tm9sczM2aDZEYjZtWmxFMWxQMFlqdjFHWkRqaC9HY05wM2pIQzhHM3o3T2RIWUFvRlBpZFBidlg3NkhrKzlDaU1TU3hKQUNzdERDQXd1QXVHblRaakljalBhdlA0ajZMaDZLVXpwRVpqNUt6KzAvd1hoY3dOYjZsZmJWTGQ5RnNDSjZzU0lOeEljeU90emIzNy94dVl5SnEwaExJaEhWY2NsS2xPaTRUa2xvWm9meFQ1TnV0eTFhK1pVYVNRWGlSd21CRUFRaU91allSWTNLTkE3dDhKZjdvMzg2bEp1c2EwMmluUExwVm1QOXZUVzhYSHRWNjJGNzhzSE1meG93MDhRSUNNRUt0VlIzcTNmeDJyVnVxMWVQWmhrMTNDVFZEMjM5OFV6dEsxTnJMd0xGbUlBL3JmYjd1eVRpWjRJQUJJQ2hQSmxTSXloUlFna0FnSUVLTXBYaHdXRkxZaU1Gd1JHMFFCMEhLejlPbU03eC9EaTVxMDl1MTJlMTRwUDFhdjdRQXoxSlFPVjR6NGJuTWt1eU5waHMvdTdqclk5KzJ4a05ZaUJQTTFwZDM3MzhFdjM0cDkyZi9rVzV2Z0x4SmNNeWxHZm42dHJWM2p1V1k5VWx3VUxRZmg3OWZPWVRCZ2ljK3FJekdXYjNicS9ldmZQbS90NUdNZE5hOVIvc2YzenI3dWp5cDRYN1c5NWNqMWVXck5hTHM1czc0ekFQUTE4MGdHSGZLQWJMRCs2cy9mbzNGMjdldkRBY3R3cXVUVExXYS8zTk4vcnYvbmh3NWVVanBkZW5RN3Q5cTNmM2sxY090eStOM0l4cGV6eTh1YjJ6ZS8wVCtzbDdXV3FpalU1dTRsS0xuOHRhZ3BobGJtVUNpQ0N0OGVTMXc5RXFtMUZaTk11aWRmQ3c5K0JXNDk3dDFsR3VaNzZhVGNLc2tPbmdJcGV4Ym5Vb2FSS043MjQzMzd3Y2hZWVNBZVlGZmY2b3hQOWZ4NnJpSE9mNDArTGJ4NW1ld1BHUzlTdDlrMEFrQmtoSjVWQW5kZUVDQWl6WldFZjF0S3ozcW5ESWZpZ09QaGlIUmFVeklxVkM3S1REWXlyaWhvU21Dc2FMRmpDRUlCYk8rR21aenlZZUl5QjMybFZRRkd5QUVnYUpxMEVpblNwVXdXTkdXb3N1TWRmam5zK1FCaUJSWUFnVVMrWlZvNGlhNDNqNi9uRHZIM2JMajJzTXdFcWcyRFR0aGFzWHJseTkwTmNQcEl6U3ZleldMM2Y0ZmtDaEFRNFJnb1Zab3JpWFJFNGZmdkR3S0QrUTJuTnAvSjNnUHl6cmU5N1VNYlFIMVlaVm1IQVVOSHZ4dFljQ05BS2hnZ3BHd3pJYngxbEFERFNBTnJDS0tpbTltUkFWZXA0TURuT21NMDUxb0Y3b0VQNWRaMkVMUXJCNFMyZGQway9EVjhtT2U5cXh6bjR5RDA1U0xCRkxzNjdYQnNPTG45NTViN3UvT2hwYVlKd1dONmN5bE1iMDFSSmljOUZGSUlIWVFNb0g1eXBmVmxJN0hVUXplQzRSU1FnRUJwUUFJcDVPdzl4MThGbFZkSWY5N1BabjdaMTdGL0xSUnA0VFNMeHJXb2xkZDZYVjBJM0dTTmo3Z01nc05EbmtXSitKb0lYakVIcXo0Y2JCbmRYUDNsOSsvOWRyZTd2TnVsYXNjOVYrbUsxT1h2dkI4UFczUnMyMnJ1dm10Si90M2xvYTdTL2xvOWJNTmNucUlGUmhHQ2ZGZE5MUVJyUTVDQng1bjRZcURtWEVsUmF2UlF6REJvbDk2RDdjbWY3czV5cm56akJmRXpIOWgyYi9Ubk44c095RENRMWZrZ1l6ejBoeVMxNlo1dlJvVU8zc1o1VlBQYUtndktLZ2NZNXpuT05iaDI4N1p5TENjZUVGT3JQOGZISTdlYkp3Z1FBZ0VSQ0oxWndwZEloS2hjQmlRVEUwRktqV2lXTVhtQ0VLeklwWmd3QlNpL3F3b2dBTzFqb2dnTVY2YURBZ0JvaVFXR1dDSUljcG9HczRlT1pGVVRsQUFsZlFRa3NhbW5RSkl4VERRQjluZ0xXQVpWRGlqSGdOMFlKdW9QUlE1ZTlQKy8rbFgzNWNZd293aERnb0h5ZHhJMHIxZ1lyckZHVVlmTHczK3QxUXhreVZpQkpxUUJKNHc2UHJRMy9iamUyd2NDVUVFSTJCNEloTnFaU2tBaEk0Z1liV29kS0t5QUNNd0VyUUFEZFFKNHhVME5UeGNwb3NXMlExTFlYb2lwVlhaWnBPdkFwcW9WMTFXbi80cEVlT2cwRVd2ZkUxTy8wN3o1bE9iVDhuWlkvL0VCNzB0TTJmYUxGVHpZN1Q4a1JuL25qOE5VTE05V3B4dUhUd29Oc2ZiazdLaTdsVG1nNFVIOVJtdVhQcDhPTGJ3M1NES1liWVJkMFJKU1RCdU5Cd2FEbEt2U29OS1NqUTNITkw4L3VrSWdRdzJGbUtVKzlYcTNMNS9xM05teDllbXZXYlBnZGNMVFlna3JTMytiMTM4MWV1VFJxUkU3ZklPQ01GSVFVb0FSTVVPUEhsaGRua25ZUHR0My83M3k3ODRyOXMzTHV4bkE4MWgwSW5EeHJaenR0WDY1OTgzNjl1S0xFcm9lbzh2Tk84OWNucVlOYXFpTmdBTmpJMmdycXd0ZXJldWJ4clRlaTdqWUMwbUw2MHQ3MjZmN05iN0hlMGozeElIVnN2Z1J3K3Z1N3VidmVtemxTaHBVajdRb2RwMjdzdWs2b3I1N2pXa3R1cVZNNklaRHBwdUZBZERLVHd3c3JKcVN6NEM4TzVVZWtjNS9pVDRGdk5tVTZVV3VnNHdGaWVEUDQ0NDNvNEZkOCttUzFFc1ZldXRMbGJjM2dGbkFUVUFndHNZSlpPUnZGaDhwSldCN0NqT0o1bVlBUmFxRFlTaUJSOFpLcXR5aXlCZEtGTVNaYkZJQkxVQmdIQzJzY3JObjAxem5LeExLWFdUcDBzakFrQWErRlYyRXRXV3FHd2RYbWh4bnNLVFVHdTBSWmNESFV2QjV3RUpoWmJzTnN1OW4vZXIyL1VPSXJnajdXd0JXNVczZi93M3Q3K1EyZHJYVXUrUGFzZU9PMklTRlJLYUVqemFpTmF5cWEvSEV2ZlZVbUpDTkNBQTZyNXdwK0NNZ0ltSWRKRzRHdmpsUlUwUkRwQ1BVVzl5SzZramRWR2E3MlpyaWFtWTNTTEtqMmxkbkJaTlltbWxhNkNXTEFIaWFnNVo1bzMwNU5lMDY5UGQ1NlNaUDVkd3ZQYms1NS9sMC85NWNrM0owYy9rVTVWSXBIUDE2YkQrTUc5WmxVbGRSMTVMMUJlNE5OMmV2bFZmZkdWU2R5cGpBNWtHSUNDVWhJQlNaQkdVR2xRTVpPYmk2Zk94VTBGeEdCSUlCSGlSS3dwaTI1Vkx3K0duVHQzbHU3Y1hKOU4waENjcG9sTittbkR2ZlNxZmVzSGZybFhhS2twa0RabkNxZVFBaFJMQWw0cDgydTdPeTkvOE1IVzMvL2o2Z2Nmckl3SENTeDRwL2NBQUNBQVNVUkJWRnloa2NkMnN0blY3NzRVWFZwdUszUm1SVzluWittajZ5czM3eXlOOHFTR0ZsdVJGUnZiWnJ5K25IbGJKbmZ2cmQwdE1jblY0VTc2NFBmUm5ROGJOejlyNVhua2cyVzJBRmZRdS9zdGU2aFpLeUVCZXlWZWlSR3FHWlpFRENvanN6U2F4U2tobXFYTncwNWpGeGpXWG1CaWJZT2k4Qlc3OG1rNEowem5PTWVmQ3Q5cXpqUUhuUWtwZmVZV3A1dWVtYnNGRXNDVkxqZzY0dGNrYzUzNFFDc2ZnaW1yVmpsKzVYQjBxYjI4c3RaNGN6WE9tMUhSVWxTUkthRWc4MXhxUlVIN0loM2FGVlh5RWVrRFFDd2pjWENBZHpJeWRmdkhLNzBmZG1JcGxRcGVKYXpzM0t1M3lNOGpzbHIzczM1L2EzK1k1cFBsR2E2MWtvUEd5cXhoRGVyMmpDNkhxdUdOaFM0MW5HbW90a3dPa1p1b1NxVVdNTFBpNEQwUC9mREdFVzREV2tnZ0ZWRWVBWVlqaHk3RkY4MkZuMXlVRnZHMjkrTVNmcTRwWU9HTTlxeDBwYUNGTktCMG9PQnFzdEo4cHlzWEpYNHR3cFpFYThZbWtiWmFKOG8yU0dlT2JlVVVQRkpsNHNDVlNFUytnTTZoQ3RHMUlIeG42Y3lmQ3FjTktIT0cvWVh4VEYvRFAvM0lnWTUzZFhZL2huMVM1a3Q1Z2Z2YlRWOXJlTmFvTllvazhwdnJkR1hMTmJQUzZGb3JyNVFRRk1Pd3hJd29TQ1NrUVFRbHBJUVVBWXBCekNmSEpSRUxidFgxYWw2c0hCekpaN2VTbzNGclZqV2RubGc5aWFPOXRXNzl6cHVIbHk0Y1pVbHBkS0JqbGZtNVJnRXBZckpCT3I2K09KeHRYYitUL2QwL2QzNXpjM1YvMnFpRFdEcFNNdTRhZW5tdHRacU5pNlBsSFo5TnEvYU5UOWMrK0d6cndYNnZ5RE1uTmloblJKUW5WYlFPN3kzOWZUODVTdjFCbE9aMVdrN2k2a0ZqZHRpZGxrc3ppY1BpMkpaRHM1Yk1jNkFRU0ZYYUNFeUFua1NtTW9iRU1GRVZxYXBoeTJaY05iTEQzdEx0MVpYZGx5K01rZ1JpR3JWeUVlcHozOXc1enZFdHhEZU9NODNOUWwvRCsvSlVOOGFqT3pzVG1pd2tiTHgwWFBwVzFyallUYWNSQlI5ME1hTTZaSEhaTlBsaGhTRms3S1hJYTlSc2FpaklJcUFKYkJ4MzZxaWRNalJLQlFjVEVBVm9iY1JycmpWWHVocmxucDBHQjhpeHRtT0FpQUJHS2MxMXZlN3JLdFRkRU5vS3l5bktHSjZJZ21ncGJGbWEyaXRXWkVPczJ1dExLeGRuL2V1SDg0b1NTdXZhU0FpQ0FCU0VDZ0FKTk1SSXNFRUJiY2h5MlhsdjljSmZyby9LbzlGR3lPOVdIQUJoS0lmWWl5VnRoQng0d3VLZ2d2TGs3RWIwNnIvL0huK2ZxbGVLWVhQZjIxbnNKZWFZRUFTMUp4R0NDdkV5V3JNZEg1VnBQcDE0N2N5bXRodEprWVZhaFVYajBtbGp2OENWOE5Nc2lVOVdIdnZ1NEhtZWhTZHYraWNTRngvRkY3cnVhTzZJaGhKUXhIVzdybnVEc2RuZTZiaktVS2dzQ3FQR3pXUjZhWDIydVRMTmJHNVJhbmdsRElJZ0VpUmVqUE1Sb0VCTUZCU3hJaUZTZ1pWblh1VFN3UWgwVlcxcVdoMGU5bTdkd2NlZmQwdkp2QmlCMCtZZ2kvcXZYcHA4NzlWN3E4c0hXWnByeTZJMHc0WjV2V29GamttVTVaRGxlWEwzWHZMcjMzVi85OG42em5TMWtHU2VoeUdRaXRxam1uL3grK0VIdDNzbWJqdS85SEIzNCtidGpmRTBjdDRwTzdGbTJHdFhhKzNEeWE2NWR5czlDSjBEblJ6cXJKSU0zdGpjaW9zZE1rZDJudlpCNURRVnhreU5tVmc3UzlNeWErWXdQa3FuSzkzcFVvZVQxRVhHTmF6dXRjeFNtOXFkU2FkZGROdlM3ZGJMWForYUFCOFlVUG83ZWJ1ZTR4emZiWHlET05OWmE5Q3p5bjgreHo2ZVNDSTYxUlFBamwwUFoyWVVDY3BYYVJHTXJ6dkZ6QmtTRmdvMUorVFNYcEY5OXJQcitFV3U5MVUwSmdjSjlsaVBieDVDRlh1NTdOLytYOTlNMWpybDdyN2tvcndCRTVoUmErblQ0T0Z3LzdlM2RjN0tVUWlKc0FFek9BZ0xCS1FDak5kL0hWMjZkTm4xb2pLZFNteHFXKytxQTFBbHg2NUdJb1BVMW9SaTZwZXVMazI3NDBKbW1rVVo0MUJEa3pKYXNXWW5Fb2dvRWhVSkFGMmk0M0VWSy85bWhhNDZNNnpNaHNjeUc0MGdTTnEyczlscHJ6UlR3dlJlL2VBM0JROVllUTNqMEFRMm8rcHlHRnpJQitsSXdvUW1zUzBia1lvTkxEbFZGeDdqcXR6ZUhYd3dhUG5lYU8rK2kzenYzN2M2N1hZL2NSN3VzUm41V2RueWY2aDFaTkYzQ3pFbU92UDZ6c2txSHl0Ti9FRzVWYytJZXZyQ2xwR25ISVFnQ2s2SVFCUnp0ZXg5Y3ZkaHV6L3F1Y29vWHhuTWpCcTNzdjJOM3Q1U2M1RG9xYUZDdzgzdFlTS3hJS2tDOGxLTEVLbEF5aXNWTkFGa3ZDakhnU0FFSTRnQ1pVSFdmTDI4dDVOKzhPSFM3bUczNUJTR2lZcElIeTIzRHQrNHVuMXAvVTV2YVQvSlNxMUl4SVpBNGl2RG5yUkNwRVMwY0ZvWFp2dGU0OFluMXc2R0YyZmNxMkFBVlVzTHFpcWwvczIyK2FpZlJXWWFxd2gxdThvM3h1TjJWWHJoa1kwTzB2YjQycFgyR3hlTDM4M2kwZDdxcUZ5Ym1LWFNKQTRFcmhBWW9wbGlnUUlKNERRVlZ1MFl0ZGZPUm11cm8rWGw2SlhYWnBRaTZ3NHVyeDlzTGMwNjZhd1pGUTNyRWkxYVd6YWVURCt4b3lpcTQ5Z2xuRXZ0aGRRODhnc3ZvdmJjVXg2a2MzR21jNXpqajRKdkhtZjZzdkhqeWIvTE0vK0NMeDB5Q0JBUmhxOE5PMTNQNG9Xbkw1TW9Hd2M5S3VyUFI3Z3IrZ0IrQW9kNUxwczZwVTAyYUpKMFA5T1VoaEdCVldrQ2c3bGltMGZKVUtNdzduYUpIUEJ3cW1ZaXNJQmxVU1NOZ0JqMnlOaENwUzZrWEFvSEJoeUZSVTJKUlgxYnFiVHZwMGM2TVJ1dmJxZ045cWtQRHFFUjBBUklpSlh4Q2lYcWFhQWdDdXlWUjVTanc3MGY5WnJ2cUwya1AwN3k0b2RhREpMVktGM3J4TjFtZXlYcFpWWWZPdmRMSnplTE1CWUZEUVUyZWxJak1iMm9yRmE1VEVOamFkSzJoellmVnJOK1BqdVlUZnQ1M2ZkMkg5UFBlQ3FISlFWMGFmS1dON2x3NTZuMDVUbTc1a3VkcS8rYVpvQzVId2pBbHowVDhqUmozdlBMUER4cVlRSUoxRUlQUGdqWWhDcWFUY3ZQYmwrclhOTTdCWlFHZGF6cVRuTzZ0blRZU2laV0ZZWXFEVWRzQlFxaXZVZGVoTHpndW1ZZ2FPVTFCVTFRMElGVllDWVJJaTNLQ0JzZnpIaGdIdHhYTno3ZktqbHpERU16SmVORStjMjE2cVZML1ZabmtEU25VZXdVSnlGbzRTaEkwQzdBSzBrQnpZcDFqSFpETlNWdnVMd1JPR0tJeHB5WmFXRTl5N3QxblVSVUZZNVF4cjdNWEEwS3BZa2VORHM3VjE2Yi90Vzd2YXNyOWJnZmZ4eWE0NW55WENvVWtUZ2xoUWxCU2N6U2c3UnJHR0ZXbU1aMGQ2MjMvOTY3MVR0dmY5NUkxZXR2UzNPRlRXc3ZzN3ROUFkyb3NvcVVza0x4dlBDa0FGRGRFbnFLdzZxWXRxdzFrVnZVenZ2amliR2UwNlp6bk9QRjQ4L05tVTZ5alo5N2pEOU92M3BrZ2ppV2ZIa01kSnd4ZmVZZzlQamNRZ0tCc1BJNDNRbkJWN0hVRFJZVHhPZWdBand2VFI0QVlpZ0NDRVR3U0ViSjZteTFHaW81WkRBSDR3dHlOSU1jRm51L3V4ZllvdytxUUFKRUFpT1FNMVZsQ1VoVnJDSkx5aUxZa0pNZ3dBUXlEQ3MwMzA0RThPU2d3akFicm13dXlVdU0yOEFVMFpKWnU5WmQ3cTJ0eEt0Ukh1OStzbmZ6Zzl2bFlhVURCMXRKd3VZMWRmR3ZWZ2Z0aC8zTWpWSmEvdXVOM3R1WDZ1V1MxbXhsZmQvMXZaZEdTeGYzYXM0cTFrcVF3bWlCTGtheVVpM250NGZGS0l4M0I5UHRJZStyZXV4bWU4N3RzNHlCR2JSSHcwUFBBaUpnUzhLUitHQUJRNHNGT1IyYi9KN2FOVjk4UXp6WmlXZC94YU1PcSsvZ2xDQW42WEtQbGw5OFZqdit3WUlPanpUcVBKNzZpUjBTSzlTcEw5TFJ3SDErcXprWVo5NHJ3R3NxNDdqb2RpY2JxNGZ0ZEJKUmJ1QVZBR0VLU3NTNFNzOG1LR2JCVlVGc1VCUVVNUUhzclE4UmgzbDlYY01xRGtncWx4ejJrKzE3emUzdGpSQ2lFSnlWU2F5TzBtaTZ2aks2c0Rib3RJZmF6aFJCYWN2UUhEUm9YaTFZQ1JNUWxEZ3RqZVZXYTZubHVSS3VoZUNVcWpVNXBRUUM4Vkh3VVZrTGxZb3FKVXdCM3RwcDFyN2RXWHJ3eHF2MVgvMTR1TnpJdG5mMXZhay9PSm9ZUDdBK3Qyb1dVVzRoS2pScmQ1V0tKTlRhUzFBeWkraHVwM240N3J2eC8vSWY3bGw5TTJtcDdnYXpIY0tWc2E2MUtKWm14VXNGa2xLVXJ3Mkh0QTUwTk1udjdndzJrdmp0VFZwYUNrWllCSTlMbVMwNjV4em5PTWMzRTM5V3puVGlKbnVVTU5GeFBOUFR4NDdITlFXK2VDcVpLK2lkSHVTc0FDQ2RCc0VRMFhHd2tjeDlFM0E2OU8zQWQ0RU9QSU15Z2hVWWdBQXRCSUFGU2dlTm96dURPLzkwci81OENFY0lDbXpGU0ZFVzVlY0ZKWW9TY3BIVUJoUUI2dmc2NTJZcUpiVEt1RkNYSFQ5TE1USFE4MHcrZ1dVRkhGY3NWc1NpUlNqRXZOUHJGMzhMMnRMZFR1K2xTMWV0MWozVlNVZXB2OG5qVDhkRlB0TmxTS2p5SGZETDlNcC8rbDc4VnJacmRuUHhtblc3RlMrbjdYRnJPSTBxYXhDVmpkWTBUWXQ0VWcyQUNiUVRIWU9GSDA2My82OWZQUHovM21kVmd5dVVIbE9nQU9yamx3TVlnVEFGTWxId2pCbjBrV3NNV1M3b0Fnb3lUeXljdHlZL29RRng2a3Q0ckl1ZjFwRnloaHc5ZVVlYzlkQjlrYmpqODVDSlovaTIva1Jibm1CT21PUTRHbXhCbk9tWkxrNDU4eVRoOU0zeno3d25VdHFMTS9Xa1BCa0QzL0wxcGZGZzQrWW5GNDkyRzhOOUc3d0dnb3VHZG5XNC92TEIxc1dIM1ZZL05hV2grZUpEaEcyUWJ0NWZQcmplclFiZExGVzFCQ2NFMHNKUmxadURCNDNKb1pXZVltV0RXczc5cXhOKytjYjk1T2YvZktrY1ptRXN1cHpaNkNESmRpNWNQWGp0blh0YmwzZTY4VXlWb2xKTkttaFZhUzBVZVdWSkNMQ0FCRkl6azQ1N1c4VWJmN0g3KyszVjZ2cXl0MEd0RmtyTmxKUktKSVJHNlR2Qjl4Z1JLMkhrS2hwUmRzdG0vVGRlcnYrbm4yeS9kbG1VN2J6MDd2U0Q3ZnRBNU1Wck85aGE1VmN2eFpzWHVqYTdlakFiL09lL1M5Ny96Vm8xWmRMZ1psU2x6VmswTzBoQ3Q5ZGMycGh3QmRkZmhUVjFGRnh1ODN4NVVteE82bzF4WHQyN1VkKzVIZCtieERNdEllbDgvK0tnOSsvdVo1MjdEUUVRenJiN09jNXhqbTg4L3N4MnBxZk1nU2NHNitjZFNMN1VmZkhJUVdTZWVET3ZmSFk4ZHgvWDNTWEZDK0pVaGNvSnFpemdlMHEzbFIzWlZwbFZWUG5JRzJnRW5lcW01Y2dkMWVXOS9JTmZmamc3bXNFUmhNR0tXSkZTVUNwclJNM05USFdVaTJ1T0Foa2xpcnhDVU9RMGlTSlJMdTNWOW5VcTJ1UFM1SUVrRUJSZ21UVXZ5bld4Z0VrMENLekZoRmx6bVB3d291ODFMT0lqTzdLZVF1R2J2cmwvc1A5dzUyRW9neUZJQ3JTdy9yZHI2alhkVHdlRjlWYVpSTFhhb3lnYXNwbXhqY1JTbEJ5bHRLZG5EMFArcWVPcFFFRGE2eUE4Qm8xTGZGNFJERWlEbE1EUFJRMGdJSVlBYlVDU3YyWUVnaVJnRFdmSXBuQTlTQm00eUdrUjNVdkgvT2FwU2pRblJyWkh1a2VlMW9uMGhWUkpqbCswK0hsNk56d1oydmJGTjlSWDJQSkw3MUI2anJ2ekxFN3NvTWY2R2NlaytaZzJQVzVtZTZRaDhkeHM2WEgrZXR4Y2kyZENRSUJPZ2l3WGRlL0Jidkx4eDZ2RHcxNm9GU01vVTZuR3BMa3lXOThhZG5xRE9LNk5PbTU0Sm1ZYnVGVk9lOE9kTkIrYkVFU1VnRFFqNXBDNjB1dyt6SWFIaWI5a1F4eDV0VEdycnp3NDZQMzJvK1Y3MjV2NU9DdW5JRXcxalpxZDBVdXZITDUwYlg5bFpSRHBvS0RBRUFvS0hsb1VJSXBZYVJFbHpGQ2xpZzRiM2IzTkszeHhVKzFlNzFid3Rwa25qVW1zcDFHZHVPb25VY2YyQi9xb2J4d0RtblEyc3MzQmhTdmh4ejgrZXZQVjdaV1ZpbTNyMmh1VG56NnM2cTJMcmRYdTBrYTRlbUYvdVoxSFVhY2cvbnlQZnZ0eHk4Wkxia29JaHFWZGhjYVVxd2xOMHJnMXJpZllWK1c5eG9Tem1ZcGNiY2REZGV1ZSt2U1cydGxabWU1MHg4UDFRMlhMUm9VTzAvRGdMNjlOdDFidlo1a1FmV2xYbmVNYzUvaEc0Yy90bTNzYTZHdmx6WDA1VG1hbTAwbGJGcUtYSkdDQUNSUXJ4RW90eC9wL3p0WnB1Vm5aeEZza2xyV09hdDFESjVyRTVXNWxEKzMxLy92NnpwM2RVSW9Vak5UTWRRaXlPSE5jemVvWkVuN3BwNWU3cnplcEM1WEdFaHRucERKY1dmYWFXZFg5MFQxcTVYVjdYNmpXaktDSWxXWWhKUXUzSWhHVUNCQkVNVW1sUkpza1RtSnQyRTNMU1J6SGFpcVRCNU9kVDNlcWNhV1ZDbTBaOThUK1VHLytqK3ZUeldMWGJYUER4VG5SWGxWOE5NTGRwQzdLL241L2RHZUtQakFBeGxBMVNTNDZ3Q29YTVJCQVVNUldFTEhXWG9sWFpVQU5FU1hRQXRLUUJHRlZVYW9neG5RamUxSFVxd1lyUmlLbXN6UDZJOTdSRjRWVHFuUVNBRDdQWkZ3UTR1TklJRHB6Q3M5N1l6emZ4cysvdytjNSt0a0Znc3hEc28vcEhoTVlpM3VTVDJpVDBPblBwd2Y0ZmNIVGM4YW9LOEJ4eWJaVFJXMFJ5NGdGYXdWZkdkZTk3YjcrNUU1ek5HMHI2MFFYeG95U2VMVFNkaGRXUXBKeG9JV3loQktJYUJFYk9NMWRkbFNZU1lHeW9oQnIxbkZBNWtQWHVYVC9xRE9jdFozTEl4ZDdzelhOTnorL0dYL3d3ZFp3dUpJWGJTZGxwQXFUREpkV3BxOWNIVjllbjJheEUwNUpPd0dUOE1KYnVTalNHd1V4VEU1cGgrZ296YmEzVnFadlhFSDllbHp6T0ZvcFZ0WjVmVFhlYkwxdWJPZldVUDN5bjZmVFhPcGFnMHNqMDI1ejl2cmIwKys5dDdkeTZTaHR6MGdQMzBwZDc5L0dVZVdRcElqN3phakkwdFNtalZFNXVuOHdzenBvb3lGYTZoWVBONnBXTkRqeWR6N2xoemVYa3FyeUQ4M3NYcko5aE5zRE54amlhTmdlejFZcnR4U2NWa1hrM2ZKVWFXNzVwT3BQbFIxOGZydCtnMlFWZE9ZeE9jYzV6dkZ0d0RlTU14MGJtVTZteE9mQVYvQitQSDB2ZExxUUo4ZTFnMmRDNkZaak95Njk2QnFhR3pGM1c1Sk9KcVh1bDRlZkhPejhlcmU2NjBMcHhRbGlRMURDZ1NIVGNnVGxVY3AwWi9iUlAxeHYzMjFzdnJPWlhtdDdEUjlKR1ljeWNTNzIzdFR4eFVhVlQ0UnFXeUZseW0zQ1pDRTF3SkRqWWwwaTh5SjBSQ0FFNWpJdjY0Z1NSUm9WcXYzNjhOZEhreHNUTlZGV1c5ZDF1SXF0LzdoZWJ4WkZZMUs1MHBDTk9GRkh1UHZ6Ky9rLzFqSUZha0tsYVNZMEU2MFFKOFlGVHl3RU5xSkppQVdleEZIdGpYREVpQU1NTkpRRWNZSjRxZEhjYU9qWFcyYk5ycTBrMFFYRjYyNnlXazFYcWxMTlJJNFZFZWRUTWRHcDJlUkZZbjZucU9NN1JTMzY3dVIyT0w1N25uTksram9oVjE5LzQ4YzNlOEpmYzhhUitVUWcxMU91OExrdWVtRmNsZE90QlpqNzBUTEJxdU5MNDZweFo2ZTdOMmlXcFJZdUdDTmpEeHZKMFZwdmVtRzFqbElFbytiSzNFeEJ3d1NKZ2lUVE9qdklHM213VGpURE1Ha3Z2dkxkc2xvWlRvdWpjYXZNUjNGaVdlaG9mL0RSKzJ1NzIxbHdWb1FVYW1zSHJXNy8wdVgrSzVkM1Y5b2pvMWhya2tDa0Z5Y3NKeVpNQVlTRUZDdEg5akROb3MyVmd4KytPdXE2YnRhMjY5ZXk5U3VVTlBKcTZLWmwvL1kvTit1Z25UaG9sVVFQbXNudWxjM0RkMzl3KzlMRlQ3UWRxamdvaXJ2RVp2MWVtTXpZdE1VV0VZWGdva0d1QjdPMEdFU3UxRVFDMHNJcGwydkZXTjM4WkZwTVd2WDBhSFEvRGYyazJsdWVoVjVCY1JXU0tqU3EwUERCaWk4MU01QTVFcVZjaVBJeFQvdDN1U3FVcUxrditWbk05eHpuT01jM0VOOGt6alFQeXZqcUtnUFBmWXhIMzUxMS9TeTBLb1ZFRkpUMVZXV2lTTVFITUlUaVdacE1XblNrQmpmSGg3L1pIWDgwOUE4ZFJvQW9HRFd2cHhJcEs0Q1RJR0tRTSs0d2IyTnkzZDM5Y0wveG96eCtOWWt1cExLbXFFdTJHMUZHOEhWQ2lhMURSR3lDQ2FGVkcwMFVjTGErd3J4bDV2NG5rTld4VG1JYklsVkcvRkFOZnpXZC9NdE1QYkEwZ3M1TVdFUDhreXo3WG5lYURYSWFSNWxSZFJKVmpjeEgrYmlXZ3hwVG9ESndpV0tKeEVFNEZBSWhGdkVDSlZvcDQ2TlFOMWg2UUJ1bWJVd3ZTOU8wRytMOE1EOGNUdHZYTGwvN3QrLzIzbHNaNnAzSzdMdk9kSnpsdzdpY1JpV1VteHQ1VHFPWW56Sjl2NkJsOWVsdTFJbTc2aEZiMFhHNDJ2UFllLzRnajl1TDNmSXA5T2lVeElpY2VpM1AzTE9QT09tKzZvUjdiTkE2UzVzQUtJaFYzQTIrZXpSV245L3JqUEtNWFdBM2d4clo2TENWVFM2dmo5YVhaaFNSUk1ZcmtVVVNodlZzUGF1anFYMHc2TlpvQ0ZraHkxQXNnT3NXNWRMQjZPRCtUamFkWnMwR01lL3MzeDF2ZjZyZHJFeDBtYVVTL0ZHUzN1c3VQYng2YWUvS3hiMVdvOUFtYUNWelBISXJpWkE0TFhQSk02Zk13Q1JZWDI3OXpZL3FuNzYrcDJLdlcwMXYxOWkwOWx3OUhkMitjZjNDN3NNVlVOM3FqQnJ4cmJYTy9lKy9jZk90bHo1ZWJ1eTBFbThvOW9GbTQ2d29VbGRtUVJvQk1WY216OWVPaXZXRG85N0huNlE3MjdxdUFoR1JNc3k5ZkRKNi81ZmhobG1OMFRQT1NwSEtMQW9jZWFRT2NRM2ppWVJxaGNDNlV1U3RkbEUwYTZhSHJXd1l4N1hXOC9qSmhXbjBIT2M0eDdjRTN5VE9kQVovdEdIa2pCdGtudGNsNnZGREM0d29IV0pkV2lxUSthVEJWdVZCSm9RSGFYNnoydis4UC9uMHdOOHRhUUJWTG9xK2lXSlNwdFZzcmZTV3k3ellPemp3TGlCb0NrYVZTczhzVDJpOE02YU5xZG1NOVpiQ0padTkxSXBXalZrakhiZml5SGpERUVxUUFJQlJqd2FwS0FnQlRLeFZNT0FHY1V3K2pvYlo5RGY1OUwrNjVQYVNIWnRRVjVMVjBWSjc0NDJYUTFwU3BNQklYS0pkdDhtcmFSUVBWQTZlUVFKSVlBSmJjWkVRZ1JuaUZEdENIVUpOQnRZMWhhN3ExYis5VUc4Nld0TlpzNzFHM1F2OStQNS91ejNlblIzZDZHZExEMm5UVFZaMnVkR3YwK25VSGxVcWlHQnVIc1BKQ3ZxUDFJa2tRbUgrbXY5T1p3Z1R6c1NOUDhaYW5rVXVIcU4yenhNYzl6eGhkR2U1Mmg5dWNCSXMyRklRc0pBSWhUT24rWGdRMDlmQ285NU1KbUhGWEZYalc5dFpmNVk1RUhHdFFrMjJTTko2WmFtK3ZISFVUa3R0RkdrenQ0RVNLTUN5MkNCbVhFUUhvNWFqUkxRVjBSd01BckYwdlZ1WkZaL2UyN0dUU2JMYVkwTFpqZTMzcndhYTd0KzkxeEFrTlI5a3pmM056Y0VyVi9wcnZWRWNBWVlCVDBMSER0NlRrd3lFMHNDVEdJK2dVR3Nkc3VZNHBWMTBJVVJpdDZhdU02czdSM3ZqOTMvVnZuVWpHUjNaRUlhdzk1cmQzZS8vWU9mSDc5NTZlZW5Ca3BrbHBIeTVXcmtyOXc2V2I5KzVQQjVFNHhGTng3NGFaZFBwaGY2a2VYU1lIdXl0YmZmallsWVo3VlZFNGpOZlIzN1FEQ2dyc0NhQ2FDaW5LWkFvSm9oeVpFdHRKcEVlTnV3c1NXR2EwN2g5bUhSdVhsbmRYcjQ4c1BISmJmdEhqVU00eHpuTzhXTHhEZVZNZnlDK2RLbDlNbTA5SmZoRE0xazJsaTE1Z0VtUlVxVFNzbUVHbGdlY2xuRldScFB0MGZEV3FMNDFLKzRFdHovQkpLQUEzRUp6Z0FtaW9CUm5hUlJwVlVxd0hXMjA4Yk1nT1puYWFtL05SSmtad3I2ZmZUcjJuUnBieGwzTnpRVVRscXAwalRwckVYVWowOUR0ck5Gb29zNXExa1lJbm9KWUNaWWRPeEpOYkJYSGNkazAwNFNPZFAxeE9QeC8rdlNoU282YVZBcUxGNnM3Uzh1eGJ1Z0Nmc2RZTWxRVEZTaXFPdDhOeGRnaG5udXhHTnBKajZSTlJxdVlMQUxOSGhTeUcxd05DUG1JR3hlVDlmOTA1V2hyVUxaTEthbDZtQi9jUGRxN3YxdHRGOEx5d0gwOEMxbmpMeWo5bmd2UlZFVjFCQzlBRUpvWHNYK2k4YitvWTc0WWowWXN6MmNhQmdVUUswVWdJNnhabEZJR3BHbXVoalBudzR0dkx0YnlUK2FkeWROK2VXcDYybGZia2s0TVJGOTg2TWNtelRsWm1yOW9Ia0syTURXZXByamhxZDgvdnVCbjJQZWVjb2FQdnB1M1dBQnFrcG53YnA3SFVUVHFMZTNxS2l2amFkQjdqZFp3WlROZjN4cGxyY0xHUVdrRGFCQUhHSVZPNE81MDFqZ2FOQ1o1NXNtSU1pSUtESEdha0tEcVZ0TjAvMkhyc0QvYjNDamlWRzFkanY3ZC8yQXZ2elMrL3VrSHYvbDlQS3VQNHZUZXk2OGZYYmsyYm5RZEpabzFNYk1pVW5RaUwzL1NwTFdTUUFRUkpncEs1UlRsQkVoTUVsSmhnMWtuUCt6Yy9jVC84aCtYQnJzZFh4UHNLRzBlWEx5OCsvYjM3Ny8reW9PVnpyQVJDNURWcmpNZWJmeiswL1gvK3ZQM2RuYlZlQkR5RVlXODVjcU5hWjc0VXBGUFM1OG9Vc293bEJJVGNSV0hXbGhEeGJralZsRXdlaHhoWmtMRFVCcEh0YVJWMmg1MVc0Y1hPck9WSmQxZWQ5MzFZYk0zdmRnNWVPdktwTmxtdFZoYlBIVlVPc2M1enZITnhMZVhNejAyS3orVk5wM0dQVHhyTDByRVZ1Z1dXVGYwMU14SVJiV3ZTczZ6dnFVN2VyeWR6dzRtY2lqNXpxellxVEdBS3FDRVJFaFlSTUduRkdXYUpIQWg3SGgwT01pUGhqQ1V2aEZ0dkxVNTJ5MEhONGZsQStmSFRtb1NEcWlkRWtmQ1V0ZXozVU0wUVJuS2hpbmExaTdaWkRYTlZuMjhydjkvOXQ2clRZN2t5QlkwYy9mUXFUTkxLeFRRVU4yTjFvcThKR2RtWi9idTdOMzl0L3V3RDNkbU9aeWhhSkxkN0FaYlFZdlNLaXRsU0hjMzI0Zk1MQUVVMEdneEpIaW56bGRmVm9vSWp3ajNpTEFUWnNmTnhMVGlTRXJYeWJ6Q05DaHJaaGFNQW9Fc3BYWFVPdU0zV2ZGbms5NU16YzIraUoyRUxMdG9oZkZDbjFKemVITmRQZExFU1RFb3NxNmxRZGEzSFdzVTk1SndCcHdvRUtVQTZpR3NLbmNPS3A3d0didDdlK24vTkxZSDJEVU9XMk0wQ1hkWU03Mm1MdndjVTlwZk85ajRwRE80SDhzRUJCUzBlZGo1Zi9hS2g2SDl4NHI2TUhRalNXcW9JYk9BQ0hKTUV2aElXVHdlaGxOak0rRVJwL25Fa3lOMXlzQ1BYUTBqTWtFb0dJVWs2N0dORUFRRElOQ2tYak9mYUpvWlR1ekg2Y2FQdzEwbjV3UThoVk5MSG9uYW45L2dTZTM3YzVlRUk0ZkQ2Y1FZREFpSUJNSUFFb0RBQU1GNXFxMm52V05IOHdlZnBrMVBkUzhlVTh2UlJ3YTBpRG5BWWVUWjZ4ZDhrOXk5T05mZWE1Y09CMFUvM1hUbGNQR05mdVhTd0drTmd5QVRHQkFySWNod1pHRTV6Uyt2cnpVZVBhZ1htVXZBTkpJaUdSSzJVS0JGNnR1OXFmNWE2OEVkbWx2ZG0xckl3ckN6UEhlL2VlUHdZbHRmdTY5M2R3K0d3L2p5RlppOW9hSHFha2NES2lGb05LNDRqbVJOVGdKbUJFS3dZbEtaR3dGSW9oWVJGMU9jTGczMlorNS90ZkRuUDlVZVBaelBVMFhZays1Qm96VzRmcTM5K3VXZDJabEVOWWtpc0JCYWJneVQ1YjI5dVZ2ZlhMMzMwRGM1b2hXQ0ZHdlg1S1NzY1lta2xlQ0ZHcGxVSVNVQ1dhUjlyekpzenUxM3RCT1ZSQzNvMXAyK1J5M0NJTWQrQW1KcWhhOWRPM3h0YXEwVkdhZGx5bk9kY21PaklYZW1uTndKQ2pGVzhmOEloT21jYzUzakhIOHAvQy9BbWI1TnJESXFwdzU0bE1YZ3lINGlnTFNvOWxIZno0cHVJcnNlRDNHWUR2clpvTHM3eEUyUjdXZDZZTGdIMEFkSUFTeWlFT3dBdXdRK1FGWDZjNlhaNVlxTjQrMmJYYk5EK1RCbkpVUlZpcFkzL2RNNXE0Mi81dS9mT1J3OFRJcnRuSHVHYzB2RVlFQU1BV09BUXdDQkZubW9Db3dLcDViM3kwTlJBZE0wV0JHcTR0b20yUlhXbDR5LzVIRmdFQUFNSDk3YnQvOUI5bE9DeCtRY1NnQ3dUc0d1WXNGRlp0cDM5dXhHaGtDUzJDYld4Z0FaZ0p2TEdiZjFhcU94NHFxV0ZJMlE2bUUrcmJtYSs1SmRBMnBkaXB2QVZqQ2dSUUpyYldielhoWVl6MCtZSHd5NkgrL2xYK1RRQlo5Uk10bVV3RUQ4TU01dWFXZkJkVmM4V1hJWXNrbEhuNXo3TlNJeHA0ejN4TVo5UDRQQjFqS3pzbHF0UFQ3NDkxOTk5cmkxZzR6QUJVQXhZa3M4OWpaOWU5VGoyYXptZXk3NWZScEVjZHdsQUhEQ2xoS2lrVmdnYUlGM3R3OFBEeEx2ZU5MY1VVTS9TR0xQcDk4ek1nRVFZRHZ5eGZXTHcxWjU1NkNkSGd5RHpqQTc3RzVabTEyOUVzOHRIQWFsMUhVTW9qR0ViSVZrcTVNbzZjOXRySWVQSDVaTjRWa1FWZ2tpWUdCRVlnYXlZVEZzZHZaYVg5NmlpMjhmTmk4bWZwZzRVVGVzbCtxdGNHbVordDEwT0V4TE5kdVlUcFUwQW94Z0duTTZ3V01uMitSaUh4ODBrN0FJcUJqQXNqSUxDaU5EQUFBZ0FFbEVRVlFjRkR5bjlWSy91L1QxL2VqZmZsUDkvTXVydWEwYXlGSDFneUNkbmNITHEySnVHb1JiUzVTclViQ2UwZWxVMm0vUW9HYTcxV3pQWlVzNHloa0NxUU9GcTNJRlVyQXNaSkFMU2NBS1VxSGlRQjBzcmd5dXY3RmxIV2pVWkROTVM4SnhLUmlrZE9keCtuQlhGS2tiS0xNMGRUQmI3amhUdzJCcVA2anRSOUQxQ0hCY1QrRE1ZWHRSSiswNXpuR092emorZGpuVEN3RVpqLzdFZUo0VkNzYVJrME13dWxyUkJuWCt2K0hnWVM3YkVucFlaRVpiZ3FLQURDQURNQUFhb0lDUjBOczZDTDZCT3FpTHBkcXJzNDFMdGVrRmxXOTA5amVHWnFkd3JDOFFMZGdzTDdwaDVsd0E4WmFNMmlIY2wvcnJCRzhOekNhYkRvZ0VaQUZTQTdJMEtFRWdLUkFHYmNyRmRnWmdRUUg0QUZFS013RFhvTXlWYXFNNkNMb0lqR3pUT05WN2pCM3dyT095eXlTUTBUQ0NGTlphbTJnUUdwaEhTaDhnR01VcndvVm8rUmRMMGF2T3NOeTFKYVB4TUpOcDRaZ0JDazk3T0ZYeXExb25PaE9RdXdZUXFHZkYvV0twMnVvZGJPLzl6Mjd4Y1E3N0NDU3NFRWlHSkpzNjhEendNcmx6aXFLUmQya3NTc1pUSE9sSHZ1MHpJTFBERkJxdEJ6MTd1RStodGNnQ09VQ3FqQU0zL0RkZ2EwNXlwaVB4RjQ4SkVZMnlNbG5CVm5DR1pBVDIycW5PUEkrUDhxSk9Wb2Zqdk9zbjJ2NXVJcG1qRkpxalJneUlycXRzdlVRK3hNMnd0Sks3UnFkRmZtZ3ByemFUZXRqeFJhNEFBQXNpYlNqd0lLVkVtS0c0ZDlmZDNnNnRkZ3dySzVBa0FDQkxaVTFRa0lQUTdLYUx0OWYxNDRkMGVTVXVUWGZDaWt2VUkvWkNKU3QxdHRVQ1ZlRndwamhWSWh0bkdCOEZKUkdlMEtvekFqQUpVb3crZzJjeEtteWp5RllQMmd0ZjNwbi83YzI1ais5T1BXNVhNL0xJaXgzUFR0VkxseGIxZEwxaTdGSXZtK1ZVeTF4QzNLRHVmTHd2Ukw4ZnhMdmxYQUFZcVhJbEM2bTBjSElwV2JrbGxsay9kL0k4c3RZSzIwYzhxSlRhbHkvMmYvRitlL1hDZmluSVBBNU1PdFByZEQvNXdqL1luV3B2MC83T0FEdTIwWEg5Rzg1S000dTQ2NUtXd2pOQ0swSDRYWkxRbmVNYzUzZzU4TDhTWjNyQzIzUWNhUm1YMVIweEp3TEJLQUNCVVRCS1VwSUVwRm0yWVhDVDRGQndEb0FJamtBQnJDMFVBQUtBQVVLQUttQ1ZnNFZ5N1ZvamVyWHVYNm80TmJDUW9GWk9UZXJBa2JFUGlsa1ZScHR1Mm5kY1NNbzlhR0oxdWh4ZW1BcHYyT1RlOE9CZXQvOW9hSGVKWW9tRnRHU0pDU3hUQXBoTGdRNnpaTUdRTUtRV0ZJZE9vOUdhUTBjajlnU0FSSnlaYVcyRSs0eGdtVjJGcE5tUXRvWlpJQUFBTWVqVFdtSUVDQUFXR1padGIzcllyeHpxTU10dGtUTVpJUzBvVDNKUWRsWE5UNlVHaDhCaHNHQVBkUC9qL1hKUHh1c0grZThIemdiYVRCRUk0NUtWd0RYZ3k5RDQzNnJ1ZnlzWHk1eVhja1k3VHBJMFVzWHdVU3dONEVRRWdrOE95L2NkYUNrOFpCOHhYMXE4L1BPZi9mTzFwVmNFU2lSWHNEdkplVE55UmJ5ODR0b1R3dkJSVDQwSndaSHlhbVJScldBck1VZk8yTng4Y08rM0Q5b0Z5S2ZsVWFmMTVnempzcnVuZFBIZkJRaUFWc2lFblQzUEgwcjBTcjVBTmdnWm8xRytrWjVHb2NieFR5VEJFbXdMcU5sdCs3ZStxUnpzZTBXT2xuS0FCSVIxRlBsU1V1R1Q5aXkwRXIzd2VIdi8xaGUxOTFiMjZzNitkSTJFbUFHSUdTU3dZcFNNd2dqVUVpeWVta2x3TW0zcGFDY0pBWUFWWU1TeWFuZ3FMaGJhdTB0ZjNXbis4dVA1VHo2N3N0bHVwRWFsc2VkVmhZT1ZlbGh1Um00eEhLNXZockpyNHcyMjJ1WFlHKzQ1MjJ1NHNaRVp0ZGFZandIN1NnMUxKV3EwWkd1SzZ5VTM5S2F5WXZqbFhmbjE0N2xoMzZNQ2dRMkt2cFRGMHNLanBkbXRVb0NPbkJ1MlMvdmI3YlZIODl2ck04T3VNbnI3Zm5mdmwwblVIOWlmK3Z4R3MxOVdoZVUwMTR5UzFVdDhkcDdqSE9kNEJsNVN6dlJkYnZSUEJPbWUvT25vQ1p5QkVaRUVBQ016SWlJd1dDRkx6WEp6MVQyNHZXL0JnSEhCS0dBR3JSbk5hTW9hQkFBSW9nSDFLNVc1RzdPTnkxTmkxaWxhWk9zc0FuU0d2aDg2VWJPYWxRYlpRUVlBRE9TR1VVV1dQQ1U4RHkwYVZYTEQyYWhhQzZlWDFlTHJwTGVvZnk5ZS8zSnIvLzRXZ1FIRHdDallrYVFFU1dMV3BFRWdFS3VacVBicWdyOVN5cW9kRml3SXBSQ1ZlcmxkNzZhK05tZ1NaQkpNU09BQ3VBZ0NRQUJJSHMrK2R3QWtnQUpZQWJoQWFYTlFoSVBZNzJhcTBBNXJFSmFCQ1poeTlNR1o5K1dTTmx0RE1BSzA0RVBxLy9IUTNrbTVGOHNkY21KUkVCYktrbTk1bWx2dlZad1BaZmlUY3JxRWlUY3NWSVpzQlVzR25xU1ZPaHFFMDdaaFl0dC9rTUZnTERScERVRlFtWjFkV2xpOGdDaUJKTEFZRnpXZWJQcUhiT1F2QUI0UnBZbHpiRXdsR1NaWks0RUZzRVF0SWJHMDJVdGNOeXhBUGswM1R6Q3dveTllK05qeG1HL2g1SnBCR09YYlZwbjBDeUVSbVJFWWtVRUFLQUNKTEJRekExc1VVZ2hQWjNPSGc4YmR4N1dIRDZmejFER0ZBU3djTVFnYzI2eVpraXNPRDJlR2FTWFhwYnhvN0c2WDczNDF2M090T3plMWJ5dUZWRG1LWEVrckpJUEFVWkpTUEdLUUp6eGdSNnh3VkpmblNPQkdwQXJ3ZTRWM2I5My80dmZWejc5YS91VE82cVB0eGJnamFBaFk1THFQeW5QaS9jRlhmeHF1M1RJZ1BmRDhUQ2lqWGNybzhFQW5tYXJYZStIMHpXaEd6TTNqd21LeHNEU3N0NUp5S1NrSjF6ZExuVTREcGRnNmNJYWQ2VHhWRXBYTzgrR0FFQThSKytqNkdlaTFmWDN6Sy9ud1lXdlltMG9IanJVQ3MvejJnMkdNV1ZaQ1c1YXZLYjlTS1Z5WFFkQllQUWJ3SFlicW1TUDR4UENmNHh6bitFL0N5OFNaY0t3YUpqd3VHZkdpcXgwdmUxSlB3Z3dBeUhiOHNNcGluT3g3VEtJUXdBcFRhNVhtWDZ1SmRYM1E2K3FZeENnSXB3UTZpaHlqWlFFZVZCWksxOTY4dlBycVN0UUtqYktGc0dsc2tyUW9ySzZwR21aUXF3d095ckd0RitDNmJpMTY3ZUwxVjhLVmRIZVl0Z01yaktkOGh4d3p6QjJRcmJsVzBDalpXYjU0YVRYcnh1dWJhNDhmUHV5MkI1aXg2ZVdZTWhzQW44QkRLTlBxaDh2aHE5R090eGxUbHpGMzJKV01Vc2hhbzVMN2JYYkJHQXNoZ0FjUUF2Z01qb0FxUUpWSGJDbGNhQm9IeWNGZ1NVMi9WVGFsMk9xK3E2MFZRa3RscGJJZ3h3YlFMNkxMMWNGYkZnWjlQQkNLQkpNdzYzYjRhS0FzS0N2SUVwQkdoMkVLS2grVnAvNTUxbm1MRHB1OUF6L1JMakZhSUFBV2dQYkp3VGxCa0U0UWhCOWtKcVFqL0VCUktIMVFqaXRRd2lqVUNtUmhMS2FHOFp1WEd5Zmsza2Z4eExId2Jud05JSUFRaUlqU2dqUW5CRENuem5ONHltSitWd002OFVxTk9tNHNRVE1DZ1JXeUVDQkh1elFLZEJNSUdqRTZacGVFeTFqTnpJV05Ydmk3TDFvSEJ5MG1TVFpYTXZaVWQ2cXVYcnM4REZYeStUZU9BVmVUWkZPQ05OeDUxUGpteS9uRlYzWkxzNG1EUTRFazBZSmlLVWVGYXllZGNPcGduaEQ2TUl3cjh6RVI1aG9PZXRubjM4Qy8vcXI2NFBIeVhyS1FKSkdPRTBqQTU0S056RkozTFhiM0hyZDgzM004SUZuV1FnR1JvRUZpNDlhOHVQSjZmblg1WUtVYVI5VTBxQ1hsNlN4czVrR1VZSVpKV3poNy9zS3FiZDNCYnRmSEZEaERIdWpodnUzc3piNXhQWEFydUxuZitQaWJ1Vi8vYVdsdFl5b2VoTVlnUTJpcG5pWGxuWjNzVDE5dVVUUzB2bnoxR2xSTEtBV295V0hoOFJHZDR4em5lTW54TW5FbUdFczVqdFFjendVLzlmNXBxNEVUQ1FSUGxoaXJSNDlBYUFhcVg1MHZ6ZjkwT3UxbjNXeEFQYzJNMWdkdjJsOWR1ZENjYXY3aGozK01rK1NyejI3ZnZmZEFLRVFrRUtDWkxUT2pjTUNsSWVXSHVUbE13UkpvMW4yNC9XK2ZiZDM1SmxXYVhLU1JYd3VZaUpCUmtSUmFRZ0ZFekE0WGxjTE1tOFgzRjh0dVpldkJibStueTNFT0JzQmhkVkc2MXltdnRtT3h5NDVsUU1PUU8xeUU3TXdITkExQUFCSWdBcXhpWmFiY25KdXF0R3J1akxTMW5Cd2dLVGp3clpJa2hYUklxb3hJS3dnWmtWRmJsTVFPc0FTd0tBbVFlSXJnQ3NCbklIWkpXR1RMU01wQkJ3dVRXME1Ld0dlZWdmcEhwZW4vWTg1ZWgwNjFQUXhqclpnRkFCTWdXQVE4enROOExOQ0JFNTAvbWVKMEhJajZIaURTMmliYXBnWnpCZ3ZJbzhKMmpBTEc5WUYvK01QN1h3dzhVcDJkaUY2eU9QS3c0RWdyak1CbWt1YjB5SXMyaW9JaXc1UEJ1dS9weGVOak45ZG9Pd3dqb1pVY2xTdGhCQXRnSnhFeEFKQ0VnWUZXUnE5MDh0VzdtKzRuTjFkQlIzb29XQnNaZEVObjg4SzArdUJhejVYZG5mMXluMHF4TGdFM0kyZG0wTzk4L0tlNXBiZTZsWXZ0aXRoelFMdUtBRFFqNDZnT0d4OTF3UGdhUHFVQVArb0pCQVFwaGErRVIreDN1a3U3MjVjNkIzTkpFZWxCQ1VCNmJzeDV1ZXoyZTNrcHN6VmJwR21hZTQ3UjF0RVdnVE1scEtycVNtbHdjWFhuOWF0ZnJsVFRLTWdkZjhoaEFyNFZQb09NUkZIWCtXeHJxdXNIaDB3TnF4SEExVmh1RC9EeDVzTGp0UnJ0NXgvZm52NzMzNzE2NytIU1lGaUpOVEpvQjJJbDk0T2dOOVVJTGk2dlhIbWxOTE53R0ZZU1QrWDRKS0UvOHhaMmZKVG5PTWM1WGc3OGxUblQ4WlBXSktVTXcwVCsraTIwNllrSDdqT1hQWEpwVEo3Rm41cW5RZ2ladysxSzRsMXkrR2NBVmNBZTE0T3d0Rm9LVnlvcmpRdCtYRktQL2Z6V01ONUo0bEdvamdBc2dBWXdBQXdDRlpCRUV0SjRTQUFHc0RBMHpMdHJ3OVFCRUFMWUVWWktDd0FrMkRJWkE1d0w0Q3JBTXVDN3VQemhVbXQyMmdveGE1YkRZYXUvZFpqY2J0dTBLRjhQOU9XQnJtVmVhSE8yUnNvVU9STVdaaWo2cUJ5a3lyRk9aV1UyYXBZY0gwRVVxQ3lwVHU1YTRaS1FFc0d4TmxQb0NPRkhlU0I3cFdGdUJ4RWtkUjRHT3VNQ3JFQ1dWcHFFRFJ0WktwTi9FZElxQUJBeEVGa0dVMkFHd0l3TUFjQUtOUCs1TnZYZm0zYVIrcFhCSUlyUkFROVVCdm5Zbkt0UkhnQnhWTW5rcU93dWp4bzVPVFk0K2dJbjArdWZPZHhQMlF5MnBJM05pYlVsemNRd0NoanhLSEkwa3ZPY1lHd3ZzODNoSTVMeWhBbGxRQm9MK01lQ1BJR2dFQlN3QUJhVGEyVk1RMDgvQ2p6bmdQSGtOWGZxaDZQYTJKT2ZCS05rQUJZajEreG9GcHVCWXpZbkNVTU5qUlRmSE1MNzIzSDU0MDluTy90VDJZRnZVclpnU01ZbGIvZnRTNzMzcmhaZVNlNFZHMXUvbXpyTXZWeUx0RmhHd1YrdjUvL3l4OVh5dGNZN1Z6TE1CNjZ5NUxnV0NvVmFIcDAyRTQvaHBJUE9jam1CUUpTQ1MxRjQ0OExpV3lXeGFOb1ZzaUVheFRZd2lDUlZuMHNzak9HTWlBVTdDTkpERzFnQ1ppRnlLWGM4MkcrRzl5ck5yWEIxNE9lcG0rUkNFMmZDS29FV0hOT3hUbStxZWxDS3BseVZ1OUpML1hKUnU3d2o5VysrV3AxcXJqM2U3UDNySjVjMzdsd2Q3RlZ5aXhvS1IrVkJlRkF2MzdwMjdjRUhIMlR2dm91cnIwbXZucmtxY3dXZHZ1K2VlNWpPY1k2L0ZmeFZPZE1wMVF1TTZwUWRNYUFYdm84OGh6UEJVNFlFUnc2Skl4Qmk0bG1Db2FPVWVRdkN4YUFsNjR1MUdSMFZReGgwa3AyeWJaQXlZQUZTaElKSFBHbGs2cVFBaVlqRVJQWjRaajFZSkVzTVJDTlN4V0NaQzBBakpUa0lob1RWWmVZSVlBYmd6V0RsLzVyMmx0WEE3Y1pXRndpRUlycGVuZjZnWmRJVUt0UXZwNG1mRlI0YkNSWUVJNktBdnA4R0svN0MvMWhHRmx6eFV5Z1NvNFV4aWtnQmxOMGdRTThrVmcrTTdSVTIwelpMKyswNDJkUTdnOTI0MFlkL0JyN0dFQ2dVakVTQ1pHRDl1cTZVNDdLSC9sQzJEZXVKb29ZWkdDVjR2b0I1OFA0K0t2MURmWGlwMEg2aW5WeVE4TmgzQ2xkcno2QkpSVW9lTUFnYU93UkdNOEZIMmF1Snp4Z2dCSnp3cUVsZW9xZHpQK0tKMTVPRExoQ2tRTENJWThJa1I3VW9ubGo4WmJkR0U4RTZIMFVTSjNvZFBHWUhZdzQ2OGZmSXlYS2pLWkhIZFdPZWJQZDUyd1NZTUtTejhtMGlBTkN4dDNEa3QyT0htUkVzTUFCTGhvQ3dvcm1WNnRtdEhlZTN2NnZldXIyWUpsNlJTK2FjY0J2d1VTWGNYRjNZblo4bWpxWXVYTzdOYm5TMkIvVTBqM0xiQURhbzF6NzlobVkrTGMyVTloYXFuUkExb2dVQWxBRGkxQkV3UEtHUU95YWJvdzVFMG1pMWkxVHo4cGJiOVhRcEphSFlGSkNpMUk0bk1UU09TaVVOaEUwZHRJRktmZHR4a3hSdHFyeCtaZmJ4eW5ReVg5OXUxSGFEVXU2NlZsbUxtaUdYY3FSL2hHNmdEdXVseHRKMDUyRzVrMnpYbVQzaTZTU043OTZ4ditiR280M1plMnVyUmIrbU5aSVl1T0ZHR08wMG05dHZYT24rMHk4NmI3L1JucDlKdlpJR3ArZGhwc0NLeVlHZEdvcXpjZktubDVuL24rTWMveFh3RXNYbStJUjc2WVhGVEMrSTQxc05zanl5VGFNNG9IWUxyUXlFaml4TGZ6bklHUjVrVzBiM0ZHdmxVeFQ0TExQUjg3bERPRlpicUltOEdwalpqa3JQODhRQ01RTEp5U085WmVDQ2hTVndQUTRzVXVvQ1R3SGNBUCtqY3VzblRmR0thYXRESzZCQUxnUUF1TWp1SUF5VVZBWGFUT2JzRW96ejkwZ0VDUlpTay9TVThPZFZsc2ZncElVMkNCQllKWXdyQ2kvWnhyaGRVTmRDajVQTndXQ2oxMTByWUIreGtCd2E5eDIzOUkrbGdyTzRTRmxvaDUyZ0NKcHhiVzQ0aTQvRjJpZVA3VDd4cUhJOEhCTVd6NGZtNVdicFo0dnhWZDJ1YlFFT2ZBT2x0T3owd2loekVRQWNpS084WjRhcFkwSFJpZUZqZ0JGdE9tUEFZYUpIZ1VsVjMyOFp2QlBmVFpqRVdKTE1MSGtpeGhuLy9yY0dQc0ZQZUV6QkJUQk9SbjhVc3BNVC9zUUE5c2V4b1NmNi9Uamp3TEh3ZXJScDlna2lEYTZrWEZsbWNwZ2lhK3ZhVEErRzBiMnZoNy82bHl0cmoxdXBBZXV3OEFybEhrNDF1bTljNzE2N3ZGMXZ5dFJyWExpaVg5bnUzOWtwK21uZG1CQk5XY0dGdlVQNTY5OFVzMnIrZjM5L3V3eXhod1Vpb3pjcSszaWNNT0tNb3p3V0FZM1laWUUwOUtqZGREZFhtdm5ka3RBRk9JNXZzUk5DakpFdzB6bDZpUXRKNU5ocVlNcnVvQUw3bGFMcmNkOTE5L3p5NXN5OHZ6aTFXNC8yUXhUZ3VoQWdFMkpoVld4Uk1zbWU1M1RyNWZpVnBmYnQrc0dPOEVYbWkwN0VhUFlPMnYreE1aM3oxQ0J0S29NSUEwOXVocFU3aTZzNzc3NjE5L1AzSHYvazlZMkZxWDNIU2RpM3JGSUZoWGlhNVBJNUhUckhPZjRtOEJKeHBtTjh0N3ZIYzZ6dHQrRllNb0VJSkNRRG1BSUtCbTFVN2dDa01oK2tNUzlJMlFXc0NCYWdCWU5FSWNGUnl2VmNSdERXYXJKRUJBd2dCQ0FJeE1CSW1VR3luNXVEQWdoQUVqdldTcXREdzFPQU4wVDBUK1hXejFxd2FMdll6aUJsS1l3anJCUk1oRllEYWdDSmFCVnF3eGFRaFJHK2Nmek1VUVBoOWxTa3BiUXlUQU9yTVI4VXBxdEZWK3RlYm9mRHdURHY5VFBxRnRBQmFBTW1LSE5VVmpMSm9qQXFsdVVpTkZaSkljQzRVVkV0OVN2TlR0MTU1TjcvNWIyTmo5ZjRjRktpWXRLN0tDQUkvT21aS1ZXdkpFNkhKQXNtYVoyb1gzMzRIMnVsamxwZFhKeGVudWxWYzZjNlBLaDBoaW9abDA2ZEVPQnZHOERUQXBVWHdHZ2VQakxpV2FMb0Yyemo5TWNmU3RIUGRCU2NXVnpsekgwNW1VL3FoUDNFMHczaldQRUhreTU0NW02L2tBMGVFZFZ4Vkc1OE5aeHkwWjBZR0RRQ0M4a2tDTUE2a0VlVTE0cGk4YUIvNGViRDZxOS9OYlAyeld4NjZKcFVvMzhRQkx0UlpmMzFTL3NmdkxNMXY3d1JOQnoyS25QVjBvMDNObSt2dWNNdXAxa0lHR2k2SkdKbjdldmtOMFExaU8wYjBjeDh1K3J1dTE2WEp4ZmxNZmMrcGhrblkrMkVJemNRcDVLNkFlL1dndldGbGQ3cXRTTEkxNHdBSmJ1elliL2Vnc29sRTFSTTRPU0JzaVhYZW9vakYwcXVjSHhmQkhYWDAwcmtVY3MzWERYR0NHWjBHQU1BSWNnQ1NHU25RREVvbFpJTDg5bjhqTDRWSVdxWGNnbW9DaEs3d3hJNk5Vdm80R0dvSG9TVnUvT0xhKys5Zi9pelgremVlSFd6V2U4Sng1SkNjRWtveVJCYTBBSXNQREZFeHo2bm8zOHZ1NWYwSE9mNHI0ZVhralA5UlhBa0x3V1dnaVV5Q0xZV2RRNFdQU0FQeUdJZkNsbEo1MzgrRDY4NGtTNXp5SVdUQ3l1a1VZN3hISFNGa3VSeUxuUnVDMHVqU210U2tXckdaZnM0WGZ2azRYNS9oek1HWkZJbWx5blBnbm83Q3YraEZQekVIU3owaDZydEtrQkVpMnlGSlVFZ0NLV1VsaVFKQVNEUldpSWdjTFh3VWhHME9idlRTKzRWUlZ0eXFqQjFzcTdWWFVNOUl3WUVBK0FZY2dIa0FWaUFIQ0JUWHU1NHhrSEp1U2dBUWVZaXlKVkp5Ulp1aUxXZ1U1V1BuTzdYdmNHbnZlM1AxdmpBUUhGR0x4bGpPZ2RkcisxSkRTNDd4RW9aTCtwVzhVdnMzOHEzcXB2aDY3NjZWdll2bEtVN0JHOWkxTDlqMHI0WEpoakhPemJpVER4SkNQVWQ4V1BUcGgrM3VTY2FQeUhRK25HM2dCUFBGY0NFdW8zMVF5ZkhEeGxBQzBZQVJiWmtzMW9lMTd2ZDZkdVBwbi81OGZUSHY3NCszSjNTUFVXY2lOSldWTG03T0xmNTFtdVByMTkrVUs1dk9wVWdMUHRWS2wyNzdyLzFDQTdXbmUzQlFrSDFvZ2hzeDZkT2NzdG94ZE54RVh6NDBiYUkwckxYYzlTRTlKMWdqNU9EeHFQWGNRd1BHU0FYWUgzY2FaU3JGNjhQWThWOUNyMkFxMzVudVhvNE96VnNMR2RlWkIyUkN5b0VHMkFrOEkyczY3QktvV0Z5YlFLZFhtV1lwTFVrTGRkang5UG9BMHFIQ3dRQjdCaVFzZThQNTFwMllWWkdGYmNkQjVRcDRvQzVMSVFrSTFEMFVlMUdwZnZMU3cvZmZtdmpGei9adXZIbXpzekN3SE1NTVJJS0tZeEVCSFF0V0FBcng1TWlKa2QzN21jNnh6bitCdkJmbHpOTmdNQXVVUWpJQmd1UWlLQUJDQWdGTzdFam9XekR0eXQ0V1JCSkxLVytXN2lKNi9VVjdtQzJsUkFwQ2kzVVRUbHlsT014TXpFTExlZ3Vkd2JKc0IxenpJSUFHVWdSdFlyd3JVcjlIK2JWZS81d3BqY1FRd3ZrRzhjQkpRUWdnMkVnd1loZ2hRRXhTcVZKQkN5QWpRQ05KSTA3V05QeHZ6T3NHK2haaURVVUNEU09TZ2tHc0VBQWtFeENOeVEwS0pMUytnTWJHQ2dEVkFuQnVvV3F5YXJiTFpuYnZQZjcvZDdOVHY0d3BiNEJBMkRHdlRJQ0F4QkJ2NnZqYjNaTHY4K2J6YW1XVTBsZGRBcFBiMHA0QUhBTGVwRGRlWGliSDVUaHd6QUpFb29zdUdMQ1NIL3NLT3RrNzVBUkdFZEtJSDVhSXZ3WHhnOXk5N3pJWG8rUDdqODF2ZmxZd0FhQXpNZ25xOThBQUVnR2g5QmpMbXN6azJSVDdVNTQ1Lzc4djMxMjllTS9MKzN1dEd4SGlqUnozS0YwSDlSS1gxNWRTTjY2dmo4LzEvRXFzU2dWYm1ranN2VUxDK1dQYmhUdE80WjJSRnRYQzNRZ0RZaFc5M2ZwYzZmb1lpMlAxSWZlOWlWdnYrbHJjZExSTmFGUEU1SXhPcmRHeE1vZ01nb3RoSlppcjFaVzExK3J0cGI2aGZLVmc3NHpyRGlEMEUybHB4bVFTYktRbGwwaU5LblNnMnBmcmc1YzJlM3IzcGJwUG5vZ0xWNjZsTDM1d1hwMUpwTXVDRC9TeHJXTUFJZ2F5U0hQOXl1MWtvcEM2em5Fa3BrQkpBRUJweWkzdmZKR2EySHZuYmZiZi9maHpvMHJlMVAxUkRtR0ZEQW9DN21FV0FFQVNHQUNBSjZrb0VLZzhZUUlQRGtXeDBkOGpuT2M0NlhCM3labitzNnF5RlAzb3lkdlErT0l4emdYRHFNQUFFQkJJQWlzbHZIUXpURkFNaHFjZ2E5TVRWUkxlYTNmVG5jK096QnRvakx4TE5kbXl1Vm11VlNMcENOc3hydWZyeDkrMG9ITkJISVFCQ2dRSW94dXVIUC9OSXR2bHpyVGc1N1hNeUtUQW9qR0JHQmkvSm1SckxBOHl0dkhnQXcwbW5FbldYaCtLYXpHYVJjT0FEb3VaaEViQU5JQUJTakREalBRdUVza3NBUG9XMVlhSXVXM2ZEV2xSRjFFVi96QXIyQlBwbTNkdnozb2ZUb1kvRG1oSFlZZUFpTW9SZ2RZZ2dwRkVQaURUaUlaaEVHcnBXNXo4Y2UyTFBFMFRvZUwwNXlwdmM4TzZRR3JOcUxsUWM4VVJRZEVCeTZBbUhWWnVhRGc1Tnl1Ynh0SVBHTmN2ZzFIR1FXT3R2SENLcVpuaWFhL3A0VjYxbVpmM09hZG5IcCtuSmJ6QkVXYVZQRTlleXRQRVZQa1ovTzFzNFhIeC9wNUZzeUtpQkVzQWdDS2NjVWhFR1FEazAxbnljcGV1L1hOYmUvM255Mys3ay9YdGphWEtNblNQUGV3NjRwTlh6eGVtdHY3NEtQczh2Vzljak4xU2lUOTFISW5FR3ZTRDI0c056dXZwWU5INVMveXBiNHRvMUpVekEweWxYZUt3ZDB0ZG15ZVhnSm1nYjNRSFRvcUZjcUNZZ0Fya0Jra2o0NlVDQWtRcEJWSVNFSllaa1NXeUZySmJuUEtSbFBHS29kQU1CU0NyRFZLRjc0eHZqRmhadnlzRUVtS1NVY090bHRiZy9KbXF0ZlgvUDVXbU84bWxURHVmY2hMbDNwQmRlZ3FqUkpKT1FWN1pIMEp0YVNJK3NNZ1RwekNTRXZBbzhtTnlDQnp3S0Z5TzdXNXdkVTNoeC85ZE8rdEcxdlRjeDAzUUFPTzFrNnVLNFFPNE1DRkhBU2dFc2lqSzM5MDdZOEhkeklSNHVoRVBpZE01empIeTRhL1FjNzBSSkY2cHFjekNEeTV3dVJPQkdkSVRBZ3dBOVNBQUNNdDkxajVha0VRQ1ZQWVZBT2lBbVJXYkd3T1prRFVGZWxqbmQvUnNBWkFBQjUwdlVHdk1xZ3VSRzdaTTZrWjNNendZY0U1QUFFUmVLRlh1bENhL1huTmV6TnNUOGRKMkxYT1VDSkxnRVJwUUJvVmFRZUJQQTVwRVUwVUhhTnA4eWlaWFRhQnFMd3lmM2hSNjYwTXV5aUVzSlFEV2hBV0ZJT0w2S0QwMllsQWxDV1VaSG14Skt1cVBGY0w1NnRPMDRjUVFZR0phZkRsWU8vVHp2RGVvV3lUNnJnMGxKd3pDd0FGb2dtcTdDNWNuNXFlYW43emgzdlpUaUtHeU9oUVFuVGJIbVFkcHllbjNwdEg2WGIrZlF2YndrTmxRUmNGd1FCRUZ6M3dFSjJjMFlLWmRDbWZhUURPdE9jdllpUkd2b1lqNTlMSXljWjRZb3lmM0FxZSt2Uzg3WDluSmQzUnU2Y3BPVTcyNmxsNHBveUxKeHdJOFlnWGpzTmxKMlE5ejI3dlJCenIyd0tHVDNjWEFnZ21oNnlXYkNRQW9HRDBERW8yRXJNeXh6UERnNm03WHpWKys3dUZQMzMxeXU3alJ0Rnh0V1lXSGZBZWV2NnR1ZUR3ZzNmc2Yvc2ZCODF5N0VnU2pnSUNZVFR5Qm1UNWpIdnhnMnNVNzYzM2lxM094a0pSbEczZnMyN0w2dXZRcWR6NUxNcTNuY0hCOHMvK2JuZDE0WEc5dWhtVll4RnBkQklITEk0NGswRXNjbEV3TTRJbnlST0laS3dQWmtweHJiQTFLd0pMTWtuYzFIcWFwYkYrbmpvSFcxNi9HNlJKdVQ5MDJ4MCtPSkNIQjBIL3NESklTc05jcFgxbFlnY1NiclZ3TmRaSmRwaW5mY2Zwb3JTQ2hOVzFPRitncExYNWNPclQzem1mL05GMnRpME5HS3hGVVlCVG9NeUZpcjB3bjEva045L3VYbjF0ZTJxeDU1WTBPS0hWeld3b0h6NmNIYVpUemNoZHJnM2NxcGFWVElCR0lBUkN0R0p5WHpvK1hmZ29YUGRDajRmbjNPb2M1L2hMNFcrUU13SEFzWkZpZnVyT2NoYWVIU05CQUxCUFpxOGVyU0o0bEd1UWVaSTYwSUMwUXVXaTJNM2lPekdzQTI1SnpCQ1FXVEo3M0xzYk04ZFFnQmlBbXdNcElJbm9PK1hacVZmZXZGUzc1QTZDZ2VUQ0phR3RGSWdrMmNySncrcngvb3dqRUR5dWRNY01pQUtrQXV0YWJLam0xZW1kZXh2Y005UWZBQlRnTXdRQVBuQUpnbG0vc2xweFp4eFZsYklrbXN0TlZWRXlGSjRwODhEWjJka2U3QTdUQjluaHpRUDcyRHFaSXpXSVhKckNhR0dneEZ3SGZOTnZ2RDEzNGMxTG5CY3oxWm03Ly9xWTF3Z3lJNHdTZlFFUDZTQTk3TjFOblhKZzdsdlY5ZEJJVkNqOGdqMG90OHJsU2hDTFFvTzFjSFFRWjh5Snd4T3YzeFZqTmpIMnhBQ2NvRTh2ME9CekZ2ayt1L1A4ZFY2SU1KMzJFajJMNW94bE8wYzZyaWVXK0w1aW1MTW9HQW9XRGpFQUdRRUk3Rmd1RlJ5YXJNYnhhcjg3ZGZOVzVWOStOLzNIenk5dDdhNmt3OGptWUtWUlVkdUoxcXFsL3Z0djBZZnZIVFptZXI3TVhDQTVta2hxREVLaVlELzBLclBUODIrL0RmdDZmZCtxalRReUdRSzRuRGQxTGdZRDkxSFh5WFd2M1p0Ni81MzYxY3VWK2FXdHNqajBCS0VzSkJJZWxlSURBU3laSkpOck1kTFFUUFhLc0RjNzZKYTZIVFdJY1FmZkczWUFBQ0FBU1VSQlZKakJZYXlHdVp2WktCM2k5a1BWYmJ1RFFUbE9TbkVjRmxtWVo1SFdvVGF1dGtoa2tUSUZmcUY4NHpGTEZDaUZWWmhIeHN3bThlck8vdHo2bzlyTlA4N2MvUDM4ZzN0QjJtTmhDZ1VXYlk2Y1NTd2tKSjdPUEpHNjNrQTZmUkFaU0dBbzZmeGlaeS85OVMvTFg5MzNGNmRuZnY2bWZlVzFkVjl2dTM3WDl3c3B0QVJpQUFBeGNpd2Y1ZVI0U3NkMWpuT2M0MlhBUzhtWm5wdkcrSVRTNXNYeHcrNDhrMkNKcXlEeVhCZFVmMmVRYldXd0QyN21DeU9JTGFPMU9kbWVCZ1BLRVo0Rmp5a1hvQld5cHpqMHlQR3hIL2o3b202bHNLZ3NHWmR6S0lRelNvUnowaGR6ekRINDZCVUpoR1ZYMnlpdlhZdjJ2bUZLREI4WWNBRHFJS2F3dEZDS2xrclJVa2t1UlVWTFNnK1Vnb01zOWx5Wng3RzZ0Uysra051M2Q3djNSM0U5bEdrZ09OREdvczNCTTFUV1BBL0IrNUgvOXczMzdkcWEwM1lTbEU2bFhrd2QvdW9BVWlzME9aWmhDSGJkRGcrR0xJZWk3YWpjSWVEQ0VwWFJtdzFuWDEyRXFrN3dFT0NJZy81blBRSWpUOUlOSEx0ZVhqNzV4dzlnTTJjMXhtZWx1WnJRcVZQNUhlQ2t5K0s3WU5TU1FFS0hMREo1MWtiRzFqSXpGZmVuMjF2MW0xL1hmdjNwOHMzYlYvZVR4VXlFV2xwMkI4by84S3ZiVTFQZFZ5L0dQL2w1ZlBGUzdHS21RRXV3WWxUY0JBVUxBQ0QwTXErY0xhN29EM2w3TnhGNXU3TGRLU0VvSmhTMlpJampIQi9kMjJ2M2Uyc2IzanZ2bGQ1N3Y3WjZjYTNSYkFkUjMxT3hoN2xpalVLUmNva0ZDU0J5R1J1cG5ucTRHMzM1WlhYdGZtdi9nZGZ0eUNRWHZkUkxqRmRZUDA4RDNmZHQ3cEVOTEVWTUxobGtUZFpJelZJN1J2aUppanFldis5UHRmMmFjY0pDcU1EYW9FaFdPc05MYXh0TG4vKzUrZW5ONWxkZlhkemZhbVE5QmNRS0VnU0RVQWpLVlZGSW15bElPcHZ4M1R2TzFmbEtzNVRVSktOcTVQR2wvVzF4Kyt2R0g3N3d2aW1sTyt2cEI3dmU1YXM4ZjBrM3B0RkhpMGM2OW9uaS9pZ3FlOEpIK3BLZDF1YzR4MzlkdkVTYzZjanVuZlVvZlhySmNYaG12UHhKdzNUV3plVjdPVFdlc3I4TVlCbEFpb0pOTDRrdE1uaEFnU1ZqMlZnbVptSUJFaFZJSVh6TEN0Q0FMWmgxVVJ6dTcray9wUFc5TWk1SnUyakZKUnNzZTNhcWdrNlNjVUZnbjJKTDRtaDI5WkVoWkNTdGlqeE1lVnFIYjd0RFZ3c3J3dm5RbXcvVWpDT25sV3k1U2NTeFBNaVZkcVVJaEtKQjVwSG83WGZ6TzhiOHl0STJRQjlVTE5UUVFTM0pBWElSWEdzYmhWcUY2UFZ5OHhlenhXczRuRGtza3JnZWxWdEJZeVp2MnNOc0dBL3NwaFVKT0FSU0F6Q3dkWHdxUzFBWjVGWnFLQXZ2YXExMHJSbEhCMCtNeHBtQnNlOCtIcWRXSFJHQ2NVcEdHT3ZNbnhHaFBWbWw0dWtBMnJmc3o1bE5IamZISno0L1J3YityTmFmalhFZWN6NnFac0k4ZG5nKzR5QlBSS0MvLzFZbmpSQ2lVUVI1N3BKcHB0bGNvYWQ3U1d0dHZmYjVuOExmL0dueDF2cTFUbjlaNXk3b25ISG9sZzY4MG9OS1krMzFHOTJmZjdCMi9jMjlhcTNuWWVKZ0xzRUlHQkVtWkNSR0ExN1hMYTFYMFg5Rk52N1JaUG11L2VSd2FwQk1GN1pHNExHVnhuaTZYMDd5dy83d1lLOGpIMis2cjcvV3ZIWmxhMmF4TzkwYU5xT09CMTFseVRJU29CWE1oTXloMWJWQkw3eHp0L0xsWnhmMjd0V0hQYSt3cFFKS0duMURqaTBFWmd5R1JvRjhBU0RBU0NxazFTQ05rSWtNRTc4ZWw1djk2YmxPcStZaTF2TmlMdVZvLzNEaDFyMlptemVudi9pOGVmZmg5RUY3VHFjZTVPU0tuRmdEU05lekNGWVFDVWJJL2ZaTzhPZlA2dFBSaFVENlYwenNPMDBiZSsyN2pmN2phMFU3MnUwYzlQZnU3K3k0YjZ6eFc0VjZJd3JtYXhtTzZTMFNrNWdRcG1lTTc3TlBsM05XZFk1ei9JWHcwbkdtSTlmS3QwWTkrTlFuK0xiYnhuT0VBYzlZOFVoUlBKN0tqcG81UVZLZU5iTUFyd3NJUUI5b1RJZ1RoZ1FnQnpRQ0RCaHRNZ0tQQkFrQkNFQnNCM0UzVHJxUDJ0QkFOYy91YTFLK2hjRmJYbmkxMm9mRFVlR1JvOGRMbU54Rmp6akh1RXVRakNwU1A3WjEwZnBKelZuQ3FGNXhwa01UY09ia1F5Zk9uVVBqNkZIRmRNdG9yUEFEVnhzcHk5S3ZpZGhOUVFNbUlGSWhTYkhEVk5KVUxYaTI4Rjd6V2g5V1M1ZktZc2JKNm5IdTlMR21FMjI2VkpRdmx1Yi9ycldEM1B2alFHOHhKYUFNc0JVSXJrTEZrbzIwMEFSNU5ZamVyU2VMTm5NMEFCeGxEenJ5ZlR6ZDQzekcxeStFU1UxQ21HaVp4djMyTEovT0U1cWk1NXdsTDNaYW5MSGtEOFlwOFRyaWVQN2FTTTUySktTZjhDVitldGY0eE92VDN6KzVzYWZlSEY5dlkrbTRsVkFFbkRSMHNkdytuTnZhcmQxZHIzMTF1L1hsMTdQM04xZDcrVXlldVpTa1RqRUk1RjRRUEdqVzE2OWUzZjc1QjF2dnZydTI5RXJIOTNJaFVvVmFvRVdXTEJBRU1oSUlpOUJYK0NnVTJiUTcrNTZiaWNNMFN2WSt2WjFzZDY4YUtobVFWRlMwcVJDM2RMZGUzQXU3QjZWSHQ2dGZyNWFXcnljWEw5UEZ4ZDVNZGJmcTkxMDFrR3JJTWhGb2tLeTBma2sySzZJSjZjeWdQek1ZaGhxaUFpTE5nYkZNT2xNbWR6aDMxRURKZ2NCTWljU1ZjU0JUTDh5OFd1WTFvVElYTnBjckszTnpseSs0bG1xYkI5SGFSdW1iTzlNM2I3YnUzWnJlMzI0T2swcGhRc0hXY2Z0bzl6eW1hcjBjUkhtdjU1akNJUk5wbXFPaDJMcWIvd1pjS3VyNW0vbENjMWFZOHZxZHl2N0dYTjVySkRqZGw0V2xqWUswV2hBTDE3M1poa0FtWU1Fd1NzbDZLcnI4dEQ3dE9UaW5UZWM0eDE4RUx4Rm4rZzQ0SVFBNVlTMmU1V3o2ZnVMamt3NnM4YXNCVG9EOWxoTiswSXBXSExmbml6YkwzUlFPTXQzUnVtT3lUcEhzRytoRDNnT0swUUJaQW1BR0MwQU9tQUF5Tm5saTNDeVk5cHlyVlM0VVNuSEVqODY2U2VMa2NKbVJqZElaV2FwS1ZRbmNoc3NCcGw1ZVNGMUFhakFEcVlXZ284SVNoTklJVnpPNHpmTGNPN1YwdDc4WjcrbUJOUVZiTE5peDFFQzRoczZIWWZodXBGNk4yQVV3bVJYYUNyYXF5REZKdlpqbmlzZ3QxMFE5VnpiNU5EYWJZR01BSThEeWtHTnd5Slkxcm1MNDM1cnlMZTl3dWk5QVQvcVRublVYZjVhQi93NWdSajdpRWpTUmdaOFp1WG9TUDlDNFBOOEQrc3gxZmd3dzhMTUkwMW4xVDc1Nzh6QldoU2xibEhWL091azFkdmZtYnQ2ZS9mU3JtVC9mbjkvWW5ldjBaak5kSTBMSUU3Zm9CR1kva0R1MWFQUFZsYjIvZi8vQmUyL2NucGsvQ0NyZ0lURGxralVDQUFoQW5zd01zK2dranNnYzFmUDg3VkxRSzcyN1dOZVhuRnIxdDdmaTNZNGlLVGl1bWp6UVZNSzBnbllxVHZmWGR0cTc5K0l2MXZybHIvT0ZtY0dWNWUyTHN3Y3JVOXZUamQzeVhCNTZxVWRkMXd3YkFpK1d6VDFIUDFZV1hEdEt0UUZzZ1F6S25qSkRUOFdoZHhnRUhkOGJCSDVjTHlVTHJXeHBScy9NNmFqaHFGb1ZxcUVmWEE1bGZ1dGgrbkF6K3ZMTG1RZDNsbmNlTlpLZXE0dVNCc1d5VUc0M2tHcytiNjdNNDQwYnMranFMKytVSG16T0RySkdubWR1N0VBUzNNbjI0L2l3dThmWGx5c2V1Sjk5MDlyb3pBM3pVa3hWVWdkdU50OU5GOWlWS2h5Z1lEQW5NNHVPeHdHZmVTODd4em5POGRmRlg1c3pQUlhkR0lrem5oTk9lK29tY2hTaWVjNEdubWpzaVVEWTgrOUxSM09BRWFUVWlGS1JtbUpaQmhlVWt3blpabWZvWUM0NG9iaWRkcllIdXEyZE5XWFdyVDQwa0FFVW83L1JURGdDaC95cFlPcGlVOVhrWWQ2QllGUWtIbytyWngyN0haNXd2YkZCQXBkUmNsY1BWZURtRUZ2QklBR0VGVVRFSkU3RVppeUNVWnlKdkZCUW4rWEtUNnE1eWZlZFE3TnVnU3cwMEhuRDgzOFN5TmNjTzBlRHFTU3pyRExPWEd1Rk5ZTEFKUzd6UWRFdEJFZXYxNlprcTF1QzRjM0VyakgwTEJTWkRnRWNoa1VPUGd5ckgzclpmQ2N1RDExakxHaEdlNloxaHhmcjhSY0RUMHpOV1V4aThnbFBlbkMrZThEcWhRaldTUWZYMHl2OGFJVHA5UC9UbTNqNm9uak9odm5VZTJZY3pXMUUxNWlLc2RWY3Q5cDc4enVQYXhzUC9YdTNaLzc4OWNLdFJ5dmIvWldVR29XcGdDVG1ubU4zSW5oVWMzYm1GanBYMzl2OTROMjFkOTk0c0xTOG9VcTVSWmNCaFRESU5Ka05SZ0lBZ0FCSmdCV1NFUXNwTStsZ1k4Vys1dFN5MlZxMGRPY1BuMDF0UEtwM3JTdll3VUlJOWt4ZWovUEk4SnpPQjUwN2lkdnViM21iRCtyeGRIUDMrdXJnMm1WNDkrODRxQlFDdXc3dWw0T1o1UXYxaTFmNnR6ZEtnNEl0NTRyNkVxempKT1hxWXgvamVqV3RONGF0Nld4bWxtWm1kS3VhTjRLMFZhVnFQZEJPcFUvT3prQnQ3M2o3bStMdS9lREJvNFg5M2VWZVp5YnJ1ellyQUVpNlhlVnVoZEhqNmVydWxZWEIrKy9nRzI5bXhycXpDKzMvOTkvVXc5MXlZcFd4WmFtai9MQ2UwV0VhbXdjUFVYTDQ0UEhVdnZhTlFtc2tDY25zK05oYW1PazM2ejJKbHBFUkNaSEVpVWp2NUl3Nkowem5PTWZMaHI4cVp6cnlEaDFadUtPYi9YTmljMmRYY1grbVYrUEV4czRNNFQwbmZIR3NzRUlZbVY4QlVoZ3EyTkZXSkFiNjZLT0lXRmdVTE1BQ0daSzVkREpWZlJ5cHh5TGV6T0wxZFBnNE03c0VQUXQ1Q2hYR0ZWRi90MUc1VWVwV3R5R0tRVXBnUkdZQUZLTlkzSGl6eDJ6dnFJbzlJUnNBVW9RU05HWkg2WnRoN0dHUm8zK1RraVZvUVpOckM3QUhjRkM5SEFaQ2VSTE1iZkM4b1BucUhIeUkvVXVIYVhuSWlrRUNLZ1lYckdBU3hNZ01naDBlS20yY0liSlhWYVh5MU9Kd3FkLzUvSEJ3TjZjRGhoQ2dDWTMzU3RXZlYvU1ZibElaWkVvWEVnUWhJNHBKeVRSOHlndHlZclNmZVBPczRUaHJmRTdFckU3OEhmMStGRmQ5YXRoUFA4ZWZiUExKL1p2UTJHL25XdnlNby9tTDRIUi9ub3J5UGJYc0tVN0hPRXJvcFFHUVFTcGptcDMrd3NiR3doZGZySDcyV2UzaGw5VzlCNHU5enR3Z3J4VlVzUmlBbEtTMGNEcWVmRkR6N2wyZTJ2L3c3M2ZmL2ovWFg3bTBNZGZZS3BWU2tHNEJ6S2lSYWVLcEpVQXJSbWZ2YURZOUlnZ0VZVkgyUld1clhCVnZ6YWJOdWJoWmpYLzlXL2pTdW5CSWtwVXVIQ0szZ01oQ0tQTVFkZ3R6Mk5RUVpHVjUyRHhVZXJzMVhlUkVMQzJLeEZFN1FiaytjNlY1T2V0LzhuV3AzWmZBaFd0MTVIYm5vL2J5N09PWjJYUmhoUmRYaHRPTDNmcE1MeXhyaHhVa0pJVnZuUG03N2ZDYmplRE9YYmwyTDlwK1dPOXYxNGNIVTJsU3k0eG4wSURORkF3bGJrYmhuYVhsUisrOHZ2Mnp0M3RYWDQxcjB3MDlYQzZYcGdiRHdINWE2ZzhpWXBjZ01ycWU5eGJ2V2IxK2FJUU0wOXdybkVKeEpwVmlsWVlLRnNxd1dCK0VUa3pBcUJpQnhTUzV5RE1IN2h6bk9NZExnYit5bittTWU4T1JtL3Bick9kekRPMno1RTNQRWdnOGl6YnhKRFEyZGxZZ2dtQm10Q1NBa1MzRFNLb3gxcDh3anFpZXNvSnJyblBSYncxcTVXMHplSndNMTVOME85UDdGaXBZZmFmdTNmQU9LNGVEQVNVZjJ1QndtRG1XbUFBVUFKNlVNQ01jU3hzWVQrMHdJOUI0YVdaQU1WNTJwSFVST0ZiMmpLZWxFMWdRaEV5RkhHYWxvbnJKcjZBbnIzSVExc09sYWpxZm1CSmJSU05CRlNDd0FFWmk1Rkc4WUtSQ3p4M2RMUTIwWXI4U1FMTVV2T0xMUFlwMzRwSVh1RFVvWFZTOFVnekxmYXV5RVZjaklVWXM4OWtad0ovRldMN2pjL1Z6dlVEUFNZMDBXWTlQNzgwWnl6K3hoZWVic3VlTGgvN3pNQW1xUGJuTmI5MDBBd2dXRHJrQUtBaXFBK1BlWGJPLythMzY0eC9tSHR5NU1OaWR5ZHFOb2locFpuSkppRlJnSnAzOW9IUnZ1cjUyYlhudzB6ZlNHeC8xcDY4Y2xpc2RvVElRTEFTcVVZYjJFVlVlWFRqajJXR2pTZlhqNXc4QUFDeUU2THR5dlZFbHRhTEJKcVZLYjNxKzhjMFhyZTJOUmo5dUZicHVyVWVHMmFBeUpFd2haVWNWMnhFVmw1cmhPeGUyWm9LaFQxWUFnRXBWc0ZQeVNvdkwyYXR2UFpTbEtvdWdWWWVGUm4rbHRqTmRUcGVYdTBFbDhTcDl2OVp4U24zaEcyVWtkSnc4YncweTcvNTk1NWUvcVgzOWRjdDBxM1RRTEhxTlBBa05NTGg5cDlRWGF0OVhCODNtNXNycTlrZnY3WC93MXIyTDgzdmxxY3lydUJ4dEIrckdQL3dNd1N0eXFPM2tzM3hZWjFrbTZXbnlUTTRTZmFISjFURmozd2x5cjNaL2JtNy9uZmM2YzlOOUIzTUJQRXIyajhmMWE3NU55WG1PYzV6anI0bS9kbXp1S2VDSjhOeGY3K2J4bEdmaGFBSVRNQUFRd29pZEVCN3hsd21MQVVacHJScUVGUjBZWDg0cC8wbzVTaHJtMEtUcnNSWkZkRG5pQzZiajl5aXlXZ0lReXlkZEgwK0ZtY1kvbnJLTFBIN0ZVZTV3QmtCa1BuSlA0ZkV4U0dBaEMrdWIzR1VuZFAzQ05RcDM1SjUydEFXR2taZnEyWDFOZ21JdlNSd3RvbFJXQTdFVU9seHhrb3JTS0xEb3U5M0M3MmszQXdRNVZ0eU00Mi9JWitoc1hocWNHVHI4b2J2N3crTnl6MTNsdTNGSy9yWWRRRUJGVU1weGRMbTFTRFhpb3JMVG5qbm9yQTZHbCtKOEttZFBDelk0Vk5GUXljeWp2VEJjYTg1czNYaTkvN09QOXQrOGR0QllIS2hhcGtSdW1jaWdSQkxpUkNMejhRc3pQbmttTUFBQUllUUtqRkphVkFlcnEvM3ArWU1Mcjh6OFlhN3oyZWZOQjV0cHV3ZHBWcks1aEl4Rm1rdnV1ZjUycmJyejZtcjh3WldkVjZxN2RVNTlBOEJnVlNId0lDQm5lWkgrKy8rdFh0c3BPMTR3MzhwcS9sWVpka0xJeXRFUVpHWlVEcUVSb1VhWG5BSlZVSGVkeUxpTlFFMXp1dFRkbjlGN29kK3BHZ29OQTdpeFUybTd6WFVWck5WSzZUdXZ4ei8vY08vOU4rL01ObTRIWGwrVnJmVEFjUTlDS1pXcmMyZlk1OGFmVXJ1UGx1Mm9xb0JQaktRMXhBVWE0MVo2VG5uTmJhNi8rdmJhMnovWmFiV0dMdVFDUjk0bEMwd0lBazdQeER6SE9jN3g4dUZsNGt3VEZnRFBsMlA4RlRBaUZpTkx3SHlpaWdXZTBHNk9GMFZndEFta0dlYUtoOHAzM0tyckdOZVpWL0tpQW9Ba3l2SW9LVHhMRWdCSGdUYzZlY1FJcDZmTkg3T2ZJNy9YWkorT2kydE13bnRqMXdqREtMVEU0eXhHb01BSTZtSnNmRkZ3YmlEbFkra3BBYkk0MGVaVERqa0dZUUdaQkpHMDdCVVp4QkNKM0lMZzNNS1FPQk1qMFpjZDcvMVI0UTcrZGtVUVB2WHh4MVp4bk9sd2ZQcjArdDZML1JnNDJnNC9NZnJmYWVYak5zNzQ5aXl3QUhDSUJhT1dXSlE5K2RwRlIzOFErOW1qandlNGtSbFQxQTJpaFM0RWgrWHlONEU1dUxUVWUrTkcveWMvM2J0MmJiMDVsVGdWSXUvL2IrL0tuK3cyanZQWFBRRGVzZHhEcEE1U3RLbUxsbnpvc2lKTFNqbEtKZVg0aC96aHFhVEtTVndwbFNQclBpSksxRkpjTHZkK0Q1anAvREFIQnNjN2Q1ZTdiNDJ2V0Z3OG9ORnpBSmo1cHJ0bjVrZ1pZYzBRTFVYQkFER0pjazd0NERDc2pndllibUFudGdGS1JtbC9aMk5McittZHdXRHY2YzNkdTY4KzlaZlBIdnpsay91ZmZmWGN6cU9ueDBmWHFTZVVQTmJEMFV0djVmLzA0VTl2di83bHM1dTdxWUVhd1JBUjV5cmRZeXF1WjRlRDRmQ1ZWd1pDS2tsekpRZUoyYzFrTitFUk1UZ2hrNUZKZTBKU0tGQ3ZWeWlBMUV0M2t2ZGYzeis0LytqenZjMEQ1bU9kRjN3NDJMaW4xci9jZXViK2E2L3V2dmZtMFR1LzNyNXo2K3VubjdyZnY1WnpuNUZvZ1piZXZsci9ia0RyZDEvYit1UGFjUi9mL2p2eUI3dWdVU29uV1RGT1pheU5QbUhla2ZTYi9yVXZYbmhwL0k5LzJQN0ZHOSt2ciszMllFZ0VZTEVMZ3NOSVpXRU1uTmU3MXFGRGgrVnhtVGlUeDN5K3VXVVVMM1dUSlFDT1BRajg1bkNCSGdBaUVHUDVDN2xnSUdVTTVXUElPS0hqbmxKR3FhRlNtNGtJQ3RaRmtndWpKR0F1WnhXaU5JRTdlTE5RbERsSDVWRHU0RXBCbmRkdElJWENpVUlCNDRMU2hTQUtmcytyS0JRb1JPQUg3eVFKSUdTOWtUYW1uYUdRcHdKb21ERTBJS3lNSWpBNE4yeGMxY3pZL3ExSmpPTU9kdjdISDBjUzFlK2F1bm5KNWNLc2dLaHo2VUFGaGFoakVUTGNmemdhODdWKzl0NWIrV1p2ZHpqODR0Lys0L0ZmUDN0aGtLcWo0dHV4dWJkMjdjSDdiNXg4K083ZXUyOTllZnYyVjhPTjNXUmRKRXNMNU1wSW9wa0xUVnFURUJRSkVWVEZMbG90bFh1cjNEN0FWSkE2R0tSSHdNUCs0T0hnNWR2UDNybjE2bThlM2Yzb3daLysrOTVmUDdueC9iMGIrNDgwWlE4M1g5cjd6VDg4ZVB2M24yd09IZzdXSVJsUUVKUVFGNlRHNENNbFA2MVIwazlTalI2cFZDa1FSZ29IQ1ZrZmU2STVCUklOTXNSNW9nbytndHArN3JscnYvdHQzeHduaWI3eGtSNGQ3d2xqZTIxcis4VmZiUC8yM1VlL2YvL2U2M2UvMlJ6c2JGeDdtUGFQVFFhdFNKeDUyU0RiU1FkZlh5ZitaZmJyOUovVlFIMzlwLzg2K3VhYm5NYTN4c1hRRkt3R2U5bmFWeGgrK3Z5enUvL3k5eisrOWRwblQ5KzRuL0poSXFrR1I2K29td2NTMTFHSERoMHVHUzRqWjVvUDA3dVFzK3BnZ3IwRTFZQmcxK2l6Z1YxZ3hTNnVRdFpKWjZnd1pKZ01Xd2tqbkJmRWhTZ0RGaERBa0I0TEdBWXdRcm8rUzU3SzVPUFk1ZHAxdDlSaHVONFdRR1RJYnZ5bXhGakNGTVJ0MkZMTkk5aE16UW9vUUhuTGxCQTAzSHdyUUJLRmxLVUgwd2NnL0FnMG1sS2JNMDdNQ1JjOVJzR1gyeVJNQWlISEtWZXA4L0g5cC85ZHNYWEpWRFk1S1Z4dkdncVY3dzkyVTBPcTJGSnA3NGlUcjVNRUwvNXE3Y090ZmRuY3ByVnZIMjZuK1dqMDdJMkQxOThjLy9GZjcvL3E1ZTkrZHYzVFZQMWtGT3VFTlVZTXc2elpVbVM3dElhQWJJamRSSk9aSm1pRm5PM0hBQmJOTW1ZNkVtVU96WTF2VFBMRG5kN3p0emR2dlhGbjU2UC8rZkxQZjE3LzZlSCtvNEtmZTF1LytjSG56NzM4c0E5SXFxQlpqSUNGRkhHYUdaVW93OHFBeFpDTW9FK2tFQ0ZOREZJQWdXRlh0dFFLU3NCQ0JXZTdQVHJZeEg2aUR0UGVjWjZPdG90MCtMaS8xbi84eTdzNzc3eit6VHR2M0h2NXhSKzN0clloNDVUSEpNSmFtQTBCQkFWUjBIbUM3WFUrNmZWbzdjNHJXeDlpTTNuMG43VDM3YWZiKzRjYk9lczgrNm0zZGUvbkwvejR3WHYzL3ZDYmoyK21udzl5Y0FaQnJwQ1pjcld4aXNtNitndzdnMU9IRHBjRXE4dVpNSUZPTkg5YUxPRmxjU1JKb2hsVXRyTm1jWUhZb29qY0NzMmwvY250czJ0L2k0REVFSVRzQnNCMnJ3OG1ZV3NNQ213cER2Z2dieklLMjl0S1JTRDIwTlVDbVNFUVV5MmVzUnlIYmZma2FSUEJ6VzBxZjRkamlZdnZkWnVnRHhDUWNSa2dNbXpkY2prSXMvWkxqaXY5OUIwQitWVXptOTZwVUMzdEJJSVc4WUJSOVA5MDUrSDhiS1ZtU1cweHlkVTliUGJ4VVJrdDNDSWRQN0s1UEhRQ3p0RVRRc0owVXVUN0dvUCtZSENqdHlIOWRaS1RyZUgycHg4blZOeDY2L1hoMjMvMy9jMFh2MTRmL0NCcVI1SVJKNGtkSkNpQVlJZ01LZVB6TU5OT0tQWjlJc0J5SmdLRENNbklVSjZxZERNVDNuaFk4QS9ERjM5Kys1bG5QM2gvNTZ2djduL3pVN2I1Y3Y3cUs5OWQyOHpYR0RBd1J5eGtpSVdzYlJNaUlvVXhyTFZWU2d4aW00TDdmZ2xhUWV5QzRNS2FrcEZpbmEzdFozeVFaWThPelBmMzh6Nks0ZE1iZVBNWE82L2Mvdmo2dGE5NjZVa3ZNLzMrdURDRmdkMER4aEFaSWhZdE1LTUVlYUlPc3pSUjEvTGtwUnVEZnZMOHpRZi8rOUZuUDM3WFB6b1o3V2ZIYXpmVmI5ODYvT0R0NzEvNDJZK0RBWkVTWVZ0Mi94VlZYb2phdEkrNTBMR3FEaDJlQ0ZhWE01V1VZS3JZUEUzUEZCa2ZoZUZjY0ZIWFJDSUVJWW5tdUltSUJqR0JoUXpJK0N6R3dTb2FSSUMydGhwWUYxYlZTeVhWSW9VVUl6T0MrT0Nxc21PTStXTzEvUlFCQ21weGxCbVdFRXBGc1VldmtxelZYWlJweDQ0OEFDeUNrZUV4Y0VRQ3N1c1hvdGJaUDNHNHNnaEZQMnBYNjNRcWZrb1ZzWGJscFNUVlR5K1N4d2FtZFg0RTRUYWZabnluekhxZkl5ZWdFSkFCMXpXTU1HSEl4dkFCNUFkZDlEYlQ0UnV2L0hpanYvL2VtNFAxYS9ldlg4Lzd3Nk8wZjZ5U0UyR2xWY3FzbVF6N2Q1VUk0SWo2dGIxd0UwWTVCakJnSUFONm9HU2NLZ2FBNURDOXR0ZExmeGh1clczeThOYXYwL2ZaVUxLZkpYc0R5Z2tBZzNvQ0xjUUNKVVJDMEZDRUllenk2WDdJZ3VoSkNva21HTWZ4YlEyUVFKMWt3NzFodHYvbTYzYzNYa2g3YWJHVzdxMnAzVDQvN3F1am5qcEt1QUFoU2Z3UXh6MENEV2h5RVlOS2VCdXFvTjU2YjMzajVrdHI3LzRUUGRyTmQvYUxvNVNITi9qV00wZlByRCs2bHFpTU11RWNKRGFVTVg3SEd1L3B2T2dJVTRjT1R3cXJ5NW1lTENobUU4NExadnNmZ1lrY0ttS1hwWjdhakZWZFNOYmhWYjBzVTd0aDhibG92ZFJ1ZG1sbXFNeHpHT3JPem0wTHdnUStiMlJiWXBDOE9LanRINXE1YldFUWw5OVQ5d1M3UUhLR1R6SDJMV1Joa1NPRjcxZ0d2UjVldTh1Q2ZTTVB0Y2tCU1JpS05iRXpaSkkzazFoTmRRUFluQlZ0eFpRekJaRUt3d2tEcGFsZkVFYUtEeFVsQWdBamhSRkRBeUF5U0lWVVVDSnVkR05waUNjamRhN3M3RG1DT0dhUWpJMGlmeXJkelRZTHBpTWxlMG9mSnVaRTBWalo5YVhJVWF4SzBTemxZb0EwNURCaE0xQUhtZG5yWXpoYzU0Mm41TGtDMGpQSmNOeExSajBlcFRRbUtDRzdZa2pRRk43ZGp2eDA2SERKMFhHbWVWQzFyRkJNY3FUWktpL2M5RFUyL1dqZmRxcVpyYm0wTjZXbzVWQW1zTERacUZ0cnpyL2RyL0drU1hhWGxjSjA4MUFwTk9lOWN6bm1QTWlUQzJ2aUZKMGtoenpjTjNrdnl3cGp4b1Uyek1Jc3pDQVk2NUNkWm4rYm5LK0pHVkN0NXdYS0FKcVFLN2U4VTZGZzJHODNTQ1JRTlBVTm9OWlBpUm9IQUlCUmozY1NuR2c1aEQ1bU0wcFFjTXZuSFIwU1hJU2lDTW1ZakNZYU00L0lIQUJLOVREc2E2aUN1VWhJS3dqRE1JeTNFNGRNZFZTcFE0ZFZ3ZDhDWjZvMXA0czJVTTE0bzNQb29hZEUxMHhnSWROdFVZc2lyS0I1RnNxZXJLRmtmc0U1c3pWL2haN3RpeUFUamhmT2hTTk1DK2JPV2p6WWVxL0dLdEdhUmdJdE1Ld1VLMWp6RW9WZ1BaSTVLblZ1MmpSWkF6bmlZb2xSUWRCVWVma1gwRDlObEFBY01iNkhhREk1akdab2pubDVxNHI0dkdpUUFRekptRVVsaGhXRXFBQTBBVXJBRklMdjZvN0xVOWJSVWlPMURoMDZMSUhMeDVtb2RFNHQyd2cwVzZEWUxIUjZuSEhqTk4yTk43TTVsYWsvRjhuQ3FqUzZjVnpaSWpsZmZXc1VnRmJEeEdsS1ZocGZ5UG10TkdCQVVKblk2UXRpdzlrSUhCeGJDMHhHYkJwM0ZyaVJvT0dXTDdKcGg5M3JKckdsMWxkaG5xUUZOSWFNV1lTbFRYMHJiWW9HVWpaeVc4UUF3bmExVzRqZk1jWktCQnYxUEptL0ltOXJodzVYQzVlSk0zbWVaSjM5YmNiL3k0TW5TcHRPYy91NTMzMSt1bWFrWS92dWVJL2VWZUY4RXhDc0JWUE1Cck5ucEMyR012ck5SemNUNE5jTUl4Z2hueE1iclBZRXFGSXplMldabytpZjZZbWVHa1IrT3lOcG1vVWFraTRZeklEOTlBMGZweWdzWWdPL3BGcWNXdkRYaXIrN0hUcjhyZUNDT1ZPelliV3JsUWhWWTNxbWdhY2FHeTQxOCtxd0pBaFZxclNTaEtsaVZQRHZxY3hZQldHZVl0YmNTYlZMWlhCZXhZb1pmWUdHNENPa0EyV2FvQ1ZNS3AwRFN6eWhvRnltc3FXWm1tY1J1RW9oYkprQ2Q2eUtUY2xwMldxRjlvajhxNnJFR3B4RS9EYU9jWmFtaGh4MjZORGhFdUZDT1ZQVU1JaVBoSTRNQ05PYndwcUZ2SFhGZ1NtZFI0ZFZoNERFYnZxM2lwd3BPS0RoZTAyS2l0RzBhMHdMYzY3Ylg4TCtRN1BRRmlvWFczVEtuRVhubW5tZVRwdGEvVTNUbmVYdDNxODVNQ1ViTlN0ZTh6clZMelpueVUzT0Rva1J3UHNOL2JuU25rUUFDOEZ1azFKVkUrV1o0dnFlbjR4MjZORGhpZUVTK2VZa2N2LzdWZDFtRE96Q3JmT0pkYmd5RUxlc1Q4WE90S3JQdWthWUtxWW12M2hYV015aC9mNEthNXEwOGM2MERKU29NYVJ5blhscXJlSjVhRk1Uc3hoTW5KRkdEczhkVmVaVVB6UDVKcW5PekFoa0dySjlBQUFOdDBsRVFWVFBzYlRKa1YvS2xsb0phMjBwOEZQU3BsWDlIanAwdU1TNERKeUp2Sm5KQlU0czYydnBCbVovTzRqOVM2dG5aR3FpeFYvV05EVkp1OXV1SEZzSS9GcjBrYk52K1J4VmMwQWg1aW02NEFtRm5McURuNDRuMlAwdmFaeW01azJPUzFMOExDeS9KWDkxa2xmdTlEWFpic2xxWHV6UW9jTWl1QVNjcVRKS0RuNDVtckJIeENSUVN5dmY0ZXBqNWRuU2JMUzV4bXJYYXlRR3FDNHBkbGFmUmJVL2ovMXJZV08vczNvZUYvRWxuMldhTSsxbnptNTREdVdNM29mT0FOK2h3eG5qRW5DbTRNVVhIM0lxOFM1cUZHMnpaZGNINWpZNkZZY0JkTGphWUlDSi9ENStrQnBEdUpLWS9scUhHVjdWRFhET0p1Vld5MGVGTU0wZDI0UnFRYTcydDlwYXVxV2RtUE5DQ01SMnVxUEFpSkNBYU5HMXVqcDA2REFCbDRFekFhN1JKNGlRMzNwRXhCTW1FVWdDTVg0ZVQ1TXpWZWVwVEd0Z0pyZzNPbHhlTk1MYWhOM1VJNEJnU0F4RXlsM3dBbkZZWlpRaFRkNENhN2MzOUtmcUJaVEd3V1FzWERrMTVhNFhiOWl4Skw0OFdkYzVmWDR6cDltNjNNa000MDVMOW1ZdGJkOGE0eFVHY0ZTZENGbGZlUzRPZ2FvbVV4OEh6R3JZZklJc1pGY2N0YnRKcXNZSy94MkQ2dEJoZVZ3OFp5SUtTNWNJUVpSQUdidmxKbkkySTZVTkdjTjJBb3FhTUpTdEJyVzB0QWdVSFpqb3pLU2hZRTFuYXpSNlUyeVMybGFGcmFuUEtUbC8wdkRWTlRQcGNOS2NVU1pQTDBsVmVmZlRFSTJVbkNTRlprMkZzRUNBQWdJZ0VjaUtNS1ptNkV2MWZMMFFCRkZHV0NNcmtJMzFzQ2oyRTlaMlA1TTRvb2tJVW1FRnRKUVZyalFqTldyVG5NS2VPL2NDSXVlR1J1TVJ4YmpYRHhhQWorc0tpWVRUQWlEYWdHVUt1NVZaNUd3S1dLQUtySS9WOVdPTWhLQkVSSXN4bGVHbDVkL05DWUlkT25TWUd4ZkFtU3JEbkhvakljcElZcUFNU0ZDd0hpVTU2dnUrR245bjNEU1pTRjByeFFtU3NWRnFDa3hic3paZEozenFyVGMyS2M0ay9mTkxZbGJTMUdpbEp4V2NJb0g1cXlob25qNTBuNy9nSmhLcitYL2NlU0hLbGVTSmdPd1dIZ1NJaGlpc0RHR3lpSXRYZysyQzQwNmM3TVptUnJMQ3JJK0xZWjV6WCtYUWdDSzdyR0pGMXFkUTdjdVh5R0pqTDhTRnZVdVhCNVY2OE90eGwyMkdMZW1DeFl2ZXkvSk1zQkVheTRUT3Y3N1lJTk5ZRy9IV2lYa0lFUVdCRWRIT0t1K0hKRFlNUWdnUTZjeE5IVG9zZ1l1M013R2g0WEYvMklncVJHa2hqTUVuY0NNL0FiVXV3dFRoU3FMNXJObS9JU29yQm11alFaRnJOZ2tKUTBCa0p1enp1cktnMmk4QkdXRnR1REFxQitjS0tnVXhoRVFSeUxNbC8wOGlBNE0wMU0yTnB2RkQvUG5WUWp5TnZ6eU9kOXYydXpiVjFrK2FSeWRWVmZsZFVweEN0RlhqV1VKQWtDS1JJajNSYW15VUpoWVJFU1BOeU0vbTNNY09IVHJNajR2blRLVWpIZ0NJaVpVUVJrVXlObG1lWkhrR2FMaEZtMHprWjZpNjZDZXBiV0IreVpyd25HSUxTVTRSbmxQbmVSUjg2ZUtjcVdUbzFNSlBaeGRRSmhtZTlLOGRyWjJNSmVVQm9FQmcxeXN0Tk5meXNxTlJTd0psVEpKcm5JaEpXVGd6b295R0tNK1FMRlVxYVJORjliWjBIbG80MDdreWdQTkJhZjVwSEtOS2NRTFJtYTBRRmE5Y1JXZWtMU2cvUHhDRVpKeWFRMlZPR0lXd2dKaEorWXpnTk85QWh3NGRBaTZhTXhGZ1RRb01DQmdnWXRaRTQzd3daclYzZmF3QUdvTU1DSWFNa0JHcUxoSWVEL1hnRnhPbmVzdmUybUpLZFJPb01rZVJ6b3JrQkxIcGttZ2I0NFpRMEhra0paS2Zsc20yRm45NndhZEx0bzZTSnhYY3ROVjVMTWxTVVRWTnAzVzdnWHcrMmJya3JDbEZhWFg5ZUdOemZ3TW55SWJyUXBtQUZFUUJ0RksrdVhrUVhuVDcxaE5wa1JNVWh5cFgvUndrV1phbjlwTncwaUE0N3pjQjluQ0JmWWhhTWxBK3BwSjdyUnhoc21peE0wWHZmT3RITWFmT0tRclIrTWJQSGlTcExvYjUrTWJKOGRieFFYOThjZ3d4SWlBRnJvZVdPeHA5MVQ2VURoMmVFQzUrdnpuN3oyNEREb0VJa2FiVVpHdkYrbE03VDJXak5XSEhtWVRFY1NZQU1BTFh0UUlBaUpwbTlwQ01uWlZYU3JvWjJYVXU0b2VOZmhKZjJiVFlhWHdTeVVTS0s2bkhqSzJoR0dIano0cGtyQ2hJU21XT3Q5YzVMV2tFejhJc3lVckJHNUlrb2N1TmkxTTE3RWxMMG9HQXppajROTW1nazhKbVowS09NTmh1V3dsdEZNUGhZZS9nOE1Rd0c4MGtuTUN3Mnl6MXlnMm9mY21WbUxXVFVmL3h3WTM5NDk1Z2tJNE91UmozOG9TVERNU1YxNUtzSTF2Z0FwMm85dDR1a3ZnRXpyU0N0VndPQ1pvVXAycG5tck4wN1lhcjZBTkhHRUdkYjNWSnJ6RHJvM3hqUEY0L09mNThmMytjNTJOZDdJK1BydytHcVBEcERoMDZuQW9YYldlS2FKUEFNaFRxWjhPZVhOdisrTkZHVHFhdkRXbGhlODBTRndxN09JUXAyWEdiaFpLTFZOcUk0UFR4KzBnRmhSV2hrcjJFSGdjQ1ovT0l0WHJ5Qmc3OWZiaFFwd3l1aldZRVFqWkIwbCtsaWhnQUsxazU0WDVYRllaTVV1anY1cFQwV1dDZjI2cGt1U0dIVkJWNlNZS2d0VGoxS3Bxdk9HVW5IejBqQVVRZ08rT2R4dzlsOUNEUE5yS0VFaFlGdjZEaWxla1c0dGZTVmtjS3VXSDQva2VmL1hCNG1OOTY5a1NsS0JLZEp5cnJNU3UzbVl3anN3YWtRYWJjdkdOWnpvUmdkNmxFbDY5a1BGUHp1S3lWbWhOdGNjNkV4bkZvWm9MbTg0TXVqT1F5S29ySHhYai9pNjh5YlliRGdjb3lZOXNjMkRXYVFydlhvVU9ISlhIeG5DbitnZzBBVG00K2ZmdWQxOTc5NnY3WCtaZWFpSVFTKzhsTGJjOHRncFE5ZmRUVHhzMlhFTXAxL2tvQzVGV0lsRGVVeHBWd05kWW5wVU13MmxRcTdMY2V5SUxqSXJFa3hWZEw2dUROS0ZFT29rRXUxUlMwNm94SW5iZk9TRmtCRXBJcGRaYXBSeGFFZHNtWUcwNHYrUFJNTmd2ZVNMcFdjUDh3SlJxeng0K0drR1E2dmIyMWZ2Zm5MNnoxaG9rb2czTWZ5MThvQklTdDlZMFhiOTNjKytTVHg1OTh6ZDgvV0U4U01VU2FEV0FnQWhGdkovUmpDSEVPVVFEUlFyRUxvZlRoVkRuVFZhanIxdm80WmNHYU9zL1p3bVEvSGEyTk1YUnNET25pMlRSOS91Yk5QaWZNeW5nT1o1M2R0bzBUb0pzMzE2SERjaUM1NkNXVTdWYXJHcmJITmJrKyttbm54Ly83NGR2ZC9jY1FZd015Q0V4aG0vRUtPNEk3UmQ2eUxpVkRJaUdBSWVVQVN5Q2VWVGlEdFQ5MmZiWlBnUUFCR1hGRXlocEZUR255Y0NhbzBuL2s3dkJKbERaK1A1c3BVQmtoWjhHU2tHYy9MS1dwa3M3dFZrMDZwQjRDbFVKa2tWdWlvWlFVWHh4cllLc2xiU1haMlhKczZ5cXVPRzc0TGZCSmxmVXZnUUJTUldldDREYlhKREZucWtoV01rbmVtMm9WaWlkRXZtcU1FU2xreUlQYk4rL2N1ZjFpYjlEWEN1SjNQcldqYXZnbnk1YytNRHlta0szWFJTQ1F4N3U3WDN6eDVlN2p4eHFrQVVNMlpnVkNaQmlHM01wSmZwakFRQmtUWHpLcUJSRzVzY3FIZmdxalZZZXpnWDhvZnNRbG9nQzc5RGVNRE5Mc2QrKzhPK2oxVXJCeWptMGlOL0tFYTBRNnp0U2h3K0s0TEp6SkRwUU5UR0ZHMnVRMlhFa3hNeFM3NVdkQ2sxMzdQemJWU0R3d0prK2JndDNHOTk5MUowNFFxSnFwb3FvaEVZU2RPc3B4bTd2bU9JTmIvVVJJcUVwSFBNa1FBZG54SFVrcmRZZ2t5UmRRNEJYR25BbkJtT0I1blUzTkFNSXR4TTZSTUxGZXZ4cGRheElYSXFlelR1d3FCWWVyeVdEaWlnTEpXZ3Z1b3RxTjF4bVNyaFhjOFY1WGNJbnFFeEFnTDRvaUx6Sk9zdDRhbXdTQ1FzR1FDUGsxd3E4VVo0SkFJRklVV3NSSGV3dEVqUEVNU2RndEJRUjQ4aC9Na0NFU2VhbThSZXo0eXRtWlZoems3TDMyMHhXSURRb2xreGU2TU1OZVgydVRxTVIrbk5ZM1I4RWFTMUY3MTZGRGg3bHg4YjQ1Q3dyRXg0Q2hsRXJ0cHArS21HRUh6czR4WHpVeVVjUnNLcHpKdFJSZVBnVEJodjZwdGJtb2NxWUFlMU5sbGN2SUloVm5oZ1NST2FxOEZzS3UzQzFVNXFXVUpHY3hxeWhFbTJScjBuRCtsMXJxOHljZDYyeFBPaTVSVTFLaXBJTjRXK3B6MVdTY2V1Z2JiTWlVTVRBc1JJRFJNQ3pFNHA2OEpSVWhUZXN2WEhrM0JBRkNsQ1FKSUdKSE9TSVE5anNNRWFLbjdxbHl1UFdNT0JQRkQ2anJiUzhlampPSkFHQ0NTTUVnSXNxbHlKS0V0RWxKMGFRSEpkMGo3TkJoR1Z3S3prVCtFeVpBa1lLd3RjYTRyb0FvN25yai82bjg2WWlRbitrbThkVzRjWWo3ajJhak1hc2xxVnlVeWwrWERhcEtTa1FIbzF5MTZJd3lWdXZkcHRDOFN0SlJ2MGsxaVhtU3J0L1Jra1JkSjBVMTVrK1dIcUJxd2NOemFja2hsWWZ4clJXdTV1cEhZQ0RFbkNZcGk1QXgxb0hyc3hOeDZHaFJjRm41NkEzbnBnM2xxTHhtd1h3YTZwd2FWR25aR09SU1VmbUpBZkZqN25CaGlDZmsrYzlJUkNsbHg1bVY4V09IRGgzT0FwZUNNeUhpUWN3c0xqS2JxSHFScXVMeHNIZG1BeDcxMzB0MkhuUGpTWFFtYzZZeGYxWW1rTVVGRk5DTUxTS21XUGZtekU3NURJbVlGTE14UHN6SnlkT0VZbHdKQktOaHRTZXN4TFY1U1AwK1diWm02dHlvbzBxWEMrNmpFRVpPMW84dVlHWUJ2Sk9icWliY0RoMDZuQVlYdno1VERMZHpWbVVrSFM2MW5Ba0hYVXQrVVFqOTl4T2lLMFFsTWZLZGdnM1dzUFlWaW95TlYvaTFJQit5aE9udU4vOXRMUDlvS2s1VXFwN3BjTEVvV3o0RHlnRk5JaUM3RWp3VE00aEI3Snp1cTIxbzdkRGhrdUFDT0ZOcmt4dG9FaFBiZ0EyL0hsUEZ5TlJLbTd6L0t3NjRhSkVQWjZhMEhkR2xoY2JYdFhTbUNFOU1mSkxqYkpiT1pwVXNJem01VGxyRW1nYS9XVWxqU25HbUZyd3RaYkp6SDRVSllSTTZBckYxUjlnbjdDUGxKOFp6WERJc2swdm5yNHZ1RC9WNmhvVnVlbVd2T2g5ZE1mZ0ZCRkpRNGhyRE1BWEF1K2c4MTYyOExSMDZkRmdjVDNyZW5FeG9iUDM1c0lxTWpjNnBkTFRWSlluY1NmaDVjRDVrSjQ1bml2a1dOVk9QdzJkYWN4UTZvSkNyU1IxOHZDQjJtMlRzUDRtdnlFekp5YWszazU2VytoeEoxeVZiazZiYTM2amdiY0ZZclFXM1QyZUdwRTg5ekFZajd5a1MyTWwwYmhrRUJsZ0lRaVFVeDc5WDFzQys1Rmo4SXl3WHcrcnNyQjBFVFRkcWVEc0kza05YZmd3cjhFMTA2SEFaOGYvc3JHVnlpUVVuTlFBQUFBQkpSVTVFcmtKZ2dsQkxBd1FVQUFBQUNBQ0tlV05ZZ0NPWnJxdk5BQUJ3MFFBQUdnQUFBRzFsWkdsaEwybHRaekUzTURrME5UQXdNakF4TWpRdWNHNW5uTHQxVkZSZjJEOTZhS1M3cEVGYU9xWGpDMGdJRWdMU0lOSWxuVU1qM2QwaUlLSklTQ3BkMGlMZHpZQjB4OERNUGVONzM3WHVYZXUzN2g5MzFnTEh3emw3OW43MjgzeGl6OTR4Mmk5VThIRm9jQUFBd0grdXFxUURBS2lmQVFCbEhSc1Z2TUtaakVzSS92UElUZFhJQXdCSVBKRS9LQ3R2R1h3QmdCRjRyaVN2NTV0LzBHWVVUenZyaFlBY2ZmMWFkVjFZa004azBhTlA4andtOVZOZjNSTzFSR2JFd2YwbVZRMWRqMXdJSkpsUm1mNmVpRVVlbGRXUFA3bUpVUzRFL1JIUkhCOEs3WTBydTZ4aDNaWmhuZFB6cWJjeHpKd3BINklVMzdFU1pNMDNIZTAxZkhaWmhrSEVKMFZFbG9WNjFrV1hoWUpreWxXbVRkVU5mUFNYanlXZ2hRRzh1bW9vOGtUbzhrUmZJMVoyU1JteHJhaTUwQUgrL202SSsvcFljSDY2amxvTXc0Q0ViVHdHZTBqUmU5ZW82OWJOQ3ZEV2NGVERpc1ZSd09YazQ5ZWc0bTNKMlVEZVFWbjU3eHhxbkt2WFFhc0dhdmE1YjZrd3JUVmVvUUJrOEJQZWozZm90VGFNdCt6dktTSUZ5dTFwZ09KVnZvaE9tMFpheG1uMjkxK3h3UWVGS1Q4MVBFNUw3NkdhOURKVmk3RUVQbDN4MmVVcXAyb1JHVDlPaFlUWk9kUVF5dXdHRWJLam96dTZpcklEUG1DcndWTHQ5cmxkWFBHM3VtYjg4azRDM2FQb3BlejVqTGtKY29VWk9vbWI0b21rY1gzYXFlSFhFbENkb1hjdEI3QjJHNlBXYW10VzJaOHdoK2JxS3Z2WE5VRnlMU2JldE93a01kbmxneExmWEdrNVdPV0ltclJLZFJBT2pNZEZqTGtFbkRhVmVvS2FrL3g0UGZ6ZDd4S1AydmRiRzUwM0pWdXIwWUMzaHhqek1FY0dCcnFnOFhQYWdaaUJUYlZLdGJJTldIdjFmcVlOWjFrRWtTVXNKQjg5ckxsK2F2L01ZVHk3dFFURHJTcjVubFJwc2tzaVNZbVpvd2ZRUGk1M3pLVmdoVkxHL2JkNnZiaTQ2R1Y2SFFRNVRBVEs5RnBNR25uVUo0WEhKR2h3RkxEN3MyMk1vaXdCSUpkWW5KRS8vMDVGR1pDUE1EeDFOenlrYnFrTnF5OHJ5Qko5TmJ3eTRPWFFzRHh6SzYrZTk0ZEZrMmgwY0dscDZlRGdDeEV6Ulp6ell1TlRKL1MxMzRFQTFlUEhBZnRmbTg1dTcydXRCN3lQbHV5cCtoZU1BZ3FoK0lTRVdob2FyR21EQlpJK2pVMU5tKzdDbXNhR2hzMitweC8yVzZXbHBVMU5UU2ZzeUVaUnY1TndIR2dSTWYzZHVMNkpyZndkRjBLdWNGTUZ1L045WDNhWWRUa1RidVY0a01EZEUvRGxkc3BoRlFHL25uMnRSYVFVTHU2eE15SjUvUE44UW9XQlBLNVBPdURLZ2cvUUMzSS9nTW02Yi9TdTNvK3UvanpweGtWRFEvdmhmYWpHU2lLL0pmdlR2ZVpBZkl6NzI4K3pjSWI3dGFVV2p6M1B1ODVRdERLZFJ5ejRyaDBQVitiM2ZlWlNpUHZ6L1BQRHhTYjJ0TUdjbkJ5cjJ2ZnVxTTJTLzBWald3bHA4elVaWmpqdU1hQmhNR1p0QlJ5eWNQUlo3SzF1NU9GOWZqZjY5MHJmTXR4Nk9qb1pCVjJMdzFyK2dQSG1JQmQ2alJrVWdTNHZqSTczczBnbTZNNmc0NDZjWUJ3TkdEK1hHcmVPdjIxUEdsYkFIai8vczNkUktCM2dIeERRUTR6S0ZMSGYyaHd2RVFRVXAvcy9YTTZPRjBnMjFkU0VmSEJaYk54dlRkeTBzRVdjbkxqNStEVFo1M2JjOVBIQnQ3VGdXNUtydDJNeHBPeEQyNExLcURTbjZrUksxaStITXpQUXQ4TS9jMG5yZHJMeXQzeDZLSmJqMVA3c3pTZE1FQmFVZ2ZOUWRYZUJvNURadXhGZCtWY2dJM1VhVXZLNW1CdjlPT2ZFSkhDVlV1RTVaRTk0WDdTc0hheUVaL3lVaE1NbkdjTTJzMTdxWlRyUENqQkR6cUhqaUEzS2p0OWVENzlMRktNSjZOVFkwaVM5RDZpb3FkZnpOK2VDeGxxcTl3MS9KWGtjaVJPMHMwUms1K1JRMDlQVDA5QXN0QVZjZTR4TFgrK1dKcUhLcmEyV3BwVHMrek9uN0I0Y09EazZraXI4aEIzOUlKUyswRFl3bUExRnc2SjVxQ0pTS3YwMCswNjcrSE1ZUGxPSEZOSDhnc3h0Qm9GK2tEcEdvZi9hUXRWZkpnWEJEanNJZDVsYjdZdmZHV2VSTEJIc1pWUENvOWRCMmpUUVR2R3FIVHdPOGxnVVpBa0loVWtmN1M1dDhrdjFaMXRTelR0ZFpSaVlwZWdjTGJWTTF2RUVra1lqTU5wdTVwMG9vakhuR2hNS3JuUEw5MXFERHhjYVpzMGgwa1hqQ1BneEFxNnJKVDI5c2tJQVpOcjRGV0lCVVpacldFYVpZSDdkd1dBZDk5dDgrNjByeTh2NHdQWTdJeEI4MlBxQTl6UFdMMzNDdCs5U0F1UVRWNndhbmI2S0NnSGFHcGFySWFqYTZwYitGckhyOUhoLzlZTUdleTNVNDRhdkNTRjR4anhyS0VCck9aL01WLzNKRHp2NXorR1BQbEIzSlhyakhlZVYyeHRSbE4raHlmRm1EVVBQRHc4UGN6VDZ2WmJWeXNJRUVPOWFwTVRFeElTRWhJU0Z2NE1GOXdDN1ZpbWRLSDVLcEdEU0VmelFNR3YybUlwSzNQdkEwTlgxK09UazVISi9GZ2FEcFExK2RGN005NkMxZmU4RnNLVDhXdStKcHFTZ0VOYUVuZlFRRHZUM0YvcHV4S3pab1U4SW9pK01BeXlYc1p6YVFCeWthcEVEUTF5dXFSRmg5dlExbWdadi8wUE9tM1ZwYXJUK3p4Um91b0JUcllGWktHb2ZSUUJnV05QMk90aVRYRlJVM0xZVFgxdm5UbWJXU3h1UXVkTGxLWFNlQzJRSHdmY3RFMVVVUzFsdnNYUmlyNGNwSmRiQitodXBUSnNNdFNjYVp3T3BBQjBkWFl2SlVRK2hiT0J4MjNYd2VkNXE0TmtnT3dRT2hiUTd6dklLNDlJT0VDdVl0UGxmOXNhUVV2S2EzTUN2T3pwc3h3dWRSR0gxUlE4SFJmQzlvbmJZOGpGOG5RRnVhV0JnSUpwbkUvOGtiZEJKVkZKSzZuN2V0cWdOekNkMnJjTDgvUHlSN1hkRnNDVW9jcGpLOEdmb0U2cmFhOVNBc2VmR3RBNGhRc2Nvc2Evak05ZGZ2RFFNY1RkOTA4eE85QkRDVGtwOUJtRk0yaEFVTnd6YUVJT2tZUXYzQ0VLMHhteXRHaW9tTURLY1FUZ1piWGVuMWZzNWJLVGRwQXFHYk5hZDZlbWRFaTgyQm0vcVBxRWphUVZYQVh0a2x6TnJlTUxPTXpCUUttLzAzVmhjMzhiVzFodkJuTjZTMjlacVNoeU1FZndwTDJtYWhNSm5YbitQNFVmSHdwckQyKysyMzdXWThEWTFOQmhsNmxmcTFZUjMxbjFKWTlkcXYxcHdKSlM1V1FOQmRHRnhjVFh3ZkJTOCtDenhIQTQ3dnI2OExKdmNFN0lkR3hrYk13Tm4vaHY4N3plOG5zNFgwUnBzazh2TER6ZWJTUXpTL3A0T0RnN1FzWUxzQ0ZXaXB3b2NGbWFqNDhZbTJvVjhIMVBqUFJRblJRQk1Sc0JrWGFLNmREL0srZld6RU5TZDU1VmhWalRGRWYyUjVTMk1UMy9qQVNoRHFPVW9JZWpiNm9xaDZiSER4WEZ5N2drQ2sraGw2VkFCVTdScWxCczFiSFBzUjJxelh2MFU0Umc0Y3JOZVpheldKcFBDVEJFbDFFVHZ1RHlkamVwa3BRZlJKM2lvb3RiRngrYm01ckFZQWs4MjR2aVFuYTBmbHdIVEduSEdoemhMSzdyZjJxc29DcjZhdDYxRm93Y1NHV1NEejdZR2ZWYjhvRk9WdW8zT1lHNkhob1plWFYxRlJrWWFtQWZwWTRkU1E1b2ZUamNIeklNdXB4VktUcFk4eGtkSFJ2SWxQSGFtRGN6YlBQZitkSFoyVGsxTkVRYWZvSm5PcXBmOW1hNHlDRnFGYktXb0hIVWc0RWRIUiszdDdVZEhMcHFURzZlK2JHblB5M1F1TWQ1amZ5REh2czYxenV6Z0kzZExDSytXeXpCMWRYR1JvWW43ci9SbDlXTWF0NEZMc3F5b01aUk9yREZ4TzlxUHFPdURkVkEvR3I2YjdwbHMvSHdVWFFBelpFemVtaGJkRHM5WEJKVXg2SG9vZzFoek5uWHdqV0FLUU1jZ04rWnBhdXNrUUkraVRlZlkyZHp2TVk5aE91dThTRkhZaVJLcjhSelFuTGFoU3dVUmFyTUxGVUwxbHk5ckdLenBGaE1DYTdoaDBEYzlMbE9RcUE3bTYzRnhjV2VyVFQxb29SREVOZVRwY0c1T1RsY294UHgyeUFCTTUwZWFreS95eGQzdmI5dzF5T1FJUXdTdWR2SmNnMi9XbzI4RDRRVStLeElRK1AzSXlNajJjSlp1NVZSVCsrWFhtSmdZYm9OcTFyVG50SkpyclVkUVdjUXRxTU9xS3lvcTZ1dEpBVGREaTBxOTNOemN2L3Y3dUFFSWtmOTZPTGlUN2VoQTBzaE9IYWNkbC9VNFNoc2JxMjZuay95VHd6b3JnaS9NMEVrWkY0UkpQakJxUTBseEpsR2hVMjNIdUpFeS8wNGVpMEtFUjFHUVZ5K0FwNld0bEp0MHRrd2JqNHlEUVJHdjIyc01jdlpjMklFUUQ2K1hoVGhCZ1A5ejZyZzRQL0NFOGdjcWxlcHFVVTRCL0dCeS9KbWtwTS94eWxkMzJtZHJhQUIvbzdpaE96RW1Ld0o5Z3RXM01Ob2hWNjNzNm5oMWRXYkdlM3NvSThzOCtQYnZkSldXOU9WVTIvV0twSXhNOEVadnpQcjZlcFhCTjJWbTRySGJGWkJxRGhkOXdFUlNLenZiU3RPU2dSM1VsNWFXMm83bGh6ck1RL0o3bWd4NVhuRmxORFkyR3ZLSWl2eDdDUXFTSkEwd1FPNVBYWVAyalhWMWRjRzVLQ2dvQUtNLzcrVHQ2U21jTmdqR2JjQ2QxNlNaWDFRVWZIUm5aK2ZzTnBBNTVXWkhyT041RitSRFgxZjdkZXcrdVpvTlU2Q20yTWQwU3Q2Z1Z6dy9Xc2t2NVRkTjBNWWlUNmc1ZW41clR2TG85L1plTEYxY2ZOeE10NWthc3AzMmxhbEFVMStvYlhhcFRJVitiRk1Tem9qZEcwcHJmK2UxaDZLYkt0K2kxK3k3Zmo5VzhNUGJhWlZYV3V0V1JqeCtMN2ZjdmxQQ0l1SGIzeEI1ODd1ME5GTG9PQ0ZPcmF0RmNSR2ZNZ1VyWVA1WmgraEE3a3lMU0JQMXhhcnRvcmNyOHNVSDVJTmFhS012enNQREE0dVEvdjR2cUR6TUVaZm0zOXF1Rm43L1RyYlBiWFJHYkp2RHR3M2F6ekswWkc2M1hCRlhybnptN2ZIK3grSXZhZzB2cE1icmVJQVRLY0tLWTloWlZrZmdhdEIxVG5tTDQydzFHT3QvT0gzY0RtdS9IWFY5bmRrQVVoR1lzczg1WlcrM1NDZUZheTljV1VseXNyUEZBNjRPd0JLRWd2R0NRa3NuZGllMVpCK3dJQ2RZdFlaZnVqckk1SjNFMTFNZ1FESHJ5Q2kwT2ttTG5NdW1KOUd3VVJyYVNseEJrbE9VOTFVdnZ3Nk5SSHpUWGZMUC9NVE0vSFNYc0ZES25rVktCUHFSeXNqd1pKcTdiT2I3aGNYV0g4OUlCLzhzL1h4Q3Z0bDZqSklsS0NibUdCdWJxdk04Wnh6cVlWQnRiTHFJWjVDK1U1OElWUU9xSFRPZFZhd2F5V09BV1NEOTJLLzQ0NkR2a20zeWFMM0NjMUtTajJRSzRvV09DOFNLU1NjMnRSSVkvN0lPbEFRcnNxMEhoZ3RhYXBYNy9xd2tNWDFXU0I1cGRGNzBQdDNvTTRlZlpmVlpFVHVlazhmOWQ3QXNodGRUOThWTytEVVBoWmVwR0I1YUpFTWFRQStXWXNCUkN4YVFyb09zWFlhNHZrSy9uUndXbFVUeFJJK0h1OHYxZnk5Y1N0NWlqSk1lQnZodllVMGU4dC96ODM0bmExMGdjN2tlcjdSSitoekZLNWQyUGFycTY5MWMrTk10MXdiMFVueFF2aW41Ky9DajBQejBQdlhiMmZtNU5XVVVWK2E2OHFIUnVQNTIzVEgySHJaeEUxZWpkYzZyWjVQdTkxOTl5TVFhN0Y3SGxRc2JETnQ0YWJFT0ZZK1A0RFExVzRUVDBMVzE4b3ZnUzNwN3ovZWZydDYvZmpwQ0RxM3J1NlZWTGJNNUwyVW9HazlNa0dTc3Y4Vlk1aWV6YmtQN1FTQjd2d1lQT000b3pDc1lKeWlTUGM0WUtnclkvVlRJN1MzSXNvM0NReGEwRHI4YjNmeHZmY1huNW5lYlNxTGRFbXF5dyttaTlnbm9aNklXM2kzbFc0KzJxNVdCdFNVQmhWMGZIKy92eC9WWkRTUXgrSmhTMm1MMHByWUJqQkZFQ25wYzVEd1U2YXFzVnJXR3ZuOVd3SklVRkVUU0FtdmVLSHlDNFdHQ3N2MEVBM0F6dlFiUlVQWmhUd3ZNemdOWWNLWGVPMU1mQlB3QkNRRXNTVkovNXVkQjkxZXA5L2Z2MzRWYWF4WCtKNHp5MzJsSzZnSUJnQ1o2Ykl5K2hnUzNYZEowTEF0UGV1YkhWeDlvb3Fkd05acFErdHNicWM4cUd0VWZvdDVtMTdRMWphTlpsMytzSHM4Z1A1ZVU5TTRZWUkvQWFuZTE4ZmhQMm9XcVBBUEU4NzMwOVl3a2VqODU3cDJmVGt4aU1oSXl6N3hkVjhlT25CYzNsZys1M3JZb1VKV1hVVWRseEJybnZDa3pmSy9reENuVlpHaEZucFZIWEw5UkpsOHZ6WUR6SkdFNFJaM3lXdHJ0VTl2VFVpa1Y5eTVoUlgxSEhINmswMVJJMTZuZTM2Q1MxWGhJMDJsc2FBQlZqQkx6ZWlzdkd3NkllOXNvekNtcVpUb3RJTE9CL09rR3YvZjdzb1FGZ0xmem84eDZZV0ZoZ1VDNFRXa2VlQXJxOENUcHEreHkrd3F0b241dGVRZ0VVVzM2QTNRUzB1T3dBY2o5d05qWTJEZ0VmbTUrOXlmclkzckh3NkVyV0tacHA2ZnV3M1VFRERLMEkreGsrYmJXd1l4aGRoeDRqQlFZSlFQQ3hIa2V3eUJpZ04xdHJ2b3hzRVhqR3h4Qi9iTEFIUVZUcmhlbzdycGFPYlFweXFnNGY4MEpEWGM2NWxmTGFOWWpBRlc3a01iVHRyWUtGbW94UEJ2QlJnOGZXWjQzRDc0eko3MzNCd2RkNGRjTlB0NG5ucWhPdXB4OUdycHFSUVBPNytkMXNKODhtSGliM1FVTDBtQ3NVNWViY2ZDa0QyRzRxVS9lbWdoU0h4NDR4UTJ3eE45Mlo3V1dSM05qcHZ3VDhoSUlPeFNMbDJhbXMrRlVrcndXenkxRytzNkRFQ001UXVPeWlIc1ZoaUNrR3ZhVklnRHN4TnpHMk5uWklRLzc1b2h4eFAwNGlEL0hJUG1EVWlsOWVEc2xoVmh6c2hDc1MxY0liSEY1ZWJtdHJRMEVlVm40YVpKQUFBQmdZbUVoem1VUjUyZmJ3eXFKdEh2SHh4VWZaVDlrVk83OUpwRUJ3blhtYzZpS2FLbGIvaXl1ZnFPNjVxNytKTjc0dHQ5VFBlMTNTdXoxOXdvUnVqL1VpeVExakw1amFBTzZmYW1xck14OXNmdStaV042d2lsMWtoK2lSajllME9uYWRub2xDK1lWTUR4K1hGQlkrRmxQVGFoKzBzeTczM0lJclpMS2NmK3ZVMU9qbzlTUWwyWnI5ZjZyalZxN0FFSDg2djNXRnpKRjNCazQxYnJlK1g5S0ZLKzlmUnB5MkxBMC8rYTJHemJXNEVpUGcrb0svUlR5QmFyTG15V1FuVFQ5RUVIVURscUhIQTIyb05XQi9CQmZxVEdxNGJmMXRZWUg5N2Zub0JiK3pyTVBLcTJWOWlCSlRBRG9kTThIOFFlRS9EZE9UaHJZcDkyNGZQZjNVTmtrSmVZY2piY1dGbXN0MEVMSndCczM1cFJQZWx5RjBDRDRlUkdpankvWUhXUlVPQnllWmVhL2Q5aTB1dExpQVowb1ZXSHcyeUtXZXEySkpZc0J2S2RRNHZ3RmpSd0diY2MzOHhiL0p4UUpCVEplc1h1NXhqemhKNUs2MUdpR1d1WFM3eXdJajlVNCt6M3BOUEEvQ0FqbHhJOUIxYUJqUWQrdG9kV3h4ano2RksyTEIrK2RtODNtcldPTmFTYUZPVElwMzlyeWdheDdjZG9TNlhTMTdMT2FBVHg1TXFUbXIvWmlmQlRlQWJsak4wWDc4YVpsdzllRmxXUnZiKytVTk9jak5VWVBMVFYxakpKVHBaNk0rZTVpZytPUExyOW5LRkVFSkhOV3Nvd3pCQlZJUjB0QVVmR29jaDlPcVNDZXVPbTNndVI5MERFY0x2K2dCTnl3MnpmQml6dzhQQllZY21WVG0wbXljRUxFQ1NFYUdocklaS0JlVk1BR09wbERrRXhwV3hRRUF0V2YyZG5yVGpUQ2k0dUxBMUIwZ0ZJdFJmVmpXeHRkd0lXWDZmSHVyaS9vWjJSdjFzSTNCNUlJOGZHRExpWlVIaDRlSUEremtLQ0R1Vm9sNXRESzk5cWo2cDlrTFlkdVdGNWpZRWFWVUhLRHdIWjBjSEFuYS80QTRlck9NemNVaDF4dHFyWGZMQW1OdjlrNGZjZExPWkdoeDJzd2sxTVByZFlhSGRVblUxcHNEZkJlOGprcFBEMk44UXo0V2NYdWQ3U2tRcG1STmpYVlJiYzRpU1lwMzVRQk5mbmg3K1hwcWNFNVYyOTdETnFOK3BSR1VmUFlmTjJ4akZqRXFoYUVKcUV2eEowcFVKSUdiVXlJcm9CTDU2V05BUTlQZkx4SkM2SXdZQWNYbDZFUXZqdGZFS1FqcUg4bFhCNWUwcExvYVBqYVRnMVZHWlFaQ1ZpU3NBbnpBZUtRMW1ySnhGTDdCVkIyZHlCZ0hSNWprM3NYVFNER3RMZkx4R01CQU5TRVU1OHI0OE9FblRDTnRPL0pHZ2hMR3BNL2d4L3VlbnVWbmhXQVk0M3ZzenIxTmVHOHZKalVBdFVoNkpMR3hsN1FrcTNCZ2t1ME96OEVmOXJOdEtHVDlENFlBRXMwaHBRZDFCRWcvMTR0SHdkZjQ1cmZLRHdyNktlTzZORkgvRHBtZjAySm9WUHBBUjJ6VWNjMURaSXVyelIrYWNxUm84cEdRdnpqRy9mZUxaRzl1akwrVzNmOXorbWU0WmNYbm9ZRTNLcmg3a2FWNlJycVVCcnNQZVVQYjFXRVhlNHlsQVRmcXJDVUtheVhyc0s5citxSkphMmFDUEhteXNuM1ZnZ0VqQ2Q5ODBqNEpTcjNuM0ZneGdzUjZJVHE4c3dUNTlrdmJFMWR0QkMrOFBieXZyNjYrdStzWlhqMlc5REpDbFliek51MjhYTHVKY0hJYjJFR0FHQk5nTEcvMzBIdGdTRlg3UVNscFIvQWFncDBjenNCaFNrbkdZNmlvaUlXQWUxY2s2dTV1VG1ETnpwVlZHajdEZWhpaWg3bWk2aWpRT2RISUl3YVFVVEpaNFkweWEydHJlMDNmWHd5ZDd1bEFHUFp3ZjYrbzZNamQ0YmE1T1NrUWJVSk5RTkRVWGIycisxMzVyQ0YyVVJhaVZTMU1wTlpPZ1lHeUhhR1FYbEZCVzVrbUgwdUNHdWdDckY5OXV3Wk9CR2lrcEkvUU1WdHlFUEJpckIrSmE4SUVRcXp3eXZVVmxTRTR2WkZqbFZmT1FjRjVZY1RXaGlWbCt5REZNVEQ5QUhGMWdRNkF2QnJXaTlldVJCZXFFNFU4ZDVwZ0ZaS2ljZEJhOHhzbk9LdFR1TkVrN1h4MEpicGFYTzVmWHl0SGxmYUxwUzQ3MEhCejhxSkZnZkRqWmJmcTZqU3hBVWxCTmFPYnBGYnJWNUpOWXNVaGdOc0F6SjBnM3hiRE8zSEZxMzFrcmxxR1pITnZsNGZHWCthcWoyaEhYaXZrcGFEOSt4aEdvSVVaZWdXdHJMS3NFaWk4L056MmZ0MVFsQUwwQ1lOSU5FOUNIYUZUSk5RTEhvd2tLdVJ1SlFmMHhYZTYxU3lsaTExUUJCSHl6L2M3NHJldGNTSFh5TWpWL1J3WUlzY04vaFRtaVRERlVGRmpYeUJhalc3b0VBYWRFMFozQVoxOHlCODFQSHNnN0N3blYrYWN0ci8yUFYrVjBWV1IrMXdxV1dTSDI5SmdDYkJyTmx0dlRlR0ZDeG9VTk42K3ZqNEVKV3Q1ZXQyRnRuSnArdjBXVmtPSkpwSlU0OVRudW0yU0JTRlc5WFVKT2NWRlZMVFNxMU9GcDV5bDJrc0hRMTlGRjQrY05ubjRPQmtHUkxKbjI4SnM1bXYvclIxYnFTVjNuUzRNam05UEcralFsS2M3Y2FTR1hTeXhzUWhzWEp3djkyRlMwcWFOc3RyTHNEU1dGR2ZTako1N2xHY1RVUVM0cTdwWTFxaHpXUGFLaTRsOFM3RDRDY1lpbVBhT1RUdnFhbkpBR0ZuZjB2THQvNk5xSlNwcG5UTGtqNGZKWitSSTljb21MSU5raXJoNWZibE9wV2dJeTVWU1FyZWZMeDYwN1lLay81eUVqNFJQSFo3ZjM4UDhxWkF0M21sM2x0YjI4azl6eEp0S2dZR2tMa0NEaHRtd2VnOEszQnhkY1VDTkNmTlFBSEM4TENyQW1aeGpCSnoxakRkTTg5ZGtGOUI3cFIxVyt0TVlWRXhtWlgyK2p1bEZReEtPakR1RTNZWElDMzdxNmdNek5mYm12dnZsZFhXMWg0SEhRZFlXMXZ6ZGR5RHZKc0Z1ZDlrV0d3c0dId1Rab21OUGhGbXlBYlptU3VsNzRTRkY3VS9kTUZ3eTNUcW5vNTZmZFhoYUNrN3l5RmxWMmJPOUJ6NjRYTmxEN3ZxSngzVUtDOFFvSTlCcGJ5YSs5MFhVOUlWR1JrWVlIdm5jYzNRNG1wQWljWVBhR2hIdVFnT010R2pjYWVPajVsejcvUXZiNXdzZ1VuS0NWdFJLTnZDVG1LM3F1NS93ajhtWW5CRHlZZFBhTnBjck81MVhOZ1dUZjhNeHlROEZxMzIwM0ptWUtjb1pqUWZBWUc1azY0RDdHZ1pZRU9Udlg5SzViVkdyRlQva29QTXpIYzlFZzJMd0dteGNiVHgwSkJueDQrK2RSUHBLVUVCQnJtL2hpQ2FiSXhpbEZDSHp5MmRnUy9FZXBWNk9KSGRZd1dTaUpza3hJMFc0a0lMZG5kSE95QVJmSDl6UGk0TE9WeG9zQjVJcEpQMjk0UmRIVmJxeFhvVWpyNEY3ZGN5QWdaQkhJUDVMVFUrL0Vad0ZiWnlUUjl3SURBcHZCcHczSVlrRnVtZ08rRlhqSVdGaFluS3BjYy96d25ZR0lxWlNPZy8vLzdORU04b1NvUkJIMDRTZ3FWOXltVEFBUXJDdk15eXgxSFY5alRXclh4ZTVuYnRybitYQkwwMHhaaTk5VkJVTVJYQ05oVnFkODA2Z3AxZFhHYStqNFRDNlJaL0xPTGpDMk8wcGo3anNNQlQ2MXRhdXI4LzBLalZYcXIxVUJHbThZZzA4S1piSDg2Wm4zL0RsYUZXVVhxYVhiNTNHN2ppWlVwZ1FlWGZ5OStNV2s3bVJwRC9pRE15WFlGem1aOUg4Z1AxMndaL3Bzc0hVcVY2cThVcjZ5UnBFTlZGaCtzQ1Y1dDRob1UxRHhoM2o0OFJvRlZ0QmV0bUhPcHVLT3ZRVVc0ZlpRbktXNk1aRUxldUR1YlBkMHVUUUswc2tWaWFEaWFjdG85UEU5U1BqbzV1ejVNRzkyNkRxbHUzNGdWNVhKOEcyemxvL29NdnE4eVhmL2p3dmNaRTJqZCtweE00N05pOFBWQ0NJazRhZGxDZnpZcWRmcTN5bmRWM2xoc2pGUVZyRFdqRWZDdVlXY2ZUVDhYZkwyRWR2NmRqSkpNTjVLTnRBcDF1OEpXK1pTODdyZXphb3lzZDVzK08vbjhTKzFoUCtuTERSbXc3NVI1Ti9sN1FyWXlneTJwM1VRa3kzVlNiMStHcU5HUit1eHRGSHJOTC9KZ3FTU2pLNCs0Vk80NEpsOWF2a0J5VE9IN2FDbDNYWXFFejVJS3Z2SSs1R3ZYSWFuaE1xTTZRUW9rYk9MaDNMUWQraFZBL08zU0xBZ2paNWRYVjFkSFJrUWFiTlZYVXBuaWpNeTVUalVlSkh0ZTZPc0NQcHpqNUhhUzhBbkgzTUkvZzNkOGxvRVA0ZlIxME1ESGdqbUk3WGhoMFBpckdaL2J6L1JsaW13OHkzM2pvWDFIMEUyS0ZXNnFBcXhhS2VvSVNpQ25UcnJzc3B5ODVMUUxvaGhKMFZwRmlmdm9ycTEwTWZFUWZQeGVmMVVqeklOREJIQmg0ZERlMWdSNVVZNGpnRG1UVFVVdHdqSElwdGlGK2hvR2hqakNQZU9wU2Y3YjVISlFDbzNISE1BWHNDNWpwckw2YTVYZElYNEkrT2REcEhFRWt6a1QwNmpSTmh5S3V6eEFNS0s3eXFWOGhlMFJubHJ5bytXOGVQYTZNd2NIQnlrck8vam13Q0NTZlBlc3VlbkdtNWVTbnQvdnRDL0hpYjhHcXdjOVlhemppUUpWYSsrZWpZa0JLeXk3MzdlczRyUVEraXFSaXViRFhaTUg5SVFMYXhlbnBvYXBDd0poSVAzVTRUYlJaNUJ0SVEzVHQydzFVcEsxUzA3NUU2YndPbXZVS1oyNi9RZHBOcW1EZmJ4YndOb3RHT2FuM1VML3FmY0YrMEZ2eFpzVXBsOHByeXZGSUZOdlRlRU90MlVLaGZ1M0hBWVdVQ2NydUt5aE02TW9zYm56Q3hLaUtsbjExLzZIWFlueEtnWHg2ZHI3ZW9GOGIxUW02V0FheW1zL1JZN1dFZ05qbkkyQzZiaWxlcUo5S2NiYUFFOURXdVd2bkt5UEVFNjUySHd2M2xaRnhpS3ZvbE51a3BjSjF2TXM5NjdnWCtRZkNYR1FYUFU2SU8zMjh4d2xjNnpiNTBDeUJWNVY2L0tIQTdJZGdMUHJBWkZHcWd6R0pnUVEwZXhWMVZCWWlFZFNPQmJ5T04xaEV4dkdmQ1JsNDFzNCtRTTB6ekNsNDFHTktndnZDSHVRRlFteTBNSHV3akNyNzlKMEVsTFdEdWsrMWNjaHNhUTEzSWRNc1ZvOXJQQk9kY3BpMHBjdTJoNW02S3Faa3creThaemlyMS9VQ3k2YjY0aWpaMmRoQVJYQjF1RWlKOTF1RmlmRGcwUWp0RjFsVkMwUFFtVThLZTVrT3BHQlFsSXMvWFlWSHNTc1Q1ZEUxOHN3UkFySHlqSCs0UEtIMU5jVGE1S3VmaVd2RTE4ZDBlRkdzUHowTUY3aGhBcDJXQXE4NnB6Nzg1WXY5Z2VPc0Iwa1VPOGRPdlNmdHBmaG93bHNrNGJFelZha2JUVURYdlFEdit1d1cyeGtib1U4YnlkQ0RKanpUa2ZIb2NkWlRaZkZ6MThGd2d2dUg1TlpOUWQxWTk5OWhXOUtZVHU3dWUzYWhkTVVLVVJpeFFWNDluV0VXUk40UDVNYVhnMjFHcXZCSFZsWHJzUFpqMk9ibXB1MVl2b0FtNmZsOVQvRWtnKyt0NC9jRGNXOUFGL1hwOE9kSC9FdkwzK1NKUnJ0VFYvaWU3WC9tR3RLbXczM1BEeVRqQ1J2bUdqZTl6VFRGTmdKRW5rYzA2ejJ1VnFtUWZmOTNOdkxhbFM0VjhSYUxyaUYzNmpORlk2OHh0bmVwZTB1VkY0NWRicVlxNjRjSkRtczhJZmpmSnJ3VlBKOTd4ZDBaSGJYYjltL3BDaFVNNXlqdXY0QjJFMUg2U2w3ODVMbWZVMHRlWFJuTzYyK2pJNjBBa2RzckVUN0x5QnZKS2tqdFJtYmNWNmwrWEFWT0RLS2hwOENuUFU3RFdrcUxydzNxeWZkaUl0bVprZmkxeUc5VTEySGkvbmxzSnZQZFh3clVPN3k1NDg4eEh6SHhES3RWVEo3NjBscmZBRVFhYy9VYlppSzROL0x5amJKNnptRzViYWdlbHRLcnV6UE5CYXFLVlVGSERqVkVYUlhvL2ViSnVDUWZ3NHNyS2NlRUlsc0ROaE9MV0xKWktQOTNMOEFiWFpMNHJCNHF1V1pkMlhUdnBndktFUGN2eTAyZUVhOXhHYVZlYUdFUVEvU0Q4aUtqaUY1Qm9IMkltU1Vhc1ZZY3J6Mmd4SUFWb1lsRE1ORE5yajNyQmZyeGxOZUFoZEVNZmtPUlZiMXhSZzEzb3hVQUxJdk1lcDNmQnZKbWdRNFVOS1NmMExWMVJkZWluZ01pcURVYm92c2xMeDBtSElwK01GczZDdEpxZm1taHJzbjNPQkZVSmEzc21Id2RiMFBSeVVYUTlCcityczhnRk5ZZWlOYVFUZHRKY1k2dHNBQ3hOb0RQZk1NZGhLU1JCQXRPck9LTVYxUEVYMUVvVE1XZmxETVpmcFd6UVBuU25LbGZkVWNWWlVtbHZMYUlFcklwUHNkSnRPSmJrTG5odktMK2xhMUg4M0ozK3VibzhpRkc5VUdWNkZNVXZ1aVdjQjUxWTVqVHR4ck5tcG9QQSthbVpsOGxMUWJ4UGttc21iWVVxTUx6S0htYXdrVE1UdHo3RFBPUFlZbWJGdm9VeU1IMjVib1ExWjA2VXJ4LzJoOTc1Q3YreVJnVWl2TmZpTHJkODA5UFR5TWpNWGlXUVRlZU52Z21JYnJweWpieUhOMFZtbS84Rkh0VnJ3dFIwMFkxdG1nUmo3SDlZY0pzNnJPY0NCV1J5VjBtSVVlMUxnd0ZlTlY2MHlEOXdFMzNKckxvNXNqUGt4VXhpaTFUSkg5SjdybFdzeFZRcVpkYlZGUlVVTkRuZjF5OS80cUxmTUFkVkdETlNabHpDMThNcjdBK20xNlc2VHpuOU5vWnllRTJxTzdkUEowMUM4Qy9wRmRVNnBwN3lDWHFkaGhWMHl6ck1KWmNYL3hPUDBOZnFWcjBBMjRkOVJTWWdxdXlrc1QxV2RVYUN0TTR1N29tSVYzWVVxT3pNT292eUp5aDZNVTEyNjJyc21HRGRwV05rVHhsSjJodkd4eG5RU0VvQVYxc2NoMS9JNWhwVTlKQUFOd1V6eXhKUG5YOTZtb1VodHYyQWNPQ3F2L2lBaFNLMlVWRmtKTXVySTdUQk5kZUs0SHZRTmlqQ0czQVFSbm9Uc2d0R3QzRmIxcUFWaVBXMURqemlVaE1BNWw2SzRxQy9kZTdNVGh0QkhOQVA3Ti9mQXpOLzJhSG5teFVnOEY0NjJwV1kxK3R4MVZmajF5OXZ3MlVTVkVGWGJaa2l1cGNZNEp1aDBYbEZXT204YVJEOHIycnZzdW5tZDNPRXEvM2ZxWGw5bGI2RU1QQkZwT2txNTZkOUo1WHNLVnBBa08wOXFSejJYWEJjaUsvUWdNZUN1ak9UclZaMnpOWjJkWFYxU1FoSmU0eVZNbVE3eEJIdWJQVm45bmxFa0pDUW1KaUJoeGtIOU9YbDVlZG5aMHI5WWI0OGI3czBoOWxLanBFb1lFZlpqbmpFbWJrRlFMQ2pieEJ0YzdRK2M5aVk3RTV3NFlqMzZOWFREeUw2eStLaW1QUnFqWExkSGJ2MkpIZlIrYU5RNytCVmt0RUpHUHdUZXVQSHozUnpJMEFXRDFLemVTWk9tUGo0MGxKU1p0RWlNUEZwcWFHaHZYaVE0czFyN2xrODlwdktmUlRNK2c5TGEzVkhtTmw2VlJvbmQrQjc1amRwYW91c2ErR1A2eXFGUTIvNGp5bTJ2SkdmNUF2dCsrM3FxMnVydDdiMnh2TzRoc2ZHVWtmdHVrM0JPM0lLRjVhYjNsVXRRMHBVNW5TK01qMWcxWHR6WG8wdzF0QjZ2dzN5OEthZ2FnQ0tsbjBDbGI0TlJrcUNRUHdaVlhXc01ybEZOV0krTzRaMWhPS01CMVpTN2U4WEVGZzhNM1p5WG9QR0g4V0ZoYjJGL2szRzVRZFZFa0RCbFhpQ3RmVDVlRjZINDA2QjBnWU9uSnljdUlvK2J5OXZMeDhmS3kvbTNQYUxJcEtXL1ErNjlMZ25mV2F3SlpMWW5nVmU2NUwrREtPeU1USGs5NGxlek1tWENsZEJ3d3RZTEY0dGJhMmxrZ251YkN3b0RFWjhjdzRkTTRUeEQ5Y3UzQll1NnlJaUlpbzZOdGNOb2NPKzF3ZXZjYklWdnVZeHlUdGltSDhRTVNISDU2NERZeHozVjhxVUI2bG9ybFJUZ3JyVnFick9MeDc5ODdKS1Y1Z1puSnlFeGI4bXlOU0YyZDNaa0ZKZStLR1RXSHl1d212bUlBQUtOTDVod2tuWWZ1Njk5aFd6dDBzYUFMcXdsUTdQbUw5NmFTYUwyNkNEYUc4WFpyZEVtS2FRamthM3A2ZXFwejE4d2ZkM2FoZlNNUStHRHVTeXE5QVNMdW84Z29MeDZEbkUzWmtMRTRpUnEvZm9CQTF5YzFkZHJCRXQ0cUliaksyanQ2MCtLQkwrWTBJOXZPSDJPY1dGQlNJcC9ST1RVMkJEdFJncVhiZDlzVVhoak40SHNiSVVHRkJ3YlR3MTZZbVN1NzZsWGRSb3ZMb05YL3ZmMjdsRUl1cHV5M2E1VklrS0lNdXRuci83djQrY0ZRcVdlNUp2eGdUS3lLQjFTNnhMTDNGNU9oZ3ZqNXhFN1NjMXhjWEZ2NnkwaS9RNVlVcERtUzdhMHRQZmFWU1ZNbmkra3BLbURpZmZGTjRPdjAyWXF2RGtxUE1iWUZlaWRQcjRlNXlaV1hsNk1nbGNINlhsQlg3QS9rajJLbUlEVHhkWjgrenRhcktNVGlZWG9Wb2JZUmx5c3haV1JYK0dHOXNqanZpMS9ZN25TRmZLZm9ZcFpEVzMrOFhpMldteklWKzVqSE9zQVgyUkRTWVl4TW5EUWpsNExHaCtCWkNZY0hhNytQblRNRFp3M3RWMEVrWmJRZW00c2RKZTBCYmJaME1raUFqYjBWS1duMm9kVTNpUGh4eENOQWVWTmpuMnVkTzJIazZPWDB4NUxHU25ObWRaSFhCU0VVb2srRHRYa3Q5MCtPNkJJY21qZjlsZW1HM25xV1JqUXlUMFFVLy8zTEF5M1QxT2lBZ1lHQmc0UHhXaWdEWDZhS1N1QWtWLzk2UlAwVlZDZnNsRHdYZHdIeWo4K1BNSzl5a0p2dUxSeVRHRVowelRsUGlmNzdxeVhia3lGNi9JT2JkSVYyRHRWdFNnYm1Yb2JZOWxNSGQ1YVRUZnF6NzVFd1R5N1NtUHp3STBXWENzNjRQemluNkJCNjZmSEE4L1Y0cmIwU25nbzdjc2tZZWFTcWlQL3lNRDVTdmwwL205MHFZWFdKUDRxdXI1TVhJM2V1bnlOS3VwQWdmTXFmWlVKaHphY0ZSTUplbDYyeXdrR24wWUV3Smt6WnBqcjc1TGVLNGg4a3lNeGpiaE5PKzExb045YU1DaWlOU1I3R05uQk5ZUDNVbGVzdVZha1V6WWx1MVdYU1JNRVhveEtJQ2VjUm44TWZQMS9haks0M1V3ZDRRemRpRjFjQmtzMVZpKytIL1p1ZDV3cjNZblNkMkdLTUxnZHFMaFovYXZlVkdqTGdoak84MTBSc004dWpBWjBjY0dob2VoVEhtVXVjL0ovazB2ZkE5K1hwVk5hekVTTmdTVTU0SXZUWUYvSytGVzdVR09iUGhmNklpb0NyQzgwUGswWUNQUFpKNFFKZDNNdnVFc1RnRlRpVkd1clE2VVM5YjVFSzFKczRncEY0dWlVaWVLQS9ib1U1VWtoV0JEcll6OFM3NW5oUjhvelFzRDdvQVkvellJUkowZDBXd2U4cjhJM3hVWnlwZlJkMnhTdVNOME9XL29DVEFYSGsvMWJJZE1Rcnp4akcrbjBadWVHdWtrV2ZpWkF4UFpYeXYvMitmWHRqYlRHWnNWQ2J3N1ZkTW5NRFJlSklwWWpraUpTb3duaDh5RlYybzNRZEtFb0V3eGxkZ1NwOG1HeXN2dVhmVFEzeTVPT3NBN0RBNWpuTmtjeHhYK1I3RGRYZzl4VG1zajhJK1JXK0IxeGh6eXcvbmFqZExRQlB2dGhaU3pTZTljMW5DVm9lSi9VSGtmejdIZWtSNEZJdmV0L2pIangrbHBZcXpsMjV2SDNtaEU2R2pnT09yZldJWkQ1b3ZFTmJjeDBRMEhTLzJ3UEdDNkFTcTJON3JvRWxoNThXcm9JNEpxQUtSa3BBQ09QaThwR25sT0FzcGN6WE9pR1JRK3gvN0Zkb1lrVUhac1Q5Z2dsNWtUbmpKTGQ2dVJwNlZwQXZqNENaYVcwczJCeFZkSGdCTmdKUHl6QlhjRWIwUUI1emxsNFFaRDB6Z2xMN1BEUDhKUHJPaC9iMkk4YjAvVXQzcTZzZ0dJakp0WkFJLzVSYWlDdEpoVzFYOSs4Z290ejM2V2ErZzFWbmgwVHFlc2ltYWNOaHNzaHZuRStzUmQxcW1pT3A5K1c0THdBZ052VmFmNmRZVngrRnpIV252QWtjWmN3cjJzLzNFVFR4OGZJbEUwdlE3Mi9oSXIyZUJqaGlUNnFpQU5ROUpESzFNNEp5d3B1bXNCTFFtTUVxT3NRMk1FU2k0V0VvYU01b3hmbCtLYWFaNThKYU52UDMzUlJ3N096dmRBQXBnT2h0SkpMS0loUnN2b0RrWlFSUXZNRnpuNys5L2QzZW5VMGtHV0JRQVhNU3FSRTlSQnlIaDhyZ2hQeUViNWRwcWZvWFJoZjVsT242YkNXSzhaajhOa1V5YmFaTXh2RTJUSkd1b25MVHFUdHR2S0VXUFhEenlhVDh2VUdJT3pZd2dRZzNIU3JnQlljNkpneFdCYjUyQS9SUk1LR3NlbWdRclUxbmtWZzd4c2I5eHg3dXQ3VmRmdDVFdW9EbTBlaCs1V05BeXNScksrRjVaOFd4VjlkY29zd3YreUtXaUZ0M2tOWlYxbE9WTis3RjRZcm45T211WG00d3M3K09vTHFyTi9IOTdycXBUZFZMM3RZaStvb0dEZnRRMHNmVkFLcWIrMjJQTGovN1pSWlRsYm12MS9uRGhmcTZ4K3F4WC9IbTB3WFBPbmpSVVV2VGFiVERBRktyd0dHUE1jSlJHNTd6eVN2dlhjN0RvaksxVnIrVjNMU01TQm1yUE9WL0NRcnRmb2srb0lZdnE0MFB2WWZGK3EvTmlhL1hBcGp0dFg5TnJpMGZXOERJZHpyeFJxODRRY05KZmcxaWpyRkFKNlQwTVY3ejV0M0x1N09oWTd4emdmR3pPQ1FZcWdpaEQ3UW5WanNvQzJFOU1aQTdKZERza3pBZTJWck9UeElCS1FJK3I0VFcxeFZLZEh0ZHp6dlBibjV2aU9rTjNvOWhoZGhqSVRPSU9lUmswSmpGejlKVWFobFVpSmQ5djJHS1NxRnhhQ0RYSy9BL1ozQ053MkYyTjRzVVRGWXBPR0ZUV2hrUkVmOFBRZ1pCdEZMZWZSVFpHNWZaL0VsVCszVlF2OTVYZnZjSndvaGp2R2h2OUhMVTRBeXhVWEFVdzBQenMzTzlSaE84ODMzOE4wUm02RHZxQ1FSWXNlL0NBNVZzNFd6d0pVazRYT0g2U29TdjJJM0Y1a2s2SHh4YjJqTFJuVUpqTWNnVDZSSzcyN2pmTGlBb3pEQnc0cVUraXlOR1RXQ0ZpOUZEdy90U2FLOTFTRFNKdzlxbEEzWVFDRHZnZmdQMC9nQWQ4OHhUcjMzWDU3N1RDSjBtTWphalprdTl3cVZuVFBSV1d5T1M3My9HN3hieU5YL3FJTE41eTl0OXc0Mkdtc3FnOFEvWXFlOWxhYWlRT1BQM2xFUHNpQWNSQjdQOEpKNWZadDEzSHJJY1dZNmlTay8wdnR5WC9mMlVmQVZZbDQwd1VFbFpRbTB3a1lqZFFldThxQlJnNEwxMTFGWkhsV0hqeXB0MUg5RExwQTBadjdDZWlCQm5LRFlvUzkvOERUdjYvdXZ0L0F0TC92emVJMGVkeXBERmloODFaZ0JEOHlKaEFzK0E1TW14NC8zdkhib0lNU2hpamFQcGQ5aVNOSmZ2ZkhHYWkvdXowTTE2NndNTk85dVVJbjBkbmNKQXhzRDlzTXg1M3RHQWJkNzA1SndHZlExNStqQmxseGtRV1h6WWxDLzdkeWhwRTYvK0JLVEFVNEp2WEJDREVnVy9zSkZUL3Q0RmJWOWJzdTJocVNEcFVDK3d5aVhENEZJa0xPSHNKS21yUEpjRE9mT2VaQWtUUmtYUS9aVklLQU9CbzN1dmdQREJ3K2RXZEloTUV6QUQwaVEzMEJTMkJFUHlvclE0ajVPZDlzSG1wOXZKeE16S0JVazhPWHpUSklMUEE4djhyS0xYVG42aVZHeFpnVmM3S1JJOGZsVW1MNENCWGhaNTJsN0ZoZjZoTnZoSWordDllWHlnWGRiSlpPTXZHZkRHdzJxeWtGbnlONW5mVis1YnAweDNXY0RSYzkwY3JTdkkxc25WaEVrSER4NmpJQkJHWnNkTUkxMDlIa1JOK3RMVXJobXgyRGdjOUJSTFlrbHNkclYvMHZjaU81QmVxSFRheUMzdnIrbFRXK2VjTlh0S0c2czY4OHQ4Ri8xMnNmUDRRTGhJTngyVUtYRVV1b2VQMU1MS0VJSXNlYk9kaUt1Smk5Z291b2pucHRmeXA3aVZVbFVqSlEvNXMxYUw3b1FIZDNWR1Y4NEZJYk1rc2NpNWtrZ1g3d3lNUWRsalh6UXdkM3NjWUszSnU4OWtlamtDUUR0V0xkc0NkZHRaTDdFenZVWmdkL2FjRExaWkhTZDJwT3FKWGI5NXJLaVYwT3VhK3pTMjN6NldhRmtOdU5SOXpUSUFWZjFGenEvL3F6QTFHTkJMWnBocm55QXpCbndhYUlHVWxYVjJQNkRWMTA5bmpGbWdoaTByaXg4bTlONEx6TXpQbCs2M2w5cjZPMDA1OFpWTklYYmtQdXFiYndFS1BGOHNJc0pLUmMralUvaHdXay9kRXlrMldKQ1p3OC9FcTZEWkJrVGI1WFpXMVd3TGtMUHhidnF6aERMVXlFOTRzdFRJNzRZWHNZeEJCRk1FUGwwcS9VMWtpaUxLVU91bEV5N1RaYTAxRS9XWVBkcGZiSlg0ditQRHdFRmp6TXl2VFlUcEdncVRhZzZOVStyM1dFbzN2SW4vL2h3a090ZmJxMWJsaXdpaE1mdEFTVVMwSC9Pc0pXUEVxMkM4cjlhVEdlN0ljZlZndGs0djF1UFM1TXU0dTVNREVSUWN6cmJlOHBKMlBZVlVBVDNIV3E1OUtHZTVlRW53MFZXTmtZVVFCUklpQlVTNURKblA2aGNxU2pNZ2RIUVhzNUhQdVlyeGVrUjI5dzVHK2xYWHhiM05kT1I5WmQ5d3ZiUGZjN1NZQjVtRjJaSmVXWEdDSkhJTWk1VnByU1ZEc3lhM2pzVHJSWTBJS3FUNGNqZ1Nack16dzRGTmxFZ0s0TGh4TTFidzR5ZWsza2R6RlJJOHgvUkJLVmZYZUYyVVNlUi92WGp5UWp3dmR2dzFhV0lzOUp1MTFtRnA2MGRXczJ4b3B5cm4xSUViaTd3UlcrTThsbytPaWYzVk82QjJVd2ltM1pNUnhtVFFYbjh4Wlk0bmNleU1xMXNTekJlcllVVURUWjRYakY4eVZWWDZHVzl0WWc2aTNQQ3ozeXlpQkh4SVJlaE1xeDFsdDlHbDhkSHEvS3E0Z0M4ZDlNdm12cS9lL0tuNlBxZGpmMjYvWWhjaGpNZEV1K0hQWlJLOUhCYlpiNkhiRklPMzVHSE1RNFN4dkZHQWNjM2RoM2RxZXNGR3UwN1dINnV5OWk0T3NhdVBvNzVibkpDWS9MTGIrYTF1WkdrbFRwL1R2d2E3K2hTL2RUUTRkK2NqZEVLTU5FbUxvUm1WQ3lCYUNvdEsrWkxkNldRbmRnZmk3WkUzNWorZVVQcHVQSEJINGgwQ3JYRjVCWjN5cGVnc0k5YXZNOGJWeVVydVp5enhUVk00aXFRekJScnA2UmJ6dTFrd3NBWTZLQm8xTTRCM29ua2t1T3QydGlWMzlsK2laTVpwZHNaYVBXOHZ6Y0Z2TjhFTzNpdWJDdnV6TVdIT0huMm1ad2tiSEhRYXphMzdPeXQ2TE5TZDZ5ait5Y2dhWis2dHlrRVZIT1dVT1RyeVlrSU9FU0pVRnVhbjVhVjBxaGh5Um85eVpsaFBHMzc3Zy8yNVZIUFJDbGF3OFhqSzBoRDdENVRPSnovejhSMVEyM1d5U0NHeEFjOUNCL2o1MkFhS3k5REJOZ2hZanFmRHd4QmlxWDlVRWhHV0Zuc3p5Ukl1VnFzKzd1ZDAvTlgyZkFPclNPZVl2SEdoTmJQZVhUMTlxbml0OW5WNW0rZkxRbEY5SWZVQlBnUFpiMzFIQmJtWVNVMEVFRWFPcE5VcDFtaXNXbm1ramdpRE1WQ2RJaEVaczY2TzhMN2ZwRThqdmlsVCttQzdTSS8yK2ZPTkswM3VEZ3ZFWTBmOGx4VUZweDBFUisvVTkrWG1ud1pMR3JOZUZVT0JxOVBac09uSmxXV3A4MGt1YUpPYW1IYXdvcUo4QzltS2pRWnhHYXNjN3JFZnFON0hVZ1YwTjUwSG1uT1F4U3QyT0x4ZkNuMHBBUlZTcXg4bEQ5SStvVzRzVHJQcWlLVXZpM21XQlVOeUlXc1dKQmZEMzQvV2NTR21wRFlKdVdSZWIyS3hxdjlYR0tOOUQvNnRzTE9TbGdUaDA2azZZb2l4OXZ6VzN2Q1FJRTdEclFRRmkyOHJ0aVVoaTNyWEV1OUtBZ290VUlWbHhmbXZLRjNIUjZ3d3lWRy81bThPcGp0d2RSZXd1S3NVVWJFZFpGL05LUFFDWVZkQy9uT0RCSHZEOVJkZFNOYVd5NDZqUnlwaHFuaGJ4Y3ZYWW1ncVRkOHBrLytSdEY1bUhKMmRlcUlnSlpPTUlKQUluLzFjSHc0UWRaQXJJVXpaWk9xM1ZWZnYrdnFCaW0ranpNWjA5Ly9sR01PWVVBaUxmVkx3QXNGU1krdXRJbEF1OW5hWE1remJhSTdFTC9FUFlFZkFweXFHYnZKa2w1WDA2aVZpbUR1YU1uT0h4YzFoZU5JMXVQSDAxUGtoNmN4Y1JhZEVHdmZ4NHE5ZlM0NXY1ajZPSVhSekZvY2g5N1dXM3Q3ZURnNFBnYi9aQ1gxVEZvWHlQOFhOaFRVVmN4bVJhaDd3amVzdkI2TDhpSkFxQmQzc1ZhcFZLekNtRGIvN3NlZDR3UnlWSUxFMTRtWnJFblNMY2NOak41aGtOQUpCQUNINHR1NElrMHJ0VDJxK3U3ZmpxNUw5aFFESmNvQVlNQzE1UHB5OEFnRDcvLzk2SUkrTnp0SFJ3Y0VBWWZCTCtBTHUybHVxczQ4RURPczh1Qk5Td204TS9iYS9sN1c1Ykt5aUw1ajAwUVdCTlhWMWRvTDN1SmRVS1BIUTBsd3k4NGIrN2xzZUNKRGVobE5DalhNRDN2K21KcC95dSt5TEMrOFRVeGdwWEVSbE8xQW9wSjZ5SXAyaFRqd0FpQld3bWtoaDBZR1IwMUxUVmM2K0hVUForMURYWTQvTHZkR1ZscFFtdmJlN082ZWJBNHVJaWFRem9QM0xMTVdLc3QvaGMrTE9yUVcvT0J6N3dkNnB5Zi9hYng1anN3OFdrMklydlpvb0t2WVQzd2R4RXFVcVQ4K0pPYTdVbFZZYmFmOWloTGFIckFzRmRUNG54WUhoZjBLVmtMbEdKbnVJT3l0WjZHWTZPSzdLVFpNaE5mbytKZVVRR242elFJaVFnS0pUMEdlUEhReDZYcVRVOHlEQXc4N3RaandiallVU3FqL2szWTBtTy94b1ZLQzh2WHdtR0hVNU1UQVRLRUFJdEppNmVuaGRuMjhQaDRlSEl6ZlZkNFZqWFI4c0J4MjNYVnJiNFFITTFyaU1CT3Y0V1ExTUZydHAzSGpEK2I1LzhvZ3JUejRWWmtFT1h2SllWU3BKSDMxYVVsNzhva25sWVhJVmZIY3pYejFhYmNtZW9xWEZPQ2s5SVhrZ2RYK3hOUXNlTFpEMTN0WGtvY0prUjJyTjljblh1MTUyMXVjQ2ErTml2WDcrK0JWOVdJUTl2eWJ4MnpUOEhreVVtSmdac3ArbUh6M0h3MlNCN0VwM2t6T3JxNnVSa21nYWJ3RUlTbmJUMkxIWEV3bmlWOEJFM1NaV0NId0JDcjJ5dHlLTm5RUUtVUEVYajRQanBaWVB2TDJmTkdXaHBSN2JmdFZaYll4cUJMdk16VUc3L09sT2Zod0s1KzBneG1zREwweE9kR2lLeWc0SC8rRWM5ZW0yT1c3SXlkc3J3TnE5Sjg4bEt3SEdmbFFCdGFhaXlIQStGZFR4NVhCOHlydmo0YlRjYmNlUElqZFBncjdWd1FtOVB6N1gvNUhFWnZ6d1JrVWFWNTJYZjA3U3VITDluUFBkSHFrSFJKNDVOQlBubllHbjdXYmFZSElFUitQZmQ4L1gydWQ5aW81ZnB0UlJodzZxWDZYQWR6N0JDNk9BYlFkZTJ5NWtTeFdqa2lReGZLYk5LdmJDb1NyZ2lKOU9hNktPRm9KSHVjNmx2aGp3Z2cvL2JOb3JjNGhod0tGS21WMnNZcjhROCtFYUhjeHNwQUxya2FjdnR1Y3I2Ky9zTElmRGJwaFYvUndUOFlWenFmQVI1bnVMcTRrS3A5Q1h5YUJ0b2JXcnUxU3l4UTRja2hBa3RiOWtkblhxUUFNYTRLNDFIUU5CK3ZSSlE4YUtBaHA2ZW5vNnVJRCtmaHlLdVMxdkFkRllBSUlyckEyMHkxQVQ3Slc4VzNRQ3hRcjRzQkE3T3N6ZzIvMEg2RkUreXhSS0JaWk1XZG1qS3JaMXc3Sm1VcENUc2RJREJ2TmtONVZLU0ltNitNYUZVb0ZhMW5naDFHUEdJNmV3MlVLYW9LRHY3Qmd3aldLdGxJQ3BzVEtnd3RFRUxBMENYM0cxQWhCVmlNZGZSZjF5aFBtK29DaGVqVDRWWVZaV2tmOWJqTXFnMnViMzhCbm5ZaU9OTGpJL1gwTlMwL0EzNmNscDJpaGdsdko3ZlhzdkNvNDJOamFxc1lRSGI1eURZK0kyZlIwVkZyVUFRRDZVcVNWYnZmTmNlc09oUWVwMTFHTTVBTFZqSGsrOGQ2aEVNdjcvVnJYaVJrQWpHNUdVUGYrcmdHeW42Z2R6UlNJVVNRNTVNdFNjRDdzaERYOFZHeWNQYkpyTnR2cWNiYzNOejI4TlpIUmRsZkVFUCsrYUVpdzZ0MVZpbThJOFBvejB6R2ZmVDdiTmZWMTFGVkg0V1BNNEM0ZENoT0hsOGJDd1lSTFVzWGxNdU1wejI0OUtWVFNKUTJZSXlMRGEyM0w2dHJTMzcxcHlIb25aNDNtdTV5dUFiOHVETFFvUGpEKy9EeitNQ3JFZllscmNETkhFQVk1bVNoS3pmMmRZQUE4U0VLK09acEdUYTRKdC9aelFhbmJuTHptN3Z1N3NWTE5BNXlrNDJOaTd3MVNyaktQbVVtVk9pNmYwNVZGRWUzY1B2NE1HdDViM0xIMWRRTFlDL1Z4R3dNU1J0eXd0ckxyWUZYSy8zUksrQ29hbTNIVjlvcEV0UUZ2aDUzT3J5ck1ERjBWR2RsU1Q3WkhWaW9tVC9HUVhhSzdXOTFpUHhzZTd1N3QrL2Z5KzZkaXhQVDVQclJaVjhodmpFMXV3bmRiRC9GWnU1SmxmUTQ4b0F5eU1wTWRHcVEwT0tYcXRNSjBjRE13MXVWV3NvUlQ5dUlGKzBjaTQxZmg2R2s0VGNhdDlOMlI0eW9ISkltSW9DS3VFZmc2WkpiOUFaM1BLODBjSDZqVEdxblN1cTNxL1U0MHBSbGJvLzZZR09GVWdHWERtMW1HQ0dlRDVMdUF4Y1dGeXNaWm12NDRsSDdMZnlSc2hoYk9Rdk5oNjJIdlgyOW1wQjdpYlppd0pKWUVraW1yampGRlJ2a3NSMnExenB1bkVTcUlIYzhyYTd2MVZGd1hlVjFmc3hTZ3BxT1Jwc2szdWVqSWhHNTFLTVpGVldNQmVsNkFrVlpEWTNOL1BQa1lkeEtpc0tGK3B0Q2VueCtSeEg1UURHdzFXU0wwOGJId2VIVHVmeWlXMndwRndHdXY5THg4OFo4TmJXVm5yLzNaSUIrZ0FuSzZ2dXhrUFBad1V2S2paUGZYa29oRFJKejRIZkxFcVI3NVdZRzUwbEU5UFV5Z0pYUVdtdnFLaG9PNVlmbzhTODUrbS83NjBsU2svbUdyOGkxSytzb29MYzlETXg4WEw4M0dueEJWdmFoTjFVSGM5UE00QW9SdWszVFp4eTZlQ2J1bjlMMFRKWnc1Wm5Gb0k1Z2ZlbkE3Qzd1NXBKTEd1MHJXdFh5Nk5BTEppek8rWGoyRXNxeW4zRVRCTXp3ckVwL0VLYkdCK3I2aDZzZTFvcFgrVDJqZ0dlRGlWbTRxU0IwZ21PSFpTSTBxNW1uckxlTDJjZzFuQmxERzJmZ1ZOczdOclc0RGpMdTloWXl5VlgyakUvVTFKTzNWVUxBVUJvMXlwNGRnbTJ3TWZEVTJ5VXFWWjI4cm5FUFlTVWY0TmNXRk9JSklhL2YyaGJFRXJManE1d0RGbHRENXF3RTg2ZVIrR1lUV291NVNBemIyQnR3Z0dvVnF4am43YTNEZjNjYW01MGVYTFUyUDIxOHZOaW5hUzlDV2dHbkl3MlRuMGhFRVFLaThyT3pzN0g5R3lVa0pidDlaVFZiTnZFbFk1aldLUUNVekwrNnZXcTcyYUNiYUhmMjhWR1o1MGhRNTZaM2VQdk5sMXd5dkZ6Wk93Z0Q1ZTF0UUtjVDJhc1ZTc214Y1ZKMVZFdzZhUmZrdy9YNlZTU2pSMCtqbEhpR1Y3NDRZTTg5MEd3eTloUjFMekpBZndzb2VMNTNQdzZGV2J4WDQzemFEdFBNN1dSWGR1Yk9McGJxUnBtdzEyaXo2MDFTNmpOQmNZNVEyWWt4a1JqZmpKRmZHUTRPUm83T2JhRjg3WFdLc2JHanhOcGUzNUJ0TWtvRklRUU5GR1dSaFJSNlFKUFF3U3UxcU1aek5vRFc3UTUxbjREZjFHYldhWVE4YnVsdUV4Z0w4RVI0QWZxVG40SEJjNkxDdWZGL3BINDRsZGFGdWk3clM2TDNoQUloQzJOV0tGMzg5UjZJUEh5NGdJQXh2WW9DMWNvVldGTjZGd1h4MUhHSy9xR2w2elpxQmhyUWlkVTJKanY5ZzRNVDdSUWREdkorZnNNR3lKK2JlQW9vZDdncEtOeW5tS0VvSDlhb0dnK2YyWTBIclYvQ2UvQjBKb1pLeTdaeW4xYi9KSnIrdE93S2FJbFJnbDE5V0IvUHdEVUErUDVFbW5qVUdyckNUdXkvUWNNWTh4dU5FQ2M3YmQ3dmhJektFeWdVQ2hwVEc4Y1gvdmM1T1I1dzdlZ1VXSE44WFBSRTBkbitWYy9oVjcyZVprVzVlUklnSXJpNU1UTjF0YTIxdkM3ODQvNit2cTJOcnB6UkRoclYrNjh2MXBaYWpySnNLaVB0N2NNV01zRkJRWFpUN1E5ckoweWR6NWhGSzB5cGpTMnR5bzd5eEpQM2Z3VUU0ZEtiblAzdktORDc1ZXI3TVI3aVVlR2hyS0c0cWI5OXNSb09wWUpSKzdEdnJrMFRaWTZIeFZQNjZWYTZPYnRNOEFBTHlTMG54V3RLSlEra0JRajl1dDlRUmlnTk5ydHNKUi8zYkdnK1p5WGVNS3B1T0lYVlQyUEk1aU5nMjlJZER0TlpyKzJtTDQwS0haWWVKMXBzeWo2TnNNNGM3djE2T1RrQkFTMWl3dlA4UGFoR1hsOTZGTFY2YS9hdjBVNmZ6ZVRaRDlvdnpUKzM3MEF3ZGZMUHU3WWNteHBqOFkzU0oxbzN5dWR6THJUQ3U5WjFjNTFkc3FCU1pWNEhySHQzMmowdmNndy9ETnE5VERNWUgvbGJHZE0vdWxyeHJocWlPcjBrNUNtM2U5VjJrblNBTDgyWHNoemkzZWNiN1JOUDdlL0F1TERMZTF6cXptZmRIbVZiZm9xM0pTUW9XRTZOTGgrVk1EZHYyMXZJcmszOElwWS9SbUpSdEs3ckRoN3VmekR4OGZMYXowRWJyRmxscEJHako2bU9hbDBPeUFsdjloWVAzL1FndHp1SkRsYmMxenpCSnNtZHMyVmluTWJKS3BLM1FwTUxLek4wK2IwT3BCcWZ2eVFURkcxME5Kc3JpL2YrWHpiRHZKTzBPcng3cTQ0S01pWVV6cGJ4ejQrOUM0cm9LVEZjbUtRaEYvaXBGdmhVSEVrUGt2SzB4ZENjY2NDK3VRRWszbmViNVZlTWxMT0NnSG1vZHhCS240eVdSYjgvQzEvdXJDZVpLT3prYWNKdmhIa2FIN2ExL2JvbG5BNDhPSHpLMUw0OUd1QkQvTnIrVTFOVGNkenRTdzBDUnU3ZFJiVHNXalh0ZTlNaEdrU0RGNnFGWUFDNHVGNjFZZTJRc1k4aUtXOTUxVkp2MlZJTXBkMXhtcVNMTnpYMjVzQ3kraU5JRFZlNTF5aktjdVdQS2JjeWR0S1BVRTg1UDYvZ09zakVVMVNWU1NCV0EwVm1wQzRKbmVXYldRM0cyaWlvMys2dXNGNkhHcWxKdkFrNXl3bm5WSC9rc0dsN09PRnllclhJVm4rTk03K3dHVFVqMnQvYkhWNFA3ZC83cWR3YVh2VVducy9DN3ZqOWtjWUY5NjVxbldNbE10eGJzUGdoZElCamE2cmlkSUROVkkrVHYvaE1wTEVXRmhTZjBFVkZoVzk2c0ppQUlYSCtxK3ozTTNKYlRQQ1M5bVhOMWtEWEIxWmZPWTcrZFo3R0o0YnRiL0dIZTYrcG5kek0wZll1YnF1Z3NERGxZRWppTDR2Rzhub1V0VEh4bklDZTVEckpzOUtmYnB6Z0pIYWNjRGdqNkFsTXlCSkp4d3kvODZZUHY1eFRZM0t4QWhUekJONGtnNzFmZkZmS05hYVVITHh4OVRnWHh2WVZ2ZGR2MEx5ckUxWEVEUkRUUnQ1eG9vRVlzYzVwSmJwT21VNjlxRGNWa21rblc4UGdoMGNPRFhET21UR3NRRTNPWW5Neko3MXNQWmo4NSsrcDVHVVppZFNmTm1pNWZEcTRvRHl3clhaVDRScldNOERFemNETHlaVVhOdHZkMzc5d2g3cmVoLytVSVBuMXJ6N1RsTTVtK2lESHRmbzJCaXFuTG41NnRIeWozQm1XVzR6SXl0MW5hcGFuOVo2MlJ2YS9oQUJZWTZjVDNxZDUxMlh4U1lvNDFqanVva3NYT1NySGpucGFyYzZ6OG52MFdKWVlGUWNDU2hZZldYb1RKMlVjZXo3dUNmU21qaHMwbnV2ZnVySXQ1SmpEZ2tMYTk1cStLazFCNWVaOFBLRWtGeFNoTFNXZlF0QXV6Vi8yZEZ6K0hyL3U3dElSNGhPOWc5UE5NV0sxcCtGNXBWTUhWdUhVbXcrVU9JZmt4WSs3ZmE1YUdob1dBUzBIQlJ4OGpzSWg3T1FtTjA1REZDbmdyU0V4NUkzQ2ovTDZzZ0hKV3pXY1BXK2xRM1RIMWdlczdZN1dmRElYczl0cGxuQVlRUG91cXduNEdOalkzcGNrWlFFUDV4ZTNUdG42R1FyZkxKLzdlTWpSbkQ4aFhDY3lEaFBwTEJWOGs1dWhvYWNOZzJobGpGa01qTytBMUJONGkveTg0eFIrMStwNDdSNUVrVzlSRmsxUGlEK2xENjloSmVPQTVCa1c3VVBSd3hIVkhFUFNoTU9QZm1rMTB4RUVZNXRuVm4reE1uWVdwc2Q0UkI1Ym93bDl2SUs2dkxkUmEzU1pwTkNkRUhIL1B4eExVMGMxNXVMa0Y0VUJqVVU2MHZaZ01OWjdVdlhwOGJVaWV0TGxReTNMbzlwZmQ2c05ueTdMbWg1ek8vUEU2SEtsdmJ3OEZDcE4rUmwrZ1VOVzUrejI5OERwV3ZKSFNUZkZOWG02anhWVnBEUzE5YldRQkJ3V25SeGRmM0dBRmY3RXIzbW8zamFYL2wvMFhSV1lXMDFYUnRPUW9EZ2dRTEZwUVdLRlhjTlV0eWhVTHhBY1NudTdsRGNYWXBEZ2VKdXhhRzR1enZGSVRnLzczZGRmM0tRZlpEa1lHYk5tdWZlZTYxbjNQdjYrLy9iVHdjSHBRc1NqRFgvL2Z0MzdrclM4dlZkYk9nV2orWHQrWCtQck80ZkhseU81N0d6RWd4VzFOSVZTTFRhYmlWb3g5TE1QcCtkbTVTMTltTWc2UGdZZWg0dkZvd2w5RG1mcnNYdnk2V1hOQkxPVU5zV2ZuUHlxUGQwNlUwQVVZdjQxOFNrRXpSeHVWOXJTVW8rWkQwOTFLcjkzZnN6enRuTlVWU3BSL3pzMkRPNHUxUi9mVVhlMmkvWDAzV2U4KzRMNDUra3lTY3FnT2t3OVhiaHlWeUwzald6YmMzczZsZmxlKzVkVGRYY2w5OTEybWZqaTFxV2dLOTJMQkpmV2pVc09lWVAzWnRjLy9sYlJmRmZFZjlTZkNiMFhrKzdHVnlaZDdGanhyTnd0R3lzZTE4WkRoV2RxcTJvcUhnTmtReCtGd1dJMzlRVDVUNWI4RTZHUTFTRktWOG1VL0p3K3lsL0ZQc3JxcVN2UFpxTVpRbStEZ1ZQTUpTLzZIUmF1aDVpQm5UTkNvbDk4UlR5ZVlXRTF3ejdrWkh4RmFCK25mN29KZnc0UE1reFlrZEMwa04rVEZaUFNXQVVLL1h0OWRjckt5dEs1WnUvYmZDemRmQks4L3VTaGhwV050SnRuNnpDMHkzWUpWclY1RVhhaU0xM0w2N3ByL1NSZ29IR0xvYU9qMzlEeUp2YWkxSTlROXJMQkUwTy8wN0RaUEF0MWtwYnFub0xGZWtQV0JGN2c0NU5rNWt5N3RlM1g5UDcwdExVdjNvYVRwU3ZBS09taWFwTDhveTA3QlFoMjl2eGt4V0VJRU03RzhjNDN1Y2JMd1F0RGFMYWRSckp3VTRwLzgxT20wTnZYYzNudHdpejZBNllxV05KaGhpKzcvRkxuU0lTVkg0TW8wdnlNeGErVisvZnJqNGJQcE5jUjBQNVZmcU9ZbUVUYTdpVW1FWEo4MXdEQWNuUHpaWUJTMkxFZXNqZlAxSzJRLzJmMTE4TGw2NGZnd0JmNXRYYmNMcDF1YytYQXNscWtZalUyUUZHbFdZcnhSWVhFTXo5bURqcHVtL0lRWXFBTlIyNEJsWkd5czczb0xYUGRlUlZ1MTAyNW10cDJZQS9DNlZ5ck1Gd05MUzAxZlJiZis1UDY5ZzA4WU92Y0tiWDdDZ04yWGdRUWdMazBFc1poR1I5THJxVkxacHEwckh4OW03L3dvaVBHalQzcXZGY3ZQZGNiazdYdnFlWjVDcUY5bStsL3l5dzRmcXZSMURpSFRZZzVWV00yRzJDMVc4VmFlSmZSVDdFNzJlVUEwY2xnUm1LUytQVjFSVTZPbnFQSVNzbGVIU3hkYldtMDdQMDBCSmY2NHRwSUQzUDlMM1ErVzZVa3lyV1BGOTBVeFJDaFZsRTJUckY3YVhNRnptUjVCelBtTitQQjdwaWdZZHIvVWhxYk5TcG9LOXhkSFd0VHlwT0ZYT0grcTAzNXIvb0tqMVVPMUpVZmsvcitZSDZBRlJTSGZmQlNCUzV0UlJGRWtGeHlvVS9rd3JTYVh5UlpHd1BFSHkveWJGaFJwUlk2SklqcVNEUWVTa2lqTmdLZnRTd05kMTlITVVFb0JCdDVUemFMMlNudmtGRG5NSTJIMi80dEpVV3VJRTFsdUVKOTlLdDJtdS9lVmlLVjJhd0FHa3pBdlkxUWw3b3Z0b1BVbXBybE5YNlB6SVVEQ1dHZzljTEJ6bEhqTllCRUFBNURHQUxHTzBFaEFKc2ZWc1IrQkFDQWtZYnUveUFhc3ZoS25HV3pibkVTQ3pZVXN5ckhLaTR0QVd3cldYRDlZMzNFQUJBVkdUd1RWcUpKVUNGN2t5dzRySFJRQm9xRTFwc3c2Q0UybnROUXlaZE41bjV4V25XTGhHOWJPZWk1UmRSYWljbjR6d01xQzlBM0p1d0tUTjdCemRnUnlwRkcxYjhCS1FsQWY5TVVaR2pKNWxIa1NWWDl5SWcxTDVuQWxycXI5MzNDMTQ5Vmt6L1llUy91akRHdTNlMlBOVytUQXc0TFFNTVY5VDhkbXFjemdoTXkyeDVWNUNDR1p5NysvejgzTjdlUHB6TS9Jb1pWUEhTR2YvZXRnRCtyUFR0RzI0NmR2SkkvajVxUmtORHk4dkwrNkNZSldDNzNwa3JGdks3SG4zd1pYRmFROTNYd2hiUjUvS1ZvWi8vNnljNGF1YVpCamw4NU9malkvbVEwMGNqTmdnWHdKTG5rL3ZqK29yaUxjM052NTlmbXNmUU9PVU1odkZ2MlQ5WGhuOHVQeU1PUkE0UVc3bDErYkxIK3hIcncreGowTTdZL01qUWk0ejFjalUrZlV3a25qaFI2VC9YOVNPV29EVFNDQ0dzRnd4dEhNdnNtbTlEZTBPbVE2YmhRS25DN1dvSlBUb0Fmak9td1pJdjBHaFlRTzl6M1djS25vV1lIdzJ0ZDhZelBuVnJqdWVxWXJ1WTdzWWtzSHNGNmZzS2cvbnFUWWUrTnpKVXFBNDJCWk9aRVpML0lMU0lNcjdNVHpLRXZuZk5sSkdoaFlTZ0JGREIwOHR4MjBFMGliUTlzOW51aVozeHRtNWlxdE5hNitCSlZtb1dtZm0xU1phRTR2aUp6QitFd0JCRS9CYlFxdVFUd29QQkM1N1g5RnVSempmT1FPRDdmeDdzVXc1T1krZ3pLMVpjMzZzSDNoMEoxVlMwYnRyRG45YXhZMk1scVgvTVdEbHpGNkdIbFFyOEVWd1dYUDVuYW1Kamd1bnZtMDliWXQ2NXVqRzZXYk80ZWVGS2Y1bnRmVXMrcVVrTXl0YmtZOG5rYWt2SXA4UFVvcWp4OTkyUzMwYU41cXkvc2pyNDRmTUNINXFISkNLT2MzQTRBZ0w4VHdNU2ZObUNBNkY1M3lwblZ6NDlyWk5UeElEb3J2UFJHeUcwNXdBZGdMQ2NLUVFkWnN0Q2F3WVFFc0h3QTdJQTZLay9EZEtwZk1OaFdSY0pRTk9kRXUzVi9RbFljTXhZT2N3NlJTeEowR1hFNXl4ZjhjVVBZYzRTMkVuWVpqOFFaYkpNSjdyb25KWkQvWXQ4bXVPVVVEWEpvVk5VbEtQQW1LU2JEY1F4RkFjVnhDVVBiaXVPdDZzNGp4eFV6T0FxUHJjYjgxZmlRUzFmWW10TC91SklteE12NldkbEtXeExWUUU4NDZJbTNONmlrTW9lVVJ2bmF0dkoySUpnTVJSQkNUTHlGR3lqWGtHQWl4bDMrR0crYlJvMFRxSG93NGNQM056Y2dtTS9SZ2FxWkxXU24vU3RoVTNaVXJlMmpPU253bnMzejgvUC95MDEvSGRENWU3T0xiSG9oc0g2Umx1T1BuVnNjM1B6dnliY21wcHVnaHByN1IxTm1RS1Y4MXgwM1pPK1ExbnEycGtqcDdITDEzMTZlam9CZFVKT3p3MDFqbDVVRnRFY082WTIrcCtqTHhrYWd2STFZMkNtck94Tm1kYU5FUk56UWZ0bmtjMzA0bm9oMTFES20zNHRrMTlQSVhaSG9JUlovL05JRnFaa3MwdHBxZ1FpY2R6RC9qTnl3WE9GdGlMSmtqalNidnhoR3J1OTZTdVV5RGZWbVhGN3hvdnh4N1FmOHhPa0dtMjEyTTVvTnpwMTZiQ2hsMGlaQ2dkSTRSRVNkSlFVMUdBZ1dPaDd2Yk96TXpGT25XZlZGenJMWnNLd09KeDhYM2UwdEkrVjdtWjh6M0JtZlRvc3JJQmNvSlN0cmxsenA4RkFMWVlpdU02a3QzWmp2VEhuZ0J1ZlNlM2lMbXhRK3ZDK2s1b0ZQSWRNRHd5akVqZDhoNWNEN2xTMWZnYzMwQU5obytjTjN1MmVqUGFkNkFXZ3ZTMyswZk9CQ2tidml6cW84MkdjMENMaFZrSFhQVW9pWDBIWnRJZEN0TG44L09MTTFaZ2plZlFkRkJoWW9vb1ppTE14ME4xcjZ1RXhzNUc3SVp2TXJFR1BKOU5kTkhQUkcvQmhqSWVhUFQ2KzJRRE5MNzFzK0gxMzc2UlMxNlRqNEpaZ3lKUXkrajZBYllNUlcxZzNjRUEwZW43TEpXZFhzdFVoTHdHQTRsdk15QXZpK1FrRHc4S2tmZytUK1lWVzBURm1XUk9rOXYrVUxVamJwNEpkaTE2cktGT0hOZi84SSsycmRwM0JRWUJ6NzBZUGNIU2xjMDVsYUc3T1hrZVMyZVQ5ckJrWTFkZi9sQWpLQjFBQ1B1MkZKVzFIRFAzVmxQSnJNeUQ0cnp2eFZUcnM3aGFHYi81QTZJbExIenAwTDhndnZmSXBVWk9CVEZoeC9XZEY4d3B1V0VLM1g1MmRiN1FiNEhjWWxNYWFJajB0THFmUG0yODdJUDZkQ2tvUk8yMzUzemo3VWs0Zi91dGhkdHNaU3RSaEtyTGdmOXFLd1ZhQnhxQSs0TmxBOGVhcHU4dmxZQkc4cFJhdWFrUTQzL2xtZ3R1ZkJJMXJjQmdvRlREWE5IcUVhbTdXNXBKaUdpdVBIOW9pWkJyd3ZMWmpqM3Z5TXBmTTZseUljSm9YbDVkS2FaWDBQdjBORUtmMGN6bnJwSG9mVEJZUWNkeU1WZXVXbDRCVEFCRVJmcFNtbVRmWHQ1UVVYZkdqVFNhWDZpSU82V2RnVGdvOFJjZmFrYVEzU2toYnQ4ZTJ4Yll0V3BpbUJjckFVQ0ZValVLWHZadi8rTXRtOG5JSFU0blhIbXlNUFJOWWhxWWhIcUREMGE0ODArdTJOczhtMTd0RlBNQ3lkKzM4aFNCL09wM3hKUXhEOWlkZEp6eG9GNDJIUjRMK2gwbTQ5a0hBdjh6czhpY2ZoN2xLaGIramgyS2ZXTUtxWlFlVXhMdHR1emNkNzlXRWI1R2hDWFV3S3hKU29TK2FRczZ0aFdEeVZFVXBXS2hpaE8rWGxoRE9kMjVEMDA2Z1NSZGFNRHIxSjVhQy90YmRsb0Z5MFFtdzRmZzR2UWlZQlFqeVE5TlptRitlWDc2Z1ZtalVpMUY2RWZDejFHNWhUQ1FpbGh5TXlKUFltczBNU2N4OVRKUjlhMUxVcDlwSE9LWVYyVHZRazZHOFJTMW1kb1NRVDdrcW0vRFA3VWM0Y1dETVdDd2t3VmNGSjRIS3ZBU1ZPcnlSRFBKQkV6NFZBOG5JU2VoRXNSZVBFbTlyamhna3dKUDNGblk5TDZQSm9IZzJFSzNzdkFFZEgzdkFKUVUrYXhiTXVGeXJsU0Rpd0FBYk1ydEFpdExZd1UvbDRrbVZYMEFBUU4vOG56OS9YcVVSSmhZV2NTUVNwVGpweWRzb1IxTytKaDR3UmZKd1NlZ3IrTU52Yms2V215NXZ6N2NXRmhZY1hsN1kzN3c3T1QxZGEzTFkrNit6TXdtUjJxUnRPazlVcGdTSFI1MCswWEt1b3FRSFVIbEY4YTZlZ3JYSCsxb1VUS1ZDV01vblo1T0phb1FqcDU5K1NLNmF2cEtoZEVxSUwvMTlTbDlMZXc5T2VWTUd4d0g0SXZSSm4vSTRWcU9BS1ZBSzUrRDRyRzhvRGNoMHFLVXBLRFJRalhyQy9valFZRytkekUzMmtDN1N1Y3dFcU0waXhoVEgvWk5Wd2lHVEF1Y0RJUE1NNWpTcTUyV0hWRy83a1pIMVBaMkhyV2NxOWRxVkNFdHpwQ2x0M2FBUVlkczArVys0RVArRWRRZGJIYjN2UWgwdit3dDlvNy9RTlBDWnhGYW5WR2lnQUxxdUxTVkJ2V2EzWVhPdVNwMG1HWW5oY1h1eXg1UDR6S2ZEcThmak01ZjJrUFZhNTdLLzE1R3drNCtWdk9sSDh1K0lGQzZMOVphc1orY3NRMkxZMk1SZTh3QTJiV1FRWlNwZ1NsWEY1OVlsRUZCYWRORzdvY3d0V1l6UTh6N2hEYjdTNFJ1eHNVU2hqb2RpVGVHaDVCRG12d3FtakprZUkrcHRzeGJUdno4VGN3MmFHYWVrT3EvQUJUSGR4TjZFcnlEY2tuREJiMGo5bWxTTUhkMjUrSFV3YVNIb3VmT0l2eDYrc0ZTWGVQWktwVCtFUk5abGRnZHNCUnZzc2QzbHhyWVdPbzJtSjhjUm9lMFFMakJrOS9QcFBXclFVTTgxQm4rTGxYSkloR1NvVkt4SDliQktzM1owS3BqWUdWcnlVcXFJd3I3QVpuNGdiYkFha3laZkl6NTB2YmY5QTVhYVRRQmZ0RmVmYWc1bDFZN096Q1pBUHAwT0ZQaFRRSndDalFXOFhjTU5IbFRFSVlNNzlxL3lpSmlZdUwrLy85cGRkNm8yL3ZqbDhEMWx2aEt0N1NnV0ZoWmFrUCtlMjZ0d3VydmRpbjQ1SG50bVZPY3pOdFZLZHlDU0d4clozQjFKaDUrc1hIb0pKdy8zMGlTcDBSZHN3cHU1RE5WQ08xQ25sTHdKZ2tRM05udC9URTFOMFFPN0NkTnlDNWtqVjk4QUVrQmlXREVERThXQ0h4N29uNlFwMTRkamo3dlo5UjQ4aVg3eG90TVdWQytFbUhnREtCdVpYdDk5Q1BKbktmK29IZjJUbDZsc1VHSkZ0L3o2U2lSNEtTajJpS2d6a3dkUFBvd1hGWXJMdnRHSWcwS1YvWEUzd3ZobEtsU3lEc0F0U08xRzI5VCtLc1VGMjYyZks3Ly9xbkF0NzV1V1Fna0NVL2xTRmFUMzZuZ1B3UDNZWUdCS0VkdVRSdUpoaHJwRFAra3Z2UHFNK1pQZVU2d0VDTHIrQ2VOV3BFS3V0ZWZyRzl0Ly81N04wOVpxS2Ewc3VkMDdlbmtNNDdTcUUrSjkvSDUzUHJYMUpIaVd5US8vWHNtSkdjVXliczJneS9oTnRsdjQ4Ym5GeUtHbVFJWlFCUitDbVhMbGdtS05WK1RaL2dSLzVvM3BEZzc0UzFJYVFkcWt4NVhwNUdkMndGRnpOdUMzd21mN0xTMXhjRHVrWEk3K0xDaHpWRXRkYS9zSC91MjhRR21EanFwRFhRUWRBdUUrRE15Q0tyVmhKbnc3OC8zN2ZhQmV1L3ZUbjUyeTRuaDhaRG9SU0F3b1NyZExVMFlXUzFid2lKS2xoY1ZsUnhkMStXK1NsbWdaN3g4T2FlNHpseEdrNDJjRkNWbnVLbXBjbVd2NmoyOXlZS0pMRW9kVGtla0FhR2djbTFPbDNrWlZXYWJYRGg0S3RMaUZpS1pLaGNNNHovem1TSlI3VHZycVdwd1BrWnZ2aWNvdHFQcERkd2RPTjNiQzIxKzR1T00wdUJCd0JzTGIwTkR0a1kyOTZlbnAvZjM5eWNrNHZzL3E1bmRWWUVBc0VPYVdXZ0xobUhPYU9xaGxVejA5T1ZsdGRidWNMZGRlZXpweDRaUzNyTk5xUDJXSWQ2cEdYam1uOFRuNzR4ZFhBTWhSTDNQTGdnL3JQMTkwQlNCYnhIOENkbGd2QlJ2UWJsQ1FNWWxLY2FXWHE1ZGxPUHhYUGh1MXhaRStVbEpTOHBxeFBJV3dCTVdlVk1LendEZ3hPQ3dDaFo5UU8zWkF5V0EvWmY4RTBNRnlWcmlmc0Z2Q01PRjZCL3lpb202bFFBUzkvZmtxVVBDN2dpSjl5MGVONHpmb3dnTVVySzZkQW0rOXNEZ3dRT1J4NjZrWi8xYkMxZVlrdXp5anNmTkxwekxleUR0ejJKOTEvMnZFbGlqc1laRkNnNGlvMFVqbit3TFdnWHNHalNHVHMyS2hpbjhiOS9YTkxtS2dZTzloVnM3Q040YUx6cXpKQ0lCeERLaDh4dzVrcmtFZVRldWpHUmVsTVRCUGZLQWZpNHhpVDROSjUzbTE1UlJQWmdjSzVnbFJyM24rZHQ3eEl2eHlpc2d2TEt6akh6bXlzcElaL2ZJRUorbzZpbGRkZDN1NVdYdE9GOUY4V2grbzVKUk5mVXhFUzM2K2JYbEJLOE90dFNKaVJLQkZZTmhTeC9vRWhUTEJ1R01ZM3RjbFVHejJaWC9qT1RRVWVkcFlzM3ZrZHlFWDBGOHJkbXRYSkpBMXRkRHJwSXVYY3dCelZuZHJXNmFEcVZGdWJ3NFBuMjhrV0pNbjZHelhab0tTamVMY3kyTU5EemIvTGovZWN1QUFBbUgrVS83bFQ5MHJXL2ZqVitKMlZxSm0yd3YzbUh1dFh4aDNIWUlsZ0R4MjFKYTN0U2NpM2NnbHNRdkRjOUZ3T0dhYXd0YUN4Y0xzUmJLcDNPU0pXallLU1plVi9xMmNid3dZUUpVQWdNU1FoY0x1Zi81TENobmYrQlpUekRyNWpBallvd0FqeHdSKzdibU1YN1RsTGpwdFdVNVkxNFFIR1BVTFd2RktmaHlyZFl5d21kWStxL3NqbkpIVGxSMTNuMHlxZ3cwQ1FQMWhNVElBRFRvOXFieWEzekgxekE4V2RObi9OZnBvMENkZVh6c2xJa0x5dGdCeFdZZjA1eVNBWWhLZklGRURIeDk5djZtYm01dU9wNldPa2JHeHR6OCtpWVplOEo1ZUtQRVhVVkdYdjErd3V0SG91Sjk1bGQxd09QempNSnM4ZTlUdEtYSFRXMG56OE5DTHU5YTRqZEg1dEp0ZFdzUEdIV1psZndWQ0hCVC95ODYzVVhuSytFZFliSU5TdjVNcjBZOGZ2cllWd05NclZ2NTBuUzNBMDFmeFc2OUdmUDFWUU1sUXdOa0E3cWtiYnlkSGN2Q1JXQjVLUXYxNzJvZWF6bEZuNXpNemFlS1BodzdqQ0RBS0lMTDgwUWNuYWhMUW0vTHUrSFh5emJkQWNRcElxRCtGY1lKSzZaOXRxVy9NaXROekpiOCtNVVd6UWFKS0g1WXZqMnVOaVpGc2dRL0k2M2RzNndwNW1wYlROM1BjNFlsc0tUUWtwSlVDUHMrM0cyTERIRVUwSHhnSzJGamtPWTdFYTJCRGZjL1BXNUpZeEhWNUZsUGxwS1FRU3ZCN3FqTWJ6NzJWcWhJVS9kQ1ZUTktsMzkrZ0FqNjE4M3dDby9pVHMvTXN1TmJqcVRrVXZFVitlODJZUlZwRDE0QVNjZXJjZXZiaWpLenJLejhmTUF3NFU5NlcxeWJXb3BSQ2tqMWRjL2Urdjh5alBYcmdLc0hnRzFkYkViaW4wZUJ6OElXVDdsaVJLcmp4bEN2MWloR3BiQXdmenQyQTlZOGtNeVVKSUNRNkZmQ0U0R0xuRUcvaTBCdUdralJvTTVmaG9aaGRwL1hmaWc0TEM5TVpMWDNvTEZFdjU4eHEvYklnK0R1emp4VkJUNWpQbGhnak15NUg1WXg1Tk9QQTE5RFhobzYwQ1JjM0RHenJWWG5DMDhQR0U0WWNDU01ZbUNPTHZtMWI1TVFCOGJ3VmhRQ2txWENrLzd5T05ycDJxMmQzeUNROGxnV01BcVZBQ3JUMXI4Q2wvUk5FL2lOM2NLbkQ1dGJuQ2NrWE9FUHBDMzBWWURIaW9OakpuV1UyeDB6QU94VFAzR3U3bUZzWktZaUI1dXoyOXZiVjFkWE5qWE1HbUdWMkpmNnNtMENWRjhqNW43ZGtpVnJwaEJtRXNuVG1NSVRjK3piWjV5N1p6cGxJVktvVkRYcEtrNkg2OXE0ZEN5QWErcDg3QXdNRHc2RW03WGVmcFhyNXFlTzY3VElxSU9wekFBVlU5TGE5a3UzeGRXL3RMaXQ3WnUyVnhVMHNSUTZOOENPdlRTdnZmbm95dWFib1I5ZnRnY2IyUE93YnVhYWs4MFNDeDcwcmRTWkU0NTIzUWZIRk9TUENzRDc4RmZGekd3KzQ3RnZQZDFyTWovTkptcitSRXp5VThLbWdsSFRKNG9FcU1hY1B2NVVUaFpwSFlJZk5NVU5ScXpmZFJ6Y0dmTGtqT0NJUXpiSVpSN0U1SjFLb0c1UkZYdFU2MUg1NzZOdFdTOWsveDNETU4rRzBWTW5GaGhHdlhBT0IzQ2ZrLzBEa3p4WVQyMU9CaWlWTE5mdWpMaG5sdHBKUytZSUp6OHF2TWRic1ZIcjlyUXRoVWhEUHIzTHYwUnR4dlg4M05XdDU3aEdkZlRWMTJQckJiRU5PUnQ3bXNaVlpkVUNYTkF5aTdreUpFeXN1MEU0MDNGalVZVTBjbE5KYW12ZXV2bi9IcVRla2wxYkx4UGdGUERuRHhqcjEyNmUyb1c1bXVSSm5MT0NRa3VOSXZxak94YlhSeVhVNW9lZkQ0bkhCTUZvUUpVdDU0OHJ0SVhxYjhPTlJJRXB5MGZYMG42dkhQM1hER0pnaEg3Mm5MZXlHZ2xFTE1YL2ZOR0d3TmFwWE1QN0Y1TVNVNWZzRUpVUE1Hdm1TRnR5eHZDWmNTdVk3aHQyWjJJbkFVekc4dDdRVVBUdEw3K0FRZEI2R3YzNHhPN3VWaUVmcEtoc2VvTTZlcWNBdHVBa3BuaU50cW12ejhyWFo0akhWNWhNeFRFa3pMN2o0UlBGVXZsK1VIMmlQSlNvamZuRC92TkUxTVN2eW1VQUx4bnBCZUREOVRGMHJpUWYwby9nWkUzY0pzOFdFWkM3NlBHeU8rK25qYWJDck9RdVRKbGEwVGhSLy8xekdqeHd5bks0ZGJOQVRCR3llVTVxcnY4b1p4VFFNcmJxUE0zTm9nQjlMSjNia00yNkdUUkRTVXJ2b0ptN0RwQUY4ZVlrYkc0YXpzMUNlSEluUloxdjlzT254eE9HZHBxYW1WK0FqSXljdjQ3bmdtVWZuZnpOVjZnVkVWRXVVNllVL0JRUUV1TGM5dnlwODdRYWIxNi8rZDhPK0pzdm9SWllPQWhxN2ZBMWNacCs3NGFjbnIwUXQxdmpCNHBnT0hrTFlIRm40b3IrSStCbzg4YzEvL2FuVDB3a1ZSNmFyMXlHQmZyeDI3T2c2UHQ5TlR4ZW1Qbmo4R0pNMG95Y3RqSkFSemJkS1JnYXMrejd1bkdXTHU4QmljTHQ5aVNBSUdPNXZ1V1ZDUjRNVmEzOFRTeXFtcDFFRWU2cnRqZEo0eTk5THdtOWx5dHBMbDZrbzhpMCs3clUyMTJIMHJwandSVUs4b1VwOWNWbHhvZk1MTzg2eXpjZEVvdUZhNVlXRXdSVkh2bEN3emxSSytKVUdOdUpQVXB0eC9yZzI3dkNwMzlKQWNaay9mbUJhQkJDUVduU09abmZ2S3RXOExlVTlSSXJ3TjlqMDVNZ3J3OWVuY3VkTGNHeTlTdXgxdkpUd3VoNE15RDAzeHp4dDZiNG8wY1VacVRBMnF0TnUxeWJBaWhUaEQrMWhDMEtIK0dzT2pMUTZCQkd3bUJUVnlOdWQ5WFlYQkl4TWxEbnNXaEZLT0ZBMEVYTXcrbTdkZHhrOC9kYXN0Szc4VmR1YWhOQTZZVFpyY1cwOUovaVY2R09pckZHOHY4Tzd3Q0ZBY1VhcFh1TEJhNjRFZFVJT1Eva29pWEtXem16V3ZHekg3UThyRkJrdG5kMXRuSCthcFNPOUQ1WVlPREg1TjlIR3YyeDVnQ3NqMXNTUXZIdTVZeGcrQ1p1eTFpM0NFVUFtSWErSHc3T3RmMVgrKzZmN2NoNGRhdjdyKzZtZ3JwNWc4Y3lIRDMzUmg1R1poMktqWHR6ajBVZGZGd296cXlUcDNlSWp4K1FWSTlDVmczMUJRN2htZjVZRlVycmZPWTZ0MzhwZXg2RGs0blNhOHo0OFBMem1vZUVsN2FqdERaMDQzYk8xM1BEMzcwQ3hLcS93UFFxa0tnQkwyNE9DMFRRUVVhOHd3QkNHcEVrN3JXQURzRjlIaC83SzBwTGxESEZhb2NnSDF4RGE2WFA5a1hPL002d24wTXVpMGNTc0VVdVNNbCt3eGRlVncrKzFhbkhIa0FmWGlmclRNRkVvb2JzbXU2akVrTEgzaG4rdW91a0lONUZnZEdqRmtWWVM1LythVDNkNW9pNW9WQTI4cFIvVnd3c05DSm9yR09TSVNFbi9WMTZmaUhLYkZ5M1U3UHh2Y1dBZ2RGSStFUWo0K2NHVkNld1l5MmRWb2xmNWlxYW0xdGJsRTJiYmwzZFdYTnEwdUZaTFVjZ2REVGt5Qy9tQkxIVEdRdG42WDc3UTR2L1FaenArdC9zR0FuV0RvSzNhWnh4MlBROGRMdjc0OEtQbHI0emR2cW1UZ2hSQ0xwQ2k0ckluM1M4aUtTc0Nmb1AzNkxLVWpiMVY3d1FVY0dadTZuTDVaMldqQXRtWDhadVNlTktiSWYvanl1YlVVLzYvVUczUStNV3BVdjh4eUZaUThlRGtINWZMeVBOOGZQVmVIblN6VVgwS1EyeUtVeHpkTllkVnZxc2pZcDA4Sis4ejZUSTlJUTVlRFJ2aGJrWEs3ZmZlLzY4RndNTUpDZ1Q0dllmSS9MVUtOcTQ1Mk1qZHFQMklnUkdVSUNCVFM1U0dqck1nWTJnaUFZTXVYSkdNc0pYckJNOGpRVEc5QVpGYmJabmxBZDN2VFE2UXk0aERHSTUySnBVTzdudGZyaS8rN0U1ZTdQZWdwNWozd3lIK05wcHNFQURFVEwxVXFmbnhTY0RxKy9lUGE3cXJxMy9sSTN6T3NwOUorb0w5Y2hwcVhzNDIzbXRhL2hQUzUxMWMySXpzZSt0eUd2UDVnY2YyWTNjR0FXR0wrMU96RU9kSzlmSGtmQXBGanlYWGxTT1NYM0ZZcmc0Qm42VDcrUFQrbUhOWUlMRkdKUmxYK3Q5cXJickZ2OXZpcWNNQU90Wnl4MFUyOUxOUE1Mb3ArZTc2Y3BlT1M1c3liOXpHeUlqeXQ2aWE5RHV1SmQvZW1GaW1LZmdTcmJ1ZTNTN1U4RWVURWZYK0dmTytUdGRhNXp4eTJuZ29VTG5yOTdreGhaOTQyM2w2cWpIaXk3VmNUWnllbUY3MDN0MHRCS0h4QnZqUmRGSGxJRWloZmlRbkV2MlNObzZpR3VxdWtueHY2Rk1OQUgyQmVRS0dhOE9EY2xuSGtPWGg3d0tFU3huNzRtcVJLOFZBZ0JnWVhiektmZnVSbXcxOTRydUpLalMyTEpneXdqZms2ajVSWDFISVJsTkZoV1hXWGdIbnlqdEhpMjlxY3h6N1d2ZFBXZm9OUTVQU1Q4MXJuK3VuRm1kRzVCVVFYaVphTUUwbXFFUGhyemdyVXh0T1FWandmcWM2VXdGWlpOMWVBbW50MGluZS85S3c2cmJJNTc3SXc4TUQ5VG1SK092RkxibjROTWZJcGNDMUhqV0FTMTYxSVBOYzRQUS9RK0QvZlBLTDBRaU1PTkNYUTJrNm13Z3BSSWI0NG1RS3NvUjludjh6S0tMM3pGWXBmUzdWZmNtSEc4dUZmcUhGZFhaeEVSeEQ4Ky84WDFXZmdweWNXZHB1YzRWNVdrQ1E3eHN5a1YrWXRBSTB5amhNdFRXcFpkdzJPcTJ1MHMrbUdod2tmWitFdXgwYUdyTkREVWs1a0NiMFVXaFpaWGpTZm90UkpYNHJpZnRWcWpoUitYUW9ITlJ2dnpicnNqZkFDM3pBKzZRU3FzYXc3TFFjTFhSdlptOXZiK2k1WEc5TmlVako0WForSUMxbDU2bWoybThQQW1IeFRIMUIvaENXL2ZWWEFqVXgxOEFZZmEwTFJEeXhtNHgyQmwyTUhXT2FRQWw5Q2tUeE0vd1R2dklISUJWSU1nWkNCQUpKWTcxOWFYalo4bm03UFBOeHBGWWVodW85eFQrL3VLRGpFTEIrLzNpOXhNQnNNVXk4VTRiR29ubEdaR05qb2s2a09TMnZTbDJHa0ZPTWtQd0hRNnF6RTJPNTd2QmlVVUxYOVBScEVNdVA1WXdxOU92ZXdxSGl5ODdhWVgvLzFQczh0KzV4VmJyYVNQS241SmNNSW9ZRFg2cVlMSE1qOHdUMDVCSnozNzRVYzJreUJZV0VOaS9GL2RhbjRvN3piR1dDOG9STG9FdVFnRlVUVWw0R0lIWWd5RFlUVUcxbDc3dzRlMjFJWnd5ZDUzV0d2S2RoNTcwbFRqL1NNQ21xMUcvdkVheGdYNW5PMlFGaE5Sb1FCVTNhbHFxOVMwVW5JWlVKUXpLNnZLeFIrVlB3SXhrQzdHYlJJaHZaVXkrV0lIemZqQW5PY2Q0KzRkYXU2M1ozYWhtQ043eHNQbGxLZEkzTzE0dlVNVFZkRkV5VnV4QkFZVVphWFBHcEZJN0ZPcnNHeDFsc2dObzZIMk1abWYxakNBNkJNV0R5VW1mTzRUV1ZzU1VFc2lJTzlzNDNVWWVTempMUWVZN05FRGhrekk0cUdQQm4rOENIUGxPTEdQMTVuazEyOHpLL1BhMm56c0xJTTlRMi9IbnpwaHhIWmx2NUJZb29ZcGhhV0hLRVpCUUk2QjEzNG1UTHlpZ1JLU3FjWC9MMDlHeFZveSt2ckhRWS9UajhNNEgrcVRwdko5TWNJRGNsVnpSVnJpNHI0MlpyYTNzMFd4NzB2OWR0bXNQQXFXem9BTy9hOG5LckIvems2UUh1dGRiQXlKQThiTXhHT01YQktYK1Vmb2lNVFZjZzA2a1MzVmYvYjJGQmM0ZjZMQno1MFhGdXhTUTIxSUFMTlZ4S3FVaU5tM0ZBaWhaTWY3QTBPTG9uOHptMEJpbGJBaXNaQUdKQmRUZzFrU1hRZlEra2xWb3NFZlpNVkQzaWNKTHM5bzBTazVTc20yQTFNaFFkK3dZYmNFN29LWXVEN3A1WDVUYkFuMHNLbldwTmZIV0prZG5SY2pFbjVWUEFDVHU0Zm9ENktVUkphWEtLdUxDZjRtQVFVTVFDQjViWE5NRTJBQWpjUThYU2x0OXNVTWNuSjVtTHBsZU5yN2w4bTJWamJjMG9WTU1VOWJtUHpWOVRsTjNUZ2tWbVNSVGIveUtIb2tLZytYSzdkOCtGbTZ0K3F2dHVjNEJBYXZMTGFtQW5OK3hoaXZ6SjNOZ3dRWXFuK2NYcVlUWWdvSlBWZ2RDQmxudzZuVms5MlViUVRlOUxvL3NCc284QUcyc2ZSR1lzTVpCU0tVZ0Z1N25uejZwc3pqbjQxalJtT0pYT054aTV2NktocGNiaEdER0R4V0pCblUvVlI2VDA0VUVTRXB3ckg3VTcxOUNBQXIvUWxDMjZLRzUyTWJmaHkyU2xBeUJDY1RoUXpYK015aXVtTGpBT2ZxT3c5bERFbDRhaTc2R2hUYkVuRlJiVThCbERiU0dZSUxFQUNRY2ZJd3hQNXIzcDZJeDdiSEM3YmREcHJmbEdjOWJXSGQ4ZVNmSHMwbkU3YVJnZEwvbzdtVXRwbEpSQ2FjNlBra285dG10MEgvS3NYaUtQREhFQm5aZFdjOWZIdFFvc1dici9PamJha0JiWEVmUlYvQ01sdWwzU3M2WVlrOE9EYlhyMGhLdUFPV05YM3FtdGE1RkRINUkvOGN5c2JvUnhINnE4UldLaFRWMG5uZmdScDlRbGJmSHlRZk5PajVudUgzdjZpRjY3cDV1cGFiOWRSanZoRnIvY2oxQjZFWG1hZURzU1NiY3FyOGZ6L3JsSy9RN1g4NStMenhvbUZuVm90a3pJanRqdm1KaVoxMXJkSEt5dDVURzgvM2NXdzRHajFwelRqc2RFM1ZIbHVqQUU1UFNJUmZuTjJkblp4RVRDRGFXNE82MGpBd3Jsd2tpWXdBRDZBbEIycG0xTGhxa2VYVWJVckRyY016emNhWjJKUWcxS2FqQU1ncFJSNCtyVlloK3ZyNVcvR3hkeFB2b2hpYkk3amt4elRnR21BTGs2TDZQVEFuUWNZK09PcEk2a0FMcThjYlNYRDNWbjFHZk0vTGRSb1lxazVzSzFMRVlpR2MySXhxN3I0UW5vc05JdDNXbDhjeWpnRTh3Q0RNQTRkYlYrV0lndndOOWN2aDVlakpSZEdOblpLY2V3UDdXemMrekpTQUhHK0pJUWhDbnN4ZnNqVVVGU3R0ZGRvOXNiTzl6MzdLNzNPd1V0aEI1WDNtS2N6SzZZdE90a1pHWGZkYjA4N3NXTWliYXBXNlBBNzI0bVpwczM4dWEvVzMyM0VuQS91ejNmdkJST2E4K1hsZUgxWlk1aGpiaDNDODQ5L2Y1b0NuYkVnSFloZkkwb1pkMzBieW1YYU5zNVZzZUtzdVE4YVM1WEQ0aVQvVGpIU1lnalArWDBEalNYdkk1QUFjQ21RQ1JBaHdRdERJcTYvYkx0TVhEck9PRkt2M00wTVhDMnlmL0c1aHZRSmxHdTU2SnoycmdCTHQvcXN6TkNKb3BjakpyaXFjY1lNV1MwWHJoVE1SY3dXbkNXbWVLMGIxWVZaR0hWcUxwOFg0ejdBSWJDM25kQ2RoQUVYZmc3VlVCU1g0ZFFZb0VRdzk4MnZPL3Y5TEowUGdKWVlPSzJTdjRRS2ppSFB4SEdoSER3VEx2RFE1M2xpMmtobFdTYzd0YXkweHF0b012U0tqUlRkV0owRDYvL0dDYVpxWTlOK2RPQWdOdG0yZlZxUDFibWNDN1J1bkFZUFNjREFiMWJhZFZpeUc5OXRjM0Q1WFQxNlR6YVI0Q1ByL1NtM29pOHMvTFh4cG9NamloWTVHeDdNSDVNNk9FdjNFdW1aUEw1czhDbkRDOWVUYXJuWXYrUFhtdGozOWcwS25Ub2tvZUgzaWc5M2FkSjhPUFhidEdTaGFyNWdGUmdiKy83N2cwZmQ0YlRvWlZZWUlxd2ZaSDlqSHZVNUxoRW1vNjdvZjJDNnc5SkRiQUVjTkNRVnhRMmVyYnlnOGFIWjhyUDE2R2o3a2pzTGNtaEpLeW5rZ0JDYWFkLzVIblQ0UnVDb2kzQ01rN2w3a0wwMUpReUJ6emxDWVYrQ2VQb3JZZXZsQVYzbm0zNDBkM2R6YzNVZmR5ejdUR1g5V2psc0hYd28ybGpRbG5MVndDaE1BbzVBVWNKa0F5RmJsT0FJUDdkLytqNTJDUlZUWDVZQ1duWnhQb2FmMlFyVGU4V1kyRkh0SWxIMWlyazBDRWpYSmxmTFAzK2I0NnI0YTJHbnByTHphN0pib1ZPb3hwVGtpK0xFblpjTmVrV2oxbk92YkxQYlJFQWlLd0kyUHVxdGN2UHpkUUUwVVkrMmJ3NHJDbDRDeHFZUG80NDVVR2VhWHRRSkJ1VGoxS01TRkpGTWg2dzlocmFtUHhhakFBQnp5RU8rU0xrbzQ4VGtKQ0VLM28vbkk4cS80dHVmK202VG8wQStBSk9QTzhYcG9vVWc2RFQxYm9VSUJERDU1UzBsTDlGL3haSzdEcG1LRVMvcWN5R2xtdTJKOCtHUnFFREFoUHlaYmNVcEVTOFJHaWZCUitaWTc4dU5TQzhSNDZ2T1AreFVTclB4dGdMRE4wV3I0ZVhQNWk5QkNBSlQzSTNNbnNtdDJDaVprc1JQVHg5dFhvOGRmdkpBNjJ4eTdsWjAzYTJ0VWFnbmYyOCtYREQ4K2lvRTFuRklONjRVTExNeUhwUkVuRzdwaEYrbDlsRGtKNldscGFkdmJheUlpZ2twRTduamF4ZmVkVDhuK0crUjVaRzVkem4zY1gvdW1zcVgrNHJFK2VhcTVXenM1RVNxUEJhRzJwcS9pdHhMVkxNVnFmSEc3dFU4OVpmcXVlVS85SE5GSmNQQnEzQmpXYUVzOGZHUmtZK3VhVUJjVTZTVEg4U0VQL2VrdzBkclVta2FGTHJYM0krN1hINTdIUXg2dlpRbWlKTnRYWWxxalAzb0RyOWVEaHQzS3o2d3lGbU1lWXJMaE44cGRPbDZkUmVmODhQNmovQXpuY0dvZE1sazFKd2pJSVFuTUdPYW5lcFVtV2ltODZwVFpmcTcxQWtUcEtrQTBTV2xGYWZPTHA3eGxSd25QQ1M1UUMzSkZwUkhYVXRGL3NMSTJzcmNvU3o4d1UvZW1YUll0Z0tPeTVQeHFkNi8vVXprM202TThjVEtlZzMrQkxtU0kvVHZjT0Jnc0JTbUJTdzl3dGhGL3RtQlRFajg4RjBoTHZEM1k3ZklCZDBMQ2drczc2Z1NnOTNlbjVlSWFlWGs2ZVcxeEZ6SUY0YTJkcG9Lbm01OEhuV0dFanFHZ1hGUW5uVzBiNkN1MnZ4QU5hVjE2cnl5YzhrTW5lZFVCQVJpSEo3bzlzVW5zVmtUVTVtZVhBMS9WZkgyT3FkOW05eHdNeks0ZTdpMEtud1EwOEplV1IwUW9WZU80dWdVQ25DVjY1dWREbEtGbEl3OG9sRHpsVU9OZG55bmYvdGMwc3lVeVJXTWdseUl6Snl5OHhFN2thRURVRmFFam5weXErNVUwR1BKT21pNGU2OHZKMWZCZDAxSVdYbDl4dFNUU2xaUk16NTF1aFlxWmgrK1Vzbm5zMEx5UW1KUHovVFl2dEt5RmF4ejVQaFpMbHVOS0REUUN3eEpHQitYdUdRaUdyU2JKNTdNQUJXZEk3bVJPUlBTMFVnSnZ3bzNKWllFYUwzcVo1TTd1a3Yrb2U1YWRiaTZoR1phYmMwNVN4TUtUT0Q3OEgrRkNtWm1WN25tNzJycTNwdGVocDdmZlI2RTA2b3Y5OTFzekFPMjVQMHM2RFRGVlFjWVpFTFBSNG8rdHp2K1R6dkhiN2YwekdZT1dLUjZhQU9EQzAwLzgrZXV5c0FPVkpDalBTZ0xNR2JXc0Z1RkRtbmNjOE5HUm01Uk0zQ3hrWWhTSk9HbmNPVGQ2WkRRek5tZzBROHRKQktwSUJVYXJMcFQ4dE5pUUxLeS9tblFVUU9XT1JUNlRvNVB5ZDFZREpKNFNxMmZqK2h4ZmtQSEpHelh6V2tCV1lhaUw1Z3BUeFNqSU41M3lQUHI1Q2lJSjlQZzIwcm9UUE9XTmFoR0hFdFRBVzRvV0F5MjZJQ1dkREh0YVZGN1ZZbitGekg3ZWU4ZytYYmt3ZUgwL2FBdlBlZENPUEJlNnRlRFordGhmUjFTdWE4Ny92YmFlV2lMVldwS1hqSFVkaEU4VzVVUVc0UER6NTNSalJBRUtZZlFBWW05UldYUkJIVTY0aEtPK09FaWQrdHBtNjBXejVtVTlUUDhIYlZ4M1FqdWdQNVRnQVFsSVJHaERnQzZBYXNxWTVpS0RQckcveTg4dk5oK21wZGR1OXA1TEczYnRzeE84OG5VTXFscGQ3ZStKdEZXSUExbFFtWDI5bVpYRUMzRnQwclg2WGQ5WHBvZW50KzhVZkI0c1J6VzM5MGxxREhVRDdKVUg2L2ZlL2c1dG1YcGdRRmM3Q0JrZEZwMTJWQlB4WjVTOXp4ZDV0VjRkS1ZuVW56YVNzeGo3M0RBclNwS1hUbHhhU1B0M2t6YjY4bHVwMEUzbTBzVEpVekM3MzRLNit4N1JLTlJNaHBBNG94ZzZpODhCNVZZN1FtcU9vdmd2ak0rQmtra2pIS29vLzBHNzhEZE94QkdRTmY5ditkM3MvSm9yd1BFSS9CRmIrTnk1Q0p2WHFNdGlLMEJuTGlxNjkvczVtWXU0MG1oZi83ektRWCtXMHMvYzJoVUpWdTlkUWdLTTlyeXN5cGd4Zm9DMlhqNWVYbDVMeCt2THQwYjh1U0tYQm5COUJJVDNGMHM4aE5xWmtDMFNneE1URlBWbHJnZDN2WkhTL1BENlc0Um5LSXFGbmZnYlE0b3NlbnA2OTd2N0NHOUROeFpOL2Z2eEZzRDJVVDZvYXowc28ra3BLU0FCWmVYcmZYbUdUdnY4K1cwd1Y1cmcyOUwxZDIxczM0dGMweDFsejJIQmdqWE95bVA4TjRxSktqbHd1ZzN1ampvb2FWVUlITy8xYjRFTXk4b2ZtTjhLcHBwYkU2NGJWM002ZUwxOHYzaWgveWlSQ1lZQkNxUUl2Q21yYjZTME5qaC9PRCsrNVBsUnM2YmVlalY0bkR6Z1VndWlrbm5lN3B3a3I5T2UxR1JodGhmZmViSmYxSGkvc2gwUUtoWkhpZmFzRzdlUm96ZEFLRVFSSFFjSkhBbUVOVTJzaTljdG1xbHVkRnJYcWxaVDFuSGN2RHFrczdnZ0xDVGZSandmWEloeDhZL1hYc3ZQSlQ3RUdHQnQ5d3FUcnRNTGl3dXRnb2t2MDhrUndMK2FqZTQvdmNiK3duWDJtSTVpMTgwWEt2cjJwQmJvNWx3SHpiMzNlWk9LRmozUE0zSFFoMExuYnpxeVJPTXk4S2xxSDVOcExyZVpQVFhOUFNZdmU3UmJWc0J1dkcyZktnbEl1aFQ1SkJ5bGRwMFlvTHMvVHppVnNPWWZ0cGs4SVB3QVR0eUY1MW9reEJ5aHdNbGdNRXZtWVdlRDFXZmIyelNyUGJTNWRSLzE1OFl1NUdiSzVhMzJGaXhvTzBUZEhQSG9BVEtRb3UyV01pQzRxVHZ4UFBLQzVBRFVDTTBsQXFpcWZ1TEtvaCt2QmR6RWdqOEtQL1VINnUzcUhPTnEyc0VsYkhnV0JzemZmVCs4MFBONjBIWnJPV0ZBdGxzazVzd3pkVDNZM2lub1FTRlEyM3UxUUFPdU9haGI4NzlqVTFOV092NFgyeEhYYlVQRlRRK2gxS0JDakdBQTFYYTVVblhRQ3Q2clFzTFMyRjd3WVZiWlliRFRTVFJKOTRnSjFOWUFBZ2EyK2wzZXZoY2t5NGNzWWlWVTdpRTJEWG5yY3VTSmhDczlvKzM1YWs2QXZqNk9ob1ZIUzBDeldpZTdtai94ZGluRDRmdnZZRFY1LzZZQXltQjYwNU02dzJJbVJyZHV3ZDRXaVlrb1RNRENFeHRFbzRNZmx0YU14OEZrcjE2YS85dVo4YU9jbUpLSi9OSS8xc2MzZENUYWI0QmZTOGIyOFhWaDQ4TEk4WUlVeTZMYzdYUHZkZFo0L293eVpBUWhWZ2dyR2t4UFVwRkZDTmRUSTdXdUd3NWxGVll5TTBnUGRCZ2diZkJDMVJaYWdlcUV3eSsveWtRWDZldE9Tb0hXblNqZUtmNTY3TFhoNXJLR1NzdFg1ZnZmcEZXMHZyZWZONTRrS2lWTUNSbXYvSjBNSEl3NjN0OXR0Q2xrbEllZ2lEYkJsVmZGcHJveEtMeWRKWjVmam1aekpUNFRFZjhGTDlWS29qU3BWU1JjVElLSGVqbzI5amx2WVNtaWVzMzRudDdsZkowY2V4aGRYRTZobEdrOGs3UTBxb3picEhYcUo5dVpZODlvaWNacG9JTlNqM2E1R0tVV0o0a2t5RHI1a3pUYWJNa3NrUXgxV0dOZDZQdE9CT2JBSmZKQlkyTnZzdjVaVy9LdTRxT3FycStQa0ZIYTRYdDdldFdMSFVXK0kzaUJmYVNCU1JDV00zbWQvL1RZcHgvVlRrNWFLZS81VXZnZnVibzJFNWxRcFZ1TmkzbnFRdysxeHk4K1FKdWppNi9EL2VPRXpBWEtIZ1lOc0Y5WkEzVCtpNkdzaG00TFkzQUg2ZlAzcnQxNlVxdU01UDBRejlGYkp4RFZHU2hVK0tpZElFUmptUlQ5OUZRVXFFTzVNSFYvUHo4NCtQajRlSHBYdHU5TDg2R0JDK3lnMEJ4em5rOFVDMnJxN0ZSL2NURXhQLzlTVCs5K1F5TXp0Ym8yWEM3bUpSK0JzS3hVbkxVVE81OSszR3hRWGJ1OWNBMlNGK0RhR0wydjBWZzROeVUwZEhSM2QzdnV5eHNzdTNxMzlqbklkT3ZoTmZjNzdCTE55Mmo0cCtpRlM1ekxKTG9lb3p2UUJSaUYrSWozMVV0THIwSmJzeVYwNzJuNVNVbDdFS3NhVkxEK24zR011cUZISnZiYW4xL0YxVm9zckd6dTl3cmZoTTYvT0VzejJaY3dCQ01XaUdVU1daS0VSRnNLSTdWbnNlblV3czdsNCtZQjI1ckN3UG5HRjVQNG9GS0NHZ21OcTJ0c0JiWHA0TmtCemJZbWdJNDQwblZkOHlvVWRISmZ6NEpHdDB4SndVN2VLY3Zkcm0wMWluTzFDQXo2UlRpcDY0bk00OXgrMUMvbmlqNnRPd3ltTWw2TjZZUXZqeHJVdzM0bXNHQTd3RGJwZngyMTBQMzB2bXFCRGVSd3ZmWXduaGlCem9sZCsxckQzYjdEV2VnUHlObGRsclhLYUg4R1V3SExrMDZqdGRRazkzR1VrYmo1cnFFa2E5YnpWOFVOb2xCYkptTUtnNmdURWlicjhTeU9udUlGRjh1d29nR1FvY2NJZ3ZBaHNnTUNrUXY5UFYyTkhCN1dGaWFHclg3bVB5aUU2enZaY2hXMUhEbE1XbGE5WWdpL2o3MVl2UUIrOVNXTDNDUks0RDg0RzRlQUwwcmxJRTNVVEZlYkd3V1FTdDVkOHlLYlVhUVNrNDRsMjBrVmxVd1JwWG5tcWJBc2U5ZUU1L1ZwSmpsN25Md2dEOWhNM2NJTHUwQkZuMTB3bS9GRytjd2NnckVhejhRWEJ1ZDNzVEdQcWYvVFJiNnQvcGFUV2ErSVdWRlF4L2lsY0VSb1d0dlV0UXdRT21qSmpJVDFseHBZK1lPSmliSCt5T3BDZktVQ2NQMzdXL2hCemNKMDl2Slc1aUFpeDh0azJGSHpUcnRENlhQRWxJU0VBb0Q0c1I4VDZtL3NwbnVGSE1mTVBEenM3T3gyZVJ0cHQ4ZVUwc0oxaVdyMTFNK2xYMTZPSEl0OFV4MGYwalo4ZmkwQUZlbFQ1cS9oT0I4YTFYdzhycE5GVmVFU00xQllxZ2ovdlVBeHczZkMzVFZWc3VSM1I2LzJZRzhzU2R2aGk1Q1lLUnpFU2RDcms1WG1wMDVPdXhDTEkxMis1Y1JCN05zU2N6LzdFbEM5MGVDdE14R3RwS0p0SXlzZC9XWXVMbTVEM2ZYL3ZPRzMzQzM1TGVIcU5PejY1RDVMZng4eW9Oczh5aXUzZGljdjY0YmpqUFFYVmhFbHJIbVBQTng5VDB2T3RWcjY0c2F1bmxpcHlOemxpU2U1NTZGT1N5N2ZlMUxLaWQ5YjdGeW1ZVWNyMDNwT1UrNXZPZXFGZTVZOXhIOTRjUkJZdHYwMnVRT2d2bWkweDM1WDVMWUlOaU02cm1RWUNpZk9uMG1EdWs0QXB6ZDVvQWQyQWRqTjJlNkF4d0dLV2Z1RnoyNytSby9TMzc3dkwrbDhIeGo5cklBQkFzai9EbmRDdHVnRHNhQ0NYa1FYSkpld241NFdHbXJVMzR2Z3M1UHQ1WUZabjRhd01TTWNOUlAzSUkyQmQ2MFUzK2JKWnZTQW5yRGxJZmZzUEhyU29IR3ZJdHU3d1haVXlvbWkzZUZkM2N5akhZVDhHWHRzYkhWdnBwRloySC9rRUdES2ZVajluNEZka1QrYVh1UkVkVkVONzNKUkFXeUZMTkVSZEtGY1NUKzMyT01rRzU0ZHNtQ3R3MnRpS2RtZ3FGY0luNlBpRnlFYTh0Y1VLSmloNTkrTVpGMU9LeTM5dlo3N2QvbEo5b1FwVXVzNzJUNTJYK2J4MjZJekV4c1ZmMlhWaFlVQzdaNGRsTGxhTkpCYlBRSkJZb2xDZXphQlA2SGpYLzU0ZnZ1ak9VaUNWMEMzdHlMN1J5WExOUmtieWdOWXVPOVRBMTNmdnd1aU10TGhJQjhxY09QSVgwR2ZFdjcxci9QTGR2NVhEZGZ1YVNtSE1LQ1E3ZTNkc2IzcW5HR1doR3VxbUwraGJuUmJNV01yRWsrQmJ1OVRKNWZ5N3ViSGVUcHQvVVNZeFhpNnpTcUFhRnNqaCtJM2QxMjl4THJvNWtjck5SR3NuTUlGR1NLVDBvcUlwRk8xMHh1NDI2YWoxdGg1LzhlVVJNR3BXaWk2VmdRY0toZ2xLRXlwbTdnM3o5Q28zbnIxeEMwT0xYMnVxYjJyMi9WTFk5ZEpHTGNLR0JRQ3RFV2lrdmxTL3dGMk9BU0NRd3p4L0hncWd6NWFRMjMzeTJJS1hkK3pxVFFZTkp0OTBxS2JqclVtVHF4MWFpY0dyNnFQZHo3Nm5QWmN0TTV1SHR2S3ViQ1p1d0ZwSXFjdmdBQjRBSmpQekhYYjA3NTltWmdWWkZCZ1VIRzBVa1VYSitlaU9UZUs1UXQ1SU03RFJXeWI5NHJJTU50Zmo4eGFlOXVjRUZmSEllVkRLVTJEUVl0cEVoWW93dklqc2ZKSURaSG1PcHpUOThSSXpjZngyZ2hVRjNyZE94WUdZdlBQQ05EVUpneTJQVDZWMStmZGYyWUxuRXYzenRjS0JXTnVQK2VCYTcvVlp5NkdiQ3I5WGxrdnRVN3UxK1VKV0tnWlFwbjMrQ2FHWXZnVmhDeE5WZyt4NVh4bTNQbS9jSnJ0bGZicFZKdkg4UloxTWQzSWllaHJHeFNyQVc0aWlEZ24yQWlZU1NZZVVUUXFLbVpDdmlvcVlMSWNxVTRyVGtZZU8zazlWaGZIOHMzczBGT0d1OTNPYXc3SGVzYno1Z2pzZkhYVTFPZURqZ2ZyaHJzUFl3Tkh5WHFWQW14eFlJN2JkVG9CZWw0MFRQbXpDTGlJZ0FpL3l1cVFrSXpmWjV2c3VUakg2ZGJZZW1qT2JqOHA3YmRxb0N0WE5NbVF5VkNmZEE2QnBjUTBQRDV6Sjl6VFhMVkRPSk5IWnk2NEZHV3EzN3FObm1sYVVPVXBoMG05Vm9jZFZHOUo5aW5ITStjWlI1SkY5S2F6MllINTdHQWU2NTFpTldCTHlxbURtanFySGU4RG9Fc1Fsb2FKekhDcDNOQk1DbGM0UWl3ZU5GZmdnL3BHTlVVSmtDQUU3V2pzNWFZL2tDbFp4c2ZPR3BHVEI1MmpwZ21EaVlJbnlpYjBOT1BObXZsM1o0NTJPa01WdVFCT21rWms0YUZTMmhWS0Y1VWdFVkdSMjJpTDBNTGFVSkRUK3I4QXVDREw2SmlYMHFlZzI2UXFkeERCdWhtWVRNRkpQcXlOL2RCdTc2Nm9QajdRSTNyYjhJbjZRVGlwVHQyVEp2ZUIzL0NQc1BhVWNEd0ZTZmkyb0J1Rlp2VU16VnNXNjQ2K3R2MHBhYi9nU2RrSkNIN1NyVFdjcEh5dWxrRUdXU01lQmF3NEQwamgrRFNTa2JUeEg3SlNVdHk4cUl0WmRLSFBreVJ4SXZtcWJuaTNQVER4ejU0aFZJMWJDNEc1elZ1Ymx1b3FOVTAxajVoUTBLMklpSjAxdUlHUWJhWmlkY3l3NnNmclhSSG95Z0dUV3AySVdDN09rMkQrQjhqU0lSUnhQOVBkT2g1VDVENVpYVzZCRXNMUjg4YVpoU092LzJjTmhvRVBCaEZtZENRYjUyZjMyMmV5YVk4RGhacytCc3NabGdQbkszQkI0S1VRK3JocGVab2ZxMS9oQ2JUOFllRDhTTDhqaHJSdkJPWjlYajFYRnpRNis4L1BWczZNOTFIMmRuWjNOek9naElkODVyVFNPRTVWb2xBOUNvUmo5alVXZFJkL2p3L0twQStzbDlCSVNGWDdxUXlhOUdLRytkNDZHaWJ2S29sQW1Rb0ZCK2Z2NEdtNVZtcDZNa3FPaW5Pd2JLVHBZSTRBWmVLQUZZcEUwUEx2RGR5dXI0Y0tac3lBaTJzaGtKUDg1b1JubkQ3QnVEbFZWVkdwUFlyLzJ5OG15SllOSG4xL2V5SDVkaTJGRWkxSEVkRnhPSEJzU2R1dFBoeXo3WDZlZEFmOTM0SzRqeEExSHRCN2JmTDlHRGZHSG90TG5OSmtTRk5nWEhoUWhFQ0ZTMHltOXBXVGJ2c2JzMS9pWlozTnVXeENrczNNV2lOdHBBWFVueWJRcDRjRkFCU1luRTVCMVpvNk4veWQvMC9GWENWcUZob2ZrRWdEWm5kbGlzRm1UOWt3YURwWlZTYzRFQVJLVWhCSnpibndzWFVjVGxUMDlGeU5rOFdSUTZYNGdZZHRoUGRUTEltUW5yZ2Jpd3ZOSStXQ0N0cUdNa2tpaFJjNUo4a2JHbWdyemkyM0F4c1Y1REprdExva2F5WDVXbmpHMnVWZlZWQjY2cisvdXVUV3hzdklKR1JZT0hTczl3N21nNGw3cmxEQ2tnbjVZbHpSQkVzZTRuWVphUWZPQ2svTGJVaVVJSE5MUDRSczk4cUhydE92UDBZYjhuTENuRU1OQ0srTGJiQzROUXhPZ1hNd3k4TkNFaG5yTEJhNERvQjA1NEZ6Z0JjYTJ2dGo0N3BWdmlpcVVleXJJOS91YnBaNVVjS2lRdVhkYk9GZTdrMk0waVV6Qlpaem1ucnE2ZU5tSkNuMGlrRTZQeWVvRkMyYVREbEQ3Q1JZU2hPK2Z6OHJDbTMrSDk5RG83ZDU3UERFcy9uNFBqRmhNMU5LTnBDNFlrdjl2Wm5jOTFQRjhQRGNrd0phdWVWWTdlekhCWS8zWUtkS2lJUTRpS2pOUnR0TzJxL2pYZmZOYm5maFZpMkJ5Mm44aUlMSzErSzJQOEVCUEJhYm8vWGFpbjVSRENtcVBJM3VJVm9TQVBnY1dZNFU0SGc5bFU4d0pWVGhEZlFYT29OSndrNUt4SUpJeTdQZ0ZwT2VnNU1va2k5b09OMDJDNDArL3dwTEI1cGZ5Z2wyVGlVQlVwbElpREJSMHlzTlJvRTNqYXlhUVFOUFpHRklmaWE0cWoxUENPQXdVMUFkOCtPaVJXcE5ndXMydHlIdkZGK1RZVjk3LzFxa0s1N1doeXhKaGRYVVNmTjlOOXY2ZS9YRG1uclRCbEY1M0dINkp0aWNnZ3VmdHZnOE1BYXFzeGhTSkNkdUNnaGl5QnpxVk9xRkNrRW15QUgyTFBCd1NjSVpqTklCUXRhTG03K3JnNXpmeitoV1dqazU2dUwyWHErS2NUN1N0Vjl2MXEzWTlvTW1FOVhWM3pPcTFFVDNkUFI2cjRRU0JVSCt3M3h2bUVwMVBXL0VFTnJsZ1Z0MmhrY2RoWWFycEdYTFdsQWRqZnFsMUVmcGdwS3Y1c0FhS29yM0pZZDBDUEZmRDNFWmI4LzFvQVByNWFzYkhnbmdkdnVOZDE5YitaS1UxOEJkcWx0ZkhaODh4anQwdE8xUXd4aWJucjRXUm1uOGZ6L3lxeWMrZlcvN09VVmk5YnFOZWxUM3hkdks4VU1UUTBWSzdkNEgwV1FONEtYL1g0L2xma0tSMFdXbXllZHZwd3Z1cFRObk1oY0xyYTVrSHU4MWlGV3FtVUg2V3VzdkhzUlEyZ0ZxUDlKSncrOHNxVFNjUEdvMDE3YnQvVnIvdEg2Y0lGMlcvK1lqVTBsSzZpdFpOZTdSRGZFelhmTC9aYTlVN1FGVFJqVW5pTldkZHJCZWNlcFZXa0Vya0tKZnZuMkFzanBMcW1ZZU5BUlRrQlNEQXFQS0JJcEtnSGczcXdtK1ZQOUdCYVlENkFESUlOQWNXaHZvM0prZkJUWVFyS2ozQUl5ekNDaWdRVytsVUFSUTQ4ZEVpcm1XTEZ6eTArV05OZHF5RDdTNmhFVUZBUVFrQVVnQkl3a0VEcUordnZtcjdmeG5KNEwyQmZxKy9XZ3U2M3R1WjI1MlllNWF3WlFSazI2YzJqRVFBQk1HVjNCSGNjZ2hKRjk0SWphN3dJT1BGdkdPQUwraVRYOEVFcStYS2p0N1gzNk8rL0trMVdLYmtvbjh4aWlObDJnM2VaNUtNRnZCLzNlMys4UlFweXFkQWRYdUlDVW9EbDRnMkxPU1g1ek40cFhPVWo4NjFyU2xaYkVjak4xenhOVjdTT29Lc0pyY2I0VU9lMHRwd0l1U2lnRW9rUCtoQ296NnRuVitucTQ4Uy84VWZxSS9JY2kxeUN5OCtlelNTVGlzZG1NaVExOGtuZVdZb09iZnQ1Qnhza0RPKzhUaDgzVWFSN1c1WkNrWDVwYnQvZS9PaklpS0Q3VmJGZTVWcWJCenhlVWVqdUdkNVJlYlV1VElJQ28zdEN6ZjFzdHRiWDE3ZTUrUk1uUXMxZitKV0dEMnI1S3IvRFB0T25pTTVkRHc0T3Z2NWYyZUxtMTNCdW5ud3ZhdC9icCtUS3UvenMwWU9FcTBuUDBFcVdsQldtb0ZBZFNFeWNra21CRlJpYWdVQkJpYXYwNmNQTnVZRW9CU0FPaHdibTN1bEhvWVcwRnhmZXFHZXNCQUJDVUx2QWtMQkFDM1ROMEhWYVJDQm1uRU9ZRkJBc0l2TlppMHJHMXhkWDFIODdVRXF0NUN5bTlMZlBBbmF4Z0d2QmxlQzVJZzRrOG8wYXZRUXpSeGhvSENERlNydGZ1Mk5yUkN2NHVHSzUxc0dXTFYrRTFpUTNPK3NFQU9VQXBhRHZPRUlDR1VMZUtXTW96NVNJcmVhREl6c2QzVkprZ1lGS3dWWCs1WmpyRzRERURIT2RqTlRTYmJxdlhJay9KeTdGZTI0OWcrY29IM29UcjN3blVlWjZzMXM0ajA2R0ZUOWp2VUpyVWw3OEQ4Y2thelFHUVpmRGlxMGorcVhLTjlJTFY4U214QnBmaGJtNUc5cmFucTRPVk5mZ2ljU0wwbk1NUmNEaGFrRE9qTVZCYzVaTWdackpnMFZkMnZETzgvakZjMzJCTFozdTNOTjFwWS9YdzgwL0NvaGFNUGx3dGRxdmwvVmlxY1JkWm9pL1NnbUhvS0F1STM2ODZEenhtc29CM243SHo3UU9ZdzRLelNuaW9ybGxBR0ZYUnd4MlpYZVBSTTBrbk1YTnpSNWQ5RHNzc1VjZVVPd1lTa0w5Wm9LT1BmYUVGdTliMmNEM2ZKbFk1RVJFUHlucG4vdk1vc1pmV0cwVGROeElZOFo1RmV0aXBFQS9sNEFlTEU0ZlJkWENrZ0hVS04yUXNNTmFlMFpjUUJ3Z040ZFZya0QrNzVkQWFGOG9YLzFuM3dRb0ZFcVFaVkxRaWt6bGE1YmUrUDRETjcySTFCbnBIQWQ2cVhLMmJMK2Q0NVFTdG9zTW1iMzJ4MjZPNE9vRHE2RngyaWxzNlk3eDIyZlIrWWJRYndTaWtPODhDMCs4MUxRS3B3R2hxcXFxeEsrNkl6MGRHUm1aL3Y2RkN1bERBWWU4YXFMSzNoeWxZWnVleitQdCtZZHN6NHM4OGllcEp5TDlaYWYreW1veGZYYTdVZmpOelgvSHV4VVVGS2pSSjQ3dHFaYThmckRKcTJiT2xNbTlQNy9XclhvdVZ4OW1pYWlxcWxwWTBFd2t1RDNhNytGdEMxeVZPVTJhTDBLaHdLd2wrN1hrOUNKRnBlUUhZTXRaTDh2TFJLRUEwdm1GOGZBckpoOG1KSkNMWXZYeWtBcmk0TkZnZ0NoaGtHbGVjd05HaStuV0FadUlvdG55WnJYNDhWczVHQTRVbHdvaEI2QUdpbGVKL3dNd2Y3Y1AwTVJnSS9vU2VBUmxvUXNGNElMQXlKVDV1QVNVSE1BU1BWd3F4Szc4cnlvc2xCeVVxV0I1eUJDQ3ZMMjhQdzB2WGpzTkw4STFLb0Z0Z0JTOUo0U0VIdlNERlNsT0F1K2RWTVFUVTN2ZGIwS0psb0V2NWMvcU41dmxsSFVBdW9JZ1VRTjcrMnFWRXJCSURsZk5nMTVsZlhIaSsvUWhneUxSUmFpZGs5UDFmK2M4YTVmUHB2L3I0ZzcxcDNDOVBkdm9Ec0dLL2orNjNqb3NxaTlzR3gyNnU1RUdKYVJCQmFTbHBVc2FSZ1FFUmFTYlFicVI3bFJLQktTbFl5U0hEaEVRQmtTa1JEcUdZV2ErUGIvM3ZOOC81NXg5WFZ3TXc5NXJQMnV0Sis1NzdXZXZKeVZsWWZUYmNVTWhlc0hKMHkrcTNqczdtcnJTTlNVbFJWOWZIMTFtYWRncmtqbngrcVJ0eklVNUFrd3NLa1NGM0hqVzFES1hSU0FaRHhJQTRTbFR4YVh5bFVhWkRKS1E0ck80WHcxemhGZjdCS2xwWnhLRklmK2xsM0tOa2hEUzR5WGdxRkFLbEs2TmZpWFZXcEQ3bXROelFQb2hTdUV6cjd2QnFpdzdTSm1VT3hJVTVaQXBIcEVVcmtITW0wUWJ5WVZYQ3BaOHlZWC9IdGY0cmdib3ZVQ0RWS21henB4bEFRczl5UzRyekVreUtmMzZPWVhXZ0pZVWlkMkg3UWY1K1BnNDJyUThKcGppdTkrRS9vWVUzWlp1eGY2OE8zTnhmOFVzTFNwc2taK01zZ21qMlRmMjdjRFVURzJlNHZHZDZOa1dkLytkQXBQTHFIV2Y1TE9hbUg4VWhoMDJkaFlXV2xYenZVZEVLdFF1RFFlZHdzUzQwUzRnaC94N2pwOE5CWDU3ZGJpMTNpaWhSekRWNXJXRlp6OGFqdXRNczlLampDcVZmTk1IWXpuRHZ2YjFjZkx2UFgwT09UTDBDYTF4dFJMTnVaOERFNElkM1RrY2xpMks2TzBkK3drVDBEZjVMVzA0WS9RUjd5V2g1NG5pbFJaYWxVNXM3azBvK1RUN0JpY1pYUUl4RjQ0cVNKc3ZwVnJNOVp5SEpHejFUMEZWbUdUb0Zib0dYN25VeUltUHBvUEROOW5ZbG4xOFFlS2h6cDk0djBmS3RDREJ4VFlsRlRPMjFjb0VPd2N6YTBKak5SMkZjWHFweVFoS0VIUGw4RUVrdWUxNlVJL0JQdjBIbXFOY1BnVlErdGpWODUyMzcvdk5PS0V0Rk81cEg1YTJ2TUxqYUF0eWYwSERUSC9hL0UyRzkyV3JXWkpmRmVwLzlWQTZSZ2VOKzluTmNMaDh3N0ZhSzRDaTdWanlxTXZKUWJ5OHZLbWNTaHBxVGczL0VwOFU3MGdNWjVhS1MwazFkM1ora29TYjFTNUNybU1oMTExOXlLNjlQVmNuZGNNeG5ES0ZuSFhWU1VGRmlVQnY3N01TREtMRVRKd0FsS2xURWFKWW9sOWw5ckIvZlN1VXhvaUNCcnMxL1pKdjMxblJrVTEzZ01UbFhma3FEOVllRFJLdWJOWkZaRTRkc2E3NFJVNTlzVjNvMXQyUHp5c3FvbVFXdW1NYkxzQkJhMjhjU0hsNDJQUFZjd1Q3VTd3WitPUy9tdzMzK0YzODZMaWp5d01IWXJyVHIrRzAvUXFyR1lZb3hIZzlCTVNudUtLdjZ1TFVhQmlsZ0llcjdYUHZ4Qi9zWnBmM0k2Zi9TM3ZvanplRlBWb2F2VFFnZXNHb2RQWGdUdTd1UVFUaDJKalhISUhDOVJxM1ErR3hZdFBxVm5oVHBFZGh0ZDQ5ZUErK1ppTmVQUExuMVIyTHRxNlVaK3kxajlSSnR3UXJFQ0ZoQUtyeDlUV3JLRGFqVldieVVGV3JnTC9LcjZTc1MyMXZWNWhHSG5wQWtFeVFFNllzSGFmd3EzNXJEYmNRYkFKejJFbGlVRSs5aGtaUjB2dEpaN05SKzRrRHg5cGVXdUxNOE1YWEQ2bW9xUGo1K1VkR1J0eFgwVUZkM3ZwNHU2OWFuZS82VHVHUW81TjA3MDFrZXowdlVtQVkxNzgxaU9JVnNHK3ZiK29oRkZmVHJWUWZHRFhseWhoUzFTN3ZjVk85a0VDMzNxbTNWOFZiRk51Mm5Ra3IwcGdhMURybEJ1RkwvT3pWOG12cVdmUTBGdUcvVFNEcDY5UGFRUGlaN0o0UmJhSWh3anloYTRjMzBBb0xpYnRSTDVxWEU1bkVQa0ZkNWFmSklrcWZVYWlydGZLV3V1Wjc0UnFXSGNhQXRRU1ptSmo2cm44bEhoNjZNNXdSMG96OFhUc01lNlZWdE5IZTBuSXVoamtWYzRQelplbGt3Wng4MVpxOHJwVmMrMHFvYWZGVmFoZFZ2ejNORVUxT1Nxb0czM2JlZU9tTFZiUmY3d21nTXI0NU1QWUc5YjFUTysxN2dWaC9Wdld1TkNPb1Qzc0ZvZDMxdHFXRDAvVlMyK0t2T0ZOaHhBMFVzc0NUSHNCOW1SVjA0OU0rUFJvU1dQV1FQRmFSalhneGQ1NllEdjZTMUZOcDg5WS9CV1gvU1BCYTg1dXAwSVBIMkFPWWlDTWt2eE9Pc1VObENraGN6MlNnRHhCSVVSRjlQbTlRb2dRcDlyRTcyTTcxb0tBeXEwUi8rUERoc2YrL245MkJKanF1ekJwbGhzd2NITitsNi96UDArL1ordzU2VWVPRHhPWGxRMDUrRGFtV1VWZlIzTExLZWV1TGZmaTlGWXdrNXFYNENoczQ0b1AzRmYvaXoxVFE3amdFU2FtcHpTSDJ2VDdwT0VEdTBEMW1JOUxIU2JUdmVPcmVrT1I5YzJEUWZlL2tpc0hLYS9EQWR5SDBzcWx4bHBEdUduS2psL3hTYmhqU3QrZEU1OXR2T1lLb3ZUczBHMFdkMUdnajJ2N2xTK25VRVVrRWlDYTRaeWFMM2FDaTB6R3B3aGhMMW5VcUZ1SkIySzFLYjY4OWUrd2FsZzZFRmtUKzVNS0RObHM1UGFkSzVBTlA5NnBLUGdrVER6MXZOQlZ5a3N5ek9GS3FLWlg3WmRDQkxUTmtvSzgvN0VMWVd3YzZjNjhLVUlUVTFjWEpqbW4vUkUwa0huek10Myt5YktmZVZ5RG5jMFNwSUYrL0EydE9VY3FNeTg5dzF0dzVDL253QS81WXdkNDF1eWhxQVA2N0tWNXVnMEVVMHZ5UmRtNW81L3ZFNUdSeWNySnIvcDlBdTZXZ2cyUXprMDNJbm85Y0RxeEc3ZEg5Ky9mN01LZ2pUc1VRNWlwUXd2M0FBa043R2g2dktlRHZhMEJHbmsrWk5aMjBrVEV4TVoxc1hKMkU4OWc5RTJWMjlueHVmZzBsdHJtUGNPUHRuQ2RYZUlCdW9jcjZwM2R6TE9DL0d2aHd1b2ViSXNQa01pZ3ZpZkF3VlpWaVVyWlR4b3c0eXNVbm02RjV5TEFDV0ZqclFrWG1hcHZDZ3djVlA2LzJMMjRjMmw5a0hkaHBnL0owTmRpdG1yOSt2VjUyS2Vtb3J4M3ZEV1dGcEdkblp5dGliczkycGt0cUo4TzJDV3BPTHloM216S05CeUQzTW93K0ZQbGtCVmlQN0svcXcvbFdKMkRTWFV1V1owdG1sNzRYMVhwd3hXdWxIZnlkYzBJQmpaZTJTMVdWbFJvYUd0UW54OGR2anhWYklqRFljb1l2bXBhRkswem5XMXBiVzdHRnRVTkRiWW5MMnFqV3g1VkJnazYxaThhVktWekU1RkREbWpCeTZJeTArOXQ5RGdKTW5mblR3N2FrcEtSQ242bFQyVkR2M1FLYzJ4MGZ2NXZMQWFVUUJ1TVoyU0lUSldNdTJ4cFQ0RTY2ODZhc3R4czg0OStMOUt1YWx6KzdyK2JwVnM2K2xBKzVQcjQ4WE8wOTZzdnFiNGp6N20xdVBsdUZvLzJjbkliYTNHRk5UY3VmNWVBR1M3N2JWNDlLajhhM3ZGNitmT25zcktHdHY0OXMvMkhzcGI5emZqSFhUb3VlM2l0Y0o5Y1dESVczdXdmNytMUVkxMVRMdE9Ec0JabWVzenBPaUNmNXlBRVkwN3Vqc1A3QTJ0cWFNK3dhL0dGMlY4Y0g0ODZmVjhwRm5KMlRBK2lkVjBCQU5YNnBqU2dUdEc4OGYyYkpuNVpIUVRJSEJ1Z0c0QSswY2xFU2FWSW43cXlkM25KVkRVVlRtNWpDcVJxOVJwTmlIbDk4Y2NmWGZuNlhOeGNINCtnam1aU0U4NmQvNmxOaFFwQkhVUEdGUFVpZGVhMTU3ZUcvZjlnOWNkczk0T3VycXlhTjdoNDRRNDNJQkxmV0ZUZ0dCZmZ3OEtpZDZBV0d3VkNnR3FURkhWWHA2c1pId2ozZWJHdzJLSHNsUCsyN0J0aDNkSFIwVFUwTjh4RzNWN1c4SmdvclFnUWhlMWVnL282UGZvSXdqSldGSmErNDJNN0d4alQzSS9tS3pvZmtSaDBTaWlTSjFUYlpIYUN6MksxYnAxMGs4OGlZUkt1bGpuQ1UxVW5DMWtLREtESVhSbGtjbnpYWVhjaDdoSWF1ZVJhYUNsVmNLZ3BVcEd4SnN5YWJDcWtMT2lVWjZkQVlsZlVlZEJidmtIQW5EUDI2dmc1b3RIaVJWTFNGa2kyYXYxUHFmYTFVNWMycVJwcmdZeXVXcFpNamFydnk0NGZobm12V1kydGFUR2FOY2lDU1NLWDA0Q2JyL2pOaG1IR2doMURXK0k4ZnVVNldJR3I4ZDNPUmZWTXBQVzhrOWM0YTBQc04yRHFvdDRpemk0c0xxenJHNEtQN3ladzBaamN2UUliWkRIZGxQYWRrZDREZUEwRWNFVkpzdkk5RVc3TnhBSjArcHlqNzcrNXlhWm5sRFMyM05xTCttNFBSd1ZmL0RvK09ha3Y5Q0V6M2RhS05TY2NFS3NaUDNKMmRLeTJFaGFoQTJ4UU96REcwbE92NWpxK2ZXL2ZVSHh6MVhLMERYQkdBMnQrWGxwYStmd2ZpSUd1eUJxRGNiK3RQQlFSd3czWHY4VllrRFpXZW5KeVVsWldaQ2hHQTNDYjYxc09LNW1WN0xud29NY0N3UjJwcGFLTGM4aC9LeWNrcEtvYTlmVHZ6K2lITnJIalNiNDNXVTNJQWxOSFIwWkdSa1hsN2UyOTd5YTd6YW4xbnFYb2FYR0JxTFZpQkxUaWdyNHM5dWpGbzVFVlFLSENPcSt2ZTNuelZ3Y0hCT0FnSVZheDAvejI1Sm8yVTF2UDI4akxPMDBCakxxZHVIelZ0ZFY1Vi9mdmU3dit3Z0czcVBYUXpTWVBYTWpzcERYOHNIbStMUUlPNm13aVBTdVY0blFyQmRKcXpiUitYd2Z6dThGb2x2RnNnVGRnNi8rWHZOT25DelRtYm9DNWszUlUweDlha2U0MHYyUEZSZ1R3blNlUy9QMnRkbmIwN2hYSytDZURjNWY3VGFmR3FVUzNKbitaSnU3ekZtTk50N010S294YnRxME5lb1BxRE42OWZoeHdQRUwxNjlRcTdNYldscFNBOXFRQnQrUFhEQzU1MXQrTmd4ZlpIQ3BLVlZETkxhc08wa1BZM2EwR0hyVXU5aUQ4RkRiMDMrN3U3MWZON1VlQ1hxMzdVK0pxYW1rYjBES1RSZ0dFQmM3Ym8xbnJnd2lBeGtSVzlYUUtld28rb281L3lMSXlsNGxRTXZXbFpkSHZBU3ZIWnRxdXpNNkc2LzgrZmU2YWNGZjhJL3pRTWNNM3NOTnZ5MTlDdFNGWitlbW5jYWpXNWMzWVJoQnFJSklLSElVVWs4ZkluN3pXaDJFYzZmQSsrZHgzMVdqY3NpY0JVYlg3bk82bUxUeXhHWWUrQ2wwNVkxT2JlWlY1YjE5Q0FRVXhERkdWa0JPaEpyNDdnOEovWXc4YmFHc0RDMWFZR0Nxa1FoN0g4Q2Y2bENWelFEVHYzVkdvVEprdW53cTRCT1BvQ1RwNEhCM2V0dlhtY0F2Q3podzhmWmc0c0tPV2tnM05oNGRnN1BBbHNFVm9EN0FvRlVKV2g1NTdBaDJBNDBxN0hMamF5MW1ESHBMUENHclJrUEVHNG5ua2pidEpUWlY1ckpwUTFPVG01dHJibU1sMjhlSERCcHcwb1pXTmxlYjVzNE9ZSlMwd2VXelptZG1OcXQ3THNGMlpjcjgvL3lLN0RSbi8rL045YTE5dVR0RDROTlMwUzAvcy9qMVV2RXFUMUNpWXJ3Y3dwVzVtd2JkV3k0NTZqMENOQXg2dUp2blIzeXhzaVdXSTY1QzNRWWhwSDZlZS9QdGhFbjhlODk0UkxkQnFvNVhiVVA2TEs2a3FobXJacXVseUpzL2xUcGVJUys0OENXbTBxdFA4a1U4bksxdGJXMGxMRklucktWdlhQaXJ4RUplZXlwak1lK2xLTUpCc1MwNUdiOUdtUGJLNndsU1dqVEtsTVRLckRmcHJ0QmZPZnBrM3lWYytaS25tSkNWbWIzSnVSM1dNb09EZHZZQjN6OGtWRXoyc2NjU2F2SjN6dVZ1MkJUemlZb0JQc2wraVIyQkUwU3d3NGx5QjZHL0xpQjlLRk9RYk15SjZOU1RQQ3cveEZTWkZEeGNsSVlaamNZK0s3VUhIeTVxOWZibE9wckVIQXR4TVJnNmRLa2tIOUpTS2dHREN6TXcwWXdja0N5QVI4bkFVK0p1czY2ZnpQWDloLzBNMDZyak1OaWdOWDhVSlBsUlEvby82ZjY2ZXhYejJpL08vRW1BNVBiTnM1dDQ1WUFlanRUanlrVFljNVd5QkNqT0hqM0tPbU5IOSs0Z0puL1VsM1FIQ1dqTFZ5NGs1bkVBTW41ckpBQnpCcG13d1k3R2YxV0d3UDlQNXZEOENJLy8xNE12WmlYdzhWYnFLa0NIUUNDc3JHQlBMb1IxSkpwVTh6Z29BdnBId3QwSm94SnYvYlJna2dEUGdObXpBR0VJN2NlOHZodjFaeTd4REJsTEFYLzVTeHdBNFg4NS9oZ2YrMy9Oamhta2lPL1A5dkFqTzY2NHNPUExIL0UvSWlOZENlR0txYjEyd3U2TWhJOEdxZHFWOThLZVBPT3Y4bFhIRjFmSWtLcmMvRUNzeU5wbjFGRG5qcVY4d3F6b1J2ZEEvbXZ4NStyWk9DUm42WGZFdnM0UEFrM2JqU05TaHJoT3h0NEZrdnFUUDZlRzRua1pJSW94a3pnczdqTnRJaktOZFhxM1F0bitUVG5vTUhmTVFLZVRJdVZ4TDhGR3EyS2FxV0NyNlVPekR3N3VOMTlqb0hnU0JsWkZqcHFqbVNJekVUMFFKSEpYSENzSVF0R1QwVGJLTGdYSVdSRGt0TUdaaTUwbFdJYmxNbjBQUWxnT2I3aWZ1VFpWS2dTdS91a0JGaG1OaXgraWdzdWZZOG5XKzh5bURlbEVtZkdkOU5pc2ZZbzRIZWs0Mk81aS9vcmZsU3c2cEM1d1BvbjhIV2Q2Z1NkVURyTko5d2Z0ditQbDFvb01HNkpSUHpscFM3OUlOY3RsTmVwYmJhZUh2eFdqUmxiS2FrTnUyREJNK1VkMTRwajBlTGYxMUU5czBUYkFzRk1aTjdVeGcrTEEvYWxOR25WMmRlYW5lLzQ4YXFic1Eyb3AzT2RVZDVHZURqMVZzMjdQZE5pTk1xYTNUMDFXWUcyOXhESnlLQ3pDWFg3WW9TWFNySnF0QWljc0RNZUFzS2NEOGk1OVZPRnlkbkg5bno2OUpPbDBuSmdHM0xUd2VqYnhFNTltR0l3M2I0VFMvY3JUVk9LNWx5ZDhCYklmcHRTdnVIUVZ1M29BZ3dNK0NGcVRqa3YwSXc2TVBWZHZZUkNUMjZ5cVJNQUs5MDFEKyt1dS9DN015RnZZR2x3MHViQ3FTNjBZdjhQN0Fjc1Q3MHpVRlBUNDg0ZWUzaS91bnBxVDE2MjE0dWhTNm1UTEd5dmdybGtoU093TjNVSk84WEo1OCtzNnI3WGxVU2RuTXl3bmtueG5ObmlqMFhGMXNHSVQ0TkZ5cis1YVM3b1FpYyt3eFF0WW1LVXMzQkRENlNpQTNzcnNPcnF3QUFidnA4Y2VFcnVBMjBYbWZkN3RhYXZ5WGoxbVEvUEYxWjlodnlFWVRjMklyelJuL3YrcEIwWmFCMjZOYzErNUtOamExbDFYMWVHb2pEbEpTVUFDQXFldXpmMXRabXM2U2VBSHFsQkxWNVlBRTRCNklIZVdEaUNBY0FKd1VISXc4YSt0NjByd0xBM0tQN1pOamFvMmVSenFRc1hSdjV3T3ZydzNzdEVERTEydml3TEtaOU1aZWlKMDk5MUROeEcyb1gzU3FNbDFkVzBvM3pLeEVGOE5zL1FBUFlQZVFIQmxRK3pBWWNid3lNanljY2RBb1JSWFJ3N0dvSVhVVmhYYzFvS2U4VzQvVE1YcmQ4OTNjbDdmbVcrYjJRcXpWLzdJUGErU29EN0k1aEk2bWNEWjgvbjNQaW82V2RDZmQva1FZUjBTdWdKdmFyLzg0Zm52bmN0a3pWUnRxOVZOOWxJS2U1WGFMQTVWWnJYdzBGOEViWU5aU1RnNDBOdXhNNForajVMSURiNFVFSGRjRGgxWkZrL1VHRktnRmltRWhjNEpOSUNjTzhKT2FtbmxDallvN1o3RzZJeTd0alBNNUZ6RFl5OE1PUE9hYis0Sk5CM09nVkN2dVdlN0xHRmhCZXNHa0cxVjRnOTFYS0NLNGNtTXJabDhaL1doZXdNajZlc2w5bnFwZkNJSVNicEZDbWRUTTlQZ20zVmpwMWxiUXRFNGJ1VUducGFQcW5wT3NaV29wcFR5WmxTOGFUYmVjTTBZYys2QXU3dlQ3QkZuYXd2LzNGQkFSRXpKNEJoSFdrY1VzbTkzdWNObldidStPSUFJQTM1MUtIdi9jdkV1MEpvMHdzOHRUZmJVTjRmbHozakRtSTJyT05HTDVhYlFPaVlwa2hWN2s0dWIrL1AyYmJIbjJYT0FJSTlEMEFGS2d3Rmt6WkVpY0h5MXlPdkoraWthOUJQYTJ5ZjVxZUxzREFweTBFMGFWK1RjQ3RUVnErS1lYM2V5YS9JUDVtRUtTeWhzc2pxVGZmZGdnd2thdjE0QVpEZ2U2QWsxOGw2TDBTOUtVSHBzMnVnWmU5YWZXd3N6NlJCRGZBQjFxYzJ5RnBNN0NTT2FIMVZuSHEra3Zrb1BJRWw2T1d6d2dmK3ZEd0VJSzVnbmc4TEdqb3VWeDVmTlRkM05sSnVoaXJ6RE5xQVBVdFFsbFhjNE5JZHV5MXlqTzFFaklnRmR3bkVMZkt1Y3k1ekgwNndTQmFxZzg0bUtlUnhpcnhPRksvZm1PTVZHNDU3NUtkQ0VSUkZ4UVVLRjBQVUFIYWVubDFCVUVkMkIvOSsxZis1OTBuNW1yaDhGbURVZkVKdFM5WDArSmJlR2xQaGdyNHRIWG55U05LbDE4ckJwNytob24xM1k0WmhKMUdjdDZXbXRkcUN5cE1QMGtyNU5PbVJuSDh1Zlk2Smx1ZVJ6L3pXTHdPNTZKVmk0bHloUVRKMjc5L0g0R3ZUVXVySTZZdmlOTCs0ZUJ6OHV3bWVTdzVCc3dsa0E3Yi9yZmVVd0RianR2OWtLcjRhZWxnMjZ2RHF1NTVaV1NRejE4VlVaNmdQeU1oRFZFc1ZJQmpaS0ZMUXUxNHlTYWhpRlRDVlZEOEJzVWhKME5NMkMyRVl6bkRMRVJ6akZhbW00UVp6cGJJYm9vYlFpS29GNWMwRGhycHRMVnJNazlmNEduemU2SXp0Y2JYYzd0SHh6RmpmMVNKSmJmakwvbjV0dU1ubFdsUCtodUZRZnVMK0F0TEQvcHYrN095c2pneDF5TmlkdDNZT2hFNkZYTkE0M0cvQnR5R1NvRTVKL3J5WG54aVltTkRDWnFVbFA4cDlsemhZcVhwc3hMNkpOV2dSTkhXMmhxSlhZVUxVYVFhMDVUa1VwdHRjOWVObWsvMW5xcFJNeGdtNFBaSmZkbkQvVUhnc29mdldJMmUxZlV2TVRnak00M1R4NHJ3N3VEN0YxcVN4bktCM0dQditYN0hqeitOeDFkOU1qNXpsaTR6NkFONlFUdmFuQUg2NW5yRFNVYUtHV2lPTll0YTZyRDVkNFJCSHgxYzNKU2d6NnVVYmplcHF1aytYODR4eWJLTjh0a3pRc1h4Z0hpZGV6TGJYSEo4NDkrSHRHVWIwUXFFVGNDaEw5dFo5em1zTmxzMnIrbmFsYlM3MjdJcTY2bk5DN1dVdExyV1NnUHAyL0kxNkxPOUdOVzVveFdqRmRWeDFCWFZnZC9ST05FNEJEZ0UzQWh1NEllR2dFWTlUWHVPN3dtMXVoSGZDTXNWNTdIeWVTQk9uRittVGdYZ1NmaTFBV3BZUXY0ekVaeHJPVGdBaWNtakJET0hBYk1UQS83WjVYLzB2YzRhci9tRzMvZUZaMjdtQkYrRkd2NUliSEJYMTVxK3BnN0xTQnExNU00UFJFanY2bUZ4SVRFNGxCdWZKRjMxUGJVeHNTdXhLMStNVnBTV0xqam45T0tpVldkU21vTDNCQS9hRXNVOVRJWXU2WnpydFI3T2NKVm1YVjFkQlh6OEh1QVE2M0ZCRTdobDdXQ09Cc3VYQUxad2xzTlhPVTRFWE1Ec0IwM0F6Y2E0cndhMXk2QisrMEhMaHplZllTNzJqaUNZTGxTUEFvL2d2TnA3YVQxd252TUdVb3VNT2owdVNpVm1mSi9YbGRTVmxxV1J1cEhiZUZXZzRmczZZZ1AxQ0I3bzR1bzA5SmVDUmpkNm9rV1pSNGllTkpWRFFTZjlOM1kzR0FEWE0rTFRycFRIemN0S2VMc0tIT2FzSktUY0Rva0lBT0ZMaWtZb2lCTi9BSTFHVTBHdW9WbFpEUFNOZWZ1bHJmbTNZdkY4WStjRkRjVzN0eVdReXpNSWVnZDFtS012NVAyTER6TlQ5YVAxdFdTUTVUTGZ0OXBCSlZVdHNOYVQ5RGh5WG1sMWgvZ1pDY3dJNXFZRWc4U2dTNmpDYnJmbTVtaEpGdWp6OVdQcnJVRkc5SGUxallXeTJFWVErN1VOSVhCTlFlVjlpa1RkN1NSeUtEa0pES3V4Ly81RmdYUDU0bytRMDhVSzFnRDFzYktpVlkwQ3grMi9aL3FueUhhNmdPRzV5dzFCY1BiZFF2cHVuVnd3eHlydVdTa3JybFVtUE0xcVRxa2g2ZnBlVFV3a1BOemtaanR3THNsNHJYU1B1SDVwK2RYMHJIRit6QW1HNHlmaytCOFJwMkgrZThFbzVmSEJqNHpoLytZZFUrelQrZW9QbnB2MUE0eEFOc1ZFZ1A0OXM4eDNSN0F6MGFyTDBuLzJ6Sm4xbzYrOS9RclFISWZreDlocytMOWlMeDZ6R1B1aktwWWtkSnVOaFljUXp4Y25HTTRxTTc1V21KcU9uanZSN3lUTnFPM2FGNU9qU2tZeDJneGNQTXV0NU5PMElyQ1E1VDN6VDFuZFRvbDhkMGYydHRFRzl2RVpmSTN1ai9YbWJVU3ZOZ1lpcDVVd0liNitEMHFtdlgrWGdQL2dZc2VDSk9GNzJiaGU3V0xRemZtZVBXclJQa3ZuYm1ZM0JkU3dJVkd5OGV4ajdRZkJ3c0VQUkI3ZEFhaTluRG91eGYyNHdnTm1XZDVzejNSV2paVFhndVIxakRQeGo4UzB0YlRwTTNRSjdsYW1XUkhtVmZMT3R5N1oyM2Q1ajdSOGhobUdxck9OdkljcytXSVgyWUJJMlFmNGZZQnRidUwzRS9ETUp5Mi90UDVQUVhXcFp6U2lBUUszdU9jRGNLOVRSQWlHVm5GZXJreE9ZaHVXQ2c5ajQyeEovTTBXMm13cjVjMEFiWXI0UWNvcjVVTEFrNkwrU1Ywa3hPNS9jd0hHK3F5RTRveTU2VlRpdVZXaHhIclE5cytUenpjdi9PR285VlVQcGtRbjl6bTRkSmV2RTRwUE8rSWFXOWI4NUZ0Y0hCbGFqS2Z3eHAvQ0Flc2wzczBGRis4RXJzL05HWmNaZm5GL25NQ3owRnRrM0Y0dGRGVTIza0ROSjVoY3BFa0ZNUlY2MDRQUThEOHFGZmo4NmRDWU9rN2M1NnllQ1JtdkZSOTAvNmJINnVUb1JXanB0MUlMNWtad1ZDWEQ0dzZrUjQvVFdzZVRGQlcxek9lTHBYUlBIQklVdWx6ekxVNUcyOXdGbmNvTWlTTzRVaHdacVdMeXlMQ21JUWhFLyt2cmF6UUtLV0NYbU5CRzNUR1IvZUZwa1NIdlNWTVZSbzJQbkVmSHRhNjMxNlpDZ1B2cmphdU9xdzRoUS9YT1RlSTZwUnIvZHFTQmorMTdjUzFtUGwxSllTOGJuYmpCWnhjRUJsUHl6Ny80YjloZmxLRnNSR1BiamNjQkJoNVUzTjdYbHhvd3hxenB6T3hNaXgxMTQvekp5aVBzcGhiVm5vOFBvZmVYaWtyWEJTdGUwTEx3NlNheXpXdWRDRTVFRmg4L3picXAyZzBOdzYzRXMxQmpKTW1JS2hQai9PaFhXUDdQZVo4TFlMWmN4Q3VIZnVsOEZ0U2JuNU1CUGtxT2JaWG5TMUFvTlQ0UVRoZnUwUFd3WGNnSlZpYytRUEpsbzNqVG5nZHludkhwaDFmZ21KNkV1WHVnRHNjNncvbVNNeUNOMWNwSDJmb1BPNlRKc1J6MThlUEhLdFRIQ1pBa045QlBabWVzdGVwR1VmTWtsTXVrUEsxSXYvbmRWUGhNbTNEdWF1OWJ4b2hGTHoyZlViMm1GbmNGMTIyaVdZUitXNWJQcVd1RDk0TWdnbkFDYzF4VjIzNFlvY0d3ZUZLSVlna2ZpVG5SY2FoOUhYcmtwNjRQbVVQdk15L3ZqYnNRWnVlUVh6S1Zkcmhjem9pU1Z0YjEzOTFXbVZlTC9MaFpvUVFYZkRibC9TVXk4WWRQbitnOEdSemlmOUtCVE5kSFozVnVYSkdlOTdDaWp4d1R5RTdLNXY2clBIdlRPNjBJMTlQdzBCZkdTRVgyWUEwNTh4SzI3Uld0aWxNWlB1NVRFRmFFeWZpR3NYdmJxOW5RMXZlR2hkaDJmTzlGTDBoYjI3aHdKZW4zbU55Z0F0eitVMFZZYk1mNUdSMmVsQW1uMlZ3Sm10RTNRNmVDMXYvbUVjdEQ5SDhXcWt2Nk0zUlhRYTZKekdSWlRNMGcyc1FLdmE5MG5tdGxqQ21kZHgySXNHTlhTbVA1cm9Ud0ZoSWYyaWgvV3Z4OGtRbGxtS0VrNmx5V3B5TWZ6OElBT0pjODF2Y1FxTGc0bS9pbHlpNjUwK0VrS3FlSkNVKzVSSEMreFlYTTV1ZTd5MkV5QjlKcXkyalZJWUlnem5pWUZzSEdUOUZLemplMDN1OEExbG1wamZtQkNmZ0EwazdmZUdzMXh2SGk3T20zNDhWVjZhd2FYWU55M0YrNnFHZnBIaHV0ZkpIbk5TRFZ1R2VPeEtvdjZ0NmphVDBja1FjMi9Da3N4TzBKTEZDQTA1cndTaDBZQU9USk5iOHlqdWlGVGFFdUs3c2JZVFhOaVg2VnQ2UkZ5cE9MMzVnWG1pcjdEUkdqNG5wUFhwemlFcFdPSStMc1ZFcE5wRTRrVEF4M09idWJuSDJvYTBmR05mS1VhcXcvSkFaNS96dGdjZTdGRXBhNzVWUnU1YlJmckRZclZ3ODFqSDRIMnJXdnVyZXZKbXZ3RXVNdUREd2doN1lCa1pUMEc0TEliQUZhNHFybFlWWE1mZ2NrcU0yajgwQ3FvbXBQZFZrQVc0M015VEliekh3UjFHTW84UHNNb1ZxMjBma2YycFhXMjVJWkhnL0xNMWFxb2tLT1A5OElBRUVuT0xDTWxGNXlYZXJDbVdUWTh5OHlySG41dFRRcmxwanZJc1BTK2Q1VzJpNHRPb0tNMDdsY21WVXIvcExZOWh2Y1E1RE1QcjFnY29sQm04bjJQOU1JbnlDdXp5Uk00NU5zMlF4VVNBZGpIKzcweThWaVNYQkNSR2kvWitGcXU4Zk9XZUNJcHpqMzh4dHZUdWFZUEE1aHpKbGE3L2o2TDljR3N2aml3d2JGdEtvZWw2L0kwZDlYOGczemUyei9IV3BHK0FSNjZmaFFmTGNyYWIyeW1vZ284UGxFYkRIQjJ4V1FqR3dpMnEvZmw1WUZGUVJ2bjFVK3NvZmpSd2Vadm9aZmhVTEYzOWFvVUYvMzJndGxmY0lTS2tIR3hLOE5FM0hLZndScklCM0w4QmZYcXlXQVYzcEdUUGxPVkJRbGxaT1pzQ1h5NjNaa0JGdjJ6SUpYbWFIVG4yMUVlcEtMK0wxQStLanNYMEp3YVRtVlV6a21sQTRUMjZQUG9EU2Fncm9hSnkxMDVORVNoSXAvTE5iamplcVhJVmlweXp3OVBoWW5qZ0NnNHpKOW9ucVU5RlRnYzZqZEkrKzF6WHFQUyt4Y2ZqemZPVmVoWFB3WktsaXhFemhkb3VRaHpZcmRjZGV5eGxUODBrQXRCb3psTlNta2hOODhrNXp3N05tNXZUWGtSQkJQL0lzaXo5QkJtbm9HNWtpV3Z5Z3k3b1FobnFJa25WRnBQZmFSQWJMcHM0K1o5UWUwUmwxck1XVm54NXRQTEVneWRDTmZ2TUg5akFKVUd5TTBxQlNqcnRJQXJpSUMrU3c5VE5tS2pJemNtUzQ1T2p6TXE0eTN1cHAwbnBmV1cyMnJhWC81UGt5WE84ckpzdUV6cVlyUENxNVdNQ2R4MW5PbEZ3VnBQZU5oa1d3ZVo0dnBnM2pVcXYzSW82TFRGMnBQaU44dEprZHlqVzU3WlR1cEc3WDA5WGxZZmw5WnNXcTE4clY5SkhXaVFobFJnRExUU0Rhd25Sc1EyeHVka01WMlcrMTg1TmJzWWZpV3pOcWJxK1BqTDdNdlc2eEVRc2Zab2lEWGRnYkZLYmQzakhWT2hKS1VySTd5OUxsL2g2VW5sK29kWnhpdnRGRm9jbDRGK1BqZ1QxcFlXWTN2bkdXVVpIYlVIMy9kc1hGQWxQQVgzclR2N2lxKzZtT25WcC9kM055Y210SnZYbGFyWm9Pb3RwUm9DUHBsTDRzT1dmWDF0RVBiV2JpMVdaaytndlNKaStQZFZ6M1pPRGs1YTFtb2IvTERVRVlac0c2ZUdEQmgvNmtTeEdmVDVkQmVPUFAyS2hZMUw2MmdxUGhHbWxWb2xncUdXMGI2M2pVL3FLaGtsanJ6MGcvMkFrMFZPUHNrazVBRFZSNGxUbzZuRGFtbUNIZE4xdFRVRE5DQndXQVc5STMrREo5dkp1NS9QU2hRd0FhN2V6cjkxSE5MUkYvUytQcDZldGJjV3VlazFTazRQOTQ4RmRTYjkySGpKNGVlbkJ0ODBsRlcwRGhEYjErdlkyU1prdTZvdWVNRllOUStDb093WUROYWRVQmE3NkwwQmtZZytZaXVCK2VMa1l3VU52Q0VjRG5xb09PSk8vNU5PcDhoem5hSzlJa3F2QllJM1Z5N1pGSkdzaFdXYTVHMXVYbTNKWUhheHNZTjlUVGpJSWU1RDJEbTNLbTNJU0hkemMzTnZiMTJ3b3p6MGhlaEpUZHVHQWx5cWFmL0JjaU4rYTBITWJmWXZXU1VKeE9mdExLOUdOWlRYQkVoWkRobUNmc0R6OHZDaVYxRzhoUTkxS043Y3Vlclp0YStRTVY1YU4vOG5rVjJ0SHY0T0RtWEtCb3Ezb3hkQmgvR1gvVEk3UHpRUytGMkUxVE1wRTVUZVhvL2N5TStucWxuMHZTR1JlK0JtQXVML2Y0UUp1MDJWUXZreWlMeUhqTGlTUm9kOFNrbXMrYStPT3ErSS9PZi84SnFpTzY4V2p6SFhZd0t0WThjKy9TWlliL21YU0tCUG52QjdSOGE0WC92b3g0Ykw1ZG8vOFo4SmpNZnA5amh1R2ZrWENDVHdvMEJHSDVjRkgrMytBUWJsZ25Gdis5cERkcTh1T21GdjJrM0lsY2l4aFUrcVlJcHZjWmx1T0tBNGpMYlhFTGsvTDFuYXd3U2ZZYjluejBGMGRHTU0rN1I4UWpEQnFGajIxNFZ4aVRCZTFsNGdFKzZpNTFCUmViWlp3dzNtWkRVallkdW15cE1ZTFpxcm5jY2VNeUlqL3kxcHdKM0hMNUZhbW5Ua1N1OGNMdXorNitMWTdQZi9ST0ZhVFd2Tm0ybURMMlY3WXR1Wjk1dzhIK2hQWW5xejlkYTBxKzVPekZmSHlrdWpDQVg3VEtvQWc3b01IYmJVeFRCc3lZRkZnOTBkMVd2am1qdURaUVRCdlhnTTRiRjVQMm5RSUpDNDhrWC94YlNROTMwTjJTRGxGSk80OWViRkxiWXY4bDBmY1pVTTBtT0I2YnhxNmhwcDZzWlplYmhEREFDcnBzWmk3RkxkQm1zUC91U0hYRWE0WVErdDhiWTRjSHQ0dmhvbjBjc0tNblc2dUtndW52VWs4UkpjSWR3c2dqNlY2YkZtN0hydHZjSVdBbk5JaTlMbXFkUXY5ZjdkazJPWnluVGloNks4NXA2S2VkWEVyK25ucjUyeVVWZ2wyMHpJazcrY2hFbkRKVURPb1dzLzQwWkhQTnlMRFpoZDFsd3JQQjZmUVJKZjJWdStYNUJLdmM0MDVEbGJRTC9jMlpuWmd2MGlNdnB5a0xoY1VpUkljdVJXMlhKVGNqR3BTUGtpSjhNblZLRThFaktReWdGUGpGTFZlOUE3d3RLSkk2MjNJajJ2THpuSHk4VnVZM1I2WjhNVlptZFg3cVFEY3VwZGNPbHd6VGxTQWpuTlArQ2E3Mk43Q05Nc3YxYXpxbEFrcmtOY2Y1eW16cHR1cUxRUFBQaVJwQUIwZmNUL2ZTOXhWc0VmeHVJa1ZQaHlEY0JmdStxRm1nUG9sczVwMkYyWE1La1lPMWpHcVBFZzdrMjFPZVpZeXIwK01uN2xJY1Y4aGRpOVphcGI1YzRlU3cxMjVXS0RaUkxJWXh4bEh5cnlwUzh2dVdJdDlwMlA0dTAvVnBkRFRNc0ZZYngyVUVXclR3cjFrZmRBVS9UT0pOUS9rRE81ZThpQ0hFdzB2VzRlVzBpVWFNN1oyM3VCZ2NidHlMVHpOa1lpVm1pMm50UlBaaFg0VUtuZUdRT0RvSkl3WEZNZC9lT2Erc2MyaFRpdkpsYmY5V1FpaklJVThhT2x1WWZTVnlUVC9JL2ZhaGdFOHdMbUpFRHN0VXh2V3hJcTF5NDFmMTNkekNERWtPTm1BbFZXanBiUmlscFljeVcxSkR6K0RybVYzbXdTS1dyS2pycjAreHllbURHdHIwclpPV0pTRkcvTUtuSjMxWUw5QTR1REhQOTlyZ0U1eVpFNmJvMXI0OHlKRGhqbTVNaUxJSDM1Y1RmV2FhNll2UGJtRldvTUJoUklqV3U4Z0poYjBNT0JiaEJEdXppYVRCbVNXN2lZYzVrZ0V2aDg2WFgrWlZiTWdKSk1rbVQzMndJenNYVXpWN3oxUzgyZi9seU8wMjNqVG9XYzFHWnJXdEhDMHdwMTc0NXhlOG5zWWFaeGNuWkJEbngvVG1kdlVNYmZKaElETU1VR3VVUDlHeXFSb3JSTUVDUUdKOHAvcTM0RTdVTXdvYncyeXZPV0pHTjZDM0pZWFFIeXdSdE5xWVd0eDM1S3R6SlV1ak0zcE1BRCtRb0pZSXdtTThjUVRjUW1XamJ6bTJWL3FTYklzL0dJS0Exa0tVWVhmcWR6dzIrdmFkSzhiLzBYOW1ic2VPNFl0aHVyTlJNMStGUkk3TlZZOVNQVmFXaXRpRlR4TnpDTUNDSWdKbTl1dXg5enJrUE4vVTZXV0NZSDBpZW5sZFcyL1ZadDk0Z0J4b2FWWHBTZ3BiTHNjZWlQUlJ2SDJFZGJnTStHK2dyUjdXWTU2aVlqL3gyd1RPVHZPekxBNkxmem4xZmRVOFNZZVI0bmhsWVJUbUxYYjN4M2I3MThGUFowVW4ybkx3NVoxeUVPVjZYMUtMRWZhelFIUW9UZ0t5eVVQZlFzankxRGFhVFdrNERwTy9tTTAydGRFQ3MyVHhnOEcweEhmMHNqOGlsYUhSV285cm1VdmZwWkR0UXdoc294K1BjWnlBck5aL05IWTNlT095NlhBYnRpSVRrSTk4NEZEUFBmakR4dUdxVCsyTXNYSWdmY3NTaFVmMWFEeHNvaUk3Qm12T1FyKzJJcDFVZDQ0aDRMSi9ldkhudHRveSthQTZVMytiY2YzTlVyZU9lVW1hUVFuU2lZMHg0Sk9Zc2loZTZGUG04MFVLQW5qV1prS2hSREw4b09MOFNpVVQrVjVyMHRNSEJNeS9ibEt3ZTV3RVZvRWJrUzdkOWhNcm9xNnVyTkp4KytCL2xjd2thUWFjUHM0QzJ2NGY4dXNid05KZDZXd0Q2ZnYvZFJqNkdMREZUc21SNng2c0RDbjN5c2JsbWVpY1kvSXhpYlU0di9UZUFqM0pnMjJlQmZrakdUTUZzOXhtcXdleHZFeHVObU1TeGN6MmhFZXNxeU5iRSt4OEl1djdYcTZJNXNKLy9tR2k0MVJSTG1GUzdReEMwZVlZcTFHcEdMeXl6ZS9IRjUvZDhBQUpCb3kwWXlTVWpJNlBjOHhRcVhpNGdCNy9kSGdsWXBGYjk3ZFdoV2hhdUxucXY1dTJETDd4T3pxRGd3bWU0QVppZkl5STh4VHNzTVkwdExXcHFZdmE5U1Z2TUxPN1pUaWRNbjB5RUdUOEluTW8zTEwvbVlHZG5TQnl5cWlNa0cydHpEek1uRy9IcGdid0JBWDRTZ3RZOWVmWnRndm16QlcrVVFKYU90YlcxUWJHOHJLSmlUUEhKUzMzQ0I4ZEF2TUhtWTJEUUtKMktja3k4cFV6bDlWRGpsVkx3MTlqbnVTZmE4d3ZTazlKNnNPMVRiSzFqeEE0V2dwVXhQVTJQNnBJcUVraUlvazdaOHVsYW0xYkMzTTUrME56Mmt0VXowVVc1TU9hTW1XQXFKWVBmQS93R2N4OG5XSWtzd2NtU0dDUXNJdEtEdWx3RndDTjhlWG5QUjg2SVBobzh1bVpKeUszR05qTHAzRHo3OHZYcjE1azZkK0ZYQlpQM05IVVkwMXdua1RzL2RybzM3TmQrempUamRseUlNUXFaQ0dLWFNtSlBYZHJjc1VzVjhKQ3p5V2FYYVdERTZVbS9VU2JIWk01SlQ0cjEzWjZtUW02MzdHK0g3RTJGc3ZpMGhXSEdUMEFUdU8rVUtiMXNPNUJXaHYreDRFeXFUTmgyMkdsR3lYVXY1dmRZUm1RazNqODZKQ0NUUVltaWU2c1ZkcUdVQXJycjErV2F6eG96a0paT0VGM1ZJUXE0TFcrTmx4TklxOXo0TDhJSC85YTYvSS9XZ1hQdFEwNElxaVF2enBaZFNuemxpcGJzZ3V2c0dwNEtTcmdJSi9DRUdTYkM2TWt3bnB3eWpvQVdrcnpDWENoamFPRmh5TVBuamRmbmUvTk1Zblo4MnBKSFQ3dUVQcnAydHJkZkxUNnpCeWJRZnoyUUNBeFo4Z1hqSEgvckkxQ2YvSlA3KzhBa1JyTDlIY0RWSUhjM1BrR1dRRDVnNE5ackt5czY2Yi9iKzFBQXBUcWN4bWdPOS9lN0daSDl4ay8xR1hETmIxczlURlc4R2ZVc25KeWNkR3ROc05LT0FaZkswRDVDcStQRFYweWw3L1RGamFWQ2svQ2ZvUXFrY3FVaVZTVitrb2lTNW9tSzhmNEdkQU1nRVJqc2NuOTM5KzNOUVlPWWlJaHNDbS9RMDdYcUZoV291T0VCQ1NHT3hrQ3NUOVdmSDgrRU5rY0lYTWJOYW1RZGJoS0xpb3I0RFlwdjBWZDltSUkrUkVIdzFiK08rdUFwdkJlTXVGQngwN0s1UFhQMDVyRDRmMTdKNXZTSWxhdmlkZnRxTmM1L05WYzliN0diMmF5dXJuS0dIR05yYXNjTEVPUHlOQWsvclV1dmZ3N0NVbElTUGIxMFBqMFRKNG53amtkVVRoK28wMXp6WThDNWxkcFZ0YTI3VEh2SU1NVVMvdktHUHZUTm96N0VKUGF4QTJaWFV5a0llZGdPMEh6bUdGWGlpU1N1K3F1bUw3cnRmMUxSUWYvcVVERlkyTHlCbVVRSzVaNE1QQktJK2lKOFA4VVIxclIvY1JQTEdiWWJ1SDV5Y3NLSlBvNFZKejlhNnlKYS9HaW56a1VlZk44UVJRaFYzdEJwSmZYc0ZIMHd4eXJaL3I3U2xUbW0wclY4QXpqOUJOREFZc1hRZlNTNjY2Z1hDZlJwNmNEM3RmUHFRei93b1V1Y0FscDJBSmcyaDFmK3N3T1A0b3d4YnpOZnRhNWdYMzNIRnUrZUxsWkFZbnV2WDlYYzJtb21tbU4wVjF5YmxnR1BpNGUrTC9KcEhTU3NJdnl3ZkJCMDg1S2dhTW8xcnJ4NitYVVlZanNIdUVoSzc2eXVmVDNvYXMwL0s2L1dYUFg1b1l0UHZYTnozL0N4Z3hSVWwwandycHF0enZLaG4zVmR0dnNxOW1YNnJaSFVTSzVyeERRRXZWZFZvZ2hCZDgvdk1jZHNkb3E2M3Jnd0Urb1M4U1JzeVNTVTM3ZVFrdEdtdFdHbTJUdGcyWWUxY3BkNWVIZ2NZVi9ndU41S3RWMUN6YWFHblcvR2Ntb1kwWTk0TXNlNDZiMzREb0E5c2I4b3FZa0ZhbFZsZHZZUlR6YWlCdnZndzlhTGl3dEFHZXd4TjB1Y2tOdVQ3OSsvQTNkLzlQRGhodTVxVzdMV1Y1MVExbnRJRDlFd1doNjZnRHBuTis0M2FlYy8xdGZSMDVqYmFiSGU2OEcyUTJ5S3NJV3Q3UU85NXRYRFh4eU5YYXgvWnFpbWlqa0JpTWpoMjV1TGpyZU9BZk5wengzNmhjTHQ3ZXkrUzEwU1ZhcGM5QjBxL2UxM3o3MmZja05ycGlodlNGdnZoaGNMRGdnSStOclRnL3FmbkJyNDFkTFNFakR3TnpkeW4rQXVLWUZEZHlJN1Q3YTJ0Z0JKMTliV05ENmNyUG5ETytxN09qczdtNW9pTEtuYzNFQ0VaT2NQU3hvOXBqQTlOaWRWQXphanNxcDBJeWZ0OEREck92UGFSYUhoS2NrN3grMFE3UyszOXVRd0pXOUd2TzBTYVNvN3pFeVRNUHlxUkFtQ0Jwb0RwNFNQczZpWmx5cUdVRzUrRzVDYXIvMWp4NmRjMGx0ZEw2NDNMNUR3YVhFL2tvanEzM3JQZ1F4bEVzZUVUMXk1bGpybGdxaGpueE5qQ3RsMm4zR05hYTNaYWx1SFl5RUwyNjFMYmszWmpXQVAxSmpGVysxMzV6OW9MTlVSdksra2NpK1JTU3dsSmFXdHZkM2Z6OC93M0s3RUptZXNwVStPYm52Ujl4Y3IwUDRLOXJBQ3hEVVZTdG1xWmduMVpBTzhralJYeGNSSGFhK1NLWUd2RWhNRTJNVW5YSmZKOVFWMmYvaVZCSDRLK0JUd2FkaTBJd3dTdmdRRENTQmlMKzJkRUNQV0R3clM0dVNuSStjTjFENlZjNzR4ZDFJVm4wQWNxKzNtQVpvdGdTZGk0c2thRXFkY256Q3BuOXN6MVBkdVNGWDk5TUxnR05lKzR0UHZTRkljbERySG9nRElka0grejdaSWpYbmQ2dDM5K2tVYlVQZ211ZG55Mi9USHYrQ0REQy80TXM0TGpZejZwVlNjcVFEU01SSFhiSU5vZnRnMVR2NzM1b0pLeWpKTXFrdmNXV1ZUUXpMNHZ6eU0zTFM4OHVhcGRZd05kbG00Wm9CalF2WVlDcDRDZ3R6dzIwVWxiUDdKbThJUzNpRWJEbUhNZk5RZENXd0tDL1gvZDVyR3hOM3luSm8vdDcyMWVDNW9lOUdmMy9PYWN6KzZ2ODBtYVJiWVBiUmgwSGhjcTRiL1B6VHp4UENCdnd0NUFmdUVKYm5saFVkdWN0NXkveW1rNDB2c1NDSEJWZmlFSGxlejBMMk5xVU9oZnNmL20velJSeTh6RmcySW92WDFkQnJMK1NXTkhkZVhCZ0ZSdE42Mnl6NE4rQXZKRjZqQ2ZGNFV3WGFIUE05cGZpZFk0aEZSTnVhRWhmbUw4Y3AvS1NvVFd1Y05iSlBZWGpoNm1VdE5ScUVreHN3Z2p3dGdqc3d4SFR5RldXUVYzeEdUWDlFL0RhWUlzekh4bzlMemFFSFJQRndtYkhMS2UzU3ZVUU1Hd0pmZTcwd3dvdXdLSFAxUUsrQjcxQmNDOGVBZlNFNldGaVBpRG5CM1U4bkhUTmQ4TzJZWWE1aHd1RHZCbjA4RDd1a3NrV2NGeWRTRG5teXdwaCs0dVJKL1Vha0dsWTJuTmhCQVNJa3Y3cXZTZWcrb3hZOWdIWUpmYmcyaW1rQ1M4eWdwQk1hR1BCeWNlMGUvRW04QnFiSGFKZ0tiaTZ5WklOL1l3TWhVKzMxdWVwYlpXZHRxY1g3ZHQ1SkVBZGp0R3k0M1U1OVNzaGVyYldEbThwRy9Za2ZPZzZkSzkxNVd4b0JmeUlldENSdmVPU0NwbDJjQzJpdUkveWRjZGlkcTM4VzRFcHNqcDBTcGc1eVgxcHYzY1NCVWRyWkt2TG1mNmlGQjd2MWtseXB4WDVGMkdPbExsZkI0MlBLL3BycnlxS1paMW5hY0o0SEpWaVZSNGhLUnNxSTQ4elplWU1PbUpERWdscFRrK1JGSzJBd1g2cjM4MmJ1UzVOQUprZ3JVTGxVRzN5d3FUUGNzdy9qVHRLeXdIS0JtSTJxY3NHZWNsMlI5eFllU242SmhaZUl4NEhwaW5ZNXB1REtrdHFVazdwZU0rVm9wbURuYmljWW9uYy90TmhQWnVRdzlWYUpSamVQVFhrZ3lNN3VNMVUvMHZ5ZnJNRnBDVGZRTk8xKzdhN1A5Y3M1NXZVOWpXM3BwcWorNldvQlFlTUF3WVJPYjBCTVlQdTJOZ3hGUDhsZExBTWhxMHAxWCs4RjVwMUNxNXdFZHYrRWZxUUpjUU1ib3M1MnRQZmJNTjZUVkc1QjBQdXl6czNLTWRrKy9QVmswTGxYU0ZFYzJSakRjTTNUNys0RmVueExYdlNqRGdYcnYvR0JudmlRSU0zQXR6Vm9XSi9QSGlSODR1NkJOWW5DNHZWNnVwQjZkQkhCUEI4WU43My9ienVRd3pNZmN5aHBhaTVuUEp4MDNyZDg4azlwL0dEODRmK2V1Y0NhTDRXQ095WHVNR3JpZHNLK1pwZ3p2ZklJOFlYMkNCb0plU2RTbEkxZjRmRG1XbnFrcHcyYS94V3ZsUVBhZmhwWE5YNEFJS1hGZWhJRnVneDJZL3dpSkcxNHZsdHhnb2crbzN2R1h5NlNrL1lzOU1WeTc4R2VMYllXSUFrcEVPb2htWG9pRkdDancyMUc4bWQzenhTMURvVVRzNE00T1dzbUE3UXp2UG5tUEI4MUdnU0hud1VGdFNyYzhETGNqNzVYUzBWd1lxWjZLYUo1NWhNR3Mvbk5FQ1gwSWl5ZWJwbEhVY0JGcysvVXFvK29HblJOeDdhd1lpdjhqZVFUYUVaaGlZZnltWit1YXo0SjRqQjlBRW9hZWx4bUd3K0Y3UGhGYzRucFNBSnIza2wyalNaZGZSVWd6ZFVJeTVFV3pNZHF6dkFqbVB5TWJqQmU0ZUVHc3BUcGhMRjNNV0h0a1VDdFowZXpwREJNUzFGSFh6bElKMTVmY0lwNTlMUUxxUWZZME9jY0dmUXdLeUszMEhCREdtSUEyaFQrZVY3bnVCeGF6YmhzdmlwclJoaGNqSU9aQ0ZFQWJnMlZYenVNN0Vub202azkyZ2dOMUFkTVZMRTNkNXRlbWplRW1iSm5aalNjT2FyQUdkZDVPSTA4QngxQVp1VCtUZVltbFNmcjVsV0RtNXluUzNSL3VEL1p2THJFVW5ndmgzNm1mV2ZyeVZSbEdzd0YwOFFyRlJUd25yWDcvR1E1a1B6bEs1U0tMb0pUVDVjMVZ2emk1bEVTUXVMMXJuMnUrRWIwSzJuM1ZqeTFXZjBucnJsN014WnRqMWJ5Rk00b3M2NHJLTytjN2ZNL1hCMlI1S1lOK1JkeGtqTHZPRUwyVjZsak5POGhjbVJzT2V2NWh3VmxkYUhFRzh3bmVGR2FzTU1KV1pWN21aT1puYmhzZmxHdGNxL0VCUnFFQnRrRHpxN3Nxc1pxempiUzV4NEovdUxXbXBLYVNSYXVLNWp6aDQ5S216U1VRaUU2cmRGVXNVYXJDMFFzd2N6d0tuc2VsUFd2cVpEeVJOVGo5UEx6NjZDelQrWFptV0diTmRDNkF2Mk5TRUgwcEpaUWJtQ1pyeERZU2Q3YmFWb2VMcHQ1eWJ1NW9iM2V4TkcrMDhMRnRONjZKd2taM0MyRkdNQ2t4OTh6ZFh5SkNOVS9LWDY4T24waVlZR3QvelVlRDR6SnVlbFBqbzZOVkIzelhEZy9kcDgvSW9jVFE5M0VyaDIyWmtpbGI1cld0cmEwWHg1dFBDdTlHV25XeVM5R1dOWUdaL2VTS2dNaitwajAxSldWUXZFVzQxcmhtNGVDaW9xTGllU094ZHB2d1UwdTg2MGZrVUJ2UnBVTS9xUGpuUmJkOStxK0NQRGZ6SldoVDBSeE8rWUQzZ1RGcmI1YmEzTCttektSSjYrWGs1SndodW5jQ0FYcWkxMmpSN1hzQUFMRWlmUmQvZjZDSjFYWVBwa1IxTnB4TGZPRTZiSW1mZE9PYjNoTFlkZ2gySDJKeUtBcUY2dWxSd0pwMHpITkxSaXNSdTlLMVI2d1VTNzZKUTg4VlM2YTN2ZW9QUHBFMGZDS3REQ3NVdEp0cm9mUTkzSFI1SU4rY0F5bTZUeXZaOHg2aC96dHYzTHV5bVBQelRwSGdrZzNtV1pGMERzd3lPM3BRVVpVWVh3V2J6Q2lld0FNVnQxa1NvU2ROMmJydTlWaTlMSHJzenpaQ295cGRBTkFFVW43U0VYbEZSVC9iWjVmak5Td3hhWlUxUjBqamNSdlJuRXJYcmpWRmVYbDVPVG0zOXRXdnByQW1vSVVzblcwdnhIS3ppeWNiRTJtMHRKN3QwdVRPMlhIdmhuSndNWDhRWFpNcG4zTEgzbnVEMWJaNWFYZHAxbVFOdkhUTE9uT0pRQnhJQkcrVkVLdGw5alpTMFJRMGNpNVBCYWJpSVkxUW5sNkJkblN1dlFHNHZvTm44N0tOblIyamFoUTRkM3FIZlNTK3ZIclJ6VmVPL1g4ZXlmWTNDYSsyNVdSblp3NWtUdS9VTG40NlFpSkMxcHVFbDJ1Ri9RTUNmcnlVbnBPMnRiYUdWdkNRYndYYVZSZ1BQUE1PQ2ZuNXB0MFNYUlcrcStkc3hpRGlrS0M2cFRBTjlmL2JXZDhrWjliUDVZMGR4aDlJMGZKbmNpUi9VVlJVd1Jpb2VLRFdrVkFBSnVoM3lFWWFzZ2V5L2VoSkdSaG5JOE90MVczMW9WcW92Ly9TRlNvNU9Wa2dnZksvWTROOSt5eHd5WmNDR25ENTE3TE04TDJ4Nm1WYlc5c3ZtWDgrY3RqM281MTJmVVJ6N3RPVHlqUzRyLzVnQ3YxTVBlaTdscFhGZ005dHM2UXVqRU9iNlBCWU4ySGlFQXFCdnBvK3Mrc055ZVBUTGpPc0J0VFRTczlKNUxxWDZ1UWhPZDQ5eXFRQ2dRUkFjM2NDaTNmWU9UbHpZRTZ2aFN0YWhHR2VoU0dLcVkrSFBtcGEwUDc0YWlxMHVhSERHd0kvOHBFTDRCb1pHZmxDSG9GZFhRaG5CeUVybDE4UEZncGw2VndFMlJMUHZtbS9reHhEWFk1OXlUNFVNQ0ZSckF1c21wZFZWSndDWmsvZWRza0pVVUlwQkFJdGp2UjlVZGlTb1l6b3Z3b05SWEE2T2U1dlNjelBsVTFjTDFmL3JJNzZSbEt5eUNmODA3djQyREs1MGFQdjBqNFVjYlEwZXZJbTVEWE04UlNPVmo2cmdFZ3JlSmVMazlOUmZOdW5NWXFkQWpQQm1jL2VsWUJBMUN2WVhJQ3JQdFRscWtEQy9rVlFmbVZYVjljTTM2NGNvUVlBWXQxYTg1MHNqd3MrQ096N2RkV1prK2wzdTY4T1BaZklnWm5WbXBIakNIVGhMQkUrZlI0YXlsNkd5NjFHalc5RXo2MWF6K2dJazMvRVkweXpERENvdnI2andQWFQwOVA5ZmFGQzUxdVM3K1J1ekJ0MVIwalZPTUNDSDFIeEVoalJQeWpRK3hidWVZUUk0ZmlVU21UY3NHUzdkSmZIeVV5Wks0NllsNm5wbVRqSGg3R0FydmIycGRjUHdjckUzQUMwOXZQM3A0Q083cHlwbVRZc09YbDh2enZJWGVuNjNKNGNQd1Ixc1hUbnpwMUsxMEZLUjBRSjY2ZnlCNUtnNDNKVElVVHZFZllSSndVMmM0Q0JuN3FIUHFzR2hvbWFhSW90T2hHNWdxK0ViRU5FZDRxaUVFR1lES1ZHSThpckRFRGJTbDZkbnVsN2FldzN5NzVJYlNiUG45alJPbm9XcjVlbFEyQVp0c3NBcHNaWG1YRnJCY1RnRHZOazIvSHFzRzUvb3hCd1hHb2h6SE1Eek41TFMvTWVPM3RMeTRGK3BhWksrV2tUdk1QeUhPbFl3QW5kaVhsbldBdG1uckhkSjdBRTNKbWZuMSs1Z0pXOXZWaVd6aWp6Ri9jN1BUNTlkVnZJc0ErelA5YldiRzF0NnhiZDZnL0s4UnBNaFJhZXdzMVhlZGZYM1ZwUEVkMWc1aXlkQ2xNaG1yU0R6cUJQamxYejNEeHF2Ri9JUHNxbE9JNTRqbTlML29zQVlGQVk0blQ3OUZTeVVKdEhLQWUyOW9acGorYlFyOHU4bGlGUlhZMFgwRmpxNTA1T1FCTU1wQVRiMzVmY1dtMUVuOVdZQXNPNk1FNVc2Y3JCd2JIZUczckhXWVZ0UkJpVFVZNXhNQ1VNVDdoMW5DRXpFNkh4SllrQW5aUnpweTVqTGdmWkY2ZS9Lb1U4SW5jOFozZTg4czhyKy9adWJaeXZXalJwNnJLYXNQamY3ZVA4bjFCcm1TWE9KSGVSNU5CbXVuL1ZmdFBkN0UxRGxQTU9HaXYrV3ZXanZYa2pXWWhBNXpjQTVWWGUzMkJ4L0d4VmQ0SkhkSE45ZlgxOC9NV3E3bzI3KzRDRStpKzdEcHVIZW5TS2NqU2IzZytjcWZLaXdzRzA3OElDamNmOXVwSkw1V2p4ekt3VThkRWJHdzR1TGtTTi9ybThRa3dxcWU3RTNGenRhMi9hLzN1YzFOMHRUdDYxOXUva3BIRW44Q0pvcmUwUXNHQ0FldTdPOHZJeHRsalZLV0VRMDlkMGxOdEk5Q040aUlrQXZZUEw2emR2T05qWnVVRTJRbG1uaU50bjlxRjNnNTVDSGZITFRJVkVSRVFHS0gvQS83UGpKRTFOemVLZFJiY0g4Q3RnRm9XeXhrOVB2U3FNVmNLVUFkdUFIbit2czBhRTJFVkxjeWtFQUxvQStFcXdGVXVNa1ZEV3l1RkRmVGZiR2tST0lxVlYramhveGwwVXBWbEJidmFBNVAzVWUvY1pqOUNTSjVYTkh4cHZJazUrUTJoVGQyN2ZPTkZPTWFIUERQZ052TC9ibFk5b01kM1RuMGJZMEErajNZWjc0ZHBUQVdqK3Bwd05QN0R1eTQycng4ZExLd0Nsei8yMm14YzBQMzRyVHBTL056Nm1zbk92d3RTak1iUjUyY2VXU2VYSXJiV3pyYzE1OWFIWHFkNTgxRS9hTlBkVjVqa05ZcHg0MzRVTTZRZjIrbjMyUEtyRktrQW5icmg5YkYwaHpjdFJweXJGWlNGQ1g5SVF6cHRsM041QWVGcHRVNWhlWFY0bWdWTFBmMzFQKytQMVE0blBwZnM5R2taUjk0Lzh1b0tEZzdXWTFRN2NXcTBBYll1bWJIemFZVU1KTlN4aWY0aFRxZTdnOXdSdytTOURQOHh5OGZ3MHJUQnVGQ2JUU0ZyanpZRmw2ZHpsanRKWkJJTE5Nb2daVW1NcXBQV1Jxenc1bWVKdjRpWXRFR2svdE5oWDRIeFNLaHVRVGZsd1U4UkY3Qk1xOS9SMURFYkNRTFRRc2NzL2cwaCtoNEFJRSt1Uzd2SUFpV1JIK2t2ejdTZ2xrMnhETGsvUzBhSGJleExvZDQxeTRmOG9lYi9yTUpYNVpUc0JpUEszNHBQSWlzeTRkN3k2ZGFxL1pPaFBLeGVWaFJRWGxQWktwQWlLRXN1SjF6RnpjK2xlamVsOGdFa0RrNGd0bnZXeVBBY0I5eGl2Zm5Hb1U0R0w4R2kxbW5SdU5nVmM5dDE1NmE2MStwMUFON2x5TlA3eFY3WVJRUGpPM2Z6S2VOdHdKOHRYcjE0VjcyenFlM2V3MlNublZtU09TdnZZTGwyRkpyRkRlVlIrOEpaTUkzdmhyeC9HajdZZFd0WEY5TzBiNklhbUVtY0RVZDZ2aXgwZlI1ajhOWjA2RFF3alRWTlZCYXIrU0xVZnlua2R1RkZuOVkvMXpnc2g1L3NhS0ltU016cjJQZUtNdjVLM2dkT3BNL3Bha0c5ZXVUSVkyUzZxN3ROR1BCRmhUSTdPOE9NampGTVJnL2Y0dC9XWE0xbU9qZ0ZoUy9ldUllWTdHU1ErczZXYzBXWHZKc1dGeEtMQ0p4Nm5SQ0ttdFpKUFF6azlhbktpR3ZTVEIwd0U3dExzdVhvYWZrV0hVMGd6ckxERWNNY3NuckFXU3hQQzRxdFhEMzl4ZlF6dHVFbmVXT0hDeElBRGltTTdvbXRyYTU4K2ZhcTI4UHBoQnA4Z1kyS2VHYWtua3lyeGFCODFybVhZNktIbTNZQ1g4angzVmVQOHVvb3FCZWRvMUJweVU3R09oNENCQURTYzJMVW1Ta3RnYm01dVZmY2RqUTdMcndRYUFvRExOaXpuK05RenhBUVlwcjZBRTl3QnZBbjFiL0VPMndBbllWbkRuYW02M0x6aUNxN0YxQXlKTHZwL3RpYmNzZ1RsQ2JUTU1GOHdhcXlFYmRqeGppa1ZjWHlzcXJFQzNSenRmM2FQNmVoK0Z5enluazAvV3IwYmZ0WUhiNzc5MjV5RUYyb3ZkMVg1NSs0bVhYRUwvR2J2Q2szME1DekorOG03MHBQeW5GTCtpaWo3RlBLWDAyZmlkQXJrVDVMYzZkSzJaRVovTUtrNi9KWk80UGxJVjc2NlFLUjcwWjVMRnA1RzhIdWRsNWdUSDBkalpoYVlPRnY0MWVxaFg0ZE5ER2VEMkZDOThqRW5yb0VhOFJaVDRoQUFLZW1NNk5WSDNiK2R5OWZVdlFyL0VVbU5xKzVibmJPZnluS3JRczNGUkNzMDgxTDY5ZW82SEU0VjRSQVlhT2wyTUV4RG8xODNiTWcyTXZCVEFuNWx1eFF0R0Q1QVlFTm96RjY3S1BUUDlHNFpHVGUxVUxXcGtQKy9ud1BRQVlJTlljQkZwN3NxN085OWNHV05lY2N0RUdvcy9GQVpwaEhFMWJzbnFGSEdMN3Z3R3BjUTFlVnlreS9vaFpZUTIwcUNpamVjNlEveTdVc09vL1NaU2U0Y0NTdnJQb3dJeXphVEdMdExNUlp3dVA4NU54WmQremRWY0orUzhKc0I4YnM4WDYyZnpVR2xCNG5sMWZON1BsMjJBZE5JSk5LZ1JMSE92RmFHSmdLbnduak0xMWEzMm9TRFBwMVVRaU9jNzJ0UFQ4L2EyaG93SUExTFlJTUZ0MWFnL3cyZlA0ZGNMcnNBMSttd3A3a2sxOHVrYkFYMTlBSlFyTHY3TTU4TnhHYzMrVUx6M1VHczdITXNoL2hzWHN2OEpuV0xXZkFkWUVOdmE5S01BQnhFUlVXVmRneDNhelgwS0RXdkZiVG1TOWtDVE5IV0VCRVVoN09SZlhWNUthNUtKVVdBZHp2MG5HYUkvSzNBaEhEa25LTzVlcG1oOHIyTk91djJ1TkV6ZVhKckxqUERSUm0zaHdWZzVqZHYzalRkR25BcWdFcVJSZGMyazlGbUR3cFBDSzZvWHVwNTRVaGxZMGhtcDJYZ3pmQW9ZSWhDbkZ3SHlYSnYvNUkxSHBsT2ZINzNKM0dYSXBBOEV6TDNGeStVc1lVMGlJN0d6aUZCaVdiUnJaV0lpc09CUXluazVZUjI1QkpaNDdjMHMzc1BhSUF3aTA4RmhHS3ZQNXVQdVdOQnN4ZGVIZDNkM1FCY1Q4T0pwZGg0QlFEVGp5c1VFeUd4WVZzKzJVNVpNS2VrbHhiWkFNR2hnUGFiaVlpSjhjS29wRzRNSFdLbERRaTdIQ0xyNnVyMHF5SS9pMWtJQ2NSRktSTi9PdDByK3dWd2tmL2VsVXZuR3pqeEhNRGlxTGpUSGkydnFMRm9ISm9IMTE0K1BsRmU3d0JlQjBITGE5UHF5a0dEcEdQQWFrWlJOd0FKbnRjY2c5eTdNRGhuZERYYzVxOXBGL2hTVENUT1lHYkJoZUQwV05nNEZYVnc1Z2RHbHRNZ2I3Z0wza2cwV0Rta2x3MUJHVUFETURjbGh2UENVcWpVb0NmWGNSTzhiUkRrcGZ1MzZzVTk4Zk0zTDhudzdsVzl1L3hBS2taNjlYOENxd1pVK1VKWmtTV0grRHlxL21FdUFJWUpSRy9OVlZWMXJmL2VwWlMyYlpmTFpWUVRVdmVMaVg4STRFc3B3ekFNZ2lDWHkzbWUxK2wwVE5QRXdpN283WlVmcjBZeEVMUkFjaUlzbUxnSDdraE5VMFJnWUdkbkIvY09VY2QwZzJhejJlMTI4L244eXNwS3U5M0dlYXZWNnNyS2lob1RnWlhUNlhRT0RnNkVFSmhPaVNnQ0pncnU3dTZpVkNLcUI3TDhUeG5SVzJSSjFRRFFmNDFxUkVCOVc3QURFQUM0bWZLZk9lTU5rZjg1bm5jUzJQdS8rdnRlcXZlZjBYczZiUUhvOW9FZStiZDZLK0lvTzhDMmJaVFVSVXhiTGUyajh0c2h3S3Erdlg2V3BMY1FnRXBrdytkUXVEUk5NZnlQMFFmcStXUFkzVHhkN0M5emp6QW1NQ3NQMDdLQTUzbDdlM3V1NjhMbkRzTVFOWDNoc21NeEYyUWVxQ3RYT1FGV2J4MjRJQWh3UmxRdlZwbU1pSGFvZVFvSUJtQXhKRXc5RUVJMG04MlhMMTkydTkzVjFkV05qWTBnQ0JxTkJ1eVk1ZVZsMGl3MkpTSldid0VrSWNUUzBwSVFBZ21EdDI3ZFFzay8zL2RaL2k4TGxSV3NFa3hFcndDa2Jxd0IyQVEwdmZIdkJaSi85djRYaUVtOC83SFBlTTdieStZbXkzL21UN3EwOTh0Ly93dGQrL1ZKZlVsdmZieG1zM2w4Zkx5MHRMUzV1YW1XdWtHMEFBWHNVTUlQRzJjT2xXcUxCYXVMZ2VNT3hVWEdIRHgrQlA5SlN5L0lOR1A5ZGl6TFFwZ2R3WDlWcFI4VmZqQ2E0SGtlU2hhV3kyWEU0Vlg1WHJqN0tGdUUwNkZpc2V1NjNXNFhBeE1ZajNjY0Iyc2c1WEk1SkJ2aUUrUVdtS1lKSXlNTVE2d2pnRVdTM25qakRjZzVUb2ZhZjJxdUdVNks0UWtVUllZTklhVThPanA2L3Z3NTBpbGdtZVZ5T1piL0thTzNTR1Z5cW04SXRTeFVxRjgxeW95NVBia2lUaUl0WTNROWsxeHcvNzd6dFQrdS9Ya25ZVjZTTnZucFpuejJDYzk0RlV3SDNaczhheHZWditsbWdSb3NSNHhkMVFLQ0htTUEzclp0My9mVE5JVk9ONXZObzZPaldxMkdKTFh2Zi8vN2hOVDBYbjJlS0lwVTVGejJsZXRSdytmUVhYd0lMd3RxcDFZY3lQU3htYnZEQmlwM080b2lJUVRLQmFKY0c2N2Z0bTJNV1NDN1hsMkpFQUp6R1pyTjV1UEhqMDNUUk1VaERGVVFVWklrT3pzNysvdjcrWHdlMFh0VUYwalRkSHQ3dTFxdHJxNnVvczQvRWNIdWdWaXNyYTNkdm4wYm1ZYUZRa0hObVRSN0pZY3hNRkdyMVpSeFFEMXpKQXhEMUREdWRydVBIajJxMVdxNEw5dTJXZjR2QzkwUVJyUWZSb0Fhd1pLOVNTTjZFV21ha2pjOGQvbWYwQUlZOVFJbWdlVi9lRzZhL00vNGQ2VHZPL2J1TTVaL1hmc1ZHZm5IeG5pQlVlMmRuWjFtczFrb0ZFcWxFcnJCbzZNanRSaVA2N29ZNmtidUc1YTZFVUtnNnY3QXl3YW1hU3BUQUlQclNORlh2ZkU1OTZMZUt2bFhzeGFKU0xkZGNKMmxVaWt6OVI5SFVKbU1tS0VBcDE5S2llVU1ZT1VzTHk4akFBQkxpTFFKaHdnOG9GcEFwOU9CY09pMUNBOFBEOVdYWXBybTZ1b3ExaDVFY1lYKzc2dmRicmZiN1Z3dWQrZk9uYVdsSlZRWndrd0JsdjlMUkxjS2RTTUFkb0N1L1ptQi81dm0vYlA4THdvTExmL2pOZXp4dnFaSjlKdXV0dmRQZzNxMmdmS3ZxZ0RwdTZDRVB1UzhYQzVqam51cFZEbzZPc0xHbUtHSEJlbWpLQXJERU92WndBdEhvbHptZmpIekRYbC9SMGRIR01LblhwYkFxQTlCZGRGaEdHSVpRK3A1MG9qdG82VEJhNis5MWkvL2FtcEFraVFvY2lDbFJCSll1OTJHaVFQQlJraWoxV3AxT2gwaGhKb2FZRm5XNGVFaDZnU0hZYmk2dWxvc0Z1SEJZOWtoL2FZUTg5ZG5TR2FlREdJSmVIcjFlaDFmQ2hGQmRGaitMeDNWK21VdkpWQk4vMVB5YjJxbHJLWWloN1AzV2pJK3dYZzdqcnB2LzQ2alh2elkvZnZrM0VENW43c0ZNT29Sem0rY0Z4NXdMaDc4dk9SZnZWVzlYR2JhczVRU0tmU1FkcXlsaTFsMnBWSUpjK2V3VEU0WWhnaUpJMnNkSTl4NExVN1hZMURIYjdmYmg0ZUhLTGtqaEVBT1FhWlBHUDdKcUtCRkhNZVltNGR5YmVydVVHRXdzeGNHRHZMNVBISVhzSjVob1ZEQU5XT3dvMWdzTGkwdFNTbmh6YU1TRVRJSGthYUhnZ2VkVGdkMWhKYVdsaUQvYXZoRGwzbkRNTENlcjlsYlFqWnpQVUVRNEhxczNycUwyUDFrYnRxUWo0T1pIRFFkWlFTZ04xU1pnUHF3Vm1hdjhVNDA5blZPSlV3NmlRVXczdGtuc1J2bW9zUTNTdjRYUy92MVVKek9xUEkvTnZwbzRLak1YdjUxU0JzUjBIY1hRc1J4akRWc0RnOFBYZGZkMk5qQWlEaTJoSWRxV1JZUzZ4QWhyMVFxK1h5KzNXNWpiUnNjS3JPUWloQUNVL0QzOS9kOTN6ODRPS2pYNjZnaHFKYmdVMTlvZndkNzFuT0FMVkt0VmpITERzbjhpRUFnUzFHTkM2Z0RRdjVoZGlBTG9WNnZxN1g0aEJCWUN5Q2Z6M2U3WGF4K1ZDNlhXNjBXOHZ4aFVuUTZuWEs1akdFT3BJb2pzTCs2dW1vWUJ1cjU2TmVwbkVsVVVjekVBRlRLSkJINXZvK2xEb1VRV0VEby93T3JaeVBjVThBQzFRQUFBQUJKUlU1RXJrSmdnbEJMQXdRVUFBQUFDQUFGcXpaWTI2NTZDZWdQQUFBMEVnQUFDQUFBQUcxdExtSnJhWGRwTlplRmR2SU0xMjF4bHdJdDdoR0NFd0loZ1VBSTdpVTRGS2xDQ3kxU29mcTh2ZlcvM3pqajNNSWNlNjgxMTVVSjludnN6SG5Xc2ZtNFg1K1VJKzlSRGVKM2xySjV3Z2RCYmFaUXJmaGdWY0FmWnh2TTk5ckY1UkdIbzZRR1I5YlIrN3Z5S2gyUnE4VFJmemdXZExQK0VZTVRxL2crUFI5a2pvMUJXV2s3RmlaUFR1Sk13c0Z4ZjM1d21rNVhuMm9UQ1NVRUxNK1YvbHFqNFhsbFk1TTRWOW5lRVVpR1E5ZkpyNmg1dU5CNkc1dlJ1SmxDaDlKWHVIQ0ZLWTIrVXVROVZ4YzR3YWtWVkZ3MTZVNHNHeFFFVDgwaXlMamYzZEF3a09XNlZQdUhldGhlOE1zQ0NjMWpseWliVTRhUkdlTnFtdFBiV0Vydm1KNWFSaFVpT1lKNHRvUW9henFKaS9TTDhjRWZmWk1Vc0JrbmZjQnJLYmpwYW5YWGJjcVFZU3ZzdVlSaUJVQitSbnhhSkdXbHAwL1VtTDZUSjRGUlNNdjZHcnBqbFkyWVB3N05KNXZZVFEzbS9sVmZiNjkvN2h1NlQyYVR0U2JXRDBlWU90cmxBRnlzRk5TWWUzOGRXMDBFZm5vTmRxNHU0alcrWVBBSDlISFF0Vk1Hc3RySU5hVkI2bFFrUG13M2o0cXRoL1dIb1dLaGdQaFR6SURJaHFDVVBNZ1BwWmhPTWE5a2ZmcGphbi9Rd2JPbHpITy9MbDhSbEJSQjlxOVlKS3ZZT1VhOXp2d0VSU2NYczlpeDFva0o5VnIzWkZldThGWHFTZHRmaUgxNzhSQXZQSDVzSDd4Nk1kbGZNVzh5SHpYUzhSOHF5NXRxaU5LQ29RS0FmVWRSZmFnbkFNYlZldnRaUkxWOElySGVJRURJdDF6RDdnNUYzbDgvNTRGU0o0WTF1SDRyTDhNVzluZThvVEkwM2JKZnI0RFJEMDdDWVovZm9uUVRoVHFYejN6T2R1K1pvSDVNYWRHSjBCS3BveVJtSnZRbzJyS3drOTN6djRpOXRSemJjbWlKMHpvbWFuRzRRVGtOUnNDamJ2V2FQZVFVZmJkRGdURHgrM21WTjdvR2pmTSsrMmhYbXlNK2ZlekpaYklRRUhxMVB5RkU4VlNhS0l6OTE0TTNsVnR2RmJnK3p6ZFozbHlwb0x5YjZPR1dwc0JRU0dPMy8vRy83aWg4ZUNBSDN3VEdhWmcvRFp5TkhJUGF1aXVEa0dBd0V3Z2tjNGZOa2FOT1lsbExQemRtbXdMTTZYSjZEVVBNaWFSenpNYnRJZGtjODNIaFY1bHErOWQ5cFRvVy80Ly84di9kL3dHUG9XRTJmSEhSeloyaWVDZlJoNHdJcjJkVjZ1S3h4Mnp0cUxBV0psUEovdU44MUxJQmdLTDlVMy9XZ0NRWEkxMk5tZjlYTXdMNVRtY3dMcktySS8rd2orSkNFMjhIMmZaNU5zQVNob0pQSERGRVhzN0piK1VPUzRabVo2OWZLTmo1NDM4dUFEVEdXQWJmMzl5azFPQkNubER0bjg1dlF5TWlIYVFzVXNkUHFYcC9NM1ZRS1RzUzQvN3EzbSt3VzBzYWF6eU5NY3BtdzhOYmRtRTFNVXBqNjJMbWZPNmgyNnBqQUVUenpuN0psdWFCR2w5TUdpRXQvZGd1NHhuUlh4KzZxVDNjbTRtRTdHTi80dlE3cEhqRHJSS00yK2dsaHR2NWRPeE1PdWkzN25vZlhDSWxKR1dmMVUyZU0xQXAzcGFiQkovbnMzRnJwV1VQT2VOZk9ncWMwbmp0NTNKcWVBOG11bW44YWJObzcwUm1Hb1pDRm5uY2IxbGRIN1lXaVhQcUdRZE1iS05VUWtNZ3lHWERwOVZzcm00REE0Ry8vTm1mQjBXODl2NTdueTMzZVFHT3NmeFk2MWoxb29IbW1VWGhla01iUzM1RnJoZXB3ZFJoZDBQeDlaY0RtR3pLZGJ1QzM0MDdHVndPb2tHNW1WREZSZlg1UzhWT2FxMEtoUDZ3YTN2VTdxcmhKRGwvL0greEYzYk1DVGMydlhHVGlMWGptcCtBTW1ZNDlzdEpTbk4vbG9JS21FVy9BTmtPUm5xRVdvUEFEVGhOMmh0aW5XL2J4RnFId3lMeGRXRkZjWFRjMHZVelVIenliWjlzankxQVBrNys4Yjh6eUlIWnREZ1lmTER5SDM2TXNoenc4ZkZpV0ZFVXVCTng4aEJwdGJFYTVBZlRSRUFCc3dXMktJdVZwSkE4emRvME9teGZRZnNoRE9lbC9OVmUvVkU0RGd1RmRDYXYrcmlwRyttWUFFMmsvTGNaRFRlZ0ZUUWZQMnV5Z1BSQzlQRHpkRjgwU2s5N2pWcFJuNGw1NzlKTFZJYUZSQ1ZLUk15SWhuZUN1RjRFWUZyKzl5L25UaGhkbDFwNXJzektGWitVbys5Uk1FU2paMGpLbDgreHFTZ1pnVHo1eTNyWm5mR0c1RVR1K21WaVFCMXdOcmRwM3ErRlVpZ3BvRGhaMDdCUUxFYWhYaFBIVjVGRmFqb1ZIQ3VkaFBUTTRZdzlGbW92QWs2blhZekhEcFVwSkE4RVFWUWMwRm5yMDIyQnAvQkhGeWw5UGl4U25sY216d0NZVFhRNC9ZV0ZRVGVEbEpNT0RDaXloUXQ5c3VOWENUMzE5aVRPT3I3L1o1NnJ4cGs1MDlybm50MllOMDdLZVhPMVlHQWxMWUw3NWhYWWpqNlV4dThXZWhvRjc3ZmtkMVRtOEtFbitQejlqaEZZTmVFc2lRLzY5cmlqSkViR3Q0ZVl6OFIyaVVlOGM3UzRiWjNra0VFb1oxVHRyZnkyMm1IUXBZL2tIanY1eVVRZGtRNnRjT012L3p0T25pTGdwSjJaTVNEampic3BsVWtMNzlqMklUbWFGd3lENVgzVlpBd1lhTWlSeXlZdTVTYWVaSjZRRWIyM1dsR2RUT09TN0ZKMGx5Y2MrWXlvTVZiVUhuT0lxK2VPSXV2T1o4M25BbElBaE9jdU41OXlnUkNwWjNwSlpsQThEeUpVUWhMUE1yVnFYcStEUEFGM3Nwai94M3I1bWhtcGw5U1F5QnJoS09PQmtHdjNieGNSbDFqWS9RMFVMM0xvSlJwQlowTkNCOER4bTg5bmd5emtoM1NpYlF5OWNKWk1YQXJkTnNmM21NMG5TWVdEMjlKKzVjUkd2RXcvc3JzOXoxRWlQREJ6ekVRTTNzeFNUcEhTaHdYSTdyK2NYd1RmdnIyVUYrWW93WGFxWmQ2WlpBdDI0REZXUGpJS1FZS082cVdhM25wTHJpbVZUV0RoeGJPMTYrSlVwQVRIcm96VXdNb20vZmQ2eFBEdTVrdVBKa3NhbXBLUndjRGdFdVY1TkxWN1ExblQ2SXBWNXFnM0dTZ29KS01lZjYrMUFET1VyZFd0RUJrODJSZEhQU1B5NjBOU1VvTHN3TWYwTjBQVWw0RHd6RWkvK1IxM1JoeUQyc2FCcFB0MkFsOXdRcHo3OTY4M2hVYnBsZmo0SGFYdGJmZHdjU0x6OWxxMTdHblVTM0liUyt5dVlMRmZZSngyYkFiYXIxeDQyekhvUEZCbXQ4Y1VURWFaY203SjA0cUZKRklMUmVwTUY0ekduUUYvbFAzSXRyaVJLSHptOFlYLytPOEhrRnBIZkQ4ZmdIcGwwN2pmWXRZa3RmdmNvYUx1Rk1RK2tWNFpUNjdpSFh4UWIveHJEa3MyU3dMSTJNdk1maVBybGlyWVRFS2hNS2ZXZVJpZVlDcU96OHJ4T083S0U4QWhlQXRLZWNsZzZIVlFKNk0xM3JCZ1FnWWNIdW9ML2ZGL0wzbVV3WmlKWXlmL0s1RXFGSnc3TGZMTFAvL0JMaElpajB3NE9NdStRSXFlMkRNMDl6Nk9vcEFNaVRFUEJjcWlwSHVsOHYxZDArcTJIRXZqVlFmbjg3SGxia3F4czJLR1BmVGV5eW9pSXhhaTdYM3diU2k0UUNkbW02bmpCL0xlZ1NjdXBJMkd0TFE1YW41VGZUNnBTOVNCenkzMjdSLzIzU0R0Z0VmY2NTVWFHVUZ1STUxQnIxNTFpSFZ3c1IrVnN6a1orUHBVLytEUU1udFNoZG9TeTRlalRWWFc4dHpPWXA2NUJrTWFROWJkMXdDVHAvQlF5Q1pZa25kRVBPME4yMzVFRlRTUzlzTUNwcHE3dER1NGpvY3MrVHRHRllRWDBNYWRRWkFsbVlJenFYZWZPamxZREl4YnA0V2JZOVRFQmFIS1VCd3lQNWJ1bUxSTUpwdWUvTDdpWmJwSlhRMjc4dDQrTWU4M1hvdk9pU1BCOTAwZXluVWRqL2VSTFRIb1J5M2o1TUZtb2Z1dCtYV2dJL280SnMxTWdzZVhVU3FvQUtESjI3QlZjTlJGVndzMVNQejFZeXJrYkxLLzRUd1hscGlqdnZZSlF0eDI4cmNhL2VtMEdidm9UTjJ1Ly9tUG0zbGJYZGVGOFlNOGJUTmFxVlVsWGhFR0Vqb2YzZk0xdHF1a0ErT2JWWEU5enI1Zmx3V0dnS1JYUjl2c3Z6VDNTWkJPNy9ib3dqUzZya2xHbm9LYU9oMG5oemwvSjV6azQzQ2sxV21PUXc1eTRoZ3F4NmpQcUx2d0JSZEVzd0pwb1hSMVVWL0ZpcjRVajh1NmJyNEVnRndFZXNlZUtNS25SUmFhRk5CU0w0WGwva3VzMUZhSGtZbnFNc1JaeHJnc1Q5NzByUEJDN2piWlo1ay9jeU1tNjFnU0h3aUltTmNsZDVuU2x1b1hVNDJJMUVhYmtjU3UzcDI1S2dDNmtSaWxpMHNJdHBrMUFRbTFFWVp0Z2FpU0tDMGRkY3p1SUd1OVRlMytLYVFYNEY0ZGYvNmFpSlJEZGQ3aWM3SGdvZEVPV2czeUlHNWJMVHVlWGR3cmJMUmEwQjBzR0Z6aG9xb1B0WkhOS3d4OUhlcERNNmFSMDFSQllFWnZkNWZlRUdMQzZjZ1NPNWE2eWpneFpLY3BrSjZuTlRNbG5MODV2cm5yZGwrUDUrUzk3bDgrTXBtOHU4ZUlvN25mNHh3S0FUcmQxQ2ovdCsxK2ZhclNFdWMvMVVOdS9HTWtEN3pHYmhXVlJWVWlSSFp5bnRJdVkxYzNmcHJwOXl3Uk9mMk1iS1krcys0YTFWeDBEOEZpRDl0bGpRVXpBVFpJUDdodVY5NDliaWtBNnNtdWZaZ2JJVHBaZUdJTEV1UjVteEJGSmJDL2ZzZVNpRmpueWx3YnVFcGsxMi9meEFmMXdvbjdkVmZmV2dOV2ZkcWhrZWR2dG04ZjRwNUVRanE1QUxic1RaWnlScjdTMExnNlBMd0pKNW9lZUVqajQwMjMvVXljQUJZRWRqcWlyZnJxMlNyVnBlQ1p2WWd5bytJMEdnK2g4Wk1CN0FwVTYva2ZBblpEUG93WUFDb2Q4Zm44U05hNkR0Q2NjaXVDcU9WckdYMG85bUZzbVBscHQ0c3JBbXN3MC9EZjU2MjRkanMydVN2MzdVWityejNXOVJYQlVYYTdqa25jV3ZjcHR6N2VYbXBsWk95Y3h0RHpIUk53NGtZaVU4RGV1VkgwOVhwaWlpUUNnTDBIdmFLRmtrdk90N25YUFBBQXVPcUpBMnNadVNicFFsa2lDSjdSV3JhMHo4cHFzSDhvTjUyZEtzK1hUVjJBay9EeHd1QXdUaE82cTgvdWJ1NlA2SXRBN0hTcXRVcm9LNUlZZk1oUlRWWVlOOXZzT1o5enNTVXU4Zi9LOHFCOTdEdEZDM0JhWkpkVURxMHZrZ1JObVpFVWpJelFyejZYMFVPYmRnaU51VFdqMW1pcHpYekFNaEZsZkx2NXZicXhZSWhBbHErWE9ZUDMrMXNkMzhUaFVvaFBQUllvTkUvck9IUG05U2hDNUxJOVlmUU1wNlBJVEs3Q2w4S2h2MCtMdXRWUmZKUkNqWmxFQUF6a2N1czNBRGpqNEdhQk5VSCtSTjREa1VSUUIxSXl5RXVVbXI5Y2tWaEV1eVh4TlBNZjhTSW5Oekdkd0wvczZlcTd4MTg1RkpSOXNkRm1mNEg0WnU1Qy9BZWR0Y3R3ZHdJZTFSMlZreU55STQvY1dzT2tMczZ2d3gxRDViVGF6UkJ5NnFUdWUzNUxxUU5uZi9sL3FqRE9vZDM2bkV1WkFCRXJIVDNIOFJqT3FpSDBQRGY2SmpVbFFKYTQvWDBSVnUzSTVlcWkvc3F4NmYrWC82Ly9mLythL3ZidnI4bFY1eEo2cDFXL0tzU1VMcjNYb0tZSHJzYlQ2aENXT2d5aGlJd2RQaSsvSkZaNTZLSTVCMDlPMDJmTXBqMkdoT08vcHYzOWVjQjZ2OWF3Y1J3Z1l2NTJ5NnhPaEd4QnFObHJKdkNKbmU5UDl4MFJBUHVwSEdkZWo1QWZpUWMwNm1YUHozWG9YTkNkM0taQVlHMzdiYnhpOG1jOHF4SjJrTks3bjBvU0YzVlVpcFJDMUQ0OE5rUUJVaU9GUWp6QlRCdTdMVW41MDFOWkl6aXNiYUsyWkluSTBEYXUzaGVDUE5VTlkvR2ZFaWF4MWU4a2o1RlRGQWdnY1l2enovblRqQmsxKzJBZW5TK3hOc0xYZG9sNXhQdXpOOW5LcXNnMEw2U3B6WGRPUjFmUXpXbERVMklVcDFHSzZiaUhkWUVPak0rc243OWxrVFVPMkUzQXNOeEFKdkpLcjRxUmNVN3N4S2cxaEZ6YmgzMHFHR3VZdFNpem85SWdmZ1lvYzJmejFMSDRWaUxsQUFYNEFrK1o5Q1p4WGJnem5IajZGbTlUWi9kVkhWekZQN0RRd2JHQUEwM3h3TFJHQU1sSEFtZ3E2MzN2NVY0VlhjNzRVTCtaY2wrV2l2Zjh4UWxpNWFtQytvbVlUMlAzdXpReG04eUplTXJKeWFjZzd1NERwZm10L2xEY01XU3RibGZlTUt6NW8xNU1TQVVWRklHNG02SGVYQmdMNFBkbk12clAvMWsyRUtKVFNmL0pLTGRNamR3ODdkLzluM3dzR3dJYW9JaldiSzR4bURYMTc3MUxJVk9ZQUdsYnBIeDczSXkwYW9od0VhQmtxRGpJWjFwV1lwOThoZE95QnRYWHJkMVZZT3JBMG1uS1JycXFuYW9GU1hwa3dDbFg4VGRLVjVFSTRsYUdJVkFSQ0VPek1GbXQ1Q0lDTUJRQS9ZaVNVY0pIZWkvNlAxQkxBd1FVQUFBQUNBQzBlV05ZVHhleUU5TURBQURuQmdBQUR3QUFBRzF0Y0dGblpTOXdZV2RsTG1KcGJvMVVUV3diUlJpZGI3Tkp2WTFsRWVwR2dxWlNLc0tCU29BaU9DQTFVcVhFS3dwSXdTQkFvSElBdFVrNVZhNlRKbW1TZ3ZQai9iRWRid2ltYmY3YTBqcUpSWW1ia01iWk9BN21nT2lGUzN1aFVxVktEVHZyM1FQS2pWTVBuZG5kcEpzZklENVk0L25tZTk5N2I5NFl0TjhGQlpocXYrZTQrY09pT1huajFYclVHRU5mMURmSkNBVUNFdnIxRDE0aXF4TU43elM4Qys4Rm15dmVEd2FESHdRLzVFK0h2K3hFSDhFbjhDbDhCaWNGaE5LZml3aTljdllnbkdIcTJMSmU1R254d29IeWdMVFdiZkxTMTI4eENNN1J3a1hrYVNXRnlvRGMzWDZJRi85NUhFSFF1MXRIVnpXQ3R0MEs2bEVFNXgyb3NBMlZuYW5qcFNlaEtnU2R1M1FZZjU5RWNNSHA2TEE3L0w1bVhyci9zQTJCQ0U2bFp3dXRld2ppc0F0WS85MG9ncUdObmhoc0VEakdTNnh5RjBFTGM0aUZLdWFic241QTVjeStLSGdHZ1JzQVZBRVFCVVlBRnBoQllIVmxCT2RuRVBsNEszM2xyVDNoamhnWmNhU3VwcTdtbWVrSVdwa2FscEdnVEtaWUVQSHNTNEFuRGx6TWdrczRjSEZnc1NTVTVsY29uS2VGTytNRkg0UU9WUG9yanRUNmFuMUVVY3JyR0IxaURsdDRReGJlY3hRdXVSMHV1Y0ZPVXlPRzlCTldiaE4wVGMxakpZRm5VM1lKanlRMFZkNzhhUTF1NWM1NXk2MnBQdGJIQnVTMUY1dDQ4ZWpIeE9HZVBhclFWaWRLcVl5am9wZXFFR0NuREhJeDRiM2FrcFdObTFIOTBqSXVLQTVzRzRWdGQ2SDZYNnR5b3RPK04zUHdjczdvUytHSkRNN21jSDYybEZvMGxtNXI2cXcxSU15ZDMyS0N2N21CbDFJLzdrZlFzVWZPZW5LcWxDOFN6dnJDOStzRkNTOU5tK001ckN5VSttNXBhb3hVOGNUY2VrRjI1SFJTT1YwdU9TY2V2K3prdXNzdGgwNVRyR25rQlhBWGJJN1Z5R0g1NWh0OUpIQzF3Yk1NU01DOFVBK05RanIwZHBPUWZQUjhJSm9PbmVLanlVZUhFY2kweGpRS2E5MWZOVVZ6NXBPQXVQOVBqMTFENUtyKzI3NWh4ejZqZUpXS3lPYklWUlB2OEdobXZaQW9yWXk2ZDdSZnhzbkNrdGpEaWJBdFZzZHBySDVERUlQL3NYUjRJMWVxVEMwbFVVM2YwZFRranVTMmNIR2dQaWJjYWZObmE1d1huZmhYWldXaVA1dmZLZy9QQ2U1eDlIc2k0NTVJTHBFSU5nWlc5VmhzVTNCcGJOQmVtd01aOHRxb1FkRXBPMW5rc0xaOGJlZDVVL3dXejEvRjZVdjQ1Z0lSaGRNekpCaTJ1Y2Jpa2o0NTlWZWszeWlPNnRlWENBSmUvZTVacnd0a3M1M3M2UGxoa2pIQ1hGdU9tNWZ2VUVvcms2WENGVHpmcnc5ZHc1T0tFVWxvcTBXN0JhdlR0T1Z5anRKejZ5WE1yUU9rbmV3WWcyTm1aTXdvaW00SGFNbUtNZWtpZGxHY3hUNGNHU0dTYlJYVUg0czVucHMzci95c3o5N1E4Z0lldis0ZVRjZ1lNOU4yU2ppZ2Y4VGNFR3lMOVlPWHVza1Z2bjRMb2FkUVN3TUVGQUFBQUFnQXRIbGpXRklsNFRWd0RBQUFHMnNBQUEwQUFBQndZV2RsTDNCaFoyVXVlRzFzN1YxYmN4TkhGbjdmWDZGU25qMmF2c3h0d2FTd2pEZXVncFFYbTl1K0tmYlkxaUpyVkpKTVlKOGdDUVJZTnQ2dzNpVGNrbXpDeFZWWmJwc0F4a0Q0TWRIWThoTi9ZVTkzUzVyN2VJUms0Y0JBNFpycG1UNTkrblNmN3p0OXVnZnZmdi9rUWlsendxeldpbFo1T0lza09ac3h5OVBXVExFOE41dzlORFUycEdmZjM3TjdvakJuWnNaSGg3TkVabitRREs5Tm5hcVl3MW4ySkp2NXNMQUExNXYvZWJSNTQ0Y2hsTTM4eGJJV1FGbzI4K2ZGNHZUeEE0WGE4ZUdzbkJWeUpxcFdwYlpuOTVIaVRIMCtjM2c0aXlrbDJkeWUzUitZeGJuNU9pdEIyRkJaU2Y0b3V6TXdrcFJzWm9UTG0yQnkyS05qN0pGS2RmNEFPdzhtcDZ0V3FjUXJ5cEpDREVYQlR2RXhVYXhpZzJnS0s4NjVGTnBmT0dVdDFrR1B5VXBoR3JyUDNpVmM1dUZBaVhpWDNldGN1amxkdDZwN1M4VzVNdGVmaTI3TEd5dVdTbU5XZGFGUWg5S0phckZjbnpUcmk1WE1XTEZldHliblRiUE9lL2FCYzNuWXVSd3BUQitmcTFxTDVSbCt5NDBHL1VWZ2YyRXZ1REcwYk9aUXVRaVhDd3Zaekg1enRuNmdVSjByc3VGa3cyUlYzTGNIV1NWM3dZZ0ZhaXk0U2tETHFYbHpRWXczWlZVS3hmSkgxc2ZNd0psOXM3UFFWMzRweG56ZlRMWHdjYlpWSlcrVnJDcTNVa2VLcU1ES3FDTjZ5anpwTDVxY0wxUk1weXpIQzhHeXZKaHBnbVRTbm5NSER1U3RjcG5ibkxWY0xaUnJzMkJnMTV5U3ZSTktkczBtVFpkZ2RvVk9Kd1dwRXFYSVA2VnlyaGE0UG1JMC9YUGJNODc3aStYV2ErTDZTRWNYYnBxRGJFVGJNeXJiZWo5ZnFMQjcvcXhkeG9TMmVqMXBsWW96MEk0d3NtTnZydXNVVEN2d2h5d1Q4TjdzTEZYWVh4ZzZjeGJ1d1dQRmpHd0piRisyOU11NU9nV3RtaWZNMG1paFhvRE9MbFpNUHB4SWJrMXA1OW1mVEd2QnJGZUxacTF6ZlNxVEwxazFjMGFZNDRCMXdweXk5dXptVmg4aVJGSmxGZnZ0enMxdUdKSm1CQnc1MXhhUVg2eTZKQ21hUkFQRHg4VU1JUUpBb1JoK1FYdjVRNnhLcUQyMnJwb2p2SHRJMGduQi9vcDU3dDhTVldSTjk5Y2JqV3N4MTFFNTF6YU5jOGt0eGkwK1dUOVZNanQ0TVdLQ0EwN1VNMGM3aUhkTUFCdzgyMWVlRVUvQUNXQ0tZdjZNNkZUU2RUNTdYQTZSR1N1Wkp5MHVHb3dGRTJNZUptblpyTlhhdXZHbVBZNkYrdUpZSUlaSWVtQ0VoV2UxZGQxV3owSy9TOC9DUFhvV3pKVndmNUFqUFlxcDZBaEFjbUlCN1lwZWwweXVBWGRGUlZLMXdEUVpDWDAvSC9uK2FMaUNQVG9lUWdoTE9PQmVqdnNoUmVuQy9SQks1SCtZYmp1eEthcGtwTVMySGNTR0RVbFhFUTJkLzRvaEdiclNCMll6SUM1WGRDMkMyU0RPVlNLWWJRaEpTRFBVUU0yOENMTWxKTGZZSzBCdEVVME9odHFvcXZTSjJwUnRkeTFEUzJQR2JYSXRXYUlhQ1k4Wk1aR28zbktYbmx4TFlkNFQ1VnFHSk92VUNEajNTT3NoTllnUzdsbUdSS2dSV0xTT3hyVTRHTTlTcU5vbno5TDZFelJxYkRrZTRWb3RYZE9nMGU5YXdEZHZiZEFJakVWVVhUT0hVR0RrdHdnZlkycHVFVWpHMU93OXBLU0FJZ0huYzRXVVJpZmtUT0NjQ1VOS1pHdzM3NmtHVUhUSTBqZmx2WjU1RDlpRElrckMrUXI4aHVyQlhFWFh4RWMxR0w0bzN0TmcyS2tTcU1pOXpKQlVtYURBd0hNUEE4YVdDUTNudllnR0IwTjdHaVdTQnBUVk0rMWgxQmZhSTZBYWpxQzl0cTRwN1FWb1QzOTdhZS8zbHlzaGlQTFF6ZXRlanZzUkFCODlzZnNsSkRiU2x3VmRiSzZ5dmZoTS9jL3ZmNWlrL3Jkei9NK1ZxM1RsUzBKemxRbnlLVW45YjlzRFMwMHpRdmRVMHNCeVd6ZmhodnEwQy9mYW0zQkRyN3NMOTBZMzRRelFHdlVqc0tUOUNTeXhpaVB6S1cxZFUyTHpleFpKQThzZFJHeVlvbmJHeE9WZWp2dGhuYmFKTDRIN0pTUTIyZkcvUXJFOFBtTVdJcHdQdkYvU3FkY0RWZXJpdHE2T0t5VndQdWllMi90QzNVVzRoWXdNck05eXNjNzdXOUpnckI4S3diT0dxbUk5dVpPeDh6M2gxaE9uc1J6TEVleFlUc0dSYTJLQWVCcEl0YnR0eDFvY0tWblR4elBzU3VqaFlGY1FVMUFiU3NRZjN0SjhvVnFZcmdNa2pCL2wwM3Fzc0ZBc25Sck8yci9lYTc2NHYzbnQ3T2F6TDdPWnllTGYyS3lDa1d4UHNHeW1KZlE5UjlnRXlKcXJGaXJ6YldIOGNCaEVZbEN0d2d6SEpoTHZoYkJWcFpLWkVDL21qd3FkNjVYMjVmclNaWHZ0enU1Y3ZRSjlyckFmb2s2dTArbE9rUWZkUHVKM1lzN2lYUkM5NzBLSXdqOTlWN2VBaC95QTE2SnBSUXlHcEhTTGR4cGlQc1JlVlJPSUNFZThsaU02OHdWMVJIaWpDQ0didzU0T3NTVWlxcWRsakltdWJBRi80VzJKOElOS0JLdlVZNCtPU0FjTHZickg5YjhsQ3p2dDdJMVdnZXRNRFVEblZxODB2d3I1TGZzOUd0NnFvN3RuNkNLSFBrUkMrTURKb1R3Vk9XYXhCaDRKYnprZjJzN29sc2FLR3EvazgzMXZhTXNqVzNZa3YrVWJmV0piYnAvMjJkVHhCWGIrMWFwMWVOaGhUbzdJenJ0OEZuR2U1U2RGYTk1enBycjNuQ24xbnpObHZPYzlaOXJhd1dycEVVYkkyRTNJSUwwNEhjSElHaXh1dmF3Q0FZVHVDb3BsamRrMWdsbjZkREl0amowN3JKQ1FsckUvaHFadkxsNk9wbklxKzgyT3FkdnNSSmNpYkk1bEtiaHhub3pOWVZyUStFNlRkcWVKelA3Nk90MGR5ZE13a20vSmpTRjU5Qm9rYjU4L3QvSHdXZmNrNzAwT1RGbXVFaDdkZWNJQTFOMWh3d0R0aHlOM1VzNW5iaHJHMXRHRW42dys5L1lvNnZHSUNOZS8xL3JSK25leEFFcUl5Rzc0NXRRWENjbXFCNUkxUHlLcmZrVFd0Z0prMUFGa21GTnhlSXcxMy9JSWF4Snk1eWdNek5Nbm9YQU1rUkVoT3d1TzBVNUVYNno2c2tBOEFlQVltV2poQmtaWWlzMnR4a0N2T2pqZ3hkc050MkpOMVZnOTNUei9YM3ZwUHFCdlkzWE5YcnBrMzEwV2orekxseHFyRnpxM1BRQXo5Z016Nm00YkJicjNvZFhxWGw4Qm1mbHBEM2djVloxN2V3OXcybXY5UkhBY2t0TURLek4vVEd6bFVEMjdNblJzVDVOeGh5dEM3eDkzYUI3cXdEN3EwUHpNZ2JkaURrd0dFc3IzYStNMkRlWFRVTDRYYm1tOHVMNnh2TkxQVUI3VFFDaFB1anNDbW9ieWFTanZDdVZwVWtCbWh3elVlRVNHYUQ2NE5kVGZFOXp2SGlKcm10L3NYa1JXMU9CMlg0cklrY21WZXhlYVA1NWQvK3FwL1h5cG43aU1sR0NLUlgyRHVDeTh0UWRnamhhUUl2TmdrRmxObUdSQjFJOFB2aVFMQk1OUnU2a0tJV21TSlFrS0krTGJydlltV2JUQUdmMDB4K0pHM2FlUG0yZVc3ZXNyOXIzSDl0cmRqZVZIelNmM0c2dDNYeCtCeGE2UkI0RzFuWkZMUWJRMzNJMm9udVpTK21LcHR5aVh3cmRhRTRYdVdHT3I5cmpRSGNFNlRObm1yMURldmRBZGcrWDh0T0dKM1JFeHBNQTN4V253SHBtcS8rTFd4dHBMQ043WGYvNzNxK2ZuN1NlM042ODl0cGQrM2pqelUyUDFJankxcno5NDlmeENYK042SXhEWFkva054dlhDbFh2SzFVY0pTT1A2Z2NUMVdFNFkxeE9JMncxZmFJOG9CSlJFY1NHSXdqTzI0WWRNTlN6aFdBeEpZM3ZoMFQ0ajY1TGhXSmdvaHFSR2ZhRWlNMmFNWFQ1MWV4eDFXekJhN2cyWlErRFQvU0ZRWjZIS25TNXFsYW9TbGh6MEdwcG9FblhQWmwyWDlDaFRJNG1xOGFabVlKeXBqZ1BtNXYrWU8xUXpxN1hjSXZ6TTdhMVUyS1BjUVF0c1ZKN0xIWWNmTld1Mm5yTm1aNHZUcHBvYlg1aWJLTlRuYzBpVERVb05EU0Z4cWNneWxoRWhTS3FVNTNocklaOUJhWWw2cjhzUzlwMkZRQkNvWXV5S0JyQkt2ZWM2ZDBUM0ZWakQrcm9mODBtdVo2K2l1NitVdG0xRjFnTFNIa2d6UmtJYmtYc2d2ajZJR05UcUxFclZidTIrVlpjSHRFd1R0NlBGcWpsZEwxcGwwZThCTGQ4SVRYcUlpdnJYRUw3OG5xWkdIcUtpQ2s3emU0bVdhdGkvN2UwOVJJVURueXFtQ1Q3WHlxejU4bHUyL0xyM2VHTjVaV1A1a1gxbDVkWHpTeHZQcnJoTEdyOWVnNHZYWDV5SmI4N2RCQ05DaHpkUE1KajJ0aVNMcUo2bS9QcGlxYmNvNVVlU3AveGt1c1Z1UFFpTDNLM3YxL2ZCNzE3S0Q2bEcvSFk5a25HNlg5L0ZDYXJWQ3l6bHQzVFp2dmxMWS9XTFBoM0VEYVQ1U0RETlI5OW9tbys3YnkrY0Vpa2dUZk1OSk0xSGs2YjVLRHZBNHdzK0Fad2xUNUlQd3N6Z2Y4SW1VRU5YcUVTQy82L3Z1eHppWjQ0VXFwWFdMOGlnc05JRTg0cmZsN0YzNXErTHRYcmJYVU5IZzcwdWZpT0lhemhrZDVZRzY3Q2tpa2k1d2xpaTEwVHd0Mms1WUQ4NDV3WnU5dlA2aWh1N0c2c1hZWUhRL1BURitzV0xuUVhDeHRYUHhQWG1weXYyK1hOc1FYSDJsamdyQUM4M25uNFhmSC96OHkvdGg5L2FONyt5Zi93WjZNRytlY2UrL2tBc1JwcVBucXpmdVBYYjZVK2FMNitzZi84RUpOZ3YvdVhVZFFucFZJZVM5YlYvYnB6NUNUUnZQUDM3NXRlL01KV2UzZGg0L28zOThKUDFmM3huMzFocW5yN1VlUEZTVkxGWGI3TXFYejltNnJuN0M1cnpGNkE2bERRL3U3cDUrbXJ6NWVkdUM3QkhmTU1LYW9HNW1KeEhaK3pUbDZITG9oZk1QbHh6KzhIRHpXLyt0MzczaDhiYU9mdmE5KzZtUVpubW5kczlyYXBJSUcxSGQwamFyZ1dNUFpCZ2pBU0JzTDBrN1hvVk1MQ1VYYWlpM1ZvOHZydHZhN3FPLzFLb1BYLzRQMUJMQXdRVUFBQUFDQUMwZVdOWXpyWktBQm9DQUFCS0J3QUFGUUFBQUhKbGJITXZjR0ZuWlY5bWIzSnRZWFJ6TG5odGJLV1ZUWTdUTUJUSDkwamN3ZktzYVJ3N1RSUEpZUVJGa1VaQ0FyWGxZeHRObmRRaVgwb3ppTExuQUt5NXczQUFCTGRCWW03QmM1SW1jYVlXUlpOcytsNzkrL3Q5MkMvODhsT1dvbytpMnNzaUQ3QTlJeGlKL0xyWXlqd0o4SnROK01URGwwOGZQK0poVVdWUkRiOFFQSHhacEVXMTc2ekJnNjdlZ3daMU1Yb2I0SXM0SnJaUHZSaGJwb1hlY1dIc3V5NVlwb1ZzM2k5c0h2TkNHNlBOVG1TaThZSGpYTTdUT1FxbXpPc0FzNk1BSStyRmFDVmlzQWtoNXF5b1Fhc3Zpek5YN3lrdGJtbVY1YUZNMHpDcnRVb3JYN2NUUkxjNWxDTEE2eUtWVzR3YStPcEZHNFJsZ0JabXlEVkN2aG55VEJCempSQTBkRWg1a2lSL0tYTXhUVnI1V2xVSGV2cE95R1JYTisxVmNCc0gwK01ZQ0xZWUNHakdxcmpKMitQdG5JZVRBV2Rqd2pjUmRLNkZPR3dJdUZxMWpNb0FOOTZ6QXFDT0ZzQi95M0ZyVWxHKzNFWFZ0TUxLMTFVWTlsdkx6OUEzNkhvWVpUSTlRQXRsdHI3Sko0ZStSOWdwNVBldjJ6OC92OTk5KzNMMzQ2c0pkTmdSdEltQlJOMDl1dWl1b0VtSjlrcjBZVXJNNzVWVVd2VWhGZTFSZTRqbUVKMTN2dVprYXNGMDBCdkhuNmZGOVlkcEp4dG5WeFFvNnJwVTdWY0ZCdU5aS2hNMTUvVTRSd1JqcHdsbkZNVjBWLzQ2U3NTcnNvWlB5RmhWZVpFNmpJeW94OWJtM0QyRXIwUWFLWHUvazZXV3ovaVBOa2lZSzFHVkNMZ1BzNW1WaWEyTUxKa2w5b0w0enB3UVNteEtabVdlNkVuZWs2SC9sbkUwR1c1Tlk0VGhkZnd1L2dWUVN3TUVGQUFBQUFnQXRIbGpXQ1R3Mi9nNkFBQUFPZ0FBQUJJQUFBQnlaV3h6TDNCaFoyVmZjbVZzY3k1NGJXeXpzYS9JelZFb1N5MHF6c3pQczFVeTFETlFVa2pOUzg1UHljeEx0MVVxTFVuVHRWQ3l0K1Bsc2dsS3pVa3NBYW9wenNnc0tOWUhpZ0FBVUVzREJCUUFBQUFJQUxSNVkxZ0NLOXg1SndRQUFOZzdBQUFKQUFBQWRHaGxiV1V1ZUcxczdWdk5qdE13RUw0ajhRNlJ1Y0FCa3JSSmY2UVV0RnUyRXRJdWdtMEZaeWR4V212VHVFcFNsdVhPQTNEbWlzUU5IZ0RCMnlEQlcyQTdTZE9mT0JzV3VwdHVuWk16bmgvUHpHZVBuUi9yeWR1cHI3eEJZWVJKMEFQNkl3MG9LSENJaTROeEQ4eGo3MkVIUEhsODk0NDFtcUFwaW1oTG9WZHlwenlIVTlRRFIyNEl6NEh5N0drUEdGVDZ5UE9RRS9jQWJaNUNITmprbkxWVHdWeTRUM3dTcGhvT2dqSHlFdzNOWlU3T3pSbUhEamQ0NERnb2lQVWV1R2VpanVGNUlLVjBLY1ZyZHN5dWxsR2FsT0k0YldRdktDYWx0T3kyWWJjelNvdEpkU0RTWVVacE1NMU8xODAxZHloRjA2Qm5HaG1sVFNtR0RWMTNvZG1nRk9TMVdtWXpvK2dhWTNLZHR1MEFkZGwxTmZkOUl5Sko0QXFEdWg2VEV6aEx1TmM2ZU9kd0FtZG9RTUlwakpXWGMreWNuY0RvckFjZTZ1dHFGaElEN1B1cHdPaGlScTBQaVk5ZEVYdWVGZVVWaTJCNkFTWDNqUUpKVzNGOFJWYk43WWxZam5HQVNqa1dYSzhSSGs5aU5wS20wR0t1a2hxdTZ1Sy91cG00bWxrVnhxTFVVMHRkU21hZGNuM2R1VzJVaC9tVXpBTzJZakZXWTJzd09FWGVJZ2FnQkJRTmVvc0R1Z1MySkRoV0I3d2RjT2d5NDJtL3pIaXVVbWI4TmhmN1doUUV1UzhvRDBMZFVDRlR6U1ZrcXEvcTVmNmtPcW1EbXEwYmJsSUdtMDNVOWhxb3V4R1J0QTUyYWwwRE9wZWo1UVdNWXhRRy9NamRrR2ZKdjBPWE1QVnlhcWZkdXhMOENzanZ3eG5qNVBPcitoVGMzcFRhcHozN2Y4MTFoV09VekxYTTlTYTN6SFd0YzEyaGdHNHQxOHZicUc0NSsxSGdIb1FoT2VlOEpsQ0crQjNhdStPNnBZcGU1bGg5SERvK3F2YWk1MWt3UVNHT1JmUDh1aytKeU55SlUySk4zeHMwTGxtczY3eVE3ZkFqQmZsVU9ldVhBQkNxdlBVQXNOU1N1bU1kem0xN1IydFNYVkMydmNjYk80UXkzcituQUpETFROWXZBU0JVZWVzQllLa2x0Y1FhVWhvSjVVZHUxL2VSV3hsMGFMUmRxcTdkcWpwemtoREkxV012ejdRU0xUVkN5ODNVR2drQkNZRzZRWUQyaVRjVjFnaTlqZmtRb3lLMWkxN1JzSzZXZFVzdFUxelY2bDl2K29vM0VYSXcyeDNNellBanNhcng2MGFjSzk2dTFDcS9YT01oZE00cWZ0b3NIdnhTei9vNndnMk1RN1k3VXc3UHhnTWNueEMyUUdwQXlSb0Z2d3B0TEZiSnYwTE1TdnFuME04ZlgzNTkvL3I3NC92ZjN6NG85MzkrK3Z4QStOdlFnQVJ4OGlmVmNWUzRldVlNQ20veUYzSjZCeWdESDQ0WlRqbDUwMjV4bElxMUdmOVZtNVpwMCtxbnJiRTNubDVCRzkzc0NOQ1lJcDlCZkFQM3ZMcFgra1d1VDRKTWZaRWZySnZ2QnBSaGZPRWovdjU1TktGYndnQkYwZnBjRkV2cCtuYkVMRlU4L21RYkszWnRSR2JZV2JHRXAybHJnS01KaTVhZzRLeEtMZ1FyTUp0WDV6bEZQb3d4Q2FJSm5pMXMweEVxTDJBOFlTQVFodldRcmFVd3ZNaWtHaUsvaHZQcGRKblBMSDdxWmZXaDc1TjVuUEUxdGVMUFJxMkJUK2lRNlJGN0kxU1h4emdkeTNxU05nRlFuT1YwY3ZET2xKeVM2RjNhWXBYbkQxQkxBd1FVQUFBQUNBQzBlV05ZMkI5Qm40dzlBQUQxUFFBQURRQUFBSFJvZFcxaWJtRnBiQzV3Ym1kTm13VlVXMTIwcllOcmdlSVVwMmlBNGxiYzNSUGMzZDNkS1Y1Y2kwTWh1R3VSQXNXbFVOeUx1N3U5OUwvM3ZmSDJHTEdkY1pKdGE2NXZuck5QbElxUzlEdlVENmdBQU9DZHJJeUVHZ0FBZ3dGOTM0UU1DMzJtTEk4NGg3NmdPTWxvdXdJQTJHNy9IakJyRnVSZUFBQUZRRlpDRk9TVmMvSWowQTkzOXNmYlc1WWliRERGTVR5NlhCQ2ZwUkVNWXpjMmZEK2tqOVhlVlBkZXh2N2tCNmpTOU81b3IvU21xQ3hoT2JxcWxIcytJSHRwTHUrbGQ1NzdCQUtHYUQ1dEd1aHlMYmxuVklUOHlpSVhlYStWNDRvWWxZWnNSaUNMVHQxeDlXTEtuVDJ1elAzVmNGK0FYSWg2a2U5SzZHeHh6SGVDNyt3cW9GdmFpUVNKakl6cyswK2VhVlF2cnh4U3I5Sy9tNG52Yzh1OXZNekNMSUZrWkVTYm1kR1IwbEwvVTczNHNVcWtOS04wbUUvWTQzamg0SnVROVRTMWJCS3VKSkZXT3Z3WU10eUhrckFlVmtLbTBSQ20wWHhJdFF6cE8vdUdTdlpLQkM1Q281UXlWdlJkc2xvbU5KMWF2YzBDck4vbDc2bmFKOFJwZS9LUFVJMnlLVU8xYTQxRUVmTVJHRGgrcHBVTWYzQ1RQQ2dVTVhCVmRNM05PUFRIZUhkbStxRWtsaTBJWXEzdjhaeVZGS3BRODdNb2NPS0RlcDM5VS90Uk5UOE9Tb0xRNDM2UEFnSkFKSmhWSkJoUlJhNUFiYVJYQ3lQWWZubVlGcHRpMUNnMUZoRnNRNmdIWnVBRllLRmlJUlJnZ2ZSaDNiamNBcldUNlhtMDhjVUthaEdZWlJnS0FQUmdRTEpNdEpneEJMVjFVVDhZSVNOWEdpM0U0VXlDWWR1T1BJalZxZzFqSmdWWC84ekYzSWVINzRjaHdzV3hHU0NIQzZkV2k4a2pBaHVSbDJyUmduY00vUmRJRVk1d0s5d0lIV0JxdkwwenEzR2xkR3hqQWZPVmdZTVhqZ1liQ1hmQUhrTkVqUUU0S2xaS0JKRndmcWhxQjQ3V0kzS1ZxVkl4bEtHTDA4V0dFeUtQcWRDVFdLeWNTZ2FIUm5wdzAvbCtUMWtPTXRlT0hXWXd0MitBVzI2ZTJiNTJ4YXNtU1ZEZ3M1VktOWlpXUy9Ja2dBTUZ1U0xLOWNJUUlTQlVwRjRqMVErYkRlSENiOHJoTTZVYnVTNXdxN3BIUmVySmZpMmdSZUxrTjFQUjF3VE1iTVBUSnB0bjVLY05sQUVaMmpGbVFOUVpKTTNEc2xtd2l0S3E2QzJlUVVHdWlqTzRQMGZRWitCRHhVU1FELzUwcXNkTGxDclpGMXVkN2dBQmY5OEI0VFlxaWNBUnBNdG1GR0d3dUNtaHUxaHlNRUZxcVBtalZ3dTBRQVRDTFdSRXNNUFNWMXpKcEI1eFNpa3dTak1SMWVmTmdxOHdzTWtWN2JETFRHaHNXTU8wN2RWcVRtb0cxVGdPeXhaZmdnR29va01pR0dlZ2ZKMU9JMUdkTXhWY01XUVJMckFxS1BWYVJaQm03M1ZFSEdHVXZSMDFRWjBpaDVuTkNGUDQrVnlSWi9YUGlYaURIZW1NWENYcnV6VEdKUHMwSW5SOHprVVRtN2ExcmFqRkNuak1CSFNpRTV6YXJLd3NublcvcTU1Z3VLcXFLdjJFQll2Rlg3VjY3NmxWZGtiaXpGdGxUZXZCTnh1dXZsUzIzQ2txeEdxZXV0WU9EdFhWMVI2QkV4TVREbzZPWjAyRE9IUktzYVQ4SHVjMVpyanFXdjhLNzdST3JJZFVUWG5uMDJtSHN0RERkZ3FET3Y0bnZWYWZtME5tM1dZM3dVOE12V29hYlhYWUpTN2c0dUxDemltanA4YnBkMFlnT0ZNUlRFTk5BNE8xZXZQUkNIbi9CT1VQUlg5QXpZN3JCcHFhZHpjMWdmNm5LMjB2bkExVU1Nd3lSZ2dVTUNsVW5lVkEyUHhpRVBFblNVRWhydGhmNXY1ZzhPeXlZL2ZMaVdOZ1J5Qi9IZDhNY0NSS2xTZ3RGQlhBYW9XWHplTllQZFh6eURmZXQ5Vkk2RjQwMHVYL3RPYTk5MDNYb1cwbmhabEdNaDJ3djdORDJuMm9IM2grVGlnaGxWNSt2RkMzTlVCZytMeDIxelYvTmRVZmhUT3BjbDhzbXp5aEVqTDRQVlBWRERnK1B0Nzl2TU5DN3IyZGFKQ0FMVWJtZTF3M3M5YVF4K3Rzc2tUN0xYSXdpRWp5Q1hpMzZybitlSE9FaG9vcXBmTWVNOEdBa0huMDhWL3pDdWw5UFA2eTJSQXhsMTRPQ3I5ZUxObldrRm96Q3dnOG1vRXlSdkplcjcvWEJOeFVMQzRXV1cxdWIvNk9TK1JKMVdLNlBheW9xZFp1c0NqR3V6amZUNEJXRFpJSCtyMDgzbnlzQ284Y1pDQTBWdmVHL2hkMHd2dndHRFZpS3o5QXhja3NUSEhuWXBEOFR1T0t6Qkxob3pXUTMrT1k5Nnp6eW1JeVZ6RGtNMVNwaG1TeTVIaEpETnJkRHBDQkc1dUpmQjh0Z0lNSjVPc2RubWRKTlBKU2NqQ1lDVEJzSnJwRW0wNWFNNGhmTmRpeDNYdkVLSHRRUFZQR0NzY0FDR2k2K0JLQStoVXo3V0VUSGRZUlFxT1MxQ3VUWVRWZDBDd0twak1nbGgwMXlLMjgwenlMVmhXWERHaktXY2JJS3U2UVdKMXJrcUNyUlYva21DbGdoczFhclo0UkxUYW0wZzVyZ0ZJa2F0eXZNTUFheTMvV3lYRjEyMmVJTkJZQndZYkxrb0lwcEU4YVpoS0pZT3FyeDJmNjZubHFGNEllaEQxYzlSZ3VBKzlDWVJJTWx6SUNvRWZZb3BEQng2My9tVmFKTU9QTHFzMUxnaEZKYWZ1aGdrbWNWZVk5UmhGUDNSTlZxOXFSZWlrcGFxaE4yb0JDVUhDUXUyb1BSNnFvc1JtdFVZZkh5V2ZvZUpRcVpDWTlNUFFaSUtGajg2YTdwYloyTDFxMG9xTGpCcFV5OTRnT09WVkl0K09GbU1udGlJaVV1b2dnMHRPRXFkMjlBVVQwMzlkWHFrNlhJSW1aTXhPaTIrRG02NmpBV1BwSGZjUFBXR29aUXhScG5yNWMvTkRCdU1HR0hCdGJUaGhSQURuODRpWW84bm5rYlNHcE1IVUlDQVA0aFlvbUlaSldZUDBCZmFhWnFLeFFSVnNERDR3b3MzY1ExbU1IVlVJRUp0WmZ4R09OSTRrVXdPRGVBbnJVak0zYjJZNEZ0TWRrYlhyVklZbFpNemw2K3NRMGQvdmpWTllQdUZKR3NMZlFPVDVicURQOU0wOVVieS8ySmJNU1lVekxsSXcrdkxjTUFpeDduVVJNUGVVQUZPNmoydUZBWUJkU1hHWUFZQnJQWDMyS0UyMjZJOVh2QUJSd2pYVXcxanoxMUxKQkk2dnRuaWxCWmNCWWc0SG9KUnZaSko5MGxDQ1ZFYjdmZUNpb2Ryb3VlNW1rY1VoNmZuTkZQRklVaGpzUGUza0pVa1hyOTc5NEVOMDBXTUNkeDFPZjRZS0I4cDltNldVd2xyMU04V290Snp1OUYzQzg4cHM3bjBqL3pzSmM4ZUpJR1lIS3E2dGZKenk3a21WSHRaZ3NzbmJYZnZnU2YvZ0FMN3J2OGFmU2p6V0lDN25IUkFJTUUrRWRETGdGd0l3ZEtTNTk3OFRJMER3K1FpZHlnQ2F1anFvcTVtVGM2bityL3VuMmhGR3pXcS9EbzRvK0doclVwN1FvR1VoVm5TVG1SNFI3RlBEQlFVeW1CaEp6Y3BDZlA1Q3ZENE84YzFENjdJRk5UVTB4QkN5bjNZcnE2ak9CejRQUXdEa3lQT01SVUZCckZKbW1ndncwdHRJRXNKZUlCR0hESXlvYVlpWlFRNC9nNHVMeTZXNktoR3JQYXorTzhvcjd2TDc2ZHlYQmNDYXFVUUJGT21pL0hYNVpva0NNTnpuVGVGZ25VQitLQUloOU5zREJlRkordi90YXBsRi9McStiV1UzUDQ0V0xVY05YOW8vT1NiYXU1WmVHMFUrWmUrY1hoS2dSc3lBYlc5dVk2T2pIejQ5LzFKV2hzbm44aTlqeCtLWk1FMm5NMUl4SVE5Mzc2YVRsQ1pYWisycWNoNWlZK01sNTE4ZTlSMEFxelhoVnMrMTJ5WlljcWpPNUR1dmlrUmlydm1jL3V1OEhXQ0lVY1RBVGd0bjlpdVQ4L1Y5K2hxUDVMcUVFOForMmJ2RjBQNHpYV3YvZGRQNkFib2l1cGFpbzZPenNQRGtaK0x4RjdyalNlb0hUZHJSM0lXc0NGUW5vYkg1UG1jamtzRno0YzM3T0t4Z3hETUlnNFdWMTNWVlF4WjBSdG5OMERIdzgrSTcwQVgxM2s0MEtQYm44ZU8zSDAvUFY1Tm50cG1tQzRPMjRZNENyRnk3ME1ISG9ZYmNueS9QMmFlN25HNzMrVDdkVk9rMDIvL3ZOSkFnMitGT2k5ai9vSUtJRitIcWgwL1VaQXlNeHlhSHBROG13N1BubExIQnlkTFJqSXdUdGtXKzB6eFRFUmxJNjdYcDdjem5LWXVnNnp0VTMxUlE1YU1TbVVKb2s5QVFwTHlmaXNCaHIyOHZsUjllSC9nNStYNTB1ZVpURWRJeFM1L2xQTkUxOTkxbVI4QnhqMGxwMWw4L2hQNkdRQkFjWlFSZWZCWk5CMER2d09xM1VXNlZTc2xmRTlBRDdKQ08zSlhqM2FzYXROMTBycUthdTlNdnpxczBWZkpoWDJRemlDeUhva0RUR1dudW5DUlJLQjlxdVFSbTI3ZExwdWJtNXFhbXZqNHpMemF2VDB5NGZLbEk0YXVBODVCQjE2Q3ZoTUZSRXFBQUFjRW5PekVaVlAzTDV6bWNlUlVsVkFQRlRPKzU5WVFxN1NBT1RWR2p4dUZGNXZmNW1yVHR5V3FXMVM0YXFQcnM0SlhVZSt3cXlNMHVmRVR5UmkvcGlpK1A2U3B1cmVuZlh2MTdvT1E5WUQvRmRmVGI2YmhZa25tWWZFVnRyRHFOUmpBcFltU1hjUTQ1Yy9KUDFOc0s0WnBRRnhUdXN2L2ozOVV5alNXRFNqVmkyVVZnQTR4ZzRUbzFuUHhOTDRWdDBwempBRkZURVpMYXJEZWFIMFVwaktocVp2aGJ0MEVpQTRkZ3V4WTZTVUVOTDNScE1tSitkVFUxTHczRC8zaGRTdkE5RVU5V25vM1RTMXh4VElhd2xwQmp0eVdHMExpaVd3VlhCUmVGR29oak5CNWxHV0t1cm9LSkI1QmdRWURZWk1vc0J4bGE5c0U1aUFDekpkVDh1bzZ6U1F2ckhMM29sMGtqaVhaWEtub0hmYnIreWw2SHJJUEF0YjBPcUFma3BBSlhyU3lPVkloVjNmYzFFdUlWbVJlUTZlMklLaUJ3TWtjUnZkNFF3QUdlWnkrbElJcFNFY0dHZEpsVGRCdGlwM3RmR2h3STJ6SmRpRVNQOFFOYjI5b3FaSTlBTTBlQzg5YXMzeVM1eUJNZ3NrUnRqcEVoQmdjUUZpcWlnU2hRQkpNcmtGLy9MTllvWStHc2dtdlEwTmF6d0hrUWprSVlZNGgrWEZ3V0M0ZUVSdC9KQUdGbTFGY2xNdDJFYS9SSjU2L0t4Sk9vMjI1WlBvMjZ5c2hYTVRPNnFFN3FUQ1lnUmN5QW9EbjBnSm5aMWRZWDVNeitmUU16ak1KYkJScFQ3OUZ1YS9NZkZMMklrREJJcnUzL2x1QVJoTm9TelUvVlRsUXJLM2p0a2FTb1JFVVFxR0JVcUdJb3d6WWlkYUZSUC9aeEtYR3RKcWlrNTM0cmV3R1pjMUN1Z1R4eXl1QzBRQ1pNc1I4aS8vZW1xMlg3NVU5dDJrc0lFcEtZR003SXZVY2JzNW5DMm5zblE3MklBQVFFaDhIRW16NGZUTERWYlJXMEV5Qk94TTgxNENRQk1DaEptOG1BaXUrb21VcU13WWNQc1NYa2xsOWhqRk5yTWhDTGJJY09McEt4QituekRmd284R2c4cG12K0tKVHFkWEc1eGZHc0pmR3A1WFhhZHlBdDR0QmJGMHFqU2NWKzJiN2xaMTFJRE1ldTVqekpQanV0ZWlhZ3diRE1GN2RVYXc1SDVzZGFYcHNnQXhrWWdJdFlJbENRd1dNVDBNQkJBRDd1WWVTZ2IzTlU5SnpRbS9uNENRU29xV05yM3FmSnFoRmwrSmlzTHRmbmVuV1k3ZHZFbEx5VURqbFZvWnVSYVVoaHJGZnZDcXRQaEtGWGNSL0ZiYlUySWRTVGJRbFMwdGVaQ2t1Q3JOZXhVYVdUcngrdmw0Rzg0dWo0bktCTk1xRnoya2IreVlrZnh4cnUrdmR4cFFxRnZ0ckt0N2VGcC9lM1Y4TzF4UGtCQzhIcEtQTFJtdmRaejAvbVd2WEhpNzkyYXJ5TzBpeWNuSis3dTd2NC9LRyttQ3NSYlZseEdTVDFYTGtwWS9NdkpWUzBOa0k1VHZQNGJEbVE2SStsNGtreFc0NS9RYk5saXY5enNzak5pc0t5VmRnTVY2Y3RFYVRLK2trYU9TbWhZZDRvWms3MXdoSlVtdVFTK1FLV3ArLzV2akMrM2xZUERXcVAxalAvZGFucFU0MHoweE9VNUlXZUVFMndhZXlwVXY1bjBXbXVYZi9kRllyNXRJQW0zUWhzVnFRU2xKMUV6NkFTOHZiN01mRmYyOUtTY2FYdTVYZjQzbnhqNloyUmtvYU5ZV1NNWFc0T1dFemx0cm5zVENHajRidnh1LzJEUmVaRFVJRk1nb2VFTEpXZXFERFc3OStWMmJ1bmxHTWVrMzIxRDNqZEIzOXNwOTVOTnRuMzAxUExHbHBhVzV1YmQ3VzJuaVJtY0kwd1NYaFYxOWF1SHljQ0FMNDgzNTRSVUVTT2dlQksrcEx5OGJ1alBPNkE5L2hzL29pNk8yWC95Q2lyRmpwT1NWRzIwOXgxT29pbkhOUFRhRE44WlRmOE9TeThvTUVFVjRRVEtGUEIyOGZmMzkybTlWMWNXYkxJWXo2STgvTjFuS2tNRVZMZTJzY0dXVEdTVFluQVg5dDVKMWZ6VS9YeDVmTHdab0ZvUk9aalBDaXAxdWQ1WEhYUzJtTWpKOUxtYmltSHA0a1d0RHhlTXdCcDBYbHBTL2h6dld2K0RLK0RTakNxUjBEb09NYm5BNXhjNW44dDJqdXVFN0RzR0tJcU5URTdtY2RzdllibnZzVjN5OHQ1ZlBkR09aUXFkL3BWL2ZVaCs4OHdSRUY3emUzNk9XOGNMNi9VbTRZL2ZFdkpRRjBibkVPZUZpWkVxS3I5ejBBU0RVMU5TMEZVTnlZcGdrQ2Eyc3gwRnJ1K1QrZjQrbk5SMGNyMHlWaWlmdmc1U2RGbGVieVVJTzlqWktWQmo1N2p1b1JzWUhmSmk1TnlHNFRoNllzY25EK21CU292a1RONldrVHk2MXJxNnE1dGV0aC9JNjErSkE1MCtnZU5mcjBKM2gxM1R4eEdtRmhZV3BxYW1KbTFiQmFXRXZ3ZWs4VHQ1L0VIS2Zid3FlRG90Y3V4ZXUvK1R4L2JEQ0l2ODlkMjdkOUFGbVc0WThQRGpidTJwaVB4bGY4VjFVdkJISFExRzV5K2hsWmZKdVJpcUdtVkdBOTZUbjJqd2xIVEpPTW92RWNaSUc1Z3JLb0hGRERsYzVUN1BmMXArbWFjVXRsNXYvVEpuamhRaVNHQWVtd3gwSHpGWFIwUHRWRFhmZDc1OWZzeXRtMEFSQWFnRnpsMC9sUzlISGdUNkZMUWdEaXVUMExFOUlIWHpYVzZkSWE4aTBGcFAwZ1U3UGd1ajlPenRvcUlLOFdMQTMvdlkrdmswTmplVDhUb1pRZVBHd1RnNUpDUmtoaU9WZTlEYVBzYXlpUjlXYVh0NzI4eDh6NHhYVWlDOFBJZlhqR2V0NDlWV25XVjBTc3luSHRvWTRjdDB5OWZ6ekRyMUg2RGJCcnhCNTdXWDNYYnRCUHZUcDFPM2FVVXJrZEVvS0pXMGZjK3BMNkZBMW0xeEFPTU80SDFDSHU1b1dmN3c2NFdWTEdGdmR6ZTZrRmNMTGZ1VjFzais5Ni8yU0VjRGhpcEJTck52SGtpT2NZeGF2R2VHNDVHT3dNZTc5WjE3NVprMWdZbXdYaTJrbGlmVzBteEJOMG1BaXFwcVhlRGJhNGw4dWxJT3IvUEJkTWsvTzJOT2VwZE1wNHhoNVljbDZYejRwM3pmaGs0dzBJbDRjT3RDZ2lveDFmM1IwL0h6U3h6d0djbFFUMmpuRXJOaDhKczN6MTV6b0o3L2ZXQXhlYmZUYnFIQTR5WVVNczV1bzVJelhINm1aOGVFV2xMTk9lZWNkZDY5MWxoZUgvUUlRTjFCYnNEandjdlQzZHVoWnZjak5McTYzSS9tUGtySFA5KzJkTDhzcjcvT2RXOUQwYURPZE5EQ0FjZ0NEWVlnV09UbDVXVWtXOFlhWlFaeWdaYUQzaHpyVUJNNmdOQVkyWjNJUk9PWllNdkJNMWRlYk1oQUVlNE1aOGVxeDRXWEFHV2pPWnBseGhsV1MxZDVqZTl6d2t1akU0bmxkTEVzVk5HRThzNTIwZzI3cnFmbEhkdDIwdFF4ck9CSUx5SUsrc1VNcjlrZy9VSitSNitPTEhsK0J4c2V0N3VKOCtscmo3WUtsd1ppbkg3OVc4N1NUdlgrbHRkbTdqbXQ3cXRjRFdUTEszZndUTEpVaVU3eVdqUVZPZGU2RTZnaTh2S2o5eGRiSEtBdHFLbHRXZlZZZnJsYnowdE9UaTRJZnZkUTVtSXkvOWE1ZmMyZHEyQndNYjhqZmVhTmMwVUg5eERjOUxEUThSYTNmRXRxd09hTnl2cHd5SmcyNlgvMDRCc1BrTVp3UEZNOGxsYzYvYW4veG5IYllFaUtPeXZJTG9vRmoyVFo5V096Wi9qVXRnbzdZVkQ5S0RqRkhqbms2L0NxUUQ0bERULy84dGxkd3REcngwZjIxQWdaZmYvNDdzRkJkUWN0c3Z0Q0w3ZXpiZVJMdUlyMHZ5ektYUmQ1Z04zS0FIOEdBeXZZckhpVDJ3SFBDY1Q0cm9zZEhvdzdYTjI4clVCaE5XVkJkU0oybjE5SjFOaFJZVjk1dHdoeHlPdFhWdHNOS2sraGZOaHhPY0pJT3Voc0w0VVZ0cnRyTWVqOEs0RmNXRXZlaHNBejQvT09UT3JhcXdJM1k4ZHYzNXFmVDJlblpObnJXMXQ5SGJma3E1aEdIa1lPQVVKZnUzMGVCandSYVdzQXQ5Mis4QTIxNXNLdzBnbEdHcTlyTWl3ZXNFWjNDMzZkM1lHMW9MdjlxQnBOK0lLN1NTU1JGZEcwS1NTb3p1TEI5KzVkVlJsMnYwYlI1WDZsUHRpRlpzT3JDWDRleHpXQkw1NkhYMlk2eWh1UnUxYmJURmlRTHRuNGhRT2JlUG1EaWdBVUU2OG1RczF3RGVtZk1FbkczMDZubnhmbDA1SGlUVzR1MjM3a29CMVA0T2tpTWxBTm1YcTlEMUpQa0crd0dOZHBkZG9rZnoyUExGZi8vbnBzS1F4MUFIZEt6SnE4TjdSZVBFcDlkNEwwK010UDhIWWtPUTlWMHA0N0hzUmFwV1BTcjYrZTY4OUVYZmY2QUpIaWczMDdJOGtBYU0yZE5PRExRMFBDYVFLbjhkbnJ4eC9SMzlaOTNGWW94cklGSThncGs1MTZmYUZEQ0UybGUzbUJyeU9wakppa245Mmdhbjg3cy9CamE3TFErRHZtbm9peFVaZC9hMlE1eWFzOTllWHFEaUJlNnBhOGwrbDROYUhIYm14eU1vSEUvelVYR2F1Vjl5dDUyOTc0UjVFem5GcG9leENzbFdvaUJhUjRZS2NDNU83U0ovZjQzNTZ2VnZPK0syYW55Vkk4aUF4R2RweDFQWEdtM1lUK1JkbGZCVm1NNmRkdnIzNzM3Wnd5Ry9FZmhlTjlwTDI4Z211Z2sxNGJXRmw4YUlBeEVyN3N2clppeHpOL0tOSUVLQ1llNWE2dnphQTBGd3R5KzFjVG9IaHcvd1ZvQ3dvYVRRcmU1VmhuUVUxWk5xZTFtcVRrUUJEK1JXWXNjTlZqM2JmZHY0TnJmNWppMThtZEE1QnZkTDdTZDVkZzNUTjZxWjJKR1dQOTl0bTBCYVpuYmQzRGV1MWtmbTNZR2Z0SUIyT1g2UTQ3SWpLMWREK3lpbGthQWZrbFhCd1dpNktZVkg2MVI1dHZxMVFwTlVpaXhqYVZ5M2J1ZUtHdXFLU0Vob2VIeDNVUVZKK3NicS9ZM05MU1ljemdieDhMUlpyTGJWbFJyUHI2ZWo4aFErWGcwQ09OVTFkUDJyUHN0NHNuWVVHM0UrODgwc3JjZ0VBcjN6V2VVU1Q1TE9rSUVwc1ZmcytKTHFiMUE5NFlVcVAxWEd2MVpPZHE3UjlLUFE3ZEw3ZVJaRDc3YzdxT3BDdFBhbGp3UEdGMmQ2ZXIxWER0bHRrU1ZNNi9KUW00T0RsSlBydVZ2ZG5uZUFua3BuNkxtMENUQWNCU1VDTW0xYzVhanNxaWZYbzZMaXp4OU5kS3JpdDdiVDNxeTVJbllNNXUzS2dYVGR4TjVCUDZMdC9qK0ZQVzdEN1BWNDZLYnc1WnBGTlRmWGhpb3V1a2VmbXhKZm4ydjFMdHlreTM2WFo2eXh1L1JZMVRoUzNpY21jQjVZaWorWnB1cUZZOVpSVTN0YlFFWHNRWSttMEVJMEY3T3cyVy8vR2U1aWFLQXJuYWl0Y0oreUpocTZycXR5bTV2MXV4SUZ5THdWN3FyV3VzMzR2di9OWWEzMDFOb08xaGRQT00rK1V1YjlRNitWTEFRYUg1OUh5M3J3KzJBQ0lDRXJMbVNlUUczRjhBaVJtS0ZRRUFhUkUyQng1YmJIcDg5aFFPVzZ6NXNVMWJpUHp6bURpZ1BnaEdNSnovd1oxMGRIellKbDRxL0NLWmh5bHprWmJYMFJsdGdsRFVTYWw1WURCMitJQVZjNTdtbS92djY1OXNpN0JCZks2NzBJVHlkM3M0K1VjRXlNQjVBSTlSbzdJVjZyTkplZVBtWG05RGtZSmJXU2p2VjBheHZtSnQ4Qk5Oamt3b1VmK05zak9FNVF0UE43aTh4Q2xBMngxNzJyL1JETC9WT0ZnUC9McEZuTHpwNVJWOVRuaDVjeFpGMERsQzFtRjdkVS9rYUttOGxKcTkzc2M4eDMrbG16RGhLTmhlTEhoN2szRGNyY2gwZTJ6Vzd3ellRV1ZiamhMSGdwZVd5ZmJuMWRmOEJMdUNFajFqL3o3UUJsUExjQXhya0NaTFdBa1o1U252YkJBbnZPdjQyTndzWXVyVGZYMTRHZzZkNjJDc3U1OXo3M3Y0bnVCa0dqTytxTmFLNWFaNUE5OTVmYzhxL1k1YnFMRS84eENIZ2lLTFhpdXJzUEQ2Nms5aHg3bmovc3JGb0NlSzh6WkdGcVF2TFMyV2xwWjAyTTY5ZTB0RkxLeTJhLzFYYUlNR0Q2bHNWZVNZOU50N2Z4TE5rdkgxdUE4c2RSMERydHBDZlcxekl2eVpCNnZVYWRGNUZOSk15RGtWREp0dEhsZVNjblpzTWNDZzQ2VW0yOWZuaDh5S0hUWmNaQXhBSHVBdVZ6a084NkRGYUhCeTFaRVNhWjhEOFRpbDhodVludUlBNkNTSi9ET2psV1VUeDArc2tIazAvWVJpVkhIT1pRTjVmMHp1K3NHdmtINGltNGVGTE1IVGxWZ3Y4T1VHYXZkYmIrWjArWVdVU1Nma3VyR1J6bUZDcHB4blEwU0VuN1FIblRlUU1iQUpoL1FZWnZKSG9ZMncralZSTWR6emptZmxmR3AyZlpTSUI2T24zZjJJekhzN2tmenRmdkJmdS9hUjlWK0o2SlZvTzI3OFBVOW9tVXZ2enRxakVIcC9CUE0zSFZXdlI3d2poa0FnUGhPSlVIVVZCb0ZBNkFveDI4SmRaalZ3T1FvWTRBelpnSURYMzBYU3EzazBzbGxRVEwwMTROWVJpRWdJUG9tK00xR2QyRmhqSnFyR2NuRngwYWd4V0oweHpQbjJ6WC92bTZkRmF6SUhQUnVNdURtd2tMNVVBZUZmWTNMOUxvY3BEMGROOC90eG9wS2RLVjllbmJHaHIrdkR0OFhLY3ZzQnRnK2ZvZm9uMWZKOC8zdFNKWE1FdWlKbkZHbUVoUU9oc01QeTQzb2Fpc2FKRFBIcWpVYnFIaHFMQzhma3hRbWM4WmhiOVdjazZlck5acHMxcEhTYjE1Zjl5cCtPU0hualowNTVvN3dFblAvMlllcXNyNzg1endqanlPVFk4WkY1WW1Qa0pOdmJYOFNhdm5LUTZFcUY4cjBEdXc4UEo5T1I4MDNUV0xtc3RydnpyRGoxRVhTZGgwT0J2MGlUWkh1bHlkbEFGeCtlZ2pqK1krUHNTWHZGZkJvS05lRFB5ZlBHQnVacldsd1lEbmsyRmxhQ1lnREx1aHVKNGF0N2I4cFFLZEpyZ2tqNlhzQ203ZURyU3lDS1daZklIcW0velV5WXR1c1dPVm5tZFFja3pSNU1kK1NKNzNlVyswcmVuN24rRXIvMVozYTJiWlp1UmQ1bG85K2t6dnRxOXh1N2hCR1d2UjJ5b3ZsNmwvOUJIcFJIVi95dXh2K2RPbktmMStlUitPWnpMU0h5TnpmdjFLV0ZDWHRDdFpkT3hYcFZVTmo3WUNPNFNKQTRyOEZOY3JGYmlhWFR2UURBTzlFV0VtUjZocXZVdlRHS2doeXljZXBVNUQxL0czWXhmZjg5bC9mUnVlRnRNSUY3L1lIWmVQYXcwbjJkVC9VaEpvZEYvMlpTK25SMGdqVHZKWkRjWnZIODVjS1U3cnBJYXplWU5jMmNXYXVXZ3BIeGFQN05VanowNFJDTStXb3lETHpwdkpxd3RiTEtFUEwzRWQ2YTNvaVhGT2RTWDRHNnVhdEo0Y0Nua3hiUEp3RVNESEplcDQzSG94cnlhQ1ZCbjhzSi91WGRpWW9ybEVXQTBtZnlYZVFMTHlwTE9mVUg0emZNK3VtK1VoSnFpdTNjMXB2N2hidzk1S0N0VUE1SnJERFB0VXlQWGdSRHFZUmx0azFlcDZYTlVadUVscjE3djVDTjlpVG4raXBtT243K1JCbHF2NjZjQVAwNkIyUlRXanhkajlNVjc4MXdBbTR1cnFhbUZyaHpQakVOcFRUNjZKb2Z0MHZtNmZwejNlWDlXeGZIeDhlVTZPa0NyaEtxZGpZMmh3OXRwZGIvTGtjb3pseXZpUXZiSVN0WnJrakRhdWZWUEpwZXRLbk5ZUmNzUjBSUHdvUWRoNzRwRE8zdEZKK044d20rUXpoSGdRMGpBU3hxbTZxOUdnSk1YWDRCaGtZdXpRbE5jMlNvbGJ4eG9GclRmZkdMT0lTaXNlK2lqUTBZbjJ4OCtrckI3bWViaXZ0dmFkMTF2L25MSFl4bGNrU1dlU2Jnd3E3VWl0ek40V0Z3Y3pzeUwxcVNQNGc2S3BJaWFTMEdOSjA4cjNNU1pFeSsvd3Y3MkhtbHZNeVM4dUQyeXgvY1pQdFJUQ2RLZThJN0FodXh4R2tOR2lDdHpsc3VycTdLT2J5L2o0aGJ6dHIyeVBUbi81MGNwVHhjTGNKQml0OXdEYTN3bXhoZXhBbklwZUhsb0xXOGU1UlFRdTRLRFNkb3BHczJzM1JmU2ZncG01ZnMzazZjL25LNHd4dENZYWJtYmZXM1ArcFUvdjNNS0MwTWROcEUzdUJHTnpENHhUTU9BdGE4OTM0OG5YYjh1RHU4U2sxTlhmVy9XeFdmNzVER3Bud0FFR3d3bFQrWit1a3RMK3pXSVdFMFhzQ1JYOEdSTDU4MUxaMDFrWG5WM1BUNFZ0MzZWc0dTRE83cHFRcytRVCtkTHNZbjd4U2IrQ05sbzZkamVYdDdhMnRyTzlCMzZaNzlmSEdmcTlUK1RwSUZoUVBhblNGMlkyUkRIaDdUWDdHaFNKZ0J1eHg1QnpmN3g0c05YSXErMEp6cUFIVURCVE9iTTFFNG5ybnJid1JJNTN5ODk2Sm1DV2RCazhHcmZzL2traXN3WGVlR01VZHBmbTRIM2tuNzVIUzhHR0ZoVzJiZ0V3SDh5ZkhMQXNIZ0ZjdFBYWWRaTCtUSFhuZXRnRTJqUHVmZFpVeGViZnNxVFNZdDFuMklCVHRFUlk3SWxKbVp1WnhmS0ZFR2FzLzVNcW1wTzByWjZVY2ZLVmNZL2FFY3lMdTMvampYOG1pdHJxdmJZYi9jVE96WWVaRXluWldWOWZvNDMzMTdDTHd2cG9yK205NzliSzU2WE9XbTFNMGIxYW84RkJGVWllbHlhVUNZamVYMHZEVG4rdnFaa3BLWFBQQ2dTS0laYnVORXh0dlpLSnEvNmdzL2IwSU5yd0lMdk4vaWhZY2hWUUM3NVhGcnNqMWR2ZC8yQzF5bGlvdGZsK3Y5cTZuWkxZV0J2c0I3RDd0WkFJQTArOTllQURMbDFhN3ZuUW0rYXlXWlovcnRhS20vajJEZ1dQMGZyNkZac09xTlcxSlNzcXFxU3ZoNUV6UHd1b2o4WnYyeS9Ic3VrUG5senl6L3Y3TTVCM3BOQUY3WURZVlcya202aExmN3dIZ0ZIWGJLczlRNlJSYS9sTHRJbE1FOGV3OC9sRjRDNWV5QURnN08zdm5Ub2JpNFNFbFZTRVhBZWJ0ajUxWG1YeUpGY252Z095SFBHODNJdjhFK1VMNXJLVDYwRnFqaEVCNklreU9iTFdXSFRxQUNVTFJLcTY0d1AzK0RUdmhCRmxxY25aME54NWVXbGhEQkhRMmhNNTAyUFBWc2xNaG9XeE1UYVhWZHgvMnFlL3U2NDF1TzQvWVBKODVJS0QxMWE2VHBNMzVLMHE2OXc2T3dHOElCWG84ZHh3MUlodjdYaHpVL1ZDOTMySmpwYUYxZU4zTjZWQmFpSnZkaXBJcENMenZQa0R4bGhpZVZhYlZMdWtQTjg4bjJLRG54NWxFOHJ2ZC9weFQ2czluT1ZiNGo1clpiYWh6bUhIY01mRnB1YTJzVC96NzdQUngrdzdYd2pwejhyWHN3N2kwZFJacUZQK2N1MGxXSDNGcStzVlZiT1lSVDl3bWQyYVZ2QXllbzV4WU8rVGlHeWV0cS9PTU1iYnJRWlVmYnJMdmZhY2l1czlaZGpHSG5leCszS1R5M1VlbmpsYmFHcGlZODBqVm16OW5jcnNiOUl3Mmx3Q09Wd3k3bE56d1JBVEp5cUhHSHlxUnAzUUxVZlFvLzduK1VUZnBBVEl3ZytnVnEyNzBFNk9nc29SUWRFRGlaMWZlRHRkRXgwVlB6OWpzbkhtQnJNS0VieXFCckFVOG5VSi9nQzQyVmZ5ZFhWdHArcEpkZER5RjdPdERrNzdTUXQyeVk4dDViVGJBOWs5d2pxR2tyQzdVa0FpZzNlNExobmw4S2R4eVpmc0REaHNFSHZId0x4TWxwaGVzbE9PUHljY0hLWURjZktVazNPTFJZK040dFE3OHE0Tk9VbVNKYkhKaGs4elZYNit6cTRlOEZiOURLeXNyenM1OG9GbFJwb0FVbnlzd2lzQ2FiNkFkN1l5azdkSlZCNC9NVGxLMzZidVhUbUxUcnphS3NzNVNGWDY0VFAwcFh0LzZOdnRnYXpQdm5wSEtYbDMxcHgrclphWXNnUUZnS0ZaMkNjRVpWTWpQelZBQVcwenpOTWllZmxwZDZxcDZPbkNoeUJXZVpsTFpYTWswNklsaFN6bmN6bHhUSThZZGlKOGQreVN3MXhRYVhJcHBxc2FCZWpoRTdDaEFzSXRJbDFoZGp6SGlwQjI4TEN6T2tvNkpKdlJ3UnBwSlprSFpVU3lrTEdLdDNaMnJWVHZleDBhcW1BRm1vTEtMcWZtM0tsek1DZmJCcEUxcHdmSTFCNndvZFhCdDFXVkZza1pDbWpOcGUzUklCVUNpTm5xMHdYNkR3OXo4bkR4WUMvSlRPQW1Zcm81SVJYNWdYUWloaWlUZ3NzQkJ5Ni9rQnliU0tuMy9NUks2QWJvOFhPYVlhY0NWVmNYZk9OL3Njb2FZa1Y5RFh3UDltRmxQNHVYYVBmTmdpOFF2Q01jenVpV2p4N2lRMFRhbFlVR0NMeXBZakFyQXBPOW1aTkVGbEFBQVpJaGdQRmg5QW81YStQRlBaMk9paVgyOXNoNW9DS29NSFVQZHdNdzI1b0JnTjE5dHBQOG13MG12YXI2Z2NObitGVm5OclRLdEppSWdmY1JmODVNSTY5bmJhYW9lSXlFcGlIWHhnRHlJRVQ0SmhmRytOMWo3WU5UYU83MlNCTFFvN0p3bnpkbmQzRHc5dDd2YWdpUS9xWFF5eWI1cG1sekhQM2owTEdyempsU3k4WDFReS9xOFlTa1A3WkJEd3NEUEQ3em1Td25EQVFoTnd2eG5aUWRZU0J4SDB4ZExpY0ZTbXJxV2xJR0NSZHNjeEc0MEd6TkZLNFVtR3dPTkhCYmwrN0J5ZTVrNUhhdnFxMmx4K3lBYy9CNHJBK3BPSzRWcEhaSVlIcUttRWhTV2UxekJXbExWV1NhY0dKelB5Z0NWaFlVRGFMdGExN1M1Ym9iNjF0SHJXbE5pSmpOeEhTY1dhOElxbVc3bkFGQTA3cGVIc2xnS1Roays5R0ZYeTgxOWhrM1RxRVVFWVljd1NWSWxCaUZoRUVlOUthcHhwV0ZnY0Yrdk52OThoK0tCL0V0ZE5GeEtuVzdDbVBDaXhuVXV4WWQrbGhOVUdvMXBIb1VPR2d3WGZ3ek5ad0xFeVZzQ1dBQ2x4WVRKN3VIL21zOE1TeTVrSGxhNS93dzRmZ0VrZUxzRVRyVEl6eU9jc3cwWUprc0JhaEpPZ2VpOEJzTmF1ZGV2TENxcTB6aUpCYnYyKzFPbVNERzR2d2MwR0toTFgyaThqQWh5V20xZjF4VkUyTkxaN0ZjRkJUT2xwYVVHTEcvaGxkN3M3RFNHVmxIR2Zoa2RHbGpvOEhTbXdNbGdMdXYrRUs1UlZWeHQwK1hrdklUVzNjZEhHL000YXpudGJlOGUrQjR0UUloa2cvRExTUGRGc2EzN0QyTys0M0RXcFgyTTA2ajhadlFSbVJERVJrdXRmZktDUzBEYTYvVHRBVFJNemREdm40M3lpWXpQditvVmcrSXRVRVN4bHdEMUJZSlhiUWR0Z2cwbGU5NmJHd05rZEdocy9iVFNWaENqV2djbmZscU9XM2NBVERVbXFRN1c4Y1FUS0VXL2NTMG1xd3Q5VzEvN1pOTk5jZWdyUEljOU55Nkh5L3JlTVhGd0tmNm9MUGV6dFpwY0cvUG1OZlBTYUJyK3diV2VPSndoY0RrSEZhbEpnKzNVemtyenJvRFFiVWJLazRZdnlIamhCS2VKNVFNUjFkeXhLZ3NyeTB4N25YMzRoR0wvUE5UNXU3TnVsMk1qd2lBTWdIUjJkbFI4UVpVeG9Bb0ttMDQ5VjRkSkpCVGRCTVBSTVRGRDArakRGbis2N2syVmI3YjJiYVNsa3Y1azByK2M2TG1PN21XZzJwSWhBQ2pkYUtCa3pJU0ZqWUxEMmVIT0VKRS96Ny9vdUNRdmJOdzVMcFpaRFpqSXlTOUwvYjdNWkcwbHBVbW9xbCt1dXdtaDlSQUVMWmdLbENhOENRbWhMeDk5Tk5qWDA1SEk5cDE0RWNyL3ozdlByblUwMjNIOFZYcHZoTmQydmovK3ZJcGFZeDJGM0xOUDM3cFEwOTFSQUFQR2JNVHNlWUdCZ2dJc3I5TXJHRVROaDA1TFg0MGcvT2pxYXpHc2oyUDFvN3AxdWdpVnBzNzJMa2xicmRKSzVDaGR5bjh3T3FSb1lpU2VxOEZ3Rk9lVVVWaU9VeUZpa0tJVWVkZXlyS1AyT0EzS0xkUmExT3llU0hYa0RFMW85VTlGd1BjV29TYVFDWHNUN1ppYkZ1WHhHdVhTY3F5emJyS3YrK0tzeUNDUDJtTXFYL1I4N1BNdWx3ekNBV0RiT3ZkK3pDTEVjcktoeWJvVG02TFZNUTRCR0NuT3BTTzcvdTlja3VsVC9iZFp0ZnlUL0Y1Qm9GbFI0SHFDa0FQdzB5aTRDc3gzTVBGTytDYkdNRU1zM01oNE5ZYktGVk10NDBQZTc2enVEMzVVd1RsbHE2R05HVElKS0ZiUG4xdGJXRmhhMFZGUlk3YjdsbXArem1vb0MrMkE1cVdUVkxtdlFBTFhqV0tiVk95cGlxQkErVkhvc1JQcmFjVTVDTUo1YnVlZXFjK1BYL1hDbTRyU2pGVTQ4L2JPNUVxWC9Oc0s5OVAvUFJyZ1VGMWFwSk04VU1KaElMSExUTFpoTkJSVVJNbjF1K0VGVlJGUjBKbDZhNml2Y2V6U1NmQkNpQ0FNaEVnd2hYRTlsYlhnNTQwZ29mVVZ4cjB0NHRrVTNuZHhuaENKMmtWNnRaSVFQZjJoRU5NVUx2a0xVdFlMUXRTUE1WUXZodnRJRHhac0w1UUdXK3JoREs2QUk3cVlLNHJpNE9ITC82OS9IaTZIYXhlZkpZZXZjcjNycW8xbG1iY09ROHB2aGVoVkRROGZsWnZ2bGtOb2hsajhvaFYrc0ZCVWJYMTZxbHJPM1RJdHNuTm1RWXFRSThLUEVPRzBpKzhiMllsRE9saWU3eGt6RURzdFU3dXhTOEFlUGRYNloxS1hkMlk4ZWZtWDQ0N2lJWFIyMU8wcFZHSWExL1B6U1VJNXpSK2IzVVQ2TndYUXl1bkZCMFMzVW50eXc1SWlSSVBsMDJPcW0rODA2RGd1bmNLQ3h6SHYrcWtiM29xNWVTK0tMOENGU2xJdHVzUWtUTGY2b2tHaEt1Y3dYZW1RcXlrSXNtb0IrTDA1VUVkeVlRYzQzKzd0bVJEYjZLK1lRZWltVXdwY2Nlb3BmMmluUnY2MUFMK2l2djF0UFdCd2YvTnducFE2cS9yeSt2QTJHeFVTL2o4TW5JTUFSdm5neWRxalNsZlFXMUZZd0dqUTVjRUVldnE3aDhMUEZBMEE1c0ttcHFXOXhTenZjSGtkeFpvUXJFeUtxaUFiRUZ2a01BSWpCaUlIZWdjZXZDQ1pIaWdDV0FCZ0syV2l4RmFyM1lUTHA5RmxTTS9GQWlGUlVNWDJLbWlRRGswSXlBME43dGZYd3R2WHlOdlZKZjJsUlBnREpERkM4MXpEUFBVNldCeE5MVVAzNk14b0JpSkJJTFV1VjQyaWFIeTFtcmcwR0xZTHBVU2haaVFuaFJHRFFqcWN5OENDbHF2VHRHTCtNN2dLcDhnK0JnRkgyREY3eStsSmdORVFWVnZhM25Ga3FBR0Fxa1dRVU9aSUJrWThlR1JIejhPVHorQldZYTB3S1JrVkZEYmpyV0s4eStPR2pBa3dPL0h2KzlCSkNjVTlRaFh2WThzZGt4d1E3Wm1BNlhnNmJVc3hmY09nbTcrbjhybWEzU3B2cm03U2thcXpVUU03Q1hLMWl6RnpBRG1PTWJPWGFpbjBEUEFNMmYzelNRRUIzWEFiVzFkTkxuUlljYTUyNlJhVVFLS1p3d0N6UktCSWRGL2tiM1duTVovVkpsaUY1Mm5SSmhON3FtaGJLYUZWUEVTcllsaGRxcm5ia0x0Y3JTVkVtSUxidDIvUHhXcFJ0bDB0QmQxZlhXbk1STlIwbEUraUw0WmVCVm4xaXZCZ05ZTXh6QU5VQ2Q0SlVVZGdZTHJ3b0xtVjBDTDJTbzkwbnZiUzlTSlh1Z1M4UXlSQ1JKLzdmNUpKajVEZG9MZ0dxaVZxNnJjMWZJcHYvUkVzeXlvNnRBTCtJTWVPQTNabDNMQlRPWjJvcVV3RDNCQlVtWTJuNDdva045QTArM29RUllac09BdGRUNGdTR2ZuV2E0ZjFibGFhdGVhZHJKR05iVE9iM0FrYWZZZ2hZTUNMNytsWU9Ga09zSTNyby8yZDdoK2ZWeEVMenV5aFhkZFVoN3VRTzkyNGlVOUlBTTdPL2VlT2o0cUtpMDN4b1dIaXBxY1pWTThLTXNyWGlCWElVWlVjQ29GOFVjQUNtS1JmU0FpeFZkeWVjYXNjc0dJM0lEbzFaNHhRMlNKc1FTeUc5MnQ2UjBMaktsekpnRHgvdS9DYTYxaVlHT1NkVXBFdzFjV0ZVUDJtQW5TWkUzR0NUWFg4Umx1Q0cwZXRYa0xTVEdZOFF3cFY0eDJrMW8wZkFvRWE0dFJROC9RZ1gwL3ZPaWdlTEUvMVR2SnhscnpVOG5KM2RqUVN6cGZ5ZkNjT2hWU2lycU5EdDlMcGc5ZlRIaDRxRitYQVdiU1RSU1plL2NiYVUrVUlTREZaSWhINmxkMENrYTVwek5xd0k3ZXRpbHI2Vmc5SXR0YTBvQnZPcXNDMXhhdW9VNXp2V2taSEs4a0p1OHMxYUJCRU4rNW44ejV1MFNLYTB2MUVRVEwrYUV3SG9FM3NLeXNNQVZtWGNzVmhRblk1bG8yQ1poRUJDaU1IVmJFNTRFRGwwSzlJbUI4VTBsK05Ud28rZjRKSDNFTkYwa2NVMlkzSGtSQW0zQklHdkN5cGdoQno2ejVqaEgyQXd3Q1U1NGpTcjNTQmlYQ2JjaUlFTWhWa012a1RrN1o0dTVPby83TzRrbUVmMWErWlF5aSsxcnRhcU04bDRJbjFaWU5NMW9ncWpaeTYxcTJEMmNCNTVqTnEvd3F0SnZUcDYvcjBmd3dMbStyYjEyZklGSzZ0b003MlBqUkxuN1ZqNnFiK1pUWGFQaWZteTZIYXhxcVkySmRCRE5mRVlwNGNReDdwT29DQ2ZLMEVVQzhxbEI0UXdPSXRuZVhFakZSS0pTVmIrWFAzeUEvUUpJUkNJbGkxeXpMeGE3NDBveVNvZDdvSHQxWWswdkU5Q2w4ZEZPTUZqUExraFdDK25XdzdmeHJid3IyYS8xVXRoazJRSWFkeFA1YkJIenNIcTJNcm1neGxOMkxxbStScHN6KzdPbmRYbWZVWmx3WnNrUWQ5bUZZS2pSL3NleC9uNVpFazVmeXY5aklBQU1VWFEyUGNBaWFKemxzUFQ0ZHNuQk5YaWdjWU1OY29SaEpBSkZyb1B4RmZkR3VQalU4NENzTGxsTlBKcHg2c2RkL2NYVzMzck4vdVJOc0NTRkN3VnVlSTFrdnF3c3FSQ2xoN3AwL2xCWG1RRzZxeFM4OTA4WmdGY2gwT25DWFlNRmVpc29xR2doNm5KOVh4QUl5UUVqTlliMVhGTFVuN2w4blQ0eURBeUcvMlRhTllkOWRON09XTlBYbjJhSUs0TXlsSUhEZTJoUnBoczdiUmVBQmI0WFVnbVlPcjN3dW5maFlHSmIvZ0FXSHhVb3M1ekd6eVIyc1pHRUZ5Wm5GRkVld0J4YkdZQjFwOXgwZHBPQk53dzZOTGRLbDFOLzhpL2FMbVU3aXI2ZU9jREhMeHc4dTNSeS9VNUxJY2FuUnJ0Qm92N0RySnhhRnpKYkZCaW9HS0ZPK0hJTFZWUzRBbUYvSkxDeFdYRndvdm8zU2NaV1VwUzl3VlFJM1dxcUNheHdCckpUUFN1SnF2L3hrYlBwNEFuZ1Fkc1J2U0M5QldqQVZNTEdlcXRsYlVxU2RRTEZsOXc4RTdWK3BydFpiQVZranRHa1piUmliN3BoNkZIQ01pbE01RHFjcEVTZkFWOTI4YkNEZmtPNjNGNXFhSWlRaFFLQWI2YmZZc3lSN0FmZnVYSHAydTJsMWRUNDZVcjN3bXpYd2JzUlJCM1Q2WHc3RUVxV0JMMVZvc2JIVlpMTFhSd3hUR21Ya1lQcHFvR1hjb1lQNW9DSXpGSUh3K1VBMzNXL2UvZUJjNlRrWDBmZEdJNTBpOVYrdmJaKzNKN3RjUHo3dVoxVTVtdWVaR0lIemtuNm1QTTNVbVZqVVA5WlRTL0hoaGVxbVZETXJRM0JFRStiVURnWnE3QysvdkgwV1AwdWJCQyttYjdVT0tjTXZpa1B4Y3BGZ0FQclJybG5zZkdNbWtIYk5nK0FEMUljck5VRmpsV0RwSDZ4U2EvbXB1SlJJcFZKam1lcWFrdmFrTks4Tk9RdUN2SDUwS2U1TVRjYXJSWXRhWkVvdEhIMXJYT3p1MStEQUNGcmViVXhQNXZtSEQ1K0o3Nk5ScCsvcWM0bmpXdGRyZURMOWRDbjZNVzNadlFWU1dxc2o2b2ZqSkFkNUFJUHJRWnl5V3AyMTRVQXhVWFVueEpNV0VSdDNXMWxJZDVtSy81Q1lYdFh0MVVLLzhmUmh6R3pIRlpKSlZ6K0pyWUJmSFMvRGJ0YXM0NWZ0YnZMNTVlQXQ2b29oeXI1SWZOVkZXTlFtUWtLVWNrVlB0VHBBSzhzcjdRMTdWa2hWak56N0dUeFVnV3FkYVZmZWwvRHVnM09WY1g1b2t0YTEzWTVZYnhwYkdKdW9hZ01BODZ2TTJIWUpnYnJIMEkrS2lqcS9zUkg4Mm9jTXFrSWIxUHdMQlVqQk1vaGtzUU9rK3BiYys5aEQyUWdkWlBiNmtxVW16UzJJd3Y2YU02TnRFdForZzd2Tmt1UEs4VkZFdGJJY3RrSUdscml6RExYUFNwK2NYMDdQck5YNVI4M3ZlZ1JQTGg0Y0VsaVNxcGJNYzZQY2RnK3dVM1ZpdG9tQ1pkNzNKTzE5SC9zMkhFRW8rc1lRMlRiUW9nU0tHY0JIa0loREVFS0FsVGtXT2dkUE5wU1dNaWdhQ1BpaEpTRWx0dDUxZFdKZ1VIUWNLeVovTWhSNG9hNEpHc1BhdzdrRU9HUjdzQ3FxeXE3UGRQQ0pvSFlRMktZOVR0VkxKaDdaaUJveVk1cm9BazZsNVc5SDFTVEFzTG1GcENwN0pQaXBtd1FEaFJiVVM0SGhWa2tWS0E2K3Bna3U5d0xOc3ZtNndqZzRhZnFjWVFOWWhIS3hvV08xTlkzRmNVRVF5YnJGTGJMUHhpSzVsY1pFQWNQMXZwMlJIWGh4NUMwMDJuakxZaWczUjVNc0JIb3BnbW0xbUlwb0czT1R3ZW9YdnhBQWI3bW1HblVYZDhaY2hySjlqYlc1WUl1NmQ5RU1OaEt3Y21aU1JGRFRVRHNTaWJvWUxUdmhqSmxqM0lrVVBjM0Z4UGNmMjBpSjFpRkRlam5YZTFvclJNRkZVRmN0UmVIWUxESlVQa0dzcktZRWVzUUlPdUF0WVJlRU96TlZPYzZla3p4dGhlSUlIUE9meGdCZzVmWE5qSkJxYlFVN3dQWXk3VFRGOXZiU2MvMDZPa0I3c3J6cmpKTVJRN3BBdkk5ZEYwc0VGRFpON0FkOXczVUNaYWl5a3RtclRZS2o3YUgvSERxK3ZQc01XWjc1Nk4xemdTb2xQdnJWbzFLbXUrMitJSm00UUF1b1V0c202S1pTNmVvb3dpWXp2bDU1bVNURzUwWTZ0VXdZWU03NmRwRU5sMEdMOVNZZTgwMFFOdEttOE5YY2Vwdmc1QVZCem5XSFNLM2VCdFVYV0x6T0xxMVU3RzNtTWhYOGpIYUVCaUJoWTB0b3l5dlVRdC8yd3REU1RsM1V2NkhxVlZ1YnZyTWVtMHlWQVYwaU1MMEVKczhmckRVa1VVc0FwVk9TUFdyWmpTSmkwcFdnek9DSTZqVlBCbHc3Q1E2d2p4R1dKbyswMG8rcy91cEZzK01EMjRFSXZydVlQZnIxOUdycitaL3E3U25OeS84VkZ0ZFBsTjlUZVNZdUZWRXZVQ0t0cEowbzZ0Wmp6YzlrdHVtK0VFQmg2TDVoL0xRaU9sYVdPZFdKK2g5aTNQNjI5VTRteHYzMGNjS1M5UWNBdHBab1I5Vms1d2E0ZUpQamY1YWxIQkJPaHBWNkQ5OFZCcG5uazYrY0MzZE9uN1hwYXkvYy9EaXNjdlBqbmlmU3lsT1JOUVRORDRtb1JDaUk0YnEwcUJycU9rL2FYc0QydUdPYVZXOVpXWkFqVnZqWVBaK0RpcHoyMTJsM0w1VVpYU1k1RGswYzFkYllDNGpvTi9PcTczU093bjQvUnZFMGVkVUJsMnE1Q2RFdlFYWnBBcUJZYjNycWp3cHdZZmhaVk1uejVabXQyQ3B4L1NBeC9TajZvN1R1VU5IOVUwTk9aa2p0aC9PZ1VGRVhHcjhnSHlLOHBsNUE1WmJMSXBRNGxvQVNwaVg5NWh1TkhPM0NYWnJCTWxMZmhkamhELzF2eGpxdXR6dlYwVEVONTQvU0psQVFNc29RZzZsbUowY1ZBQmZHaTFGd2NuUHhZWmFiZU1Sd3ZOM0RGTUFlUVlRSEo4V3J5T0wvNmo3ZHR6MzB1RzlxYWNmQmJNdWN6SHkrWGd3cjJjeUplL1FtUjc0cTZQdllsanNWUFp0TkhVTEVRMk45bmxJNWcra25Ebi83NXVmSG9sR2piM2orN3M3RHhaYnNuYlJOTVNnbGxvSm8yVGtneVdqdnJTU05MM3g1aWpMVFordDFHU1Rzbno2dmpxS3R5Q2Y0VW1zMHNhOHBKTVNoazFRMmRrY3FYT2NvdDNzMEJZNWMxSUpQZ1EwS2ZMd2owNEtUdWNnNEV2MlVVb0NaTEExWXF5RXNTaVVYVjZYeGhJNC9WU0tGbFdZd2kvRU5CN3lvUXlaZmdvQlBWTDBaWDRoZG05d2pkeGIwdjYyU05WNjVhUmIwbHBWTUxxdzVOeWFCMDVYZEZTL01CMzIvSy9mM0FodlNWQ1pGa0x0RHByT1h3REV0V28reW1RWVovcHNXVmkreTlOSVFDbG1BRjZITWxaaS9KL25jS0w2akM4LzBsZ1kyT0RRUzRrTUIwZHl4bmJDNXZ5eHkzZmQ4SFFVc2ZQdVAyb09jNU5zZlFzMFNZUFZkYk93UCttL3JXUWpQL2JSTGozSG90U09ncFFuUlVSSDROamRQVWpURm5LVXBZUkFEZEVKY1A5ZDhQNnRYL3JqYm9hMFROYTlmSGZ5OU1zcW5YbTQvcjJHVy85R1MxV1cxRWR4WkJHZEYweEl3Y085QWtpT040dGdJZ29UYW9hRm1Ra2J2Ty9rWDVvaWg3VmRmelJaTC9jL0k2WU83YVI2cU1zTytjVXR6aGlVWHUxbTI3ZGdzZVNvWHFTVVJZRnF0ZVhQWlU1S1JBaENhN1JVSUVkT1FpY1NOM0RQWTVZeTAwdGpxMzZVbkZvem1Pd3F2bW5hQWs2NEh0TzZzN25FS1ZNNEcyYmNXS3p2VGpzZEJHZTZGNVo4VmZQc1RzWEZ4bGpZem5sY3pPQkV2c0k5TEdEVWtoMC9MMU12clBtVnYwc0FtbGROcERMUzg1K1RmQ1l2ZHp0a0ZobG1DWnBXWHlRaVdzMktjaFZDUmMyMnpWVVZETUtCVXRtbzBDWVo2THQ1bEMrM2UvQm4wTkhBYUhITWVBcWU5TC8xRFZZeE9pLzIyakNWYzJBQURmOXQ5V3pnUFJ2cXpFTnZaeUtFdzkxcG9NUmhoVXo0cmdEYVdscHR0VnR0Q3hOb3JsRS9xVkxIdFlwYVova1Y1MzhweFBaS3RRMGlKb3BiTm5OVTFURmpGc1JUbjRhV3pub09FbVRmelBnR29Va2haYVVvWXRIbUEreml4QUVmWk5DTDF4WW9mYlFLSUgvSnI0WVkyeTE4MWtCSjFwTXFhVjE2d3ZISlZtdDIyblgwK20vdlMrNXZxY0gza1BOSjlBSWRMZ0hmOGFCNXNnODc5M00yUFhidzdVVzZOOGZXc3MyNkUrYlJ4VTZoUWE3bVkzSkJhRnJHV20wam9oRnBVa3p5NFhDUitDRG92cmJHR1NOTnJGTVFiTjQrcHIvN2hGRTVHRk1JbktaaEtmZ09mbXM1YmRWTCtSblBwcVdHQklDZ3NlanRFZVU1L3YyTXkyY1ZpVENYTHUrdExtdWxnbk9uSFlHTU5OL2dPOUo0aXlWWG80bDV0QjU4U3Z2ZVp2T2M4Vlp1a1ZjMzhia0c4MzI3aTdHOXNsbU5jOENlcFZwbzU0bUlHTjhQRXhOcVNlV3RVam02a1grdENFM2NpNzhZTmNsSXlMOEQ2d3ViQ3NDMmhRblVld2hxa0tRTTA5TkVwMXBlVm1haFhlT3FPSm5lWE93cGlvaVpNTDZWUjZPc1NJTXZ6akZyWitDUFpUR1UrNERNdUVSb1JteU13Y1AxTldVOTlqRXVTQ3d5c29aSTJyZ05jUFdwNjFOM3pqbk1jZWlZbXA5L3QvOVNZeEFZTVQzanJHaW5RaUVqblhRc2x1a2xtVzczVkFqSGxoK01tUG5xN2xpa1hFRU51dU1uWmt4b2dXckRPQURERS9IL09sZm12MGVkakU5NW5tVTlYU2U3dk5yRXl3MEk2N2ltR0wyRXZiWmExVEZ0R1NMSkR1K2ZLdUI5NVp1Y2NCUGpCcVZ2SHM1cnFmZGI2L2dDbzJiaGtXVHlCRnVEUnJETEFMNmN2cnZxZWIwbVBYMWNnRGt0S01rVWlCSFdjUjVLVVNHUWdXYmFkNjdqRW5CUE16YTIzdGFIbnVwdFE1NElQTzFpUkVyZ0ZjLy85TmlRZjBJWk1pMUp5dmVzQU0xWmRwZEpMK3gwRmV3TU5nNGE0V1pzK2FJVlZIMzkraW92aklHRWdoYzE1Yko5TVZtV1FMTXg1UHgzZ1JnaENQMmhWb1dTT253aTRrUWlWT2Z6dUpMc3JrTlZvNjRLTDNaRkIrUUlleEp3Vk15czBCT0t2VDBUclFNUFNpYlZ1VEtnNHVwNDhLbWh4YStHbDhDRE1BS1F5OXJwMjV6WUpXSmhoVlJBd1JsNTdneWFhbklJQU1tMEtYMnlpUVFlSGdWbEVDcEg5c09YWFN4azNvL1BWZ1p1ekVmelhpL3ZkejlTMlZzcHIrWUREb3pzQzdYMzE3V2VWYmQxRnU0eTVHS3FDa2JIVXpCRkNvaE1uaHljbHhnVmVvR08zM0M0RzErZWpnYUh1dTVQdU1xMEJwdWFiWjZxWnJHd2R5aU0rTkpNVnFLR25NWmJXU21UclVuZ1pacTlVZGM5aVJqb2xvMS9JeGZmWmpDSytyMkNRMkp2M2toclFyWjNDY2Q2eStuMWZvZC8rN0ZtWlpuYVdwc2RITTBqZ1F5SmhzUThtbFZwL1dFMkdtLzcxbnFMeXNNa3J5VkFNRER3Z3g5dlZyNitWNkNLcHZLTjhqOTZPY3BjajVpS0FEZ0FQb2dvUnJuRnR4dWxtMU9YRUdGUEFRQTlad0N2OG9GdmF0QXBZK1NnR0RSQjBlUjdVQ3lzck1yS2lwZ3pDd3RXMXBhN254SzZKUnlDUGs5anZQOXJNbENaZjVkS2RoRC9FM1BqWmYrY0xVM21TZE0zdk92dFNkZng2MWRSQUE5OWxQWW1hcEFwTnlLbng5WWlhTjE2aEZGVWhGNllEbEwvRGpZUnJrZFlHRnBTa1FsWWUwbStIb0lpMm9CVFIwaXNtb2pqRnFaQlpBeVRxT0lXRDU5ZURYQWlsaFVLU1VXeXRBSHNLenl5OVhsWlNmc2VCNjZWRWM1T2p3WURKUGlXRkFnVjRadGg4TmVRZzlUZ292ZUQxWGdrR3dlK1ZyRjVPV3YxTEtxMUQzdlpOK2x5ZS9UazZiOHhBRHJ1S2lrNTJ1bkdwK2d4bEhxVXdDczJIOGFvOEZvYmJKeUZ0NTFyQjg1YzNQNHpBTlhlZVhwWGl6TGw4Z0VpZHduVERBVGZnOXJtd0p4NkpRRTNJdFVwV3h0YmV2NzR3Y1hKN1U1WURnVVo1cFBHcXdtWHh0TmV3U2s2Q3pqeXIyOFlwa3N4K0hIK2t6TkxoUUcrajUrRkZDL09COUNuZ1FKQ0xEL2ZVTmFXa2FTbGYveHJnSUFMYktTU2hMVllrWWgvd2RRU3dFQ0ZBTVVBQUFBQ0FDMGVXTlkrTUlPQjdZQkFBQTNCQUFBREFBSkFBQUFBQUFBQUFBQXRvRUFBQUFBWkc5amRXMWxiblF1ZUcxc1ZWUUZBQWNrSStSbFVFc0JBaFFERkFBQUFBZ0FoWGxqV01WL0UxbmxLUUlBMFM0Q0FCb0FDUUFBQUFBQUFBQUFBTGFCNEFFQUFHMWxaR2xoTDJsdFp6RTNNRGswTlRBd01qQXhNakF1Y0c1blZWUUZBQWZLSXVSbFVFc0JBaFFERkFBQUFBZ0FpbmxqV0lBam1hNnJ6UUFBY05FQUFCb0FDUUFBQUFBQUFBQUFBTGFCL1NzQ0FHMWxaR2xoTDJsdFp6RTNNRGswTlRBd01qQXhNalF1Y0c1blZWUUZBQWZWSXVSbFVFc0JBaFFERkFBQUFBZ0FCYXMyV051dWVnbm9Ed0FBTkJJQUFBZ0FDUUFBQUFBQUFBQUFBTGFCNFBrQ0FHMXRMbUpyYVhkcFZWUUZBQWQ2Yks1bFVFc0JBaFFERkFBQUFBZ0F0SGxqV0U4WHNoUFRBd0FBNXdZQUFBOEFDUUFBQUFBQUFBQUFBTGFCN2drREFHMXRjR0ZuWlM5d1lXZGxMbUpwYmxWVUJRQUhKQ1BrWlZCTEFRSVVBeFFBQUFBSUFMUjVZMWhTSmVFMWNBd0FBQnRyQUFBTkFBa0FBQUFBQUFBQUFBQzJnZTROQXdCd1lXZGxMM0JoWjJVdWVHMXNWVlFGQUFja0krUmxVRXNCQWhRREZBQUFBQWdBdEhsaldNNjJTZ0FhQWdBQVNnY0FBQlVBQ1FBQUFBQUFBQUFBQUxhQmlSb0RBSEpsYkhNdmNHRm5aVjltYjNKdFlYUnpMbmh0YkZWVUJRQUhKQ1BrWlZCTEFRSVVBeFFBQUFBSUFMUjVZMWdrOE52NE9nQUFBRG9BQUFBU0FBa0FBQUFBQUFBQUFBQzJnZFljQXdCeVpXeHpMM0JoWjJWZmNtVnNjeTU0Yld4VlZBVUFCeVFqNUdWUVN3RUNGQU1VQUFBQUNBQzBlV05ZQWl2Y2VTY0VBQURZT3dBQUNRQUpBQUFBQUFBQUFBQUF0b0ZBSFFNQWRHaGxiV1V1ZUcxc1ZWUUZBQWNrSStSbFVFc0JBaFFERkFBQUFBZ0F0SGxqV05nZlFaK01QUUFBOVQwQUFBMEFDUUFBQUFBQUFBQUFBTGFCamlFREFIUm9kVzFpYm1GcGJDNXdibWRWVkFVQUJ5UWo1R1ZRU3dVR0FBQUFBQW9BQ2dESEFnQUFSVjhEQUFBQSIsCgkiRmlsZU5hbWUiIDogIuWvvOWbvjEuZW1teCIKfQo="/>
    </extobj>
    <extobj name="1BCC2C28-871D-48CB-8BE0-2867F7803ADB-5">
      <extobjdata type="1BCC2C28-871D-48CB-8BE0-2867F7803ADB" data="ewoJIkZpbGVDb250ZW50IiA6ICJVRXNEQkJRQUFBQUlBQVY2WTFpUHo4aHl0Z0VBQURjRUFBQU1BQUFBWkc5amRXMWxiblF1ZUcxc2ZWVEJicU13RUwxWDZqOGc3aVEyWUVJVHNsWFZxR21sZGpkUzBzM1pDNVBnQm14a1ROdW82cit2Y1pOdGNKSUZaTUc4Ti9QR00yT1M2L2V5Y0Y1QjFrendzWXQ3eUhXQXB5SmpmRDEybnhkM1h1eGUvN2k4U0NZaWJVcmd5dm45ajR0NmNRKzdqa1lPYmNoWXBnM0x4dTRIaVFja2pGZUJGK0lRNjRWY2VWY2swa3NLUWV5bmZ3akZxMDlYeDNmMGxjeWtxRUFxQnZYT1lxdzNqUktQZENzYXJhMFYzUDRodUdBbEZJekRrbVVxTnpoQ3FFdTVwVVdobmMrR21PZmliU3BGVS8ya0paekFKeFV6MXA1UHVzQk5xdGdyUFBBTTNsdUNKVHRQSlFEL3pvc0UwU25DUGJCMWJ0S0tvN0JMbUJWVXJZUXNXL0NOOFM3NHBGdTAydjZYY2l1QktzaDJ6Zmtxam1uWk1VdklGbTVxa0NkVUdKeEJkd0lUdmJRRUgvbWhoN0RuKzQ2UGgvNWdHSVlubzFrT2dYNGNUSVk0R21JcnR4bGRROTB5Sy8xaXhhS1ZEbWYxSytrZmpWQXlwVnlwWDVYU0pUajBYd3E1bWRDdDhSL3RielJDdHNxTGtBdVdibHBlWUdHTWYyTjI4eFdWYXI5TkM3dGpuTlg1R2RBNHRrTnQ2aFBIOWpCL09lOEpaQkRaaEdmTzFPRmhzRHFXVTc0R2szbFhQT2tmMTBudlhtN21PWUJxV1VsLy93dlFIMzhC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QVY2WTFoMjhuWHFNQVFBQUw4SEFBQVBBQUFBYlcxd1lXZGxMM0JoWjJVdVltbHVqVlJMYnh0VkZMNTM0cVMyRWxtZ0JCWWxvRlRLaGtXUndtTlhDUVMyeEVNcUtVS0lDaFlna1VSRmtLYnYwblRoTkxGbjdQZ1J0YmJiMmc1MjBxU09FbXczVFd5UFp6d3hLMWI4Q05UZWUyZG1aUW4rQU9mNldtNXFPZEJaM1prNTMzZStjKzUzRGlaL0JHSlllblhFK2I2OVZyWlgxMDlPb0E5RDZMdUpqNElJZVR3Syt2MVByd0tuajA5OWN1cFQvTm5rNllIUEp5Y256MHgrNGYzaDR2ZlgwSmY0Sy93MVBvdS9DU0MwOGEyTTBKdXpMandqalR2NnBwRnphZ2dQOTN1VUp6ZitCb3EvM2tENEF2OHhnNXpUOEdQUUU3eHhlZHdySTk4L0NOL3NoUmc3aDdDTTI1QjVBU25tVDhLZkQ2SUlUMG12T2ZETDBybStuMUMvZE95OGM5YjFNeHJBK0x3MDU4RFNySVBWWTJhOFRCcXJMTFJCNzI4aGVJWUczZEwwL0hEL2lmSFI4ZEZubFNFOExZMDZwSXQ5bDRBSSs1ekhyanF2dUM1enJxc3RyaXNPWW1UTWVJdkNPZVdhR2NKdVBEYzhPREp3WXN3OTVvWXE0cSswcTVpVFh1YzgxempQUzBCem5kTU10R211Tzh4MGtRWWpWdU8rbVk5UVk1MkN3dFRTWVozV0E3OXBGS2tXaDJ3czR5T3FSbXNOdHBkdTFzTlV2VVV6R2xGRFhSQmE5MUgvSHN2VldLUklRMWxyMGFDcUNuQWVsZ2tTZlpPb3kxVE9RVVp6VjZmS1RyT2Vnakk2a3BwMVphSlpEOUxZTnZWWEFYQ1ltaVVMY0Jha29JQVlEUzdyYm9VMi9QYWFUdFNvR1loREREVDNxVy9CWEN5WWVwN0h0MTZ0aHN6S0M1MHZaaUhZbHV0ZkpIckY5a2ZvaXRLc3A3dWt2TTJscklSNWpwWWFZTEVNbzQxczYrakd2Tk1Ud3hWbEMxYTE5Ti9nZDd2QUw0SjVyeWRHMUd6dFo2MUlGYzZpaitJampTN3pMNy9sNENCSVcwNmFkbDBZNm0vWnlPMXdPenpCSjhkLzlNcXBzeW1FNS8vWGp2d21hREVJZm1tYjhpWTNaUUFmY3VYSVc4ZmJneExBdld6cDZQWkExOEFJZXByWm9rcUF4VXVtMW9BcXFhelIyQU82c1FSK3NIemg1OXdTdTAyMWZBZkZTakdpYm5NanhzdHREK3lVdUk5M2Z5VmFsR1YyNEZVRVAvWGRFZ2RUM3llTklrdnZzMlNOSERSNjIwT2s1TTBQYThMTzNicU5PMEpySnhLeW12RmRudlZlcVdjeElqMFAweFdReFJKK081VWg5UlF0MVMxNW55WDJvUkpBY1U0eEVzV0tMWWZaNHpWKysvSHlVYjNnMVJwM0JKQVBicXNMVEVsQ2RxSVdEc3VEOGVQYUlnbWhUY2dqYXNUMnBRUi9HM3MzeC9ZU3RMb0orNmozSUxEb0ptY1h2VGlxUVpBTWRDL3NkQ0tQdkV6MVlTY1NIR3luSzRjZ3ZVYUpHRkh3T0V3M3YvUTkzZFN6VUtoVlBPaFNBTFhhOXg2endqclJORXZic2ZJUCtWOXRHUm92MWhaTEtDeTZ6WklHcVMwVDFjZVhUeTNiUWRGMFRoRFNlc0lxVjNrWEg4VzV5b1VEZWpzc1hpRXAzWkJaSkV0WFk4K1lRejZXS1FsbWNCMHhBdUxtdXh1MEVxVzFDclNmYnkwdGF1cXJ0RlNEU09yZjRwMXFyRmhyWWFpTDZCSFkxTEJoN2ZVbEVBYkxtcWc2djh4YUJiNkxEV0hMTW8wbHFiOUM5S1FRTDRwOWNaMnQrWjUzeWZpNVhURnkrcEpYU2YxeUJxRi9BVkJMQXdRVUFBQUFDQUFGZW1OWU5seFdzaVVLQUFEL05RQUFEUUFBQUhCaFoyVXZjR0ZuWlM1NGJXenRXMXR6RTBjV2Z0OWZvWm84ZXp3OUY0MVVhNVBDTXQ1UUJTbHY3QkRZTjBVZTJ5b2tqVXFXQ2V5VENSZ2I4SVZOYkNmQlpnMEVBZ1ZyZXhPd2tTVUwvNWpNaktRbi9zS2U3aDdOelRPNkdnaFo3Q3BYVDAvMzZYTk9uM08rL25yS2ZaOWVUcWRDbDVUY1ZGTE45RE9JNVppUWtrbW9ZOG5NUkQvejVlaFFUNFQ1OUVUZmNIeENDWjBlN0djRUR2OGdEb2FOWHNrcS9ReCt3NFErajZlaFhYdXdXN3Yzc0FjeG9YK29haHFrTWFHL1R5Y1RGOC9HcHk3Mk14eEQ1UXpuMU96VWliNnZrbVA1eWRDNWZvWVhSWUhwUGRIM21aS2NtTXpqSHNSSHc3Z25kaDQvUlhuRVNreG9nTWdieG5Md3F3djRWVmlNa0JlOC9XSWtrVk5US1RLUll5VkJESE1SdS91QzJZMEVXY0s5dlE1OXpzU3ZxTk41VUdNa0cwK0E5WGlvUUVTZU85SkR4K0puS2x4SjVOWGN5VlJ5SWtQVUo2THI4b2FTcWRTUW1rdkg4OUE3bkV0bThpTktmam9iR2tybTgrcklwS0xraVdHZjJjMXpkbk1nbnJnNGtWT25NMlBra2ZnTXpFWGdmdW91ZUlqS1RPakxUQkthNlRRVE9xT001OC9HY3hOSnZKdDRsOVNzOC9FTFBNblpNYUNDR21sSEQyZzVPcW1rNlhhTGVFbzhtZmxhL1FiN04zUnFmQnhzSlUyNjVhZkdjdkZ2R0hOS1RFMnBPZUlsU3dxZGdQdEVXL1NvY3RuYk5USVp6eXAyWHkvcEJNK1NicXdKNG9SNnlKMDlHMU16R2VKenZISXVucGthQndjN1FvcHp4eFBuQ0tab21JWGc4bzBtU1JaWVdmSUdWSzlqQWFJTzNVeHZaTHUyK1V3eVl3Nmo3YThzVllobnZzQWJXZzhveGh3ZmkyZnhNM2xYNzhOQ1RhTkgxRlJ5RE5haFByYmRUWFFkaGFpQ2JHQ3dnRS9HeDBVSi84TE9LZVB3RFBsS0E5SVVXRythK3ZVNmpJSlZsVXRLYWpDZWo0T3gwMW1GN0NiaXpJaTIzLzFOVWROS1BwZFVwcXoybFZBc3BVNHBZOVFkWjlWTHlxaDZvbzg0dlllWFdFRkd5T3QyNG5XUlovbWpUcS9QajAzbkhJSmtpUldQYkI2UjBpT0xQbUpPa2xlSVo4TmhTZmJPRzZEeldKNlhaTms3TTBZckV5dEZva2ZVSGd4ZXNOZlN0N2Z1RnJ0SnZFVzhQWksva2xLc1VqR2dRTzRONTBQbnJWcDNnWlkyZUhjcU0wYmZJRTdtV1pFbjc4Um9sQ1gxeTVFSm9hR1VjbGtsZ2lHU0lTUW1JVHd6eXRSVVhUT3lzQ3VqMExGa0ZFTGhLQnZoL1ZPS2F2cFdNd3A5a0JuRmQ1dFJpUFZQQkM0d2xiQ0t0Z0RFdFN5Z1B0R2RpNjFyUUxKUVlzUHlrU0FaOEIwZkN4dy82SzlnbDBtSGtCaUJLdUJPTFR2eFVCUzFuSGk0eHJXUWViejR0ckZNNW4zTDZrY3NlNnRZMW5NOFlOWWhsblVLWmU4UnlXUUk0V05BTWtFNkZpVGp1VEFiRGtBeXF1bEhKUFBtRXkvOGVaRU1zVWdJUjJTbEI1K1Uyc0swQmpPYm9GdURtZDNqWEVSaU9VL2kyV25KOHhZS05rM0xGbkdPUTFaZUFvazhQYWJFQTVJU1FUR01pTzdNREl1ZDNnRzBrSlpJZHVWbDAwUWlWSnBrRXMvVlUwbE9KSVNJWXFWU2ZGd2lHdmZhWXB1aVo4dUpqQjBPcG96QklGeXJxUUpqWVZtVUxRWEdoWWdVYlNPZE1Rc1AyQTNlc3hVQ2IyOUZoRWFKMzFZSWNGQnFXQ1B4a2dNcE5YRXhoRnRVRWJ0TStsaGR0NVQra0pVbTQ3bDRJZy9WNS9SNWt1SkQ4WFF5ZGFXZjBWOXZWOHM3dGZYWld1bGY0S3ZrUDNHWVFtalVJNVlKbVVJL3NZVU5nNnlKWER3N1dSZEc3bkRnbkFmVHN0aHplT1BwSlFWeFZqWWJHcVlEWStlcHp2bHN2V2tjTEZkV2RyWERlOGF0Ui9wUFQvdDY4MWt3UG92LzBNbTlsdlZXbDZ1aWZrMmVUSHJ3MTNZTEsvSVdWb0Z1a2tSM2dxWnpPM1VWaVFKT1NUdzIzSUlNLzlKcTVyVWRMY2dTWWVySE8yV1Rxb3JDa092SXZUTFBRM0EzWVF6K2E5R2lLcklDSHhaZERyRkUybVhWbzNzakI1akNlSHVoazhFNkRGQXFERFZmb0VBamUzV0lOVFY4MEg5Vlczblg1Z1Z1dm84RS81M2pmQkV4ZU5NYWVYakFmK1dZN3pxRFRaMFZ0R0d0Ui94SjM1VUhtaG9TYXpyaW1CZ3E4VS85QnZsMEd0OVNxMU1XcHR0SVRNNFM5bGpyUnByZTUwNjViNE1qN3R0ZzBYc2JIRGx5RzB6eHJLNkhIOER6VG9BSDZjbEVBTUxqeEhDRGlvaG9ULzBhQ2M1eHdsdTlSdklGV1MrK3RJamV2UGVzTHI2L2Mza3drSXVjMStuQUF4MU9Gd0RML1QzT3cyWjBDT1VRRkdKam80VzYwUUtIZnoxR3Q0ZndvaC9DbTNJYklEenFBT0cxOGtabHBRTmdkMTg5aktxT0hvTHhMdWhIN2QwTUhvRjkvN3JkSXVhVEpQVUQ2MkM4YjIwK3lmVWc0SEdKOE5lLzIvbkIrcmRCcFZxc3g4N2lUWUF2c0NDSFhRVlo5dGJqc0xjZXk4M0tNYkxLTWNSVW8yb3NJYzhKSDhrUlZuQlVZMUdNa0RzYTMycU1taFdIZDE2TzBSK3gra29jNTNVeTc2eSsvTkY3UE9wZ29GaWQxdDd3dTZ1OC9OdXV0NVgxYmYzbVl2WHdwOHFUUmIzOFVBZUNkZmU2azJaVmY1NnRsTGYxNGdxVVpXTmpSaXNVOWYxRDQ4WDZtNE1GdmZDdHZsSFVDcmM4VS9TREdYMzJoWEYvMzFqYzFtOXRWcStWOVVJQnB1TmhHemUxMG1PdGNGdWZ1dzhyVm40dDZmUFAzeHpjZFJUOFJ0cStPWmhIYnc1dTZzdlA5TmxYSU11NXFyRzJCVzI2SGlpbmxRK3h4ai9zNlllenRRY2xyYkJVdWJFQ1k0QTIvajV6dFhKdHExSjZnc2VUeCtyaG5MRjcxZXFwYk4wMExabTlwcFgyYXJPTCtwMzVOd2Zycld2Sll5M3ZMT0RsaWFLd1FMVmNOb1dhS3JZaFR2QVZoKzNZM0txKzJ1bFlydWlSMjZVNHlWY2M5Vy8xNVdaMThSVzA2WjdSVG4zcE51NzV6MzFvMFBXNlFIN2VpL3lvWFhZZitsdzEwK2RZRWIvT056c0UvS0RwRkU2NkFPeXVCYlNFK0Q3WDArQm5YUEpiOXJPL29tMzV1ckd0clIxUUhDVHcrQTRvc3V0OHdudk9KN0wzZU1JM081N3dRcXRzRWVIdlhJM3BJaDloajE2aEgrZTNtdjgvdWlqTFhxZTc2YUlVUHZxaDVDTmRES2FMR09YMTdadHdURGxPMGtndjUxMmtVUkRmSTJta3Vkb0ZpQVFMK0VnYjN3bHRGTVJPYVNNdkNpeHkwc2FJRlBoMUtDeUxiUFNQVlpZL0ROcklDMlpkYmtJYkVWVGg2RWZlV0dkaW5nOXl0QkRyRzAvMStSdkd5azZsZUFqbmYzMnVxQy8vckQrNkRxeXNPclBnNG16TDMrbkZKOVlzWTJkWkt6ekRUSEZsMTJSaXozY3cwZnoxMzFweHlkaDREbzkwOE84ejM5SkdwZlJTTzl3MjFsOGFhL3ZhNjhPMlNSclZCak9XaFNLbG9sNlR5dDlUTTZ5Um9GQmw1VmVzMEk4N3ZuWlN6ZkN3MGp4b2JLek8xdTV1YUFkMzlaMkQ2dHhMWS9VbEdBbXpzRXpLV2JmM2FuTUx4bThQTUdWYTJRMXlFM1pFK1hzNkVaTnU0aUJqZmcxVzF3cGJUdldBSDJQZEZsZXBibFE5cmJCWW03bEw1WnR6ZjdodnZGalZYejNXeWh0dDAxRmo2VEZlbUxvcHlIZWdCNWgwOWJrMU1qQUVDcjlZSTRFUjF0YjNIRlBhSkxSYWVRbm9KSkIySEVVdlNwWFNKcmludXYzYW94eDRxUGJqYjhiV1E2MVlyQmFmVjUvOGd0OFdiOE4yMFlzS1kzWGVXSHBtckpXMS9kdGFZUWJmS2V4dldyUDA5ZnRVb0g2d1d0MTloWDMvM3hWc3dOWFgrbmNMOUJFVzFSL05HWXViK3IxbFcvS3RHV05qaDBxR01OYktOMmk4ZUgxM1owbmYzNE5OdzVjUnhhVks2WjYrc3c4ajlkbW4ySW1IZDZvUEZzQXVyYlNvRjFlMDB1UGF3K3VnbUZZb2FvVVNEb0g5UGVpblpMdzJONmN2cittemUxcHBqU3BQalcxZHo4NlBWdlFMdS9Ob0pVaC9hbFpPMGJxTDgxRFhBdDRWSy9kWHRDMWZON2IxUTJmbDVEK2ZUdnpsZjFCTEF3UVVBQUFBQ0FBRmVtTllMTW8wUytjQkFBQmtCZ0FBRlFBQUFISmxiSE12Y0dGblpWOW1iM0p0WVhSekxuaHRiS1dWVFdyY01CVEg5NFhlUVNqcjFOTFlIanNnSjdSVERJRkFTaVpwdXpVem1obFIyUjRtYnNsMDN3TmszVHUwQndqSmJRTEpMZnBreXg4U0VUaFUzbGdQLy83dlMwOW1KemU1UkQvNDdscVVSWUxwTzRJUkx4YmxVaFRyQkY5ZHBvY3hQamwrKzRhbDVTN1BLbmhEc05pc2xPWHVXdTk2Q3pyOUNoclV4K2h6Z2c5V2VtSFA4U0U1d3VoeXczTmUyOEF3a3FOVGs1dkFWaFJWZ2p2SFBsRVBSaGQ4Qlh0Q2lEc0c0dENhdGxwQnFKNVJXb0dWRDJuRkpxUlZpeFlMUCthZFdyWUtBN2VlbFNlbHJkN2hKR3dGbDlNb2lEckJsUitIUjMyRXpETTZ4VkloWlpwWFJ1ZVVUZnRUK3ZzdFQvQzhsR0tKVVEyZmZteks1RG1nMEEwRlRpaHlRMU1YUkFNbkJFZXVUOWxLa3AySmd0dEpLNXRXaFVQNGhZdjFwcW9Qb0lLYk9LZ1p4NEFJZXdLT3kwWDV2V2pHSlJpRms3akgvU0VST1FuZkNMRjNDSGIxMVN6YkpyaTJqZ3RnWWdUd2Fqbm1XUlZsczAyMnN5dXNiTHBlNEc4dWZrTGZvTlJwbGd1NVQvRGp3NStuKzcvUHYzODkzOTFhQTlDQmFtb2FVRW04U0NJOUdnZDY0aDFLTk9xVW9FbnphaTk1MCszLzBleWppOGRyV2xjYkRLaFpPL1pCbG90dmRqRnJvM2FybkcxVkIvVHQ5VjZLdGJxNnpUaUhCSDJaQ0FaUjJGN1pwMnpOejdjVi9CV0dxc3FLMUhud2lWckRhNEY1QmdKajJQNHgvZ0ZRU3dNRUZBQUFBQWdBQlhwaldDVHcyL2c2QUFBQU9nQUFBQklBQUFCeVpXeHpMM0JoWjJWZmNtVnNjeTU0Yld5enNhL0l6VkVvU3kwcXpzelBzMVV5MUROUVVrak5TODVQeWN4THQxVXFMVW5UdFZDeXQrUGxzZ2xLelVrc0Fhb3B6c2dzS05ZSGlnQUFVRXNEQkJRQUFBQUlBQVY2WTFnZndyUm5MZ1FBQU5nN0FBQUpBQUFBZEdobGJXVXVlRzFzN1Z2Tmp0czJFTDRINkRzUTZxVTVKSklzK1ErUUcrdzZheUJBTmtqWFJucW1KTW9tVmhZTlNjNW1jKzhEOUp4cmdOemFCeWphdHduUWZZdVNGR1g1UjlTcW0reGFhMU1YVzhQaERHZm00M0FvaWM2TEQvTVF2RWR4Z2trMDBNem5oZ1pRNUJFZlI5T0J0a3lEWnozdHhjOC9QSEVtTXpSSENmMEg2SlhkZ1Rkd2pnYmFtUi9ES3cyY0JRSHkwb0ZHQmJ4Nk9kQnMrbnNCY2VTU0swWVRIWXZPUXhLU1dFZzRpYVlvekxwWjY1eWNtek9PUGE3d3hQTlFsUFlHMm8rR0FZTzJyUW1LUlNtZTEwV3VrVk82bEdLNzBQZFhsQmFsdEwyK0h3UTV4YVlVRkhRNmJTdW5kQ2dsNkVGa3dwelNwcFNPMjdYZGJrNHhtUnpVc3dzNXBzR1UrVjdYOVhKU253bXlldTIrb2VucnB1dUY3VHNleVJ5NDZWVGh5VzJmbk1ORnhyM1Z3QnZITTdoQUl4TFBZUXArV1dMdjhod21sd1B0bWJrdFp0VmpoTU5RZEpoY0w2ajJNUW14TDJNdm9nTGVNVFBGcFlIQ05ncWtUY00zK3VxRlBobkxheHloU280VjE2OElUMmNwRzRrbDFWaUlwSXJybXZpdFptYW01bHFsdnFpMDFOSFhndG1rV0Q5MGJGdlZicjRneTRobExNWnE3d0VHTFhxTEk1cjhPalRwb1dERnA4Q3hPZUQ3QVllcElpN2FWY1FMa1NyaWg3ellOM3hCT05hNllOTUpUVU9GQ2pYdm9VSjlWeXVQSzlTV2hicEJDL1YzbkNBV3dwNlJyNFNHYTlwKzB5Q3d2Z2IwYmtmTFc1aW1LSTc0bHJ1bDlwTC9EMTNTMEt1cExab2ZpL05ySUg4SUY0eVR6Ni82VTNBZlUrcndhdmJ2R3VzYTJ5Z1ZheFhyWFc0VjYwYkh1c1lDZW0reFhpK2ordFhzWjVGL0VzZmtpdk8yTlRER0g5SFJiZGNkWGZZeXh4bmkyQXRSdlJjOXI2SVppbkVxbStjUHZYVkE3VWV4Uzl6M1k2SlZIbXVaaDVMSUh2RWpCZlZVT1c5WEFKQ0tQSGdBT0hyRnV1T2NMbDMza2E1SlRVSFpQaDV2TkE1bHZQMUlBYURTVE42dUFDQVZlZkFBY1BTS3RjUVpVeHFKMVVkdWpmakliUXN4Z0RyZnA5SzdIWlU5bWxjLzdIdFBxOURTS0xUc1k2MVJFRkFRYUI0RWFKdThxSEFtNkVQS3g1NlVpVjIxeW9aMXQ2ZzdlcFhnYjllNkt2cXNHa1dmR3N5K0JuUC80REQ0dFNkUE56NitYT0lwOUM1cmZ0b3NIL3hheTNZZTRRcW1NYXZPd0RsaHVkRFF3T25sZElUVC9MYmtxTkJPc3NyT0NqRXQ0cVRRMTMvKytQZnZQMjgrL1hiejErL2dwNitmdnp5Vkhoc2FrU2pOVGxLOVRrcXpaOEVBK0YvK1FzN3NhZnh1VngybGgzQXF4Vys1TlB1N1NqTnVreVlCL1VOSWF4Mk5wWGVRUm9zZENSb0Y4aG5FZDNEUFYvZGFSK1NHSk1yRmw5bkJtbmsxQU1icGRZajQrK2ZKakphRUVVb1NxZlU3dlV6emZybzV1bno4V1Jrck4yMUNGdGdESTV6TW1HT1lKandYT2d2MXBlUE1lZ3IyZ3J1S2VlVzlPL05jb0JDbW1FVEpEQy9BVzVqT1dPQjVjc3oxRzVJUm5MSmNDdVBybkxFbFl4d3Y1L04xdm5aNUVlb01ZUmlTWlpyeldVYjVaNlBPS0NSMHlIU0xYZW5reXJGc2VLWWtIcUtRM1lteW1CeThVWkFGaWQ2SmYyemwrUTlRU3dNRUZBQUFBQWdBQlhwaldMYlhpTnRlUndBQWtVY0FBQTBBQUFCMGFIVnRZbTVoYVd3dWNHNW5YTG9EY0dSZDFDN2NIZHZvMk1iRXR1MU1QRWttbW9sdG14M2J0bTFPckpuWVRpYkd4THg1disvK2RhdityanJkcDZ0WG5kNXI3NFZucmZWRXFDaEpJeVBnSXdBQUFHUlpHUWsxQUFDSThubWZCZ2Z4K1o2UkdRZjYvSUMzbDlGeEFnQXduUCs3Z0p2bUpPNEFBQ2xBVmtKVXd6M3JyTnZIbm5BaG0rdTVpWWczWWtTRVpJVVlXdDRoMXhBMkUxVXZoVU1TaWxXMkdlemxSc1lvRzl5NGFkM1E3cmJHL3lJcWRCOGtWOHlscWFlVnJHYXo0SGphbmJ6aHBpNDcyc1BRVXNubHBxNWp5RDhkdWg4UzUxcnB4ajBNS2tEZFI0dkxtK0dGZ2lSR21pTVNDSlVFWHBBSXNtZkVVNW5VWVUrWTV3Z2ovWEhPZmMvK21zdDdKUEQybXBONy9YeGFXeGlDbyt0T1VjV3pCV3lhSFFnSldGVDVtUi9DTG1aVjl2a05MNTlUUS9mSFR2UXNQajFUazczVUQrUmtIRjBlaXE0OWIxaDdkTEtiTU1wMnFGR1JQM1VpV0RCQWZYNlU3WTRCMGI5Qk1uSVIrbFE5d2tmdklkdHlkUFlqb2h3Y0dBRDdqWUtrc0pDL3NFa0laRUF5RmphTU5ra3RzTXpKZERKOU1sMGZERnBRSktVNDNnaXI5VnJKVlBCUEdYOFpPYmpZU2poQ2VpU0lOc2wrVFJCRVhQaGVHaEF3em9XMjFzSWdBSmFoazRFblR4b09SQkFuSElUWlJrSGt2UzBHWmZyakxidTFxZmdISC9FQ0FFU1NjcCtyNFhZelpleHRKalZERzJ5UmRRZHI5cEx3UldLaFFRV2NkZ0RjMmlMNzJ0VStaYkREaUJERHZYTzljb29MOHoyNURmcmIxZktSR25LRUNFZldyRFU2NlFSZ1ZiRVdQWFhIVmYzOFRMaWxBMEV0TVR3dEc1bWtwU0Y1TE1GWGhQTFM2RHdEYUZBUkphUXpoTlg1amlqb002YXhPZ0tZbUZDVTFnUm92d3JVRVBERmVGVFdyNU0rM05wdGVNdFVBZ0RZa2lodUcrUjVQTEN3WUlqczBXSDQxaVRIc0NnUWZ2NHVTKytMbFhUTG9UVWFFTkNXa0RBS0l4SmM3MldhSCs0T0pVSW83Zytwb2hhNVk4d1FTUzR6dE9JRW0xZllXY2Y1eFl5ckJGaE1lUVRoUDdpd1JPbllONGwwcHNqT1NncVgrUjJ3SEx4dXJGTSs1SUMwaGZxOWJSQmlHOHg5QnVCTDJDYjBKNUluMzd5RjB5V1U2Mit4QVd5bmZNMkhLa3FpakpTczlEVDF2Z3hINWE5eFh1bzRMdnNSSzVhamN2NlRNRFZDZTFHeHZLODR1T3l1YVYzeHpXbWppWEFtV2VoQkFGc1NQRmZ1VWFvbUJ3YytNL2VmVzNsejBmSjltakFVNnNUUkxSTTlEVU9tUnpPUnNtUVJkZHdDSmszSWVuVUMrODRDTXZZRnA0cyt4dnpmcmFlV0ExaUQ4R1FUS0dVSFBPRjFnU3lKRGd2My9UVDMwV1gzUkVaaklzcW90MzhOQ21FcEdWWXRlejJvNUZsZVFHbGtaaEJTMFhoWjdJTkdXVE05UEp1YWxzcHA2Q1AxTm8xSDVpaUVmUE8yU1NOSmk1Z21ZOWI4NXNoREQ1dDYzMTU4dmNTcDRyOGMxWkxCNE1tNFduMjVIWHBzNjA5d3FNYndkMEdYVi85YXB3VlNBUFVMajZjM3V3dXJNTHRjZG5WL1dmZ0ovQzdkejlLZS9zUGVGb0tGbDEydHNqVHNZUld6Y0V6a2kxMFh5WXQwWXI5b1NnbDQ4TTUwZFRCbWZsOEJqeVZCd21xYU4rOHVnaWlIdTI0My9uSys0eWNMMTZsOXpVSkFWZW1CNXFucnJSc2V6RjRXWG9ReDlYQmIvRjJTOGNuc1BIYXFSc1dHcVd2RnlNandmQ1IyQk9ITFdFOHVpU0txN3hHLzhCOEdyUkxNWXdVMnJvblZSRk5yNjJqV1RNLzJKNXozcm1xZEEvMEI2aHlmWDNJQTAwNVNlSHVVWW9BTW5pejg5Zm51VG42OGJXc2JneDRPRHppRU5oQlNJb1VpeVkvSG9oQkNFaU5EdWtLaWhwU1dCMXdhRmxwaXZRYlQ4RVg2MXhIejJ0YVd3NE54VHpORUc2bXNkK3JvRWZZMkh4Z1NvQ3ZkRDJmYkdSU0lMc3Q5c0ZzTDAwOXRaQTdUS2dvcEZoY29UbTlaT2FvekVwQzBqaDZIVUdmbmJDTWpSaGcwaURyMmo1QTBFbXNwWDhLRkNvWW9WRTRGSktkcWtIVk0yMEJZZXR6eWx6YkprWjIwT0lrU2JoeFlVRUtCMzNIOEFoQ0xzRlRHQXdNOEFDc3hVQUU4WTFXbEd3YkIzdDJaL3FIT2dpTVJnQkducHNzNW9wb3E1ajYwQUVqbVg4QzJoOFgzdGsrZDEvdGwxT2M0Z0dtaHhvNXpwdVpzTmJQU1k0ODg0UTRGUXlxTzNtSlRiRlhqaHQwSDNlYVdJSllwamo4bGc0cml5a29aMDBaSEdadDZzRHhIM2NQNzc4RithUEE4Q3FERWw0ZXhHZ0pYMXp0MDdqR1ExbDhDZTArRlJBTGRTa3BaUG42blZGdkNNN0tnTzZUYm90L3ZEaXpEMlNlcHBUOGR2WDVKZkw4LzczRlpRSDFmMmlPNjNPb0RtV2hWMGRLTStQMXFjYWFXVGZpUmQzdWx1cnJ3OFkxQ01abFlXWnRrVDZMRW1MWXVtOS84VWtqQnovR2Zsd3RIaytHcVR4Skl3NG9nOGVlNG9wSnBtV3gxY3o5eThaVDFRTURLMmdSd2tLVXFKMkJ6ODhGeGMyMXQ0cllJL2d5V2hJTzZVQlo1R0tQYTVWaW12RkhZWWlCdG5ZUzZJSlpLaXFUeS9uYmxOUVpTVUhEQjFuSFRKQVAvMEFnVmI1S2pwSlNnczd4UUZ0OVpvWThsMnRteDkrUWZZZFREUFg3aWIwcnVkaURsSG55dlR5dHYrVlFyUnlXSUNWa2JrU2tMWGhleHppbHM5RUVVQUJkSEc1K0ZZTlRwVDBsR2lLaGFCQUNveWUwN2x1MUhBT2pJQktTZnhESHc3cHpKZmMyUmhRejJBbGZSbEphMG1aUDJ4bDBHOVVwOUx1Q1RyM2t4bW1maUpvd3JJUHdqYzRKR1NlSTFxdGl0Y1pwSUF2SjQ5bmN3Ymp6R1FWOTRSMzQwWHczLzZOYmliWTJMaTFPRGVBUFgyZHdRUXZBTTBFSVVUYUtReG50WjBxZWU4NFJUT3QvTnArTUI1bWJ1VVhCWk1WUitPK1daRThYdTRpMXorYmRWZWxuUkVNNDA1aFVGSDdqbkhMVnpXV1BrSE4wZGxmLzFrSVFBUkNVaWw2a0EvU1BKaWVpZ0tOdzJQWTdDb2VSUVlVWFJ4TWNaQ1NWVWkzNFA0T1Z4YWt4ak8yT3RFMHljb0NKM1VjWkR5NVJ0YjJyRHFHRTQ3Q055SHpRZVE2T2xRUGRSTjNEYk5JeHQxbGtPa01DZmtZc1pRaGJUSWxSTURiRS9wQUorSVArQXIyaHNhTmtlZnlnc1ZLd2Y1VUdoTklXaHBTdlg3anB2V1lzazU3NzdoNnZjMTFKT25MZlhWWnlLWkNmZUZEcmVIbmpReHIyYWwwWWFERUNSSmlQMU1Sd0FocnUvOFpUUGN0MkxSRGlSN3hMUy85RU5KQXl6MXVQWkZUenZIbkNCQngrSmpuZnR0VGxwOGVCRVB5THdJUUR4T0w4dC8zdHNrcmlMV1BxZE0vaVpGSTg4QW1YY2MvYmcrdEhIUlVJcmVoL0xDVnF3QlNHQzgwNTJQcDFpY3ZaNzM2ZU9IQlVZdjF2WjhiUWl5T3JON08zOWkrbVFiMlNGSmJZQWRvWmIwMGlMU3lQRGd6UTE3VThQWG95RExJd1QrNFNKZEx6clZXcktOQ3NMVHZxelJyVS9xN1FOUVdmczFIK2FsN1o4WDJ4TGFMQkpDQW4vY25Jb1lMTDh3Y3JLNURPREZLUTJ3dmRVTTU2WThpa0J6bFd4V1pma3JOY3FzTHFmQXRndkNGWVNuWXRqOTUrZkZUaHJsbzIrMVA3V1pPcEMxMFg2ejlEUVB3M3RQeWpRTkxwTDVROG1QK0FSdUduVStxV0tkYjE2eUhzVEZraGZDSTEvdjQwNnBwQzlRSXNJSlpJSlAyZEJqbWVOSSsxYUYrWjBZRk5QUk9GcWtPb1V6Q2xMVlprME1iSk12dS9TT0luT2R6T29zQ3FiWlBWSEJRZGVMdERMU1E2eW1nSTdFTEdzVUcwYUlZQWxTU0tRUDZXaVhEcEFEZjZwSzBtVWNOQTFpbExhMU5wQzFOVXQrcUNWVFNZQnlwKzdraWxNcXVoVVRJNTh4N1FWblExS0JrTkNmT2xNSCtWSkFNY2FLdjdTaVF4QVcveW9vd3I2TCtCUUlGQzVBU2JJWkFEMmJVaEhMVHV1di84SnpQeGJONy9ieEYvTDNndVJ2ZEx4TjhKRVI2OEdValRZckUxVEJ2RWxvYkdCaTVNY1lwd21OSUtJeDc5QXNLcG9TaE9ubEdXUE9ocEVKU3hSYXU0dGZndExrRGdQdy9Dbmp4ZkVGQWNTc3Mzck1vaUlTcXVDNUM2dVdRZ1ppS2pFUURBT2hCT2tGQlVHL2J4SFhkVWE2UWdROEcwMVZrdXIyWWlPQ21KaXc2TCs1dHFBN3hHZ29meW0reUNSVUlBcDRSQ0dpcFBCb0RyVnFDVCtielFJRllzckxhLy83QkREdit4cFlxSWcxQmc5OXJIbjhzV1hORUFoR2dsd1BZTkNuTDRYQW1uR213WHBVSklwSm8xN0pDR1JoU2tLU1lsdHpRODJXUnZlRWFRUXpUTWxET3U1Vk41MW5Kd0V0REFBdEovT2trNGlrUHM1RTVkK0pFQ2RScDlPRCtkSnRDdVoyalVBUllCRllyK0FLRlNpNGVLRzhIWkhHbGorbU8yU1M5ak1RSHVvR2Z5c2FvMk9qUUtBeWh2MENySW9Ua01YWU0wMWdudURFM25OTmFTSlRKeE9XZ01hSUlzUnpMZ1pXdU95TVBxa1RsQ2ZsMlFtU29mWXQxSy9XNTNmQUJYWGtPNjMwSERmQTcwU0phdU1acjNMbDdBY3pDTkZhRExoNVVoRWd6OGRvVUZyTEk4bVV2VzhBWllhSXgxMXRZRzR1NlR2WUI1MUVaejU1N3ZWY2p4TXNFR1BydS9GQWN5cjVzQk94U1dyNVJYdXNMQmRiV1NFWUFTVGh0cExUTmRncm5BQjZOQWhsZTZvaEdud2hscXVDQm5VN2t2UFNLR2tRVkFJV2VKTEZ3RWhOL1V2eFdvU0FCb1prZS9Nb3lZWUFDQnJrY2FzNThXMERta2d1VEljMmVoQkxnTU9mRnhrWjgxRVpzY3dmeXowZ1NUK1dHalhvT3FiSlI5aUU2aU9Tc1NHeU84a1ZuRXQ1UWVxU2psemRUTjRYalZ2Ym1jY2xjb0RJbjUzZTlzL1ExNVpEY0F6NDl3T2hxNW1tcWl3WmJTY3Nxek9UM0lrckdsT05ndVpWOTZYNi8rVWJrUUdCMExod29tblQ2aCsxSVQ2Vjc2ZzF0ekhRQm44MmpFSUo0ZW1JNE1LTTlPWmpTY1pWL2lwYjlWZGpkKzFteE5FVzNHQjZMd2YxdENsczk3VGplOWJzaThxT0Jya05XOU5ES0FVMGNuSmJEa1JyQWZZNk13Q0dxWi9FSldmS05aVlBmK1NMMVlUeWpXc1FxY3RidkJkbVBhMCtyOFkvbE1MSnhpaUo0VFJIOFJyMVBISG1EUCs5ZWh3MG9ITE1OLzd6SWw0VzVvYmpFNHVGWGw1RGNacUpBZWNxa1pqZVVSbDRjbE1lU0N3UWxUb29RUkdBdTdmMFBQK2VqQ3RqUE9LV2RVNjF1UWxVMDREMTVnNkFOZFhpbXhjSy9jOStyNVV2WENkbXZoZlZKSHhxS0NDVnh6Y3R0NVl6TkVZekJ5VS9PL0RRc1hJVTJrSjhXOEtVNmh2c3ZLb3JIbTEvb05nb0ZBZ3BnOU02N0o3R2hiU0NRVXZNeUsvYlVqODRvM1hTdFNjdGFzbWhIODl4SjFtd3ZVUjhqREk1T0RteStiYndMTUZuNWFOTnUzZFE3Mm0xb1VSU3p1aE1neHNOb2ZpR2pMTE1BWmQvZUcxeVJscTdaY3hveENIeWozN3hxV1dPVXBnbitzWjZJeTFYKzhrdVZIYUN1ZzZuVGVvZ2s3SjFnbDE5UjJkdm9xZEMzazdlMFNLdU80Y0FrMUVESjdNL0VBR3NOUU1QQmtOT0RvWUtPOWRmVWdlQVlwSUl4RDY3Mm5yeTBseXFiQm5qRTdLbnF5ZDBLNDk1eVlNclExa1NscDk1YldRMGNtZzlBbGE1NGcyOVJiQUEvM2R5V0t0eGlCbGpjbkphWC9kdEZpcWFpK29SSXpHaTBhZnpNbkorVWFXUnF5cGdIVHZ0b2p4L2FqNC9ZUld6U2NJL0xQQjJmbUQ1NVNBcFRKamxJT1RsMTFoR3Jrd1c1eGgyaXZ1UjNIekloOVFZWHBPZGtOTk1vZnovMFhpL3duQjlvLzVrOEhmbkw2b08rOVhybGFhd1RQbkhWSnFocG1wak9Hby9rTzY5dWRoeG8zaVY4Vm1jNUF3TGhHRWw4VjRhTk1ka3JSbEgvQTZrWjNJekRkdlBNMmhmN2JjUWZvdjZRaXlJYWY5bDVURlRqenc2NlRLcEdRMXk2OHhLMWsxZVpZTTFua05SeVZVVmdpNENhMlRnZ1ZEZUFYVE1td1VkSDIzWldZWm55MS9mN2REK2MvQnl5ejd5TGZDcnFyTWtiVVBCY25NTm1ZcW1jdkhsKzZNMkZtZFRTcXVOTXAxUnJIa0FOdEpZNno4UjVUR1NHRit0OTBaeEZXaVk2S20rYStHSmxNRnRWOHJyakxGcmNvWWdVWHpJdnV3cEdXTWVEMDZmaHJLL1haeEdzbGdBYzJsSUp0QWpTNVdUZmVjdUFoL25qZ0VOcGdNU21Ob3J5TTduNm9TV0lKN2Q1TS9qaU1aYmwvWHhpbDFaMzhQcUJzZ0loWTJWeHRDTU5ZQTUzUzVJOHVnbHBwemgrbUhXcWFQKzdkNXdnc1U2cW1jeEc2NUVkTWJxQWpDRU1UZEE1Y29qVldNQzRtcmZCMXFYdXVTQ3IxN3FKOExGR0JuTTdRMm9YVEZpME53cHVHWVlLemhWU3o2SUQ0ZHdESUNyeTYwbkN4alFnQ3FMd0F0Z1RJUXhPWEkyNXBnU092V3NON3Y2eEJ0dzE4SU5kYktxdXVWN0JUTEIwa2Q2WitSQzcwQzU4SU1xb1BCbDNkcWlIQ1MwVkYwVEhKQWd5VmRBdjgyS0dkTTRQZDRXYXpoaktLUjJld3VsVXdDZm5vcmxhZ2dvaHB3Vm43U245UENhSlFIVGpNRkRRWmd1bFpIUnRYZVhrcGNFYzJVd0k4bnNJRDI4QW8xcHVmYWJJNE4rRHdDeWpnMXJVYnc5ejdkN3pDTWZEeXB0eFk2T2c3a012Ynd0bVFNSXlKREhqMzJMajExOWhkRjl1bmRhWjJHVG9IN2EvalZObThZMjB1VC9oNWRLYmVwdncxRzJhRGpGendEb0E4WTBPUnMvbDdxVTdvNWdtbTlndjVIbC8rM0NYRlAvcndpSEJ6Qk96dU5pLzYvVU4rQ3o1K2Q4MWY1N0hhYlpaQmFPWXg2Y1pydTZZK0lOVWxZSkh6Tnc5eGFrSllITjZhUlF5VGRtWmJxbmVVaDc2MUVyYjdxUUtEcHpMN0hZZFVRUWZoTEZwM2tMcFJwVzVyM3dSVzdVelBjZzJhRzVrZjlqMS9xelJWRFRuNkZpTFlRUWFvbHlQL1ptb05Ka1B2S2FjUXUvUHh0SjVTei90Wm5pRFJzQmhyclkwbWJGN2FQQ3VpdlYxZjF0V0VwODMrZUxsTnU3UEdyUTN4UGg4Mm9jdEdaY2RncW9NelA2My8vVzY4WGltY0VhVms3eE5YWGx2VWI0dnFPaTE1ZHlxZFd2LyszMmRFMitrQXZtL0I2RlNhc01IZkxsT1cxWXBacTRQdDBJQmJPTGVSTXpBYUQ5QjRYekNCd1ZNVnBaTmZubnozOUtQZ0plNVpiUkF0R2svSGhQMEZJb0VUaVRBRzRvTzZ3US9oeTlWOTVnOGQ1WlVlaXNIMWtibzh3aDFnTklxQzRQbS9BTXV6QU1TMmpBK0RSSHVWZGRyYlNlQlQ3OFJpN2RYT3NMSEE5MVB0KzJ1dDdvcDdycVc0aG1iK2ZVL2kyakNNNUFzSEkvRGFxVTVaU1c4Rm1wRStiQjdWL2txc05sdTZuTVhtUk1rWFN6bkVLTm00eEpNT0RkYkR1ckNHU3NXd1pxaVRvZFFKOHBwQ2hGcHNSQjBKeGJObFY1aUtvWFZMbmRpMFNCbDFnTUo5VlgzSlNVdmNkalV4SXlVaHZ1UTlnM3hQTWJ0ZXYwNG1vUVJnYVNRajd2b1J3Y1lTUE1wY2NlVVA0bUxBWDBBblpzbERNOThXTlM2bGNQanJLVysrajB2RHR4RnJKYit0bDgrR3JPU1U1NGtxUDBPMWI0OUxua1pYaXFMdkczMmFDdHN6MzNDYkkxbkNJVjF3ZGVIQmZGVVdnME1MMVUvRkp6c3lYZlBKK20rYk1Cb2RFSHpSQ1lKU3l6SUNQdEhWaDFBYXZXNWpkbHdQYjB5ZHdjWjlVZUlWSHM2NmExUkR5UGgrYW5RTzB1c3FDUGF6OHhZUGVGTDNITXQ3WmFRQ0FzMlJYR3RTSnFYbngzM1dxdm03NWszTklOanZmazVJdzJNRFQ1M0Y4MWUvUktpcE5oazEzNjdKbnJBS3JQREhCWktpL0wyU0VLbmc3KzdMMThXN29oSmhWbkVoM2hIUFUxWm9LeVZjWmhRQW9OMDRUaEd5OS80ekIrZzBCUFVLTFRxZUFwWGdTSVM2dnFkQlR0L1VlTHhHNHRXK2ZJdXRWMkFvRzlTZmptUjhWTS9PaEFjR3NjOXZVNlNWbTFJWDB4djRyYzBFeW1Ub3ZxMGFIKy91bUVPYnNvTkQ4NFJITUc5ZXQxUWxrbjdLQlZ1OGYyMTlMSG1JTGExdEg1S3dzZmxiSENDMUtyMU9hNk9mYjlhVTNNbnJaUktVWFhWWjdoWE8yZmpUSnJySHc4cVlEWkJNbXF1ZWwzbVNJbmw0U2hXYnEzZTB1S1I2bXFzNEZpQzNDZ0FUWnc0RU5XbHZ6RzVyVjFQeTJzMzFzcmd5ZG8zaDFkdDU3QkxsUGt4WVp2c1Z2eXFITHpuYldXNGNZN3BtdmY0NHVvSWw5YmlzcXIvNlc5SktRNVBRV2F1ZUY0R3ltdEMyMzNFbkhFdnM4SDVjMit1WDZQaDkvdkY5KzVMaUpjTndJYys5UUxBZHJPNUlCSWlxNWJBWUsrNmoxbTFXQ2t1VU84c09JSWE3QWJsMG05ZGt6RTE5NlgydmN1azhKSDRwQ3FJWkRrUW00ckpmdEQwY01CY1FQSW1oeUhoLzhQaDQwSzc5VzY3YzdEb1lpdjcyOWZmNyt1UG5RcytTZEJGTVR5QzhRbmE4c1Y5ekh5MlhUWUtQUGFkTEp2Y25mRzBjSzJIZHN0NnJ0dmwvNkU0U1R3c2tjbXM4bUtQaldmZWx6bWF6MTdXbDVSS2pGNVhSeGp0aUs5NkxrSkx5TkcyNTdFMnBab285NmQ3bnBOci9GZm1jM2tJVCs0M1htdy90c3VUN1c5N1p3U2Q5cENpKzc3M3lTNjMyWVgyQW1FRHg3YkU5bGd6ZmNjc3Bra01Xay83Zk5QMHd1bzhUdy9TYjE0MWI1NDNPRGNOYk5HQ0VtL2dGSVgzQjFtS0FuOVA1Q0d5TXljV3lMRWRHcnE2dTdiYmdzcGZhK0hrd3dkNTV4aEJrNGpsRlpPQ1duR3ZvKzNaNjNYdDMzUTh2aWtBaTRYMTN0RFBvOXBmbzloVXEvai9pOWhpMCtEMFZnMnJudmw3ZWROVXg4KzR3bHl0NjdtTzM2RnpHeHRqdmZSMEs0Tlh4dkVuTUZia1lwTEFyUExQTkRXdjBScmN0ZWovemVqL1ppaFh1OEhpNytFY2tnMnZIcnkrRFhTUk43N00vbWkxYzcvQm53NklkbTF3QVQ4ZDkvK2JqNVl2aTZpenZqUnNyVXBlaGdqUFM1VFI0SHA0WWZ6MXZ2NTFzNWx5SzY3aSs3QXlCNnc2ZHhMYUczWStYY1MxcGRkNzA5Q0JDOThQUHZXSjZqVEs1bVp4cW1MR1hHaC95YjEzOHpXMjViUHIwUFhyMXVQWkEvZDg3QkIwSWFQYzhMdGU4cnVXOHJUK0NDRUp5VUI2OWtrdGR0Mk5yZTkyZW0xblhIVDdIOEVMTXFvTmYxTDl6THpzdWUzbytYWHVHdEFFYWdNeFpSYUpXSU94aDdTb2NrZjhYaTd3N1Bwcm5KdENuY2IzS3V6Y0JLRldBY0pUd0FWNThPR2cvS2ZrUC9aMVdDUlZ6NDNuSkxwMU9aeG9uTFB4SGVVZDlZc2YrYXRDNUoyWkkxVVdyd2I1MkVCeStrZ1pDUHlDRTNYTGh1TmxxcSt6ejZWb2pqcUtkZmdlMXNOL3lDMHBMeGU1Tkx1U2VqcUZRVlM4d2oyTXNqeTRHdWNwOGxhTE10Ri9adTBGcTJ1TiszVU9BMmhnTzRicE9jUWFzRFFZOUJGTEJFTmQyT0lHNjA4eTExTDJ6aXZxVmlRZTJ3Rk90SlBDRjBTNFN0MHh2WDZPUGU3dU8rcy9lbDg0Zy9ra29VUzY1bllxeGltanZUVDhzbk5EdzhmTkVmZmFYRnhvSmFQR3JObmNHVWl5WE9JWTVxeno0c0tISXdaODlaYUdIYlUvU3RVd0RZeVNPZ0lKSGpQNGs0RTdnWE1mdlFyT25FbUVDYlRJK05KeFVQMWNlN3BCaTYrNlJUekFuSWZyS1dpVXNOR0VjUEQxT0Z3c3V5SkxJRk9oQkNjdTArN2poSzk2aWNsaWpxeTg1Nzhibkc2aGVoNVlhcHdldVFVUVA2Vk5IUXNRMldxTFk3OUZ3WE9pYUJvNys4dXVlbWUvemgvTzBaejFHZjBDU0JmcVBDMVZ0UGJNMzU3cDhPL3QveENEOEdDZk44SGcrOGM4YTlmUTBOOWVUbU4wenpqSk9LVG5vRlc1QXVFWUM5U0dHOGN2SDg3eVViMGpBdk84YWdRclFEaGJFVTRRaVNlbGhKVFZzUlcwbFREa2hlTzRBMW1SSUFZbERKWFlGOE5QNGpQYnovN3VkN2I5Wnl1SEhkL1pDeTFMTmxIc0hLWHUrV2dsQk9uTXJHeVRYemZjWk5TcXNxYlRsejloeHluZU91N0tMVHA1WDFPVSsyTFltVjBzUkUxcXZUT0xBNDFKUUZnejZPa09HZzlzS2JTVlloTWJNRW5qUCs5dDRSNEg0MWkrcm44Y1N3bElkYXRiRlR3alZGclF3dm1PK0doWEFlMU5LOVMwM1FkeGFrdzkwZnpocmtaQTZLL3JlQ085SXBkNjdEYlpNcHlPMjBQWnZ2V2loUTBvVGlCMUl5YUxoSmtNQkNRR0NUYldIbFJaRlN1ekJ6SG14TS9uMjg5RHlhdHQ2N1Jha21oNmRkdDhRdVRMQ0ZLelRYZ21OV3FBOGUwZXBxbkgzd1E3bFZVRkxpQytwTWo1K09ha2VmY0FhNm9pdlRBVWlMYy9UeWZ0Q3BmdEQ5d3h0LzdRSDkxL3hNcDBPREc1S0ZZSlp4ZFVPL3NhODhKVHgvQWNEQmtlYTM3V2tIRHNSLzJZaFk2ekhBK2ozNmYxdXhraU5BY20yd3BQK2V0VFJITmk2eVBKVzAwZDlFOFh1aVFZaDR0U3hFWE1PRU5tUXFmMzBnN2JRcVg2RFNoSnFjRGs2QmpOTlF3d25tTnpyRE5Tb1RPZ0UxaEJReklGOWtsZnJYN3dEN29sc1Jab3VsN3RuSGRacTNOeUkza2tNOUJoM3VpRXVNcHk2eFJmWFlBamcxZW5nNEVUcDQ4akxyNXRWZUExcmgwNXM2YURnRW5GUE9BNmNGUkhsL083dXJ2NDFLcDB1dGhCYkp4OGZINWVYbHNYNnZlMGY4Y2NWaWg3NzdTTGNaUHhxRU1vN1liNjNmaHdOeWNpWk5hWGU2UmpnNEovdUoyZEorS2lnSHNYN2ovNktvSHNUS1lzNGl4WUxjTFJ5OC9CU3lXeTNGVWY2SW9rZGx2bldoSjZ0Y3NzN0JxVWJCcWNqdXM5L3pSdURYcS96ME1xS3pCVkNtOE9zdDZkbjRwYWVESHhLSjZzZ0ozL1BDSGYwNzJDOXVab1h1UUVVV1RBS2I1d0tSSnVnRHZUZzNOOGg3ZEpiTjNyZ21KQnd1UXpPclM3Q3VzcnJ2MGtsT29kamYvak5qN0c5UCtVcE50cGF2dlNoL2NWRWp1OXZ4OE9mcXRHZEVsUEhQU1dydk5LUUw0UzlONkkyanFlQ3RUazFTemRucElPVSs3amFPWDZkMFVndGxDMHRMUjc2eDFodlZxamRhNUlVUmVEcnJKNERPeGdyWWtmWTQvc2x5dnB1Tit2djh5OXg2cmQ1NlpzcTR0RjRXUXp6Q25MQUZVaGN6SnN2aEh2RkV2SkxCRDdGYVo0WC9IclYxT09EbXMzUTZZSmdIVlZPWUxPdVNYazB5TFAvaytsZlRhYlhrWG9SUG9UR0czWEpZbkNRQlpRK2JqenFPVDVjczkrVDlqVmtCcHowR1pjMUZ5VHFBNG5jOHcyWUNLalpwK3hXalJNK3VHRGpZOUFpY3hNQ0xNMUp2czBaS2x2ZmZOT3U4SXpnaDZVMGlQNGxqNXJ2M2s4a0tjakxKeCtOSTcxTm1yMGRQb2JiYzVHVGZKb2RnVUd5N0U4NXEzQS9uK1VQazVEUHRCMFZvaFVKTG11akRveWhyaUVCU0dDUEVLS2QrOXUvU1Y2c0QvR3RUUDVoa1FuUW9EaHhyZWtsb1VmaHhtaGJqd2xXZEduTXY4U2VKYW5ENGJvYkVaN0ora09BRjZEa1hhd0RFOEJLeFRFZmNCalowNHQ3V1lZTDkxVklPdE1QSlc3WDNBV0x3YWdtUUNmTEZoUEtjckFjVEJCTlJqRUlPdTBQejgvTjNTNForUFpBNjlNc1M5eVdLWENzRVhDNGNPai9tQktUUFQ0b3MxeTdvQlFCb015Z1lwZmhHOHNzdE5tdjNyeisxcllpZzNXRGlGL0ZWNkt1NDFkcHEySkg2OHltMllCdHNITHd2dTFtdENkUTRNME1HRFI5SGJjNHY5ZWZPVjF1Q28wMjJqWERxSU00SUlzVE5YNXZWOEloUXFLaGc4KzZKbURGSjkxakFleXdwZ0N4RXN5eWpkdVRrS0MrNTN4ajdQS1pyQStoYU0yOFpUaEkyVThMRXlSZ0x1SEEzeVJpQklxRUpJbkZ5K2ZrczJhSEJFdmM5NUNrSUtjbUtWT3NOak1INXV4YzJ6RnI1ZjdaLy9EQjEvUnBIK1BRbkZlS0djV0kzY0hlNTV4d0ZsMVdHSi95MWZjQXRwWGs1ZmlPWC90N0pYNlFGMmJvVmpvc0dCY0EyYVVlTjV4KzhaeXJGRXg5Y3h6Z0JVZWtNQk5lWkxFdmFMVHZodnpTODFuZTEzT1crblZuMDNpVFg2aGVWbEN6Y2tQTkZZaFVGWDFWOG9GNmRWRlM4VTJqcHNQTEwrUGRsVjBoMklXRGIwU3BvY1RiV3BveXE2MGhTQ0ErdHU0cGIyZWg4dmJjN3QyKyt2R0J0Y1NtMVo1U1hqdDhGbXh5UGF1bno0QlRBRWVidmZ1dTJWNE9ydjRyM0F2TjE4bG1GSkxjTjVqUFJHanIwYTRMRTRGQ0tzWW9ZRDJoN0ozYmlTZVRnbEVuVnlOcEcwT2wrWlNOV2pHNnk0ZFAvaDVtSGhvWkkzbjZUWkg5aWlSL0dRTVpDNk9VZ1ZLSGx1VG1ubnNJZitTRWg5ZEdnT2xnUzc2dHp0UnhSYWErTGxHUjlKUHg3K3hKSDJab0N6NTFSd2JBRGpXSWxQZmdBbFlBaUtQUWlpVUt0dytNVEFXWm1oYk1MNXFOL1ZUVzl0KzUvR1dMUmVBbC9HK2R0NmFqSWVoUWtyS1ZrNmxhVm1KcThsbFoxTmkycXlEbE14MWJZZHpCWFZsMy9iUVo3d3ZtOG05OWxVNGJ5TnBtWlljd0VlUTBjeTUwM1VBb1FQOHN4a2w5YkR6aW1heEo3WC9VM1Z1RTVBOGtRekQ2T0JHYWN5TzdTSjZnMG0rMkxGaEZvVmVNQjVQNENJeEM3cEhDN25pRjhFcHp0MzlXRDdLVFN0RzNuRFMzUmlraEcrMUJId0FKVXVLcHFLVnV0bkwzTHpZY2p0Um0yNFRVNCtMQjU1dktaSVdnMU5wMWk4M0RDNU9RUWNpL2VYZEErcFNhaTVSMUQvLzdPWi9WZ1l2QUp4QXcxd2srWWZmWDRteCsyS2RXTUY4NG80WHZ2QmxzaGJEbncvM0VCd2pYT0lTZDJ3azM5ejdybHBIR1BQQUJaV3JsTW1reUVzclJBY0Y1K2ZCOFRoSzRzWUlVaVhmRG03c3ZvSVV4RUVLMjZ1ZU0zZXJJdnlVM25aelk3TzRJVTZ1bzFNZHJQUXNSQ2kvRmo4elpyVkNnVHUyTDJRR0Rab0Z2c1FRVHBualpHUUpBMVAwd1JaU3ZwaUJ3VnpoRnUyeUxkOVV4WThQam1jMXhXNVJpQ2lIUis5TjRxWlpEY1Q5TlJOd09vUEdORWdCaFZhRmp5WlN1NmVVQklBZm14dFA2OCtIYTJ3dlIwc3g4V1FDd1EwSTduMVVBN1ppOGxUcFdlNW5reFJ2UE50K1gyNUxTMnh2djlGenZ2d1ZUQncxQ0VXL0pnUkgzWVYzeUdyYnVjMStlWVMzYXZ6dFJkc1FrSXRZdDQxbEZOWFQyY2FRVm1QS0lVTmhMSW5LTy9QMURSbnZOQnhNU0xxa1ZFMHN0cTdrWGt6TFJJcWhacmg1enVod01TNXkvR2hlOE4xMDlqYmtCRUJycFlRZytFaFl5RWZ6V2N3dTgvZWhJUzJ2WUE5b1JndUJTemN2b0RaSG1SQkZLOG9IQkU2UkIwdjhSbkpYOXhPaDZscnpkMzlrODdjc2tGS2F6QlIxT2g0akVZTTVMWE1FamFIcDdQdUZ0dkR6U0x2YTRDRDU2ZXgrTzNDY21sdkk5WjJ3MjRodDFucWJVMWxhQkxyMm4zeTJvU2swenVMM2ZZTTVENHVLZUtpRzVFa3BGQlFaRDBTSm53WnQrT1FzUmxBL0VYV1d6NkdJdUNSOU5XUGZTU241QUxwdVZhbS9NYjUrcmpWTWZqU1FKcDE3ZzFVY3ZxRjV6T09PTzZCMkw3c3VsNWtmb0NiN0FkcGNIYktkVnZpSWFuODQ4RUxReTYwbmZ0RWtEdkMyY2lTWHVlQm1qZGNvN0ZYcXZTRy9GMHM0NkZjbXVpaFIrMzZvVUZsbjEzai9JMjNrdjMwVWhMcTRHUjJ6eGw5dy9PZndMbWtKTWZjejRFbVVvdnRtN0FTMTlCVVVTTnp0clhxNmNranl1MVhPcXRQbk5oZm05YWR2a2hIdHJPWlVNUHI1ZGhPZGtaSFFVMi9jcCtObjk5dmU5WEgvUXBDNHRWZlphelJ0WW8xYUQ4YVNONXBFR0JNdE9KOG80SFlXaGlvWEw3Y3NiRllsQVJDcGpIMnJNOXdoQllnclhqMEVCTlI0WVgrbFN5b2NPRWpCb1pERXBwQ0kwdmdxbXNheklNUkhReE50VllKd0lKRE5LbTFpT3UwY3ZuRjZESy9mRi9QeXFzNTlUQkU1Tk1JbkxrTW5SUUlaR0l3V1FxUW1ybXpZbUFXZk9FT1dRc25VR21IK1BNTUQvWWpaK25qbFQ1NVNRSmRRSWRhdGhTSW5qaXkza3lhdzVucnIyaWVqRU0wb0FNeXNyS0UvK0VsUUFLQnIrNW1Fckg1K1kra1lsVDRLOGI5eU82emlhU2Riem9ZTklFdFVQYkZkbTR1UHdrdFVVT1hmcm8vb1g1K1VFb2xJS3FyRmRSdngrMFVPM0I4Zm41cE14YUJEVGxCWU5zTVBzeUFNZjVSdzIwa1FjWU1pTklEbUdUbG9DdllqMXF0cnZ4L3BZMU5URi9XUGZ4bDVtaU1IY3JVaHFpa2s4Rkl4dzBaSGZwZzY4SVZVZnJ4d2ZaNjJ3QXJQQVdMZW5rVmlJbXJnNUlscGsrbFI3emFmSXNGK01MalZHU2MvWS90aDhvY1VZR3lnM1lQNXlYWWhFdTNUZDRVRTlyMUIyYzN5S25YNGpQSDdmdi94R05yZ3dvekgycW9HTm4wdSthZUl4NURwMkFRYm1jSDk5dGRUYUFrMUlXTEhORnVjNlBRM0EvRFlGWWZOYXhlYkhLVUR3RlNtUnB2V3R1SlVBQ05OcThqSE9tQ3FzbXlDWkV4L1J2WG91bUVJT0NUakdrNUttYzNkYnJXajZySzJ5NDU1K052Q2FMRFpZL0J3dXh2MXVkZUF3VWVxWkVyNUFRTVJ0ZSsyclYvWmxMamZMOUttOStLTVZXRWUzWXJzK2Nxck1EY3k4QVNnaG1CVm12R2VXbVoxaGVqZzVGM2dvUDB6ZFc1a0IxQnBJSkNTeSs4M1BKVzNrTVRNcFl5czRCTWhxaTNGajBUK3ovZlo3ZVRBMkluMUtkUXA3Rjk2eGNuTUdHZjRLWm1STEdybTJyNUNlTEZEUTlHbDZFNVhNWk9pS0wwZGpRb0hLVjM5djhtK3pJOERrUlRiM1p4dXF6WFE2LzcwZHNMQW1zdnd2SjB6K1h1WStydnliTnlvczJuU2VRVDRuYXZSMnUrNGxiSDlkakRNSWVDNnVRc2NRQ29TNjlxbzhpeDc4dmhiMHhpRTViTHJWYmNkemZMWlNGY3JmYVBIeE1Nam03V2diY3Y3OVpFZENVTUxzclRlcHl4QzVsak1EQkE0dkRBU0VYdGw3MGNkaWQ5S21VamxGUTBNeDdlWVBnWWlnMEtLRDFXc2llL1FHRE5HbmczTmpiVHlvb0xZbnRGTE40cG40aVloakhVeFkwano0MFN0S3U4NjhtL2pqNFA2alVoUEE5S09rYzltSW80VGkvbzRob2JzRURXcERKdFlSVXhyRnYwa3ZTd3NVWm9FY1lPc1FORVlSY1IxaWszcTFxd094MnRoSkJsWklZMFZ1NnhKd0ZBcGJ3d3dlNEtpSk1uV201ek9rZXJJd3NsYSs3VjIreG9KRTUrYU5FZytUYllyQkxabXVUWUsxeWo3UGpmWEdpamNHU2taUkJ5Nm44QnI5cmxkVk05V2FUeVI2c3E3WCt4MnZpM01qWEI5L2RtOVNjd1piMWF4SkNudmY1c1JaaWNDSEQ0dm15NDlNcWVLRTd0KzNFYzNPeDUrQUcxWG52T3JmWlFMa1JOc2VxVTRqNzVROW5wV0hIeTc3bDcvdDV5T014ajFSYnI2ZUYxekZzcTFwdmRrNlNWQksydTUwQmo2NnA5dWFmbHVhOGJhSEUyUnU3NTh3c1V0VHBFWEx1Sk56R0diSmx6N1piMlptOFBlY1B3c0t6VnJYYXFpRENNMWFYSm1GakJacStOaTVZR0ZoM3ZuWS8vWVorWUUyenFHbUY3RUlyLzRlaCtJT2cyZC9VZmdBbC9SUjFrKzV3bGEwQ2dSQkw5a2RmeWdXak1vZ2xXNVFOUkVYdjRQbVlBU2FlMkwwelBZeWhqczlQNm4rR2Vha1JFc3JVbUhNUEtHS0xpY24yN04zbDcxV1J1VmR1d2E1eGdYbUpqbkMyTWE1ckRmdlhMbUE4N2ZXblBYTTJ6b0JRcmlWeTV3OTNydlJHbXBGQWR0ZW1nNGVRRmpMRFR6bnpSVSsxY2tyWkJFcWdFVE5YSldOZGRlN3ppRi9YUTNldlFBaHVqUkxXVXBYdmUveHpvcmVqcCtXZG5SOUVtSlREVzQwTHUxZk9VRXFNbFIvWC9ac0p3Y2YydjByVTgvNnB6c1h1cTNWWkk1Y1hwOWozamRaR25ZT3g1bHhEN2pjL3dXZlFvcy8rak5iV1IzYWlWYWRXTGZSaWpTRXM0Y2p6QWtqUTkyTndxaEhCZitLYjk5MndvZjdxRzQzZkRRN3hMSTR1RDQyMkVmRCtNNXN5Mzc3dlB3N0dibTdWWDBBdVZjSFUzV2U0dU84Ly9vdHFhcS94TXVCWHFoRjBmUTN6VXJJbDFnNlRKaGJVR09nQUwyUXUxZmJzWWhJWTlwMWtmblRaQzM1dDNSdkxkYXZhN1BMbFhLenQrZjVtYWJTeEY1czFsTEpnRmJ2eldIK0lNeWYvdFNkU2E2YWo4UWl2bEN3MTlIOXBjTi91bWI4eisvR2tpZ3ZGd3ZEaWNEVGc0Z1pUVUhXWUtUM3U4OFRJMFhOMmg5OHlwQlo2bTdFeTRhQTlpWXU2SE1Wa1JZMW52WStMN3NkQzJaL3ppRHdvSnVWV0g5Znl1Q1ZGdWl1Q1hLSGF6RVRqUVY1Y3c2NmRBYUhrZUk2aXhyUjdvRi9HdjdNNE4wRExQMjNEUmJRL3l2VHBjRzNiQmRVZm5VYkVPRVltQWh4RmlBTW9Vdy8vRUc4aTRZRG9HV0tTVTd2YituNGNMejhHRUZYVysyNlUzQ24zQUFDVjNBYU56MC9sbjhIZytobllCTG1FYk8xdC9IYUM2eHU2cDY0czVEdkZCN0JxcmVyODFGaS84ZUxwejdVVy8xZElHcExINlVRcjRkNkxXV0dCWjlCWHU0K1loYjRPaGhxZHNDTWxvVHFMczZkWHpTWCswMVVINytjK09qS0QrOTFLaHZwOU8rRlVmSnkyUURISWR0UC9HdWszRlg3Tmo1dm9KQ3NVSEtuQ0FxNVF5UWdOKzhaclRCQXFjbVlGOFgvU3FrNUd3cDIrVFRFREFZUTlOTFR0TFRFVmtrQXR0VVVDSkhCZVdtTCtvWmptWUFac1p4cnlNdTBxSkR4NVJja1g4YkhsRnZTaGxwaHlXSzdPa0pXcUx3TmlXSXZ6RnZOZlBROEM1TUk5TmVpamczaW1QVTlRdk1EZzBOMkt4RUp3bXdvOUpZQTU2ZXVVemx5TXVDU1RyemdqTXhRTnVmMm1xL3NXWTZzUm1kY1hWSjZjSTlKSThoR0hKbUdzQVZzUXpWUk5qb1UvOUQxOXI4QnpsQVhEVEhhSGxzZldBY2x5d3pOVmRrOHdWdnZFS21zVVljNnp6dk1mZWVYTnQzUG5ONVRKMTMrWVlTaWxsOTBIRlM3Q1hvZkYxYW5HdnpvVVgvZC9KN3J2dExmWTZKbm5QajdRNUxaK01ld3VzZEc3Mk0rSC9aT1k5aWJwZlFOZDFaUHc1d3E5aTVzNzZzN21TelN4WVhadXRvRDkrTGZpdmNmYUdxUEZrQjZ0L2l5YURXL0hpRHRIVE4zYzVSMFB5TzcxK1dOQ3p0dGRqa3dEVG9zd2l6SjdmVENkZWVQMTljamlUa1lOakVsbnZSM01zUnd2VjBwSjhXQnZYZTI1dXpXWk10LzlMY2ZYYXJtMGZJeHBITzMwMHdnZkw1cW1uTFMweDlqNmtVMGRaaG8xc093d1VqSmJTalNOU1Bza2FQelM5WXh5N1BuN1BVcmFjYkJxODNJajN6ZXZrdFB4Q2R5V3RaY0wxQUdMZjl4WVJ0SGdDK1VWd0R4bDNCVlVaRUI2ak9nMHpSQk9MeG1oREt1UTBEVFNhdHVCR21hdG90SUZLcVZlUEQ0TXR5SkExMm82aHNPRyt4bUdTUDEwOGhUVnUxNXc3THYyZHZmNEo3VFYwK0pOcHY0V2xzZ2VTNWo3am5mVnVEYzNrNTNsZ2RJblM4anZlelZDRTdBMzkvdEU4VFB1dGdyWDE3L0YwNkNhVDVUK1NSUitES1BKaGMwUlpybi9zc1g3dnR4U1dXUG9kL09FUVV6aTArREFjQVB4MWE0R3c2eHl5VlluNWdnbjB0SGcxNmVoKzloVm1FeGdndnRHYWNLS3JtNEE3WUhoUExCVGZyVi9KSkJkaUJISG0vZU55d0hNd2Zid2NOODdVSkxWcUVjNnRDQWlVZjI4bHYvcEw5MTE3YXdKZlkzWDVNV1pTalE1aUlVdUJ0bWYzS1FlVmhsSUwzTjU1SkJhTzlrRm5pTXNoY3BUUW1seHVvSDZXdkxkcTcvZ0FKVEtwQk1NRjBDYTVmbWw3VFU5YTRLdy9nY2VPU1ptdFVHakZWTSt5S0tPWnl0emFBdkh0dUVoOWxDQmdBayt6NWxSWTBRTVNWUTFMc1hVRkUwck1ibGk4amNjeDJSY1g3MlBxNCszajdPM3ZzaC9CUmE4MkF6ZnZONzJIbm83emo4REhIMWNoMnBqMDZYOTJ2VDd1VXM4aG5UUWNFV0p4UGk4ZWpvdSt1RytkaDJqUlB6NDVxRVhoTXRPb3BZOFJRMXhYZmh0NWZ4aWk5WExmUVZPSmYyM0xMMElqaXI1MjZVZTEwZW4xbHN0Nkp1N3FzT3FONC9ueXVpTEdtbEhmTjRVZFhranFTblN3aGJueXNvZUxQOFdERDYzS1QwU0ptZnhWZjhWaFZLMHA1ZkFjWmZCMWtrcGV2WHEvT09hbEZYM0QxZEUzYVdZTDF1bU5UY0Q0c1VDZ204aWRSODBHMGNmTm9MK0JDWG10VTZ3WDVRMlRCRnhVWEJ3ZGhxbk1ybEhObnE5WDErdDlEcEljamNVTm5EWGVNWWFTR1BOdmxjZm5wdnR2NUNPa29LTkN5bTBYdGRyK1BwL0tXdHhmSmZvT1M0YWJkVk8yaDNWOW81ZVFWU3hFdUdsc2QzaVRGVk9tMUt4UVBPREpISzVXRENVNk1ydmdob1VqODM2MGV1dDZNcloyZG5aSGpuc3pmb05FbWRLcTk3dW1lV2l2MWlkeWV5NlhUb0ZHdjQ4RE1HKzdaYWlkT2NuR0VqUUVoT0dHbWlEV2dpblNTOGJoZ0Z4RGVmUHcreW03a2Z0MmxCQUszWS9HVWk2dzVzQzNpVWQ5ZTRHYU9BUGYrZWtZek1aM20xVEdGSjVPRTRzL2VrM1BUQnpZZVNFcFdQS1N3eWRHMzFPQUJ4eXppYVN5Z0JJK0E3OTBsYzdKQmdXNXRiSW1EZHM2ZlRBYWJSak10TDRaeU95Y0lPQkpvSGdhUDJ2ZE1QVEZ2Y0lYQng2Y28xNHljSFFNTGZpMWNqQVZkMXQ3WFBrSSt5M05GSGIwdjFLai9UNndKOHEwUC80V1Z5ZDg3eFhQZ2krckNMSDdtUmtDcmZzZEVUTkNuMWh3STlYVXFLdCsyYkxpUlV6Kzl0Z0sybTRHWnBTZHVlNWNsRmdia0d6TklIZTNQRjRWNUlDVURyVFpuV3BiUnkyZmJ6L3Q0MXh6VFVnanJJdk9Takl4U25XU1RVcFVKRGRkY1pFVjFsQklacHFVdW51MjVPSzRxTFoyOVM1dCtNdFN2bzcrRWk3aEZVNnFsdjBsYnlTTDM0ajBLbjZQVVByMi9lNVJwUGlQeE1tSmlhaHhwUk45TmxkZHN6djkxdm9oRkU3eUEya0s0ZFRaN1U5YmF3VGdhKy8xTXhFZSs1WHJiNzB2dDZjTEZRYUduakpjaUxlakVjSklONlFza1NCcmpLaXBMVEJYb1g3aFBuQlNka0ZMUHlwSzlLbDZQekh0TG9DZEExWWtoMDlBL3l3a25RM1N5djNWVWZYbzdCdEI5cTI5aFlHaThXRktuOWFaVkVrdlplQk5GazZyNldxcHRuZHoxYmZQQ0s4TFlEWktLcjdBUFFXL21scjhkZlNRVHdxcE16dURmbTM3ZmM3dzQrN0k3Y1Brdi9tVEFuZnpOTDcwTEg2SFJvc3hCa3c3aXdrcEJQZzhpbkpDTXZnZEhwMnJvaXVzTjE0c0xaNTlaMUlrd0R1NXdKUlFTSVZHZU51TEJEeHQyUlFHbkEzK01TaXlIR2tLQ2lrU0E1Ulpqb3E4V29JV2Z6YVRUN3paNHMyZVk3N2Y1bHkxNkQ3cnJ0b0k0MGNIbG9LQnBOakNUcnoyZG9EMktzYWNmM1NFYmNJaGxHclZTZ21lYzBFU0pLUXFHeEtXakhxd0pSdHBPVUFOUkVDMkhMUEwrYnRKcUtRWmVDcDlzZU51UXFhMUNpenpjMXVyNjIzQzdjdDc4OEtnVDhPUjFjYk5QR3J2bGlGMXZ0VWI2dGpOQ3h5c2E3cTdOUlZpSC8rMWFma0xUOGV4TTdPbnNsbEE5R3hzVnZEUFViUmJIOVJyKy9kRjE2bXoxejYwN01IVWtjdGVHRWc2L2VXajAzVmlxSVY4V2lMOFpiN1dnd1hhRms5UmpxSDY3alc5bU5ob0gyRWpkNytZZDFwSnB2SFlYZVhVU3lwLyt5Y2t5M3dML3ZicGExcDJDRkR2Y0swV25VQ2xOR1NmdXZGZ1h6bmRKeTA0MlpWVFhrSSs0aGp1aWJBKzNHUXhQZHZmdGkwRzVaOEpMNG9Cd2FSRFphaUtORzhZbVBBNHJhRVJEandscHVZTi9PM0VPbGFNK0w5OU5ZejZEOTJXdWVWSll1K3ZiYVV1Tm41YXJQVll0WFRzYkxmZjZ1bC95dmpNT08wN1Q3by9iVi9SeTRBZFVzVXc3c3paTGc0MFV3blpaQjNHOEdpODRDRCtLY0RpdjBNdXI1OWhRWkxydlN6aTl2SmVkREJnTC9aNDlPTW4rL0RocHZmZFJSdUIxdERTQlRhUkFod3d2NXVRY3Z2YytzODcxY3N0djdsUEdSZGFxZGc4RVVtN1JuOWdCc2NURXY5anZYa08wVlVwWWJpV0ZYaVZUb2xwaFFMa0NSTFduV2pOR28vcktqVWVjZVN0WjlSVllXU3dSdXF0MWxybnlydysxcXVrR2d0MllNcXlnYWxNcTVhN0hoUC9lU2tkSmRNNklpTlJnYTMzZEhjVUthYU9PSjlWNm9yU2sxdVg1cnlqZmVNTEZJdUxybGRYeWJBbnJJc01hQXFxTDZhUHdRcEdXMDlFQjhmZnIyQVFkcTBwdkJWbzBiZjFoblVTZU4vbXBDa0R6ZWhwanJVamlRT01leG85cFdPRktYQ3pFQVFCUm1ibnZueE9Gczc5VGNFWXhEYWJsK0Erai9TTC9RUytmdEsreFlRSTlRMDNqOE1FMGdkRFZMRGp4QnIvcGNzZXpSWkFXSVBUMjdnTVhTeDdnbjZpa1NLUWduVjZreFpuRVRxR0JhRmxjckErU3NSNFUwd0hvb3NhY0JKd3RieVJPYWlTdkVHT0o5OUVwQW1ZOS9IRktsYlFnYkFlK3d4ZERwTURaaDhWemFYZWxlcnNQUTBpODZYZ1ZBWFhaL2xuTWhmZFlNMmNyTXg0MFJ0WXBsSHVMQkhwd0JpZHh2b0lWYnV3b1RWbitkOWp5OUMrcTZXYjJrT25Rc0JyMVJ6eWpXL09Ca1pVejczSjJ3aUhEalJ4L3R4b3RYNy9Edlc5OVlidGlGNDluankwWUJLMVFpaHUzdmRldGFmTEZzR0V3S0QyVXlzTXM2YU5YcU1VcmFKaStjKzlNd05VUTJHSVZydjMzM2tjSEEvY1U3bzNwOFdBN2w3Y0ducmZUMThFQ3ZlcU0vUHdQb1A1WjRPWFhCTWNYa1g5OFc3R0JrZTlDOHZhYTJpV0R5RDNpVk9MNk44aGJIL25YZmh6Wml2bmJXblE0YWhOQk1jc0JiZkRTbm42aTcwZjgzUENOYit2WU5wNHNDcDNuQ3pYTUU1WEtFMFBFbXNMa2wzRkxHWVJXSEF5c09UcHVyMCt4MGVrdjc4bkZPYUpxRkh5RGJqcEc4ekFwdkxGSUxTYk84YkwxY1VPUGFpelhIYU9McjAvUHorMDdvUm9ibGNmMVRwMTNqbVVYMzNqOW5pOUJScEtLaStGL2E1L1N1WVRQTWwzUWtVOURYQzFJZi8vTG9ibnFHb2Z6TlBrSWtGd29RaDF6QmRqNU5vZElpYWVpUnhjNU40VHVIaEVqWDlpTGUwR0RWMW82cmgrNjlQM1BJNFdGaFkrTis0S2JncXZLRHNMYS95UmcvZ0x3a2dOWU1iSFZRWDFVdnBHZUZObXU1aGI3eGNicUdRQm4rZDJTYU1oOUZ2bFlranplUnBJR1J4SElOZVYvYXIxNWFQZWIydmd5Uk5vZTI0enE3UG5BaUxNcFc3ZjNBakhOUDA0UG9mTnFsdGpPVUxJbjlZTytXUWt2U2ttWnhyb3duMmFGMk9YeGxRWXlMakIvTGZIeklKUng2VVllVHV4R0VJZzJnMXA3eWttYVBVUzUyRHpiVVhaVjdSRHVDL1pRbHE0enpnNHVqZk96Z0dFRzNSSmcwQXg1QlRETUtaMDhrRFR3Szd1Z01SR0g4ek1waTJnN2FhQ1hRb3RmSHRIcE00MGxRQVBBU0sxUHRzSEVaTUJFS1UwY29VUGFDbWJUZnk0MXI0ZmVSL0IrZzY5UFlwU2dXbHBhV3RxWkNlYkZRV0Z5N2h4aUNXaVBBZkM2cDNGNVdHdkVMcEFGbUl0Q3c4NnFQUTM5UDVobjh2UCtJNGowS1NkWUppMkZuL0lvSEtXenc5bzhmZVN0aVhFNVdpNWJobUo2eTREQUdYelhPcXY5eDg4MW5lc3J2SFhFSUlXaDBTb3gxQ2VvQ2xGdFBKbGYvLzRkaUxWZkZQU3hhWVlhUmhPT3hzYTRMOVdTbCsvL0ZoQm1IMzQyS084TGQzbmxPQ2JSWWt6TEp2eXdySkRxZEdxSUJOaHB4M3Z3L21UZTlFOGVOZ01jTmFZM3hUYW5yUmpLc2UxS29UQ2VWWW5kUFZNRThZYmI3NFZmN3VmcjF6bE1LTEFITXBWZWkycE1GZzFuWmhoYUdZRUFZRXpqRFdFZ29uK3dkL2RNbkRpdzJPOWlPaDlEVXhSa1c4M3hrUFdSSmFIemdqSEUzQTIydlVPeVM0dGJTc3JIbGRxKzZ5WnNvVUFzaXZJMjY5THh0dVhYdEVKRStqMHROdXBFeE5Lci9ZaU9nQmtiOTJoZC9taFBFbUJyazl4dktiUTRzMTlubjBLUmhjYjRhYk1GN3pBVnk3eXkxQWVvUXl5Vk1aOGtiU3hPOXA5MjhiSUpQb1lIKzFoaFhwcU9DalBoTDhzVVZQRWR2R1ZpdXY3UDZLNXpSWldZbmlQdy8weWJIb1pza3RFdW9VbWVqcjZsWmtERnZhZSt0MTZZRzFNUGN4WEx1ZmxhM3lrKzlYZ1FpVmd4VU5xZlhzUHNRdk9UOTZYOU9qSHhzMkNrUzAvMzFzNmVPM1c5QlQ5SXhpcndkRVlzR0swWWxTRW81RUZvU0xWMFRENnljOVdrNjZSbnNiRHJOYTg4Tmc0MDRFNmJ0NkpmTUp2Vi9IWHE2MVhucExPeWpsRS95K0ZjVUNSMGMvaXBJMmY2MUlHWHdJYlZKRHl5M1RLd05JTCt5NlhxY2tCQ1E1dUZyakFkclUxR0RxaDdvaVkxVGhXcWVWM1pTV0pLeFcvTnIzZUNUMmVaUm9OaEVCd05GL1pSbG9hamFVYmFYNTBHQ1k2WmhoWXRvTlo0SmRyNzNsbXZNRkxKVkd2RGs1T1h2bDVaWVgzTUZPVzIzMVRuNHVUWkxONkpjT2k0cE9LVzllelZ4NGxPbUk4Tlc4Z3RIZWYxOHVrVVI1SUhjclBSOThaQ0hxSWtZRnB3enRlQzgwMmF4WG00NzF0cDRYdzRSdTg1TVp2cmczQ2dBVUY5dGtFeWlsRmtvUUFBclRYNnRva1ZiUE1jMFRvb09LOS9Zc3hCaFdudE9GbEl1TTVmaWg1WlVTV1VhUjIrMElKODBsdWg4OTJtNDJRbXFBcEVUcjNVSEZjNkgxeFFFS1RzOXFOaXpESUhrTTd5RUNqaE9kR0pZcFdlRS9zcVRxZ3RmV1MreXhNWGloeUl0cmlOWDkydG54VmgvWTRsclZJUUZBbXV3eUIxdVRHWUhHd3lJRFduMnJOV3NCMXZUTmx5bldjak5qaXdEMG9KTWRSc1hKMzllUUlQbEJUbWR4dCtSSHVkbE04QmJuMFVmc3lHMS85Q01iS0hOeEx3eWljRGFIRWh3a3dxOVFZaVhjbmtMcEJEUDF0MllPemJEcjNVMldKam9ZWS9EdjZWNUVQT09KVHBkM0dJTC9mNXlnLzlobHY5UThsams4S1A2TWpWYXBEb2xVY1BKd3B5K3c5OTBXcmFRV25SY1lSYTlwYUNjcWFHN2FsQVVqMzJib0JoRkVLQ0ZCeW40SEZWOUR6c1UyUjYzQlRvMjk3ZVZ4d0pzTllFakpnTXdQRmpML3lVTE03WnV6UmZSdnRON2ZsMkFXbW4vaGY0d1ZaamIwU3Q0R2JRaFhJRDJUWXFTVmthVGY4d2d1QUdpa3BDM01OY3BQN1dSOEpkbjdGZTFMcEdPSUtCZk82QmMzYkZEdnFWNkc1N0FqSkVnRzlTa2FJNDQveFhIVWhoTWdFN0FSVGR5aTIvMitLcUNjS1JZUnNwdnkwcTN6TGZ1S3JZVkFKSkRLV0hkT3lYeGpqd2NGdVJhOGVDWjBvMnBHVyt3dXM0d2JCZFpqODF1bnBPa1Q4OVNkd0R4SXJYRXBXTmlURWhGbEUySGRJelNPc043TmFwbW1zc2IvZzBsWHloWjk5UDJqVmJmbWdYR21pR1RDNkZteGg5RloyWWNoTSt4Zk92ZGIrOEVScFk5RHZWcHhHR09PWTJwb2FKMWJtejNsVG1XbHpuaFEyZTk1YnNuUXI3dXg4Wi8zaUdOTlBnMUI5YVV4dmllYlYwQUI1alNtcElVRVEzZmF0OVZmR05XWUxLRUlTaWE0dVVyUEw5S1lOekNQY3lPR3ZZY1U3VXZVbUo4bXcrM2w2Wmx4OXZjVUZjRmlwK2Q2cSsxTjJiUFBLNFFWYjZOVW1rVGhXV0JrdDd2YkNueUtjSFFaVWg5SUdKWm16TFFNWjRHSk9kYTNiUlRqSkg5L3liL3FNcGk4MFRKbG5aa2VTcXdWelFydisySTdONXM2Y0Z6UGM4VHlCNHRrMWVVMEZQOTZZWUw5VzkzaHgwY1FTZGR5N3BZMlZjL3pIM3ZDSkRDOTd3c0tYdzNTNW9UaUlNdFV6dVkzRTBlT25TZzBRd0xNNUN0ZFZZTEJXWms0blIyYWt2cFJiWjJldFdlKzl5dlVqNnVhemd1K0xkV21LOWVSbTQzRnBldVZHZC83LzVoYy96R3ZXdm1aL1hXZys3aDdybVArWThlSmJUVmxsVmhiRnJLdTYya3hreE5XNEIraFIzQUZ6NkdKaGVaZlNWRC9uTlExZFhoRk5OSXo1ekh2ekpSVldoSThrWEZYUVQrQ0V5ZDFLOUlmcTQvV2ppa1kzZkZtOXQxZEY5Vm0rczBYcXgvekdwNDRPV3FMUVl6cVExVWhQR2ZlejY5cDBCa3grb0ErRW9DY3gzT1dQeTRWVktaQmYzYzVIaWIwSUhFNHZCUFdNSjdtNXB4a09GWS9RT2hWTXdCWHhnZHBXWjAvRUlmb0VIbGZieG5NTUtqaW5sTk1VTXVaTW9QYkVFVDVHQ0tOdzczTG52czArVi80VHYzbWVld042NWlpWFdWdHFhNHoyNmpPYkI3SEpxQUxBWUJHTStMTk9ZS0hXRGVlV1R0ZXRhcElsZ0R1cnJXamliVzFuQ09ROGJ5U3hsRlFBR1VLRWd5VE1TVTBuWFlPSDlmdTMyYklxQ1JVNFE1UW42WW11ZUhreU1GQUVXSWh1RUFrOXBOT0RBSDdOczhraERlWkYyRHdYa2ROblUwRG9KanlLQ3VjbjdCWVlOczlCMXFUOHpSS1ZHMmd4ZUZzbVNJRTVwNHdQaGhwbCtmcUxaL3NnOFZmdHp3YU9uNGp6bVBwdThYTmlON2kyclBVdXYwZ3N1SGpBSzd2UzZ2Zml6ZnN6V0s5KzhxOC9NdXplOEcwV3Z1UG02RlpSbEdJUE1LUlhzYmszUGh5QWU5YWZZL3YwQ2FlZnVGaXdPRy9idExEMzFyT2thUHJIZHNubzEybHFQMGw2TkRTNjZJNUZGeFhGYWdBNXJYNkxxU2o1N1RSWVVhTU80TG1ndTl2QkhidjNZRVJMRWpseWxnd1ZjTStkZVhTMHUxOUgxdWJlTCtrSExJY1hudGhLVFZnYjVobHBKcFZYYzJMQzVrcEg3MGpSRHpHTmh1cW1jVllyVlgwT01Wa3JMSTFpTEFpcnRSQ3d0YURNQ1ZsTkxBME5OdFFVKzREVWhFaW8zOFc1MVNZZGFPUmNkTGU2OHpDT1J4UEkxV1F0Wk43dE82b01ZQUxoTTVXaElLSUZLQll1UjY4T3Rid3pyMDdNeTV0ajlZdU0vMmFwdlB5VGMvZnpMZEhXWHg2cFduK3pNNU9YY3VMR2l3R0pnZHlDcXN1MmxmUTVxLy9OQXU1eE13VFlDT24yd25mMXFRVjNpU1hqQ3ZNYjBoU2RLT1BnQnBoMFdTTHZEbElqVmhjZGJyUnVPMVNueW5CSml0QWlpWWkrSGlLelRUSlJVWkZsVmJsb05yQXBmQWVjUXJLMnduMW40bVc5RXN6UlRLR0M1bitZdDlxcW05Mk1KNnMxMm9yNlB2YVpneEN2WHh6SnArUTQ1ajN1NDA5SyswOTkrWHNjRmQ5L21YSGR2WTliY1VreE51SWVyb3kyQ0FOM0czN3MvZHR4Ni9sN1lkYUFoc0c4bkZLTi84aWxaamtIT09FbkZ1NE1vOUlnSEZ3Z2dRMkZ6bGQwMFJEdzNGdHNMdW82dnpnUGRqcllYR2xoVmhTald1Tkx2aHZrMi81VDhQcnFNRlJVeXpaZ3FiS1J2VmtNNTJrQ2NwTVRUTTB5YWcrN0xHV3FxYWJKZUZyNUQrb1pUYmxZbkJpZktYbmZoOVRTcnlSQlR6TkNqR1NsS1VtV3dYNktGUzBjWGtzWkRvR0hETE5pUUFBTE1OL1hBQUdpVFFsVEltREc2ZXdyVXZaVXN5SVlMTzcxOGxsY3VrRHgxRngwemtvTVRqNFBBTTVXajA1VUxlS3kwelNraG5XempWTDlKK2ZPbkFWbDNCaDcyZWh6YXZJc2g2KzFKNUs1QllpRFRhQ1RMR2JiMXVWS2NtS2xCZ3Bac1d5aFpwc3NneGlWWm50WkdLVDBjbEQzSEJoZUZpUzZmSU9KZE1KRHRnQXB2OTVXY3prYlBUNHZIeGZ1ekZJTStTNlN4em11WFNiMWsvcTdEaFFzU2NMTnJLMi9uNVU2em9lWGlCRExRRTJtYmllVERGTDRFS1NSSEw0VlhmeUhXTTYvTHZwSGgzNXhQOEpkQWFMK1VSV3hOREFVTGs4b3V3NXZEZExaT0U3STdEU1VvUDlaLzUrZFhKeUVrQVloa0tTU0lQaXFaQVVHb1p4UHBJQ21jaFNKQk5wMVBGQ2FxWEp0QmtBSUVYbHNNdldJOThaUUZkWEdNcHlHSWFoQVBDTnNxT25LeHpseExLeWFlbUs3LzBMVkFsSGFNL2g3UE4zLzd0KzQ4YXRVOUZ6YVhTVVdyb3MvT0lBV3pNcDNiMDdsY29zWm11aitxUFUwcWR1U0RRcVpzYjZyTHBxeTg3dU45TktORFRDbEd6RHByQ3pXQnJMK2taR1IwY3ZYNzU4OE9EQnhUYWt5YlBGMG5NVkFNUER3NlZTNmNpUkl3L3RlZW5TcFZ1M2JuM3h4ZVBmWnhuQW1qVnJWRlY5N2JYWEZ0aGYrRDVuVTNxbFl3U1RuREZHS1JqcUFhSTREQVVrVFZ5TDAvb1FCSUcyUWNHTGV3eHdIbSsxNXpBMk8zdHlLcDlSekZ0MmF4TmU5SmdaWnplTzE4YVY1UGpjK1pFTHoyNnNKbWxySzR2RkxiU1hrcmgyN2VGbHZkVGNWTVhrdHNiVVJzVFNFbytXM2JnNFBGMjE5UXNrazhtc1hidjJ3SUVENzczMzN2cjE2NytscHhCaTM3NTlUODZTMDZkUEw3d3pCd2ltOVVvNW9Cc1VIRENtcGdHbFpyeHZ0YTYzc21JYzdkSmVBbXJVN2ZjQXhMSE5nTkk4Z1dmbURhSnk3cXNxbU9zd1JnM0tBazBEaWo0ekViaUJhYzVJa0pJNGh1eUM5dHExWXBFMk5JSEJqTlVsNHV4R0Q1UjZ6TEJ0K0w4N1YzMjlnTC8xQmNqbDg5UFhBRENHOGRxLzBick5OalFubnNaKzdWcFFENnBwRzE5RURkd0xFTHNWTlh2ektQYlRmSy9Pei93QjIwQkFBUkJkalF2cys5NHU1VTRVNklQWmpYc0lxRWtaWU53dkFMZ29MRWxYQVpCS3BZNGZQLzd1dSsvMjlQUnMzcng1dm03Mzd0MTdvbVk4NnY4VkJ5ajNPRWxlUDFkTGpydDlsVW9xbGRNWU5pRndBMmg1U3ZzOWxyZjFlRW9Dd0RpUW9ZUlNBbml4V29nSnhtUDlTTzVYQVFEVXRIVWQ4QmtBTUxDU0c2ekZCa0lvQUVMaStWMFhMYUVBTnN4cTBnM3FjMUFBakVGVmRRb0hOT2gzZkMzQXVIWVRwbGtBNEhFWTNDMEZDQUl6YndLMCtoY0FqaGNnZ0FQYklOUTBhVDJ6MkhVQmplWk42akZtNlBENkhSZGEzdlNjSzdXZy9IbnJHeWFnNjNCODJMck9IZVJPNUNpRGJzTXZ1cTZwbVpRQzJGaExnbnN1ZzBrcDg3aitiY0luM3hOTDQ3M0tuS3hldmZyWXNXTlhyMTc5NElNUHJsKy92dGptTEFER1VOY3JiVzNkQ0dqNVFxR1Exd0M2YWpMUU5BMEJCME5BQWVFakZrb0lvTFRXWW44Z3hORHpGRlhtc3VtaTNDcG1WZVRPVzNaNzVpT1lwbWtiQ0pqdmYvVTVHcHA4b2VwMUtKamppNGFLNGoxNUJDNXpYWmU1QVlPcW16bk5ORTF3MS8yb1dtMGw0TlEyb1JuR3dzdDZsYlJKVkoyZ1dHU0dEdDl4WU9zVVZMZmhPSnpNWDliN3JmdERmRThzeWJYS2ZYejY2YWVEZzRPMVdtM1hybDJkbloyTlRhZE9uZHEvZi8rczNuN3hMVmZMb1ZTcXBISTVjeFA2ZmwwQ2J0em82TUNOMUlrQnplMFBVTGxRUVhjcXBlVk45THVsU2lXVlFxV1N5aFVlclBxWjQvenpVNWNMbmRZcm5UNVNiL1lkRDRhdFExemhmSEphcGRRLzg5R3FuMitiZEx5NGhvb0E0Qnc2UElmUlRRYTVMNCtVZXh3VWhCQU82Q3BpR1FsQ2RCVkNxT0ErZEIxQ3FLb3FacHBteE9VY2g5dTJMbnlIRTBNSGQ4NWRUMlplclB0Yy9BcWZ4cnNuUWZpQXJxb042cU5UNXF2eEMwdnVjV0xyOFAweG9KMEFJTnc3NTQ0cjVoN0tPTEVKcHRSV3AyOUNQR3c4U0xWNkhhMXZiTlBCZlg2ZmtZdkdjbkNWR01iWTRPQmdJcEZZc1dKRlcxdGJlM3Q3ZTN2NytmUG43NXZLZnZFdHBxVktwY29Ob0NOVk9LcjF2Uk9rY0tHQ2JnQ0ZveVlBOXgxbUhqVUk1Mk53Zjk5WFFTcVhRZ2tvNUhzZldGcytrcXMwV2RJczFiWEtnMUJLRHgwNmRQdjI3VHQzN295TmpYMzg4Y2VEZzRNVEV4T3pld2tnRlgvcXFCOUpwVFFOSFJYTnpKVmNBS3kvRDdrQzYzL0gxUXF2SndFQUYwNVdPam9BbDRzSGZ0eHF0VnE4ei9MS2xTdS8vdnJyT1EyYm1KaFl2WHIxWTd2T0p0OFhiVzF0YlcxdDAxK1hqNnZFeEpmMzhzc3Z4MTlQblRvMXUxM1ZUWTBCS1ZTUU85cHJxOEp4TlVxQkZDVklBYXB1bUc3cDdiY3ZkSFNmeU92dG5LVndBWWNPNGVUSlNuZGhqamhNTXBsODVaVlhudnhsTlZsOGxwdXJQQnhDNFRHdGNOU0FWM1NNUERVTm5YQ21NUy9RVEZzNFJXWVdCbnAxQ04vellkdTlnQU5xREF6VXE3aWJQTE1zbjdYS25EenB0VVJ6cmZMc3NJU0R4UXVocGFWbFNaKy95ZFBETW5lVmlZbUpCMWIyai9Qa1M3K0Vwc2xDV2VZUFlMVmE3Zno1ODA5SVlyS2xwV1gzN3QzSlpQSkpuTHpKMDhZeWQ1VW1UUjRYeS93QnJFbVR4MFhUVlpvMFdSQk5WMm5TWkVIOEgzd1RHR2c4a2dKN0FBQUFBRWxGVGtTdVFtQ0NVRXNCQWhRREZBQUFBQWdBQlhwaldJL1B5SEsyQVFBQU53UUFBQXdBQ1FBQUFBQUFBQUFBQUxhQkFBQUFBR1J2WTNWdFpXNTBMbmh0YkZWVUJRQUh1eVBrWlZCTEFRSVVBeFFBQUFBSUFBV3JObGpicm5vSjZBOEFBRFFTQUFBSUFBa0FBQUFBQUFBQUFBQzJnZUFCQUFCdGJTNWlhMmwzYVZWVUJRQUhlbXl1WlZCTEFRSVVBeFFBQUFBSUFBVjZZMWgyOG5YcU1BUUFBTDhIQUFBUEFBa0FBQUFBQUFBQUFBQzJnZTRSQUFCdGJYQmhaMlV2Y0dGblpTNWlhVzVWVkFVQUI3c2o1R1ZRU3dFQ0ZBTVVBQUFBQ0FBRmVtTllObHhXc2lVS0FBRC9OUUFBRFFBSkFBQUFBQUFBQUFBQXRvRkxGZ0FBY0dGblpTOXdZV2RsTG5odGJGVlVCUUFIdXlQa1pWQkxBUUlVQXhRQUFBQUlBQVY2WTFnc3lqUkw1d0VBQUdRR0FBQVZBQWtBQUFBQUFBQUFBQUMyZ1pzZ0FBQnlaV3h6TDNCaFoyVmZabTl5YldGMGN5NTRiV3hWVkFVQUI3c2o1R1ZRU3dFQ0ZBTVVBQUFBQ0FBRmVtTllKUERiK0RvQUFBQTZBQUFBRWdBSkFBQUFBQUFBQUFBQXRvRzFJZ0FBY21Wc2N5OXdZV2RsWDNKbGJITXVlRzFzVlZRRkFBZTdJK1JsVUVzQkFoUURGQUFBQUFnQUJYcGpXQi9DdEdjdUJBQUEyRHNBQUFrQUNRQUFBQUFBQUFBQUFMYUJIeU1BQUhSb1pXMWxMbmh0YkZWVUJRQUh1eVBrWlZCTEFRSVVBeFFBQUFBSUFBVjZZMWkyMTRqYlhrY0FBSkZIQUFBTkFBa0FBQUFBQUFBQUFBQzJnWFFuQUFCMGFIVnRZbTVoYVd3dWNHNW5WVlFGQUFlN0krUmxVRXNGQmdBQUFBQUlBQWdBSlFJQUFQMXVBQUFBQUE9PSIsCgkiRmlsZU5hbWUiIDogIuWvvOWbvjEuZW1teCIKfQo="/>
    </extobj>
    <extobj name="1BCC2C28-871D-48CB-8BE0-2867F7803ADB-6">
      <extobjdata type="1BCC2C28-871D-48CB-8BE0-2867F7803ADB" data="ewoJIkZpbGVDb250ZW50IiA6ICJVRXNEQkJRQUFBQUlBS2g2WTFqZCtBbzN0UUVBQURjRUFBQU1BQUFBWkc5amRXMWxiblF1ZUcxc2ZWUmhiNXN3RVAwK2FmOEI4WjNFQnB6UWxLeXFHaldidEsyVmtxNmZQYmdFTDJBalk5cEcxZjc3RGpkcGc1TU1rQVgzM3J0bjM5bWtWeTlWNlQyQmJvU1NVNThPaU8rQnpGUXU1SHJxUHl4dmc4Uy8rdkw1VXpwVFdWdUJOTjZ2ZHk0WkpBUHFlNGdjeG9pTnpGdVJULzFYbG94Wm5LeWlJS1l4eFlGZEJCZHNoRU1HVVJKbXZ4bW5xNzgrNXZmd1N1KzFxa0ViQWMwdVlxUFhyVkhmK1ZhMTZJME8vdkFRWElvS1NpSGhVZVNtc0RnaHBFKzU0V1dKNHJNcEZvVjZubXZWMWo5NUJTZndXUzFzZEJDeVBuQ2RHZkVFMzJRT0x4M0JzVjFrR2tCK3pJdEZvMU9FcnlEV2haMVdNb3I3aFB1U201WFNWUWMrQzlrSGYyQ0xWdHYvVW00MGNBUDVyamx2eGJFdE8yWXAzY0Z0QS9xRWk0QXo2TTVnaGtOSENFa1lCNFFHWWVpRmRCS09KM0Y4TXBzamlQRHhLSnVnaG82ZEN2QTFOQjJ6eGhjbkY2OHhuZE92ZEhpMGhkSTVsOGJjMVFaTGNLaC9WSG96NDF1cnY5emY1Sks0TG4rVVhvcHMwL0VpQnhQeUEzT2JiN2cyKzJVNjJLMlFvaW5PZ0ZiWWJXcGJueVJ4Ti9PYmVFOWc0NUZMZUpEQ0hCNEdwMk1GbDJ1d00rK2JwOFBqT3VIcTlXWlJBSmlPbFE3M3Z3RDgrQWRRU3dNRUZBQUFBQWdBQmFzMldOdXVlZ25vRHdBQU5CSUFBQWdBQUFCdGJTNWlhMmwzYVRXWGhYYnlETmR0Y1pjQ0xlNFJnaE1DSVlGQUNPNGxPQlNwUWdzdFVxSDZ2TDMxdjk4NDQ5ekNISHV2TmRlVkNmWjc3TXg1MXJINXVGK2ZsQ1B2VVEzaWQ1YXllY0lIUVcybVVLMzRZRlhBSDJjYnpQZmF4ZVVSaDZPa0JrZlcwZnU3OGlvZGthdkUwWDg0Rm5Tei9oR0RFNnY0UGowZlpJNk5RVmxwT3hZbVQwN2lUTUxCY1g5K2NKcE9WNTlxRXdrbEJDelBsZjVhbytGNVpXT1RPRmZaM2hGSWhrUFh5YStvZWJqUWVodWIwYmlaUW9mU1Y3aHdoU21OdmxMa1BWY1hPTUdwRlZSY05lbE9MQnNVQkUvTklzaTQzOTNRTUpEbHVsVDdoM3JZWHZETEFnbk5ZNWNvbTFPR2tSbmphcHJUMjFoSzc1aWVXa1lWSWptQ2VMYUVLR3M2aVl2MGkvSEJIMzJURkxBWkozM0FheW00NldwMTEyM0trR0VyN0xtRVlnVkFma1o4V2lSbHBhZFAxSmkra3llQlVVakwraHE2WTVXTm1EOE96U2ViMkUwTjV2NVZYMit2Zis0YnVrOW1rN1VtMWc5SG1EcmE1UUJjckJUVW1IdC9IVnROQkg1NkRYYXVMdUkxdm1Ed0IvUngwTFZUQnJMYXlEV2xRZXBVSkQ1c040K0tyWWYxaDZGaW9ZRDRVOHlBeUlhZ2xEeklENldZVGpHdlpIMzZZMnAvME1HenBjeHp2eTVmRVpRVVFmYXZXQ1NyMkRsR3ZjNzhCRVVuRjdQWXNkYUpDZlZhOTJSWHJ2QlY2a25iWDRoOWUvRVFMengrYkIrOGVqSFpYekZ2TWg4MTB2RWZLc3ViYW9qU2dxRUNnSDFIVVgyb0p3REcxWHI3V1VTMWZDS3gzaUJBeUxkY3crNE9SZDVmUCtlQlVpZUdOYmgrS3kvREZ2WjN2S0V5Tk4yeVg2K0EwUTlPd21HZjM2SjBFNFU2bDg5OHpuYnZtYUIrVEduUmlkQVNxYU1rWmliMEtOcXlzSlBkODcrSXZiVWMyM0pvaWRNNkptcHh1RUU1RFViQW8yNzFtajNrRkgyM1E0RXc4ZnQ1bFRlNkJvM3pQdnRvVjVzalBuM3N5V1d5RUJCNnRUOGhSUEZVbWlpTS9kZURONVZiYnhXNFBzODNXZDVjcWFDOG0ramhscWJBVUVoanQvL3h2KzRvZkhnZ0I5OEV4bW1ZUHcyY2pSeUQycm9yZzVCZ01CTUlKSE9IelpHalRtSlpTejgzWnBzQ3pPbHllZzFEeklta2M4ekc3U0haSFBOeDRWZVphdnZYZmFVNkZ2K1AvL0wvM2Y4Qmo2RmhObnh4MGMyZG9uZ24wWWVNQ0s5blZlcmlzY2RzN2Fpd0ZpWlR5ZjdqZk5TeUFZQ2kvVk4vMW9Ba0Z5TmRqWm4vVnpNQytVNW5NQzZ5cXlQL3NJL2lRaE52QjluMmVUYkFFb2FDVHh3eFJGN095Vy9sRGt1R1ptZXZYeWpZK2VOL0xnQTB4bGdHMzkvY3BOVGdRcDVRN1ovT2IwTWpJaDJrTEZMSFQ2bDZmek4xVUNrN0V1UCs2dDV2c0Z0TEdtczhqVEhLWnNQRFczWmhOVEZLWSt0aTVuenVvZHVxWXdCRTg4NSt5WmJtZ1JwZlRCb2hMZjNZTHVNWjBWOGZ1cWs5M0p1SmhPeGpmK0wwTzZSNHc2MFNqTnZvSlliYitYVHNURHJvdCs1Nkgxd2lKU1JsbjlWTm5qTlFLZDZXbXdTZjU3TnhhNlZsRHpualh6b0tuTko0N2VkeWFuZ1BKcnBwL0dtemFPOUVaaHFHUWhaNTNHOVpYUisyRm9sejZoa0hUR3lqVkVKRElNaGx3NmZWYks1dUF3T0J2L3pabndkRnZQYitlNTh0OTNrQmpySDhXT3RZOWFLQjVwbEY0WHBERzB0K1JhNFhxY0hVWVhkRDhmV1hBNWhzeW5XN2d0K05PeGxjRHFKQnVabFF4VVgxK1V2RlRtcXRDb1Qrc0d0NzFPNnE0U1E1Zi94L3NSZDJ6QWszTnIxeGs0aTE0NXFmZ0RKbU9QYkxTVXB6ZjVhQ0NwaEZ2d0RaRGtaNmhGcUR3QTA0VGRvYllwMXYyOFJhaDhNaThYVmhSWEYwM05MMU0xQjg4bTJmYkk4dFFENU8vdkcvTThpQjJiUTRHSHl3OGg5K2pMSWM4UEh4WWxoUkZMZ1RjZklRYWJXeEd1UUgwMFJBQWJNRnRpaUxsYVNRUE0zYU5EcHNYMEg3SVF6bnBmelZYdjFST0E0TGhYUW1yL3E0cVJ2cG1BQk5wUHkzR1EwM29CVTBIejlyc29EMFF2VHc4M1JmTkVwUGU0MWFVWitKZWUvU1MxU0doVVFsU2tUTWlJWjNncmhlQkdCYS92Y3Y1MDRZWFpkYWVhN015aFdmbEtQdlVUQkVvMmRJeXBmUHNha29HWUU4K2N0NjJaM3hodVJFN3ZwbFlrQWRjRGEzYWQ2dmhWSW9LYUE0V2RPd1VDeEdvVjRUeDFlUlJXbzZGUndybllUMHpPR01QUlpxTHdKT3AxMk14dzZWS1NRUEJFRlVITkJaNjlOdGdhZndSeGNwZlQ0c1VwNVhKczhBbUUxME9QMkZoVUUzZzVTVERnd29zb1VMZmJMalZ3azk5ZllrempxKy8yZWVxOGFaT2RQYTU1N2RtRGRPeW5senRXQmdKUzJDKytZVjJJNCtsTWJ2Rm5vYUJlKzM1SGRVNXZDaEovajgvWTRSV0RYaExJa1ArdmE0b3lSR3hyZUhtTS9FZG9sSHZITzB1RzJkNUpCQktHZFU3YTM4dHRwaDBLV1A1QjQ3K2NsRUhaRU9yWERqTC84N1RwNGk0S1NkbVRFZzQ0MjdLWlZKQysvWTlpRTVtaGNNZytWOTFXUU1HR2pJa2NzbUx1VW1ubVNla0JHOXQxcFJuVXpqa3V4U2RKY25IUG1NcURGVzFCNXppS3ZuamlMcnptZk41d0pTQUlUbkxqZWZjb0VRcVdkNlNXWlFQQThpVkVJU3p6SzFhbDZ2Z3p3QmQ3S1kvOGQ2K1pvWnFaZlVrTWdhNFNqamdaQnI5MjhYRVpkWTJQME5GQzl5NkNVYVFXZERRZ2ZBOFp2UFo0TXM1SWQwb20wTXZYQ1dURndLM1RiSDk1ak5KMG1GZzl2U2Z1WEVScnhNUDdLN1BjOVJJand3Yzh4RURON01VazZSMG9jRnlPNi9uRjhFMzc2OWxCZm1LTUYycW1YZW1XUUxkdUF4Vmo0eUNrR0NqdXFsbXQ1NlM2NHBsVTFnNGNXenRldmlWS1FFeDY2TTFNREtKdjMzZXNUdzd1WkxqeVpMR3BxU2tjSEE0QkxsZVRTMWUwTlowK2lLVmVhb054a29LQ1NqSG4rdnRRQXpsSzNWclJBWlBOa1hSejBqOHV0RFVsS0M3TURIOURkRDFKZUE4TXhJdi9rZGQwWWNnOXJHZ2FUN2RnSmZjRUtjKy9ldk40Vkc2Wlg0K0IybDdXMzNjSEVpOC9aYXRleHAxRXR5RzB2c3JtQ3hYMkNjZG13RzJxOWNlTnN4NkR4UVpyZkhGRXhHbVhKdXlkT0toU1JTQzBYcVRCZU14cDBCZjVUOXlMYTRrU2g4NXZHRi8vanZCNUJhUjN3L0g0QjZaZE80MzJMV0pMWDczS0dpN2hURVBwRmVHVSt1NGgxOFVHLzhhdzVMTmtzQ3lOakx6SDRqNjVZcTJFeENvVENuMW5rWW5tQXFqcy9LOFRqdXloUEFJWGdMU25uSllPaDFVQ2VqTmQ2d1lFSUdIQjdxQy8zeGZ5OTVsTUdZaVdNbi95dVJLaFNjT3kzeXl6Ly93UzRTSW85TU9Eakx2a0NLbnRnek5QYytqcUtRRElreER3WEtvcVI3cGZMOVhkUHF0aHhMNDFVSDUvT3g1VzVLc2JOaWhqMzAzc3NxSWlNV291MTk4RzBvdUVBblpwdXA0d2Z5M29FbkxxU05oclMwT1dwK1UzMCtxVXZVZ2M4dDl1MGY5dDBnN1lCSDNIRWxHaGxCYmlPZFFhOWVkWWgxY0xFZmxiTTVHZmo2VlAvZzBESjdVb1hhRXN1SG8wMVYxdkxjem1LZXVRWkRHa1BXM2RjQWs2ZndVTWdtV0pKM1JEenREZHQrUkJVMGt2YkRBcWFhdTdRN3VJNkhMUGs3UmhXRUY5REduVUdRSlptQ002bDNuem81V0F5TVc2ZUZtMlBVeEFXaHlsQWNNaitXN3BpMFRDYWJudnkrNG1XNlNWME51L0xlUGpIdk4xNkx6b2tqd2ZkTkhzcDFIWS8za1MweDZFY3Q0K1RCWnFIN3JmbDFvQ1A2T0NiTlRJTEhsMUVxcUFDZ3lkdXdWWERVUlZjTE5Vajg5V01xNUd5eXYrRThGNWFZbzc3MkNVTGNkdkszR3YzcHRCbTc2RXpkcnYvNWo1dDVXMTNYaGZHRFBHMHpXcWxWSlY0UkJoSTZIOTN6TmJhcnBBUGptMVZ4UGM2K1g1Y0Zob0NrVjBmYjdMODA5MG1RVHUvMjZNSTB1cTVKUnA2Q21qb2RKNGM1ZnllYzVPTndwTlZwamtNT2N1SVlLc2VvejZpNzhBVVhSTE1DYWFGMGRWRmZ4WXErRkkvTHVtNitCSUJjQkhySG5pakNwMFVXbWhUUVVpK0Y1ZjVMck5SV2g1R0o2akxFV2NhNExFL2U5S3p3UXU0MjJXZVpQM01qSnV0WUVoOElpSmpYSlhlWjBwYnFGMU9OaU5SR201SEVydDZkdVNvQXVwRVlwWXRMQ0xhWk5RRUp0UkdHYllHb2tpZ3RIWFhNN2lCcnZVM3QvaW1rRitCZUhYLyttb2lVUTNYZTRuT3g0S0hSRGxvTjhpQnVXeTA3bmwzY0syeTBXdEFkTEJoYzRhS3FEN1dSelNzTWZSM3FRek9ta2ROVVFXQkdiM2VYM2hCaXd1bklFanVXdXNvNE1XU25LWkNlcHpVekpaeS9PYjY1NjNaZmorZmt2ZTVmUGpLWnZMdkhpS081MytNY0NnRTYzZFFvLzdmdGZuMnEwaExuUDlWRGJ2eGpKQSs4eG00VmxVVlZJa1IyY3A3U0xtTlhOMzZhNmZjc0VUbjlqR3ltUHJQdUd0VmNkQS9CWWcvYlpZMEZNd0UyU0QrNGJsZmVQVzRwQU9ySnJuMllHeUU2V1hoaUN4TGtlWnNRUlNXd3YzN0hrb2hZNThwY0c3aEtaTmR2MzhRSDljS0orM1ZYMzFvRFZuM2FvWkhuYjdadkgrS2VSRUk2dVFDMjdFMldja2ErMHRDNE9qeThDU2VhSG5oSTQrTk50LzFNbkFBV0JIWTZvcTM2NnRrcTFhWGdtYjJJTXFQaU5Cb1BvZkdUQWV3S1ZPdjVId0oyUXo2TUdBQXFIZkg1L0VqV3VnN1FuSElyZ3FqbGF4bDlLUFpoYkpqNWFiZUxLd0pyTU5QdzMrZXR1SFk3TnJrcjkrMUdmcTg5MXZVVndWRjJ1NDVKM0ZyM0tiYyszbDVxWldUc25NYlE4eDBUY09KR0lsUEEzcmxSOVBWNllvb2tBb0M5QjcyaWhaSkx6cmU1MXp6d0FManFpUU5yR2JrbTZVSlpJZ2llMFZxMnRNL0thckIvS0RlZG5TclBsMDFkZ0pQdzhjTGdNRTRUdXF2UDdtN3VqK2lMUU94MHFyVks2Q3VTR0h6SVVVMVdHRGZiN0RtZmM3RWxMdkgveXZLZ2ZldzdSUXR3V21TWFZBNnRMNUlFVFptUkZJeU0wSzgrbDlGRG0zWUlqYmsxbzlab3FjMTh3RElSWlh5NytiMjZzV0NJUUphdmx6bUQ5L3RiSGQvRTRWS0lUejBXS0RSUDZ6aHo1dlVvUXVTeVBXSDBES2VqeUV5dXdwZkNvYjlQaTdyVlVYeVVRbzJaUkFBTTVITHJOd0E0NCtCbWdUVkIva1RlQTVGRVVBZFNNc2hMbEpxL1hKRllSTHNsOFRUekgvRWlKemN4bmNDLzdPbnF1OGRmT1JTVWZiSFJabitCK0didVF2d0huYlhMY0hjQ0h0VWRsWk1qY2lPUDNGckRwQzdPcjhNZFErVzAyczBRY3VxazdudCtTNmtEWjMvNWY2b3d6cUhkK3B4TG1RQVJLeDA5eC9FWXpxb2g5RHczK2lZMUpVQ1d1UDE5RVZidHlPWHFvdjdLc2VuL2wvK3YvMy8vbXY3Mjc2L0pWZWNTZXFkVnZ5ckVsQzY5MTZDbUI2N0cwK29RbGpvTW9ZaU1IVDR2dnlSV2VlaWlPUWRQVHRObnpLWTlob1RqdjZiOS9YbkFlci9Xc0hFY0lHTCtkc3VzVG9Sc1FhalpheWJ3aVozdlQvY2RFUUQ3cVJ4blhvK1FINGtITk9wbHo4OTE2RnpRbmR5bVFHQnQrMjI4WXZKblBLc1NkcERTdTU5S0VoZDFWSXFVUXRRK1BEWkVBVklqaFVJOHdVd2J1eTFKK2ROVFdTTTRyRzJpdG1TSnlOQTJydDRYZ2p6VkRXUHhueEltc2RYdkpJK1JVeFFJSUhHTDg4LzUwNHdaTmZ0Z0hwMHZzVGJDMTNhSmVjVDdzemZaeXFySU5DK2txYzEzVGtkWDBNMXBRMU5pRktkUml1bTRoM1dCRG96UHJKKy9aWkUxRHRoTndMRGNRQ2J5U3ErS2tYRk83TVNvTllSYzI0ZDlLaGhybUxVb3M2UFNJSDRHS0hObjg5U3grRllpNVFBRitBSlBtZlFtY1YyNE01eDQraFp2VTJmM1ZSMWN4VCt3ME1HeGdBTk44Y0MwUmdESlJ3Sm9LdXQ5NytWZUZWM08rRkMvbVhKZmxvcjMvTVVKWXVXcGd2cUptRTlqOTdzME1adk1pWGpLeWNtbklPN3VBNlg1cmY1UTNERmtyVzVYM2pDcythTmVURWdGRlJTQnVKdWgzbHdZQytEM1p6TDZ6LzlaTmhDaVUwbi95U2kzVEkzY1BPM2YvWjk4TEJzQ0dxQ0kxbXl1TVpnMTllKzlTeUZUbUFCcFc2UjhlOXlNdEdxSWNCR2daS2c0eUdkYVZtS2ZmSVhUc2diVjE2M2RWV0Rxd05KcHlrYTZxcDJxQlVsNlpNQXBWL0UzU2xlUkNPSldoaUZRRVFoRHN6QlpyZVFpQWpBVUFQMklrbEhDUjNvditqOVFTd01FRkFBQUFBZ0FxSHBqV0tzOW43T2ZBd0FBMWdZQUFBOEFBQUJ0YlhCaFoyVXZjR0ZuWlM1aWFXNlZsTjlySEZVVXg4K1ozVTEzU0Z3cVdRUFNpQzNHaHdvS0JhRWdSVVYzb1ZiUVZWUmFWS2hndGdoaWZqVEpOaisybWJXYjdFeXkyZEc2Tk8wbWpjbWFKb0d3U2V5YXpXUUpqU2o0bEFlaEQrSnJuRHV6QzBJRS93SFBuWmtrMHlYUitIYm4zbnMrOTV6ditjNUIvWmRoRllXbW9QK1Y2c3hxOVc3KytUUHcyZ2hjUHZPNkFoQUt5ZkRqVmxpbTFmbHpiNXk3Z0c5RzNxcDdPeEtKdkJONU4veHA1eWN4ZUE4L3dJdDRDVDhjQnBqOUtBVncrb3NuOElyUTR2VU1nTCsxQVJ0OUlUbVkranNzNTU1c0F1emdCM0h3UittZ1BxUnNGMThJcDZMUlh3RUhEb3E0OUJ4ZzV3RUhsQTFnbDRQcXQxRkI4MnhZZnJGNEhMREhPV2h6SFZnUjF3NUN2WG9Sc00rSmlOa1JTOUt6ZENCOURuajlnSWlvMFFFb29STVMzeTlFM3RyNkZyQlZPT0hGeDRWQno1Y0lQdUhZRVBxVEtONUE4QXgxZmJ4YWh6aUV3akI2VVVpaXQ3STVaV1R1c2FVU0t4Zk03R3BsYlJrQVJJU0crb0F2MnQ4V2l6ZjZUclUwdHpUdjl3QXdLalI3QlJrOUNxZWo1RCtXUnY4b2lpTUl4RTQ3N05GZGRuV216TW9xVWFrRThVb0RCckM5c1Q1WWQrcGs0R1FncEp4LzZZU2pmcnZ3bEVVZHM2akhPVFJqUVQycDRJWGZiTExLeVpsZHNpR3ZzZGxiK29NSlN0ek8zY3dsK2JxOHViT1Jya281cG1uR3BLSnJzOGIwT3Uwd2VaakppOGJ0WlRPeFNIZll6WFIxb2tRTHUySi9WT3hvOEZtcEJid0JiMGdaK2JrOW5NcjkvaE5nL3hFTE50U2JyRHl2YXhrenUwQjVzRHNMVHRrRHZPeXJyckszSHo3dE9LWHRpT3c5Sk9IWmhzU0dpZzY3azdPN2E5bFdvNjRlTG1uZnl2c3VQa25xdG9DdUZVaEp1NW8vcE1UZTAyWkJZZXVsU2lMTEpoZjJianJxOVl0ZE5lcDlSbTc4VXdUc1BpeUxSeE53RjJoazVwbGMybjgzbDdSTDFyWDc5RHExVXRleTlrNWxMc0g5Uy9uczluU2ZzejVhSGY5aFowTzJieHEzQ256eFZjYjEwQmpUNW1qTnZhRXVWMi9mTndyNXlyeTlvMWp5dG9rOWoxUTFNQmFudmowOEN4ajdYNTV3ZW5XTjk2clgxYXVsNlNibk4rODl0RmZ5N012UDFQUktUYk5DMWlaVDdpUUFsVjZaVHpMNURybDdXNXBrYTNOa2JhWVdTWlZ0NmU3T3hvU3VLVWNQMGJVUlM5UVZpblhhR3hQN2JDR2F3SkhpUVU4M2pjZjFWc0Q0ZjBpaDdzNkRxVEpUdnpNVHkwWnh4aEhrT2hka3NHWWUyRU5zOE44RWVheG1IcmpJWkJiNk5NWkgyYjF4UG42c1g1elBnNW1TdWNnTnl6WnZWRk5mcysrblRDWEZkYkNNdzIxQ0ZzZ251UXZHOGpiS0dDK1orUlVtcit3QjNlN2dzc1JGQ1d0MCtldDBMN1YwK2h1QWZ3QlFTd01FRkFBQUFBZ0FxSHBqV01QS0JnQ2ZDd0FBM21rQUFBMEFBQUJ3WVdkbEwzQmhaMlV1ZUcxczdWMWJjOVJHRm43Zlh6RTFlWFpiM1dyZEN0c3BQTVlicWlEbGpSMHUrNlo0Wkh1VzhXaHFQQ2F3VDFEcmJNeUc0RTJLQ2dRSXRiQUpVRVU1WnNQR0dDK2IvSmVzTmZZODhSZTJMNXJSWGFPeE5NTk51S0NrVnZkUjkrbit6bmZPNlpZWmUvL0NjclZ3M21pc1ZNemFlQkVDb1Znd2F2Tm11VkpiSEM5K1BEYzlvaGJmbnhpYjBSZU53dkdwOGFJbzBEOVFJTlhtTHRhTjhTSjlVaXg4cUMrVDYvYTluOXZmM1IrQnhjSWZUWE9aU0NzVy9yQmFtVDkzVWw4NU4xNFVpbHpPVE1Pc3IweU1uYTZVbTB1RlUrTkZoTEZZSEowWSs4Q29MQzQxYVFsRW1reExTbWZvbllZZ2tJcUZTU1p2aHNxaGo4N1NSekpXMlFQa1BKaWRiNWpWS21zb0FFa1NCVmx5aXMveVlxeUpDaXNkZGZYbmhIN1JYRzJTYnN6VzlYa3llbHBWWkNKUEJVcDRYWHF2TXVIR2ZOTnNISzFXRm11cysweDBSOTUwcFZxZE5odkxlcE9VempRcXRlYXMwVnl0RjZZcnphWTV1MlFZVFRhd0Q1ekxVODdscEQ1L2JyRmhydGJLN0picGpBd1hFdlZ6ZFpFYlRTa1dQcTVWeU9YeWNyRnd3bGhvbnRRYml4VTZtM1NXekxyNzlpUGF5RjB3YVpKdUxMdEtTQy9ubG94bFB0MllOdEVydFUvTVQ2bCtDOGNXRnNoWTJTV2Y4bVBsaHY1cDBXNVNNcXRtZzJtcEs0VTNvR1hZRVQxblhQQVh6UzdwZGNNcEcyV0ZSTE9zbVBZRUNtSm55WjA4V1RKck5hWnordWFHWGx0WklBcDJMU25CdTU0RTEyTFNOQ0JJRWN0SmttU0EvQXRxMVBVQzFoMCttZjZWN1pubUU1V2FYWTFmbis1MmhXbm1JenFoblFWVnRPdVg5RHE5Wjg4NlpWU29QZWhaczFvcGsvZHdIVHZxWm4yZEk2dUtvS0ZJQmJ5M3NJQWwra05temxnZzl3U3ZmRUhhQWp1WGR2OUdYWU1pYnpYT0c5VXB2YW1Ud2E3V0RUYWJVTEJYdFBQczk0YTViRFFiRldPbGUzMnhVS3FhSzBhWnErT2tlZDZZTXlmR21OSkhrQXdJVkpGZjYwenBHQU9rS0RpZzlvNkUwbXJESlVwUkNLZ2xNVlRTaUFaQndCNGNaVThnQklvTUE5TSt5UjlLUUpVMXpkK3l4SXlUREVReCtMNnB5UGVOZHZzNzJsR01jOG4weGZROTI3eFlOYnJHWXRJZzZKdHBGczUwcmQxWmJ0eklzMk8xTW44Q0JZV29FYkpuV01ZQTA2Y3VMQlNtcThZRmt3a21TNWtzaWlXeVFHdkd5a3FuWit6RkhrekJUREFGaVQwQ0tnekhGTy9wUURFRjMwaE1vYlNZZ2tBT2hZRVFDU1hhUlVjQW1iU2tBam9OdlZoTTNnTUdRZ25JU3NBRVRJYldMMFhXbndydllFclFRYWhxQVBtZzVRQVBpUWpnaE1DRE1CSHlFQjQ4bTJreVVISTJ5NTdOVktBaFZRbGYrZ1JVQWhJRFhISVlOcE1nRUVPQnBBQXN5akRRaXBNWkloMVFSQmlLS0ZFRlVGYkN1U3pzYmNQaE1qSzVtWERaNEJFVkVtN2tlRXFOSjRpalFSRE5aY21CRk01R1NDVmhJTlQ2NFNNU09NcHdTSXlVRERyMnM1VEFrYk54QXJIQ3VoVktSUXppdVJQb2h3NFNjeWZ3OVhFQ0VRbjJCQjhudVp4QXVlc2k5bVNzaEU0Z1ZBZU92SUZUMWh1Sk81ZzZvWkhqYmlDNEM1Q2RDM1U5eUM1cDRDVU0zazFVVlR0aG5UdUttUVpla01SV2tob1JMUUVpSHdhenQvMzdpMWdJenQ1UjIxRU5RSTVCQ0NwQWtWQ2dFUU1TUmtDVVVXQ2xURVc5YVRpT280SzA5STRqUXBuUUYxUXdnMzhZbEdnL2Mvb0swSmYyOXRJWEJGQ1VWY1VZZ2VISmoyZ2lpMm5aZzlKaVdxYlBMRXJkM0tFTk9nZVFVSk1TQWpJcHVXVVN5c1dTbXlKcUlac2VPYmtOZEk5c0pMdE5zc1B0a1IxMmkrelY3WkNwSXJVdzZUa3VveEF0Wm9lTTl6Um51VUJ5UkhwN1dlN05DOUpjTzJSZGFJWHVrUFVFWGtJdW95NmhqVHk5VWp0ZU52UUkyRUdWR0VjRXZlQTcvQUdpQk1pRGlnZDZQYkVpZDdCQ2cwOE9sZ1dreWFyUkFZdXhJTXNTendVNlludFNaR0tzRXQ0Z0l5bVRPalFRNFIyUUJGVTNZS2NEMHJ4V1hsaElEbGgyZ3VlMDNxamJKNUtnb0FFUmQwNG9IUzMvYVhXbGFiQXpTeEZ6UnV1THFuZk9aT3llTTdLZWhBQjQ3RE1GQ3NDeEFUYnQzbVRWbkQ5WG9GZTgwNDdSRENvSWRxZUYvV0Z2V3RJYitueVQyS0xqWnhpZXB2WGxTdlhpZU5INjVjZUQvMjYxYjMvVy9zOVhSSytWUDlNbFRWWlJaM1VYQzdiUTl4eGhNMFRXWWtPdkwzV0VzYk5pZkdMcVZNdFVJMndVdEw4VFkvVjZZWVpYTEozaGZXN1dPNWNIdjk1dFhmdkIrbkhiMnQzY3YvN3p3Yk90c2RGbW5ZeS9Udi9oN1VlN0N1Z1dlVXpzSit5T1R3UTZRdEI3QkVKSS9tcEgrclc2MEc5MWJVQkpmR0tBMUsvUkpaNDRRek90TENjUUVtNTRPemJCV1Q3UWllODlrT2ZDZVh3dkk2Q0l5UE5xaEVSVjZtR0dJMTQyWlRNQVZqWFpvNU91VE1jbyszb2Zxd1BON1N4QXAvZmh2V0Q5SmhHMkJBWHVQaXIrWHBSNmpuMHEvTFZPOXowekdMa0NRaVNFejU0UW5wZUptcmRZSFUrR3Y3a1UrcDZwbnNxS21yTGt5LzVvNkpzbmV3NmsxTE5HUnN6UDlOTTV2WHA4bVo2UU5WZTZQb0hENU13RGNlb3lWNWJ4UGp0THV1STlpYXA2VDZKaS8wbFVxajd2U1ZUTUY0amRqekFIQWJrZEJDSzlNaC9GTmhCeGw4VGhHa3dERThjL2g4Ui8wUVo2Z2kyVXBQMmtrNUQ5a2QrZHg2L09kZWZzRXFaMUVvWDZsSTZ3VyttU0hIU091Y2FSQU1SRDhqdFpGVGgrMEdKbjBLSkFmM3lEN28vMmNSanQyM0pqYUI4ZW12YmI5M2F0M1kzK0NkK2JwWmd6WFNYTWxmUzRCTEMvbzRrQkZ5RGNmQ2ZsZjRiVk1ONk81djZFQXJBM0dRR2paVVFRVU1yMjBRUG9JeVpMYUpqZFZwejUxcEdXV2ZaWVpzVnZtR1cvWVZaNjJXWFl0Y3RrVmNXWlpheEtBS21hejBZb0FMb01NMVlrRUJrR1NBSlEwMiswWldtWjRhczF4TzZRREN1UWFUZHBTSWFSTDMrRjdEaStaS2N5QWdjSCtTd1F1TVh1MGNUWWFubDRsaG9OeHo2MzFwOVozMyt6OTh0dEVwbng0R3ovMWhxOTN2MzE1WXVyN1V1M3JKMmQxcDByZXp2ZnQvN3huSlJZNjMrMTFoKzNibTd0WDM1TTZsaGZYMjNmM2lZWEtTdzg4bHQ0Mk44aEl6TDREMDE3OEpsYTlnN2NVOWoyT0JITWNLU3d6bW5iSjdMdUlWbExvbTJLN2NUYUR1MW4zd3FQSFcweU9uTDUvdG5Sa2VKaEkrUmpJOFZQUnFnWEdTRXhjWkNBTlg2b0t6cElvR2VrQjNyQzhkMExFaURFZnExN293UWxJbk9ieHdoQkRtcHRmRzN0UHR6YnViWi8vUkVoSGV2YlIxbEdDZ2dISTRXVXljSjBrUUlEYkpwSUlWSkFIaWtNSjFLQXd6SE9XUnlDelUxemJwcFRtT2F1UlNiVzJYcHh5ZnJzYVphbUdZYVlaaVUzemJscFByeHBsaEltY1VSSkFuS3ZKQTVXSXBNNGtnanpKRTVrRWtja3kxWHVJNGtqQ3I0OWRXOFNCMFo5SnBJbmNkaWxlMWQ5YjJkei85WWFkNm4vZCtseTE0RHZiMTZ4bm04ZlhMNXUzWG5VclhsNFk4NC9BZk1ZYy9uMXlOZDBrSjNDak1lSnlQTTFtV25yTGNyWDBDeHpJdDZSb0Q4ZVVJSGlzblFTa2dHS2lnZVFDT1NjYzNwR0FKTGcyeExBSWtDT2pwRVVzU1ZBMUJ2N2l5ZmVFVFp4Ky95dGF3K3Q5VzJIUkc2dDhTaGdiK2NuUWlVdlgxemQyN25PU3c0ZVhLYm51d2k1ZExZRUhEblB2MmpmK1BmTEYrdThadXViVFhyeDkydXVGMzFwN1R3ZzEzUnJZV09yZmZPbjF1YjlnNGU4NU1yaFNRb0dJdzcxOVNBcGFnWlNFRlJVYzJaTTBrUVpLZHNQaTV4Qys5bVhvbU5IK2pZUms1WTBWNlZJd09lRSsxTlY5RGRlRFBDRHQzY3ZWWVVGdjhxOW1TcFJCWUZ6OG5tdUtuNGJJZE90QXlHUW4wTDlmUytWTFdzd2lLYWdqY2oyZVhacUtOa3BCSk5HQ1pwTUQ4ekdaNmMwRWFnUjJTa0ZTajArTlhqWElnVjNka3BTRWROdTB1eVVwTVlmTWRMeUkwYXgyYW1OcTlibWRXNmRpWU5Qb2dRU0h4dzhYTFBXdjIzZDNQcnQwaDNyMllQMjdXMXI0eWtKSFg2NzlOM0xGN2YzZHE0a2I3SzM4emNXZVR3aGJWUEVDbHJBK3ZkN25uUlFzWUp0RE5MRUN6RWk4b1JXWnRvYVV0ekFiNmNxRFdPK1dURnJmTWhEaWllUU5KeXZGN0w1dXZqZEN5bnlyeGN5UFIxN2Q5ZmErT2YrNWEzVzAzdVpCaFp5TUxCNHBSdmYrZGNMYjNwb2tYZ0RRa0xCME1LL0NTR29RSTR3RTZxZ2dPRHZqTXBEQ3p1MEVOWCtRZ3RXWC9ITmhuZTdRcEVCd2pqQ2FPZGJGbjQ3dlg5cmpkeTJibnhoL1hDRGZuckdQa3lnWHpIYzI5NS9URGU5clYvLzB2NzhLK3RmZC9ldmZFNGpDN1pmUVhjbk5yYmE5OWZvNXNPWDk3bW8xbzN0L2Z0UHJQVW5YWUVaYkVyd0w5VTliUEM2YkVyWXBpRk5vQkVqSXQrY3lFeGJiMnVnd2Y1am80bmYvUjlRU3dNRUZBQUFBQWdBcUhwaldCSVIxWkgxQVFBQWxnWUFBQlVBQUFCeVpXeHpMM0JoWjJWZlptOXliV0YwY3k1NGJXeWxsZDJLMURBVXgrOEYzeUZrcjllbVNkdHRJWFhSa2NLQ29PeU1IN2RsSmpNVFROdGh0aXVPOXo2QTE3NkRQb0RvMndqdVczalM3NFNOVkV4dm1rTi8vL3h6emtuS0x6OFVDcjBYeHh0WmxTbjJIeEdNUkxtdU5yTGNwZmpWS2p1UDhlWGpodzk0VmgyTHZJWTNCSU12S2xVZGI3clpHRUZYYjBHRGhSaTlUdkhadGh2WWMzM29ZN1RhaTBJME1Rak01V0tUb3pDVlpaMWkxZ3N3b2grTXJzVVc1b1FRcHhhbERxMm8xd3BDL2N6U3Nud0Z2ZFk1SFZJU2tqZ1hmcThXcnBQTlh6WktJMU13NmdVcEdWSkZreWdXdlo3WVJsSElCajN1R1lYaW1WUXFLMnFqY0RyV3JRYnBXNTBPSXNYTFNza05SZzE4OWF6Tmt1ZUFMdHhRNUlRU054UzdJQlk1SWVpNGNjdldKdmx6V1FwNzB6cldxZ1pRaXpkQzd2WjEwMzhhYm4wdzA4ZElzSXVSZ0c2NXJtN0w5clFFODNBeTRteEtKQzVDTjgvRTRyZ2c0UHFyUlg1SWNST2RaWUFHaG9GL2x1T2VsVkcrMk9kSE84TTYxbVVZZEpmeUk5UU5xcDdsaFZRbktLRXNscmVsMWZnRHdvSjdrRjgvdi83KzhlM3V5NmU3NzU5ZFlFQjcwS2NPRW5WbjZheTdJMXdXa2tGSm02bFBTclFOOGorYW83dDR2cVoxR2NLWk50UE5uNnBxL2M3T2Z4UHNrZ0lkdHp6b29zRUVyaS8wUk1tZHZ1eE5ueE9Dc2Z1SllPTENYcFcvekhmaXhhR0cvOGhVVlVlUmJpRkc5UEFuMXlmM0RBUk9iditQK1FOUVN3TUVGQUFBQUFnQXFIcGpXQ1R3Mi9nNkFBQUFPZ0FBQUJJQUFBQnlaV3h6TDNCaFoyVmZjbVZzY3k1NGJXeXpzYS9JelZFb1N5MHF6c3pQczFVeTFETlFVa2pOUzg1UHljeEx0MVVxTFVuVHRWQ3l0K1Bsc2dsS3pVa3NBYW9wenNnc0tOWUhpZ0FBVUVzREJCUUFBQUFJQUtoNlkxaUU1QklXTVFRQUFOZzdBQUFKQUFBQWRHaGxiV1V1ZUcxczdWdmRidE13Rkw1SDRoMmljQU1YSTBuVFh5bGxXc2NxVGRyUWFDZTRkaEtudFpiR1ZaS3lqWHNlZ0d0dWtiaURCMER3TnBQWVcyQTdTZE0yY1pZVnV2WEh2VXFQejQvUE9aOTk3RGcyOXE5R3J2UUIrZ0hDWGx2V1hxcXlCRDBMMjhnYnRPVko2T3cxNWYxWFQ1OFk1ME00Z2dGNWtzZ3YraWYxQVBKTWZObVdpZEFiTUlKdCtjajJ3YVVzSFRrT3RFSkdQMzdkbHF1cUhBdW13b2ZZeFg0c2RlQU5vQnV4NnJPY2pKc3g5aTFtOE1DeW9CZlcyL0l6cHdtZ0J1U1lvaEZLRFRhcmpwTlFLcFJpdGV5VW9xbUVWTFd0aG1rbHBCcWgxTTFHMVd3a2xDYWhxQ3B3YXRXRTBxQlNKckJ0TmFHMHFIbTlXV3ROS1RxaFdGWURtbE5LbFZDZ1U2L1hkRm1aZFYxSmZjOUVKQXJhZkNDejBXUDhwMkFjY1M4MHNNYitFSXhoRi9zakVFcHZKOGk2T0FYQlJWdmUweGJWVENXNnlIVmpnZlByTWJIZXh5NnllZXhwVnFSM05CVHhUNVpTM3dpUTFEbkg1MlNWMUI2UDVRUjVzSkJqeXZVZW9zRXdwRDNSdVJaVGxjUndXUmYvMWMzSTFjUXFOeGFGbmhyS1RETFhLZGNQbmR0S2NaaDdlT0xSR1l1eVZsY0dneDUwcGpFZ01FQWVtZUhxY2dFNjd1aTFBRWVXWlJsd2FDTGpjYnZJZUtwU1pIeWJpLzFhRkFTeExpZ093cnFoUXFTYVNZaFVMK3ZsN3FRNnFvT3FxVlh0cEF3MjFhZ082anBzT0JYWTJxUWEwTHdiTFdjZ0RLSHZzUzEzUmV3bDc0Y3VidXJGMEk2Yk55WDRKWkIvQ01hVWs0MnY4a053ZFVOcWw5YnMvelhYSmJaUkl0Y2kxMWx1a2V1MXpuV0pBcnF5WE04dW8xckY3RWVlZmVENytGTHFvNCtRN3RPWlVHMjNxcitoOEE1empFUGtXeTRzZDlCejdBMmhqMExlT0gvb1hTS3NiY1F1OGZIT0RTcmFsazVrRy94S1FieFZUdG9GQUxncXR4NEFobEpRZDR6T3hEUTN0Q2F0QzhwVzkzcGpnMURHMm5jVUFHS2FTZG9GQUxncXR4NEFobEpRUzR3K29XRmZmT1QyY0IrNWtZamFSS1JCNERLUG9tVkdUaFFDTVh0czdaNVdvS1VnT091RWx0WFZHZ0dCZ3VBSUNLd2RCRWdiZjFGaG5NT3JrSFV4eUZNN2JlVjFhN21zRzBxUjRySlc4eFo5K3YwWGZhSXpxKzNNNDRBanNxcXkzNk00dHdINVpSbzd3TG9vK1drenYvTXpMWXZ6Q0RNdzhPbnFUT3BjRExvb1BNVjA4bFJsS1huSXVTcVVtYXlpdTBMVVNueFQ2T2IzOXorL2Z0eCsrWFQ3ODdQMC9PYnJ0eGZjYTBOZDdJWFJUYXFUSUhmMlRCbWtyZ3NHRkprU3BXVXRSZlRvNEU3TC83cHFXVzM1aTlhc05yV1VOZzdvVjZ5dG5LZWNvYkZSbmk2cmpTeDJPR2lNa1U4aG5zRTlxKzZscnNnZFlpOVJuK2NIYldhckFha2ZYcnVRSGp1VGlZSXNDVDBZQkl0amtTK2xhYXNSTXhSKy82TmxMTisxY3p4RzFwd2xOSXFmdWlnWTBtaHhDczY4NUZTd0JIUCtvWDBwbmg1MFFZaXdGd3pSZUdxYjlGQTZBK0dRZ29BYjFnNmRTNEYvblVoVmVINzFKNlBSTEYrdHpza1RjRjA4Q1JNK1hlVk5iQzRtWFNaYjdFeW83bzV4M0pmRkpHVUJrSi9sZUhDd3hwZ2NrOGkvK0lsV25yOVFTd01FRkFBQUFBZ0FxSHBqV0ljamZCT1VJZ0FBclNJQUFBMEFBQUIwYUhWdFltNWhhV3d1Y0c1blhYcDFWQlJ2OVA3c0VoSUxMdldSa0JaWUVCQllVZ1VXQklHbHUwTzZ1M09sVkZLNlU1WU9wYnREdXBRT0tTa0JVVHEvNi9kN2Z2Lzgzbk1tem52bXpOeDU1ejdQZmU2OTgwRkZTWWFJZ0pvQUFBQWlPVmtwTlFBQUVXUE9mZkhBbUgzWEk0NDR6QUhmV1ZiWERRQkkzZjl0b0JWTGVtOEFZQURrcENRMHZETVBzaHljSC9jMUhkMGI2ZjRubVN5aEJ2V1Uyam1Na3ptTDl1SHQzNW1yNUF0Z2RUUEpFbGI2b1pVNTUvRlVSTCtPZloxZ2kwbHVyVHVQdURRaXQ1UDhjVHhmWDNUQ1o4Mk0wTWRtQ3NGdStBL001MTZrSmZSU21qMkljb1pTK3pWZlU3K0pzWmZqclRjbGJMc0lUSjMvWGxtclYySGZWdDU3SXpaWGxuWllsTE9TWlhWbFVYZ3Z1dDhkUm9pSGgwY1pQYUh4QWdybEVjV1RaR0ZnZUJhc2dvLzNOWkpCQXd6K3c0U1hoRUsxL3QrMHBYSWRGbG5mN25TUnNmZGEyTjNkM2JIQUM2L0RKYnVxTnMrdG9TU2ZiUlVraVNSMzNsZDNMQi9xWVFWQlYxWTArWThjZFlJUWRJR1lyeHhRZ0ZhbmxBOTdpY1c4OWZXbmZ2WFgxbEllbjVFNWxma1dMNmNucEdsNHd5MmVCME5DR3ZhTC8wbnk5Q05FM3RMRzRsdUN3ZDA4cVJSa0U4Q2o4cmdQd3BSa3VTUkt3Tnh4STBCcEJndmZ3UWsxZ2NBc1EzSktRT3h4c2svNEZjM2k4T28ya2syaThGRjFEWkY3ZStaOHVJUW9LSkM2UnFWOEhpM1pTL3IrZFZwdEtBRHdhTWxJMjBGR3pBRjBKa0x2UzJpWkRiVU9iV1JiUEFxWENMQ0wraDJWWHVwdDhCclN5eEtONkdkbmVJUDNGUzhVcDUrQms0cTNtT21qb0hBWVUraWM1OHRkZlYzYVpuM1IrOG1WbUVQSFJtNStvcEgzemlLcDlqb1VyQ2xVaTZEcmk0MVl0cTkvNW11cy9pcllFS0o0TDFJWTh4UkNvSTVnbEQyWkk1OW1DMUUvTmphWjFwS1d5akUycEoreUtIRW15bDRmS0N3QlJYRUFKaEFBYTFSQkNnZkxZbkI2RjZhUDBBR240OHE3RGhuTWVoanlETmx4em41UDlYSWhSWUFMYmZqNktYMUxjQldIOTZLcVdiRHM4WEZMaXAzTmdsVUpBQ1FnaVFmQ2szNWZ5OFhJcVU4YXY2c3Y4S01aYXBKWnZlZmJZMktVU1ptNVdkcHREamQ3aFlibVFuSmxiM3REcWNPN01OYi9FQmlKZXMwVUoxdkFXNTN0aHZlYTZMNVNEcElBUXNXcjFhUDU0TFYxRHdPVEhlN1lRaVJJQVNPYXppYnMwdWtFM25IQ1I0RlFvck5DMkY5cTdsbWNSUExDRWh0V3Npblc4QktmTjl0cjcvZ3B3S0ZwVWJ6UkVtYjhvK1JBdDRoRmJpWTRFV3Faamx1QURYUlR3aWtOeHVrb1RDREJyTGZ5VjFwTHVOTUZFQlhTQXdlMVlGNkViQWxmd21Ua0xXMy9POHc2MHNSRUNQWG1paWdxVG5nWVJncFc2NFJNVEh6YkJLeWNDNG1IZis0NVA1WjU2S1FYMHB1Z0dKT2p1RnBiY2N5MEdDREpYcEE0ZUowSFpuaERTV0pDRDFQZWZ6K054eGFTUWhlR3ZSVUtFSVNpMU9kSWk0M0gxWE4yT1pBZ0czbDJoQWdlR25pdkpyampxOFNUR2tXR0ptZFNuV1BJZm1BK0lmUUtPYWlRb0NZcHJCb1JqQUtRVkltQUlBNElFUTFqeEVhcURvR2tRU2oxWW5kMUlQRWdTVTVFbXlBUkNTWEkxY2tMbCt3MnoxVWhpTU43MENpK3NQWlliclVSaElNaUJhT2dNQnlWTVh6VWlibjZDNTAwZ1lRVmtKMmpvNWpyNXRkMzlJSGVlOS9ZZ1lmaU44NVh1aGFMcEI5b0phY04vM1BZZk8rMHRMZm5QZG0xbmd5bjFmNnVXWkZhMXZNV3kzNmhrTVVVdFNFdDd6MDlOaEo0ZVhhd3FGMWxSR1J5OW1zK0lDQkFWM1IzZDVlZG5UMHQxeFozY3pBWWgvRG5lSTY0MFl5bGJObWZmaG9ubldSTlZkVXY1b1B4Mzh1MFUxSlNqbGJhL0dTcGc2VVVwQnFvdEVZb1ZQcTAxT1VKVHp3aTlSOEhMRnVWM1VVUUErbGljNDltM1Zzdm1HYVdlM2FnTHl3c0xJU1czYWQ3WjloeWY2ZWU1VEdoL1ErYnR2L2oxSEUrYWpzZnk4NHFlNDRVanJIVEhSbldOTFBYMis3KzVpa2NFM0o1dXJVRDhBc3JFbmNYdXI5NVRUUmtnRGV0S0t1dzFTcVB5T05wZTdVMWI1VWpHbmh6RVU1RVU5bDJ0akNwWHFPNG1QcWV4UURBVjdXVWhLZkpoZ281d0grM1lObTFkNVFMY1ljMk9kQVVGSEFpR1Rid1UxWEhtTWtNUDZCc3VzTnNocGxqWC80NVczU0tkVC9iTGNySnpuVmxHM05GTU1JTjlaTWUwSG4vZUxGNk9TWXdhd0JYQy9iNSsxTlJaZEp0ZXl5TFlSZ1VObktTQVdweFh1dE81dEkvN0xpL0d4b2FlanhJOExNdkdVWFZmVUtZTkpvaEpINDJaNVppNkRtdjhZTDA5NjVwdW1qRmFyWEY4S2RZTWVwZXVjNU5lSlplVXM3dEw2c3lyWXJtdTZ2OW9vVTRsREx6ZEtHbXowSGRiR1g3MVI2REVyZ3dZcGVFUS9KOXo3dUhxeTREdE9vSHNwMUZLYnVUb01WV243K1lUMlkxbWk3d1BRYmIzemNOdDJKb1dsbWNOdnAxaURCK3FoNkJxSWFlbnQ1WWpuaUgrKzVVaWVlVEg5TktlZStHeHJKZUNEa3VDWDgzd3NZbVA5dVByOEk4QVdOTWFXa3BOL2YxNFhJTG0rTzhzOWJQMFl3R3o0T0Y0V2NkL28vdG80dGJQM0tUOGw2dHRjcXJJa21DYThVbFpNTkhYeEpRbG8xUFIzUVRKV0VXNFdDNTVmekxBRjFMNDYrZ3ErbWM1R2ZHWTZ4ZTBwN0t5dU9WaGkzdHB4Vk9XM0ZhOHk2N3o0WXBjdHRYd0ZnTXI3VXllU0N5N05pVW43SXJwWnV2cEx5RXNMQUJyWDRwZ1ZTb1NYaERPbCtiaHI0YVF1MEhJT1ZSU3M3NlVoT2kvQXRVN3dCU0lPZ0VPSit1TlFPNWFiUE1rd2ZkT0xscGszanZJdlNUejJrZk5VU3U3RTBHWlBjZnF6WFNmaGIxTy9QL203SGF1dk9MUHVCazhza0FQaW8rUG41cWF1cG1pdFFXOFNRVU1IbnlxQmRQaFRHOGdwRmVJMU9ZUWFLTHNyakRQVUFsSUovYTJSRFUzNHBza2NScnhHZjhlNXJKQjc4ZHpqZUJTZ0lmSGZvZzZZVnA2WVc4QkF5dklyckJxYkpQU01IRlk3UGJ1OGkzNFVNZnlOZ01adHZXd21tNEY3cDFXb3hzVDU1czZGY0drMDhBaktFbmhJK2dVeDZHZGxKOUgwNHp5UWhVdWtYT2xZcStzZTJsbGJCVUFPbEZ6OVpTQ3ZnNFpOUnpwcEFpSDJXZkFJMlZUd0dvaW5jOFNmQk0rWHJVRnp5cktCZDNMQUF1TUhyU2s4Rkx4NnNJNzdiN1dEUStuUXcrUUFrSUNDd0hYaDlzMktuMzBYQmFNbjM1TkRoNTZzd2ZNVGVUT05NTHZrMGdHeU0xZkFDTUdvVFFlZ21CdUxnaUgzMlN2aCtrNHlKeG94MlFHOVMyWDFwRHpIb011T1E2TGN4N3UyZ0RJQUVJQjZoS094OG1BQXN6SHpraHA2eCtxZ1Q4Tmc5QlFVN3hpV0c0SUFBaWtIamE3Y1Q2c3VtOXhDVGVFUDd4Q2MvZVpXNC9Ua1hzNjMwUVpUaEltU0JZaGduSlBvU3ZTcENKRmFFR3BmdXdVRi93VXZMbEY5RVFKQnFHUnNiZCtHZjNrNjh6ZngwYkc2Ty92eGg0S0hieEEwMzVvYzkwMHByLzl2M3laMTdRc3N0allLSW5RNkMyKzdSMmZvbVBhSlNuTFRMUzFaYUZnbU1HTkZlTC95S1V5bkhocmVKYUlmWWlsZlFTcVhOYlN6MFZMZE0yWCtzU0trMkNzWjdENy95dzdUM3IxczdrSnk0dXJvRllldkdBSy9kNm80K2tTcEZZbUJlMW50QWhJbFVHdnhtd0NhYXJoTUh6VHdHR2lsVHBUeE1laWoybU12QWVSWHpnT2N5ZGxyelphY1FCN0c2dS9uSC84REJ3djZJQnV0Tmt3TG54dElZdmh0eWdPQk9qUlNieVh0RUkybitGM3o2ZzkvL3N0TnArZTMxdTdIZFE5NC9GOXI2WFZUV3VSMkJvUWZUKzVtOGEvZ2NTb3dlNWd6Zy93QXJOZUJtczdqS3pJOVhWbnV4b2FIQVhEZ1NnTmtPTndkeFJ0dWtmblI5cnAxT1RIbU5aMjdybTdqdG5zajZ3Znk5c25idk5wODdlK0UrOEhEM3F1T2p6VnlOZ05QTFpTcG91VWc3YWxUZSsydFB1ZUw0UW9DZG5IY1dJaWZMWXNOUndxZTR3WXFISjhqVFZzUkxaWGdPdUJWbVRETndpTmV0dVZ3RzRwSEFzRUc2TkljSFJxQmxDZHpzZzEyWWhVWjRPVjRGT3ZhRmMvTVg1a3B1eWs5TlI4V0FnQmk4dlQ3K3BqNDZPTXJPa2NueDVqeWd3TFZUVHFSanFDbm1Rd20yWXJqODI3SktaYzMrejdiWGlzMTJxV2NZNitnV0Y2aVpJbWpVT0VqMUgzVDBMdWh5T1k1YWhwcUdSQ1pnU2NvbmdhbUxuNEVpUGQ4VmlUUWNUSkZWV1ZwNmRuVWxIL2hlZCtDTTI2R1lEZzVmRDV2MUsvL0lLNDQ1QTVBcW81ZS9ZQzdhYVhwVGNKMVIyV2V2Tm4yRXNMQ3k3MmNwUlgwOU1US0VQdWptZWJUK3JrenZqWU9qOGhES3luMjl3V3BXOTBndTY2S0hITUJzOWhrREoxV0I1NjgyVmhUYTZtcjhEejF0V1I3TkZyNThhWHc1dCtsRkFQK2FyU0c1bGVhME1scFplemVnN2hVbm1DZGpOS0xUTGcwQzc1TWppeHlLdW14aExhRngvVndYZDd0TTR0WkxnMVdHVGczRklPTEt5c3JiSGM0dy9tMGhjZFIwZUhocTJlRG9zMU5xVXRoTGd5Ull4U0xMWUpmelpURkIyWEduMVFkN2c0MUVxU1lRT3RSeTF0MkNDNFFtejM5bXZwc3VmR1c2LzhFbWdQSU5SYXlTYjRtTVBieW9xaWpTekhlM0VnODc4NzVOcS9NU0Y5ZjEzNlF6Z0RRMWJKMFRMUjJNT2prNzNyWUpIdUs2NmR2dlhHQWQrbUo2SUNtWmFsZms0a3hmVFFYdHBiWFErMkh4WFgyYnBrUkltMXZTNGJXTkw2anhNWlBuUno1dnpzS2FqUjhiVG1yN2ZKNzBDN3p2b081eGFvNVRacXZlTENnYXpvbUFmNG52SXcwdStiQjZNTm40dGgxUnEwK2tmZnkxcWJpb1ZHZVBqL2ZSdTZQaGU3SncrQ0hvbHZyUm8rYUpKUFlZUUs3V3VKbWcreWJ3cjNPTnFwNlFJYnJQT0h1OW1PMkRoZVV0dUs5RGJLbTF1WWVIb1ZsUFk1U0hhUlU0VlM4aUQ5UmxpSzV1bUdjSFMvWUhXU1ZhdnpDeGZnUDBQR01uSUFtTmdMNnBtVEFaK1ZPMXJaQXZKUGs4b25JcG5Cejdab3lUQm1aMzFOYnFSYWphNllBQU9VVElaTUF0T1E2RjRJRDFJZ3ZZSjB3ak4vNmVGSDJNRTl0RGV4UExlSllRY2ZoSmpwTmlEc3NDZnZjNkdjTFRWa2FvaGg5VHZGdXRIUldoUGZMNjF1Y2pzb21oOUcyNWo3OUV6eHQ3N3BmUExuM1NvMlNRYmYzZEVFTjlxQnB5dEJnYXV5VXlHU1V2ajhLYW5tOFBnQVYza2dFazZLOUJZSEdOcmpUdGlUWjc4UkNXN1BFSUJIN0ZweGNYK1p5cXcwOWJSTXc5VUdTNFFicE9lamEzS2w1SFNWWFBRWjhXZDZNQkNxbHN4R0xvdk9jM1AySVdmcDBBbWlSSHBpdldYd2M4cUxWOHpTeTI0TUFKU3dxQmlrNm5mNER4cXBqVndsRFRzVi8xTnFaejNrKzRrMnBSRU1oZzdsNGpPbzRjMFA0WmlIbDRwTUgvQ2xxOVV1YnpOV1J4L0xPYXZ2V09vMEd6d3V6ci9vVTNRZGtlZlpPeFNuWFAxY0xZVWpFRTk2SUxEcUQwUVdWTm9VN21mcndUaTlQRWhTMlhkL2xaUHNnWVVlSzBSRG9YcnlNUFJpSUtpcjF2TjNIdXBiSDhrM3pzczdqTmIxbzJLMkdmODFWU3BaNkhFWXNGR2tWZXV4dWN1MTFqYlp1Tk55N1pSZHpPelZ1c3lUL0JIZzdwenNZSGpQaUZzdUhkMG1ORVlsZjFSTWplQUt4RkgvZ2xrSVF0NE9QQW9Fc2l5dkYxdkxiV0I5WnAxVzBjNUY5UjZWeThwOC9uVDFaVUptajZ3WDQzcmFEaDZZWDBtRUd2NUJuenBScjk3ZlRPNlAySlRYcE9NWmR5aDZyUDhxQ3BtcUo0Rk1ZMnQxQnJZb0ZaL1lxNExzTFBjN05NaTV4bklCUkVTZkJXWGhjSnNOdXV2MlkvLzAyZHRlVjVDSjNZanppTnNnRXgyWEp5Q1l6T1kyWnNVMWJaWjgvYVYyczh3b0FzUy9jNWRWcVU3dUxHenQ5dk5Ca3VKQXdHUVBYVFA4SkM5NVpPMjIyOElESjM5ek5PZ3NPRXhzc1E4N3pJYXFIbUg5QnJ2L05SaHZ6eDEvMGQyWHZKMEgvbmMrS2pDUURmZjQrVHhMNFMyRFAwZTBrN2Y3M21aNVd4Z1NlTyt1RitNeDRsSEpvRW1GNEVtZzBaTFBxWFMrQmZpM0U5VlpiYWVPQ3BOK1JyN0w3MCtVK3pzdlBEbGVCZTBlTzIwZkZKQlUvYVRZc0wwTFVxWmJmNVoxLzNmN1lTRzgvYXNqYnpoenJjeksyRjRtaHBuemJTTTdpY2VKcDQ2T1ladmpUUW92RzZ0blBvaTFpT016endZYWx1NTNjdXhESldlUVNVMUovOXdOUHJLOWQydGNCY05TTHNjUktqTTNvbHRFaVJWamRpdTFEWDhhVEdtcVZIYXhEN2d5Y3o0c0JUa0xWV3lUaUwxN3QwVE1NK2NWTFFMQjZkVmR1UVhRYTVCVW81bFVhektYeGV1TzcxZm04VGdiSzM1eGNOdnRhaTZ4Y055SDgwZUhvbnRuSERKRk9lVExrUXdOWkFsUlVwNmR4eVo3R2N1VVBRSmFSTzNYdTJ2RENVSlg2d2owR0lUbXRvR2s1TnU1YVU2Kzc5RVorSVd4YW4zcnFvNnZPakVQVWEzeGVEMVZzS1ljQnN0eFdRMnhNZjlhNkh1NmJpS3F1ZFZBZG12UnB6K1VKU1FhcUpnQm5sREp3UUpRdU1XTmJrcXBsTjlWSHRDeXFQNFd1UmRkUnM3RFBVOUNjMU9XQlJybHREMUJMMlorWFN4UGhTRmdWUHFHNVdPV1puV1BDRXoyU2NtcjVrMUNrV2diMnVMV2xEbVN0V2hRM0Vib2dYbm56S2JsQUpjeTJ2Sy8yczdWTlhRQUdkaEdXNnhESitxU0xPcDRKOWJGNXN5VGhBQUZKclNGSlRPTDE0MUJOVFU3a2NmWWlFQzJDWjRWVlFwSkIrb2hGVk9HdDc4dW96TkpJdnNwK1pJYUwzajdmdVhSeXNpM3lrOVp5RUZweE9XdFVGczNOU2p2cnpzcFlKdkJ4V1RwK01xTDZyS0taTlFrQXRQaUVucEM0Y2w4Z1c4ZjlJSndRVWcyRk5LU1dBODdVNyswYlgvYnRhK0ZtY3JhVmVIUnR3RUZhV2NCSDI4VGtwUnNiREFvdzE0WUh4VXBxTWJQT3ZYeklNU3lWdVl5VlpLNUs3Q2pqbmpieFAvNk8vQUdqcjJ0bkxNU1B0WmhkTkJTVEUyaDVXWHg5bXNGcEY3WG5FOXh6Y1hXNGFpU0VLWFAxbGtSUzYzUzVGVlczTlVHdHhaUEhoNXJzNVRjcUNSS0hBOEtQSHYzcmNsalNyYWR3V2hQZlVTZnpQNGExUjdpSENkaVhHZ3hEYnFBR2wxZS9wZ3JTNHpRNXM2R3lqYmNoa01GdzRERndUeGlLUklzU2NCeDVtam53VVRNTjR5c0RqTzlXb2Nkdms4eXkwTHBudDR5cStWN0o2MVV6SGhBbUVabnZUN2pSYjdsdlR0MmQ2TDMyS29sWkRyU0NkOUV0ZnpuQmNUazlwaEtoWFR4bTlYekdDVm8xNnppVTAxdmd0S0FYekpTQXVaUHFFVjNtQlMzckhuWXgvNHFkYUw1NXJyNUpTUmxNYXh0QjEyU0QxOHB3VXFDWDh6OEtLQ1Z4bVAxMnZ1SzhGU2N1c25rcm10SmF5T2lLNmNoMm9SckJiQkZNVWdmSFNyT252Zkd3THpyOWhGa2NSK2VUSnhFT3l4Sm1OY1ZCZW5sQVFMVnBqejRXalJKWFZQT0tnekE4WWNFdDlEOEkxSFliZXBoSStXd1paVmlQMHJOWWZWR05GSWxzQVFXc1RaZlJXWThPSy9uZXNTQSs3aTFMZW5Fa1N2MjNQS3NMQm83eGpFNEU3YzNBOVBzMFhGeGNCQXBBY3RGeXFtRCtWT093cDVRYXhRc1h1K3ZQYWJ5TmxRZTlZamxSemFUS2NrUitrbTJaSmhhbStsWVkvUjVkcERsaG0xdlRPaDlZT3RpU2xzOFNGcmVmY1BGU1Z1Y0dNS2FCWGw1YXJGU1NsTnVUYkd1empUUlBEWFhoa2MzOUhiMnNyS01ldGsySmpqSnoyTnVCNGFpKzB4OUc5dGZOeTJmSEM0N0hWL25lcHE2TkpIMFJPenBjRTA5cEZSMEQvTTBhYXYzUFJIRXF1dzc2c1JHNWVKM3h1K2o0Vi8xTmJXQWk4eSszeFRCVjlQUFl0RDFIZzN3K090WGV1MTBGVVhJMkh4ZjNRL25YYXhSaDRTdWcxVldkNjNuNWJ3YmtYMG1mWThqQ21ROGovN2N1LzlwZFZXVGkxOGpvZnhiV0lvcjlDSVZNSi9EdnljYlAzVUhlTjV2OElyOEEyOWNoMGlYNGN2SWJGRzE5T1FtSnVXNzdpZlM0Y09XVWxxNG5FWjB6dy9Vek5PV1owaytGNzF0QVJ4LzBXTDAxalYzVG5JU1Z2R1dLYXlDS1lyNHZkR3lXZlhlMmZpQzBuUysvdUI2bWRhMWhTeVExQXlKYnlQOFR4YUxzTkwvekdxY0phckl1Yi95MzlCODZGQkppdkNuNE9PQTl2Y1Q2OWorelRtejZ2N2h2YWRFRjZxZE5xN1FQeVlmRlBHNXBqOC9Pcno3OGFCVTIvbjE0S0lQRHlTbDFxaGh6VGJ6U2VrcmQ4Q1RFYnlYQnVkN2g3TUJyM3BFVGNXTFRSUXJ4dVgrOXd4cE1BeW5QaDdhdUdQMXpaa1ZmakpRMzJLcER5Q2UrUFl0MlpLbVB6VGF5ZTZQU0tJbzQwS0srdlJ4dnJrZW5xZiswV25HWGtoOHIzSDRaSmMxamZpVlA1cTkwN3IwOHhoY2ZWSm4vWHFvWWxMM25ucW5UMXNqclZiUWdCUFUrc3lweVhtekFOTkhCc2RNMXpteEpBU0xUQjcwTEJLRnp0UXRObVhQTWpKYXpKRmVld3hLSk10NW1xOFUzZERGTGFuSFJaVFozcTVzRzcyN05UOWU5Skt1TnY0SWVIM2U3c1A0U3NoV2RKMUZhSURlMGdPWTNHaGZ1SzV3enVhbExDVVo5K0xDai9nNGNuRzNhYjU2OHJ0Mk4yL3ZHKzZRMS9TVUF0L3JxcmEwRmpsZlZEM1ZENVorNVJ1U1FnMURpZ2RkZDFpN1FDbGttWk9hbnBYVmMwODkra01TbUNDdHdhRTRUbEJCeUg1eVQzM2F0K2VweEdqcDczWDVHUDlpeHc5Snd1cU9BbnhLUHRoZHZzWmQ5OVlWMGlNMDA3SG5vaGIydXgyN00yMkNiMzBuMTF2c25CanJWbENvZUlvRGNQWG5kWkgzS3JvakdjMktHdmNxaXJwaER6UFY3M2YzQWxZM0w0VGIvbXhwKy9VNXVGS1FJVDNWYkY5L2JYZncxcDZCNXRuOXdPRFlRSDBSZ0w3OUc1V0FXcUNDMzZtbDlNQmI4Ym1DZDNFcUZQOWFodC9mdHY2ZmwvOXAyYmx3dno2N01CdXByeWtySXltS2hnTTVrN250WmQyUDd0QnlPdkhmaExEeUdTdk00TjdpcHByTWVFWHhQdmUyeW5aS1d6anRqa3R6WmFCdTZhK2ZVU2IxU29MYzV0MzEwY2RSKzNYMVcwVEZGQ2VFdkxlU2tQeHE4blk5dXZsSXlPUDc1bzl5cWNuSi9hTDlRNjNWNmYvTWhlMlZVektRbzZSOWgyM0IwNVBuejRsQ29xVytzL0lkeGVOa2ZmLzFIL0NyaVlDOFJ5SFVkWnIyV08yN2Zxd1JZUzBIQ1A3NzI0dVk4V3Vkam9SaHhRSklCQ1p0TVI3WEM2OTJwMGk4VnNiWTJQakdOcDlwN1pUcmY2NTgvYnpOci9EcHFMNmVrK05qSlQ4T1RVTkRmZnRMQytqUFdEWFZEdUFLQTRocC81elNEWmtVZ0FGRDlQcmp6c3UxcHZ4ZmNOWEp0aXZSeTcxQU5MNUxQQTQ4dXJxQ3BPQnVIeExWSDU1TE9YZ3dMVjlNL1MwYWlUTy92eHdlWCsycXNNNjZNOTRaV0k4SDY2VUtFV1M5eExZakVUcG9KSGxCcjFkSHZYQmxvZXhFeklFRDZSTHFsd2JUc1V4TGs2aElsRyswSjVXVU5iakE1SGdKSURmSTNxN0tFTVJ2Y1pWOW9zdUROMGx0TEVzQms3c0VycFV6UzJpa3hTSlNYa3Q4eDRDaWxpcEpHc3FFVTl3Z2htNVBueDFMa21TRUgycG5QWFFOck5VUyt1bm9CRGJQc1hhVWoxTmY1bXRCNjdpSTdHejZzWE12d3BXVE9FYXVWUFZvVytrM3JOTlpHN1JVRXBLdUhjQ1M2N0RYQlVWUG0zLy9RNmh2OG10cnY1elBFQWZPN0RoNE1Cc08yZVVieXAvTi8raEZsc0JBZFpnSC9hZ3dnYkFqWldBV1haRTZkTlFWQWJVMWRweGlCOXZqUlg0YXRxRm9QSTNmQ01wb0RoOEZ0NUFpb0pLQWt3bHQ1MCtvVzdHdXQ5U2hFdU5uU2doNmJpV2xQdXpOQlA4Q2J6OWxDelp5RGlXVUF0NVNUejZOWTY0YmhsdzU0Vm1SYk5scUsraDczY3Q5UGVubzhWcWFXTXdGWFlXeXBCRTRQVU5MaDk3b29wdXM3dU5tNXVibFpWUjFXNlZVZHRWM2pzNnZXcnp3YXJBMDdLaWJOKzluY25XMlYxbFBBZ2dCVTZFZGlza3dISG5QSG5odC9zU3dJUk91SmhudWlWTUFCSmlRNTNhWmVlZlp6U3IvY25FSklxUmtSTGRwMEgyZStzZG50bUlpWFBOenU4RkZ5a2FvcDkxajFlK0E0eGJZamo5T3MzZUpQL0sxTVFDUEwyOFBUd1FZenZ2eDJYSldzOXdKbzdMOWVwOVNTVDVzdDdXQWdRRXpHakpoQWRoVXlDczMzK0duNTJmbjJPeWJHTTY5Y3J6RmIranVsbWo2OTg5RCszK2QrQXpvdEhvcmEydEZzOEQ2dXBlNVA5WEVDcmNGS1M4S25TSXBySWxOdFBMUTl2VFpMNWlSd1E3NTl2cnF5RVowVnUzUC92STI2Yms1VXZZbGpKK21WdFpYL2k2dG1hclZNM0tCeGVOVCtIcWJpUXhUTDVXM2JDYm0yUU15QzZRWUNoWkxMUEhIeFBGTVZZSjhuc1FYMG1vRUw2RWd1T1N5YWFwRGRFVmxkYTlyVVRPREMvYWdUYzBCWjVMSWVBVkJJaHcrSzdwZ00vZEVBNDVSOUQ5OWVxL2ZQNGRuZThPMDU5c0ViZWZjMS9NQmpBWTJ0a1I5dm16bVFhM2tzeWI2SGtvbnBuZDd6aVhpam9VSmdaMjFrYXA5ZFo4YVkxU0JBUXRCYnNXRzV5TTIzd0ZYbXNsNEJVOHNSVHM2WU1SbU9LT2JHQ0FraWtlRkNndlA3emVGem1RM3REYTZyODdoWlpQSWE2a3BtUjlsUmM2dlE1TWVOQlM4MnVGOUNZZzVselNjOSs5WWE1cG9TNld3NGJrcWZSejBEM1ZLcC9yQ0xydm5XTjk3VzBvL09zQSt5ZjRJM2YzU0NpeElUeE5ncTF3QXBYMkNsVEhBU1EvTTc0YmdZOXZCbmE2Zm9IaFIvT0dkbEdHQURqVEgyVWJKOVpZU1hsc2NsdEpQeVowRTFBQXhoZmRqK3dYeDBycEEyeWdkQitBUVBGSXJLOW1IS0lNRE5KdlBERG84RngwcUdyOU00UmViSkxxU3k0aDljZUg2UkJZNDNMMjFZeUw2YXVyYnlnaURBbGF2STdhR3gvRS9mMDUycExJZGd1Q3gwdEMvdFZSMkxLOTE3c2UwR2ZheW9EQnVPeU54SlNvaUlpSU1NSkg3WmMvTTlRUFpCR2RER0dVSE1CTXVTNmNtemtaaFRyT1I3emEyaXVybXZHNC9iM1c4KzhDbFBMYmNBTFVpOFBHamRtT3UxTU5QeExvRC9YR1BOZDVpNVN3bmpWUnZ6T0ZPbVlRQ01INGpnQzE2Tmh5Z0lsdlloNjJJOWNLMk5oUkwzQm9PUUJCeDZWR3QrMnhrak1taHR3ZnJ5d204NlV4bnVmVWNYdjJyN0J0VXpUeENxZXpBY092T3B4YXFGaWtqQXc3RGt5Z3NkdGFqUk9XQTZIeDJhSzVZMjk1Tlkra1lqRytHNE1salo1UVFxS3lwMTd3OWgvVlEzTm1Ic29nTDIvK2pxLzZIYldwSDN4TlZmRjh4UWtpb2diK2kzYWVjeG1lMVNtR1MxWDFtUUR4cnNRVURaejlxYjlQLytOY3UrMWFXQ1FiSFpVanRFdmR3Y0dteE9JS1AwV0MyVFUvOEVlSFBRL1hXcFBuOTZZbVlUZU1IRGtOckhkUTUrQ01wUEw0YkVUQ0Exb0xsaWI2VjMyV0wxV0dzYUFMTXNtQzFoaXdyVU9SVmR6UVhKSjdjcHduc0RBQjJJVUpwZXl1b1d3YWQzV2NhMys5ZzFLSlZ4MlNYVVI2Q2Z5S0NUVE5MNXhVejNKejlabnZ2V05qSldIcVpQSEhwbllFVDM4bzlEVnR1Wll5YndnVkxpYytMZ0xBUGRjVVUrc1lLejVLVWc3UndnSFFKNFVaanI1cllZOEtGK0srZkFKVmx2RWlBUlJWcHBzanp6Y0FuT2kzT0hVdEpBRDZXUVcxeW41Tk9GcXJnb1hYOVZLM2l4b3gvWElYeDV4QTdHUks0Z091VVU2ZUhTOGtLT3g1Si85UlVNSWtGaWw1MUZ0ZlVxSjYyb1I0TnlYN1JhMWNjc25PM1BaaHBqam95RGtwT0RkeFNxSHJRY0d1NUVUNTJCeHdQb3VIQlpCakc4U1pwS2RWRDBNS2JTQ1E3ODRnZGJpaTA0T2R1QTZFRXhmY0xPcWtPK3ozMkpEZ3VCenZWQldjWUpwWkEwZ3R4Q0J6ME9aVUpkNVpIU3ZYSnYxcEFSaDRNMS92b0E4R3NNeXIxMUpJbzFSWlExbVN2Q0xVeHBxa1RxLzRDUjhBSVJMQlRMY3BTWWp3Zm5CZnJsUklOOVF3a2xIMHlkN3lwbDB4Q3RyOXR5VGJUUktFRk40R1lLZmN1alEvc0pNeGRHd2h4N1FtaWNEeXoyR2haSk5DeXZGaDA4czJjL2VxV1BIRm9aNTVkU2t3Y3pDb25SUG9tT0FLd2RBajVncU5IMElCaCtGakhEQndxcTNETTJxQ2k5VjV3VEZFQ2FPMG1BL0tVazJsby8xTWZyN3N0WXIxOENWUFZqMnJwcWVCV3NpVkd2RnZhZEw0ZXovdFhQRGIyWWE4VERJME9RSWxrWVF6RGk0NG9XQkFpQlJ3U2JBcjJrcVoyM0pDa1B3TWlyUEJCV1VLTUgyNWpyL3hVKzhaS0RXY0tEV0taSGNGTHNUQUNGNjBBTUQ0ZVNQK3RiZWF2eVQ3bGlaOEY4TG53Y2lYS1pkT245ajcyYUk1L1VGcjc1MG1Kd3ZzdEIyY2ZlSVcrb3pIWnRidU0zbDg5Mzk5NUFJclFvUVgxSTkyTzhhc0ZXcFVRTTRZTThYdkxqWXdJUHJmbms3azdpTU9vTjUrL2s4UC9kM25hcjdady9nVXB0NTBMS2VIYTBsUHRXT3E1dDl3dkFMaEROUkNLQUFpSXFKL091WC9tbEh5NUthalhmOWFMY2ZSVHBzSmF2TXUrVzZieEFBQVZ2LzNMMEJhWmsxK1ptZk1RUHkwRmlRWkdzVVkxM2s2KzZtWldwSUgxMGx3Y0phWUNNWlpPUG81RUM4Nk9ucjg1VitGR05VN0ZvSXZQMy84bXErNVpGTWExZlhoZW0yN0VBRjJ4a20xSWM3SldFY0ZEQnJoUmdsTkMyZ0E5c3ZOcDIyWVVQVHJ5d0QzR3Y1cUwxUE5tRzVYVGoyWUVrMWVXL2ljaWd2aW85aUhyWUNQVXpUSHh5cG9QNWViNkh2WXRGMWFWdmF2OTJTbFZIbndQbWtaU2thZGJyQUQxQXFrWDV1cnZkZXNxcExwNHh0ZG50d0U4TzdIUHk5Q2hGZDBBNmJIK2lOL0VhbCszc3lrQUNSaFpnZzFvMWtlQlh4VVBtNG1WT21OdkRjakdrYlViQncyY0VKTUFZUis1Tkt2YjhVUW9mamxvUExROEhBS3AyNitqWjZQeitYblVDUkJwd2V0c0ROZ3FJOFYybkFRQlVYY2VtL01pR01aL2h6THlxQ21uckJtT016SFJNdlBsdDJLQnNGT2R5TVdycTFLZkRpdThQQmptKzNnNHdBSnZvTlhmUnZKK281Tlc4bjZNZjlxeGwvalhyMGp6bnJ1WVh2aEhtYnRPOWtsK21iWnhoVXF5Q3lRejlna0p4MVdTU1lUeVRxQUYwckRpcUlGc01Pbmw1ZHZaL1NkM3BpTG1HRkg5RStucmRuMjBjR2ZhTHhNNXRURktBM1NvNzg4bzZhVWF4NktpbmRudUk3ZGxkTS85T3BIZ2JYc2c5QVluYVVZMzArNEZpell1VFd5NU1lcFQ4bjVxRU1RWXhmVGcxRUVTWmxRVXlrdjZzOW9kTm9LYmtYNmJqUk44V1ZUOWZwUmxUSDZWM2pxZnc3WTVIQWlwY2tKS0JZL25OcjlIWmduSUtjc2FpaFZVSllkK3E5ZnlaL05PVGJheTE2aVZDUTBBZTZQcFZvc1ZhaDVwQThteUthaTRRQ0JOb2FqRGxBNDJGSFBKSXF4c1RlbG9aZ3BINUpRSkFKaGRCTmtYV1B4QmNlcXhBakFERGxwSmFsS1NaUGcvd0ZRU3dFQ0ZBTVVBQUFBQ0FDb2VtTlkzZmdLTjdVQkFBQTNCQUFBREFBSkFBQUFBQUFBQUFBQXRvRUFBQUFBWkc5amRXMWxiblF1ZUcxc1ZWUUZBQWZ0Sk9SbFVFc0JBaFFERkFBQUFBZ0FCYXMyV051dWVnbm9Ed0FBTkJJQUFBZ0FDUUFBQUFBQUFBQUFBTGFCM3dFQUFHMXRMbUpyYVhkcFZWUUZBQWQ2Yks1bFVFc0JBaFFERkFBQUFBZ0FxSHBqV0tzOW43T2ZBd0FBMWdZQUFBOEFDUUFBQUFBQUFBQUFBTGFCN1JFQUFHMXRjR0ZuWlM5d1lXZGxMbUpwYmxWVUJRQUg3U1RrWlZCTEFRSVVBeFFBQUFBSUFLaDZZMWpEeWdZQW53c0FBTjVwQUFBTkFBa0FBQUFBQUFBQUFBQzJnYmtWQUFCd1lXZGxMM0JoWjJVdWVHMXNWVlFGQUFmdEpPUmxVRXNCQWhRREZBQUFBQWdBcUhwaldCSVIxWkgxQVFBQWxnWUFBQlVBQ1FBQUFBQUFBQUFBQUxhQmd5RUFBSEpsYkhNdmNHRm5aVjltYjNKdFlYUnpMbmh0YkZWVUJRQUg3U1RrWlZCTEFRSVVBeFFBQUFBSUFLaDZZMWdrOE52NE9nQUFBRG9BQUFBU0FBa0FBQUFBQUFBQUFBQzJnYXNqQUFCeVpXeHpMM0JoWjJWZmNtVnNjeTU0Yld4VlZBVUFCKzBrNUdWUVN3RUNGQU1VQUFBQUNBQ29lbU5ZaE9RU0ZqRUVBQURZT3dBQUNRQUpBQUFBQUFBQUFBQUF0b0VWSkFBQWRHaGxiV1V1ZUcxc1ZWUUZBQWZ0Sk9SbFVFc0JBaFFERkFBQUFBZ0FxSHBqV0ljamZCT1VJZ0FBclNJQUFBMEFDUUFBQUFBQUFBQUFBTGFCYlNnQUFIUm9kVzFpYm1GcGJDNXdibWRWVkFVQUIrMGs1R1ZRU3dVR0FBQUFBQWdBQ0FBbEFnQUFMRXNBQUFBQSIsCgkiRmlsZU5hbWUiIDogIuWvvOWbvjEuZW1teCIKfQo="/>
    </extobj>
    <extobj name="1BCC2C28-871D-48CB-8BE0-2867F7803ADB-7">
      <extobjdata type="1BCC2C28-871D-48CB-8BE0-2867F7803ADB" data="ewoJIkZpbGVDb250ZW50IiA6ICJVRXNEQkJRQUFBQUlBUFFwWkZoMndvT0Z0d0VBQURjRUFBQU1BQUFBWkc5amRXMWxiblF1ZUcxc2ZWUnRiNXN3RVA0K2FmOEI4WjNFZ0ozUWxLeXFHaldidEpkSVNkZlBIbHpDTFdBalk5cEcxZjc3akp1c3dVa0cwZ251ZWU2ZTg5MUJldk5TbGQ0VHFBYWxtUHJoZ1BnZWlFem1LRFpULzJGMUh5VCt6YWVQSDlLWnpOb0toUForL3VPU1FUSUlmYzhneHo1aVBmTVc4Nm4veXBJeG84azZEbWhJUTJQWVZYREZSc1prRUNkUjlvdnhjUDNITi9rOWM2VUxKV3RRR3FIWmU2ejN0dFh5SzkvSjFtZ2JCWDk0REs2d2doSUZQR0t1QzRzVFF2cVVPMTZXSnZoaWltVWhuK2RLdHZWM1hzRVpmRmFqOVE0aTFnZHVNNDFQOEVYazhOSVJITmxscGdERWUxMHNIcDBqZkFiY0ZMYXNaRVQ3aEVYSjlWcXFxZ09mVWZUQmIyWkU2OTEvS1hjS3VJWjhQNXkzNXRpUm5iS2s2dUMyQVhWR0JlRUN1aGVZR2RNUkloTFJnSVJCRkhsUk9JbkdFMHJQWm5NQzRvQlFqN0JKeUNiVTZlR0NiNkRwbUxWNWNITHgycVJ6NXBVT1QxWW9uWE9oOVk5YW14WWN4ejlLdFozeG5ZMi9QdHprbXJncXY2VmFZYmJ0ZUxHRG9YakgzT0ZycnZUaG1BNTJqd0tiNGdKb0E3dWx0djFKRW5lWjM0SVBCRFlldVlRSGdmcjRZM0FtVm5DeEFWdDVYendkbnZiSm5GNXRsd1dBN2xqcDhQQUxNQzkvQVZ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QwS1dSWWRSaThrRTBFQUFDWUJ3QUFEd0FBQUcxdGNHRm5aUzl3WVdkbExtSnBibjJVWDB4YlZSekh6KysyUUJ1YXFvSDRJa3U2aEFlTk1RNkdENXFSSmJOTkJJMnJ4aTBZTmRGRVNtSzJzYkUvUHJETVcyaDcyMEwvTUFxRGRzaWZNTURNRmhoUTJ0TENZb3pScEc4ODZJTlA3cDc3SjlGbzRyT0p2OU43dld2bHoxTnZ6KytjOC8yZXorOTdEb2cvQkdMQVBkOXNPYXZPYjZrekM2KzBrWE5oOG1uYm15RkNuTTRnZVZ4MkJmSHJyVE5kWjdyaGJmZTc5ZWZkYnZkNzd2ZGRudzk4OWlYNUFDNUNEM3dJSHdVSVdmeFlJT1NsSzg5QUg5ZHFOdDBobGw0Yk5OVTVnM2Y2L25FRnk3WVRCSzZ4d2xmRTRzRkNvek9VZk4zdEVqcE8vMDdnOWlFck9rNmZKVEJ3V09Idkx3amMwTGNhMUxieTFQZTRnaDdQR3dSdTZZVityVURtc0ZCK0owakFENGRVQ0o4aTBNdTlZSWJuT0MrWWZFRHF1QVlCTEFHdytvR1lBci9NZGRjRENNQUZ3UXhjQU13MGs1VVRLM0ppaTA2dlNQd09EYy9LVVlHdTVuR2NGdEk0cm15dnlra2ZMYTNUOFFnaHhBckUxbWczZVFiN20rcE90cmEwdGp4RlNzRER0Wmk1TUpoR21Dendsb1lvV0NKZ0hXWEtLNS8wb0hKVVY0NVVsQTBGUTlrdDVxSTRKRzE1dTVpcWYwUGUyTkZVTGIzV1Bodlk0V3BUWTNQOVNZZmRZWGVHZXY0NHBRTy95cDJvS01jcXlzOHk0YmdtTERSMy8yd0lOM0R4bzRRNzNZUndZMkJ1d3grYzlMTCt0MTMvK3h1LzlOL1FGVzNvQ1Q5VXZaT1lTNk5qZ3lVdEZhWDBJczFuRlcvaXorSW9MWTNYVHR1aTBaRUxuZTN0cHk2S3VRaU5UVW4zc2poTlRxeDNkYnBmdlVCanEvTHNnOHBBalVzbEc2YUx5OFk0MjB5RFJkZld0Wm9PeTJPOVpxdXJrTEtiN1dabjZGelhYWmRRdHYxRVlQQ1lIdG0vbnp6UW80UHBjQ3Q3QWlxeC9rVFdhV2JENk05dDFwL3JWZjE1dk4raHA3ai9HTlZmNDZsYVZYWHFrWlJlK0I5Y21wclRHVlRVRlg2VXJoWVZZVk1EWUZpU0p2UFN4b1JoYVFBdGNUZDlVR1ZxMVBFYW1wTEdDRncvT2pTRVBLcnlGRCtDaEthS3JUTmNZa2t6aEIxVWhrdEsxcy9tWkVMVXYwTDVJZ3RDSmk5TmpkUGloTEsxalFlUUMzdFBlQzh0OGhoMS9KQmlkMmxoV1U2SDZLSlBMRVJ4clR5Y2xzTlppZmZpV3JHWXBPRTVsWitWZDJiazRwUTBFNWNtcHhWY1BqcFppVVJTRVRad1p4b2JFd3NqMG9TZnlTME55ZDZIc25kWEp6Sm92VkdUaS9LbENYeUE5bDhrY1BOb0dCN1BqN1V3bENXdk5KZVhJaGwyYmp6bC9BcVNWeGRtYUNhcGdWSDlFYm1VTVlBeEk5RlpHcHdXYytHREZQRUNhSnlPMm8zZHRLVWg2ZXY3aDNUZzJJVk1OemhONHo1NU9ZS04wZ2FmWHRGQ1FrMU1JM3Rzb0hwdmt3RXVMRXFwUGJHMGgzTjBZUDNXV3pYQU92YW44TEZ6WENiZ2d4cGlmNTJ2UmxZdWYxZUxUT09sV1RFY3NDdTAvVUFzM2RkRG5ObFZNdk1ZQ2N3U3VsSDVFSnVKY3lvNXdROWxjMWFKYk9OUmFUaUY3clczVWd1ZXlpY1ppTXJUd3VLSHAxMkx5YW1jaXV3S2xSZG9OWStKa3I4cEtHdkRtRFEyTFRrcHJTVzBiNHladExiSkxHSDJOTEs3dzlxTnF1NmlLakI4WW02YytSbjVWbjQ0SXU2bXNHckE4a01OTGVKQVdwN0FPQ0gvQWxCTEF3UVVBQUFBQ0FEMEtXUlk2Yk42YmFnTEFBQkRVUUFBRFFBQUFIQmhaMlV2Y0dGblpTNTRiV3p0WEZ0VEZFa1dmdDlmMGRIenVFRlJXZmNPZ1FrQjJTRkNKOWdCYi90VzBnWDAyblIxTkkyait3UXE0WWdpTXl2ZVlGd3Y0YWdiczRBdWlvQ2cvMldtcXk5UCt4ZjJaR1oxM2F1N21tN1UwZGFJaWVxc3pKTlpKOC81dm5OT3B0UDE5Zm5KZE95Y2xwdEs2Wm51T0dMWWVFekxqT3JKVkdhOE8zNThaS0JEaVgvZDB6V2tqbXV4d2Y3dU9NL2lQNGlGYmlNWHNscDNITCtKeDc1VkorRzU4dWgxNWY3akRoU1AvVTNYSjBGYVBQYlg2ZFRvMldQcTFObnVPQnVuY29aeWVuYXFwK3RrS3BtZmlKM29qbk9Dd01jN2U3cSswVkxqRTNuY2dyaUVoRnY2VHVGZkNRNHhZanpXUytRTllUbjQxV244U2hJVThvS3pYd3lQNXZSMG1neGtHVkZNSUltM20wL1RaaUVoaTdpeDA3R2NvK29GZlRvUHF4ak9xcVB3OGJnblR5U2U4TFhRdnZpM1FtUnJvM2s5ZHppZEdzK1ExUlBSVlhrRHFYUjZRTTlOcW5sb0hjcWxNdmxoTFQrZGpRMms4bmw5ZUVMVDh1Uzd2ckVmVDlpUHZlcm8yZkdjUHAxSmtwOUVaZkMxQ0xSUHRRVS9Fbkk4ZGp5VGdzZkp5WGpzcURhV1A2Ym14bE40TS9FbTZWbm56Ky93SUdkRHJ3N0xtSFMwd0NwSEpyUkp1dHNDSHFLbU1tZjA3N0Y2WTBmR3h1QmJ5U1BkOFNQSm5QcDkzQnpTcDZmMUhOR1NKWVVPd0cyQ0xYcEVPKzl0R3A1UXM1cmQxa2thUWJPa0dhOEVzWHpWNG80ZDY5TXpHYUp6UEhOT3pVeU5nWUlkRnNXNnpZbTFiUW14U0dFVUZHeE5vc3d5eUd0UG5ZNEp5SExvWm5vTjI3WE5SMU1ac3h0OVBta3RoV2ptTzd5aFZZT0ttLzM3MUN6K1RkNVYyN0JRODZPSDlYUXFDZk5RSGR2cUptc2RBYXNDWjRoakFWK05qUWtpL2dzN3A0M0JiM0JYYXBDbXdPcWp1YjVPeDBmQnJObzVMZDJ2NWxYNDJPbXNsak4xUmdYWTcvNmk2Wk5hUHBmU3Bxem5DN0crdEQ2bEphazZqdW5udEJHOXA0c292UU1KREVLS1YrbEU1MGhrRkZaTytMUmVGZEEzblhOSVNzZ016eW8rTUNDU09tU1o4Y2s1VEZDQ1VRUXA0ZHYwWGpLS1p4bFc5c05JSHpGR2lSRWtTZkFPN0ErZHJ0TmFibWRWTGZZajBSYlI5bkQrUWxxem9LSlhBOThieXNkT1dWQjNtaUlidkR1U1NkSTNDQ0dKUVJ4NUp5UTRoc052SFo0UUcwaHI1M1VpR0F3WlRHSUN6RE9qVFUxVlYwWW1kbmtVYW8xSDhZSmdLc0xuVUhTaEIrcFE2QS9wVUZ5VERnVm1JZ1U2QVJ2cVNIaUpEbzlrSXd1b0RuUjdZdWdLUkVaU0JGN1F3T2tEblJIZXkxeWdLOVlZMlJjNnNyL095R1k5RXZFY3ovQnV0N09ka3BjazAxL3IraVJDa1p5U0V3NmM1aVJlWWZ4NmF0TmNzelRIOHd5bktENG9wT1NFZ0lOWTJVY3orK0c1aE9sNVhzOFNGRVprUmQvOGxPWWtocFY0VGd4MExBaDdKTTQvc0Q5c3RnL0RjaElISnR3Q2xqdDRoNUk1TVNBVWFEdlVRY2FOSGEwTEhQY1ZOKzQzYlB4NFVhUEM4aTN4SjZrMVVhTXNNV0g4UkJ5L0hUVjYzWW5qUDkrbzBTZWdUcXpvNjE4blF2UXZzT200VUJTcVRsY2xLa2RjQ0hnalIyT3hpSEVoaHNHV3VKMFNWa3VURlNHQTZ0dHVoNXBsc1ZDalI0bUE3TGhCend1VTBhRHpkUVFKcWVPQWdXUHFPR0hnbUJZNG9vUXAxY2x3dGlNS0xDbnB3VXRaRWlIcmFkNFIrUlpWVGNJZFVRR2diN3RoeTkwdzFJV0N6VEk0am16SWwrdTQwRDQ4NkdNNmtDSzBwc0xCSXN1QjFGUm1NS21wSWQ3RFNaQlE4NExiaHhDbjJGN1UyTWxRQkNkQ3NzdUw2cG85c3V3ZW41UlF3ei9EYVd4U3JScStrQnlWejR5UzZXMjVkVE85eUg0SEh3bWZrb1ErT0xlbkMwaXFpUVN5UEc5TVVUV2tSbmMrY2poelVzMWx6Y01tQkxqSjR5U2EvRDZjL1B2MFZGNGp4MUhCdTBiN2V3NzBuTWQ1aUVkTUF2bThxRnFiWWdSZmtjSzVjWGg1dldsOTlHd01QOUZGMndBWXNFTlZyZEEvWktZSk5hZU81Z0ZYQmsrUnlIQkFuVXlsTDNUSGpYZHI1YjMxeXNwYzVlMVBvTmZVUDdCUll3MmI5aDJQbVVLL3NvVU5nYXp4bkpxZHFBb2p4NEJnRHpBc2k3V01MWjZlYzhGNmU3cXkyZGdRN2RoM2lxNDVuNjArR211YnBhWG5wYVhYeHIzbnhabTN4dnlEMG8wcnh2bzJ0QnM3cTlCZWZyTmVXcjVzN0wwMGJpNTBkZWF6b0pvcy9nOFYzV25weG1weUlla1o4c3NzUUIrQ2RPSlFvNkNLdktCcUpya2kzU3RHYkRTalFJa0VjWEhjV1lvZ0pDU3dNWUhDdGloa3laQmNsVTRxbk9BeURHQkVzNkpUblpyamVFV3NrMk9FVEViZ0dXSjlTZVFVbDA0c21UWk91MWRmV3dlSWMrSVlzcGNmdkF5eWNCRElDeWFEeU41bDlOWDkrUDZRZWUwUGNPMWhxQTBFaVFqZVFEYVFVc08zcnBhYWUwT203Z3VjcUwrdXZzSzJMYnJwSHc2Y3ViZnVsL1RWN2RHaTFKYm9wM3BmWVhBUzM0blFwNnhRd2FaNEVwdllmVW1zU2dJQ2NudGd5bjMzUUhIZlBSQzhkdzhVMzkwRGdWcUl1WTZneUlGelJnNGdQVFVhRmpxd01vTVVEd2xKRXVPa0lRNkNLVG1rQk5XYWc4dEE5dmF5VWNTd2dQUEc3TUxIaTg5OUlZTE1FVzFIRGhGd2Yzb0R4OTRkSWVIYUhSeUpLcjdTTDkwZG5tUGtmUVlKWUVOQ2JRWHhWUVh4TFA3clVWQmpzWU1RRkR1WWNtdkVEbWgvc1lNVkkxaXh3MUJoNndZMEZWL1BEdUs0WVc2anRQRzI4YmpCWGM0ZjBSMHQ5R3FWTTdKQWpSMXQreUtLWUNxSUdFNVUzVDRvRUFnUEppS0xJQUFTeG1ndUtTR0UxdVQ0OEU5b0lQT0xpUE5PVWlCckR3VjZ5UVgwc2hmbkpTL095L1ZnSGxrd0Q1WlZDK1VGUldRNEplSEdFWmxsZUFlT1NHeUNRYjZqR0JQbFJabGhhd0xKQjRkNTlPbWd1aUFqb3Qyb3FFNzdLeDdPRlJoSHZzNEpIQ01KSWJ2QkM4eCtRVjM2Y0pET05RZms3c2xRN2NtVW9MbjJTd1hkUXhUNXpYNndpOGpWQUFQLzdPdkMrYnI4TnZQVTN5M2o3ZmI3ekVYbktncGJxOEEvVm01cjdPMFdWNThZMjV2bDJhWC83VjQzOW02NnU3MDJibHc3M3MxeDdJbkMxb0t4ZUxkNFp4TzZsWlplRG5ZUGRSNDNGdGRMRDM0aERhNHZMRy9PRzArZVdlMVlHS1UrNDhWTCtxNEo2dU84MUljYU80eURuZjVXTnkyaHBaUlh4Y0FtS0srV0NJS21UVkJXcytNalVWNUE4UmUwalFFdnNyWUQxOW13d210K2JUU09kdVJYcmVObzJVWFJuSWVpWlM5RGMvVVltdU1qSjJLOHd2RDFFakVlVnd3UDhpN0FsNUtJY1pBMThRMGtZcVIvblVRTXNtUkJrZHVKV0ZORjNLSHkreXRBUURnSlczaHByRzIwTWduakJIOFNKbjdNSk14MCtXYVNzQm9pMmtuWWgwbkNVR1NJRjFoRzlrSjhBdEhEZGd2aUpVWU1nWGg2Nk5pRytLZ1FMeEp0UjRkNDZPK0ZlRmx3N3c3TFNHRzFOa0ZrVUJ2aTNSQmZ1ZnZmNHVwalQ0SmpyRHcwOHhBQzllV1o2OGI2YnZuS0s1cUVXUGhmdkwxZDNMalZTdnhIQWZndkgwTDhSeTNFbVpqUURBZlVFRUhRcFFrTWIzYjhsOElCWXRSQ25PQXArM2lMY0J4aVFrSklNY0V6VXJzR0YxYUQ0Nk5mdkJCNG5rblVxYjl4MENYeEpkZmY5aG0vVS9ndTN0bTA0QjVlVVdRM0Z0ZkxsL2JLbTNPNHo5cFZZKzY1TWJPTHExcHIyOFc3TjQzZFcrWFhiNEFKU2p2dmY1K1pOWFpuakxrTmVDZ3UvdFBZZVZaYXZXbzh1VnpZdVFGalM1ZFdTL09ieFpsWkdGdllYVGJtSDFabUhwVGUzaS90M2kzZS83RjQrMTRaaGwrL1RlcGJ5K1VyR3lEWldQeXBzSE90ZUdzT1QvZjBZbW4yMTlMc3UvMVRDNzFmN3FJVzZSTXBjZ2xLTTFRU05yeGQzR3FKcGo2andoYVNvekllYU1Sek05SExlYmlxRll5ME1zOHkvbitLMStZOGsvTkVpV21BOVVqdldwd0grK0M3VE50bVBBZmpsWi9PRmg5dUZ4ZldNTGtCbFQxNkRubEs1ZkY5WTIyWnNsOWxicUcwdDJheEltYWJHdytNSCs0VnR1YjlWRm5ZV3FCa0dDWU5udzA5dlZqODE4OEJORnR6SUo3M2gzdkdqNWRMenhhQWpXbWpmYWkwczFSWnVnY0VDeXhkdWZNS3Mrak9rK0xLKzhMZWUraXpmMVpFL29STCtVUllrV0JRTTd3WUtxRE5qQzNTMVdmRWpYemtheGxWQUs3QmpWem9QMzVoMjNjeWFuRWppMnVsa2JrUmwxQnFaNFN3RS93QlpJUXM5eUZyZndkT2taUWZLZlZZaklOUGM5NzhVdGo3MlN6eHJiMHJyejJDUEE4U1JHQ2Z5c3hWM0JQNmtPUVBIc3F2SHBRWDNnQzFHZk1yd0ZiMGJoN05KaXN6eTVqNHlPVUhuRk1DdTcxWUxLMXNWWUFyZDhnZGlmVnRTQk5MLzk0cHY3Z0U2U1B1dG55NytHS0pQa1B1V0h6eENpOEpFa3JLcE84dTBYcWprN1VyVnpCZEZyWnU0dlZjKzAvcDEydUZkeXZ3dHBYa3lIOHE5eUtJblRkRGpxRUMydVRZSWwzOTBjbVIvTzhEZS83MGYxQkxBd1FVQUFBQUNBRDBLV1JZVXo3aHAvY0JBQUN0QmdBQUZRQUFBSEpsYkhNdmNHRm5aVjltYjNKdFlYUnpMbmh0YktXVjMyN1RNQlRHNzVGNEI4dGNqemh4MmlhU3N3bUtJazFDQXEwRmR1czFibXZoSkZVWEVPV2VCK0NhZDJBUE1NSGJUTnJlZ3VQOGFXSnJsb0tXM01SSCtYMytmTTZ4emM2KzVRcDlGZnRyV1JZSjlsOFNqRVN4S2pOWmJCTDhZWm1lUlBqczlQa3pscGI3bkZmd2hlQmg4MUtWKyt0MjFFZlErU1ZvMEJsR0h4UDhZdDArMkhQOVNERmFia1V1NmhnRVJuSWhNYmtBaHJLb0VrdzdBVXIwaTlHRldNT1lFT0xVQ2tLSDFyVFRDaWY2SGFORkxWOVJwM1VTVERxMWpNZXhmMVJiUjF6NDNHMHVzaEowZEtkVDBBaGVCWUprdkJNTXM5WHNhblVVWko1UktaWktwZEs4TWlxblkrMTA0R3Q1MklrRUwwb2xNNHhxK1B4Tmt5YlBBY1Z1S0hKQjFIZENsRGloeUEzTkJrdTJGc25leWtMWWk5YXh0cG1nYVQ0SnVkbFdkUU5xdURFL01YMzBCSTE3QWdweVVYNHBtdTBTanNPREhxY0RBbkxpSUlLWlliR2ZFSEQ5MTV6dkVseEhSeGtJcG9hQi81WmpucFZSTnQveXZaMWhIV3N6REcyMWtOOUZ2U0ZTbmt0MVNQRGQzOS8zZjI0ZWZ2MTR1UDNaVmhMYXQ5MjMzdU5DZE5vSnhRNGhCeGlHSGFoMzBGTXNoUDVSU1d0V0J5V2F0bm5Lc25wMzBYaE42NHlFblc0V2diMVc1ZXF6WFpVNjJDNEZVckhZNlZMQ0FFNDE5RXJKamI0RFRKOERnazRlSjhLQkMzdFc5cDV2eEx0ZEJkZkxVRlZIa1c0c1N2VGpEMDVWNWhrSTdPZnU2dmtIVUVzREJCUUFBQUFJQVBRcFpGZ2s4TnY0T2dBQUFEb0FBQUFTQUFBQWNtVnNjeTl3WVdkbFgzSmxiSE11ZUcxc3M3R3Z5TTFSS0VzdEtzN016N05WTXRRelVGSkl6VXZPVDhuTVM3ZFZLaTFKMDdWUXNyZmo1YklKU3MxSkxBR3FLYzdJTENqV0I0b0FBRkJMQXdRVUFBQUFDQUQwS1dSWUN2L0FLeklFQUFEWU93QUFDUUFBQUhSb1pXMWxMbmh0Yk8xYnpXN1RRQkMrSS9FT2xybkFvZGpPZnlTSHFnbU5WS2xGcFluZ3ZMYlh5YXFPTjdJZDJuTG5BVGh6UmVJR0Q0RGdiU3JSdDJCM2JjZUo3VTNkUWhvMzJaeWNtZG1ablpsdloyZjlvKzlmVGh6cEEvUjhoTjJPckwxVVpRbTZKcmFRTytySXM4RGVhOG43cjU0KzBZZGpPSUUrdVpMSUwvd25IYjN1eURVeTRBMll3STU4YUhuZ1FwYk9BSElOZk5HUkNlUFF0cUVaME10b1lESzRoeDNzTVEzVldNR0JPNExPb2lTVFpvSURreGs4TUUzb0J2V08vS3hoTkd0R1U0NG9OVUtCZHFOUnI4YVVKcUhVREdCWmFreHBFWXFxQXJ0ZWl5a1ZRcW1iYmN1Mlk0cEdLYkJWU3lnTlFyRmJBR3BnTHFOUzFaYlpOTXlZVkNVVTAyeENZMjZzVFlkVlcvVzJLaXVMcml1Sjc1bUloTUhLRFdvNkppZGdHa3FuR0l3NUdJTXA3R052QWdMcDdReVo1eWZBUCsvSWUxcGF6WHhFSHpsT05HQjROU1ZXQjloQkZrODh5WXFVZUVPZ1ErYjhqcm9kL1pZY1h4cXJKUFo0SXNmSWhTc2w1bEx2SVJxTkEycTV5cldZcUNTR2k3cjRyMjZHcnNaV3ViRlk2YW11TENSenc3bmVhRzRycThOOGhtY3VyVmhVdExZMkdKeEJleDREZVFrVWxSUW1wQ0Z5U2RsckNIQXNUM2c5NE5CRXhpTyt5SGlpVW1SOG16ZjdVbXdJb2k5SUI2SGNxQkNwWmlORXFvdDd1YXVwRHZkQjFkQnFscHdia1dvVk51MEtiTWY3WUVzdEd3UVc5NERXN1dnNUJVRUFQWmVkdnl2aUxIazNkSEZUTDVaMnhINHN3UytBL0I2WVVrbTJ2b292d2ZVdHFWM3EyZjlycmdzY28wU3VSYTZ6MGlMWHBjNTFnUTEwYmJsZWJLUGFxOFVQWGV2QTgvQUZrNjNMMGdCOWhEdDNYTmNWM3NNY3ZZYzgwNEhGSHZRY3VXUG9vWUMzempkOFNvVDFjcDRTUy9yY29ISkxzUzV6SVh2RXR4VEVYZVdZTHdEQVZibjFBTkNWRmZ1TzNwMFp4bmJzU1Z0NDUvSVJvWXp4ZHhRQW9zekVmQUVBcnNxdEI0Q3VyTmhMOUFHaFlVKzg1UFp3TDdueG9aTmVMaElKdmtXME4wWDFLR0gvc09renJVQkxxZEN5aWIxR1FFQkFvSHdRSUR4K1U2RVA0V1hBNXU3bnFaMXplZE82WDlaMVpaWGlvbGJ2M1BUbE54RmlNdXVkekdiQUVacFIyZStCbkV2SHR2VDVaUnE3d0R3ditHb3pmL0lMbkhRZFlRWkdIdTNPcEJOTWF5RTVTM1RQUjMwVXhIOXpQaFhLRkt2d1d5RnFKZldsMFBYdjczOSsvYmo1OHVubTUyZnArZlhYYnk4eW53MzFzUnVFWDFJZCs3blZNeEdRK2c0WU1aeFNXdFpDU0ErZjJHbjViMWZkVjF0KzA1clZwaGJTeGdIOW1yVVY4elMvazM5Y250NVhHMmwyT0dpTWtFOGhuc0U5MjkwTGZTTFh3MjZzUHM4UHltYmRnRFFJcmh6SW5qOFB4NlFsZEtIdnA5Y2lmNVNtcldlWXJ2RG5IN2F4Zk5lR2VJcE1VdThta2FFRm0zM2tqMm5vT0Rma2wwWW1BMWNKejZOM2I1a3o2SUFBWWRjZm82bDBDb0l4VFR6RFZXeWZOOTB1cmFYQXU0b0ZLenpCd1d3eVdaU3I1emVoZWc4NERwNEZzVnhWNVJVMkI1TXBreU4yTnNpM3hqaWF5MUprdEt4czFNaG1zaHd0RHNhTXlCR0ovSXV1Nk03ekYxQkxBd1FVQUFBQUNBRDBLV1JZWWZlVVFsZ3VBQUIrTGdBQURRQUFBSFJvZFcxaWJtRnBiQzV3Ym1kZHVnVlFITS9YTlR3TEN5eStTQWdCUWhhQ1MvQUFDUTRKTGxrSTdrNXdDeEFnTEpyRkpiaERrQkNjd09MdUJBanU3azV3aDVmZnY1NnFyK3JybXVtZTZabWE2dHQ5NS9RNXR6dFlSVWthSDRjQ0J3QUFmRmtaS1RnQWdBZ2VyeDBoYUk5NTRkRE1Zd1dBN1NDajVRd0F4QzcvbmFBRjh4ZnVBQUFEWktYRTFkeFQ5NzE5YkNnbjB6YWxVYjFUMlpiUjZnclM4V2tlaTVzcWcvcDdVK1hPZGo5UTVNcU0xUXFqdkk2ellOdlBGOERHMk1FdmdWTXl6NWJuZnZ2amt5UXFMWnA3YU1LazMrb3NYUXM3RDE0TDAvVnNTQzlyS25wOHR5cTNtbnhxa2RJalM4S1ZkSkZ1SFZ4T3BaUERmSTFsOWZhaUc2ODNTMG8yZGs4enZwOFFtcFRxY2VLOTJOM3Z0dUhkZkhqVGxCRWZLWElOVWVRZDd0RFZMSi9DZVN4SHhFYlZraTJ6YVhnVmM0TVpLQ1QrZnpmeHoyUGhyaEcxRC9OUlAvTWRKSGZVT2RRT2dQRktlV3N6ZzNIbG9SRThNZzV4Sms4VlB3QkFXNlV6aGdGb0lHSjZNUWd0NGxrVWNZRmFpUFFIWlBJc0JJMHpzWXdORFJ6ZGFxaUZGb0UrS0I0UUN4aWVNdklCWlZnWHVNRDcwaXdyN1ZxTlEwTzMwbUZWWVFHTWRWeGh3WEJXSVVjYnIwblVzbHFJczFJUWlEa1FJTUp0b1NDU29nTWtBQ1l1TWU0bGlGUVJONXdZSFkycVJZcW1rbFZOUnBDZzVncmhHMk9LNkJ4aTc1VHBjd1FRS1kyeTNnenJGdElueFJXa1dWem90UFJnUURJU0JEV1VRQ2hhTVFDamE4Q0NqeXFFSmpVVzhWNnFUcndEUnY4U1RZQVJ5Z1hBdm1mYXpKNm5ONW9TNTZnaDRQNysvdVArd2xHb1g0SklLMXRlczFtVXJZWVNmL1kvYkdVZFkyazZjbVFMVEJwRUMvRGFPb2h3Y3V2eGRQU1NvQzJscG5USXdkMmJmUmM2SWFuTzM1MlZmaU9UMEJWVnRVSlVvdENvb0JJeUdHSmlNdDJPUmNPT2gvRWc4WWd2R1dGTFFTaHBKUEtMWU1TVUJGSWNWd0Y5YVNFU0NqYWttaHR5ZlU2TUFDOTVZd0NXRkVSV3lXNVFsR25kQmpVNDl0dk02emRBMlpHSnFDbythd00yeVNyUUErdnBkdEV6QVVaZHZBa2hoZ3FUcnRndXJSYWNUZEhVc3Jsd2dNcUM5aG9iU2tUVnlndEl5SWpuVEJPL0lhSjNwUjJ4OEhveEdMd0J0cEdWWU1hUUVadmt0WC85S2hlY1dHS05xTERGNWt3RFJhRUNBSjdFMkpHM2hhUUE4NGVyUFBiYjh5UkpXY3BrL3Rra25lVWpSRlArMnFlVXNhb1FZemxtTVhRYjdEVFF3WHBKWnAvTU0xWTNRUnl0bUxCdHhNaGptMk50NWJzMHRTWStobFZac2Z3aGxNdnlraHhyRnZUQy8wUm9NSkRHVzYzdW12TTNzNWR2cjNVZmZUSXpJNitBVFhiSy95WVFIV3YwVnMxc2xteE9GcGR0dXF4YlNPU1ZNWmVQRUlKTEpxelpidjhLdDUwaXRqZUgvNmxxWHhDOUtYZHZMTDc4YmRnV3pkSDEzN0pkVVFhajJUQnh1V2k1VnQ1Z0xnWjJlWUFFQTR1bUtWUUdZa1RldTROZnVDZk91aTZ3Tk1jcm84bTJqWUhHUW9RUmd5alRIQ25EekRYaUJCQ3g4RzlUR1dpYmdGZ1EvMmN6d3I3dEk3ekJYcGhteXg1TmVOK1d1ZlNvaGxhRncyRzhOcFA3ZDNlYXlFc0NqaGFUZUFuTlZSSVNzOXIwK2xJckJlSnRCOUVBbEs5VlY0a3R6UlFLR09WTkE2VktJcXlpWUxUWml1VS9DK0hUQ1FXZmdaVlVaNytvKzFjQVIvYVNvSnErTmJPM1pBQjZsQkhVSFBFenpFMHRKL1c5QkFXKzRVZi8vWGg2ZmMvOUtoSkdKZDBhQjZQeUp3V3Qvb1FpTlovM1o3UlNtRUNBcVZQTEVOOGk3L3VUVkNjeEFBekozT1BxN29ISjZFMW0yV0FyVGhwSytuSHBqZHJjYkd2V2xsTVNHbEtnRzgwbFJhSEFYTEh6M29JQ0FQZkhxL2FhTWhzb3RlUW4wYk1MMXRrZ08yam1yc3FRNjVSL1BDUXcrd05pdTY3U2RxeS9CdW1DS2ZhdGtnWXhnL1NydE5YNzVwVEdyZ0hDM2tLTXVYQmpZSXZKaFdFaEtpb3A3a0FjRWlxMGRuNEErZ3FTSFVjQ3doMFRSWXdIaG9qRGZvWkVhVG1xS3Jla2V4N1VldCtjczZQSVZJL2FjRG1FYnYrMU8xZkJVZXhKSmRaeW9KK0R3My9rN1o1VU40cEhhazJxZE12ckk3b1BzVFg2NGczck1HY3hSL2tVbVNtSCtOVG1zUjlXbGlydHpCMXNkQmYxYS9za0tiMC9ucDFlYW84SFc5QzVLakxmekFUd2l0UUZINDJwS3JPamNGeUhFdFhoZFEvOTQ3LzAwUmRiWnpCZGRmaG5KcDI2RllWQmhWZ1BKd3JqUXVpRmhMQUwyUVBoNkRrZzlJRkcwL2JHTWRBNFRsZ2d5bThhMXlnNjJsUUZMc2ZaZGV2OVVYZythZjU2WitScmpManNIN1JvVTZnNjRpY1lRb09zb3lIdzlBNnNDOWUwMHBibXgwM09nL3RTekQzaytBc2dlQzhUTG9mS1NMQ0FwclMzN1VwdjBpSzZWeHVxUlF1bS9aV3BxYjVnMVpESWVQRXNlL2t3NFFQQjZNcjBSb2MrM0owazJ6U002WnpWa25pRStMbXJSd0w4aXB1R0lkM2lqWGZrN2tLZEpGUk5Xd05vbWFDbEo5VlNvN3hXV2d0MHYxN3BWdXREaktWelhEVE9ZSkZBK2M2U25taUswQXNMTlNRNTBSS0MvcjltZGRieDlpOE1PNzNuUVZQM05VOTB6QmtGVnZLSTBLTXdwZCtFdjhvWnRRSmswQjFlY2g1ZFpuU3ZJcnV4eFlUU1pUcFdIWUVoRjU1V2ZEazZoUVBrSzRHdjIxWllDTXl1VlFjcUM4c2VxNTY0VkNLd2UzcUJtc3ByUEhTN3k1NU5FRzhGOUlBdjlnY2NCdzFBSjhjU2d6S0RIR1Q0OVBkM2UwYkhJK3plOEM2eWZKUUJkVVJqcmhpcnVWOTRDRVVNQjdzTCtWYTIzd2l3WVVnS0FGUXdVQVF4UU9DM0xZWldwaW9wYWRWeGN5MGdRZTlBclp6ZktzZ1o0VzdnMDB4Z1JsZ242M21rL1RhWmc5VGtEZzhGSnVKaXVoQXNaYzcxR3FaU25PVGJ3a05KN1lIUzRteVlNUkpUbk5yeWVJRmRQN1p5T24rL0RwTmV1bGc0UXliNk9aUEpIWUpkUEV0bHFWeE9Xc05pVzU2STN4VzhseTk2dDYzUmZEM2VwNUViVzhsR0x0dVlTdWdyZHh3SS8zejF1K0pKWWlVYlFoTXVmUmJBMnFGdUdFZitad2tXMDJzVlRUVWJQNDY3TWZJcm1CTE1uMURRY0hjKzIveHdkL2czVmZEN24vWEJkR0VkbHJpbXMySjdkaFJjOVdqMXhjUGw5NHpidGI0NFZnNkRKcUc3dmM3UXAvYTE2L0c3cGVNRENFMDJzdEJPOHplZXFnb3RDeDZiYWN2L1M4VTYxWGJURmJtRmhZV05qZDc3TTFVY2phY2pZM21mNU5pc0o4YXlDc0pMRldzS2k0dHQvNXRYMlBPQ3JjUE03RmpzRzg4bU9MNGVoYnJ1VHN4N1g4d2IzQjhuYUJRbDBvZGxZVjRRcXRIcU5acHFGV1JsOFVJUGI0amg1ZmY2ZXo3SE1PV09iMVIwL1ZnTy8yNGtrZWpiSGI3NU1ja1ZGNkllMEdDcDFTc3BSVFpoTmgxVndhKzNsMW1TMzJabVo3LzNtbnA2ZWtwT2prblZBZFFYdE1ZQUVJMjVCRE55YWhEQnVWQVRJaWpJdE9vL0d5M3QrMmkvZ3RsOXpCc24rWTBnVGNCeDVTVGo0WFpqSUdYVE1ZbGp4RlZLZ0dBRVFZbHhQdGpWcW9oZTRHdHBmMWppOTEzSlB5V29CQ1RuZCtFSUVaQlkzdEIxcWNFdXc1dS85c2NpWEhpMFFsaFkyQmxWUkdKOVRLc0g2cEk3aUgrcnBSZ0ZqME5YbUJtYUYzam1vbGNZTUVoZTBob1JhUTdlNitxbytGS1lLdWk4WVgrL1lkOTBGRzV2TTFOcDVVdkxhOXNYUDlKWGZmeFZSQkU5YzN1QmExNDR4Nm8zeDlQVTkrNjFZN3ZKVldMZnR4ZGZMMDlIbFgwdTZoZjFiTjZWa0JVWEY0Y1dTNUM0bGlrd0dNTDdERzVYbmhyY3pFeHV1STVQLzdZdzhGaVBjOTRjOUZiUVpnY2UzOE0zWGVJdmgyZ1M1R1hIWGwvOTliay9LL1h4TG45aVpTeG8wcHNTRW52TTMzeWxPRXBvdDdMYU5UTEkxdVN3M0NaNjJ5N0t1NThUdkl2SXRXVVJ2V3dsdkw2K0p0TUpaYkREWVZ2R251TDVLK1RjL2R4dGI2N1crZkVqSzNrdGNPL0NodnZyM2YzOWZjVzNWaXQxUmdYSmZjNS9oUzJTTjR5dGh6c1VBK2l0V0I2ZEFrNGJuY2luV0JQTVVNSVZ2ekFmUDJDKytHVzNXTmw3UnpXMHVDZW1EYTlJT1B3RDZjQllOa3V1UHJyb2o0REQyYmsxc2FZOHU0SzdXcjZra2xFRnhyamtxazQyelM5MmQ0c1BkNHVIanlidVRqeWEzNE9QWkZuOTY3NUQvcVc2a3k0bHVBckxsRHhxZFBlS2pFR2Y4QjFqZzNFVHBvMDhwTnV4WnRxYTA1MCtGc1l1ajBBR1FPZHBZbzFIZXlPekEvWHFKZENrd3JpMHRuTXBzL1VGY3o5Rml6RFQrNWVCZ1dRSGVET1dUd0FKWkVqcjQzY3NKcjRZdjNaQnNVYk0zMnl5NEM0WHhSbC9xRkxmVVp6ajU5QXREd2h5ek1ndEEzeTRuNEVLOTFSaUs2Y3F1MWp3UER4ZS82UDROZ2xFd1pQREJ6T0VXOTZnNnQ0YVBFdUNTdFFZU1BXQnNLaXczb3Q2dUg3b3h1M0dzZU15NEp5TkNZTmdSdjhaWG9wVGdSUEhjWGZvNlhjYUVkcVZHMGF6ZEtBaGljaHpUczlHOXQxZTNhM0hQcktWM3dseWV1TjZHTGNpWU4vWTd5dU4wQ2VLbWdtODBqV2N3Y0JyRm5ZQnBiN2xPYndvS1BCSldMTlkxNHpLbEZ5NHhlaGJQWlVaYmd0eENxTHhjaVdVVVBoMHlOamFzVDI3NzlMWjJDdjFJOEdreWI0am1NN1IrYzI3RDBWOXlxUXdNWXYrM09aZnpGbGdoSWZDdTNzYzJRWEc5am15WFNNN2JQcjV5VDliQ3V1eDcwRTluN1JmZzVocGpEOG9RR3N4L21wK0pGRWNmUVppQnVWWkM0Zk5VU3gzZk5FTXg0Z2RkMW4wQVJ1RnN5VG15VXE5ei9XYmFTaUxaVEJzdmhxd1YwcDdjeGJJNGZVNDg5YzZmakM2YlUwdEV0YWZYdmx5NXJYTStta3ZMcFBqOTlVbERvNjdHZEs3TThJNkJPTzMzSjJpRDhkNEZ4NmNlNTQ5UDZjV1oycDlFTFRVRXowczdDazN2bENZTEZabkZqVS9JekJDU1dBeXpoRlc3a1JqYXEra3pXeUFWM2FzekszY3Y2Z21VdWQwNysvVG0vSG1zOGpGZlM2dXhhdFNHOXNrSWE1RHU4MXhvOW04dUlTL3hkcU5CNVBTNHk4TnJwU3Q3VzdBMnZGVGYvNjl5WWJyenhxUXRKK1k3bjVNVFB1MjlFek9pUWxETVNWRnRjYzZyeEtISXdvdWR4TEhrUEd4Z3pmY0duZGowQ3Qzc21UdWxxVW1jc09JUlVNdWtORG40bnZSbHl1YkcxUnd6K0FmWHhScjRRd0hsa1UrZjgxclRTMmgraFc0blJsejg2dWI5d0w4VkViQk9vZGVYdTlnTHMvcjlJMVY1RnBqS200MGQ1SyszMGJySjB3Tm5zUStWeEUxZ2lJY0xBNVZCY0xveUIxTWhmaUU4QUJPejV2Q3pUaGhTK3pJUkYrSlJ4MUNJL1llY01xaG9oaEtxdklCR0JqcFhQTnN0ai9BbWVyM291MFhEL0FJblFtNmw4MmJXekZ6ZVFIY3JTQnlvc0VoS0RIMndhVGNOQ29BMmkvVFJsR3BxMDBqYm5jcUJoRTNCY2pBQWF1WjFSazVBMkEyWWpDNk1ReGo4R2lqOEc5bDFkM1RFeUpJalp3V0dRUU5sOWx2OXFkT3huT1BhLzhMZmFIaHEzOVg5VStORHNmV2wyYit0RmJSR3hiZExRS1IxZWxYdHBOL3ZDbnJMdDRkWGg2UEl4dEJGNFZqNzZ5dGR4Y2FQVGNmY1JIUWtldkN5MXZWL0tVN2xzZzE0TXdFVVZHSTR1Mzc4Sk1sMWpaWDkvQm1ZQ3ZvcGwvRmlPVmRKS1pBeEJJREVjSlJRQUtJZUxrRlFxY0xoTUppU2tWMkhVWURXbllmckgxK1FSUVF6dUkwaHNyVEx5MllTQ0VFQXRnWW1LQndzR1lGRmpuUjF1N0xoSTZmUlRIc05BR0FPRXNha2p5QXpyOHJVck1jRFJ0QUd3RmtJUTRITXJNQUhiWjBqWUo4S3NrekI0YlBSMHduWGlUMDdNc0NCQXEvemZmQ3MybFVCZS8vUGlnV1Q4YzA3czdpYmkrYnROUzZ2aDNkL1J6aGM4bDZ2bk0vNjNuOWxHMXpLRXRTbnA2MXRoWC80dFZvVkRFNUVLWHpuQ2NUQnZkVGdJRElZRUJZRkZyWThBN1YrOUh2RERaNjMyeDM4ZnpKSVAwcHJ6eXFYNzM4WGgvTkE0SXlDakFqZnVBcTRJaURhUktQbmphKzlDZDc2YmRRbXJCTFVQUEFiYTRUc3gyREpPY2h6eEZDUXhqNjkxU0lPeUR4TVBrUlMwb3h2R210bUhoaTNJcXkyTXdnbVk0NkNIMFVUTHlGNlFTeWkyZElTa3hXZ3k0K2hPK2ZRejk5YnBnSGNGNEk5NUVEbzdxWkdwRnhpMWVEYnViMlIvZERKSWVkMU1saGU1ckl5MGlTcHpwVk52TGtEOWZ6cm01c1VVcGJVK1VtOHJrQ2VqOStzWmo5Z2N4eVVkU3RMODU3dnpNSExaMC92OVkzc1pDWGo3RE1RS1dWeCt1K3FuRFRrREx5QkxNUUI3dFBWdTFORVluTC85RWtxRDZjci9ldldsTlRrcXdTTDhuTnpYMkg5a0dLeUdpWWxUM1ZtZm9kWFlWSjkwSWFPL3VIbVVJcmxxZno5VS9aV1c2Q0tLeDdGNmluaVlLQjJuaXlCaHI2N0I0VUo4b0V5MGtRUnJ3OXdndG55ZDU5K3huRmhGb05aV2UzNzJHYnpiZFdxVTJkdFhxVlh6RU5NU0ZhaXdvMzFWcExsekdWcHFzUUpMYnFOZGVCWXBoa0RIOHVzd3lONGFZTTluby8yL3I1L1kvVTg0T2hxRCtQVGFUczlaNXFYS2VlS2RrM0hMYVVseHI5L0Y3anB3Mlo0VnROMDRVSDNJMS9IeGRlZkRFTzhMNGIyVGx6L1J1RWJyc010R1ZGS0NsRWtMNUM2K1J5MlFzSHMrSXo0Q1pOT2tHd29CRXVRYmhKNWNUSHVjWTFqYzV1VEVpNEkzRXJDbmg4NmliL1hBYzkzNERWZFE4LzlTdTlCbDQxS3REWHE2REcwVnY2S3h2UDYxMEE3YWxTMTNwTGZNZmlvT2VXL0svWGZYeXFWWFhxZXE3M3dnYlZPOGZxSW5xcW1FdjBFZE1NaHQwUFY4MkNLZFFadlVwQXdNdGxoeXpraWlrbVpEWGVZUzNlaTR3cFZVUWI1NUJnTFRLK3JSNTlxa1ovdDRzT1RUemd6UnYwMW41bXZpQ1luQmdBcUVqTTlwM1BaeTJaRnF3dXdLQmJjMStVd21ubW5qTkhrTDZwUTIrOTdibzhnRzkwcW43bjJWYlJibHkrS3luRkxMRmoyUERuSU50WlVGV1Z5SWw3L2E5VGpTS1A5aGVtOFNma1FzbnozNUhDbHZWMnBhVmZhM1J1dVNONHJ3bE9lYXkwT0NFeFZzbG9odE1va0pnY0xocXNyWHhTbFRFeWh5Z3loVEN4b0oyNXh2b3pabUdYUmx5akQ2eFRFTXZYa0ROUGZHYm9tWDdjaE5GeUN3Z3Jmd0ZEWUpEL3RUbHZYUEFwejZlQmVGemIzeDVpSnRPM0V4TVJneklPeDdFVXVDNndsTjRmUEZRNDl1ODR3LzZwZ3o4QUNBY1lFa0RBMEhwZzVBUjFuMGNtZ28xRmdDTE5XclR2Sm9HaFFGczBBWEFGSjhvTk5hbjFFaUNuL21OOG9YdllGMnBVOGlxc1JGR1VNdGpIcW1uMUlpc29aQ3RsVGhDdlpYa3B5MHBOQ3AyWlE3UnQ3OTFPNzVVSzBka2pDQUlXbGhCdnJHdlhLUlFwRm1GMmFTU2FqSGN6Zk1zMTZ5S3BRbFdzbEpTWi9PNGppR0wxcUFhOVEzQTBObFlxNmhVSGJnTTVvakpydHl1ekRFSXVxbVgraEV5dmYwM1hYYWhEeEpzM01ROGJ4Q24yS2JrU0t4Q0lHblA5QVhhU2hOZ2tUV09iYXhjM3cxbFNGWnFqOWk5UHFUU3c3TEN4dUR4S3BsRDZzODlaSW1xamM4VEsyS0duOTJqQW8xczFyZDFoSUl5SkFKeWtIeGhBWis4SVJsd2pVc3pkSkZQZ013dVArakdkdlEyKzI0cHhVN21SNmFUUGh2K3BxRjZ0QzE5NUVRVkw5cXVIcEVmclpKcTNxQ25UWGp3aEt2SW5XR3BSb0ZQUVErZTFsNDNpbXFBZlFheVNmWG1DUysxbkZ3UDBtQ2JmblJhdS81QjdITW5HeHJ3L3pPQkhxT1RhcWlzUmw4TUErbEE5TUpvaHMyUUdaVHFCVGZLenk4cEFxTUpKUHN1T1RDNDRydEZrSXkrZkU2QndYaDJ5cVczOGdFaGFZSGx4ZjhENEk4MDVZUW9iSFpoUlNXVjd3aE9JbXQrLytnRXhWeXFZSEtybGQ3aU9nM2N2QU1lZFBDODNqNUZnZmpLbFpoMmNRLzBYZzA4NHRSS2xPQnVJT2hWQXU1TFJXMzJoaFJYNTNXaXQ0ZEVSU212Y3ZxOWpHZmpmVHlpYWZ4U0FZcjU2elIwelBQaHQ4dTZBc1h6L3BOQis3VnRrQ0dRRXRPbWcrK255MFhLNlZKYzM5NEVDSTFaWURCbFBueER0a1FZWXZWSE91d1NWL2dYbGwwWVNhbTZkUGZrU1dMN0V4V2x1U1pGakcrbFdmc3dWenNXY0d3dW9VcENIT2FIaTRDalQva0pwT3pIYXBBRDR6eWhoRmd4ODFFQk1VT1VUemF1QmJOTGRmUTVuU3RaQVV6aVdDNzlKQXYxM2JROTQ3Wkw0WE9MUHpRa2ZGN00xQ3dQdmF0K3o3dzdXMGpVdWpxdlhFYWkyYlEyblRvZE01RVRFdjlwUms2MnBtUkFIcHNTLzVndXVMMDZMbjE4RStRSEhnZjJhbWM1dVVJQ0JDSXo0ODZMSjAraE0vWEJ2bSt0d2ZSVGxLcnpBUHVkVXlwb3pObVNJYXJwS21DZTh5MkMydmtwUzJMZzhXZzJVV0c0THhIM01iNjlPTmdmVG5CL1EvcDBVanFrUTFSNGcyZWxONmw0SGhsZ09PV1hjbVBZbmhNZ3dmeHhzY2tpcTlLNmNjcEpibjZTb3lXRUZkbzVMZUdVMVNvaC84eFRXL0RSaDJlUnAvc3A2NS9UZTg5WkVkVzlWSXYrNlYyK2VNRmI3WWFram1LU1p3K1JrWTREeXRZMmxyYTNlYjNORkpsTHQzK2JoTjdWVlZXZFhteG5OMjdTR2lteWtyZ3lHRnNyNHlsTHhhK2xuTmpjUldac0VFYWwzL29vcHIyMFhHcTd1Ync0WEs2MUdmMzBNdCtkMUdOMWV3bFdhRHlzYVZSeDdsemE3SlRGWTY3WDdQRngzN3hYaWN1S2ppSVRoZmhkTVJlaE91NFRjYmhJVlAxYWZhMlhOa2J2VUJVQzNwcDZ6VUE5cytFWWU1NDdFQmlZVWk2L2hla2k5YVpzZU5jbGQwU3lZUW9va29Odk9WaS9VL2Iwc1BibkI3MlBxVmhzOWFySS9Iak5pVEZQNlFYV3VuZGpCRUUrMGs5ajN5UHhLaWo2RjFUTkNDUktPbDhXNFZIR0NRREJSOWI3SU9MdnRDSmNGU2drZEdQbjd6U3ZuR3JYNmM2ZmNvWW5uUW1uTVNoR2taVnhqUk5oZ2pyaFBaUHJIcllaTm1udjZpOEhPRmhHWWowQ2FWSzRydWFOTElPVlFVSjUzMXVKT0swN2ducXBKeUNOTnhYL1FXV0RGcUpocFYzYloxemVCZVJKNHNobXlyRUlPK1p5TlZJSG0wcUk5bjQ5K2RPd1BQVlFEWkR6NTNQWm1KNUJLMS9jVGdmSlhYckRFdittdmdPK2REaGJRSzNnWnUwcS92cmdBRkErcm9mblJZWG9mWGFnM3ZSYzhzUjloV01HVlFkMnlibmdURjRmTDhaSmoyWHpReVdqNmgvSFdPOENkQ3g5bDZLdkl4amptVVZoVTQyVm5kbVR6Y29LWVlHbGV3dEVhOGgyU0hmVVh5KzlLbDRGa1IrcmNSU1RiRmtQbGw1NG5jNXFIR1o0bEIxcG5yeGhuR0MyMDQ4a2F4MU5mbU53N0dNU3Rkd1EvSW82Qko4NzFEck9zSWxISDBXTlpucldmMHlXS0hWVDJpdTYrSVJKaTNHcE5wY2pHTThZVjk3RndzcmdtMXJwRnpZOVNzcFVUSVZhRy95NmdiZG40WHM1VDJxSUFlZmJjSkovYnBEaU5jcmU0TVF6c0wxYjJXNjMvbTk5MytpTHQ2SWU3anFTVDhjQ0VDUGxBUThxUUpEZ25WWCt6RHNUZWRrNU5icm9sV1lmeXhlM09lT0dkQVo5aUlUZEI2enJaOGVmT1YyL3lmczUwbkVrL1Y5VWFiVEl6WTE1c0tjcS9QQ2pBQXlvL0w0VDJXMjhDc0RsdEwzb05jRm01M2k3QkU1NThCTkJWa1Q5ZmxURHAxRmtPdENYMlkzR3B0M1NwUUZ0eWNiK3ZQa0l0WnkzWFdQbVRIbFBsREVMWTk4YkVibmFqT1dLN0tTV2dpRzNkM21venZQby9IMzdVc1c2UFA1N0hhVG01WnVPWHN6YVBudVNhOXorYlM0NC9YNitYNTlhVTBENGNsUlJuNkRqUE1wTHBSRFBFMCt6VW5EMXFDU2tCZnEveG1ObUQrU2tpekxiOW1jWmlvTXl4RWVYMjQvSDRiTS9hVnB5V29mdDBlbXFHakFCY2JUZUd3cHdEWnNhTjk2ZXJKK1pRbTlveW43S0RDMzQyRzVoNVhYYTNKOHo4TGRhNWxGanJPanM2K00rQ3pHSjhTQUszOVBCdytJb3BERGxDNStDWW5XdHl3cEtwMWs4YUtsYkdrK2hqdHFGdzgzN295MGIxck1aNkNRTldVVENEdWZoZC84cWoybWhnUFdrYmwzMWxYcEdFaDVEWWlGTzFPTllNWEZtajg3UE43ZlZhWGlGL3crVGVHWTcyemQ4MlRWdzNMZzRBWHB1bEd6eGcrWGlOR3lkYlpvdnNwUFNGaUZsSzNrYWZFL3E0UG9ueFQ4dUtRTzAwOWNoN2dHZFZVcVYwQkJ6a2E2SjZkZXRXK05pVXpDbTBRelB3bzFXYlEyeTlLODNHa3d1ZmpFbVI4QmgyK1drUFgvN1l5MjZnUCt3Znl4UmZjMDc2RVVpTDhNTCtEa0ZoaEZ3NVgzbjkvTzM4THJPWWFyNlBQNzZhbTBSOWMzRTBoS1hPelBmdFhvcGxObEcvdXVmQmVmbzkrdzlSZkYyQldsaHZwOEs1UzU0RFVmSHorcGV0Q2taT0wwTThTSG55bFNLclB0dXdtWDdsWWpCNDlzZFV4WXZmemRFa0J6OFFRMXQrcVUxVzVQcDBYL2pCeENpQmYxaktQN0hlZE9GR1VybGg4V3c4ZE5talNFT1h2Mml3dVZzNll6cUdYTlBtWGJMbWZXSjk5dllqV1Z2d09NOTRtVi9TWlgrbENYMzJNRDd4dTlscVJoWmZEYU1KM1RXbDlrRkI4RXR4N0w5Q2J2bkRUd1Fpc1ppZWhWbDJTUzljRlQ0dUMzcG9VTEIzSkhzZlRoTyt2N2VxUEZrdURJWVpzRmFtWCszbjlaK1VIMGovd0MwR1VMcFpzWG9iTWx0ZExjdWtBZ0tJcU9ESEFrdHNmaTA2TlNCMURIdndCd3dJQXYwaGprQWZMRWpwUU1Kb1FVT1hOVXlrWWc3d2lHbnJOcGFuVFJhdVY1cDRTRkFMTHg1UWhnbGVRcUNQeVVmaC9hVDNkSVQvZGY3S3o5bEl1NWVKVVFxbFhnT2tPR1J3WUFXN1piWTZrNjdWeDNUb3BrdWFPd2JWUnlyK1kxeW1uSnJ4aUZVcitTamF1TFp6L01GU1pYV2tydm1nNmFkS3BjOXJFUnl1RDh1RTFhVjl0dDRuSEcvSGxkVXRGbkhJeHZwVzJuZ1dOZ1BqT25YTE1pZE1JMTM3Zk9hdU53enNET0oyNzl0ZjhPM25FSmoyT1ZJQkVwKzVEaWl3RU9RdkIrZVRpVnRxSnNkbVg4amJ2U1BiT09hcE9kTUtCcURrUXhnQzBLQnBhd25NT1J3eU5JQ1hkZ1NmbGd3WGMvbTRYRVhzelZKQXJCbG9LTGllaU9iN3pxTFhNUDdGZ0NhK0RNSXlpQ0tLUi9UbTJSVk9VVWpzeXdDb2twemF4OERZQXlaQlg2VFZHM1FCYWREd2F3SmZOUmI2S1FVS0kzMDFLVmIxcWk2VUR6dHFYelJWOU9yaE9IOUJ5T2ZhNEpXZWdQYzh5N0pCUThOMXh6ZU5nN3FIeGRMYS9XWjA5aGZXa2ZKUEtWWlRTV0I0ZVZZTzlzOUJuT0ZjU0JEb095SlJJNWVTa3BOSWdwZGVxclQxZlM2VUU1dTU5UXUydnBIZExBcVVjQ3FOdzRtZWJRcWxNM216SjA0VEFIc1o3S2lDSndHRmxMWUg1MFZ0bUl0bUFrb000Z2pReUIwNndIUkJmYnYvTitOaExQL2dNeFVXNXVtbmVaenRJMTlzS0E5NWRRQXZPY2tUTzBpMUNHWWZHbjhtMjBkcTJkd2d3YzJJMVJiWUNnT0VFeFl4bGIxVXdFSlBEaWxCL1ZDZTFZdDhCdDV5UHhmRnBSWDRTZU9SRkpUYlVYcnM1blBoZGpIdlp1RG1kbUhNNnJRcU1hMlBUMFk1cEdmT1pvazNUdnYwNHd5UlRrUWsxdm5lTmxvT2VKUlBiUXNlQzBkZ1RoSFhlUllIbEt5T2F3eVBvMi9id1psT01oVldUVUNBVEJpM1ZrdzZuSzJsTXQzS2xHTjlBV1RabE96LzVGbHlYcTFaNUxMZTFuaWNueWYvelpRSkorRk9vcHhnMHFkR0NTQ1puODBncmZYTnBlWDIwdW4ycU0vZHBFL2psRFlidG96V3ZZYVNJUHhodDJwMzh0MDh6NzN5UW9iZ2s2T1p2cG1YSXI2VEZyb3Z2RStIcGVXM2k5R1dIbFYwdEV4T2ZyNUYrWlBhRDh1TVBPSkZDcFlVTUM1YWhEYWhDQTdXM054NDVvMUlKNk1TZzJ1cHFNOEg5Y2llVHVlaS9QcmpyNXVlMmRBUXU5Q0JIWTl2a0hibXhORkVWVmJKK3RmUndja3N2M2xNZ29melJDNlgvQmZ2ejZzUDZ3K2I0dVB6NnVGWXFFQ2NSaVkyTFpFNWpEQWdqclpBcWczMCtvblFzU29uREtBSzJ1THp4T1lHd2lBZ2FQUXVDUTlRb3N3RzFuMC9YckdXbkYwRUxOWHc3NFpScUh2b0tOL1BZTThMQjFaV29SS0VvZTBOMU02ZlBDeTVsam9xSFJYREZYaTVLOS9qM0xJTDU5VjhvLzZ5WlNGNk0yMXM3ZWpmSnMyaExXbjVSbitEMWd6UGpQQitrckc2dXlXeFpKZTRuRmpGY2JFZTRFWWl1WjUvZlBNUktPcjdlZjNMdGo3ZHY1bXBzQXNDQ0NDdHhNYlRkNDVSOXdRcHUxR29pWE51Z292MGpMWlU3U2MxSUpLc2dsVTU3QW1NdHR1Z0NTQitDdHpmZWRGMDBTaDY5VjIwOW16Q1l3Ky9TWGFKOFkycjk1UjJRbldYZjdmWHZGdUdjbEVzL2tCeDIvYXdVbzErTldZc1pmL0E3RTVGMk1DZUIydnVMd0orazBTUlNtdXlKTXNXL2ZpY2dvYUgrNXZtMjNXT0RQZVY0RTcxbk9BVWlMdzlHcWJobjNqMlIxTDM1c3ZwbGpGckJWdlpVbjlNN1ltcWVaOU5xOExUTWZzTmE4OHpEMDdjcmhpOWF3Z3hBQkRRL2JjWHdLdXd4bjBqeVFKbE0rMzBWL2lDRFVYTEQ5MXJiYlVTWndISzl1L2k4S0s1NzBwTzh0b1BYeS9uVURuOG5qU01ndnR4NWJWU3BIS1JCQXpFWnhpM1VFQUpxQVlGQTZOWWdBajBscjE5VjQwSFdCSnJGTEpqdC9TYnlCRzkyekdkOTU5bmZkUXV2WXF0VitkUkozdS90MnQwL3AwZ3NMRWpOUVVBcldQZTZOODUyYm82Yk9XUXhCZVJJdGRiLzNYUVFBby9mMW84emc1R1FWNjdtZGg2eWhGRHgwdHE2N0k4cTVHS09hMmJzQThjZ25ycUx1M2VBUks1MmhTTUdsVCtTK201aHJkSVBxRTlCRHJCWXROei9UbmJVWVpZTnVZUFo4T2dtaXlRMGVsRm56aXVubWNVVTZMVUVoV0krVDJZcXR2UjFzbW9QMThqa042R0JmZ3Zvbjg3Ym5BM1h0M2NLTGF6bWl2UmhaLzVTSjJYdjIyYU54elIyNG1KWjFHQnpacndpUENqZ295V2VvZzJveE5iWWZUa281azI1SmcydVltazJmb01rUGZMUEFsZnJwaWxwUEFVY0hwZE1HVmFhMldoN214V1hWNm5uV2dLayt1anlnbnJ3TmNSV1VWbEN2OUkwZjhXNFBqS2lHVUJxYUp2V1IxTDYrb3MvRHJIT3o0VFY0Yll5aTI2cVFLT0t3bVB3L3JpYnZnRis5Sk1ibWZIdnpaY0RsNVQ5cmdPL0JlTVpyWkJ5TXBXOGh3cXM2THUwSSt0MHI3YlhhVTc3eHAzd0ZWZVY4ei8wQXdSS1lWb01wUjR4R0Z4Si9xL3NPblB0NWgydDRjejk4UjdZL0RHVmZub0Z2UnZjUlVzN0dyQ1dzOTdjRzZUZFFuWlBGUkJEcmVYUiszZkNCKzJNKzYzdlRoMHRmUGdHck9xK1VwbXY2ZmhCUzczdDFjTWxNTjhIUzVPMmJuQ0lHZkhtLzFxUnVMZ0YzZGIwZ1lQMTVOUGRSSjJjWmpYSDJsZnNHVm55Qk5XZGJaZXd3M2lOdTRyYno3Rm01V256WmYrTDI2WGZ1VXdSUzZVbmQrYy9rMFUvRm9RNi9OVzc4d2tqZDNYZVY4dEZaMVJPZDNHMXJaeEh6V3JYcXc5WHZsOUY3SCtUOTNSY2JlNCt1czZxOEhWUkhYVCtPUmt0Y2ZKeGhXdWl2OEVnbWN0NWhmZE5RRVVNSko5MmN2MlF2YkM5ejZIeWt0b3ZRT0VzTS9vR3IxYmE4MXlRN3oxRlRhUVV5Qk5QWVVTT3lyTlJyUEFoQU9rcU1ZeVRIa2NQMTh3VW9aN2tvVjI2cjdpSC8wSzlrbSs2bTlQNjdMNWRadjA3Nzdqc2xibGo5M0dVMTNuTGpkakpaSEtXb3JZMzV1RjkrTjdJNW10KzQyZnAwNnkzUFJFOHRBTTUrdGNGKzhPM0h3dTIxOHN1RTdxWmR5ZjZpcXNqQzduZU5CR1UxTkkrTGt3WXo1ckpZSnp0WWU5eFJwRmRxL21aZFg2SnZDNkN3a0hZTGxmVHpNTHpSOWRacUJMdHVTUktMa2tCQXNnODhFQ1M4QkN1cFFpUDRrZkVWWXJrZDZjbHRqd0xLSElaV1pob2ZXTWtkbmhpNS9Wc2xPY2hyWFd6QVJuRnlIaW9VczVxYkkyTmFWdU9qWWJhd1pqT1Z1MExTb1ZBVUIwcXd1ekxZUkdBZ09MUzU4SkNtTHJ6Y3d4ODVYaFRoT1haWDZXVTd4ZEZsZFNyeFU4UWcyR2dSbFMyeGhPMWh4Q25QVi9nOEd6S0pvQTRCbm05L3ZUTlltUEpEVkpJeEdxU3h1dkU2WmZra3BrTGRrREFzeW41NHhHaEFUdW9sSk1BUktnZFR4cmhseDZzYlVEazVRVGZvTWdqZ1BSbTkraWZ6WlBzQWlwZFhzcXV4eFh2TEdJRHl5d0hZeUhXT2ptb1VEc1A3a2ZuYXZrYWNodUVzY080WFE3Q0JZQ25hNmxQSlFFSFhpZmlxajBieElSc0FKVVBuK3kzT3IxSndETnJlOWh0bmk0N281UTFiZ2ZHWmRyNGdWS2pBNWE4dGdTVTJNa3plMi9BeEdBSFVjYjdOdDVRUTU4NS9zTlovYlVFeTd6TUc0WFBmODBZcjluRGwrOWovdmRjd3ZRY3Y2MTljakpZWU93UVJndGNCUjlnRmtoQXNhSlZtYlZMdHZDS3lqV0wrcGZGUWh0YzZSaU5Pc2RwbWowU3Vha3BhVjF2dW1OWWczL2lRSWh5Wk1hNld3eFFIWm9VbEtldXFMejh5K0xyZDY4TkM3QjUwZVluYWtYTERsbjNNd0ZrekFTUEg4ek5qRnhmdlhYcDZteGthWkpoSnR3Q3c4SHpxMG55eUd1SjljWnBrOFNyL1VxM2pEUmUrd1BqTjUzdTdlN1QyZytDSE9BazVCY1FadE1UR0dTajZrMWE3c3V6NGJvSldDT2hqZDBlcCtmK0dkNmdIcVVid3ZuNS9wZSt2TjhwYlJrcS9HUFA2NVRBanlCV1U0OGpzVWhPbi94dmlOTm03K1ZyakV6YWRYemEzbGJuNUp0WjVzWW0vTlN3UGhvTFhYSHBWaUNMRFE5OC9taEh5NjBNb2pIU3R2akFSN0lFQjkvVlhRVWhUUXBJZ1Y5aVY0TERkR0ZuUHRCaG1CbUZVeG5VT2JSa3NIbXBsR0NnVGtsY053QnRWKy8raElENk5sbzBaUGZvaXBnYUhQQ0kzTFRaSnJFY29Nb1haMU9Kd2paWDcvcXhhODM2d2tHK3RWMjgrZjdzOVcyczY4RGJkM2xMcXVFMXMvdWRMUXkveVdyYlhTdGM4Z3hXNG9OaEhsZGQzai9NdVhkVWg1ckdUOGZ5WlUvYkx4WVNITmIwR3FPaHY4NllEQ2FXdEFPcVcvS3RsTDVST3A2ZnFRa2YxK2N0N1h6NzQ1QTVWZk1POTFhNkVIZk43K0F2SFpVcTB2bUxYcnJnL09ubHRFZk0ra3g3RFFxdjB2UWNtT3RoOE91SnBVVDh5UDFsTURxNDdlVytBZWY1UGxTTkdjTTYvS1l6U1JON0E1UjlxUGxzWWI5ejRQWWg0ZHVyV3RUUWtMZEZqdzJwOHBOMnR2YjNlWWN1K1BaZGRxV0hUei9TemZ5SEkxcUppem5tZlQvQ3lvdThuNGcvbDlJa2R6ZkxEZUlLbjNwQUg2MGRBOXlJT2pPK3NwVEpZb0JiTHU4R2I2SXBUa25WR3U0MWE4b0dodFNvVUJlZUkrU3ZqVHIvVjlBOGpRQUsrcjZYandkU1Nnb2s5aDRUeXM2dXBUY2gvWENxK3pUK0s4dUo0Kzh1ckt6MUVWbUpRR1ZTZndNOFI2dkJ1Tk1tOCtUNUtyZGZBbndUMzJmckg5SWFxYVRsREhYbkF5K1BXdzRHWlIrWkYyUDNmYmZNdm5SYXZmZmRPR1VQK3NoNzN6T05NeWV1MFFCL1ZKb1h3aFY1UURETUtzUkp5cll2Z0FnUHNuaS9DUW5uWG9UNGMrN0VnemVSc2prZSt1THRLdzY1b3lTUHlUNEsxV3lhYUcza0FzdGw0MEFWSFFLQktCK01sQkthcXJRSTAvbzZPaTR1MWdVVmFVMEkxUW5Kc09YeE1OVG01dnUyekF5RjVQTGdUTlRoNU45M3NmQmhuTGx5VnZ4SUVGL2ljNXRCNG92KzFaWHMxbHlkbHBmWUpkcDlnNzhIdU4xNCs1TEpLajFnV0hZbmF1L0p1QXgwZ295WXRKU0xDZ2FlM0Q2ay9CTUtoNFJiZm9UOGl4V2Z5TVU0RW1rWjRkQWtSNVBXVHhWc3V1WXI4c2NGQnlXZzdqWTdOL21ORmRJMmQ2TUxaTnVPcVJpU2tieUJ4YW9MYzBvck84cSsxeXJMc3FHcjBDRHRvV1NWckNBbnYrTEZESTZIRngxQUxGeFR2aTBhUkVuV0FpalJHd3FsNTlQZ1pVajhBakI0V3BaQktSYm5BTFpUVFJMS3AzRk1zM1I4UFRJbldxT040b0N3VlY0Ykd0clcrOTIrSmxxOC9icXhIcWlYL09rT2Fic0p5Z1ZGeUF3bk9BbFFsZzUvZCtDN2hxUlRrY0FkSWtxM3Raa3BzUUVyWkFNaXM1Q0xTVGVVZWNTZThKbXkvd01ZTGJ0Y2hkYytuYjBrcGJNZjEwZ0ltVjdhM0xvWmpzWGlBYS9wSWpUTitmYXBCMVREQ1RtSWMraGgwWVI2L2R4bFg5QmY2bzBjNVQrSWN2T2FSOXNzNkVZWWZlY0NTczFBSTZ2MEtyK2RmUHRZbExoUUVWbnVVazN5blpXL1dxbXpTTzAvOWpUZzNkMmhEaDQ3M29sNHZsYkQ5NkUwTXJLb1NiR0p2S0JkV1E1RWpYcS9zalByMExPM0lTdU81cXFhcC9VaS96Ui9qei9NQTJoSmJMTk45cGJlL2o4VHY0MVJmaThheVFxbEhxK3lucXl6alc2WHFTK2tEYXBITmxYRlJ2b1A3RS9jNllWQXF1M20yeDZIbDFicFZmcnRKN0VZMkdPbzlhUTVmUUJNLzZKMW50Mjdsbmk4UGMvUGxDSHc3NWdUTnU4cHFBM3hlM1JGeWNkOW5Rdk9uMkcrV1E2NjdDbWtEN2ZsRmR1ZXRJQTY0RU45Q2EwNGFoMEdwSkZqOXQxK3Z6dGdvcjl0K3lzWDFFMjUzZVdyME8yaEprYXd1cEZ3L21kMk5udFRWOStvU3ZNL0wxSCtVT3JLVDRiS1JYRi9pNjd4bzl0c3o2YkxXWUFwY1lYSnRWQVZMZ293cHFkTWYrMDkxZlZkVlBqMjZ1UUovV1BNT1E1YVk3NnZyN2dqdjVZdHhkeXZmakEvMmZBa2pmVWtuT21RcEFZNU1TU3dGNTRLbDZ3RHAvRkVXbjlrWHAvaWZ2R0pJd3JiOEc5eEl3dGVYYnZiTlhleDR5T1lyN2o0SXJ0QStyZHdiOHJDNTdsdkg4ZnpkdUlCMENVejU0WmhXSDR0MW9weG01YW80OURwTVp0ejFMdDAwQlJIMzNxVnF3MTByWjNKblM3T0R1VDBsZGFJNm1mN1hzVVljVWxOZi9kVlMrNVlKdm5qR2NWYWhsYXRSTEFPVlV6cHZyM21xYjlwUFBPRVJOWXVOZVBWWjdBaERjNGJpZnJZSVpmVWIzaXAzamRtY1FzemRIbmtXWEoxbkpjSHFlb2plYStVNUJ2YnE5U25UMXVuSlc5dnoyYUx5MHRiV0dubWI4UzcrWVF2OHhtK1BOSmI4WDlPdjRZT01XaU92VDZZWFhqK0tONTRIOTdhNGJTOXJwdW1xeU1wYWlvcmpOYW5sNFRuUExEYzVldWpSNEp5N2JMOVNNT3F4b3YvcU5PUk91UEl2N0hVV2NDWHFDV0NZL2pGN3htY1g3VVpHaHpqbmw3eUlCS3RrVUt3VDVQUXNxQ2tYMHlUOEFtVTV0RWdSdnBHOXN1NklaRHNvSDZDUVYrVWhvSExPVlFKUkltR25lY2ZCUjRSc2UySEUrTDAxSW9wd1NrOE1FdkhZMmVsVXh3a0NZdkxEN0ZBam9FZC8yQWxSb1NSNDRaVnhQeFVkN3FzSXV4MVRlQW5GYk1kckxQY0pwdnc0NE9QRXZKN09BVkFPUDI5RlEwVHM2emdyYWx4S2tsdE93YWQ3SE00eUdnWkhsNjIyYVhVajVQcVRnNEt0MklZQzJDMzVpMk1UL1krL2h3UkxjV2tlTFJqand6R2YzdFhzS2ZuQWNQckZEZGV1dVF5ZEhhcTRkOG44M1JXdXNvMlFqWEJmdTNucCtmSHgwZE1YZnZpM05pamhyRzIvNXg2bVNYZHZHdEhWOFBOUHhSQVg5ZzJTaXNXUWNNeXpCYmVOWGNwT0luZTF6MTBQVE81RHd4Zkc1T05odjFsLzcyWVFMaVlQdndCcWVzdkl2a1BIR3BsRk5iTGs0LzlMSVA1dVR2UjJEODBVaHhGaDAvcStSbGl2b1llSVQ2RjdxZVpQMlNwOGwyZDdIalh4NG5CVGtwajVMOVBiNk0waGQ1V0RSemR5elZDMThLN1p0RC9qS1dMRlNQMDZFYm5Jc3JtdG45ZmJEUVY4dGtZTTNTVnJFKzE0c2FqWW0ybUJQWm5vMHY4T0RoSFFzV3I3M2pibVJyTzJ3MUtEU29jdVJWTk50KzEzSnJlZUIzSzhEcGpVdG5oNkx2WWY0djFtbGN5RWxZaVVJcGlkWjh2YnMrMjUwMDhER3prNWdiczQrYjFQZmM3d2dtZWZwS1Y5UG1IVVhiLyszaDdKeFkyZWhVdEdWUjVCMFdTQ1lxWTBpMmhDaXFXbVVIQnczeHh2MS9OLzhlUUlpZnpiWldwTFNQZWhFQVpOOHBTWlZJR1ByOVAxQkxBUUlVQXhRQUFBQUlBUFFwWkZoMndvT0Z0d0VBQURjRUFBQU1BQWtBQUFBQUFBQUFBQUMyZ1FBQUFBQmtiMk4xYldWdWRDNTRiV3hWVkFVQUIzem81R1ZRU3dFQ0ZBTVVBQUFBQ0FBRnF6WlkyNjU2Q2VnUEFBQTBFZ0FBQ0FBSkFBQUFBQUFBQUFBQXRvSGhBUUFBYlcwdVltdHBkMmxWVkFVQUIzcHNybVZRU3dFQ0ZBTVVBQUFBQ0FEMEtXUllkUmk4a0UwRUFBQ1lCd0FBRHdBSkFBQUFBQUFBQUFBQXRvSHZFUUFBYlcxd1lXZGxMM0JoWjJVdVltbHVWVlFGQUFkODZPUmxVRXNCQWhRREZBQUFBQWdBOUNsa1dPbXplbTJvQ3dBQVExRUFBQTBBQ1FBQUFBQUFBQUFBQUxhQmFSWUFBSEJoWjJVdmNHRm5aUzU0Yld4VlZBVUFCM3pvNUdWUVN3RUNGQU1VQUFBQUNBRDBLV1JZVXo3aHAvY0JBQUN0QmdBQUZRQUpBQUFBQUFBQUFBQUF0b0U4SWdBQWNtVnNjeTl3WVdkbFgyWnZjbTFoZEhNdWVHMXNWVlFGQUFkODZPUmxVRXNCQWhRREZBQUFBQWdBOUNsa1dDVHcyL2c2QUFBQU9nQUFBQklBQ1FBQUFBQUFBQUFBQUxhQlppUUFBSEpsYkhNdmNHRm5aVjl5Wld4ekxuaHRiRlZVQlFBSGZPamtaVkJMQVFJVUF4UUFBQUFJQVBRcFpGZ0svOEFyTWdRQUFOZzdBQUFKQUFrQUFBQUFBQUFBQUFDMmdkQWtBQUIwYUdWdFpTNTRiV3hWVkFVQUIzem81R1ZRU3dFQ0ZBTVVBQUFBQ0FEMEtXUllZZmVVUWxndUFBQitMZ0FBRFFBSkFBQUFBQUFBQUFBQXRvRXBLUUFBZEdoMWJXSnVZV2xzTG5CdVoxVlVCUUFIZk9qa1pWQkxCUVlBQUFBQUNBQUlBQ1VDQUFDc1Z3QUFBQUE9IiwKCSJGaWxlTmFtZSIgOiAi5a+85Zu+MS5lbW14Igp9Cg=="/>
    </extobj>
    <extobj name="1BCC2C28-871D-48CB-8BE0-2867F7803ADB-8">
      <extobjdata type="1BCC2C28-871D-48CB-8BE0-2867F7803ADB" data="ewoJIkZpbGVDb250ZW50IiA6ICJVRXNEQkJRQUFBQUlBTTBxWkZnYlExTnh0UUVBQURjRUFBQU1BQUFBWkc5amRXMWxiblF1ZUcxc2ZWUmhiNXN3RVAwK2FmOEI4WjNFR0p6UWxLeXFHaldidEsyVmtxNmZQYmlFVzhCR3hyU05xdjMzR1RkcGc1TU1KQXZ1dlhmUHZqdElyMTZxMG5zQzFhQVVVejhjRU44RGtja2N4WHJxUHl4dmc4Uy8rdkw1VXpxVFdWdUIwTjZ2ZHk0WkpJUFE5d3h5R0NNMk1tOHhuL3F2TEJtek9GbEZRUnpHb1ZuWVJYREJSbWJKSUVwbzlwdnhjUFhYTi9rOWM2WDNTdGFnTkVLemk5am9kYXZsZDc2VnJmRTJEdjd3RUZ4aUJTVUtlTVJjRnhZbmhQUXBON3dzamZoc2lrVWhuK2RLdHZWUFhzRUpmRmFqalE0bzZ3UFhtY1luK0NaeWVPa0lqdTBpVXdEaVkxOHNHcDBpZkFWY0YzWmJ5U2p1RSs1THJsZFNWUjM0aktJUC9qQXRXbTMvUzdsUndEWGt1K2E4RmNlMjdKZ2xWUWUzRGFnVExnaG4wSjNCekN3ZGdSSWFCeVFNS1BWb09LSGpTUnlmek9ZSW9vREVIbUVUU28zR3FRQmZROU14YS9QZzVPSzFTZWYwS3gwZWpWQTY1MExydTFxYkVoenFINlhhelBqVzZpLzNON2trcnNzZnFaYVliVHBlNUdBb1BqQzMrWm9ydlQrbWc5Mml3S1k0QTFwaE45UzJQa25pRHZPYmVFOWc0NUZMZUJDb0R6OEdwMk1GRjJ1d08rK2JwOFBqT3BuVHE4MmlBTkFkS3gzdWZ3SG01UjlRU3dNRUZBQUFBQWdBQmFzMldOdXVlZ25vRHdBQU5CSUFBQWdBQUFCdGJTNWlhMmwzYVRXWGhYYnlETmR0Y1pjQ0xlNFJnaE1DSVlGQUNPNGxPQlNwUWdzdFVxSDZ2TDMxdjk4NDQ5ekNISHV2TmRlVkNmWjc3TXg1MXJINXVGK2ZsQ1B2VVEzaWQ1YXllY0lIUVcybVVLMzRZRlhBSDJjYnpQZmF4ZVVSaDZPa0JrZlcwZnU3OGlvZGthdkUwWDg0Rm5Tei9oR0RFNnY0UGowZlpJNk5RVmxwT3hZbVQwN2lUTUxCY1g5K2NKcE9WNTlxRXdrbEJDelBsZjVhbytGNVpXT1RPRmZaM2hGSWhrUFh5YStvZWJqUWVodWIwYmlaUW9mU1Y3aHdoU21OdmxMa1BWY1hPTUdwRlZSY05lbE9MQnNVQkUvTklzaTQzOTNRTUpEbHVsVDdoM3JZWHZETEFnbk5ZNWNvbTFPR2tSbmphcHJUMjFoSzc1aWVXa1lWSWptQ2VMYUVLR3M2aVl2MGkvSEJIMzJURkxBWkozM0FheW00NldwMTEyM0trR0VyN0xtRVlnVkFma1o4V2lSbHBhZFAxSmkra3llQlVVakwraHE2WTVXTm1EOE96U2ViMkUwTjV2NVZYMit2Zis0YnVrOW1rN1VtMWc5SG1EcmE1UUJjckJUVW1IdC9IVnROQkg1NkRYYXVMdUkxdm1Ed0IvUngwTFZUQnJMYXlEV2xRZXBVSkQ1c040K0tyWWYxaDZGaW9ZRDRVOHlBeUlhZ2xEeklENldZVGpHdlpIMzZZMnAvME1HenBjeHp2eTVmRVpRVVFmYXZXQ1NyMkRsR3ZjNzhCRVVuRjdQWXNkYUpDZlZhOTJSWHJ2QlY2a25iWDRoOWUvRVFMengrYkIrOGVqSFpYekZ2TWg4MTB2RWZLc3ViYW9qU2dxRUNnSDFIVVgyb0p3REcxWHI3V1VTMWZDS3gzaUJBeUxkY3crNE9SZDVmUCtlQlVpZUdOYmgrS3kvREZ2WjN2S0V5Tk4yeVg2K0EwUTlPd21HZjM2SjBFNFU2bDg5OHpuYnZtYUIrVEduUmlkQVNxYU1rWmliMEtOcXlzSlBkODcrSXZiVWMyM0pvaWRNNkptcHh1RUU1RFViQW8yNzFtajNrRkgyM1E0RXc4ZnQ1bFRlNkJvM3pQdnRvVjVzalBuM3N5V1d5RUJCNnRUOGhSUEZVbWlpTS9kZURONVZiYnhXNFBzODNXZDVjcWFDOG0ramhscWJBVUVoanQvL3h2KzRvZkhnZ0I5OEV4bW1ZUHcyY2pSeUQycm9yZzVCZ01CTUlKSE9IelpHalRtSlpTejgzWnBzQ3pPbHllZzFEeklta2M4ekc3U0haSFBOeDRWZVphdnZYZmFVNkZ2K1AvL0wvM2Y4Qmo2RmhObnh4MGMyZG9uZ24wWWVNQ0s5blZlcmlzY2RzN2Fpd0ZpWlR5ZjdqZk5TeUFZQ2kvVk4vMW9Ba0Z5TmRqWm4vVnpNQytVNW5NQzZ5cXlQL3NJL2lRaE52QjluMmVUYkFFb2FDVHh3eFJGN095Vy9sRGt1R1ptZXZYeWpZK2VOL0xnQTB4bGdHMzkvY3BOVGdRcDVRN1ovT2IwTWpJaDJrTEZMSFQ2bDZmek4xVUNrN0V1UCs2dDV2c0Z0TEdtczhqVEhLWnNQRFczWmhOVEZLWSt0aTVuenVvZHVxWXdCRTg4NSt5WmJtZ1JwZlRCb2hMZjNZTHVNWjBWOGZ1cWs5M0p1SmhPeGpmK0wwTzZSNHc2MFNqTnZvSlliYitYVHNURHJvdCs1Nkgxd2lKU1JsbjlWTm5qTlFLZDZXbXdTZjU3TnhhNlZsRHpualh6b0tuTko0N2VkeWFuZ1BKcnBwL0dtemFPOUVaaHFHUWhaNTNHOVpYUisyRm9sejZoa0hUR3lqVkVKRElNaGx3NmZWYks1dUF3T0J2L3pabndkRnZQYitlNTh0OTNrQmpySDhXT3RZOWFLQjVwbEY0WHBERzB0K1JhNFhxY0hVWVhkRDhmV1hBNWhzeW5XN2d0K05PeGxjRHFKQnVabFF4VVgxK1V2RlRtcXRDb1Qrc0d0NzFPNnE0U1E1Zi94L3NSZDJ6QWszTnIxeGs0aTE0NXFmZ0RKbU9QYkxTVXB6ZjVhQ0NwaEZ2d0RaRGtaNmhGcUR3QTA0VGRvYllwMXYyOFJhaDhNaThYVmhSWEYwM05MMU0xQjg4bTJmYkk4dFFENU8vdkcvTThpQjJiUTRHSHl3OGg5K2pMSWM4UEh4WWxoUkZMZ1RjZklRYWJXeEd1UUgwMFJBQWJNRnRpaUxsYVNRUE0zYU5EcHNYMEg3SVF6bnBmelZYdjFST0E0TGhYUW1yL3E0cVJ2cG1BQk5wUHkzR1EwM29CVTBIejlyc29EMFF2VHc4M1JmTkVwUGU0MWFVWitKZWUvU1MxU0doVVFsU2tUTWlJWjNncmhlQkdCYS92Y3Y1MDRZWFpkYWVhN015aFdmbEtQdlVUQkVvMmRJeXBmUHNha29HWUU4K2N0NjJaM3hodVJFN3ZwbFlrQWRjRGEzYWQ2dmhWSW9LYUE0V2RPd1VDeEdvVjRUeDFlUlJXbzZGUndybllUMHpPR01QUlpxTHdKT3AxMk14dzZWS1NRUEJFRlVITkJaNjlOdGdhZndSeGNwZlQ0c1VwNVhKczhBbUUxME9QMkZoVUUzZzVTVERnd29zb1VMZmJMalZ3azk5ZllrempxKy8yZWVxOGFaT2RQYTU1N2RtRGRPeW5senRXQmdKUzJDKytZVjJJNCtsTWJ2Rm5vYUJlKzM1SGRVNXZDaEovajgvWTRSV0RYaExJa1ArdmE0b3lSR3hyZUhtTS9FZG9sSHZITzB1RzJkNUpCQktHZFU3YTM4dHRwaDBLV1A1QjQ3K2NsRUhaRU9yWERqTC84N1RwNGk0S1NkbVRFZzQ0MjdLWlZKQysvWTlpRTVtaGNNZytWOTFXUU1HR2pJa2NzbUx1VW1ubVNla0JHOXQxcFJuVXpqa3V4U2RKY25IUG1NcURGVzFCNXppS3ZuamlMcnptZk41d0pTQUlUbkxqZWZjb0VRcVdkNlNXWlFQQThpVkVJU3p6SzFhbDZ2Z3p3QmQ3S1kvOGQ2K1pvWnFaZlVrTWdhNFNqamdaQnI5MjhYRVpkWTJQME5GQzl5NkNVYVFXZERRZ2ZBOFp2UFo0TXM1SWQwb20wTXZYQ1dURndLM1RiSDk1ak5KMG1GZzl2U2Z1WEVScnhNUDdLN1BjOVJJand3Yzh4RURON01VazZSMG9jRnlPNi9uRjhFMzc2OWxCZm1LTUYycW1YZW1XUUxkdUF4Vmo0eUNrR0NqdXFsbXQ1NlM2NHBsVTFnNGNXenRldmlWS1FFeDY2TTFNREtKdjMzZXNUdzd1WkxqeVpMR3BxU2tjSEE0QkxsZVRTMWUwTlowK2lLVmVhb054a29LQ1NqSG4rdnRRQXpsSzNWclJBWlBOa1hSejBqOHV0RFVsS0M3TURIOURkRDFKZUE4TXhJdi9rZGQwWWNnOXJHZ2FUN2RnSmZjRUtjKy9ldk40Vkc2Wlg0K0IybDdXMzNjSEVpOC9aYXRleHAxRXR5RzB2c3JtQ3hYMkNjZG13RzJxOWNlTnN4NkR4UVpyZkhGRXhHbVhKdXlkT0toU1JTQzBYcVRCZU14cDBCZjVUOXlMYTRrU2g4NXZHRi8vanZCNUJhUjN3L0g0QjZaZE80MzJMV0pMWDczS0dpN2hURVBwRmVHVSt1NGgxOFVHLzhhdzVMTmtzQ3lOakx6SDRqNjVZcTJFeENvVENuMW5rWW5tQXFqcy9LOFRqdXloUEFJWGdMU25uSllPaDFVQ2VqTmQ2d1lFSUdIQjdxQy8zeGZ5OTVsTUdZaVdNbi95dVJLaFNjT3kzeXl6Ly93UzRTSW85TU9Eakx2a0NLbnRnek5QYytqcUtRRElreER3WEtvcVI3cGZMOVhkUHF0aHhMNDFVSDUvT3g1VzVLc2JOaWhqMzAzc3NxSWlNV291MTk4RzBvdUVBblpwdXA0d2Z5M29FbkxxU05oclMwT1dwK1UzMCtxVXZVZ2M4dDl1MGY5dDBnN1lCSDNIRWxHaGxCYmlPZFFhOWVkWWgxY0xFZmxiTTVHZmo2VlAvZzBESjdVb1hhRXN1SG8wMVYxdkxjem1LZXVRWkRHa1BXM2RjQWs2ZndVTWdtV0pKM1JEenREZHQrUkJVMGt2YkRBcWFhdTdRN3VJNkhMUGs3UmhXRUY5REduVUdRSlptQ002bDNuem81V0F5TVc2ZUZtMlBVeEFXaHlsQWNNaitXN3BpMFRDYWJudnkrNG1XNlNWME51L0xlUGpIdk4xNkx6b2tqd2ZkTkhzcDFIWS8za1MweDZFY3Q0K1RCWnFIN3JmbDFvQ1A2T0NiTlRJTEhsMUVxcUFDZ3lkdXdWWERVUlZjTE5Vajg5V01xNUd5eXYrRThGNWFZbzc3MkNVTGNkdkszR3YzcHRCbTc2RXpkcnYvNWo1dDVXMTNYaGZHRFBHMHpXcWxWSlY0UkJoSTZIOTN6TmJhcnBBUGptMVZ4UGM2K1g1Y0Zob0NrVjBmYjdMODA5MG1RVHUvMjZNSTB1cTVKUnA2Q21qb2RKNGM1ZnllYzVPTndwTlZwamtNT2N1SVlLc2VvejZpNzhBVVhSTE1DYWFGMGRWRmZ4WXErRkkvTHVtNitCSUJjQkhySG5pakNwMFVXbWhUUVVpK0Y1ZjVMck5SV2g1R0o2akxFV2NhNExFL2U5S3p3UXU0MjJXZVpQM01qSnV0WUVoOElpSmpYSlhlWjBwYnFGMU9OaU5SR201SEVydDZkdVNvQXVwRVlwWXRMQ0xhWk5RRUp0UkdHYllHb2tpZ3RIWFhNN2lCcnZVM3QvaW1rRitCZUhYLyttb2lVUTNYZTRuT3g0S0hSRGxvTjhpQnVXeTA3bmwzY0syeTBXdEFkTEJoYzRhS3FEN1dSelNzTWZSM3FRek9ta2ROVVFXQkdiM2VYM2hCaXd1bklFanVXdXNvNE1XU25LWkNlcHpVekpaeS9PYjY1NjNaZmorZmt2ZTVmUGpLWnZMdkhpS081MytNY0NnRTYzZFFvLzdmdGZuMnEwaExuUDlWRGJ2eGpKQSs4eG00VmxVVlZJa1IyY3A3U0xtTlhOMzZhNmZjc0VUbjlqR3ltUHJQdUd0VmNkQS9CWWcvYlpZMEZNd0UyU0QrNGJsZmVQVzRwQU9ySnJuMllHeUU2V1hoaUN4TGtlWnNRUlNXd3YzN0hrb2hZNThwY0c3aEtaTmR2MzhRSDljS0orM1ZYMzFvRFZuM2FvWkhuYjdadkgrS2VSRUk2dVFDMjdFMldja2ErMHRDNE9qeThDU2VhSG5oSTQrTk50LzFNbkFBV0JIWTZvcTM2NnRrcTFhWGdtYjJJTXFQaU5Cb1BvZkdUQWV3S1ZPdjVId0oyUXo2TUdBQXFIZkg1L0VqV3VnN1FuSElyZ3FqbGF4bDlLUFpoYkpqNWFiZUxLd0pyTU5QdzMrZXR1SFk3TnJrcjkrMUdmcTg5MXZVVndWRjJ1NDVKM0ZyM0tiYyszbDVxWldUc25NYlE4eDBUY09KR0lsUEEzcmxSOVBWNllvb2tBb0M5QjcyaWhaSkx6cmU1MXp6d0FManFpUU5yR2JrbTZVSlpJZ2llMFZxMnRNL0thckIvS0RlZG5TclBsMDFkZ0pQdzhjTGdNRTRUdXF2UDdtN3VqK2lMUU94MHFyVks2Q3VTR0h6SVVVMVdHRGZiN0RtZmM3RWxMdkgveXZLZ2ZldzdSUXR3V21TWFZBNnRMNUlFVFptUkZJeU0wSzgrbDlGRG0zWUlqYmsxbzlab3FjMTh3RElSWlh5NytiMjZzV0NJUUphdmx6bUQ5L3RiSGQvRTRWS0lUejBXS0RSUDZ6aHo1dlVvUXVTeVBXSDBES2VqeUV5dXdwZkNvYjlQaTdyVlVYeVVRbzJaUkFBTTVITHJOd0E0NCtCbWdUVkIva1RlQTVGRVVBZFNNc2hMbEpxL1hKRllSTHNsOFRUekgvRWlKemN4bmNDLzdPbnF1OGRmT1JTVWZiSFJabitCK0didVF2d0huYlhMY0hjQ0h0VWRsWk1qY2lPUDNGckRwQzdPcjhNZFErVzAyczBRY3VxazdudCtTNmtEWjMvNWY2b3d6cUhkK3B4TG1RQVJLeDA5eC9FWXpxb2g5RHczK2lZMUpVQ1d1UDE5RVZidHlPWHFvdjdLc2VuL2wvK3YvMy8vbXY3Mjc2L0pWZWNTZXFkVnZ5ckVsQzY5MTZDbUI2N0cwK29RbGpvTW9ZaU1IVDR2dnlSV2VlaWlPUWRQVHRObnpLWTlob1RqdjZiOS9YbkFlci9Xc0hFY0lHTCtkc3VzVG9Sc1FhalpheWJ3aVozdlQvY2RFUUQ3cVJ4blhvK1FINGtITk9wbHo4OTE2RnpRbmR5bVFHQnQrMjI4WXZKblBLc1NkcERTdTU5S0VoZDFWSXFVUXRRK1BEWkVBVklqaFVJOHdVd2J1eTFKK2ROVFdTTTRyRzJpdG1TSnlOQTJydDRYZ2p6VkRXUHhueEltc2RYdkpJK1JVeFFJSUhHTDg4LzUwNHdaTmZ0Z0hwMHZzVGJDMTNhSmVjVDdzemZaeXFySU5DK2txYzEzVGtkWDBNMXBRMU5pRktkUml1bTRoM1dCRG96UHJKKy9aWkUxRHRoTndMRGNRQ2J5U3ErS2tYRk83TVNvTllSYzI0ZDlLaGhybUxVb3M2UFNJSDRHS0hObjg5U3grRllpNVFBRitBSlBtZlFtY1YyNE01eDQraFp2VTJmM1ZSMWN4VCt3ME1HeGdBTk44Y0MwUmdESlJ3Sm9LdXQ5NytWZUZWM08rRkMvbVhKZmxvcjMvTVVKWXVXcGd2cUptRTlqOTdzME1adk1pWGpLeWNtbklPN3VBNlg1cmY1UTNERmtyVzVYM2pDcythTmVURWdGRlJTQnVKdWgzbHdZQytEM1p6TDZ6LzlaTmhDaVUwbi95U2kzVEkzY1BPM2YvWjk4TEJzQ0dxQ0kxbXl1TVpnMTllKzlTeUZUbUFCcFc2UjhlOXlNdEdxSWNCR2daS2c0eUdkYVZtS2ZmSVhUc2diVjE2M2RWV0Rxd05KcHlrYTZxcDJxQlVsNlpNQXBWL0UzU2xlUkNPSldoaUZRRVFoRHN6QlpyZVFpQWpBVUFQMklrbEhDUjNvditqOVFTd01FRkFBQUFBZ0F6U3BrV0JBTXRUTVJBd0FBN2dRQUFBOEFBQUJ0YlhCaFoyVXZjR0ZuWlM1aWFXNk5sRXRNRTFFVWhzK1psdElLTmhxTUM4VUVFbUxpS3dZbEppWStvclpSMEdoOUVRa21TcFFoYmtRd2FGQmpXcUR0RkZvYW9mSm9yWUFLU0tRdGIwb3QxQldyeHJWTEUzdm5UbGU2ZHVXOVRGVWFnWmpNNHN3OTU1N3Z2K2UvTTVoYWRuaFIyTDVOZnpJOU5Kc092amxRQ3FmYjRYYnBHUmVBeVNUQnA2UlpZdEc1WStYSEt2Qzg1YUx1a3NWaXVXeTVZcjdiV1BNWXJtRWwzc0FxckhZQXZMdnBCTmh6ZnpQV0NTVmF6VlBRMStaalFZNUpPdUw0YVpiRTVVT0FEVHp4RFBRaVMrU1pYREI0MWl3bDNjV0FqV3ZzOEIrOUR2Z29zNk5lM1NIcUtsaWlxaHJRam10a3hOMzNBSitza1VpNkd3QnJoWjFhM0NvODE5Z1Fjb1RjTnRTM29xRUZRZVA0TWxpaFEyeER3WTVhRkZwUlN3ZEN5bnlFUkJaSWVJN0VRdFEzeTE2cHY0MHNUcEp1RHdBWUVQTHpqSUpZWDVCVFhGSllVdmgzVUlDaVVLZ1ZuS2lST0FhdCt0d08xTGVqd2NWSk93SjdHYWtqUTJyZmdPU1pKT0ZwbGFTdk5kVGxveEVmRk9SdDB4VVhHWXVNSnBkeWNGOW1kZytFWFNzNDl3cHVDNmQ1Vkpvem1heGNSZk9nZGpVa0ZRMTlqN3RUVWF2Y08wSzhMNmh2UU5YQ0ZzbkNsRnJBaExCaWVkWkdsaVR5YnBUWHgwWlpKWXZUVGkvUHRvWlNpNGxVSXBqdUgwdEZnOVRoazN0NFcxbnFZZXQwTENaUCtFamNTdXpUeXZ4MHVqZjZ6ZHFpZEF6VFdJTDFWNncyNHU1aGxmTFVrUHpLUmNJdTVhMWRiY1VDdWhqbVNxUitFb216ZXNhU28yTWtOcEtLKzRuSG1mN1F4N0swZFpRRXZmUmprTWI3cUovWHkzM2RKUDVTbVoybnRnL1V0cFNabjJob3lNOVpHWjVSYTlUeWk5ZHNsc3E2TndIV2IrRFZoYy9IczczS3NtaGxWdHlvemdFU0dQeGpWQ016U3RQVWhzMnJ2Q3E4czUvaEhvcUFUZXQ3VlhiNFZMWlhTdUsxM0RtczB1VGVPWFk0SlJJaEV3NStzbGlDZExuVGdUayttTUFNSzJOUDJ1clBxS2czUE1vNmJ0bFZkbHgvY3pud0s3NWF3STlMMmJmbFJMWUN4bFpKMVBlZXhhVC9QWGY4OTdUcDRJenNHV0QycVQ1eXN5Snh4VG56UC9yc21DVlExREdCeWZGYmdNM3I2dnRIR3BQRDc0NjNpOFJHbFVSQW5waWhJZmJQQXQ3L1NWYjc1SGdOK3pTL05nSDhBbEJMQXdRVUFBQUFDQUROS21SWXpGeGhxdFVKQUFDOVJBQUFEUUFBQUhCaFoyVXZjR0ZuWlM1NGJXenRYRnRURzBjV2Z0OWZvWm84TTB6MzlOektRQXFFMmJqS3BFZ2d2dXpiUkl4QWEwbWprb1JqOWdrbjY5aXV0ZU5Ld3ZyR3NrNTJOM0ZjS2NDSnJ5SFkvSmhsZEhuYXY3QjltZEZvcmhveEFoTUhPNVhxNmN2cDArZjI5VG10Wk9UZFM2Vmk1cUpSclJYTThpZ0hlSUhMR09XY09WOG9MNHh5SDgxTkRhbmN1Mk1qTS9xQ2tUazFPY3FKQXZrREJEeHRicmxpakhKa2hNdThyNWR3dS8zdHMvYjZ2NFlBbC9tVGFaWXdOUzd6d1ZJaGQyRmFyMTBZNVFTTzBabXBtcFhhMk1qWndueDlNWE5tbElNSWlkencyTWg3Um1GaHNVNTZBTlJrMHBNOVI3NDBDSGlKeTB4UWVqT0VEaGs2VDRaa3BOSUI2QTdNNXFwbXNVZ1hDcnlFa0tJQ3Qvczg2MGFhSUdxMGU3aUxvZFA2c3JsVXgzek1WdlFjUGo2WksxS2Fad0k5YkM3NVZpbDFJMWMzcStQRndrS1o4azlKTy9TbUNzWGlsRmt0NlhYY08xTXRsT3V6Um4ycGtwa3ExT3ZtN0tKaDFPbkozbk9iWjl6bWhKNjdzRkExbDhyejlKTUtEWjhYWVBremVlRVBUZUV5SDVVTHVGa3FjWm5UUnI0K3JWY1hDa1NkUkUxbXBmdnpRN0tvdTJQQ3hHeVV1bm93bDNPTFJvbnBHNUVsZXFIOHNma0pFWERtWkQ2UHowcWJUT2NuNTZ2Nko1eTlKR3NXelNxVlVvY0tXMEQ2a0V0Nnpyams3NXBkMUN1RzJ6ZE1PN0ZrYVRmaEJBaWlZM1BUMDFtelhLWXlKenRYOVhJdGp3WGNaVk9DMTZBRTE1cUFBRVJlaUxJblBDWkpmcE1hN3RxQjhzTzA2YmR0ajU1UEY4cjJOTlkrMitHRml1WkRvbEhIb2poN2ZsYXZrRzg2NXZRUm92YXBaODFpWVI3dnc0VHN5cHZ5T29mTkN2UFBFUUx2NVBOSUluK3g2b3c4L3NZZXl5elNKdWcwYmY2R3V3NkZkelV1R3NWSnZhN2p3eTVWaktvdE5FYkFIZnVqWVphTWVyVmcxRHJ0NVV5MmFOYU1lU2FPYWZPaU1XZU9qVENwSTE1UmlRSzlVcmY5VVJVQWlRRitzVHNVc2t2VkxsSWFqZ1pJRFNpUWtob1NFWThDK2h1blVzYWhUUkVEeXlib01xRHdvaXBBLzhJc0daUVVYbE9oNWw4NEdiM2ZjSWZoWVVjeWJwTUtqQXA4dHI1Y05EcmhZc0xBL2pkVHo1enJCTHp6TEw3aHNaUGxlVFlDZ0lCNG1RNUppc2JUaFYzT2tKa3FHcGRNU2hkUHdFYXhpQTIwYk5ScURtTjBYNDlUZ2NFNGxRaUVxQmpOR0QxUWx3Sy9TWmVDNlZ4cUNGdUpITzVRa1o1RVdIUUpZSjBsSmVBczlMcGljZzZvQzBxOHJNQlFCd3pNejBiT253eG5NS1hMQWFpcXZPWjFMTmZyUkJFU0UwN2lkUUFrY3p0MDhGaW13ckRZZEl4bEI0bGxRd01Fcy8xaDJYNmg3TTBobVFKazdIcnBrVXdkREpKQndZYXJvRWRwV1BQSFNCWndLSkRTb2FLUkRFSStZTW45Z2xrb2pUN3hiQ2lNU0E5TUMxM1RBOWRDMTZUSE5rMjF2YkRqYWwzWWhnQXhhdUtpQ3NUVDBtT2JPS0FyWmJRaktsaE13UWg3N0lpcEhUSFNpWVlrSGlXRXRFZ25DaUhSdzRWQ1Z2UndvREEyRDhsOUZLamdWbnIzZ2ZEQTNVYzh6c2dPMlgxaWdTeWgvK3dEZy9ZQlFXOFNnUlFaOE9JQVhFZ0FIUmZTQytWVDg0WWU0VDhRWVNmUmtOZUw5bDk3VHVCRFFQRTRVVStyeHpDSEtjM2pPVkJ5N0Y2Q0NqS0FZL2VTb2FKOG5tN3YwdTJadE1XNkhkc21uOC8xNVZPMHFIdFdyMWJzSWpXUUpWNGtpUzc5SHAvLzgxS3RidEF5ZHJneTJIemZVNENNdW1JYURtbWlGbkFPcGc2azlNaDJDWHNUUlROM0lVTmFqR2szcmdVbEQ3aU9ITWdmdXRPaVh0VnpkUnd1VHAyalJZZ3B2VlFvTG85eTF1dk4xcXV0OXRxVjlxOWZZb1VWL2tKc0ZadUhZN1pjeGliNmprdHNCdE5hcU9xVlJZY1lmVDdBQjhITEtrVEt4SkJaZlJ6ek96WlNxV1JtMk1Uc09jWnp2ZUkwbXc4MldpKzJySzFmck0zbjF2WkdjL1VaL216ZS82djE2aWZyNjVzancvVUtsa1dGL0l2Ukd1NElvOVBsaVlnZjB5KzdUSFdpMzhBSS9JSFI5aFNKS1laZE12dXBWQUVOVWpjbGsrVUVSQ0p1OTdhenUrWURPalM4dnN5SWo3Tm9yUEtLWFdKeHRvWlFWS1VldGF1SXpTYnRDSTlVMjQ0bFAwMDMxbnE1ajVlQlRRMjZPNDNIY0VINVZoQXY0U1NjamlsK0xySTl6ejRadnEzTHZrZURrUllRUWlGY2UwSW9Kc2JvTFViR0UrRTdaMFAzbWV3cHJDaVZKVGY3OGRDZEozb2VKTnR6eG9ES3BWUSt6b1BtcVJKNU5EVnJIYWgzSVpyZUxkeTU1SlBXZmRqellzMzdPS2w2SHllUi8zRlNEVHhPSW1ZZ05oOWh5QSs3a1I5VEwrU2kwRVpGdkNqNDBVYm11OEFmQUUzbWxRTjkxb2lGWHdjcEV1STY5Tis1MFp1N1h3ZnVBa2lqMGs1OEZ5RHp2YnJCUFo2TG1RUDNBYzJJMEZGYTN6Y0JiRDhvWGppaUl4eDhHdnpYSjV6K0xnZ283SUpnMDQyNUlJQkJYaEJ1L21SdFB1bi9ndUN0cGMrWlhUMVViWjRyQk9qdnBTdHdmUWdQL1VudkRyYWZoNkYrOU0waE1Ra2FNYUlRekVNbC9CUnAxMGNmb1k5VUxXRmc3MFlCeW50a1pKYzlrVjN4QjNiWkg5aVZYbkVkZE9JNnRxeTRzQzVLTXEvNjhqbkFNazQ3cUVzeFQ5V2l5SVAwVDJhRERPcmc2TVJ3RVVFczJxUVJuTTMyS0VLVitlNXNUbEY1Rks0SEpNV1hkMk1DdUh4NDRSc2VkTkR1anRWN0x6Zit0M05qNytWSzQ4NzMxcTB2bTZzUFdFakhuZFl2UDdNSk9KN2p5WTFubDYzWDE2ei9QQ1R6dHgvaW1iamR2bnFMakg2MnNmZHFkMjkzdlgzdjBkN0w5ZWJucTQzYmhHemoybTNjMzN5MDNYaThhdTJzV0ZlZXRGNDhhZDk1K2QrVlQxdC8rNjY1dll2cHQxWXVXemR1NDVtTm43OXQvT082dFhtOTllOHJqQlJ1TkY5dEVrNnUzYk8yZHZCOHZGZmo1U05yKy91OW5mdld6YXZ0SCsvaTBlWm5ENjMxVzgxZjE1czdkNXYzeWZ6RzNhK3RuYiszbnIxb1h2NnhlZmwxQ2hpQ2ZoaGlkWVErTUNmenZtbXJaNkR3dytKUkN2Q0pKa0RqV2dyb1NMcytFZlNFVkUyeHBFbnNTU3pwVUQ3N0ZIYnNXWk1oWlZkYU16aWtWRHhBQ1gxQXFmaHhFdmJFU1pBNC85RkVYdXVSLzBBQk9EK0hERDRpMEVMdVVZTEtJNTMvU0NxVmR1TDhoOHlQelg4VUhoN25QL3VDVWdhY0pQbjU0b0cxOXMwZ2t4OVdvUEFtUDhvSklNSVRBS2Fzb2FaTGdteG5UNU1FeFpBNFRvSU9Kd2xTa2laQm9zUkRiL1NBQ3Z2ZG9wTUVDUm9mK0FXYi9hNUZRczl4RWhTVkJFRkEza2NUaG5Hb3lENDFBQS9BUnBXd0FJekgxdDlKQXRUYS9XZmppKzlZMUc3Y2VZNHpodGJXbHZYNGM1SXViTzlhWDkxb3J6MG4yY2JhVXp3Ti85TmV1Yi8vYUE2QzBWdzlJamtFZGVjME9VUWtBUm9XVWtUZXRPc1BLNGNJNWJOUFljZWU5UzNLSWNURXRUWXhVT0pCS3ZzTlZBZG0xTWdmSVFraUx4N0RUQlRNQUxXZldodWQ3VldFeUc0QXRpSmtPYXJXQnNYNDN6VEhKZ3VIbVMwY09OcGduR0dvMGx6OUFiZXRleitRa3BsVHJtcCs4N1J4ODBIajJtMVdDQ1BWcnEyZDF0V25oNFJGNGxHcFoxR2ZUNFZGVVFSbzdFaUJKV25YSHhZV2hmTFpwN0Jqei9vV1lSRUVDYkVJSVA5TjI1dndJT0Q4dHh0QkpFSktqNExKN3cySklrUXMrbk5LVHpLalJPU1RLWEtadHc5Z01LaVFKNVJiWDFuYkQxdTdhNDNIVDVzYjF3ZUpFN0RmdC9ZRHdnbmlqMm1xVFJITGovT1ZnVWpxdDQ0UTlIL2JNZmFIL3dOUVN3TUVGQUFBQUFnQXpTcGtXUEdQK3NiWUFRQUFQQVlBQUJVQUFBQnlaV3h6TDNCaFoyVmZabTl5YldGMGN5NTRiV3lsbGR0S3d6QVl4KzhGM3lIRTY5bEQycTFDcXVpa01CQ1ViUjV1eTR4Yk1HM0hyT0s4OXdHODloMzBBVVRmUm5CdjRaY2UxcVlZcVpqZU5GL3orK2M3NUV2cDNuMGswQjFiM1BBazlyRzFiV0xFNGtseXllT3BqMC9IUWNmRGU3dWJHelJJRmxHWXdodUNRZnVKU0JZM3hheXlvTUVGYU5nOWpNNTh2SFVGWTJLYUpqWTBDNGxUTFpSRHZ4QzhHczlZeERJYkdOcHlQWld6WWNyajFNZWtGQ0NtZkRBYXNpdVkvK2FzYldtMHVxV1c0OHFubFphcmFwRlNxeU8vNUdxdTNYT1lWYXE1ekhOcWdWSkRxUUFOdUJCQmxDb1ZrYlppTytucmNzNThQRW9FdjhRb2d3ZUhlVlNHQnVycUlWY0xlWHFvcDRPSXE0WGdoRlFoTjRLa1J6eG16YUNsTFZkMW9Lcm5qRTluYVhaZUpKejdZYXQrVkFUcFZnUmtiSmpjeG5rYk9LMXdlNmZDU1ozd3RJU2p1Rmh0Q0xoYzFRL25QczZzN1J3Z2lnTi9scU5HSTZPMFB3c1h6UXhMVzVFdjBCM3hCNmdiUkI2RUVSZExIMzkrdkh5OXY2NmVIMWR2VDQzenZ3WWRxd1F0VzBPaW9qTzJpZ2JWS0JGdnJRUzVIS1ZMd2ZKcS8wZXo4czVycjltNGlhQkIxZHpSQTVGTXJwdkp6SXpGdHBERTBWeFdBQ1p3ZDZCOXdhZnlTbGI5ckJQMnowUzlaNXE3MHBOd3lvN25LZHoyZFZWcFJmSThFRk1PcTNaM1VVTkJvQTNMUDhFM1VFc0RCQlFBQUFBSUFNMHFaRmdrOE52NE9nQUFBRG9BQUFBU0FBQUFjbVZzY3k5d1lXZGxYM0psYkhNdWVHMXNzN0d2eU0xUktFc3RLczdNejdOVk10UXpVRkpJelV2T1Q4bk1TN2RWS2kxSjA3VlFzcmZqNWJJSlNzMUpMQUdxS2M3SUxDaldCNG9BQUZCTEF3UVVBQUFBQ0FETkttUllVMnMrZkNZRUFBRFlPd0FBQ1FBQUFIUm9aVzFsTG5odGJPMWJ5MjZiUUJUZFYrby9JTHBwRnlsZ3dBOEpOMHJTV0lxVVZLbHR0ZXNCQmpNS1ppekFUZEo5UDZEcmJpdDExMzVBMWY1TnBPWXZPak9BOFdzYzhuRHMyT09ONGQ0ejk4Njk5ekFQSHRidVJUK1FQc0VvUmpoc3l0cHJWWlpnNkdBWGhiMm1QRXk4bmJxOCsrYjVNNnZyd3o2TXlaRkVmdW1aZE9oNTBFbWFNbW5UQmlpMDhUazdQbnJibEEzeS93NzBZVk0rZENOd0xtY05pOFlIT01BUmcrbzVjaS9zd1dBY3lkQU0ySEdZd3ozSGdXRmlOdVVYVmJ0bTJEVTVrelNJeE5QclprUE5KWnBLUklicjFHd25GMVdJeEhRYXJ1ZmxraHJGMk1CMVI4MTBJbkdjR3JSSGtpbzFYUWRRQXlQVDFBNnNHNFdkT3BHb0t2Qk1JNWNZUkFLOWF0WFVaV1U4ZEtXSWZTWWphVFp2eWg3RG40QkJpcDVTTUdYSEJ3UFl3bEVmSk5MN0lYTE9Ua0I4MXBSM3RHa3pveFl0RkFSWmcrN2xnSGp0NEFDNVBIaFJGYW1JaGxDSDlQa0RUVmIybXdoOG9xMVMrT05CamxFSUZ5SkdxSThROWZ5RWV0YTVIZ3VUeEhIWkVPOGJaaHBxN3BXYmk0V1JXc3BZTVZkYzY1WFd0ckk0elcwOERPbUlSYUhHOG1pQVFqTFlWZVVKUGxTbTZDQzFvVGM2RitTWTdQQnl5S0dKaW1kNlVmSENwS2o0SmsvMjZ6RWhpSFhCVkJMV214V2kxS3lGS0hYNUtMZTIxR3dlckt2eTNIVG9PcXg1RmRqSVowTFYxZ3gzM1Nnd1BnZlViMmJMS1VnU0dJVnMvMTBSZThuYnNZdGJlbkZwWitxbmt2d1N6RDhBQTRwazExZjVTM0NKbDlRV3Jka2Z0TllsdGxHaTFxTFdzMmhSNjdXdWRZa0pkR20xSGw5R05SYkREME4zTDRyd09jT2FzdFJCbitIV2JkY3RoZmN3eHpwQWtSUEFjZzk2amtJZlJpamhYZWNyM2lWQ2N6MTNpWS81M0tDaWJjVkE5b1J2S1lpN3lybGVFSUJyY3VNSllDa0w1aDFyZjJqYm16RW5iZUtkeTZmRE1xYmZVZ0tJWVNiWEN3SndUVzQ4QVN4bHdWeGlkWWdNUitJbHR4Vzk1RVkyNHo1d2lZVmFkUzNKdy9SYk9ucXN4NTVXc0tWMGNqWjFyaEVVS0owY1FZSFZVNERvK0lzS3F3c3ZFaFpKUE0vc1NNdnIxdDJxYmltTERKZjJ5aFo5K24wWGZhSXpTKzdNU3NpUnVsSFo3NUdDbTA3dzJ0ZVhXZHdIemxuSlY1djVuUi9UVEk4anpFRXZvcXN6NlFUVGNaTHNKZmJQZWkyVTVLZHpQaFdhR2F6U2I0V29sNmt2aGE3Ky92ejM1OWYxdHkvWHY3OUtMNisrLzNnMTg5bFFDNGRKK2lYVmNUeDM5Q3dBRWoyY05Td3plZnFnVHF1VHN3RDB1UGYzYm1mTmVGQnJhbTZOUS9wVldxdHNUYVFMckpIRkRvZU5HZk1weFdkNHoyYjNVcC9JSGVBd056OHZEcXBtcXdHcGsxd0drRDEvN3Zwa1NSakNPT1pHUDlOSzA1YlR6Rkw0L1UrWHNmelF1bmlBbkhGUExSVDdOR0hVS2VxbndybjluR3c1UXBjQW0zZkh0R0VBRW9URDJFY0Q2UlFrUGkwOEd4enpqcWljSHV6VHNSUkVsem13d2dOMmh2MytPTTZzY3VvRWdnQVBreHlucS9OZkc3VmFBU1pkSmx2c0lsV2xjNXoxWmJwSXN3U1lYK1hzNG1ES1RKeUp5RmwyUkdlZS8xQkxBd1FVQUFBQUNBRE5LbVJZbVY3SmUyQW1BQUJxSmdBQURRQUFBSFJvZFcxaWJtRnBiQzV3Ym1jOWVnVlFITTN6OWg0UU5FaUFCQWwyT0FrZU5NSGRPZVFJd1lNRWQzZDNkejhzMkJFOFFIQUpUbkMzY0xpN0JmL3pmcitxcjZ0MmRtcDNwNnRyWjdxZmZxWW5IS0lralkxSmlna0FBTGFzaklRcUFJQndudnRhNkVqUGJXOHpXL0h6RGNOTzVvc2pBT0E3L1hlQi9uNmpkQU1BS2tCV1FsVGRMZXN3MjlxSmJEcDkrOGxrdkxmRXVreStueVVJeGZtNDU1QzRpbGtlZzlPRk9EWFMwQXpYbjJBZEFTYVkrNVVtUkpCRkY0VE5IR2k2SGVXaThZZGZuSjZCM1ZnOFpxQW9YUzRraUE0dnRuWkFpWGt0WHdjR01xcVdTU2tuN2xYYyswdjlSaW82dDh4SXZ0Y200RnE4N25zS004WUFUNy9tNVIyQ3hua2xkYnYrYnJ6MWNtbGI4cVA5R29xWW1KaFExSmRKRmhHWmZvWkFDRlJNakY2eTVCMFluRWl0bmh3WEovc0tMaWZUL3gwZFNrZHJySnJGdTR3VTVPWGxGbVB1K0t0aWlIam9jbnVqNUtDSmxkZ29ONUpSdUNPeVhXWFlqNzJUS1hRendKOVZMbDRMakFKR2ljaFhFQkROQ0FTeG1nMVMxVE54MlgwMVkzK1J0MFJQeU1NVnpSakJyczAzYlY3OUZuU1FzUHRUQThwRTdpRHpEUklkWThZdnhzN0hZaTZ2dkNzd2JPNzlzNkJkbVBjbkdiVUN5TTd5NUVYMFlvQXFEc1FPVHp6YlRGRThxSG53cFJpWXNBS0xIWEErcFpmclRNTWhVcWQ1Z1NOSFloU2xhZ2V5bTNWZ2dXUTNsbXloU2RnRFh6Tkh3bDYxcWdKMkRmOUNoa0JtU2NXNkhhOXk1NTNRcGtPYVh3MHlnaEZrQ0RLYW9rbHBIL3ZYMCt3dnhXZWRmN08vaEthTHNJTmF1WU4vU3FxRlpDeW52djhTdzhCSGgyTGdJWWZHQ0dMODFRUHlVMzZjZkgrMzJQNndPTkNBY3lPeDdueUlwOHFhT3JUcDRLRFcrcVI5MUJRWDUraHVRcEJJSjJZc200QVJUNWNqY2tYTEtuNW1UckI4ZllGN2xaeDg3ZVMwY2Q0eWJOSmdabXdtVUNtUDdvc3VHeUdibkJ3ZEhaMmtvU0hITVpFcjQxNDVtVnBwTGJIdHI2eTcyajR4UHo3VE96UjRkak9mMUg3L1FZVkpOTVZrWGxvaDVWeDg4cFFjMWhMVkhWSmsxOVFrRU9zSUc5MFdWQjRjdkdsY1I3OGlHVmc0RlVoVlU3Qkt4cXhkc2JKNW5FSTRrRTVKTWVIS0p1Q0pGMGdRcnZoMHpUb0pqSHBqeE8yZVdCSGdVM1I4STQzeVY4MjIzWS9aVXhHWlpDeWtvaklzQVlIdEZrQndTejhxbE52ZVBuV29QWmswRklvTUNQU3BxTC8yeXk5WnorcERCMk1pNW5Rc3B3OVN1RlRMUXdLUzRjaDR2eUVBQW5DenV3ZmxpcjFVUnBNSVFwYkVSaVdGaVVHaFFBeHlGRTNhdWtnQkhnVDYyL083U2JlRDNrOTNmMVFDVER3OFJUUkFOekE1NUp2Q1dTQ1dhektKaEY1Q0tXMFFMVytGdFJXYzlkOUVYWFRiQ2FqYkVCc2J1NW80WGtENVg1dHlmeklIYVNRVGgyL29pUW1WbEl4Q3duZE5abFJBTDVXSXh1Z1JmSlZWc2FyWW0waExMVnRQTkhuMEs5MUY4R3c5TlpieU1KRDVEcmJ0YnV1aDZTRnQ5Q2VSOWw4TldhTE1ydE44ZzkxbWNrRXZaWVp1d3NZcFNxSUFMZ3FIaks3MjRmV010MGtkWjB1V2ZPbkdYYlNsckVMQy9ZaVNMemNkdnRkS2JLbnJFck96ZS9YQTRUdlZIZVEzK0p3a1hjaHpVVFI4MVZGZTF2MGpRUjFVUlNSVncxOERrMVVYaGh3VjNpWWhaWmtXSExWNVN4WWtWcnlpbmpDdjJFZGtxU3BDa3czbFIvZ0xJMnY0OExhQndpenhnaXIrWXRSTkZqS20zeEJFR2c2SGVsb1JPeGNma2dENzUxMm13Y2tsRTFiSDFiMG1wYW1KME1lT0pDcXJ0NFJVcUsvRUp5VUx5QjhlenVLVy8xQzV5Sk5HZ1lDU29rNGxiVmJpd0gxT2IreC9JTVdDZW14ck1XMU5OeUNUM3kybTBia1B4a0pPdm5UZUl1aDVScWM4eWxHak1ISThVT3VzbUJESHJkZ3pRNTRnQlViWk9VRFdMaytWOThDV2NaTU9lU2x5eFYvcGlZZ2NEL1dsTDI3THU5WFZ4VWE0aEhZN3hGVW1Qd2pFSDVBbjBQKys5dFpuYmJtbkhIYytkaFk0bGsvWXYxVlU4TkU3aW9NaHhqSlBhaG5PdkdHWGxPVHVvNTRVSncxT1I5dDNkRjlzTEN3U3ZDRHp4eGVPalZrdis2TUdPTUs3UTVUbGI3eFM4VGo2OFZYZUdsVjdEVGpWbXFaT3Y4YWM5VEhLL2luZEh6MVYreUp4RlJrd1c5OExDVEdwRlRqVytsMlN4VzFaN2xIS3JBYSs3NVVLMExRS0tOQXNlZmNobFBoTHZkVjh6WmUvMTNTM3JyMEw4UzZVbzB0N2xxU2lVUlBFZUdwbVBxSGt4RDgyR3RVL3pHamdYRFpKbkYwNWRWMDNIdEFzUGxIZTZUT1RaaHZQcDFKdHBtL0pkeEcxUFhsdFdUZXl5blY2VS9xQU16MlBXd2ZuYXphYVdJMXExT01LR1gvWFJkMmFHVE83aUJ2OUxadUs2aDBVTk94cGV2L3VmYVgxUmZBSzR4MlNlc3I1bytOaFkvRG4zWXlYN1huK1NmMUxkWFdKcnVqcEE5bWZQcFlxQkc4UUZTZldQc29mRDZmMFVLd2l0MG5NOHNqQmFJZHFtTytFTk5nU3lZcHJDOFQvWkd5ZXh4RFZ0eXdrK3A3dUZ1ZWNEdzZlMFR4NlJkR3JKNU1FYjZkbFIvc1dPMmZvbm5HV0RvVy9VdldpeVJudEl5Vk4waFJSS2Y5R3p1OVEvdlVIL1UyQ0h1M0taZmM1dVVEcTBLbk9VY1ByUy8yMkpyMklVc3ZQMjY0SEo1K0hIQ2phV3VxclZZcFVUUTZ4YTQ2NThaN0N0NnVQTFBYTEJUSVlhdGhrRmZFdm1VclhSN1hiZEppR2dseGRlQ3IwUWxySUluc1EyK1kvVnA3bWJSL2szdEZJR1krVEpIcUQyWFQ2dVRBQklYQzNJMnJQaUR4bllYSUNicG00M3VkZDhSRDlyS09ZeXNmcS8yYkNTNmpkNVhEQmhEYUVtQ2xocGRaSUdsWkIxMVhHTlFPL3VUKzlkUFZTK2J2T2NoOHBuQklrY0FwaTl2cVJJOG9YODhGdDdqckxkR0c4eGVla2JKVWZaK3FWNjBZTThYMWo4eWZQZGQzOTVNNXZRZWdjLy9SNE1xMXRZcEFsNW5obVgyTERrTndpa0hEOWlvR1lLbEV1YXF0bUdsTGQyUlk5LzIybUNLVFJjOEt3VG43MHpqRHdiR1hvT3JxZm8xa0k1bWdnbmhnMGZKc0pNNFR1TXFJZFM4eGdrWjJMazJzNUplYXhxWWp1dEhOVjNtb0JabzRaVFUzOCsxd0FYWnZ3ZUYrdzd4V0RZQTgyd2Yrd2oxejdQMHcwWTRhSjhoVU5nRWo1TUtWcUdMdjV0d0dkTVkyQ0M4UXFmeEg1dnpkZHppVHdndExtR2F4SmxFS0lQNzd5b0ZuUzViR2picStUbktqNjZ5S01RRXdHUGhhUWVPK1NqcXYwWlBTK3dTS1FhMTUxS0xxdEFEakZod1FBRGN3N0hseUw0NVNwS2s3eFU5ellYYjFwR2x2Y2hHaCtlU25Qd0dyUXlJcXMwM3Z4YXBRY1pvUUpHUkZsNGdzVmJjU1FBOW5GTUVyV3duRXFiTzdQUC84cSs4TzhvRU5VeGRkUlB1S0dLRVYvMmZ3UEp4OVB6am03TTdoaTlucmRyZjJRand3QWQ3OTMxdnhoRzZNMlNCeG9hWS9uOW8wMEE4a3ZzOGdQU1FRZEJKR1RXVDZscDdZeUM0R3IyR0FaUW5nSmRKeCtxYXRaaXFvalpWaHdxOWRkR1NBc1NjS2tEQnpObHB6NXR5dUdRTCttTmxuZU9FV1k4alo3eW12TlVPTmw3SDRrYjZXQzRPRFlqVWpmU2srVTFJM3VNZW91LzNzR2FZa05oMGJmaDFuZlMyL2ZwaGNrZ1pyTUxyK3hlZnRyQklLRnVEcEZHb2M2ZGFrK2lvcEwwcmxFOWppUml4aDUrNEp4N0dZM2t3TDhPTGVRc3RTeXoxaVd5UnRMZmxneVlUSUMwNlYyQ2tOaWNDZ1V3Yyt6elZyOHNlN3djWlBVb2pHWnAxTm5MTWx1b2lkOUtVcHlYTTVnWVl4cmxLUEJHUHpobDdXMURDMkpteWN1STFGV05lS2ppbkhuMmtmVlhLVDRJZnpHSFR0NUVQWVNhaUhoMHRwUDUvdERFRlhTUXFmUDN1QzBBd0c1M2pJS0Iyb2VYS0ZiMmZkMjh0TnhpMk5USVhIcXNlL1RuZjdONE9laXVYQUlLb1QwOENqR2pGY1ZqQTRXUXgvbGVCR1Z0eDY2alFFdlZvZjZtd29sRkNwU1NVeFdoeHZSMURBNlc3ZkVuM0hsTXNIdHlQTHgwVXRDY0tUOXQva0VKU2JSWHlPbHlNOWVQTldZYnVveXRab2tGZ29iTTJJNldkWnlNeWZsbTAwcDJTNUVSU3NYY2pGazkvYUdsaVJ2Y2RYNUZOcGhCam1Jb0cwbWRUZWErTzhTQmxIdWFFNU9OVWZqMXF1L1RyUEozS2YzVTBCOUcrcjFFU1FDRmxtUWZGY29Pc2NEZElFVWFRSW16RkFZWDFhTy9QNDFpUCszVEtIN2FMazVNek96V0R2QzNuMjNNTFdJbGdLOHdOazRWQUFuUFllZFd6NDVtYlRTeW5iVk55N0pnTDFVSFR3cEV3V1UzV0RiTno3RHlaYlRtcCtKK3NsblpUOTVPV0NUck1xVzhtaDR0QjI3VTFtSU03UEpodldRMG83dW5vbXlSb3VxR01LMjlUMnRyOUo5SStHMWVtK01sNzBWSDJkWXpVbkNoN1hHZnRhckxDUzJWNWtmY2c1d1dKdnRIOGt2TS9QckJ1Z01CVkZhdHF4LzIzUGV4QWgzRHl1M3prMVlxbW9DMHc4Y2ZIdm5MdVQxcGVJbTkrZW1UK1U1dVhrZTgxQk5pNTFHVER1L3ErUjVjcyttbTFKcSsxWE1wdzB2aW55MWZzdFU3dTRVRnBxYml2SnNuYlpEK21TWjMyWGFnbTM3eHM5T0c5Wkg0WGxRMFh5VVljUFV1OGxNZEV4R0krQTNUTlVTRDY0NzlabEhJbjUyWW16eHh3VEdoVmlCU1FWa0puR0NJdXZHTVRVL2R2VzFOQjQwcEhOaUVXbk5ETEkrY05DaU9aV2RLdUh2bU5pU21DS2JxRVVla2J6UzUxa1ZNeWptQnhZczhQcCt5cThseTdNTms5Y0dCNEw4ODVSb1l2QVFiMmExZGxPa1B4cC9LY3BBQmZPRmlRS0Z4RzFyN3M4dnN0VGtwUFZFWVIrZjF4aDI4ZVlvTXkwSlZwYmRwWWZyZVlvQ2RYeS9jWnhDbFdUVG5UQ3ZhWnlNemRSWGE1ZkxVSzN3NVpwU2xnOXovUEU2b2ZVc3Y5dHRXaksvTEM0cDBBZEtVSGMrcDExSXowcDRjSEZMNmtoTkVVOXVZVlRmNitrVTFjbzNVbG1XaHoxa081alo0QmljMXF5VFJPa3M1dXk2eFFMTENTbjcreVNSQkNJZDU0VFR1UzNCSDFCL3Nhb1ducm5IbUh4cGd1VXp0ODZieU40YTJpMVhjQ1N5QnRTVkMyZlhwNDEwbElieExkWDhxbEJEeGVrSUJGaFEwMStGaGFma29zTzJnRnhRUDRnekRJK25RZWU3aU5Ya09DUFFaeFZyNXM4UUFJZjdQNTN1RXBCR0ZxUEwrNm44TlBGVDZKVkVmT3pVUkVybkdVczJDRGZtQkwzTXBHV1NweWNBOEFlTU9Uc1ovU1R3d3lVNFFYN3hBWmxmUGZCbDlwalhJeEprSTVCaHNvSWd3Q2JkUExMUUlGTlRWZC9wemc3VWdZVTBTb0lzVCtzc1hqNGQ4ZVl6ZlAvMmJJRlBCTFh2aEV6SldZNnBzQWxINVpaRlhWMTNGdU5WN3EwVXFwd0d2aHhvMHVVcnVSM291Mll1Q1ZrZG9HbmdpZ1M4QUJxczhjU0NoZ2Y2b1VUbklFS0dhN2VxNHhjemlJOFFPREJscG1oK1F2aWJLc0IyQzRkanBwS3dhTjB1OGxNUjAwaDNTZ0FFV29TWjEvK0xETU9ZRTZqSm9zUDMyLy8yYkhVdlozanZ3a0lhenV3TGVmWjhFZkNVY3p6QWFSMWJ6NkVZalp4ZVB3dTh0R0hCd0tQRnA1SUJnQllWWkZoNmU2ZzRSSGZTR1hPYWZheWE3YjJJc3h5SkNTRlEyRlBKV0lBQ0lVejJFNmNEVkQ3UE9JeFJRU1B6UmV4UWlBamZvRWsycXlXa2RpRnYrMzhnUXFNVFpNUEVRN2ZZTWRDQ3R3bGhRaXlJUS9KRThWZ2srWEh4RFNGdUZMa2twTXJGa3pvZkNHMjcwNUE2WHpCZ00wOUlXWlo5aGRnQmpYOVlpUUFRcjZJMlZaWFNaREdqOGljS2RleXNJa1kwT3RPZDMxaFFrd2lVR1RmYWhMZUpHQnBZZ01GTGpCUkRETWdjNjlpMzhSbU44cCtDK0NKclJVR1dhQ3YzUFQzQ214Vmg3S2orQ3Iydms3NXFjb1NnQ2RRdVlvSkVSQUlRUDdqbEE0aVlHTWNtY2RBSjFDZTVCcTBuVHdYNlVJTnBnTHQwMDZCdkpRQTZHRUF2bE9CKytWdEdaYVNXYmhFYk1EUUQxS0dGaUh5WFF2ZzdPRHdBZ21ueWNIc1pnV3FUVVdRZXlCaVJiMEdhWjZDdUJrVzNXeVRVZ25NWFlwekhYOFViNFVjakJUa3NvcW9nK0l2TUhTd1l3NllxbStsZWJ3VG1KZUc3eFZDRjVJbHhhOUcwVzVtLzZvWThzN2d3dTVFL2xGbGpTRHl2R0RMVEJQclV3dGduVTdDQU05TFdVZ0RKeGhIVFRuRXlseEZUb0U5Qis2Y2I5allnWUMxcXl4MkdCbFlZWVNwY3F0RmhGelFwd1VTa3MreXUyWjZRZ2VWUXVlaTlOREJZRENnWjh1Q0U3dGZMcnJxemx3TEg1UTEvUHpydGpIWDhKeUpjcEE5WERlMkN5L25SUThMM3Y0WE50T3lmSWlTb2c4Vysvdm5XRjBQKzZlbitYRmlxY2VTRmhhVWxXOXUvdFluUFlsakV6eWxTbmVQMmlBenQ4eHBDQjVkOXJxd29LZm1GQ01BYUhCcktjVnNMMzAyeG9jNGYzNEYrMXVWZVZ2MUQrSzBDYmpmaWVyVFUrRHlrcktKcHJ5alRwbWt0NGozOTVKQ2pGcytYQXpCNUpyUFZGSGZ5SEV1bVRrclFZdTlGTVJkRldvZys4aHZrOEExeDA1bVp0NXpsZnlTZ3U0ZUhEN3ZQcURieTZmaUhWdDNlYVIrbDhIRUxreGQ2VjVmVTh2SlBrb0ZRSjh2RWJNV2ZKdmdZdjBTNjZoU2FwSlNiMGhFVWRQRlRkUkRsRWJwdldmRG41TTdrK21qWmRjWGJWVmQzbVFuN0pISTRNMTVtYVdPQkRHUGhELzZEeU51TDc1YWlOQzhXeGFoQnhzOUtkTnhNTjFMNE5nNE1VRWtpOVgwZkx1K08yOXQvL0RqSVhMbmZLdDNEOE9zWjJERGNLUzlkTlo2VzhXdU9hcXluSWlTcGVvNW9jYUJzbllETE9HVjB0UlZvekRXc1gvRHBydUVheHJmRTlQbzI1bjUxRGROOFJacHE3bnQvVGttTzl0VldlRCtTdWQ3dit4Zllxb1V4TWw1L1VpcGJyeFkrakFxY3AvcmVwR0s5WWViTEpzR1FEMERxcnAxa25jVDJJMzczSitVbkZydXVHcm84cHh6VEMxTWFWalF4b1J1RkhrMkJFNjNIRGhycHU2c1dCN09lU0xUUEQ0K2FtNnZyWjZ0ZDZtS1JRa2hia2c3bm83NnVldDM2N3VIbjZSbEUyenB6bXFlbG5pcVBwUk04RmZ1UHQ3UHRRc0g5aWJYM2Eydi93WXRSVGZQZzZtZEtyOFc3Qm9hUHgxNlh5KzJQTWk4eTNvVmlTVHA3czF6dk1sejk5WFEzdWN0cHY2eDdWMlB4dU9sTHdPVjJzNW5xZTFtbVgvZnpwd0xmbjdrL21iekhDb01lUmZ4RFBaLzYwcVlxMXRyVDd2K3lyaWMzQ04xeG9EdEptVlhNdTI5UEsvZHEyRmhhV2c0WmMrcmZMY3dxV1dkbGYzTEZCT05RQ25sOTYvbEU4NndpRnEvR1locSsrOGE0NkdRVmZsWjBmdE8rY2hyTkcxc1ZLNTM3b2FkSDVib3Mrc2xiK1NsYi8zWWl0VWc3SmM3UkgxZmw5VlBQeHNyOWJhV1F2UWUrbmYyVTk4bHRxT0g3QnNVR0t2QTJFa0hQREtYUFpXZWZpNDRuWWpra0hOWHNoMGZ1TjBSd0EzV0RkVW5MMXk4MzNFT0RsYVdpeXI3RzV0VDVVeDFsNmRmWkcxbWZheW03WTd3UXN4TDlMVFZ6TFp4UC9XaUFoblhKemRvUEdyYVcxMkJ1azJyMzg2UDd2UlpPdmJpdDVKN25EMm5jcWc4YzljdmJWbmVxS1VxWmVZNlJuMlRzbTQ1cFQ4c3Fxck96cFliMDQzQTMzNmYwUG83ZVlIV3B5Zlh2Y2o1V2NKNWtOSi92WDJzTHAvMTZnbU9uL3ExRjJUbHFQbTdNcTdRRllYTmZHd0tYbTJIU1k0SmpCR3kySTFzVWg0SytrdHdXcVJJZVRWaUF4ZnBtLzlXaHlQVGVQeEZsbHlwTGdZbXM0WlZaN2RQRFc3RzdzY2d3NENhNzlmVVRORFpwOEhybndmc1RRM1dYN2E3dmlJWWd6eUQ5TStHSDlpNUR6NVo5SCtiYW44eFh4aGZDNytUbnhaNU0zSTQ4a2VYYnRPb2U4L3NMMzIvUkZSbzFRM3dpOVlUYW4rYXVVakdkbVRrcCt4NTNQUi9mWXIxUCtTV05NNXQ2Nk1INXRHWWJlNm5EVldsb3UzSlZJUmFyL2hoY3RqM1ZTd1BnbUtMQnZJODBIL1BQNktaTlVpZjVnYTFKL3RSMXpkRUsvOVN0RkxiVlJ0KzErTEp0Q3ZlTDdiNXYwRlJ5TDNzRFRuOTB3ZmJLRzZjREJrY0xtNncxQmdKOHpnQjdtLzNZYXdwdjA5R3lZeCt6dGF4KzA4cEtUU0syOXUxSCtHYkhVU3R5YzBSRFBMSjIwemlNaFhsMktKN2xJdmNlaHYxNkxxVXZGWjdSalBXcmJlOXYzb2RseWMyR3FZTGk1ckZBLytVN3pEcjVRYmJPazZPcFJCWkFSQ0JnVDAxLzlkRTFZOFd6R0RuNElKUVhHNE1rcHhxNktYRjA4eG1uUEUzaXVpdldOODFXT3MvYmM2VjJYa3lYbTFYMHE2dnQ2c1NlRERrRTYrQ0lsWXFpVkRLdjFWVWsxNDRkSzdmcVBQUUd0dGRQRjBoekFYU0lLTmQ3dVhPUFpUK2Rnb0dkQVJ5clhkU3JMY3JIQVpIWVpGOFBiWkJJdVo1OUpJVm95MXJLL21CbVgxc1NaZWFUNjg0ZUFiOG5Kcm1ZbUpLaEZmVEcyK1VZQzQxaDBKaGZ3Y2pkOGJxanMzQnpKM29LcVNRV3dRTEVML0RoeFU3MVZIdDZydnhleEtvRHZxalZzV2F1NEZlNjVWYWZYQ0FDbzkzSzdOaTFSUVFjbmh2Ynh5L3EzcWFLR3hONzZCN1ZYaGdRWGZ0OTFRdjExSlVtK29DLy9peTRsTGUzeXFoajJiNy9CdHJ1ZkFLMGp5cXBFclUzS2dJdDJob3NIYXpGeFhxL0hTemVFa2gveEtXVVZ5b1NMdTFOMlQ1ajQxSmYxc2JOTmVUMzI5OHNhQTJtZUhtd29LMXByenQ5VnZqYStSVDlDdFI2YzFlUGpiN2hmNFoyVkZuUzAxR2JUUlg5Nm1CWXVQbm5Gc3d0ejl2MjYzYTl1TzBVWW1JZkRVY2o5ZmNnNVE5V2ZRcGNpazJhdVpRbkRqOXhaTzJLc2wvWFZ3NUFjOE4xK0FETG1SM1laVTJtNUIyNHVHZnVUZFg5eU9oU0xZdmc0YU91YWNSTjdjcERIN2V2eXFrMG0vS3pTK2NZOUFyNWtkL2tYbVdORXdEdHducnVHN2hFdm03TmNYR25KSGNBVDhOQmVjVDV5Z0JsODRsUnloWU50WXVQdnBQR3NaTzgvUXdpalI2aFpWTXRJYmpKd3hqZ1ZDb3FtdE9aVlBLZ3dyeEwrZU9qUkowNngyb3BQSXFWL0l2V2ZxaWpHZWtyTVR5YlF0MWVQTjJwSnA5TnUvbTdYS3BOZzEzS2dEZVorMGtPSS9HTzExdnN2SWtEdFBnWVZlcnZYOU94WUxqRkFUTW1VWjNPamsyc3VJTUNGaGlrbXp6akpkYU9zNUo3VVMrc1k0MllZZVN4MlU5WHBiRmFhbTN3YWkrb0VVcjA2NVY1aUtnRk5RcFFaU0UrYk0wTi9CZU50S0RJd1BmcU5YOXNLSzVWaVllQitBdVFqRkdQZFRSQS9aMGVDZUQrYjRTU2ttNE1kZlg1U3U5QnBKSm5taU1LYm9aVWg1TnVjYzlGQnl2QWp2b3JpWkNQMFNTS1EyNjgyZmJYWGx6Rk95UXFSUDIyT3hMTlpLR0huNVFNQkQxU0ZlaGFJMHNDK2VsNWRyemt0T2N2V25mSDJmYVMyS1ZFQmQ2VWZKMkNqcG9ZREVUTG92YitoTVd6NUtuK0ltWStoNDQ2MEhIR2FpSGxtb3ZaWVZhcDNMQXBSMWE3SnM5WEYwVU9DaDVmUnlwYlF5WWc5bGlvRUgxN2VZR0FJMzl0MjByemtTdkJpQWpQRkFtOHlxNnJyak82K00wU3JmRk1YOUxOT3Y5NTNoanQyU211V1NJS2Ivd3lucWtsZkRSSVNYUUJRNlRuY1NWOCtNcDdOUlM1K0pjRUlyK0VWOXRHWVBOb214Z3pxSUNZbEF3TXVNVk1vOWJISStuTU9pUDVvUlpXWUlnNmMrZTNCa0pERlJqa1FINlkybkVxME9xQXJ2YWdqdnBBWXpPa2lrd2N6STB2RlRBNURFK0NQdkVRZUFkV0UwN0tJMWhVemg0VnN6dDFpbVpobEwrakpDUTVGMDFPTytVQXUvRkk5MUR6STYxamJDSkZOWW9rT2hyQU5ORHZSVS9zK2JreDErUFNvbW5kcWJkOCtyMkZ5cHcxOXJQdjkzUVVDSk1CMUlmQy9CZG1QRFgzVFdjVVpjZXJyV1lWTWJtOGRnNmdtbUJkWGU5cndTK2E5dDd1MDRoTm8yYnVzVVNXZzcrOFk0NGY4NEYzOW9ObERLWjNNS2FYaitXWGhGQmx6bWdBMkpaUTZiZDdpeC82ZHBwYmpnbWNtOVROSDRwVkltNUNJMjJzc0NubTEyeGRCWEtUbUwzVXlGWmhLZHhub2c0NUwwQUtvbWEwbXVyMXYzTFphYkl4czJ0Y2QzTHlnOGd4NlFDREpTbGR5Q0xJRzNUdjVVejArQzB3L0NNZ214dWNyc1U5ZkRFc2ptRkpENnYxZjNLQUNhYVhwTnFhTThMczIzWlBIWnVmUjVHRlp3aFluc1NRMm51eUNpOU5Qa3NNdWRoUy9ycm5GSmgrMjFoM0d6Z0xIMjJtMW5MNVJkbWZ2MWJEUC9EYVpQUkIzZ2RSNDU0S25CZndNWU5hZzIrbVRjNVYwcjVIYmd6SVRJUnJwOXBrTjdoTmxwWnZadjArLzY3NVk2aitrL2ZLZFhDLzhYM1R4OUxFb1l6NkZFeUdsVnllYmtPSk00SFZ1NGU2SEl1Mm56NGxlM2ptMzdGNUsrbGhSZ3M2ZXExUmJycDZVWVR5MXpLcWY0OHYzcmJicjFnMFdwYUZsZE56TU0xVWFlMHRMS1FuZjM4L1cyRU5mQ21TMVZYNkxDNXV2cHZ6M2xiTktJRXdrQ3NTdnJkSk5Bb2xOVXhnZVBkMmxxY2JMekorZ2xvMFNTYTVSeXd3K0NqMTIxQXlXbzFrK3JXblY1dEFTOUFEL2hmUzg0Y1I4cVZRWFAyRTFHaDlQYk4zVWZ1czdnZGpvN0NWdGdjMHo2YzlRbFRkdWp5TEY0T1c4U3ZSWjV2MndNNzhiRU5aMDdlZXYrTE5LUnE2WnpxVU5wVmRiVjFOZS81M0h1K1B5aW5tbHQ5KzBkTjMremVBNUtmOXRxcXNhUzBsOTNNOTVHMHNsVGFBMnVZRFI2dWFtbWlmcld3K3VzOWd5OUs2am92enMwY09HYTI4NmNMZjFHY1ZuaFBDVUs1S0RKL3FCVW5zK1MwdjN1bUo5TFJPQXhCUDNSNldEaHRDbjN0alN2TVNUYlN3di80VUVpbWZqVnpyQVltajF0WVcwenV3K21jUWdBbDRYRzI2WGtyWmZQR1FpMFJtcmJUU2Q5aGRUZi9CY056KzlMaGYyZTV6LysvMGVzWFgxOENBNmsvL1J3NkdiWDF5dy95NTI4akt4Nys2MHNKM2RZZFByaEdUa3V4YjFvS1lnbmVvenlFYU9YN1JwbElMeDJwZVR4Tkt6cTlKWG5vNDNENFdxVzNMdHZLd2tVZEppZlFSOTFEQy8wZHBVMTNEY1diSjdZaHpQTXpiV3kwcHIxOVg4Y21vTTRKSXFmeVl2Mk84UUZyZiszSzZKNUlvTlRrNTIvV3Z1NG1KeVNUTE9FTWFibmpBd1RYTXl2ZDBkdVhRN2NTSVlPZmxXYzdieDhWcDM1LzA4Q1doNVFBRlhPbFlpdVYyMzZkaTRZZmQzVGNiWkt2aW5QVVN5WXVwWkxGTEhzd1BGN2FxbExFaXBoRnNlamVCMXpSMXdyNWZaMUtWMWxIM3JKVEVPYnJkYmhqL3VxMUhCMk1SS1VYS2JOTlN3cGJNUk5kbVJtVmpwVXlmS24yUGJoMVdBNVU3WkYxZDVqMGJacC9zTHMvMmRyb3FHK3JxdksrYlZ3UTNvMWpFd3RoOGI0Wk1OVnBpQXlnZmRxUUwxRGRQVm44ektHV1ZsSlR3TlZiendpVktpYTl2eVI3NGVkLzlkdTRFZHBnRzVUL2hmOFVFc2h3aWRLNUhIVnR6Y0RGcjlraFZndTNRUlNHMDNKaGNzZHBncURoa0N5dkxrWFQ0ZE10NXFsNjBNNDhFaFFMNHVwZ0xjSVN4V3c4NUI1THF2UnF4eEg1SEJxV0RGVWNOdXU2aldJTDRScVhHVnlqZGFNMUlWUWpkeEF1aHhiZGc1WGV2TEoxV0JTMGYvKzBkcjV6YzBIcC9TN2tJTFIwNXJlYVF2eFZQRUx6N2w3UFVzblZybVkvVmprT1Zyc0NxMzlaU1YzYzVoU293ZEowSVZrbzVSM1FHcnRObHZxYTdQdFZSY1BKV2lrZkdtem9iK2xYd0VRbllSaUFxVERhcjh2OVhKTVFjdDlGNm8xek1Bb21KT2ZJV2JyQUNEUUk4Nm1Eb3JMUHVKQ05nOTB5QkM1TnlkMURZMWVYVS90dHRWWTltcEFpWVg5VVNXRHhsNW5vQjhDcjZuOFppSngwdFhvdmhDRmo3dzhYUUFaZncvUTUxb2JXQjRqL3Z0VThhYi9hMkg5VU9HeDRQRUpmTDN1L3JtMmUzWS9YVFBObU9LRCtWdHhRVnh3b3d2TS9KeVJhK1c5N1hYRXlBcHc3dXRhbTJuZkFXWWo4elJUZ1dXOHZKZjFRditDQWhCeEpEeG85azhFd2pqZG9WUTQvWHdZU2NqNWY4Z0JRVGZuaCs3R0JZREdCbU45K1g5amZucmpFZE5xVGFaTzJSMU11RVBFdGN5MDkxdmVZYStGcVZKQkFKM1daUmZUS3N5anIvbEF1STFJb3F6cDlKZklySnlDb3JkZ0x3WUlpczVxeTlLUjdyWVhaZ0VjbUpSZExUUXdTcmk0TUZxM1NHZzFPY1FNNmFRcDA2cWF5eXYzSE1HWk5nRE9oaFI2UUZWaUNyR1Zyd1I3SnB1Z20vK2R0TzNlQTlrS0RyMjIvYmVTcitjTXlXOWplclovejhWdWxQUmZnZjJ5elBlTkJOVHA5Vkw3RWE5TElUalhMcGwvMjYrUmJ6bzBUYzhEY0dUWHFtbS9pT1hUQmhBSjVpSDMxTTlQeHpkSy9BLzJ2NFNla0l5clZjR09DWWI0RXdkSkllQVVFNmtQb09Yak1Kc3ViQ1Ewd3oySDhTR2dTU3dqR1AwMDBYbE9GeEZnM2ZXVklzb0s5akc4MngxR2ZqbFBablY3clhrOFEwM3pobCsrRkZROEFHalZ5UzVNcFFwbHBBVVFWckxaMDVZL2J0eDZ6Y29GeTVvSUlrc2xKME5LNW9kRGttVUlPb3VxRTJEN2Y2eTJRTmEvdCtUUzBlMEllU2p1WG5VUEw0YnoxVzMzR1lPK2ZKL3VYY01BQ2c0djEzRnVCK20yRis4L3YzRHBpN2gvT09zK3ZrUDVQak9nMXhFdWhlMklsaTVwSUU5VWs5K1E5eS91cXNaMWR5MjB6K0xIU2VQcXJRd2pWcWp3S0lxZFA5YTNyMXVvdXdHN0xxamhtRW5QeFRlTExXNTBGdTFGNEM0cThIbGZ1RXovRXZEU1RSWER2TTJ3dWl0dktzQ2lqY1R1TkJFK0VPN0NDb3h4NkdyUEx4Ykt0UHFuZFVXeHNTeTdFTGdTTjlic3F0VHk4OWhNUHl1aHpIeEt0VS9kZkRFS1Y5N0ZPZGpZRklGUkg0VGk5VXdvazNkd1g0QktlNWtFVFFSZFdweVY2QkxDS3hCZnRlcVhrWXBvdkM4ZGtMYjk4eGxFVVlMU3haV3c3UkpzaHVCY3cwWjE1emRDaFNUNmJJQ3YwY1grNitORjc4WnFWUS8rV2lWS091NU4wQTdjSUNaM2kwOG01TFQ4RElBazh6aG5HVlBRMVBhdHNpdk12YzNEOW1PRFBlUzhhVjk1UmIxbFY3UEdmRzJ2R3lXS3Z2c1pJbCtVUG1NSVdnaDlORm9rMi8rWWQxdVZmbDJnMUh0VGtQQjVEcENtaVpobUtoUmFwWWlXV2pLUG10Z3NPK21yMnJZOUZoblFRMXZ3cjU3Ujg3OGx2dWo1eHZURVhuN3lSY3BwcGhGbEh2bk5YZnVxVXFCMXZ4ZU02YnBDcE9HZDZIdllJb3J1LytqRFFjUTkrN25McXRwcEdTZXRFRUZDRExDQVdFeGUrYW9DWlRrK1kzTmQwK1U4Mi9WVjkvSC90Y04vOVhKampmR3I2N1BzNngycDRzRTlmLzlIWGU4d1V4ZEU4R0pXT3R5ZHBhaHYwc2IrTHkrbm8wZzNzL0FJdVZ1SDJnbTU0Tk5JZ2FLR1hjajlZWFRUd3VoZHFrUGxRSW9xVlU2ZTYvNEZ4M1NRWWorUjVoditVNVdLamJKMnIvMTFOdnZVZ2QzMCtYcXVQd2JPTndqckF3YWJSVXdYaDEwMzhWWW9PZWp4ZGM2Y1pKcWpqQXk3cVFhdnd4Ti9rRmgzU1lLaEM5NTBRRFFpTXlpUElyZ2swRXBkZnJETDF3aUx5SVA0YXA3NFVCVEVqeDlSZWhXaGhDOTUvNitDc3JZSHptQzZGcExZVFFncVV0TWdORnkvd1dQTW9QaGlnMHlMcDdaYjZQN1o0RmlwVE8vODgwR0xSM2ZkbDFaVE9yL2JUM2JXdHJxMjNielZaSGg0aXZyNis3KzgyOFRvTlBXSzdmUTdWUjM5WHhTaVhjUWxkM2VjNERCemdSa0VZWEM1T3hYYnZ0Tlh0enlxZmVwVzBGRHhTZlJBL0NRN3dwdHVRaURORldSWUtoVG9QOEFvbmg3TU9JcEJkbWhGZGpveUY1ZkVYSW1LL1pPNW5TYTNTdmZ0Q3FKNGYvKzU3VVE1cHd6dHQrb3dpRlRqLy85ZytlVndkTlRVMzhqbHRSeTErdEVsTWoxb1lidHZucjBkdFc2Vmpxd0psRWdFUk5DeDR1OWU0MFRMLytnbm44anA5TE1kak9BNzAwR00vbDlGMDFjY3E5TE1PeldyNHYwS3lVM3FlRUwxR3pldG90eEpWMGo5V09aSWxUZlgvaXNzUzMyRmF1Y1NrRTNGYURpVVp5aEorZXB5K09Ga1BreExhL2xNTXhCNnFVM01OTFIwQkNGYStnc1B6eE1wNGd0ay9mNThaRVVzV3dXcFA1elNlbm5iaHQ5MkN4UEFoakZwLzkybHkxMGRlV1FSUUZ2Qi8vN1NVcmljMXFicWxVaFY3VVFxQ0FPaFI2ZVhrSmhVSkJKYVgvU2JwTitNaXJiL25WL3k3Nk5YbDRiS2EvYWsreURNd3hhMVpSWldKUFB1YTRkK21hV0tBRTc0SkZtTjZ1S2puUHNMc2VMZUVLL1VQc2pCY1EvSzBJVWtoLzFoOWlTQ3gxMnFlRzd2NHZUYlBLb0hQUnR0MTd0ekExNXVhb3hDMTVvb3JBTHlvTWYzZGs0dTM2VWoyUVBVRTFUQlFoS0Vya1Q4UVZ2UmdROEp0ZG5Tb00rVlJBSk0xOHlBUzlndm5TOFRmU0c0b08rclZFVldLZnBLenA2ZW1IaHdmLzk0OERDbmd1cWxic2hIVDRzY2k1UGRydUYzNnFjbXBORldvaWFwYWxiNWJrOEtuMitZcDI3U3dkSTgwalJPc1loUVpWSEhCMk1KNU5OMFFIQzkrT3g0NmNBWlZVQm01VGtjN096bWk0RkRvdGJqL3VjNTJXcWdqa0VCaWU3SEliOFJkL3lmWk54NXlXVWJlcDdXNnBzN1NUOXJyVXFKQm15VmViSHJRSVc5TDNaQWRMTVVkWEpaK0lacDA3ZzR0aFdDT1plWEFGQ1lReS83SnFGdWF6UHliU011V001cEI5VUpEeklTTjNvVVlITHhna3lhanQxUnk1UlBoMGdyRHhBZ0pWd3pyTW94anhlQ1FRaHFQTmg0OTBJVWloY0ZRRk5lWUp4b25ub0ErNjBKbUhkcjN2ZDB5aHFsVlJVNXRNTzQ0aGNSRVRSY2ZneE1NU3E5bTFOVkc3WnF1V3JEcVc0Q0xzUGdIaVZUNmZSVElLKzcxU3BudE94dmw0WVdwK0VPaUlkWmVBZ1duY2M4ZCtCSGFRUUxBU25QTVFCTWZINTJRU003TC8veWVyL3Zma1VaaWpuY1BZNHRvRUZYZ1dXVWtsaVFveGc0RC9BMUJMQVFJVUF4UUFBQUFJQU0wcVpGZ2JRMU54dFFFQUFEY0VBQUFNQUFrQUFBQUFBQUFBQUFDMmdRQUFBQUJrYjJOMWJXVnVkQzU0Yld4VlZBVUFCeFBxNUdWUVN3RUNGQU1VQUFBQUNBQUZxelpZMjY1NkNlZ1BBQUEwRWdBQUNBQUpBQUFBQUFBQUFBQUF0b0hmQVFBQWJXMHVZbXRwZDJsVlZBVUFCM3Bzcm1WUVN3RUNGQU1VQUFBQUNBRE5LbVJZRUF5MU14RURBQUR1QkFBQUR3QUpBQUFBQUFBQUFBQUF0b0h0RVFBQWJXMXdZV2RsTDNCaFoyVXVZbWx1VlZRRkFBY1Q2dVJsVUVzQkFoUURGQUFBQUFnQXpTcGtXTXhjWWFyVkNRQUF2VVFBQUEwQUNRQUFBQUFBQUFBQUFMYUJLeFVBQUhCaFoyVXZjR0ZuWlM1NGJXeFZWQVVBQnhQcTVHVlFTd0VDRkFNVUFBQUFDQUROS21SWThZLzZ4dGdCQUFBOEJnQUFGUUFKQUFBQUFBQUFBQUFBdG9Fckh3QUFjbVZzY3k5d1lXZGxYMlp2Y20xaGRITXVlRzFzVlZRRkFBY1Q2dVJsVUVzQkFoUURGQUFBQUFnQXpTcGtXQ1R3Mi9nNkFBQUFPZ0FBQUJJQUNRQUFBQUFBQUFBQUFMYUJOaUVBQUhKbGJITXZjR0ZuWlY5eVpXeHpMbmh0YkZWVUJRQUhFK3JrWlZCTEFRSVVBeFFBQUFBSUFNMHFaRmhUYXo1OEpnUUFBTmc3QUFBSkFBa0FBQUFBQUFBQUFBQzJnYUFoQUFCMGFHVnRaUzU0Yld4VlZBVUFCeFBxNUdWUVN3RUNGQU1VQUFBQUNBRE5LbVJZbVY3SmUyQW1BQUJxSmdBQURRQUpBQUFBQUFBQUFBQUF0b0h0SlFBQWRHaDFiV0p1WVdsc0xuQnVaMVZVQlFBSEUrcmtaVkJMQlFZQUFBQUFDQUFJQUNVQ0FBQjRUQUFBQUFBPSIsCgkiRmlsZU5hbWUiIDogIuWvvOWbvjEuZW1teCIKfQo="/>
    </extobj>
    <extobj name="1BCC2C28-871D-48CB-8BE0-2867F7803ADB-9">
      <extobjdata type="1BCC2C28-871D-48CB-8BE0-2867F7803ADB" data="ewoJIkZpbGVDb250ZW50IiA6ICJVRXNEQkJRQUFBQUlBRU1zWkZpYTF1YVB0d0VBQURjRUFBQU1BQUFBWkc5amRXMWxiblF1ZUcxc2ZWUnRiNXN3RVA0K2FmOEI4WjNFZ0ozUWxLeXFHaldidEpkSVNkZlBIbHpDTFdBalk5cEcxZjc3akp1c3dVa0cwZ251ZWU2ZTg5MUJldk5TbGQ0VHFBYWxtUHJoZ1BnZWlFem1LRFpULzJGMUh5VCt6YWVQSDlLWnpOb0toUForL3VPU1FUSUlmYzhneHo1aVBmTVc4Nm4veXBJeG84azZEbWhJUTJQWVZYREZSc1prRUNkUjlvdnhjUDNITi9rOWM2VUxKV3RRR3FIWmU2ejN0dFh5SzkvSjFtZ2JCWDk0REs2d2doSUZQR0t1QzRzVFF2cVVPMTZXSnZoaWltVWhuK2RLdHZWM1hzRVpmRmFqOVE0aTFnZHVNNDFQOEVYazhOSVJITmxscGdERWUxMHNIcDBqZkFiY0ZMYXNaRVQ3aEVYSjlWcXFxZ09mVWZUQmIyWkU2OTEvS1hjS3VJWjhQNXkzNXRpUm5iS2s2dUMyQVhWR0JlRUN1aGVZR2RNUkloTFJnSVJCRkhsUk9JbkdFMHJQWm5NQzRvQlFqN0JKVENmRWFkR0NiNkRwbUxWNWNITHgycVJ6NXBVT1QxWW9uWE9oOVk5YW14WWN4ejlLdFozeG5ZMi9QdHprbXJncXY2VmFZYmJ0ZUxHRG9YakgzT0ZycnZUaG1BNTJqd0tiNGdKb0E3dWx0djFKRW5lWjM0SVBCRFlldVlRSGdmcjRZM0FtVm5DeEFWdDVYendkbnZiSm5GNXRsd1dBN2xqcDhQQUxNQzkvQVZ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JETEdSWUx5bzIyMkVGQUFBREN3QUFEd0FBQUcxdGNHRm5aUzl3WVdkbExtSnBibzFXYjB4YlZSUy9wM1JBSGFtYUxTU0wwNEFoUnVQOE1FZE1acFpvTnJwTWRLNWJwbkZxakNaU0VsM0dOdDBHKzhOYW9MeFhLQzBibFQ4dFVBWVV5bGczNGdaclM0R1ltQ1VtSkg3d2svckZ4SGZ2ZTg5b01Kc2ZYRFRHODk1OTdkcmFUcjY5MjNQUE9iL2Y3LzdPdlFYcFRxY2ZUSldieTE5UnI4eXJJK012YkNlN3U4aUg1L2Q0Q0ttcjgrQ1hUY1N2ZmJ0ZTIxVVByOXZmTEQxZ3Q5c1AyZy9aUGo3NTBSbHlHTjZHZCtBSXZOZEp5T1Q3QWlIUEhhdUdSbE9OdWFRZlNIbERCV3phVU9leEJydzJNYmpsYVFJbnRNZ0FSaHdZMlZqbldUMmFzSW0xT3dpQms0VnlIS3lCd09sMFRoUFBxZjN1SzV1NCtzWVpBbTRvRkFwdWNSTTRXemhwa01DNWd1Q092RVRnUWpxbm1lZjhjbmdad2QxOGxzREZ2Snk3eng5RmNIY2FDYmd5RUZwNVV2M29IbXprN1NiUURvV3lnb2w5QklSTVZodnd0TXBQWDhaZW4rMG40Q21jMWxKTG9EdVRKdWFrM2FzaDBGTTRiV2NWQVg4bXpRdHBrTnRzZ29QOVNhREI5SVFaSGpjTlFja3drQTJtc2pDVWo0SmxCRWlKdTNuYVZnb1FCdE1ZbU1FMENtWnBaVVFkbXBIaUk0UVFDNUNLamRZeVIzTlRheHVJNE1XVzFUVmJhN1krTUF3QmgybXIyVFFPSlJOYVpYQ1dsMDFCZVFRc2sxaThZOXMzMzJMeEthTjRCSXN2RGN1QktLOWMzbUJwckFBckhOKzBjWE5wZFpXMXlscm4yZDBZTlp4eTNQU2tYblphTC91WVZqWEtxNkw5UHNtcUdnV3pISmhuOHk1bFJhQ1QwMnhnWVMzbFZZU3J0Q3NxZHdaWWZ3eVgwbUlFYWJHdVNXeU9tK2xRbEY3MlNzbWtrcHlsMXozVW5VYmtzSnlvMktERHNacXRaczFQdjltRTRQZDNDVFFWWituK3UvNVlMa3QyTThvNi9GS3lXNzJTeUhBOWlWeExUblZBU3hiZHo0UFgwRWFyQW9GVHhlblc3amo0SDdySzdSdlVmMGtPaE5rWGJqVTRURytrRk9GVzV1UTRiNjZFT3RWUDNTSk5CbGc0d3VMdWdqdmxZQWYxaFdsb0RQZlQ0U2p6WFZhSEpvM0t2VDdtNlZIYWw1aHJuRTcyU01zaDdHNXdhcktjemxHTFZOM1R2UGdXZ1E3SW9mUDdnV3crRG9jOWw0L1NIV0VEWTdJblFjWFpiQ2dzZEl2MWpHZXdJaDlseXNXMVphRVZEREd4Vnc3RmFhOVhtZTVnWXluTXpUTXZRblJERGtaSHFZN3hOSUdXaDBBazVOMWNpUFQ2QWszR3VQQlNQSmJkU1lwcjhxQ3gxRDRYTG45MnV0UytZZTMzeFFsRXFTa2FHcFBpeWJ3b1ZrRHQ1YmFFT2p2SVZjOHpNWlpsZzMwWkJ5dnp0L0VYS3M2bGZhd2gwV0JrRDFTVDVXd08yZURPUHpTeUF3U2FpOXFYODV3eG5FdkZCYXpJUm5wWi94QVcxWHg3VHB2UjgxbW10Zjk0MWJnd3p4Y3piVlpSRkUrS094WHhHbXFBcU5YQlJXVzVIU21pRWx3QVhFcExQcVNpOXJuVndDWGFLNnJDSmIxM3MrVkNEaDM3WHpKT3k2L1ZCRnIvaDA1NkVORktjbStuUWVTaVJzU0pOK1Btc2twaWNLbHZQV1RjNDA0b1BvSEtxMzE1akRMemc4ZVlSVXB4ZXJOSmFRZTcxSmR4amVvTTR2SHluZnkwK1lnK3NGSXFLQ1V4Rk5iM0JMWGk3VEZWOEd0N2xsWllmSVltcDVUbFpYU0IwU1gvbHZNaEFDb0sya2pyVGJseDhseVRZNWxXaTRzUGlLWUpsL25PbzQrZ2ErNjNFR2lEZGVxc09qMVlVaHRjTVcyYmR0RGs3c3lWZTA3YWI3eC9uVVhsTHE2ME9qNUNyd2U1Y25MTUl5VjlUT3lYb3owb0ozNXpjaXcyUWVOeGVqdWkyWGhnZ1o4UDd0ZFJ0WUZGeUdjNzk3VUpIWEJ0TDhIM2JaMXN1ZUQ4bWpMWWVuUzJYWVhZYXM5MjF6clpycVhFN1dzcGowSEZ1VWk3d3JKUDRIZkNXaXFFNFJjellUUVVmd0xrY0F5WE9oQVJMTjM1Qk9zL3dPTmMzZllVd2VkN25RU1ZsVkhtaTdEK0JFMzVwYmdQbjBobHdtMHc3ZEdaK3ZMRzZKKzl4ajhOMzBQR3FPMkh1aUtIaTAyVThWbkRwUHFSNlFTL1ZGeUI3UG5nUUxRWENxVkpPYW43cHBUb3hoZks4TElYTFA0ODl1SXppZnMyWWRYN0V5SC9BbEJMQXdRVUFBQUFDQUJETEdSWUJqcFFVTkVQQUFCZnBBQUFEUUFBQUhCaFoyVXZjR0ZuWlM1NGJXenRYVnR6RTBjV2Z0OWZvVktlM1o2K3pQUk1jVWxoTzJ5b0NpbHZUQkxZTjhVZVl5MjJwSkpGRXZZSk5qZzJDUmdJWGhJd0xJUkFRcGFGcERZTE1jYkFqMW1QTEQzeEY3WXZrdVkrR25sR3R0Y2VVNFhuMG4ybTUzU2Y4NTJ2VC9kNC85dWZ6MHpuUGpXcnM4Vnk2VUFlQWlXZk0wdmo1WWxpNmVTQi9JZkhEZy9vK2JjUDdoOHRuRFJ6UjBZTzVMSENmNkRDaWgwN1V6RVA1UG1kZk83OXdndzdibjcvdEhuNzNnRE01LzVjTHM4d2FmbmNuMDRYeDA4ZExjeWVPcEJYOGxMT2FMVmNtVDI0LytQaVJHMHE5eEVYU1hCKzhPRCtkODNpeWFrYXZ3S1JvZkVydzhmRm1Zb2dVUE81SVNGd2xBdmk5MDd3ZXhyUnhRMWszeGdicjVhbnAwVk5CYWpFZ0NxeEw1K1FsNGtPa2NxdkRqb2E5RjdoVFBsMGpiVmpyRklZWjY4djI4WkxmZVM3SXN2eWMxMElOOGRyNWVxaDZlTEprbWl4RU4yV2Q3ZzRQWDI0WEowcDFOalYwV3F4VkJzemE2Y3J1Y1BGV3EwOE5tV2FOZkZpNzlxSEg5bUhRNFh4VXllcjVkT2xDWEVxbE1aZUZ6TDlTMzJ4RTRQbWN4K1dpdXh3WmlhZmU4K2NyQjB0VkU4V2VYZnliaXBYbktjZjhFck9DME5sMW93Wnh4WFd5bU5UNW96c2I4S3JGSXFsVDhxZmNmM20zcG1jWk84cURtV2Z2ek5STFh5V2IxVVpMaytYcTBKTEhTbXlBcjlHYk5ISHpNKzlsOGFtQ2hYVHZqWW9MakxOaXN1OEpWREI3VEYzOU9od3VWUVNPdWRQcmhaS3M1Tk13WTR4cGJnSGxPSWNUYm9HTUF3ZVRxcXVBT1FkVUlPT0I0am15TTcwRG0xWE43OVhMTFdLeWVPUE8wMFJtdm1BZDJoN1FPVmI1WWNMRlg0dTdyV3ZjYUd0bHg0clR4Y24ySE9ram0xMWk3WWVZNk9LV1VPZUMzaHJjcEtvL0Ivck9YT1NuVE9EbFFPeUpiQjkyR3Jmb09PbDJGUE5UODNwa1VLdHdGNzJkTVVVdlFtVjFvaTI3LzNSTE0rWXRXclJuTzBjbjhrTlQ1ZG56UW1wanFQbFQ4MWo1WVA3aGRJSEVBRkV3WnBYNjBMcG1QVUhnbjYxdHlVTW42NDZSR2tFNkJDVFFFa0RHZ1UrZjNCSTNJRUlxSnFHdk5XR3hFMGRhSXFoUW0vTllYNFRzUkdoR3JxMzRram84d1k3N1Ixc0s4WStGUG9TK2g2cm5aazJPODVpeUdUV04xckxIYmZkM1FucDNkak5kMG9UclZ1YUNnSEU0cDdLM2tnNE5vY3g1QTVQbTUrWGhXUldnSTJLS1RaQ1MrYnNiTHRwNHNrdW80THBHQlhWVkVCRGJFbzB0SzgyQmY4dmJRb2x0U2tJZ2cxS0NUVWwza1JiQUZSaUMyaFhkTnRpL0JZSUkxU0JSb010MEZkK09MVDhTSEFEa3hvZEpRUkF0MkhaWmtkMUNtSmFIWVR4ekk3MEhjc29WQU9jVTRabGZjV3lnZlRBYkhOWXRsa28yMFlrb3pvR1dncElwcWVEWkliQmJUM1FvdFMydzh5UXpHbFJNTEZGaGVFSXhrbWhMRUJDajFnMjRCZlJCYzBDYW5UQnM0QWF5UkdOVWg2U09RM01OaitkK1FKRDNvUTAydnBpSWhwT0taQ01NRCtxOTV1YzdVM3pDelVlTlNCd0R3YXljT3NKa05ITmZBS3FkTE9mb0padWxRRlJCUFFVREFpaGZodVFEclVNdjdiVWdJTDhlbzhHMURQNjlBdysyNGM5T2pGU3dSN1UvNWxCalRXYVptd3FmVGFGQVNHVStyUXVsRzRBQ3JHZXlzd2dvaURZa0JqdlViQmlCQ01SQmNUQTJBZzBLSXdBUWRCWGNTVDBjVnMxTVdqZ05DWUdrWm9PSE9rcXdDRjRKRnVhNFpIWHBwRFNMejYxL1RPRGZKaHFPalVIWUsrNEZsR3pDOEJGMUV5T2RCb0cxR040RHFoVE5HREVOTXU0V0VkVHNVdWlzbGpRNTd6YU00Y0dVTlVNN0ZJSE84Um9pdUdmZ0d1RmlnYlFEY1UvQ1JjTWRnTlJhRWRoUVA4Sjg0SVlzR2NFb3gwTDJSVGtyemNzUFlJQkNQVEQ1RWpvNC9xSmR0aUFRRy9GbCt3UXBvQjJSaXBXaFF3Q1NFZ2VUTFkwUXpzZjJta0pqU29oMkNYR3VoN2c5bEJyc3FLM1BGaHdoVDRsd2pEVWdPS3hMZHZ5RUovc2lHbDVjU2NPWWQ4QlRWTlpJSjhCV2gvWUd5UEZPaVIrUUpHUUJnRldxZUdqVDV1Qk5DT2dBMXZaTU15ZVl2aWNyckFuQWhpM3c3NDVMMmxWbUExMFNId0x5MGJDSHJkRmlLWnBMR1pNam1nNEhmNkdtT2xvSVlnbVc1b2htdGVxY0VMK0ZqNlpIc1ZrZWdPM1NGRjdBZWNRTlFEeVdKd0Q1M0FIQmJ2YVkxeWM2ejl4MHhoMkd4bk9wWTl6S3NEUU1IeEQ4MFRMeEF5RnhwMmtqQVM1QVF5QkVnSnpHa0FHUkw1Nm5RV01XTkZDcUJzVHFsSWNzb0l4OElsYmhIU3FycWFDZENseHR3aWtreTNOa002SGRMdVh1M1dicUl4QXQyNHpsUkU0MTgrcFNnZmlkU3d2RVBHNjJtVk14Q1A5WjNZcTFUSm10OVZUbFNuT1ZBNXNicXB5WU5OemxjRVAzQ3JBVTBnYWdFZlNTWGNqQllWT1ZzcVdab0RuTlN2U0wycTMvWURIVVVrbm1ERHNDVjZ4RllGNFVYVzdRVjVVM2VTWWgwZ0gxZHJHWjVzbTFKWFlwaGtUOHhRYjh3ckYwcEVKc3hCaW1CQmpnT1RXUk5zOE5lS3d6OTYyUGNZd1RraGQxaGxvVHRKc0pnMU5ROEtQRGRybHUySmtiRHZGYmZOVVRaMU1Uc2EzU2JGdjhPTkN0ZExhQjZsRDV1bjVUSmM0UHpUeGw5T3pOVlBzbEF4V090WGMrc2JJMWplbitVanpJWjVVT0tOSjBXRUdiOW5RZEhuOFZJNGZ5ZmJhTHRHdkF0aFdnZndSVDVvcVZBdmpOZVpwamh3WEJuMjRNRk9jUG5NZ2I3MTYwbmo1UzNONXJ2bmlhajQzVnZ3ckg0NnNvZTJSbWMrMWhMNWxDeHRsc2s1V0M1V3B0akN4T2ZWQW5wbllXSVVybUk5VjhSYTh2UWYzVnlxNVVWbHcrTGhzYzYzU1BseC9mYnQ1NCtmMWxkdjdCMnNWOXRvVi9wK3NOdGg1Nzg0bGw5LzhSSnhKejRYMk1jalpCeUZrdjdWOUVMTmp6SDczNkZLaDE2Vmk2VlpVMlM5QTdkMmxRbUdJdkxBV1EwaXdYMjJic3oxNm9CMHZ1U1lIcEhBWjRrQ2RqVG5xZWpSQ1dGZTdUSlNGUEV3eUNBSXcwb2hMSngyWnRqLzF0RDVTQjVyVEwwTkhnQmJZQ2pueGJqQi8zNXA0cDk1V0RIZDk5NUhneDlyTmQvVmc2QWdJa0JEY2UwcHduQnZhYjFFNkhncCs4bkRnYzBhNktpdXN5K0lQKzBPQlR4N3EraUxEWFV1a05EVXI5TlBlTFg5a2h1L0lMODkyNE53R1lSR1kybVg1cVZ4NExmYXV6N3AzdnV2dW5lL0V1L09kTzNyM3puY2lCMGlySFVIWWpwell6cVFYeDBOd3hrREFvQkpjYkxBaFVLNFRiOEc3WmxDZ2hlMURUMlhQYkJUQWQ0QWlKc0FqYjdST3RpOHk5MFlCS3BYYWpoc0ZFRVYyaE4wMUxFcDBkQTF1N3pQeDlRdFNBTjVrR01CR0Q0bFdUU2Nxd2p4cHFYaFUwMXQwUUlLaWc1YmNpT2dBYmlZNmVIbHJZK2xoNzZHQmU2YmlXTmx4UlVTVHJ1QUI5clpaMmhja0JEdjRtQkZDMjVxRHNEMDhQb2d0UXZpRk1KeHlTUWwraTZUMXcxK2hCOUlWMDMwN2ZiM0F5VkQvcmJuOE4vVzZiODNydm1rMzd3MDczcHVOckNqbmpiMHNBVkc1MEtYbHVBMnFodTJ3SVlZTzlPVFRrV2s2YnJoei9EVFc0dnRvckhvN0FRTG5ONEgwRUdiTWdETnkzaXJDUVd0YjU1NVJ2NTN5eHRMVCt0TnpqZGZ6MXYyZjZ0OCtlN04yc1RIL1QrdXJoeHRmTHRXdlAyYW42eThlTUZwWC8rbys4OTJzc0hYam9mWE54ZlhWMWNicUkrdkpCV3N1aVVOSFhvY09jWS9lTy9kK3VmWENxVHB5YnRrSm5IaFlkZUVmRWpqZ3BQVmpPZkNBdVVtbVpXN0RzYlVjMk02ZUZCMzVwdkhReGtFQTBrTWI2Z0liNUFFYjZzVWExQlZyWUZ5bUFKSEdzL09SVElFeUVrWkNtSUxjWDdlVEFHY25Nd1ZETElXSWowSzB0VGMrakNtb21uOHlQV01LWWFCVS8rMWgvZnpsOWRXdm05OC9UNU12U09idTVndDBIOFI4d3JHM05HaTZjTk8yN1FTUUV5VWk0dzFid3h0b1hONmdRdUNaOHFITUN6aVpnNkdGWm5SMGxNWkNodDNLSERBRlBYQUhVWHJRblZoekk2b2E1cmN4QVp0MTI3dU1QelIrLzhXNmZIVmo2VTc5NzNQTm03ZXNYOVlhOC8vcHBJSWtrWkRVb3ZuamRXdHV3VnBkcXQ5NVVGK1pDeXk1Y2ZPOHRYakhXcjdMeWx1M0h0WVh2Mm5ldU4rU2ZHV3hmdUZTNDR1WDlYUDNyUHVYMWw4dHM2ZHZIaCtnSHgvMEhVSS9oSU5JUWtCQ0JRaEhrOENYSjYyL1ZSUWtzSjA5S2p2eVhYY1JDY0d4Sjd4VUJYZ1dJaEFkVUE5d2hSRVFWalFEcm5EZzBuZ2lKelp3YWI2T3dNQ3hSb0VEVjFocUFrZC9ueVNTYjJ3bDRlZzdkalcrZmxELzl1N0doZWZXd2lNbjdOU1gvMU8vZEsrRFN3eTdHaitlazV5a3Z2eWEzYW92WE5sWVhyR3VYR3o4ZEw1K2Q0M1ZUYkR5SVJ5TzhFNlpEUk5tbndpT3dnUUk5NUdFbWlTc3YxVndGTmpPSHBVZCthNjdDSTRRakF0SG1tZlJxcHRGSWVaMVFNaHljSjNQbEdWZ0ZBWkdSSXNQUmNRejhlVmhVTHJQSUJMenAxMEdROWFUWjlicVkwbWsxbGNlTzlGa2ZZWFRuWTJsaDgxcjU5anBmOCtlYTE2N3hhKy8rSUVoRVdkSXkzZlhWMVk5ZDVrRXhxVTIvdmE4K2VnN3lhSThXUjRtdHY3ZHRVNktwL0gwZDNiRld2aTFuZWpoTGVITlNKaXc5eU1hNmpVNzN5OUUwNVJFZUJaU1BTTlhxV2hxTjJHWkVqdS9BNUUzaGVETjdpZ1VrTDUrSVcwM1ozZXl2RTMvOHpiV3dqT0dHZlhiVityWGI2U1p0MEgrZFY2STlJZ2txZVpyaEswbXlkYUVDc2h5TlZ1U3EwRWtKc2RBaG9kamVOZDRxVkI4dUMvUUtWTWpXK1FWd3drajN6bzY5eEl1LzZkM3NpVmN6blcxSzJjYkMvOWlOSUFGN3MzdlhqUmVmY0dpZkVZR0pBZGdwK3N2RjFrMDM3dzIxMXk2YWwxWmFNNWYzYnh6bHA4Y2RUbG5kV2ZFOU54U0U3amtzT3JabXExVU5MV2JZbm90Ymt4UFZlLytBVTlJajFVTS9GOGtTL016a0hzdnBNODJiYVFhMGkvZTJianlaYXJCUFBVSDg3M20zZFBFRGRyKzYyZWJCSTdRK25zNWxLZjI2VWl4YW83WGl1V1NiTlBXaGZoNnpCQ2ZRT3JmWU85WmtLVm9CS0NRTUpTcWFob2ZVOXRGWWI0emwwQ1UxdWJmMkh2dWVIbDNaN2hUQ2tqUmdSYldHZG15TE1rSk9vdXFicDUzMG9MRzJZdE9Xc0N6QXkrdmRWSVB6Yk0zRzYvblpVbVpNcERydHV4OHhOck45VlYyNjQ0b2M1TUwvK0p4Yy80eUwvUHlkWDNsWjJ2MXg4YXJWOWJDcjYybmVQZVNMTElHV0F2emZKMlhlS2pNUG5oU0QwbnpEdkpEMFM3TU1YWUdSMm03bWdSd0V5VWl5eitrcHEzKzg1V2VJVEwxWlY4cDVpWXdWb0hhMTYvLzdqMGlrK1VtMGtURTV0a0xERlQ0R3ErRlZITVRHUHJvRE01eUV4bWhTWi9RNExnNUM2SjROalY0Y2hZS2M5WkttTE5XY1JmZnNkZklUTWl5SjkwN3llVEtXU0FsWkJWMGxyUHc4WlBtdmR2V2s1dVNiMnc4dnJDK3VsaGZ1TDd4OEJJaklleFlVb0w2NHgrc2xSWHI5d2M4di96dE04bHFXUG5OZTNMc1MyVGdIWkxJNE9hYmhDQ0VWTThTR2Fsb2FpOFFnOWdKam1URUlKMlBwV2ZFSUNNR2lYWXdpdGtwdWZralZXTGd6M1BnN2N4elpNUmcxeEtEdUprT1RId2J6NzNVUUZQRFAvVk5VVVlONGxBRDVOdFY3bG5RUkFNK3pwM1JBNGRQZnJPMkFOK3NYV2pGL21kZldGL2QyVmljbC9zWDNxd3RzOXVvYzN0OTViSGNmcjV4NXpFN1RjQUlmR2tEdkVQU0J0SnVrMnhZQ0JXUXNZS1VkTFVIZUFHSm56RFFhTGVWVHdvTlhmbVV6dCtVMkh1OEFHSVV2ZlJKSjluU3B4NjJoNy8rUjMzeFFmMzZjMnZ0OHZyS292WGtRdU9IdVRRWkF2R25Ec2gyZnI1V1dtMFNoaEFxSUdNSTI4b1FDSXJMRUREL0xtMzBOejRVMlBrYkZ6NC9RblFsNks4bTdXR080TnBYemQxeEQydWhaSGxQWjdpLzg2RVpnSVN0aFVyd3BZL2RSQ1ljdTZrWEcvY2V0VllhaVF5Q29BLy9icHhiY2k1eWtvNmVmM3VLRVkrMXM5YmNiK3ZQdjdhdUxHN2U5Uk5mcm9Ic2xFOTd0T3c5Q2JlSUVKRjkzaU0xYmUxV2ZqRTR5aHA1OEEvL0ExQkxBd1FVQUFBQUNBQkRMR1JZRWt3Y1NOOEJBQUJXQmdBQUZRQUFBSEpsYkhNdmNHRm5aVjltYjNKdFlYUnpMbmh0YktXVjMwckRNQlRHN3dYZkljUnJiYnMydFlOVTBVbEJFQlE3Lzl5V0xkdUNhVHRtRmVlOUQrQzE3NkFQSVBvMmdyNkZKMTIzTm1HQml1bE5jOGp2NjNkT1RsSzYvNUFLZE05bXR6elBRdXpzMkJpeGJKQVBlVFlPOFVVLzJnN3cvdDdtQm8zeVdab1U4SVpnMEY0dTh0bHROYXNqNlBnYU5FZ0hvOHNRYjQxR282N3Zkd0pzR1JiNnptcGhPWXdMeVM1Ry9RbExXUm1EUUV2TzkxUU9qUFY1Vm9UWVhRcTR0bnd3T21jam1OdTJiZFR5QW9PV3Y5VHlpSHphYUJITjE4b09ZWUhYeUlkYVNxRnB4SVdJMGtJcHZJeFZEcnVnT3AreUVNZTU0RU9NU3ZqNGFHSGVXZzhSMXdqQlBwb2dZb1k4RStSM2pCQTBRcDJ5bGlROTRSblRrNWF4U2hWYTQ0cng4YVFvMjBMQ2k0eTdxbzhHNGRZRVdEclA3N0pGdDN1dGNPTFh1TnNnb0NZbXdsRXMxaDhFWEs3cUpkTVFsOUYyQm16RndKL2xxS1ZWbFBZbXlVeXZzSXhWOVlLMml2a2o3QnU4UkVuS3hSeTJrS2Z4WGFZMWVJM1lhNUN2ejlmdmo3ZWZsNmVmOTJjakdDeEJwMk1nVVhWbXRxcWphMUlpS3lYWTE3aVlDN1pva0g5b2t0cGQwRjVUdTZQZ1RLdmxwb2NpSDl6bzlTK0RWU3JRY2ZGVWJocE00RlpCQjRLUDVXV3QrbXdRcEx1ZThCb3U5Sy9TczJUTVRxY0YvQWVhcWpLS1pBdTV0aHhPNDFhamxvTEF5VjMrSTM0QlVFc0RCQlFBQUFBSUFFTXNaRmdrOE52NE9nQUFBRG9BQUFBU0FBQUFjbVZzY3k5d1lXZGxYM0psYkhNdWVHMXNzN0d2eU0xUktFc3RLczdNejdOVk10UXpVRkpJelV2T1Q4bk1TN2RWS2kxSjA3VlFzcmZqNWJJSlNzMUpMQUdxS2M3SUxDaldCNG9BQUZCTEF3UVVBQUFBQ0FCRExHUllySVVURkNrRUFBRFlPd0FBQ1FBQUFIUm9aVzFsTG5odGJPMWJ6VzdUUUJDK0kvRU9scm5Bb2RpTzh5czVWRTFwSktRV2xTU0M4OXBlSjZzNDNzaDJhTXVkQitETUZZa2JQQUNDdDZsRTM0TGR0UjBuY2RZeGdhYjUyVnppek03TXpzKzNPN094YlJ4ZmoxenBQZlFEaEwybXJEMVhaUWw2RnJhUjEyL0trOUE1cXN2SEx4NC9Nbm9ET0lJQnVaTElKL29sblRrT3RNS21UR1E2QUhrbXZtTFhyMTQyNVRMNWZnMUdzQ21mMlQ2NGttUEJWUGdVdTlobnJIckNlZUwxb1R2THliZ1pZOWRpRTU1WUZ2UkNyU2svcWNCNjJYSGttRkltRk9oVXF4VTlvZFFKUlZXQlV5a25GSjFRTEtzR1RUV2hWQW5GcVFPb2dZVFNvQlM5WG1sTWVUU1ZrTXEyVlRPdGhGUWhsS3BaSzV1MWhGS2lCbGtOT3pXb1JxVk1ZTnVxck15NnJxUytaeUlTUlhOVjlCai9CUmhIM0FzRGJMQTdBR1BZeHY0SWhOS2JDYktHRnlBWU51VWpiVkhOVktLTlhEY1c2TjJNeWF4ZDdDS2J4NTVtUlhwTDR4Vi9aQ24xalFCcDN2RTVXU1dkajhkeWpqeVl5ekhsZWdkUmZ4QlNTM1R1aktsS01uRlJGLy9WemNqVlpGWnVMSEk5TlpTWlpHNVRyamVkMjFKK21EdDQ0dEVkaTdLV053U0REblNtdndrb2tFYzJ3dW84T2xaWUxjQ1JaVmtISEpySWVEd3VNcDZxRkJuZjUySy9oUVZCOUFXTFFkZzJWSWhVTXdtUjZuVzlQS3hVNnpxc09TWFlTT3FnYW1wbE95bURkWFdYYWtCOU5Wb3VRUmhDMzJQbjc1STRTLzRkdXJpcEYwczdIdDZWNEJkQS9pa1lVMDYydm9vdndVMHRxZjN1MmY5cnJnc2NvMFN1UmE2ejNDTFhXNTNyQWdYMDNuSTkyMFkxOHRuUFBQdkU5L0VWNDYzSVVoZDlnQWQzWERjVTNzMGM0eFQ1bGd1TDNlaDU1UTJnajBMZU90LzAwUUZXZHVLVXVDMzNEVXJhM214a08veVhndmhYT1JrWEFPQ3EzSHNBR0VwTzNURmFFOVBjMFpxMExTamIxTjhiVzQweU5uNmdBQkRiVERJdUFNQlZ1ZmNBTUpTY1dtSjBDUTM3NGlHM2gzcklqY1RYSmdwcTFReUtDcTJjS0FSaTl6aVFNNjFBUzA1d0RxUFdDQWprQkVkQVlBc2dRTWI0VFlYUmc5Y2hNekZZcG5ZNnlqTnJ2YXdiU3A3aTlXWmQxdlRwUlpvK1ljd21qZGtzT0ZUMmVSRG5kaUMvVEdNTFdNT0NqemJ6alo4WldkeEgyQVI5bjNablVtdlliNlB3QXRQdFVwV2w1R0xKcTBLWnpTcDZWNGpPc3ZDbTBPMnZiNzkvZnIvNy9QSHV4eWZwNmUyWHI4OHlydzIxc1JkR2IxS2RCMHQzejVSQm9wZFp4YkxVZGtHZklwWXhSSGZzdE9WUFY2MnJiWG5UV2x5Yk9xZU5BL29IMGpidktXZHA3SVducTdTUlpvZUR4aGo1Rk9JWjNMUHFYdWdWdVZQc0plcVgrVUdIV1RjZ2RjTWJGN0w3ejcwQmFRazlHQVNMYTVFdnBXbjNJMllvZlB1ak5wYnZXZytQa1VXMnYxRTgwY3ljYlJRTWFPZzRCV2RPTWhYTVk1NUdiMjJlRG5SQmlMQVhETkI0T2lXeFVMb0U0WUNDZ0J2V0Z0MUxnWCtUU0pWNGZuVW5vOUVzWDZYS3lSTndYVHdKRXo1ZDVXMXNMaVlta3lOMk5zZ3JZeHpiTWhjWkxjc2JON0taTE1lTGd3M0c1SmhFZnNWWHRQTDhBVkJMQXdRVUFBQUFDQUJETEdSWTk5N2pheThoQUFCR0lRQUFEUUFBQUhSb2RXMWlibUZwYkM1d2JtZDFXbVZZVk0vYlBrdUR4RXBJQ05KSUs1M2lrdElsUzhmU0lDTGR0WFNuZElla2hIUW8zU2toM1NYU25Vdjg5L2ZwL2ZUT2RaMDVNeDltempNejkvTTg5ejNYQ1ZkVi9vQ0hRNEVEQUFDZW5LeVVPZ0NBOEpGdFRTd1VaRjN0Y2J5RWZHSGJ5K280QVFDaDgzOFBhTVdDMmgwQWFBQTVLWEVOOTh4REh6dDc0dG42SFJVc1l6TlFEQnpYVDJiOG1uOGtGZTdRT3pkRDRaclh5TE9DMVc4ekcxS2ZwYnRZYnhmR0dyNmllYnN0ZWRXTjJLcjRNUDA5ZisvUVY0N1Z4aVNGMG55VFQ1bHhYejdlUUcvVGJMTE80MldZS2x3YnRrbGVldHc2UncramkzdEJKbWNjVkVkOTk5djVPa29tK2hIbHlJakU2dS9Wb2RQeHlNV3UyTTdLcWxDeGhZa0pDcTFFVUNwTzVBdFBaR09KQ2d2S0tCVUcrZjlxYmYzTGtuRVhmQWtzQUJ2T2dFM0xBSkVsRElwandBYlByS3BiOW40T1ljQUdRV1FUR0lJQUdqa3dDZ0FUMFBGVENsZlBkV0Qwa3NyYnAvbkc4TWQzbllTWXJ1ZHpYdEZRVzBSbE8wNHlyRTdaUE0xVmxmd1c0MElxRHBaWU1zNnJpaU9SYTQyYldBWVJTVVdvdHNWSWNSL21ocmVJRGhNRHVmNzVnS29NZG5BZkdhUjBhSkxDREtMRVZBaHN6cWlaQVRoYis2b0RjSFV3dWo0bXJSU0tNOXdlZ3AzRTJFT1oyd0ppUW8xQ29Zd0RqY3Z5S01FRDZEQlZjVXhjODNOSHB0TFV3UkxwQlprVGFLQmhVS0s2UE1zWndLTmlDUUFobkIvaHJPZ3ZCY3JBT0gyUTdGZ1VXQlJ0Y1NBeldoeWdET0NMS1JncGhvRU5OYnpLbXFMWUlGanJEYTRNV0hsT3pEaEJBQU5rcmlGMmtZRUloVEpoNHd2L3R1elJ0VzlHNlZCVGc3amx2TmtWZkN4eHlDd1lpMHVocEloMVJ0cktzRlJNQ3lTQk5TWitKR3hUck1yc2ZiTWVHdmxpZE5xejcrYm1KdnVkRndVRnhWOVozN0JnQ1doanRwTXl3QW5TbnlJckxNcnFjYUdDVVRDajB6QXNHYlJNTGk4Ly9QbW9Ncm9MYnFsa2krQXVsbFJFYmFtTWpZbkJPRzUzM3Azc2YrVlZuajZXVWpFamVEeUNLRzRGTnF0QkJ4L1h5eCtidnVsY203aHJXc3IvRGJSYnhwTFlvYVNSQWgya05kMUQxeHZnOGt4NHYvb1U3UlcrbFpXbHJuRFRnQkxWd0hLUUhab0lPbXg0SUh6SjNCTWw5OER4VkRmZ2lMcnFUNTYzd2VqUm9TNXVwbmRZY1A5RjNmWEQ5V3JPZlFPZHM1SXBNSjQ3R2RZSHNZNkp5d2V2WmY2SGdFcnJxREtIQU9aWmwxem4yMzBxcWx5TnFUUFdhSHNsMU9nZG5TSUlpelJuUDA4YWI1d3FGUEhpTTJ0NlpiZXVBQXJXOFRpRXhUMjdHcXR3dk1VM1hBSUVsTWluOVpHVmxNbEtXS1ZqbEpXQjQ1cjZDcjh4T0k5MXByNG81a1ZWSGZ0NVZxNmFTMHloOVhVb1VjdVJEMXBkU1lFdEFXYTBYbmxGakVXTHhpRE5SeUswbHVKcktmR1A2akJVdlYwb2xtTjF0ZkczZStPSG1NNG1CeGEyU2xOc29PZnE4T3N6ZExKU0RmNEc3L25tK3FjemNuSklOMnh2bVpQbVJXU1dzQU5kMjE1NDVBRGRqT3NKWlBmbksycHFveCt4dk5qM0Mzb3RLUkdUS0w3ek9oL1RTaFBWZ1lIbk11VG1ZUUZPd2RyUDJBZ2g0djdNQUVyWE96ZG9JQmRaTGlzWnhEOS9ma2k3MGwrZGxSNHYyN25GU1FuVG5PYVA3Z0h0VlVzOG1vM0xRSnBjV3lSNUl0TmsxTFBnVkZ0S0dnbk1ZRTQwVUFjdTZxY0VZcGRvY1NVeEZhblFvdEpQM0FNdSt2TmF6WjZYZTJ0ck1QalVzZjc5WlpWZjYzRWJZb21EajQrUGlJakk3L0U4NS9wd0VSTUEzMzJuVUNEcnkyUFh2YklWOFBTTUc3VjRIdG43eGF5VzFGOTdtQTE3ODBOb0RWZlBWbUNGbFowQS9QT0xwekpHeEc4V29NbmpZU2lCU3FXSFpwaTdCTkZ3MGZmU2p0M3dsL3ZsM3ZSTC9zODNlMXJ0d2xYVVhvVGYxRXVUazErYzEvOXpyMThlZUdTSzVMQ2Fuelc1QU42YURWeEFKcC9tSEhMNHNPVmZHbzQ1elRSNDZETWxYM2QrdGlrMnhXbm1YMUN0Ykk2aDBwb3djNVJhVkhHZm5YOGxLUzY0cjFMWlMydjN0RmR5cjZIVDdMZzlsTVJXTEliZ2xMS3pxM3BRcDZ1Smw1R0lBZFUxa3dlalNQTm50RmIvN2F2cDZRd2M1ejJncXlPS003MzVSLzIwdTFHVFZHM3VpTnNuT1JoSVFPN254eHhwNjNkTzU0bXJ3NjhlNHYxMmw4SmtzeS9hNitvQU9iTzhXTTdUcm9wZmk5UE9HSWRldzhqVGEvVHhxU21uMjdOdGYzLy92RHphbjBwV0xMa1ZoNGg1eWRJWEM3Z0ZsbWRUejRJbGpJeHlQQ0pQcVJ5WHcrK0FpOHVrUjdkSDRlT2w2QytDU2o0cmxlYXRWUDQrU1RISk9TczdYbERQL1F4N25hZSt2cjdCeXZ1OW41Zlh3bjltTk1jODZFQmJnb1hFVmlKejZjZEQ3Nm9nczZWbFFQN2xHa2lPMEJQenRSeDZ5eGhSR1YxVHRxRDdEWnpCK1YxS3JuUStwVWF3a2IyUGo4L0gvOHFVVnR0WjBtWi9yR1h0dkdXMmg0WFkrL25iODUxWTZ2ZHR0b3NOMFM4RnhNNEc2SmVYbDYrZXk5bkdsMHJNMFhaQVNHbUczMjROU1NCakJyL3RBcS9SeDdaTnJsUDA3b21DRHp0K1ljTXBiOXB2LzJiMG1qaFVodkk3YkEzRU93dS9FeFU5cUhOMmRSV3V1cDBvV0xxM013bHdFdVBxUkxZL0NMMUoyUlJqazVyMlNmSjYvcXkraXB1YisreHEwZTcxMThHRmhRVWhDb3FPdWJtNTMwaU1GZWY0Q2hPR055Mml1bE9SdkcydFBZSjZyK1ArQ0FrSmFWN1JLZzI3dTd0N1FGeTNQOTd0MjlyYU92SDIvRGZHOTZxVzFNaTd1cTF0eGMxcWQ3SndDdXlPeWJuTlFkTm1yNUlVM052UjBYSHM5NFFnTlhRMzVneHF2MXF3UVk1RHdwa2tkdXp4eFJZcGJsN1ppQUNaS1NtbmZ1cmw0YjNSL1FhcGl0anRWaG4wdTRYV1p5eE1ZNnRaNzBCMVlVSEJ1ZFhWOTVIY0xnWjJYNzdnWDVvcFB5OGJRb0ZkSHkxVCs5NnNmNWJiUHo2bXBxU3NjeDJUSENHWGdPb0E1YnIxbjBiVCtYSzh6d2JMWlJFbjNRUnV4eXZ2MlBJbE5NUkxXSjhGTHY5MG94WngvZnpYRWZtZHIzdzJNMEZGczZJd3pTWFBOMVNOb2drcjRaNXU1N1VnYWxzdmRXRm5jditmN09xckN1Q2FzT3d2WFh3N05EM0Nmamhkc1pYN3FTQ1JPZjFrdkkzNkhHR1h2YitqR1NxaXB6MFhHTnluZC90VmZvakZWY05mTjg4YS83MS9TbDNYK3V6NFJ6QzBXL3FOUSsyaHJHZEpFR3JRTTlDWTBFNFVyWEw4NldSRFJSd1pGQ29xeE1KT3N0WVNoOFVVbjFPZ0crK3ZwcHFnMFZHUEw4TWlUZXFPdGpZZ3poYUFNdUNRekxYenRieU1yYUNnZ0dmSlRhRlFYYnpsY0s0YTJkdGNENlZ1ZTNwRUZBdU1oeE85ZnVWMVVFM2p5ZDBkUGN1b2tDeEZGNCtFazlKeXZUT1JjMjlSVjNPOTBEcWNrZEEwV0MrRjZHZit2dXNGTE53Tk8yT2M4eUJWa29yRzNpQ2drVHFTRU0zSlFhQ0diTUlqQkFVZHZRTWJDN05xTTRxcnJPeFR6RGxkSElidVQwRy9iSGlLNENMaGtFbXZjeFlSMjl2bS9Idm12RXd1T0NFMk9EZVJHN3p0Z2QweUZsNzNUR01Id0lMdFRkbjZKQTZCV0NSdVpJMm1Ic1N2RHVhZHpyWUdkemtvQ1FnSWN0NzdpYVVwWXV5S25zUDVsYWJLU2lOODhKd3FzbWpGcmJXeUx5L0k0TDk4ZnBJb1R1Wk9XdURsRG1DUENRRW5sT0o5djk2M3BIWjVodll4RjBMd2YySEJuMEMvcks2T0pWcmlrdVBEK3VXNHB2RFRCN1oxWkFwWXBiVkk2ZlJOY2ZFY2lMa1RBM1kyQm9qRitmQWJMOUpnSVdVbUZDSVJKc0dGb0xqRWJ4NjFxaU9hSW5WNEVYVGk0WVNnR0lNSUZJa3dCams0UXhDTkZHRmNJc01CeENmVysxeStoa0FqOFUxcE1xOXNVS280SDVnbUtMV1c1eU96M0tCQnhJOWljaXdKcThORERCcUI3SnRweEhESysyb09qT1o2NlBUQ29uODViZjlKUEx1UlloNGpCa0hndXhzbWdVTGVKSGtsRmFoeXRtaXo1ZTlzZUZicjFiZVVtYU1JOVhQZHp1eU1zOUVNZ2U5NE1MY3RqU0pBMGtrOVdrb0RKUnVWSjJmdmx2SUFRV3lhQzFQOXVpWjkvdmlQME14dDNlRWMzVEdJWk9TUkdCS0FFdWFvcVZnQ0U1VzNuc0NOTS83YjJrQWU5QkUvemlxUmRGRkh0NmlpOWxJN0xhYktrVUNxZG8wZlJSZjI3ZjJRQlU5SGpEWjdodlF3VzgwcFBmMUx5UU9OcXcybjZwY3M4MVdzZHI5T1pXeHRLK1IyRE9zL1RVc1N2Tk13cDhqS3lqcDExMDkrVFh1dEhMUG5kUzdXTktjdjRYZDVUR0J1eXNFMUgxZE5LbE1jLzZCMFpWSDNKSHpWZmtNWnBWSG1ZUFQ1eEVEbmk3OXg3aVdjNnBJNGtZQXB5Qm9mbElCbUVMcWhMTEh4KzlFQ2tkQTJNS1d1WC9WZHZPWmpscUEveTFJTFMzcmdiYjd4ZlRVYlQ3OXpOdXUxUGUrelh5Q091STh5d2hnZXFNb0dzZTllRDhlWmo5TkZ2UkN5K0ZhenI3WE1lK0ptSzB0OWx1N3lVdUNMQnZIMjN2UjNTVW5KMlNxanAwRVYzN09iemRoanBDTnMyR2NJMkIwZEhyWWFRTGx3QTlWMURWVEVIaTZteEYvT1ZocXdVY1daY3FWMjR6MU94QmpjVHQ4eERvdXpxRmNuYStHVVVvTzR6WnAyZUhVTzVHK3BpckhKVU9GdFlyeDgwREN1NmtDVnBlanRhbmJ6VTQ2akV0SnoxYWx2cHh6TXNRYWxoR0dFNFBVaE9UNHdNc3dudWRuemlrM1hCY3FVQjZWWU1hNXAyRElhSEo5aHdhVWlzd2hIT3ljTEZaRG10ZnMrZUFLeFluZi9jaDR2aW1jTnZXeDN4cksyeGVPUmRqNnVCUkswUFY1V3JjNzBlSHA1Q2RpdDZKK09Ed3dNN0U0Vi84NFVxdlZCWENFRExUS044Zkx6UDU3Rytqa0x2NFdFR05QUW9wNG05K1ZMek9WbFhCdjNDOU9QNmk2YTRRRW0zREN6ajJ0bFB0MEVwbHB0OXFlc0h6ZGFyMWN5OG9JaWFMazJOemVMVlhJZUQrMzg5SHhMYW10ckd4dXZHMEp1a1BQcFZ6L01WWnNlSGg0V0syZXhVbmVKaUl0MTNxcU5LVlN6WGZsOXVBMGlHakY1TEdWWWp3eUw0OXo5a0tmNjcrZ29lN0JObmtUZzNkZkJ6SGRlTTFmQjdCZVhsNWRYVnhoR2VaVnpmdTd1Tjh0dXE3WmZ2c1QwYjI0WGo0aXVKaFJabDVXTlNYVXR4NmhDLzc1OGVIaEFwckhmWW9qeVc5ZVRoWjdpZHlrcW4vb0ZLaU1OWDJZSWw1bjFia3l3elliT0RFd1lQSG5hYk9JTWE1RlRVTndoNmM3RHFKM3Z1VC9tcXhMM21mdkQ3MHMvc2FEbUlIdGtBUEVXZTZxdjh1RkFuTUpQMjkvUG5kdys2ZkROckxydnEzZE1ZZHJNR3VyOGVwUzRlSm1SYlIxdWE3Qzh1dXAzTUZkdDU3T3Y1eVM4QTg0clk4ZGQ4VHB1ZGJIaE54Sk44RDJiSkNqbTJIS3pNZkk0S2ZUeis3WGYrS2I5L294OWpFTktPcWlzQm5aVGhTbDI4M1BwMnBKNUszU0MrbkZINjJtMGZPUzFsRXZReUVhdytPLytibzdaeDltUjdUcDlCUFIzUHoxUENwR0pmQkFDbVZLR1NURTI2SE04MHRPZkVCdkYxbmh6UFl5NnRRMzQ3azh6dTByMXNXc3pmcmNxbTBydnRlOFZWeXRtVlJHTkdWOWFyMWFYTERwUTZYUE14VjdPdGJsMDN5cy9SWVlOYWhUcVdvc2tEczA0aklXUGZybE9UR1VyN09JNGZiYmtqZTYzb09oWGVUYVllci9TczI5ZUxGSjRHU1FwVnFGaFdMVWc0SGkwMU93dDloNTkyOW9SalozQ3djZmVmYjRwbExMdW41cXdRL3EwcUlUTkRJb0EzRHpqRTNVZVVjcVBHK3JIMDVsQ0tqNmJIUDE3QWtBVmNTemM3K3N6Sm1RemY3TjIrYjE3S3VOVDJLS0VPWFRDaFdmZlBVYWI4Vy9MQWFHVFVCSnh2ZXM0V2tzdUNSbGtmOCs5R2d0bzV2d2VSNlhFaEMwNG02cWpGV0REcm1UOTNZd2tMdzV0VmdqMUQrVXNOeTVncFY5UFh1U2FGeUd2NkdzL0pnNk1qZTY1ZjFKZmI2bGtUbGlaQUtsV1NzVFRsT2UvdU0yRUd2NU9TL3I2d3dmSFlIRG5uR2NKZ2xVVFhtMTEwVmR6U3F2VjNaQmVYOUk4SitBYlBsTnB2aG0yUnNqRXlaMTdQTk03cHZjUXpiZnY1LzNkNzNqamc4Tnc0V3NnT1pxQWc2S1Y2K3Q4Q0ZiWVlEYXJ4Y3lwb0p2OENHMm5rZ1d6Slc5ZWdBc0liZ3l3TW1NQ0FXR2pEcVJ4RU40aFpza1l1UDlRbEQ4eklaZmRVYVovd0dtVDAyWTBpblNHdjkzVk9rbnFQU1hBVldBS3lJZWpzZTBLcTBHeDlSc0xuNE9WOS9KRlA5YjkzVldZaTluVGNyZzk3M2xBYzVhR0FVSTB1dUtuWlorTkROdThoVktHZlI1dmQzeEliYW80ZEZ0TnZEdkVITC9jODM3dkxaSzJHVVRUSHExNXM5NTNpZzFEeWZoMDkzczYxdzdGeTJaY3dOZGhLdit2YldPTC9JS2o3Y1NlOUxDV3hnUGtQQkpIV21zbzhQQ2dyUVhnUXZ6THpBaFdkN1kzU2Y1UXFpNDgrMnFBQkgvVCtiUmYyTU5RdUU0cHk2bVlVd0VpYjc1TjhxT3M4REFvNHc5TGN4U2xXelNwUU8xUDRoSjZCaEdqWHg5S25GZ1ozQkZOam9VcGVqYVZ1anptN2NrMjJaVnJzcVhsVE1wQ29uS2JsL2djV2ZMbURrN1ROYmF4RlR3OGZZMTB5L2htMFgzUW13TXVkaDU0ZWFiZ2djbUxZdlZTS1RvMVptSVpHWmtRVzJLYzRKV1ZGU1FMeG52SkwxVXc4VnRNcitYSTc4akl5TGtrcmNUNlVSeFB1Qjl4UFZONW5LbmRiTGx4OEZELyt6TUtQSkk2eXF2bXAxbS9RZG1rRWVtKzMrNm9nWWlXMXEzVU9WYWUyODBJS0Y4Q3FYY1R0enJwQVZtcUNXNEtZQUdpRStRUHFnT3hTN0RFL1M1UWhSRVRFKzhPeWw4eGtjeHhjYmk0dk4ydjd0bGswT1cxSzRwd3VjVXlhQ3dud0lubWdrS2JMYVovMDhFT3JTV1RyL3VzdWI0cXYzVE1kNkc0aEZJR3RMNG5hVDd2VXRncmp3T1dNeHFYSG9vRzJhWXZGNFNtWi91bFAxdzJYRUJways3K1dpdWNLRmx6RS9wMlJrbWhBSjFUR0Z0a05UcUR6dFFIcURyMEw3dGJpT2IzWTQzSlRSNnJoWGJzMm03L1BoaUNKVnlQVnc2bDJDdXRlbzUvUHJvKzlMKzNIMHYveC8xdzZkUW9obW1QM3pGbnM1MHpITXRUM1ZEMXpqdjBYM2c0dDFNSDlXZFNkQTUxdUQ5QUFRVE8xT3NteXprUjY4WnpoekIwTU5YYnlITnhLTDlMem94Z3ZvZnFreFh5anNZeDVFWTU1c2JrWTcxbFJsTk1OaCszU3JRaUgzaGJ4TXNIdHpjcXBIeFVaNGdqZXZ2STRuTGFuT3lDWVFabmlyT0F4dyt0YU5jZmJTU0Y2aTNBM3FyOGtyZTAzRmxwOVNxbUhMaHg3cmloZnIvTWMvSzNydGp6ODJYanJ0L1NtL2Z1SDBweFdGTlJYYzJxK2prQlVXUFdvejFyVnl2NVhWV2RlN2xnVC9hMnMwK0YydERCY29SNTc4MnROTFI4U0JPMGJ1SUFUWVV5UXA0c2pKYlBmMzlRZXBhU0tIc2p0SHRiTXM2bnVpSEdBbXRLdWwvYmUvbkdWK1g0OHlmQ0Q1b3hCaTBjSnNQVHZUWk9rN1h4clNyREJDdHlNVGlLYjRBZ1dZbFVRMHdZWjEzcS9yZUdmVURCWDU4emRQNUx4Z1c0cGRJSi9pZk51QnUrRllPb3IrOW9Pem1FY1Ywck5wR2JXRkFzYTFJUTZ2M08zSjVLS09aaDdDcU9vT1lwSGw5NUVlMEdzNmZ6dXByTWlYMnl2a1NOcHRjV00zKzZDN2ZScW54b0QzVTdDbnRYNStwaVNwT1ZxWkxxOGlyUWc4b2wwWHhJSDUvSEtuc3JqMlFTUXFlc3cyUkxWcE41a21qeng0VXFDQnh1UTVVTFJCS2xUeUMzM3FnZmgxekRPVWlXYWwwNm1vdkNEcFlXQUdMWXdOUEVrKy92TEEwNUtkMzR3RUE0d1dzYmdtRHRSRlI5S2RlcE94Ujd2TDNjZWV4dXgzTWZFam4rUmJUYVlqYWRWZndhVHNQYk5Qc2NuZnVrbWZJWERIMzArMXVlSkZXYWVObkVNakVVK0xnNE1ZcXgwUXJ1UUVZcEd6aDYwbVJpRXl0ZTgyMXRqMTFpNFBjeUhQdGtmOXdRcTBTTENCZ3V3MEEwaDNjWnV5aVNNV0t2bmZaVEU4dzlqYVR4ZEhkMy8zUTlUQitXR3dVYU4xMFNteW16Y3owc1Vja2ZnNVhkYW0zRS8vQngzaHRHMW1NOTY2V0lSbzBJV2l2MGs0VHF1Rk9LZWJzZnI3UkdSMGVERUxGUlViL094MFFRMThjNVV6cEtSRWZzNEliRmRYdkJvMDlCR0hNb20waEdoVlJqblpkb0VCK2ZCMlRuUGVLZ0Z1L2xFZTllU3RMNE9LQ2tDdWZwbzJER1lYcE5yNlBaZVhNa01jQnVDTk9RWTFaREp4QzdXVVBxMWgwVE1aNUFLV1pjU0ZFUStIdTU5NnYvTHRsNmlIZFdkckZ5V0o5RklZT0duZmZteTBZdlRkRlhUOHZIdnRkYlgxVXc5Rk96MzRQcmt3QTRXc0MzV256bThzTDFuK1I1VlRWeFRjNjdrMms4bGdFSFdzbmRiNk0rODN1OVR1UnI5WDI0TTNvOFM1bVlVS05HckI5SjkzNHpYdjlvVGpzeFB5OTAyQkpYdzU3enp1dnEvUGQ3dTArZjBwZDFsbDhndVZORTcwWmY5TXZqMjgvMzR0bXNJRk90cFhqV0pLTHNETDFtR2ltSGlrT2w5TU9sakxCYTltTGhvV0hwdVhVZXpXU3psSkZQaEM5d2VONVFPQnd1MU5OL2lHR0h3UjdtNXJUOS9KNlE4eWdvZFMybHZWR3pzcFdQUlB2M1k0TUI4RkpZK1NhNG9IZFdXQUhaVWFmOTYxWGF3NmVaS1ZYWnBqQkJrYkQ0V2plVFlyQ1ZHZE1kTlFzc2F2VDR4eTBBcUdacmt5V3hRbHJRM3ducUl6dnpVR0pUakQvVWh4NG0zakJKSjA0S2F2Y042N3FrUk5JQU85Ykp5ZWRlVUh6UTJENWxXaUcyOW5OdWNWT3R2L2ltcHFaSUVyWDZjT1JtU1dmV0cwR1N3VzhyN0hOM1FSOHJ5cTFIOUpPREdBZmRxUGNaNkcyMG5ob1I1VnF6dDNEQklMQ0JCM3RPb2o4OFcyckIvUHdNRnN3YlYxSVFsYVozMW1OUlpjK1J4UThJeFVNbzRzaWhMQ1A3NEFpR1hHdnpGSlBFZldHNDhOcys0TTl6U0Nyb1pYb1JDRTd4d1F1akJzVG43NnJBWkJOS1c2dkpSdzV6WXh6QVNTWC9pWEowMERDSlZrTDBVNkxEOGFUU1VmVmN0QS9vZzdqcW9OUG1BMWpNNE9wWUo1RklqN0ZkU3BCVmdQcjFHTGlhWHZsQTdlenQ4SHVwOEdsRkJ0bE1uZ0VOR1laK2hUOVROZGlwaEhSQ1hjeS85RHJPSTAzN1kwYmxvUzFaSW02dWJtNHFHWHB2SlpIcjh2djFHck1RM252Q0dBVFUzRmFRRmlSeWp3RTdOZXRxS0Roa0FGeUtUdHpBQkN1SjlqVmhJZ0FMTWY3bXNkS0dyM2Fxam9hRkpXdVEyQWt3NXh1c0VRS3lNOFlSekVxcThxUEdpbWt1bndJWW1OMS9URGV6bktzNGpyMnphN3B0bng4UjJuRnRHRlAvY0syMlQ3eWpmMDJkQXRPeU5MUldMZTU4UFRyMVZTOWM2blVXbkQ2dmkvazh6Ti9mdnp1VTRIZHkzV2QrUkNjbTlVaHkzUm9aTmJWbFZCS2YzdnZraC8yNUova1V2RGNHL0VlcmcxN2ljOHVQVmZ1NGh2d3gxd3YyRHdzck5sSG5CU3ZHQjhwRVJFa01LZ0dsZUc5VktOTSt5a2p1MEdoT0VLR0VLcXdKRCtkOXlkOUtrVzB6VFpCK1h0LzZhdmh3d2lXclNVZm9xRWxnYkRRVnpiaCtyaDVOY1gvbUcwWnp1WnE5Z1hhMjJtQmd2S0p3WUh2eThQMDZrc2czOWhKOWowRUt5ZXZMUzRNV1oyc2tnR3NaZWJCd2dpVjhmRnJiNnk4Tzkxdnd3U2EzSmZBdGpjZ2ZZYStCRHFXVUhrK2IydlBnQi9xa2tVMXV5WG5odjU4YTlUSXRFTTV5Nmt0VThxODFQbVVTZnl5TEFHdldlY3I5MjFwNWxrQW9GVnFrQnYvT0tvaHBxc29pQ01SUXNnZ1JzRS9oTDVTaExFWDkrYzFUQWFoQ2cyZXkrWUUwd2FSM3pxMm91Q080blNvOGtoaDUxaHdjOU0rMTFJaWpyTXZTRXp1RVRBRnhnNVFpNjFjZlpGUFg3ZEtUdGF5RGJDaXNSTzNVNUVrN3FpMmorUGo1MCtYT0xKOXhjSEJRVVZHOStYWFNWV2V6cllSYVVGQmdzYTRnNE15ejlkekE0MFc0S21Tei9ac29TaDhrMXdXQWZkSVAvcHFkOTQ1N045aTUzN1liYmFIaU5RMU5EOS8xWUN2cEZLK1poVDZUV3FLWmVqeHhNRUNqL3NmaFZYNG1IYWpQS1dZZUIwY2VhcVdMUDJCUmEwNEVRT1hVRk9qRmlTQmpaUS9QdDJHWjZmcWE0ZkFBOEJSOVFQL3pEWGduR1ErNE9rSWtUM3VQcDUyTWpPdy9IV1JjZEJqaGZydWRzdXE1WDZGRHFvZU90TTVjaFFTa3VyZ05pK0xDa09vRVZMZk9OQmoveG03Zi81dm0vQ2FDMzlsQTArcHZBcVUvWHZhSVh2SlpPNUdxMktsbFN4K05nVis3dUZJNFE2cHJ5WFBORE5QMi9Td2tRTU5ORWl6bGJkN2VzL2REaUJGVUpNbGFXRnhzdjI0OUhvMi9ONm0rbWRHemE3MllWRkJJWmorbFNqZWVOOE5VZnRnS0Q4ZnUwdzdHa1YrWmt5U2RuNlVxc1hyNGh3Wjk4MDBFMTEranQ5NW13K1lOaDIrR3pVNGxiQ3hCWG1PcEI5eUYrM0dUc3VjUDZwZXFkTDBNMnEvSCtlNVhsbi9STzc4R0tpVmpma2FxdUpQMTd2K1NnNnZ3SFEwWk9ibkhma1hqMWVIaXpuY3o2anBSQXlBMS96OEdHQkl5VTZFbndNWjlqSU4yQW5WV1V1aHVuUURsUFlNcmZLdFRDVUFKeGZrWGgxWCtlSW9oQWtyNU9qek1Ed24rTjg2ck9pN3NKSjRDZDNhWStveStUa1hCTEsxRnluYWpYSnh1OFJjUjBQdzYzNEhMaU9uUWxoR1RMVFpnWk9mOEdLbGM5ZmV4NFhkM2Q4ZmVPeUlmWWloMTJyeHZ4N0pFaG4yd01ZOFlBdHYwMm4wb29VZEg5UFQwUlNkSWQ0eVBqOWRyL0lKSFFMRDZzaWQ1VUg1ZHFSV2x6MWlteE1FeVF3YlFOODFGQTBCOGh4TzRUZkpoYVA4MG56SnRYVnErdXMxeDQ2Rml5eit2a0h3ZUJPL20xOFBHTEtRSjBzYVBRbHlvdDFWNUNGaTAvaVpTZWZVV2FGTVlzdDNCSlNESUVYVElWMlZHSzA5L3grWitOVy81L3ZGbXMzSFZGNUVYK3VwdU1xVnR5NnNMeTJCMkxrOERKNnkrTlVIV3JjaWN2TytEelJkMnhFNmtUbytKYlVXNHM4alhlSG56aVVsWGQ4Sy85d01Ec2toM0JKdjhkd1d1V1Y1UzhWL0pTaUZvaEtXcVF4bUNJZUM2bGd3R2FYbFdzQVFrbmpnUFJ6YWhacGpwNWR4RCtMZFV0ekwxNllPRUVWVE1NR212RGs1c0ZLdVFUNVlITlpVaXBlcHFkaEIxUUZZT0tadmUyclRtZDNQMitaelNsK3NsbzV2RUtSUzZnd0RrTnFHaW90NTZ0eFVYNzRTL3pwNnJNUjhXVlhIY1J4NWg0NWZEM2QxbSsvV3Uwby9GSVNINmFlemtxQ1lRZnFhdnpJRnBOK0NVckFLYW1oRzR0c0syZkdXd0JPM1hRVFB1dEEvVVByd1UwWGVsUm9idGRXWVFyVy8wODNybzA0UmJRaXVSZy9rQlg4L0dxanVDM1pMbTM4VW5lQndUYlYrSHVtU2hsbENZR1NsQnZhVWIyYllYejh5M3p3cHZ6L2lTbjcyZGNyemRSbnlNVS9MMDNDYUc4WWpEdDJEd0pNeUR2dExJTktwOVY1b002UkVucUVHVC9YcVcyNHBPcTJjOWc5ejU3VnVXZmlRT0crMVc4V21TNUlXaUtUR2dlb3U1NGtrZC9ob3ZxdjlHempzSjJtVmlqbTB1OTJuUDBwak1mK2FmY2YyaGJ5RXBLU242S2ljMTllWXNwVjFmT1o1NGpiOUtlak1YVjBpWWhhcTAwN2hKUTQ5UE05ZkZuZys3VmRJMFpCZExWalBCcUdLZklKRzBFeTZvL1ZyMCswaVhjbHdLZ25HZlYxcXRDQVRUZ09yOHhKaUhmMXBkUlh0ak9wTllrRjYydENqZGFQZXNFbWQ1RFE2Tjh2S2dyS0VjdHFEMVl1OHFLaW9xenZiODFGWk1SaWFsaEpTOUxFMEQ4VE16L0dQaXVucFA2TzdQSy85RUNkcDNETkpxeENDZEd3bmQ3ZUVIRmd0QlN4Z3NFWXdoUTY3OWl6M2NNRkYxakF4UzRGcWpqeStzczdHYU9WNlFpRUtYZ2xueTJTbSsvRmdrQVRVU3dGVkxFc2ErVkpUdFVVeU50a3BraW1BbVB3RWNaY2U1MmRyWTU0T3BqWC9KMDdpZi9Xdk9PV0JpR2Y5SkpoQTVyRlFibkphaWRCbmU0ckFwazZlcVhXdWhOTzl3clN1cWI3MTdIOWszaG1EUmlnNk9wQjRCSVRKY0diZStMb1VZV1RQWm53cUpTcG5ZUGJ0ZnhFNXlpTzBuRzNteEpFS1N3Q0RralZNNjZhWm52bXlkbDhzY1VibGZXMU5sVXFhUDVJb2RIUkFQek92S0NDVmJ4L2hzZldPS0ZqZ0tCSVdyVlp1YTFEQWhkNSttNGYxbVU5blYyeG44REhDRGNDSVRUWFBETElNQWtWSGkxYmJnRGszYzJtc0RxSGdKcXo5WVZHanU4QzhvUTJDRVV6cTNvY0YxSWwrNjE2UzZzbkpzbXIycFYyR2hMVVVHeGV2NWloWCtHeGJzY1Y0TTFlbmFOeDFDbUxSU2dyM1NCeVVSbExUU3RCMUNvS1lpcnJJK2JIWmZNZUo4NU5HeVlHZWh3blJKYzZzNzdvdFVvU2pHaXcyMlJpZnFmN2Fibmg0Um9hR2hyZHZ0ak5KS0VNWTFaZ2xKMkp1dVNxbXUwVmRScDAyM0tBYkpUeDFOekdsTlI0a2ViUkUwYXZhVllIdklXWkF2V05seFhKeUY1bkc4Vnh0RS9JbUhkNVF5UnJIdFpKdm1BaXFoU0lSTUFvR0JnVzE0WHJRMG5YS0ZWRXVSektjWlE3Snk5cy9OOURjVFhXVWZTTVNEUm5Xa2R6SUJBRGo0NzE4QWNyY3dhaElmaHY3bk9BTUYyRkRHbmd1SDlhNWdsLzBaRDlzZk9JaDdwbkE1RnJXYmkwVVlqNUQ0THFlYnhXT2FFaGJlRHpCUEo5Sjl2eXcxclE5ZGF5a0hPc29xU2xXN3lUYTl5aHpkWWkwWnFBdUQ5bzNQYTZXOXR5RHFTdlNndFVENUNGM2lvRXdjK3ZNandBWDB0VWRLUEI0UnVNMmFPNGFUQW84TXNxdEpTNmQvVExYWGNxNHVZOFYvWmtkcmRaY0hlbUVpMCtTNFBaUXZIYWxJUWFiS2dvYks2SmZiWThueUhXTnI3M2d4aU9YWmxMMWNsa3FOYndrcnJVV0V6V3dsSGk3dWtnTEx1V3E0RVdXWmZCallIM3pIU2l1QkpsSHlmM1hYRSthNVlEV25EQzJyREhMZGdKeTBzbFNsQkN6Z2YxQkxBUUlVQXhRQUFBQUlBRU1zWkZpYTF1YVB0d0VBQURjRUFBQU1BQWtBQUFBQUFBQUFBQUMyZ1FBQUFBQmtiMk4xYldWdWRDNTRiV3hWVkFVQUI4N3M1R1ZRU3dFQ0ZBTVVBQUFBQ0FBRnF6WlkyNjU2Q2VnUEFBQTBFZ0FBQ0FBSkFBQUFBQUFBQUFBQXRvSGhBUUFBYlcwdVltdHBkMmxWVkFVQUIzcHNybVZRU3dFQ0ZBTVVBQUFBQ0FCRExHUllMeW8yMjJFRkFBQURDd0FBRHdBSkFBQUFBQUFBQUFBQXRvSHZFUUFBYlcxd1lXZGxMM0JoWjJVdVltbHVWVlFGQUFmTzdPUmxVRXNCQWhRREZBQUFBQWdBUXl4a1dBWTZVRkRSRHdBQVg2UUFBQTBBQ1FBQUFBQUFBQUFBQUxhQmZSY0FBSEJoWjJVdmNHRm5aUzU0Yld4VlZBVUFCODdzNUdWUVN3RUNGQU1VQUFBQUNBQkRMR1JZRWt3Y1NOOEJBQUJXQmdBQUZRQUpBQUFBQUFBQUFBQUF0b0Y1SndBQWNtVnNjeTl3WVdkbFgyWnZjbTFoZEhNdWVHMXNWVlFGQUFmTzdPUmxVRXNCQWhRREZBQUFBQWdBUXl4a1dDVHcyL2c2QUFBQU9nQUFBQklBQ1FBQUFBQUFBQUFBQUxhQml5a0FBSEpsYkhNdmNHRm5aVjl5Wld4ekxuaHRiRlZVQlFBSHp1emtaVkJMQVFJVUF4UUFBQUFJQUVNc1pGaXNoUk1VS1FRQUFOZzdBQUFKQUFrQUFBQUFBQUFBQUFDMmdmVXBBQUIwYUdWdFpTNTRiV3hWVkFVQUI4N3M1R1ZRU3dFQ0ZBTVVBQUFBQ0FCRExHUlk5OTdqYXk4aEFBQkdJUUFBRFFBSkFBQUFBQUFBQUFBQXRvRkZMZ0FBZEdoMWJXSnVZV2xzTG5CdVoxVlVCUUFIenV6a1pWQkxCUVlBQUFBQUNBQUlBQ1VDQUFDZlR3QUFBQUE9IiwKCSJGaWxlTmFtZSIgOiAi5a+85Zu+MS5lbW14Igp9Cg=="/>
    </extobj>
  </extobjs>
</s:customData>
</file>

<file path=customXml/itemProps1.xml><?xml version="1.0" encoding="utf-8"?>
<ds:datastoreItem xmlns:ds="http://schemas.openxmlformats.org/officeDocument/2006/customXml" ds:itemID="{E330E62C-DC6B-472C-9814-56E1B7BC6AC8}">
  <ds:schemaRefs/>
</ds:datastoreItem>
</file>

<file path=customXml/itemProps75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220</Paragraphs>
  <Slides>33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baseType="lpstr" size="46">
      <vt:lpstr>Arial</vt:lpstr>
      <vt:lpstr>Calibri</vt:lpstr>
      <vt:lpstr>宋体</vt:lpstr>
      <vt:lpstr>Calibri Light</vt:lpstr>
      <vt:lpstr>思源黑体 CN Light</vt:lpstr>
      <vt:lpstr>Alibaba PuHuiTi 2.0 105 Heavy</vt:lpstr>
      <vt:lpstr>思源黑体 CN Normal</vt:lpstr>
      <vt:lpstr>微软雅黑</vt:lpstr>
      <vt:lpstr>思源黑体 CN Bold</vt:lpstr>
      <vt:lpstr>幼圆</vt:lpstr>
      <vt:lpstr>OPPOSans B</vt:lpstr>
      <vt:lpstr>思源黑体 CN (标题)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2024-03-04T18:47:43.549</cp:lastPrinted>
  <dcterms:created xsi:type="dcterms:W3CDTF">2024-03-04T18:47:43Z</dcterms:created>
  <dcterms:modified xsi:type="dcterms:W3CDTF">2024-03-04T10:47:43Z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