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3" r:id="rId3"/>
    <p:sldId id="257" r:id="rId4"/>
    <p:sldId id="261" r:id="rId5"/>
    <p:sldId id="259" r:id="rId6"/>
    <p:sldId id="258" r:id="rId7"/>
    <p:sldId id="260" r:id="rId8"/>
    <p:sldId id="262" r:id="rId9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者" initials="A" lastIdx="0" clrIdx="1"/>
  <p:cmAuthor id="7" name="熊仪_aYju7RJj" initials="熊" lastIdx="0" clrIdx="0"/>
  <p:cmAuthor id="1" name="哒哒 熊猫" initials="哒哒" lastIdx="1" clrIdx="0"/>
  <p:cmAuthor id="8" name="yifei" initials="y" lastIdx="1" clrIdx="7"/>
  <p:cmAuthor id="9" name="ADMIN" initials="A" lastIdx="1" clrIdx="8"/>
  <p:cmAuthor id="3" name="zhouzean" initials="z" lastIdx="1" clrIdx="2"/>
  <p:cmAuthor id="4" name="李鹏飞_6bQfzI3a" initials="李" lastIdx="0" clrIdx="0"/>
  <p:cmAuthor id="5" name="李晓菲_MZFnUzi6" initials="李" lastIdx="0" clrIdx="0"/>
  <p:cmAuthor id="6" name="小珞_QjMfU7FR" initials="小" lastIdx="0" clrIdx="0"/>
  <p:cmAuthor id="2001" name="骆倩怡_Znauj26B" initials="authorId_382814100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159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commentAuthors" Target="commentAuthors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handoutMaster" Target="handoutMasters/handoutMaster1.xml"/><Relationship Id="rId1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9" Type="http://schemas.openxmlformats.org/officeDocument/2006/relationships/tags" Target="../tags/tag5.xml"/><Relationship Id="rId8" Type="http://schemas.openxmlformats.org/officeDocument/2006/relationships/tags" Target="../tags/tag4.xml"/><Relationship Id="rId7" Type="http://schemas.openxmlformats.org/officeDocument/2006/relationships/image" Target="../media/image3.png"/><Relationship Id="rId6" Type="http://schemas.openxmlformats.org/officeDocument/2006/relationships/tags" Target="../tags/tag3.xml"/><Relationship Id="rId5" Type="http://schemas.openxmlformats.org/officeDocument/2006/relationships/image" Target="../media/image2.png"/><Relationship Id="rId4" Type="http://schemas.openxmlformats.org/officeDocument/2006/relationships/tags" Target="../tags/tag2.xml"/><Relationship Id="rId3" Type="http://schemas.openxmlformats.org/officeDocument/2006/relationships/image" Target="../media/image1.png"/><Relationship Id="rId2" Type="http://schemas.openxmlformats.org/officeDocument/2006/relationships/tags" Target="../tags/tag1.xml"/><Relationship Id="rId16" Type="http://schemas.openxmlformats.org/officeDocument/2006/relationships/image" Target="../media/image4.png"/><Relationship Id="rId15" Type="http://schemas.openxmlformats.org/officeDocument/2006/relationships/tags" Target="../tags/tag11.xml"/><Relationship Id="rId14" Type="http://schemas.openxmlformats.org/officeDocument/2006/relationships/tags" Target="../tags/tag10.xml"/><Relationship Id="rId13" Type="http://schemas.openxmlformats.org/officeDocument/2006/relationships/tags" Target="../tags/tag9.xml"/><Relationship Id="rId12" Type="http://schemas.openxmlformats.org/officeDocument/2006/relationships/tags" Target="../tags/tag8.xml"/><Relationship Id="rId11" Type="http://schemas.openxmlformats.org/officeDocument/2006/relationships/tags" Target="../tags/tag7.xml"/><Relationship Id="rId10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7" Type="http://schemas.openxmlformats.org/officeDocument/2006/relationships/tags" Target="../tags/tag87.xml"/><Relationship Id="rId6" Type="http://schemas.openxmlformats.org/officeDocument/2006/relationships/tags" Target="../tags/tag86.xml"/><Relationship Id="rId5" Type="http://schemas.openxmlformats.org/officeDocument/2006/relationships/tags" Target="../tags/tag85.xml"/><Relationship Id="rId4" Type="http://schemas.openxmlformats.org/officeDocument/2006/relationships/tags" Target="../tags/tag84.xml"/><Relationship Id="rId3" Type="http://schemas.openxmlformats.org/officeDocument/2006/relationships/image" Target="../media/image5.png"/><Relationship Id="rId2" Type="http://schemas.openxmlformats.org/officeDocument/2006/relationships/tags" Target="../tags/tag83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9" Type="http://schemas.openxmlformats.org/officeDocument/2006/relationships/image" Target="../media/image10.png"/><Relationship Id="rId8" Type="http://schemas.openxmlformats.org/officeDocument/2006/relationships/tags" Target="../tags/tag93.xml"/><Relationship Id="rId7" Type="http://schemas.openxmlformats.org/officeDocument/2006/relationships/image" Target="../media/image9.png"/><Relationship Id="rId6" Type="http://schemas.openxmlformats.org/officeDocument/2006/relationships/tags" Target="../tags/tag92.xml"/><Relationship Id="rId5" Type="http://schemas.openxmlformats.org/officeDocument/2006/relationships/tags" Target="../tags/tag91.xml"/><Relationship Id="rId4" Type="http://schemas.openxmlformats.org/officeDocument/2006/relationships/tags" Target="../tags/tag90.xml"/><Relationship Id="rId3" Type="http://schemas.openxmlformats.org/officeDocument/2006/relationships/tags" Target="../tags/tag89.xml"/><Relationship Id="rId25" Type="http://schemas.openxmlformats.org/officeDocument/2006/relationships/tags" Target="../tags/tag106.xml"/><Relationship Id="rId24" Type="http://schemas.openxmlformats.org/officeDocument/2006/relationships/tags" Target="../tags/tag105.xml"/><Relationship Id="rId23" Type="http://schemas.openxmlformats.org/officeDocument/2006/relationships/tags" Target="../tags/tag104.xml"/><Relationship Id="rId22" Type="http://schemas.openxmlformats.org/officeDocument/2006/relationships/image" Target="../media/image4.png"/><Relationship Id="rId21" Type="http://schemas.openxmlformats.org/officeDocument/2006/relationships/tags" Target="../tags/tag103.xml"/><Relationship Id="rId20" Type="http://schemas.openxmlformats.org/officeDocument/2006/relationships/image" Target="../media/image16.png"/><Relationship Id="rId2" Type="http://schemas.openxmlformats.org/officeDocument/2006/relationships/tags" Target="../tags/tag88.xml"/><Relationship Id="rId19" Type="http://schemas.openxmlformats.org/officeDocument/2006/relationships/tags" Target="../tags/tag102.xml"/><Relationship Id="rId18" Type="http://schemas.openxmlformats.org/officeDocument/2006/relationships/tags" Target="../tags/tag101.xml"/><Relationship Id="rId17" Type="http://schemas.openxmlformats.org/officeDocument/2006/relationships/image" Target="../media/image8.png"/><Relationship Id="rId16" Type="http://schemas.openxmlformats.org/officeDocument/2006/relationships/tags" Target="../tags/tag100.xml"/><Relationship Id="rId15" Type="http://schemas.openxmlformats.org/officeDocument/2006/relationships/tags" Target="../tags/tag99.xml"/><Relationship Id="rId14" Type="http://schemas.openxmlformats.org/officeDocument/2006/relationships/tags" Target="../tags/tag98.xml"/><Relationship Id="rId13" Type="http://schemas.openxmlformats.org/officeDocument/2006/relationships/tags" Target="../tags/tag97.xml"/><Relationship Id="rId12" Type="http://schemas.openxmlformats.org/officeDocument/2006/relationships/tags" Target="../tags/tag96.xml"/><Relationship Id="rId11" Type="http://schemas.openxmlformats.org/officeDocument/2006/relationships/tags" Target="../tags/tag95.xml"/><Relationship Id="rId10" Type="http://schemas.openxmlformats.org/officeDocument/2006/relationships/tags" Target="../tags/tag94.xm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7" Type="http://schemas.openxmlformats.org/officeDocument/2006/relationships/tags" Target="../tags/tag111.xml"/><Relationship Id="rId6" Type="http://schemas.openxmlformats.org/officeDocument/2006/relationships/tags" Target="../tags/tag110.xml"/><Relationship Id="rId5" Type="http://schemas.openxmlformats.org/officeDocument/2006/relationships/tags" Target="../tags/tag109.xml"/><Relationship Id="rId4" Type="http://schemas.openxmlformats.org/officeDocument/2006/relationships/tags" Target="../tags/tag108.xml"/><Relationship Id="rId3" Type="http://schemas.openxmlformats.org/officeDocument/2006/relationships/image" Target="../media/image17.png"/><Relationship Id="rId2" Type="http://schemas.openxmlformats.org/officeDocument/2006/relationships/tags" Target="../tags/tag107.xml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9" Type="http://schemas.openxmlformats.org/officeDocument/2006/relationships/tags" Target="../tags/tag117.xml"/><Relationship Id="rId8" Type="http://schemas.openxmlformats.org/officeDocument/2006/relationships/tags" Target="../tags/tag116.xml"/><Relationship Id="rId7" Type="http://schemas.openxmlformats.org/officeDocument/2006/relationships/tags" Target="../tags/tag115.xml"/><Relationship Id="rId6" Type="http://schemas.openxmlformats.org/officeDocument/2006/relationships/image" Target="../media/image17.png"/><Relationship Id="rId5" Type="http://schemas.openxmlformats.org/officeDocument/2006/relationships/tags" Target="../tags/tag114.xml"/><Relationship Id="rId4" Type="http://schemas.openxmlformats.org/officeDocument/2006/relationships/image" Target="../media/image18.png"/><Relationship Id="rId3" Type="http://schemas.openxmlformats.org/officeDocument/2006/relationships/tags" Target="../tags/tag113.xml"/><Relationship Id="rId2" Type="http://schemas.openxmlformats.org/officeDocument/2006/relationships/tags" Target="../tags/tag112.xml"/><Relationship Id="rId11" Type="http://schemas.openxmlformats.org/officeDocument/2006/relationships/tags" Target="../tags/tag119.xml"/><Relationship Id="rId10" Type="http://schemas.openxmlformats.org/officeDocument/2006/relationships/tags" Target="../tags/tag118.xml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9" Type="http://schemas.openxmlformats.org/officeDocument/2006/relationships/tags" Target="../tags/tag126.xml"/><Relationship Id="rId8" Type="http://schemas.openxmlformats.org/officeDocument/2006/relationships/tags" Target="../tags/tag125.xml"/><Relationship Id="rId7" Type="http://schemas.openxmlformats.org/officeDocument/2006/relationships/tags" Target="../tags/tag124.xml"/><Relationship Id="rId6" Type="http://schemas.openxmlformats.org/officeDocument/2006/relationships/tags" Target="../tags/tag123.xml"/><Relationship Id="rId5" Type="http://schemas.openxmlformats.org/officeDocument/2006/relationships/tags" Target="../tags/tag122.xml"/><Relationship Id="rId4" Type="http://schemas.openxmlformats.org/officeDocument/2006/relationships/image" Target="../media/image19.png"/><Relationship Id="rId3" Type="http://schemas.openxmlformats.org/officeDocument/2006/relationships/tags" Target="../tags/tag121.xml"/><Relationship Id="rId2" Type="http://schemas.openxmlformats.org/officeDocument/2006/relationships/tags" Target="../tags/tag120.xml"/><Relationship Id="rId10" Type="http://schemas.openxmlformats.org/officeDocument/2006/relationships/tags" Target="../tags/tag127.xml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9" Type="http://schemas.openxmlformats.org/officeDocument/2006/relationships/tags" Target="../tags/tag134.xml"/><Relationship Id="rId8" Type="http://schemas.openxmlformats.org/officeDocument/2006/relationships/tags" Target="../tags/tag133.xml"/><Relationship Id="rId7" Type="http://schemas.openxmlformats.org/officeDocument/2006/relationships/tags" Target="../tags/tag132.xml"/><Relationship Id="rId6" Type="http://schemas.openxmlformats.org/officeDocument/2006/relationships/tags" Target="../tags/tag131.xml"/><Relationship Id="rId5" Type="http://schemas.openxmlformats.org/officeDocument/2006/relationships/tags" Target="../tags/tag130.xml"/><Relationship Id="rId4" Type="http://schemas.openxmlformats.org/officeDocument/2006/relationships/image" Target="../media/image19.png"/><Relationship Id="rId3" Type="http://schemas.openxmlformats.org/officeDocument/2006/relationships/tags" Target="../tags/tag129.xml"/><Relationship Id="rId2" Type="http://schemas.openxmlformats.org/officeDocument/2006/relationships/tags" Target="../tags/tag128.xml"/><Relationship Id="rId10" Type="http://schemas.openxmlformats.org/officeDocument/2006/relationships/tags" Target="../tags/tag135.xml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9" Type="http://schemas.openxmlformats.org/officeDocument/2006/relationships/tags" Target="../tags/tag142.xml"/><Relationship Id="rId8" Type="http://schemas.openxmlformats.org/officeDocument/2006/relationships/tags" Target="../tags/tag141.xml"/><Relationship Id="rId7" Type="http://schemas.openxmlformats.org/officeDocument/2006/relationships/tags" Target="../tags/tag140.xml"/><Relationship Id="rId6" Type="http://schemas.openxmlformats.org/officeDocument/2006/relationships/tags" Target="../tags/tag139.xml"/><Relationship Id="rId5" Type="http://schemas.openxmlformats.org/officeDocument/2006/relationships/tags" Target="../tags/tag138.xml"/><Relationship Id="rId4" Type="http://schemas.openxmlformats.org/officeDocument/2006/relationships/image" Target="../media/image20.png"/><Relationship Id="rId3" Type="http://schemas.openxmlformats.org/officeDocument/2006/relationships/tags" Target="../tags/tag137.xml"/><Relationship Id="rId2" Type="http://schemas.openxmlformats.org/officeDocument/2006/relationships/tags" Target="../tags/tag136.xml"/><Relationship Id="rId10" Type="http://schemas.openxmlformats.org/officeDocument/2006/relationships/tags" Target="../tags/tag143.xml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9" Type="http://schemas.openxmlformats.org/officeDocument/2006/relationships/tags" Target="../tags/tag150.xml"/><Relationship Id="rId8" Type="http://schemas.openxmlformats.org/officeDocument/2006/relationships/tags" Target="../tags/tag149.xml"/><Relationship Id="rId7" Type="http://schemas.openxmlformats.org/officeDocument/2006/relationships/tags" Target="../tags/tag148.xml"/><Relationship Id="rId6" Type="http://schemas.openxmlformats.org/officeDocument/2006/relationships/tags" Target="../tags/tag147.xml"/><Relationship Id="rId5" Type="http://schemas.openxmlformats.org/officeDocument/2006/relationships/tags" Target="../tags/tag146.xml"/><Relationship Id="rId4" Type="http://schemas.openxmlformats.org/officeDocument/2006/relationships/tags" Target="../tags/tag145.xml"/><Relationship Id="rId3" Type="http://schemas.openxmlformats.org/officeDocument/2006/relationships/image" Target="../media/image20.png"/><Relationship Id="rId2" Type="http://schemas.openxmlformats.org/officeDocument/2006/relationships/tags" Target="../tags/tag144.xml"/><Relationship Id="rId12" Type="http://schemas.openxmlformats.org/officeDocument/2006/relationships/tags" Target="../tags/tag153.xml"/><Relationship Id="rId11" Type="http://schemas.openxmlformats.org/officeDocument/2006/relationships/tags" Target="../tags/tag152.xml"/><Relationship Id="rId10" Type="http://schemas.openxmlformats.org/officeDocument/2006/relationships/tags" Target="../tags/tag151.xml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9" Type="http://schemas.openxmlformats.org/officeDocument/2006/relationships/tags" Target="../tags/tag159.xml"/><Relationship Id="rId8" Type="http://schemas.openxmlformats.org/officeDocument/2006/relationships/tags" Target="../tags/tag158.xml"/><Relationship Id="rId7" Type="http://schemas.openxmlformats.org/officeDocument/2006/relationships/tags" Target="../tags/tag157.xml"/><Relationship Id="rId6" Type="http://schemas.openxmlformats.org/officeDocument/2006/relationships/image" Target="../media/image22.png"/><Relationship Id="rId5" Type="http://schemas.openxmlformats.org/officeDocument/2006/relationships/tags" Target="../tags/tag156.xml"/><Relationship Id="rId4" Type="http://schemas.openxmlformats.org/officeDocument/2006/relationships/image" Target="../media/image21.png"/><Relationship Id="rId3" Type="http://schemas.openxmlformats.org/officeDocument/2006/relationships/tags" Target="../tags/tag155.xml"/><Relationship Id="rId2" Type="http://schemas.openxmlformats.org/officeDocument/2006/relationships/tags" Target="../tags/tag154.xml"/><Relationship Id="rId11" Type="http://schemas.openxmlformats.org/officeDocument/2006/relationships/tags" Target="../tags/tag161.xml"/><Relationship Id="rId10" Type="http://schemas.openxmlformats.org/officeDocument/2006/relationships/tags" Target="../tags/tag160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tags" Target="../tags/tag17.xml"/><Relationship Id="rId7" Type="http://schemas.openxmlformats.org/officeDocument/2006/relationships/tags" Target="../tags/tag16.xml"/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image" Target="../media/image5.png"/><Relationship Id="rId2" Type="http://schemas.openxmlformats.org/officeDocument/2006/relationships/tags" Target="../tags/tag12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9" Type="http://schemas.openxmlformats.org/officeDocument/2006/relationships/tags" Target="../tags/tag23.xml"/><Relationship Id="rId8" Type="http://schemas.openxmlformats.org/officeDocument/2006/relationships/tags" Target="../tags/tag22.xml"/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image" Target="../media/image7.png"/><Relationship Id="rId4" Type="http://schemas.openxmlformats.org/officeDocument/2006/relationships/tags" Target="../tags/tag19.xml"/><Relationship Id="rId39" Type="http://schemas.openxmlformats.org/officeDocument/2006/relationships/tags" Target="../tags/tag45.xml"/><Relationship Id="rId38" Type="http://schemas.openxmlformats.org/officeDocument/2006/relationships/tags" Target="../tags/tag44.xml"/><Relationship Id="rId37" Type="http://schemas.openxmlformats.org/officeDocument/2006/relationships/image" Target="../media/image15.png"/><Relationship Id="rId36" Type="http://schemas.openxmlformats.org/officeDocument/2006/relationships/tags" Target="../tags/tag43.xml"/><Relationship Id="rId35" Type="http://schemas.openxmlformats.org/officeDocument/2006/relationships/tags" Target="../tags/tag42.xml"/><Relationship Id="rId34" Type="http://schemas.openxmlformats.org/officeDocument/2006/relationships/tags" Target="../tags/tag41.xml"/><Relationship Id="rId33" Type="http://schemas.openxmlformats.org/officeDocument/2006/relationships/tags" Target="../tags/tag40.xml"/><Relationship Id="rId32" Type="http://schemas.openxmlformats.org/officeDocument/2006/relationships/tags" Target="../tags/tag39.xml"/><Relationship Id="rId31" Type="http://schemas.openxmlformats.org/officeDocument/2006/relationships/image" Target="../media/image14.png"/><Relationship Id="rId30" Type="http://schemas.openxmlformats.org/officeDocument/2006/relationships/tags" Target="../tags/tag38.xml"/><Relationship Id="rId3" Type="http://schemas.openxmlformats.org/officeDocument/2006/relationships/image" Target="../media/image6.png"/><Relationship Id="rId29" Type="http://schemas.openxmlformats.org/officeDocument/2006/relationships/tags" Target="../tags/tag37.xml"/><Relationship Id="rId28" Type="http://schemas.openxmlformats.org/officeDocument/2006/relationships/tags" Target="../tags/tag36.xml"/><Relationship Id="rId27" Type="http://schemas.openxmlformats.org/officeDocument/2006/relationships/image" Target="../media/image13.png"/><Relationship Id="rId26" Type="http://schemas.openxmlformats.org/officeDocument/2006/relationships/tags" Target="../tags/tag35.xml"/><Relationship Id="rId25" Type="http://schemas.openxmlformats.org/officeDocument/2006/relationships/image" Target="../media/image12.png"/><Relationship Id="rId24" Type="http://schemas.openxmlformats.org/officeDocument/2006/relationships/tags" Target="../tags/tag34.xml"/><Relationship Id="rId23" Type="http://schemas.openxmlformats.org/officeDocument/2006/relationships/image" Target="../media/image11.png"/><Relationship Id="rId22" Type="http://schemas.openxmlformats.org/officeDocument/2006/relationships/tags" Target="../tags/tag33.xml"/><Relationship Id="rId21" Type="http://schemas.openxmlformats.org/officeDocument/2006/relationships/tags" Target="../tags/tag32.xml"/><Relationship Id="rId20" Type="http://schemas.openxmlformats.org/officeDocument/2006/relationships/tags" Target="../tags/tag31.xml"/><Relationship Id="rId2" Type="http://schemas.openxmlformats.org/officeDocument/2006/relationships/tags" Target="../tags/tag18.xml"/><Relationship Id="rId19" Type="http://schemas.openxmlformats.org/officeDocument/2006/relationships/tags" Target="../tags/tag30.xml"/><Relationship Id="rId18" Type="http://schemas.openxmlformats.org/officeDocument/2006/relationships/tags" Target="../tags/tag29.xml"/><Relationship Id="rId17" Type="http://schemas.openxmlformats.org/officeDocument/2006/relationships/tags" Target="../tags/tag28.xml"/><Relationship Id="rId16" Type="http://schemas.openxmlformats.org/officeDocument/2006/relationships/tags" Target="../tags/tag27.xml"/><Relationship Id="rId15" Type="http://schemas.openxmlformats.org/officeDocument/2006/relationships/image" Target="../media/image10.png"/><Relationship Id="rId14" Type="http://schemas.openxmlformats.org/officeDocument/2006/relationships/tags" Target="../tags/tag26.xml"/><Relationship Id="rId13" Type="http://schemas.openxmlformats.org/officeDocument/2006/relationships/tags" Target="../tags/tag25.xml"/><Relationship Id="rId12" Type="http://schemas.openxmlformats.org/officeDocument/2006/relationships/image" Target="../media/image9.png"/><Relationship Id="rId11" Type="http://schemas.openxmlformats.org/officeDocument/2006/relationships/tags" Target="../tags/tag24.xml"/><Relationship Id="rId10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9" Type="http://schemas.openxmlformats.org/officeDocument/2006/relationships/tags" Target="../tags/tag52.xml"/><Relationship Id="rId8" Type="http://schemas.openxmlformats.org/officeDocument/2006/relationships/tags" Target="../tags/tag51.xml"/><Relationship Id="rId7" Type="http://schemas.openxmlformats.org/officeDocument/2006/relationships/tags" Target="../tags/tag50.xml"/><Relationship Id="rId6" Type="http://schemas.openxmlformats.org/officeDocument/2006/relationships/tags" Target="../tags/tag49.xml"/><Relationship Id="rId5" Type="http://schemas.openxmlformats.org/officeDocument/2006/relationships/tags" Target="../tags/tag48.xml"/><Relationship Id="rId4" Type="http://schemas.openxmlformats.org/officeDocument/2006/relationships/tags" Target="../tags/tag47.xml"/><Relationship Id="rId3" Type="http://schemas.openxmlformats.org/officeDocument/2006/relationships/image" Target="../media/image5.png"/><Relationship Id="rId2" Type="http://schemas.openxmlformats.org/officeDocument/2006/relationships/tags" Target="../tags/tag4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59.xml"/><Relationship Id="rId8" Type="http://schemas.openxmlformats.org/officeDocument/2006/relationships/tags" Target="../tags/tag58.xml"/><Relationship Id="rId7" Type="http://schemas.openxmlformats.org/officeDocument/2006/relationships/tags" Target="../tags/tag57.xml"/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image" Target="../media/image5.png"/><Relationship Id="rId2" Type="http://schemas.openxmlformats.org/officeDocument/2006/relationships/tags" Target="../tags/tag53.xml"/><Relationship Id="rId11" Type="http://schemas.openxmlformats.org/officeDocument/2006/relationships/tags" Target="../tags/tag61.xml"/><Relationship Id="rId10" Type="http://schemas.openxmlformats.org/officeDocument/2006/relationships/tags" Target="../tags/tag60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6" Type="http://schemas.openxmlformats.org/officeDocument/2006/relationships/tags" Target="../tags/tag66.xml"/><Relationship Id="rId5" Type="http://schemas.openxmlformats.org/officeDocument/2006/relationships/tags" Target="../tags/tag65.xml"/><Relationship Id="rId4" Type="http://schemas.openxmlformats.org/officeDocument/2006/relationships/tags" Target="../tags/tag64.xml"/><Relationship Id="rId3" Type="http://schemas.openxmlformats.org/officeDocument/2006/relationships/tags" Target="../tags/tag63.xml"/><Relationship Id="rId2" Type="http://schemas.openxmlformats.org/officeDocument/2006/relationships/tags" Target="../tags/tag62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69.xml"/><Relationship Id="rId3" Type="http://schemas.openxmlformats.org/officeDocument/2006/relationships/tags" Target="../tags/tag68.xml"/><Relationship Id="rId2" Type="http://schemas.openxmlformats.org/officeDocument/2006/relationships/tags" Target="../tags/tag67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9" Type="http://schemas.openxmlformats.org/officeDocument/2006/relationships/tags" Target="../tags/tag76.xml"/><Relationship Id="rId8" Type="http://schemas.openxmlformats.org/officeDocument/2006/relationships/tags" Target="../tags/tag75.xml"/><Relationship Id="rId7" Type="http://schemas.openxmlformats.org/officeDocument/2006/relationships/tags" Target="../tags/tag74.xml"/><Relationship Id="rId6" Type="http://schemas.openxmlformats.org/officeDocument/2006/relationships/tags" Target="../tags/tag73.xml"/><Relationship Id="rId5" Type="http://schemas.openxmlformats.org/officeDocument/2006/relationships/tags" Target="../tags/tag72.xml"/><Relationship Id="rId4" Type="http://schemas.openxmlformats.org/officeDocument/2006/relationships/tags" Target="../tags/tag71.xml"/><Relationship Id="rId3" Type="http://schemas.openxmlformats.org/officeDocument/2006/relationships/image" Target="../media/image5.png"/><Relationship Id="rId2" Type="http://schemas.openxmlformats.org/officeDocument/2006/relationships/tags" Target="../tags/tag70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8" Type="http://schemas.openxmlformats.org/officeDocument/2006/relationships/tags" Target="../tags/tag82.xml"/><Relationship Id="rId7" Type="http://schemas.openxmlformats.org/officeDocument/2006/relationships/tags" Target="../tags/tag81.xml"/><Relationship Id="rId6" Type="http://schemas.openxmlformats.org/officeDocument/2006/relationships/tags" Target="../tags/tag80.xml"/><Relationship Id="rId5" Type="http://schemas.openxmlformats.org/officeDocument/2006/relationships/tags" Target="../tags/tag79.xml"/><Relationship Id="rId4" Type="http://schemas.openxmlformats.org/officeDocument/2006/relationships/tags" Target="../tags/tag78.xml"/><Relationship Id="rId3" Type="http://schemas.openxmlformats.org/officeDocument/2006/relationships/image" Target="../media/image5.png"/><Relationship Id="rId2" Type="http://schemas.openxmlformats.org/officeDocument/2006/relationships/tags" Target="../tags/tag77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2" name="图片 301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9725066" y="4728850"/>
            <a:ext cx="2475191" cy="2060627"/>
          </a:xfrm>
          <a:prstGeom prst="rect">
            <a:avLst/>
          </a:prstGeom>
        </p:spPr>
      </p:pic>
      <p:pic>
        <p:nvPicPr>
          <p:cNvPr id="301" name="图片 300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9873402" y="1163223"/>
            <a:ext cx="1670449" cy="279221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7"/>
          <a:stretch>
            <a:fillRect/>
          </a:stretch>
        </p:blipFill>
        <p:spPr>
          <a:xfrm>
            <a:off x="640343" y="448174"/>
            <a:ext cx="3487214" cy="6218459"/>
          </a:xfrm>
          <a:prstGeom prst="rect">
            <a:avLst/>
          </a:prstGeom>
        </p:spPr>
      </p:pic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8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9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10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11"/>
            </p:custDataLst>
          </p:nvPr>
        </p:nvSpPr>
        <p:spPr>
          <a:xfrm>
            <a:off x="4225924" y="2992409"/>
            <a:ext cx="5709919" cy="1025871"/>
          </a:xfrm>
        </p:spPr>
        <p:txBody>
          <a:bodyPr lIns="90000" tIns="46800" rIns="90000" bIns="46800" anchor="t" anchorCtr="0">
            <a:normAutofit/>
          </a:bodyPr>
          <a:lstStyle>
            <a:lvl1pPr algn="ctr">
              <a:defRPr sz="6000" spc="600" baseline="0">
                <a:latin typeface="Arial" panose="020B0604020202020204" pitchFamily="34" charset="0"/>
                <a:ea typeface="汉仪乐喵体W" panose="00020600040101010101" pitchFamily="18" charset="-122"/>
              </a:defRPr>
            </a:lvl1pPr>
          </a:lstStyle>
          <a:p>
            <a:r>
              <a:rPr lang="zh-CN" altLang="en-US" dirty="0"/>
              <a:t>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12"/>
            </p:custDataLst>
          </p:nvPr>
        </p:nvSpPr>
        <p:spPr>
          <a:xfrm>
            <a:off x="6329480" y="2330137"/>
            <a:ext cx="2099868" cy="544887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00000"/>
              </a:lnSpc>
              <a:buNone/>
              <a:defRPr sz="2800" u="none" strike="noStrike" kern="1200" cap="none" spc="200" normalizeH="0" baseline="0">
                <a:solidFill>
                  <a:schemeClr val="bg1"/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编辑副标题</a:t>
            </a:r>
            <a:endParaRPr lang="zh-CN" altLang="en-US" dirty="0"/>
          </a:p>
        </p:txBody>
      </p:sp>
      <p:sp>
        <p:nvSpPr>
          <p:cNvPr id="6" name="文本占位符 5"/>
          <p:cNvSpPr>
            <a:spLocks noGrp="1"/>
          </p:cNvSpPr>
          <p:nvPr>
            <p:ph type="body" sz="quarter" idx="13" hasCustomPrompt="1"/>
            <p:custDataLst>
              <p:tags r:id="rId13"/>
            </p:custDataLst>
          </p:nvPr>
        </p:nvSpPr>
        <p:spPr>
          <a:xfrm>
            <a:off x="4197130" y="4165720"/>
            <a:ext cx="2657206" cy="417987"/>
          </a:xfrm>
        </p:spPr>
        <p:txBody>
          <a:bodyPr lIns="90000" tIns="46800" rIns="90000" bIns="46800">
            <a:normAutofit/>
          </a:bodyPr>
          <a:lstStyle>
            <a:lvl1pPr marL="0" indent="0" algn="r">
              <a:buNone/>
              <a:defRPr sz="1800"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192" name="文本占位符 191"/>
          <p:cNvSpPr>
            <a:spLocks noGrp="1"/>
          </p:cNvSpPr>
          <p:nvPr>
            <p:ph type="body" sz="quarter" idx="14" hasCustomPrompt="1"/>
            <p:custDataLst>
              <p:tags r:id="rId14"/>
            </p:custDataLst>
          </p:nvPr>
        </p:nvSpPr>
        <p:spPr>
          <a:xfrm>
            <a:off x="7157072" y="4165787"/>
            <a:ext cx="2798066" cy="417912"/>
          </a:xfrm>
        </p:spPr>
        <p:txBody>
          <a:bodyPr lIns="90000" tIns="46800" rIns="90000" bIns="46800">
            <a:normAutofit/>
          </a:bodyPr>
          <a:lstStyle>
            <a:lvl1pPr marL="0" indent="0" algn="l">
              <a:buNone/>
              <a:defRPr sz="1800"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pic>
        <p:nvPicPr>
          <p:cNvPr id="193" name="图片 192"/>
          <p:cNvPicPr>
            <a:picLocks noChangeAspect="1"/>
          </p:cNvPicPr>
          <p:nvPr>
            <p:custDataLst>
              <p:tags r:id="rId15"/>
            </p:custDataLst>
          </p:nvPr>
        </p:nvPicPr>
        <p:blipFill rotWithShape="1">
          <a:blip r:embed="rId16"/>
          <a:srcRect/>
          <a:stretch>
            <a:fillRect/>
          </a:stretch>
        </p:blipFill>
        <p:spPr>
          <a:xfrm>
            <a:off x="5655310" y="2318385"/>
            <a:ext cx="598882" cy="60452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7" name="图片 126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72630" y="136874"/>
            <a:ext cx="12046740" cy="6584251"/>
          </a:xfrm>
          <a:prstGeom prst="rect">
            <a:avLst/>
          </a:prstGeom>
        </p:spPr>
      </p:pic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7"/>
            </p:custDataLst>
          </p:nvPr>
        </p:nvSpPr>
        <p:spPr>
          <a:xfrm>
            <a:off x="669930" y="952508"/>
            <a:ext cx="10852237" cy="5388907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ea typeface="幼圆" panose="02010509060101010101" pitchFamily="49" charset="-122"/>
              </a:defRPr>
            </a:lvl1pPr>
            <a:lvl2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ea typeface="幼圆" panose="02010509060101010101" pitchFamily="49" charset="-122"/>
              </a:defRPr>
            </a:lvl2pPr>
            <a:lvl3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ea typeface="幼圆" panose="02010509060101010101" pitchFamily="49" charset="-122"/>
              </a:defRPr>
            </a:lvl3pPr>
            <a:lvl4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ea typeface="幼圆" panose="02010509060101010101" pitchFamily="49" charset="-122"/>
              </a:defRPr>
            </a:lvl4pPr>
            <a:lvl5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2442332" y="2866390"/>
            <a:ext cx="5708528" cy="1019945"/>
          </a:xfrm>
        </p:spPr>
        <p:txBody>
          <a:bodyPr vert="horz" lIns="90000" tIns="46800" rIns="90000" bIns="46800" rtlCol="0" anchor="b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5400" b="1" i="0" u="none" strike="noStrike" kern="1200" cap="none" spc="600" normalizeH="0" baseline="0" noProof="1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汉仪乐喵体W" panose="00020600040101010101" pitchFamily="18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编辑标题</a:t>
            </a:r>
            <a:endParaRPr dirty="0"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pic>
        <p:nvPicPr>
          <p:cNvPr id="25" name="图片 24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7"/>
          <a:stretch>
            <a:fillRect/>
          </a:stretch>
        </p:blipFill>
        <p:spPr>
          <a:xfrm>
            <a:off x="965676" y="4698232"/>
            <a:ext cx="627942" cy="627942"/>
          </a:xfrm>
          <a:prstGeom prst="rect">
            <a:avLst/>
          </a:prstGeom>
        </p:spPr>
      </p:pic>
      <p:pic>
        <p:nvPicPr>
          <p:cNvPr id="24" name="图片 23"/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9"/>
          <a:stretch>
            <a:fillRect/>
          </a:stretch>
        </p:blipFill>
        <p:spPr>
          <a:xfrm>
            <a:off x="920008" y="3188187"/>
            <a:ext cx="481626" cy="481626"/>
          </a:xfrm>
          <a:prstGeom prst="rect">
            <a:avLst/>
          </a:prstGeom>
        </p:spPr>
      </p:pic>
      <p:sp>
        <p:nvSpPr>
          <p:cNvPr id="16" name="Freeform 167"/>
          <p:cNvSpPr/>
          <p:nvPr>
            <p:custDataLst>
              <p:tags r:id="rId10"/>
            </p:custDataLst>
          </p:nvPr>
        </p:nvSpPr>
        <p:spPr bwMode="auto">
          <a:xfrm rot="14520000">
            <a:off x="776764" y="687388"/>
            <a:ext cx="377825" cy="361950"/>
          </a:xfrm>
          <a:custGeom>
            <a:avLst/>
            <a:gdLst>
              <a:gd name="T0" fmla="*/ 77 w 135"/>
              <a:gd name="T1" fmla="*/ 6 h 129"/>
              <a:gd name="T2" fmla="*/ 89 w 135"/>
              <a:gd name="T3" fmla="*/ 34 h 129"/>
              <a:gd name="T4" fmla="*/ 96 w 135"/>
              <a:gd name="T5" fmla="*/ 39 h 129"/>
              <a:gd name="T6" fmla="*/ 126 w 135"/>
              <a:gd name="T7" fmla="*/ 44 h 129"/>
              <a:gd name="T8" fmla="*/ 130 w 135"/>
              <a:gd name="T9" fmla="*/ 59 h 129"/>
              <a:gd name="T10" fmla="*/ 108 w 135"/>
              <a:gd name="T11" fmla="*/ 79 h 129"/>
              <a:gd name="T12" fmla="*/ 105 w 135"/>
              <a:gd name="T13" fmla="*/ 87 h 129"/>
              <a:gd name="T14" fmla="*/ 109 w 135"/>
              <a:gd name="T15" fmla="*/ 117 h 129"/>
              <a:gd name="T16" fmla="*/ 96 w 135"/>
              <a:gd name="T17" fmla="*/ 126 h 129"/>
              <a:gd name="T18" fmla="*/ 70 w 135"/>
              <a:gd name="T19" fmla="*/ 111 h 129"/>
              <a:gd name="T20" fmla="*/ 62 w 135"/>
              <a:gd name="T21" fmla="*/ 110 h 129"/>
              <a:gd name="T22" fmla="*/ 35 w 135"/>
              <a:gd name="T23" fmla="*/ 124 h 129"/>
              <a:gd name="T24" fmla="*/ 23 w 135"/>
              <a:gd name="T25" fmla="*/ 115 h 129"/>
              <a:gd name="T26" fmla="*/ 29 w 135"/>
              <a:gd name="T27" fmla="*/ 85 h 129"/>
              <a:gd name="T28" fmla="*/ 26 w 135"/>
              <a:gd name="T29" fmla="*/ 77 h 129"/>
              <a:gd name="T30" fmla="*/ 5 w 135"/>
              <a:gd name="T31" fmla="*/ 55 h 129"/>
              <a:gd name="T32" fmla="*/ 10 w 135"/>
              <a:gd name="T33" fmla="*/ 41 h 129"/>
              <a:gd name="T34" fmla="*/ 40 w 135"/>
              <a:gd name="T35" fmla="*/ 37 h 129"/>
              <a:gd name="T36" fmla="*/ 47 w 135"/>
              <a:gd name="T37" fmla="*/ 33 h 129"/>
              <a:gd name="T38" fmla="*/ 61 w 135"/>
              <a:gd name="T39" fmla="*/ 6 h 129"/>
              <a:gd name="T40" fmla="*/ 77 w 135"/>
              <a:gd name="T41" fmla="*/ 6 h 1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35" h="129">
                <a:moveTo>
                  <a:pt x="77" y="6"/>
                </a:moveTo>
                <a:cubicBezTo>
                  <a:pt x="89" y="34"/>
                  <a:pt x="89" y="34"/>
                  <a:pt x="89" y="34"/>
                </a:cubicBezTo>
                <a:cubicBezTo>
                  <a:pt x="90" y="36"/>
                  <a:pt x="93" y="38"/>
                  <a:pt x="96" y="39"/>
                </a:cubicBezTo>
                <a:cubicBezTo>
                  <a:pt x="126" y="44"/>
                  <a:pt x="126" y="44"/>
                  <a:pt x="126" y="44"/>
                </a:cubicBezTo>
                <a:cubicBezTo>
                  <a:pt x="133" y="45"/>
                  <a:pt x="135" y="54"/>
                  <a:pt x="130" y="59"/>
                </a:cubicBezTo>
                <a:cubicBezTo>
                  <a:pt x="108" y="79"/>
                  <a:pt x="108" y="79"/>
                  <a:pt x="108" y="79"/>
                </a:cubicBezTo>
                <a:cubicBezTo>
                  <a:pt x="105" y="81"/>
                  <a:pt x="104" y="84"/>
                  <a:pt x="105" y="87"/>
                </a:cubicBezTo>
                <a:cubicBezTo>
                  <a:pt x="109" y="117"/>
                  <a:pt x="109" y="117"/>
                  <a:pt x="109" y="117"/>
                </a:cubicBezTo>
                <a:cubicBezTo>
                  <a:pt x="110" y="124"/>
                  <a:pt x="103" y="129"/>
                  <a:pt x="96" y="126"/>
                </a:cubicBezTo>
                <a:cubicBezTo>
                  <a:pt x="70" y="111"/>
                  <a:pt x="70" y="111"/>
                  <a:pt x="70" y="111"/>
                </a:cubicBezTo>
                <a:cubicBezTo>
                  <a:pt x="67" y="109"/>
                  <a:pt x="65" y="109"/>
                  <a:pt x="62" y="110"/>
                </a:cubicBezTo>
                <a:cubicBezTo>
                  <a:pt x="35" y="124"/>
                  <a:pt x="35" y="124"/>
                  <a:pt x="35" y="124"/>
                </a:cubicBezTo>
                <a:cubicBezTo>
                  <a:pt x="28" y="127"/>
                  <a:pt x="21" y="121"/>
                  <a:pt x="23" y="115"/>
                </a:cubicBezTo>
                <a:cubicBezTo>
                  <a:pt x="29" y="85"/>
                  <a:pt x="29" y="85"/>
                  <a:pt x="29" y="85"/>
                </a:cubicBezTo>
                <a:cubicBezTo>
                  <a:pt x="29" y="82"/>
                  <a:pt x="28" y="79"/>
                  <a:pt x="26" y="77"/>
                </a:cubicBezTo>
                <a:cubicBezTo>
                  <a:pt x="5" y="55"/>
                  <a:pt x="5" y="55"/>
                  <a:pt x="5" y="55"/>
                </a:cubicBezTo>
                <a:cubicBezTo>
                  <a:pt x="0" y="50"/>
                  <a:pt x="3" y="42"/>
                  <a:pt x="10" y="41"/>
                </a:cubicBezTo>
                <a:cubicBezTo>
                  <a:pt x="40" y="37"/>
                  <a:pt x="40" y="37"/>
                  <a:pt x="40" y="37"/>
                </a:cubicBezTo>
                <a:cubicBezTo>
                  <a:pt x="43" y="37"/>
                  <a:pt x="46" y="35"/>
                  <a:pt x="47" y="33"/>
                </a:cubicBezTo>
                <a:cubicBezTo>
                  <a:pt x="61" y="6"/>
                  <a:pt x="61" y="6"/>
                  <a:pt x="61" y="6"/>
                </a:cubicBezTo>
                <a:cubicBezTo>
                  <a:pt x="65" y="0"/>
                  <a:pt x="74" y="0"/>
                  <a:pt x="77" y="6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baseline="0">
              <a:solidFill>
                <a:schemeClr val="bg1"/>
              </a:solidFill>
              <a:latin typeface="Arial" panose="020B0604020202020204" pitchFamily="34" charset="0"/>
              <a:ea typeface="幼圆" panose="02010509060101010101" pitchFamily="49" charset="-122"/>
            </a:endParaRPr>
          </a:p>
        </p:txBody>
      </p:sp>
      <p:sp>
        <p:nvSpPr>
          <p:cNvPr id="17" name="Oval 100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855465" y="2482318"/>
            <a:ext cx="100706" cy="99794"/>
          </a:xfrm>
          <a:prstGeom prst="ellipse">
            <a:avLst/>
          </a:prstGeom>
          <a:solidFill>
            <a:schemeClr val="accent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baseline="0">
              <a:solidFill>
                <a:schemeClr val="bg1"/>
              </a:solidFill>
              <a:latin typeface="Arial" panose="020B0604020202020204" pitchFamily="34" charset="0"/>
              <a:ea typeface="幼圆" panose="02010509060101010101" pitchFamily="49" charset="-122"/>
            </a:endParaRPr>
          </a:p>
        </p:txBody>
      </p:sp>
      <p:sp>
        <p:nvSpPr>
          <p:cNvPr id="18" name="Freeform 161"/>
          <p:cNvSpPr/>
          <p:nvPr>
            <p:custDataLst>
              <p:tags r:id="rId12"/>
            </p:custDataLst>
          </p:nvPr>
        </p:nvSpPr>
        <p:spPr bwMode="auto">
          <a:xfrm rot="3240000">
            <a:off x="1741170" y="5473700"/>
            <a:ext cx="528955" cy="507365"/>
          </a:xfrm>
          <a:custGeom>
            <a:avLst/>
            <a:gdLst>
              <a:gd name="T0" fmla="*/ 124 w 219"/>
              <a:gd name="T1" fmla="*/ 10 h 210"/>
              <a:gd name="T2" fmla="*/ 145 w 219"/>
              <a:gd name="T3" fmla="*/ 55 h 210"/>
              <a:gd name="T4" fmla="*/ 155 w 219"/>
              <a:gd name="T5" fmla="*/ 63 h 210"/>
              <a:gd name="T6" fmla="*/ 204 w 219"/>
              <a:gd name="T7" fmla="*/ 72 h 210"/>
              <a:gd name="T8" fmla="*/ 211 w 219"/>
              <a:gd name="T9" fmla="*/ 96 h 210"/>
              <a:gd name="T10" fmla="*/ 175 w 219"/>
              <a:gd name="T11" fmla="*/ 129 h 210"/>
              <a:gd name="T12" fmla="*/ 170 w 219"/>
              <a:gd name="T13" fmla="*/ 141 h 210"/>
              <a:gd name="T14" fmla="*/ 177 w 219"/>
              <a:gd name="T15" fmla="*/ 190 h 210"/>
              <a:gd name="T16" fmla="*/ 157 w 219"/>
              <a:gd name="T17" fmla="*/ 204 h 210"/>
              <a:gd name="T18" fmla="*/ 114 w 219"/>
              <a:gd name="T19" fmla="*/ 180 h 210"/>
              <a:gd name="T20" fmla="*/ 101 w 219"/>
              <a:gd name="T21" fmla="*/ 179 h 210"/>
              <a:gd name="T22" fmla="*/ 56 w 219"/>
              <a:gd name="T23" fmla="*/ 201 h 210"/>
              <a:gd name="T24" fmla="*/ 37 w 219"/>
              <a:gd name="T25" fmla="*/ 186 h 210"/>
              <a:gd name="T26" fmla="*/ 46 w 219"/>
              <a:gd name="T27" fmla="*/ 138 h 210"/>
              <a:gd name="T28" fmla="*/ 43 w 219"/>
              <a:gd name="T29" fmla="*/ 125 h 210"/>
              <a:gd name="T30" fmla="*/ 8 w 219"/>
              <a:gd name="T31" fmla="*/ 90 h 210"/>
              <a:gd name="T32" fmla="*/ 17 w 219"/>
              <a:gd name="T33" fmla="*/ 66 h 210"/>
              <a:gd name="T34" fmla="*/ 66 w 219"/>
              <a:gd name="T35" fmla="*/ 61 h 210"/>
              <a:gd name="T36" fmla="*/ 76 w 219"/>
              <a:gd name="T37" fmla="*/ 53 h 210"/>
              <a:gd name="T38" fmla="*/ 100 w 219"/>
              <a:gd name="T39" fmla="*/ 10 h 210"/>
              <a:gd name="T40" fmla="*/ 124 w 219"/>
              <a:gd name="T41" fmla="*/ 10 h 2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219" h="210">
                <a:moveTo>
                  <a:pt x="124" y="10"/>
                </a:moveTo>
                <a:cubicBezTo>
                  <a:pt x="145" y="55"/>
                  <a:pt x="145" y="55"/>
                  <a:pt x="145" y="55"/>
                </a:cubicBezTo>
                <a:cubicBezTo>
                  <a:pt x="147" y="59"/>
                  <a:pt x="151" y="62"/>
                  <a:pt x="155" y="63"/>
                </a:cubicBezTo>
                <a:cubicBezTo>
                  <a:pt x="204" y="72"/>
                  <a:pt x="204" y="72"/>
                  <a:pt x="204" y="72"/>
                </a:cubicBezTo>
                <a:cubicBezTo>
                  <a:pt x="215" y="74"/>
                  <a:pt x="219" y="88"/>
                  <a:pt x="211" y="96"/>
                </a:cubicBezTo>
                <a:cubicBezTo>
                  <a:pt x="175" y="129"/>
                  <a:pt x="175" y="129"/>
                  <a:pt x="175" y="129"/>
                </a:cubicBezTo>
                <a:cubicBezTo>
                  <a:pt x="171" y="132"/>
                  <a:pt x="170" y="137"/>
                  <a:pt x="170" y="141"/>
                </a:cubicBezTo>
                <a:cubicBezTo>
                  <a:pt x="177" y="190"/>
                  <a:pt x="177" y="190"/>
                  <a:pt x="177" y="190"/>
                </a:cubicBezTo>
                <a:cubicBezTo>
                  <a:pt x="179" y="201"/>
                  <a:pt x="167" y="210"/>
                  <a:pt x="157" y="204"/>
                </a:cubicBezTo>
                <a:cubicBezTo>
                  <a:pt x="114" y="180"/>
                  <a:pt x="114" y="180"/>
                  <a:pt x="114" y="180"/>
                </a:cubicBezTo>
                <a:cubicBezTo>
                  <a:pt x="110" y="178"/>
                  <a:pt x="105" y="177"/>
                  <a:pt x="101" y="179"/>
                </a:cubicBezTo>
                <a:cubicBezTo>
                  <a:pt x="56" y="201"/>
                  <a:pt x="56" y="201"/>
                  <a:pt x="56" y="201"/>
                </a:cubicBezTo>
                <a:cubicBezTo>
                  <a:pt x="46" y="206"/>
                  <a:pt x="34" y="197"/>
                  <a:pt x="37" y="186"/>
                </a:cubicBezTo>
                <a:cubicBezTo>
                  <a:pt x="46" y="138"/>
                  <a:pt x="46" y="138"/>
                  <a:pt x="46" y="138"/>
                </a:cubicBezTo>
                <a:cubicBezTo>
                  <a:pt x="47" y="133"/>
                  <a:pt x="46" y="129"/>
                  <a:pt x="43" y="125"/>
                </a:cubicBezTo>
                <a:cubicBezTo>
                  <a:pt x="8" y="90"/>
                  <a:pt x="8" y="90"/>
                  <a:pt x="8" y="90"/>
                </a:cubicBezTo>
                <a:cubicBezTo>
                  <a:pt x="0" y="82"/>
                  <a:pt x="5" y="68"/>
                  <a:pt x="17" y="66"/>
                </a:cubicBezTo>
                <a:cubicBezTo>
                  <a:pt x="66" y="61"/>
                  <a:pt x="66" y="61"/>
                  <a:pt x="66" y="61"/>
                </a:cubicBezTo>
                <a:cubicBezTo>
                  <a:pt x="70" y="60"/>
                  <a:pt x="74" y="57"/>
                  <a:pt x="76" y="53"/>
                </a:cubicBezTo>
                <a:cubicBezTo>
                  <a:pt x="100" y="10"/>
                  <a:pt x="100" y="10"/>
                  <a:pt x="100" y="10"/>
                </a:cubicBezTo>
                <a:cubicBezTo>
                  <a:pt x="105" y="0"/>
                  <a:pt x="120" y="0"/>
                  <a:pt x="124" y="1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baseline="0">
              <a:solidFill>
                <a:schemeClr val="bg1"/>
              </a:solidFill>
              <a:latin typeface="Arial" panose="020B0604020202020204" pitchFamily="34" charset="0"/>
              <a:ea typeface="幼圆" panose="02010509060101010101" pitchFamily="49" charset="-122"/>
            </a:endParaRPr>
          </a:p>
        </p:txBody>
      </p:sp>
      <p:sp>
        <p:nvSpPr>
          <p:cNvPr id="19" name="Freeform 171"/>
          <p:cNvSpPr/>
          <p:nvPr>
            <p:custDataLst>
              <p:tags r:id="rId13"/>
            </p:custDataLst>
          </p:nvPr>
        </p:nvSpPr>
        <p:spPr bwMode="auto">
          <a:xfrm>
            <a:off x="1781016" y="1753711"/>
            <a:ext cx="268288" cy="269875"/>
          </a:xfrm>
          <a:custGeom>
            <a:avLst/>
            <a:gdLst>
              <a:gd name="T0" fmla="*/ 35 w 96"/>
              <a:gd name="T1" fmla="*/ 3 h 96"/>
              <a:gd name="T2" fmla="*/ 53 w 96"/>
              <a:gd name="T3" fmla="*/ 17 h 96"/>
              <a:gd name="T4" fmla="*/ 58 w 96"/>
              <a:gd name="T5" fmla="*/ 18 h 96"/>
              <a:gd name="T6" fmla="*/ 79 w 96"/>
              <a:gd name="T7" fmla="*/ 11 h 96"/>
              <a:gd name="T8" fmla="*/ 87 w 96"/>
              <a:gd name="T9" fmla="*/ 19 h 96"/>
              <a:gd name="T10" fmla="*/ 79 w 96"/>
              <a:gd name="T11" fmla="*/ 39 h 96"/>
              <a:gd name="T12" fmla="*/ 80 w 96"/>
              <a:gd name="T13" fmla="*/ 45 h 96"/>
              <a:gd name="T14" fmla="*/ 93 w 96"/>
              <a:gd name="T15" fmla="*/ 63 h 96"/>
              <a:gd name="T16" fmla="*/ 88 w 96"/>
              <a:gd name="T17" fmla="*/ 73 h 96"/>
              <a:gd name="T18" fmla="*/ 66 w 96"/>
              <a:gd name="T19" fmla="*/ 72 h 96"/>
              <a:gd name="T20" fmla="*/ 61 w 96"/>
              <a:gd name="T21" fmla="*/ 74 h 96"/>
              <a:gd name="T22" fmla="*/ 48 w 96"/>
              <a:gd name="T23" fmla="*/ 92 h 96"/>
              <a:gd name="T24" fmla="*/ 37 w 96"/>
              <a:gd name="T25" fmla="*/ 90 h 96"/>
              <a:gd name="T26" fmla="*/ 31 w 96"/>
              <a:gd name="T27" fmla="*/ 69 h 96"/>
              <a:gd name="T28" fmla="*/ 27 w 96"/>
              <a:gd name="T29" fmla="*/ 65 h 96"/>
              <a:gd name="T30" fmla="*/ 6 w 96"/>
              <a:gd name="T31" fmla="*/ 58 h 96"/>
              <a:gd name="T32" fmla="*/ 5 w 96"/>
              <a:gd name="T33" fmla="*/ 47 h 96"/>
              <a:gd name="T34" fmla="*/ 23 w 96"/>
              <a:gd name="T35" fmla="*/ 35 h 96"/>
              <a:gd name="T36" fmla="*/ 25 w 96"/>
              <a:gd name="T37" fmla="*/ 30 h 96"/>
              <a:gd name="T38" fmla="*/ 26 w 96"/>
              <a:gd name="T39" fmla="*/ 8 h 96"/>
              <a:gd name="T40" fmla="*/ 35 w 96"/>
              <a:gd name="T41" fmla="*/ 3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96" h="96">
                <a:moveTo>
                  <a:pt x="35" y="3"/>
                </a:moveTo>
                <a:cubicBezTo>
                  <a:pt x="53" y="17"/>
                  <a:pt x="53" y="17"/>
                  <a:pt x="53" y="17"/>
                </a:cubicBezTo>
                <a:cubicBezTo>
                  <a:pt x="54" y="18"/>
                  <a:pt x="56" y="18"/>
                  <a:pt x="58" y="18"/>
                </a:cubicBezTo>
                <a:cubicBezTo>
                  <a:pt x="79" y="11"/>
                  <a:pt x="79" y="11"/>
                  <a:pt x="79" y="11"/>
                </a:cubicBezTo>
                <a:cubicBezTo>
                  <a:pt x="84" y="9"/>
                  <a:pt x="88" y="14"/>
                  <a:pt x="87" y="19"/>
                </a:cubicBezTo>
                <a:cubicBezTo>
                  <a:pt x="79" y="39"/>
                  <a:pt x="79" y="39"/>
                  <a:pt x="79" y="39"/>
                </a:cubicBezTo>
                <a:cubicBezTo>
                  <a:pt x="79" y="41"/>
                  <a:pt x="79" y="43"/>
                  <a:pt x="80" y="45"/>
                </a:cubicBezTo>
                <a:cubicBezTo>
                  <a:pt x="93" y="63"/>
                  <a:pt x="93" y="63"/>
                  <a:pt x="93" y="63"/>
                </a:cubicBezTo>
                <a:cubicBezTo>
                  <a:pt x="96" y="67"/>
                  <a:pt x="93" y="73"/>
                  <a:pt x="88" y="73"/>
                </a:cubicBezTo>
                <a:cubicBezTo>
                  <a:pt x="66" y="72"/>
                  <a:pt x="66" y="72"/>
                  <a:pt x="66" y="72"/>
                </a:cubicBezTo>
                <a:cubicBezTo>
                  <a:pt x="64" y="72"/>
                  <a:pt x="62" y="73"/>
                  <a:pt x="61" y="74"/>
                </a:cubicBezTo>
                <a:cubicBezTo>
                  <a:pt x="48" y="92"/>
                  <a:pt x="48" y="92"/>
                  <a:pt x="48" y="92"/>
                </a:cubicBezTo>
                <a:cubicBezTo>
                  <a:pt x="45" y="96"/>
                  <a:pt x="38" y="95"/>
                  <a:pt x="37" y="90"/>
                </a:cubicBezTo>
                <a:cubicBezTo>
                  <a:pt x="31" y="69"/>
                  <a:pt x="31" y="69"/>
                  <a:pt x="31" y="69"/>
                </a:cubicBezTo>
                <a:cubicBezTo>
                  <a:pt x="30" y="67"/>
                  <a:pt x="29" y="66"/>
                  <a:pt x="27" y="65"/>
                </a:cubicBezTo>
                <a:cubicBezTo>
                  <a:pt x="6" y="58"/>
                  <a:pt x="6" y="58"/>
                  <a:pt x="6" y="58"/>
                </a:cubicBezTo>
                <a:cubicBezTo>
                  <a:pt x="1" y="56"/>
                  <a:pt x="0" y="50"/>
                  <a:pt x="5" y="47"/>
                </a:cubicBezTo>
                <a:cubicBezTo>
                  <a:pt x="23" y="35"/>
                  <a:pt x="23" y="35"/>
                  <a:pt x="23" y="35"/>
                </a:cubicBezTo>
                <a:cubicBezTo>
                  <a:pt x="24" y="34"/>
                  <a:pt x="25" y="32"/>
                  <a:pt x="25" y="30"/>
                </a:cubicBezTo>
                <a:cubicBezTo>
                  <a:pt x="26" y="8"/>
                  <a:pt x="26" y="8"/>
                  <a:pt x="26" y="8"/>
                </a:cubicBezTo>
                <a:cubicBezTo>
                  <a:pt x="26" y="3"/>
                  <a:pt x="31" y="0"/>
                  <a:pt x="35" y="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baseline="0">
              <a:solidFill>
                <a:schemeClr val="bg1"/>
              </a:solidFill>
              <a:latin typeface="Arial" panose="020B0604020202020204" pitchFamily="34" charset="0"/>
              <a:ea typeface="幼圆" panose="02010509060101010101" pitchFamily="49" charset="-122"/>
            </a:endParaRPr>
          </a:p>
        </p:txBody>
      </p:sp>
      <p:sp>
        <p:nvSpPr>
          <p:cNvPr id="20" name="Oval 99"/>
          <p:cNvSpPr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647873" y="4134999"/>
            <a:ext cx="199897" cy="202319"/>
          </a:xfrm>
          <a:prstGeom prst="ellipse">
            <a:avLst/>
          </a:prstGeom>
          <a:solidFill>
            <a:schemeClr val="accent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baseline="0">
              <a:solidFill>
                <a:schemeClr val="bg1"/>
              </a:solidFill>
              <a:latin typeface="Arial" panose="020B0604020202020204" pitchFamily="34" charset="0"/>
              <a:ea typeface="幼圆" panose="02010509060101010101" pitchFamily="49" charset="-122"/>
            </a:endParaRPr>
          </a:p>
        </p:txBody>
      </p:sp>
      <p:sp>
        <p:nvSpPr>
          <p:cNvPr id="21" name="Oval 102"/>
          <p:cNvSpPr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2180710" y="4874143"/>
            <a:ext cx="134938" cy="138112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baseline="0">
              <a:solidFill>
                <a:schemeClr val="bg1"/>
              </a:solidFill>
              <a:latin typeface="Arial" panose="020B0604020202020204" pitchFamily="34" charset="0"/>
              <a:ea typeface="幼圆" panose="02010509060101010101" pitchFamily="49" charset="-122"/>
            </a:endParaRPr>
          </a:p>
        </p:txBody>
      </p:sp>
      <p:pic>
        <p:nvPicPr>
          <p:cNvPr id="23" name="图片 22"/>
          <p:cNvPicPr>
            <a:picLocks noChangeAspect="1"/>
          </p:cNvPicPr>
          <p:nvPr>
            <p:custDataLst>
              <p:tags r:id="rId16"/>
            </p:custDataLst>
          </p:nvPr>
        </p:nvPicPr>
        <p:blipFill>
          <a:blip r:embed="rId17"/>
          <a:stretch>
            <a:fillRect/>
          </a:stretch>
        </p:blipFill>
        <p:spPr>
          <a:xfrm>
            <a:off x="3849391" y="499723"/>
            <a:ext cx="445047" cy="451143"/>
          </a:xfrm>
          <a:prstGeom prst="rect">
            <a:avLst/>
          </a:prstGeom>
        </p:spPr>
      </p:pic>
      <p:sp>
        <p:nvSpPr>
          <p:cNvPr id="43" name="Oval 101"/>
          <p:cNvSpPr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2557016" y="986856"/>
            <a:ext cx="136525" cy="133350"/>
          </a:xfrm>
          <a:prstGeom prst="ellipse">
            <a:avLst/>
          </a:prstGeom>
          <a:solidFill>
            <a:schemeClr val="accent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baseline="0">
              <a:solidFill>
                <a:schemeClr val="bg1"/>
              </a:solidFill>
              <a:latin typeface="Arial" panose="020B0604020202020204" pitchFamily="34" charset="0"/>
              <a:ea typeface="幼圆" panose="02010509060101010101" pitchFamily="49" charset="-122"/>
            </a:endParaRPr>
          </a:p>
        </p:txBody>
      </p:sp>
      <p:pic>
        <p:nvPicPr>
          <p:cNvPr id="22" name="图片 21"/>
          <p:cNvPicPr>
            <a:picLocks noChangeAspect="1"/>
          </p:cNvPicPr>
          <p:nvPr>
            <p:custDataLst>
              <p:tags r:id="rId19"/>
            </p:custDataLst>
          </p:nvPr>
        </p:nvPicPr>
        <p:blipFill>
          <a:blip r:embed="rId20"/>
          <a:stretch>
            <a:fillRect/>
          </a:stretch>
        </p:blipFill>
        <p:spPr>
          <a:xfrm>
            <a:off x="8195310" y="505469"/>
            <a:ext cx="3670110" cy="6218459"/>
          </a:xfrm>
          <a:prstGeom prst="rect">
            <a:avLst/>
          </a:prstGeom>
        </p:spPr>
      </p:pic>
      <p:pic>
        <p:nvPicPr>
          <p:cNvPr id="156" name="图片 155"/>
          <p:cNvPicPr>
            <a:picLocks noChangeAspect="1"/>
          </p:cNvPicPr>
          <p:nvPr>
            <p:custDataLst>
              <p:tags r:id="rId21"/>
            </p:custDataLst>
          </p:nvPr>
        </p:nvPicPr>
        <p:blipFill rotWithShape="1">
          <a:blip r:embed="rId22"/>
          <a:srcRect/>
          <a:stretch>
            <a:fillRect/>
          </a:stretch>
        </p:blipFill>
        <p:spPr>
          <a:xfrm>
            <a:off x="3946525" y="2181225"/>
            <a:ext cx="598882" cy="604520"/>
          </a:xfrm>
          <a:prstGeom prst="rect">
            <a:avLst/>
          </a:prstGeom>
        </p:spPr>
      </p:pic>
      <p:sp>
        <p:nvSpPr>
          <p:cNvPr id="162" name="文本占位符 161"/>
          <p:cNvSpPr>
            <a:spLocks noGrp="1"/>
          </p:cNvSpPr>
          <p:nvPr>
            <p:ph type="body" sz="quarter" idx="13" hasCustomPrompt="1"/>
            <p:custDataLst>
              <p:tags r:id="rId23"/>
            </p:custDataLst>
          </p:nvPr>
        </p:nvSpPr>
        <p:spPr>
          <a:xfrm>
            <a:off x="2442332" y="4017215"/>
            <a:ext cx="2659870" cy="407994"/>
          </a:xfrm>
        </p:spPr>
        <p:txBody>
          <a:bodyPr lIns="90000" tIns="46800" rIns="90000" bIns="46800">
            <a:normAutofit/>
          </a:bodyPr>
          <a:lstStyle>
            <a:lvl1pPr marL="0" indent="0" algn="r">
              <a:buNone/>
              <a:defRPr baseline="0">
                <a:solidFill>
                  <a:schemeClr val="bg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164" name="文本占位符 163"/>
          <p:cNvSpPr>
            <a:spLocks noGrp="1"/>
          </p:cNvSpPr>
          <p:nvPr>
            <p:ph type="body" sz="quarter" idx="14" hasCustomPrompt="1"/>
            <p:custDataLst>
              <p:tags r:id="rId24"/>
            </p:custDataLst>
          </p:nvPr>
        </p:nvSpPr>
        <p:spPr>
          <a:xfrm>
            <a:off x="5372144" y="4017215"/>
            <a:ext cx="2787093" cy="407994"/>
          </a:xfrm>
        </p:spPr>
        <p:txBody>
          <a:bodyPr lIns="90000" tIns="46800" rIns="90000" bIns="46800">
            <a:normAutofit/>
          </a:bodyPr>
          <a:lstStyle>
            <a:lvl1pPr marL="0" indent="0" algn="l">
              <a:buNone/>
              <a:defRPr baseline="0">
                <a:solidFill>
                  <a:schemeClr val="bg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166" name="文本占位符 165"/>
          <p:cNvSpPr>
            <a:spLocks noGrp="1"/>
          </p:cNvSpPr>
          <p:nvPr>
            <p:ph type="body" sz="quarter" idx="15" hasCustomPrompt="1"/>
            <p:custDataLst>
              <p:tags r:id="rId25"/>
            </p:custDataLst>
          </p:nvPr>
        </p:nvSpPr>
        <p:spPr>
          <a:xfrm>
            <a:off x="4624430" y="2141272"/>
            <a:ext cx="2099868" cy="612404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buNone/>
              <a:defRPr sz="2400" baseline="0">
                <a:solidFill>
                  <a:schemeClr val="bg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zh-CN" altLang="en-US" dirty="0"/>
              <a:t>编辑文本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通用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图片 10" descr="图片6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11083925" y="4848225"/>
            <a:ext cx="1151890" cy="192659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相框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>
            <p:custDataLst>
              <p:tags r:id="rId2"/>
            </p:custDataLst>
          </p:nvPr>
        </p:nvSpPr>
        <p:spPr>
          <a:xfrm>
            <a:off x="292735" y="304165"/>
            <a:ext cx="11606530" cy="624967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zh-CN" altLang="en-US" baseline="0">
              <a:latin typeface="Arial" panose="020B0604020202020204" pitchFamily="34" charset="0"/>
              <a:ea typeface="幼圆" panose="02010509060101010101" pitchFamily="49" charset="-122"/>
            </a:endParaRPr>
          </a:p>
        </p:txBody>
      </p:sp>
      <p:pic>
        <p:nvPicPr>
          <p:cNvPr id="10" name="图片 9" descr="图片5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111760" y="156845"/>
            <a:ext cx="713105" cy="628015"/>
          </a:xfrm>
          <a:prstGeom prst="rect">
            <a:avLst/>
          </a:prstGeom>
        </p:spPr>
      </p:pic>
      <p:pic>
        <p:nvPicPr>
          <p:cNvPr id="11" name="图片 10" descr="图片6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11083925" y="4848225"/>
            <a:ext cx="1151890" cy="192659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7"/>
            </p:custDataLst>
          </p:nvPr>
        </p:nvSpPr>
        <p:spPr>
          <a:xfrm>
            <a:off x="1281600" y="1249200"/>
            <a:ext cx="9626400" cy="723600"/>
          </a:xfrm>
        </p:spPr>
        <p:txBody>
          <a:bodyPr anchor="ctr">
            <a:normAutofit/>
          </a:bodyPr>
          <a:lstStyle>
            <a:lvl1pPr>
              <a:defRPr sz="32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8"/>
            </p:custDataLst>
          </p:nvPr>
        </p:nvSpPr>
        <p:spPr>
          <a:xfrm>
            <a:off x="1281113" y="2163600"/>
            <a:ext cx="9626600" cy="3445200"/>
          </a:xfrm>
        </p:spPr>
        <p:txBody>
          <a:bodyPr>
            <a:normAutofit/>
          </a:bodyPr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9"/>
            </p:custDataLst>
          </p:nvPr>
        </p:nvSpPr>
        <p:spPr/>
        <p:txBody>
          <a:bodyPr>
            <a:normAutofit/>
          </a:bodyPr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0"/>
            </p:custDataLst>
          </p:nvPr>
        </p:nvSpPr>
        <p:spPr/>
        <p:txBody>
          <a:bodyPr>
            <a:normAutofit/>
          </a:bodyPr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1"/>
            </p:custDataLst>
          </p:nvPr>
        </p:nvSpPr>
        <p:spPr>
          <a:xfrm>
            <a:off x="8610600" y="6349833"/>
            <a:ext cx="2700000" cy="316800"/>
          </a:xfrm>
        </p:spPr>
        <p:txBody>
          <a:bodyPr>
            <a:normAutofit/>
          </a:bodyPr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左右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>
            <p:custDataLst>
              <p:tags r:id="rId2"/>
            </p:custDataLst>
          </p:nvPr>
        </p:nvSpPr>
        <p:spPr>
          <a:xfrm>
            <a:off x="0" y="0"/>
            <a:ext cx="4823460" cy="6866255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lvl="0" algn="ctr"/>
            <a:endParaRPr lang="en-US" altLang="zh-CN" baseline="0" dirty="0">
              <a:solidFill>
                <a:schemeClr val="bg1"/>
              </a:solidFill>
              <a:latin typeface="Arial" panose="020B0604020202020204" pitchFamily="34" charset="0"/>
              <a:ea typeface="幼圆" panose="02010509060101010101" pitchFamily="49" charset="-122"/>
              <a:sym typeface="+mn-ea"/>
            </a:endParaRPr>
          </a:p>
        </p:txBody>
      </p:sp>
      <p:pic>
        <p:nvPicPr>
          <p:cNvPr id="6" name="图片 5" descr="图片4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58420" y="52070"/>
            <a:ext cx="1450975" cy="902335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583200" y="770400"/>
            <a:ext cx="3960000" cy="882000"/>
          </a:xfrm>
        </p:spPr>
        <p:txBody>
          <a:bodyPr anchor="ctr">
            <a:normAutofit/>
          </a:bodyPr>
          <a:lstStyle>
            <a:lvl1pPr>
              <a:defRPr sz="3600" baseline="0">
                <a:solidFill>
                  <a:schemeClr val="bg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>
            <a:normAutofit/>
          </a:bodyPr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>
            <a:normAutofit/>
          </a:bodyPr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>
            <a:normAutofit/>
          </a:bodyPr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9"/>
            </p:custDataLst>
          </p:nvPr>
        </p:nvSpPr>
        <p:spPr>
          <a:xfrm>
            <a:off x="586800" y="1764000"/>
            <a:ext cx="3956400" cy="4093200"/>
          </a:xfrm>
        </p:spPr>
        <p:txBody>
          <a:bodyPr>
            <a:normAutofit/>
          </a:bodyPr>
          <a:lstStyle>
            <a:lvl1pPr>
              <a:defRPr baseline="0">
                <a:solidFill>
                  <a:schemeClr val="bg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solidFill>
                  <a:schemeClr val="bg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solidFill>
                  <a:schemeClr val="bg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solidFill>
                  <a:schemeClr val="bg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solidFill>
                  <a:schemeClr val="bg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10"/>
            </p:custDataLst>
          </p:nvPr>
        </p:nvSpPr>
        <p:spPr>
          <a:xfrm>
            <a:off x="5101200" y="769938"/>
            <a:ext cx="6480000" cy="5087937"/>
          </a:xfrm>
        </p:spPr>
        <p:txBody>
          <a:bodyPr>
            <a:normAutofit/>
          </a:bodyPr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上下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>
            <p:custDataLst>
              <p:tags r:id="rId2"/>
            </p:custDataLst>
          </p:nvPr>
        </p:nvSpPr>
        <p:spPr>
          <a:xfrm>
            <a:off x="0" y="0"/>
            <a:ext cx="12192000" cy="26640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lvl="0" algn="ctr"/>
            <a:endParaRPr lang="en-US" altLang="zh-CN" baseline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幼圆" panose="02010509060101010101" pitchFamily="49" charset="-122"/>
              <a:sym typeface="+mn-ea"/>
            </a:endParaRPr>
          </a:p>
        </p:txBody>
      </p:sp>
      <p:pic>
        <p:nvPicPr>
          <p:cNvPr id="6" name="图片 5" descr="图片4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58420" y="52070"/>
            <a:ext cx="1450975" cy="902335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>
          <a:xfrm>
            <a:off x="612000" y="781200"/>
            <a:ext cx="10976400" cy="626400"/>
          </a:xfrm>
        </p:spPr>
        <p:txBody>
          <a:bodyPr anchor="ctr">
            <a:normAutofit/>
          </a:bodyPr>
          <a:lstStyle>
            <a:lvl1pPr algn="ctr">
              <a:defRPr sz="3600" baseline="0">
                <a:solidFill>
                  <a:schemeClr val="bg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>
            <a:normAutofit/>
          </a:bodyPr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>
            <a:normAutofit/>
          </a:bodyPr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>
            <a:normAutofit/>
          </a:bodyPr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9"/>
            </p:custDataLst>
          </p:nvPr>
        </p:nvSpPr>
        <p:spPr>
          <a:xfrm>
            <a:off x="612000" y="1659600"/>
            <a:ext cx="10975975" cy="828000"/>
          </a:xfrm>
        </p:spPr>
        <p:txBody>
          <a:bodyPr>
            <a:normAutofit/>
          </a:bodyPr>
          <a:lstStyle>
            <a:lvl1pPr algn="ctr">
              <a:defRPr baseline="0">
                <a:solidFill>
                  <a:schemeClr val="bg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10"/>
            </p:custDataLst>
          </p:nvPr>
        </p:nvSpPr>
        <p:spPr>
          <a:xfrm>
            <a:off x="612775" y="2808000"/>
            <a:ext cx="10965600" cy="3430800"/>
          </a:xfrm>
        </p:spPr>
        <p:txBody>
          <a:bodyPr>
            <a:normAutofit/>
          </a:bodyPr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下上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>
            <p:custDataLst>
              <p:tags r:id="rId2"/>
            </p:custDataLst>
          </p:nvPr>
        </p:nvSpPr>
        <p:spPr>
          <a:xfrm>
            <a:off x="0" y="5029201"/>
            <a:ext cx="12192000" cy="1828799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lvl="0" algn="ctr"/>
            <a:endParaRPr lang="en-US" altLang="zh-CN" baseline="0">
              <a:latin typeface="Arial" panose="020B0604020202020204" pitchFamily="34" charset="0"/>
              <a:ea typeface="幼圆" panose="02010509060101010101" pitchFamily="49" charset="-122"/>
              <a:sym typeface="+mn-ea"/>
            </a:endParaRPr>
          </a:p>
        </p:txBody>
      </p:sp>
      <p:pic>
        <p:nvPicPr>
          <p:cNvPr id="6" name="图片 5" descr="图片3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11069955" y="5553075"/>
            <a:ext cx="1151890" cy="121285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>
          <a:xfrm>
            <a:off x="604800" y="669600"/>
            <a:ext cx="10976400" cy="565200"/>
          </a:xfrm>
        </p:spPr>
        <p:txBody>
          <a:bodyPr anchor="ctr">
            <a:normAutofit/>
          </a:bodyPr>
          <a:lstStyle>
            <a:lvl1pPr algn="ctr">
              <a:defRPr sz="32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>
            <a:normAutofit/>
          </a:bodyPr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>
            <a:normAutofit/>
          </a:bodyPr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>
            <a:normAutofit/>
          </a:bodyPr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9"/>
            </p:custDataLst>
          </p:nvPr>
        </p:nvSpPr>
        <p:spPr>
          <a:xfrm>
            <a:off x="604837" y="1681200"/>
            <a:ext cx="10990800" cy="3211200"/>
          </a:xfrm>
        </p:spPr>
        <p:txBody>
          <a:bodyPr>
            <a:normAutofit/>
          </a:bodyPr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文本占位符 8"/>
          <p:cNvSpPr>
            <a:spLocks noGrp="1"/>
          </p:cNvSpPr>
          <p:nvPr>
            <p:ph type="body" sz="quarter" idx="14"/>
            <p:custDataLst>
              <p:tags r:id="rId10"/>
            </p:custDataLst>
          </p:nvPr>
        </p:nvSpPr>
        <p:spPr>
          <a:xfrm>
            <a:off x="594000" y="5180400"/>
            <a:ext cx="11001600" cy="1011600"/>
          </a:xfrm>
        </p:spPr>
        <p:txBody>
          <a:bodyPr>
            <a:normAutofit/>
          </a:bodyPr>
          <a:lstStyle>
            <a:lvl1pPr>
              <a:defRPr baseline="0">
                <a:solidFill>
                  <a:schemeClr val="bg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导航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 descr="图片3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11069955" y="5553075"/>
            <a:ext cx="1151890" cy="1212850"/>
          </a:xfrm>
          <a:prstGeom prst="rect">
            <a:avLst/>
          </a:prstGeom>
        </p:spPr>
      </p:pic>
      <p:sp>
        <p:nvSpPr>
          <p:cNvPr id="10" name="矩形 9"/>
          <p:cNvSpPr/>
          <p:nvPr>
            <p:custDataLst>
              <p:tags r:id="rId4"/>
            </p:custDataLst>
          </p:nvPr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lvl="0" algn="ctr"/>
            <a:endParaRPr lang="en-US" altLang="zh-CN" baseline="0">
              <a:solidFill>
                <a:schemeClr val="tx2"/>
              </a:solidFill>
              <a:latin typeface="Arial" panose="020B0604020202020204" pitchFamily="34" charset="0"/>
              <a:ea typeface="幼圆" panose="02010509060101010101" pitchFamily="49" charset="-122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>
          <a:xfrm>
            <a:off x="579600" y="237600"/>
            <a:ext cx="11037600" cy="441964"/>
          </a:xfrm>
        </p:spPr>
        <p:txBody>
          <a:bodyPr>
            <a:normAutofit/>
          </a:bodyPr>
          <a:lstStyle>
            <a:lvl1pPr>
              <a:defRPr baseline="0">
                <a:solidFill>
                  <a:schemeClr val="bg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>
            <a:normAutofit/>
          </a:bodyPr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>
            <a:normAutofit/>
          </a:bodyPr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>
            <a:normAutofit/>
          </a:bodyPr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9"/>
            </p:custDataLst>
          </p:nvPr>
        </p:nvSpPr>
        <p:spPr>
          <a:xfrm>
            <a:off x="579600" y="1663200"/>
            <a:ext cx="5342400" cy="2894400"/>
          </a:xfrm>
        </p:spPr>
        <p:txBody>
          <a:bodyPr>
            <a:normAutofit/>
          </a:bodyPr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10"/>
            </p:custDataLst>
          </p:nvPr>
        </p:nvSpPr>
        <p:spPr>
          <a:xfrm>
            <a:off x="6242400" y="1663200"/>
            <a:ext cx="5367600" cy="2894400"/>
          </a:xfrm>
        </p:spPr>
        <p:txBody>
          <a:bodyPr>
            <a:normAutofit/>
          </a:bodyPr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1" name="文本占位符 10"/>
          <p:cNvSpPr>
            <a:spLocks noGrp="1"/>
          </p:cNvSpPr>
          <p:nvPr>
            <p:ph type="body" sz="quarter" idx="15"/>
            <p:custDataLst>
              <p:tags r:id="rId11"/>
            </p:custDataLst>
          </p:nvPr>
        </p:nvSpPr>
        <p:spPr>
          <a:xfrm>
            <a:off x="572400" y="4816800"/>
            <a:ext cx="5342400" cy="781200"/>
          </a:xfrm>
        </p:spPr>
        <p:txBody>
          <a:bodyPr>
            <a:normAutofit/>
          </a:bodyPr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13" name="文本占位符 12"/>
          <p:cNvSpPr>
            <a:spLocks noGrp="1"/>
          </p:cNvSpPr>
          <p:nvPr>
            <p:ph type="body" sz="quarter" idx="16"/>
            <p:custDataLst>
              <p:tags r:id="rId12"/>
            </p:custDataLst>
          </p:nvPr>
        </p:nvSpPr>
        <p:spPr>
          <a:xfrm>
            <a:off x="6253200" y="4813200"/>
            <a:ext cx="5367600" cy="781200"/>
          </a:xfrm>
        </p:spPr>
        <p:txBody>
          <a:bodyPr>
            <a:normAutofit/>
          </a:bodyPr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腰带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>
            <p:custDataLst>
              <p:tags r:id="rId2"/>
            </p:custDataLst>
          </p:nvPr>
        </p:nvSpPr>
        <p:spPr>
          <a:xfrm>
            <a:off x="0" y="959224"/>
            <a:ext cx="12192000" cy="4939553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lvl="0" algn="ctr"/>
            <a:endParaRPr lang="en-US" altLang="zh-CN" baseline="0">
              <a:solidFill>
                <a:schemeClr val="tx2"/>
              </a:solidFill>
              <a:latin typeface="Arial" panose="020B0604020202020204" pitchFamily="34" charset="0"/>
              <a:ea typeface="幼圆" panose="02010509060101010101" pitchFamily="49" charset="-122"/>
              <a:sym typeface="+mn-ea"/>
            </a:endParaRPr>
          </a:p>
        </p:txBody>
      </p:sp>
      <p:pic>
        <p:nvPicPr>
          <p:cNvPr id="11" name="图片 10" descr="图片1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-308610" y="2366645"/>
            <a:ext cx="1316990" cy="2084705"/>
          </a:xfrm>
          <a:prstGeom prst="rect">
            <a:avLst/>
          </a:prstGeom>
        </p:spPr>
      </p:pic>
      <p:pic>
        <p:nvPicPr>
          <p:cNvPr id="12" name="图片 11" descr="图片2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10957560" y="2425700"/>
            <a:ext cx="1237615" cy="216408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7"/>
            </p:custDataLst>
          </p:nvPr>
        </p:nvSpPr>
        <p:spPr>
          <a:xfrm>
            <a:off x="1522800" y="1339200"/>
            <a:ext cx="9144000" cy="2386800"/>
          </a:xfrm>
        </p:spPr>
        <p:txBody>
          <a:bodyPr anchor="b">
            <a:normAutofit/>
          </a:bodyPr>
          <a:lstStyle>
            <a:lvl1pPr algn="ctr">
              <a:defRPr sz="60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8"/>
            </p:custDataLst>
          </p:nvPr>
        </p:nvSpPr>
        <p:spPr/>
        <p:txBody>
          <a:bodyPr>
            <a:normAutofit/>
          </a:bodyPr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9"/>
            </p:custDataLst>
          </p:nvPr>
        </p:nvSpPr>
        <p:spPr/>
        <p:txBody>
          <a:bodyPr>
            <a:normAutofit/>
          </a:bodyPr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0"/>
            </p:custDataLst>
          </p:nvPr>
        </p:nvSpPr>
        <p:spPr/>
        <p:txBody>
          <a:bodyPr>
            <a:normAutofit/>
          </a:bodyPr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11"/>
            </p:custDataLst>
          </p:nvPr>
        </p:nvSpPr>
        <p:spPr>
          <a:xfrm>
            <a:off x="1522413" y="3862800"/>
            <a:ext cx="9144000" cy="1656000"/>
          </a:xfrm>
        </p:spPr>
        <p:txBody>
          <a:bodyPr>
            <a:normAutofit/>
          </a:bodyPr>
          <a:lstStyle>
            <a:lvl1pPr algn="ctr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7" name="图片 126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72630" y="136874"/>
            <a:ext cx="12046740" cy="6584251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5"/>
            </p:custDataLst>
          </p:nvPr>
        </p:nvSpPr>
        <p:spPr>
          <a:xfrm>
            <a:off x="669882" y="952508"/>
            <a:ext cx="10852237" cy="5388907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4" name="图片 143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6343096" y="2487956"/>
            <a:ext cx="536494" cy="548688"/>
          </a:xfrm>
          <a:prstGeom prst="rect">
            <a:avLst/>
          </a:prstGeom>
        </p:spPr>
      </p:pic>
      <p:pic>
        <p:nvPicPr>
          <p:cNvPr id="143" name="图片 142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6910991" y="2306643"/>
            <a:ext cx="219475" cy="225572"/>
          </a:xfrm>
          <a:prstGeom prst="rect">
            <a:avLst/>
          </a:prstGeom>
        </p:spPr>
      </p:pic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pic>
        <p:nvPicPr>
          <p:cNvPr id="141" name="图片 140"/>
          <p:cNvPicPr>
            <a:picLocks noChangeAspect="1"/>
          </p:cNvPicPr>
          <p:nvPr>
            <p:custDataLst>
              <p:tags r:id="rId9"/>
            </p:custDataLst>
          </p:nvPr>
        </p:nvPicPr>
        <p:blipFill>
          <a:blip r:embed="rId10"/>
          <a:stretch>
            <a:fillRect/>
          </a:stretch>
        </p:blipFill>
        <p:spPr>
          <a:xfrm>
            <a:off x="3849391" y="502910"/>
            <a:ext cx="445047" cy="451143"/>
          </a:xfrm>
          <a:prstGeom prst="rect">
            <a:avLst/>
          </a:prstGeom>
        </p:spPr>
      </p:pic>
      <p:pic>
        <p:nvPicPr>
          <p:cNvPr id="140" name="图片 139"/>
          <p:cNvPicPr>
            <a:picLocks noChangeAspect="1"/>
          </p:cNvPicPr>
          <p:nvPr>
            <p:custDataLst>
              <p:tags r:id="rId11"/>
            </p:custDataLst>
          </p:nvPr>
        </p:nvPicPr>
        <p:blipFill>
          <a:blip r:embed="rId12"/>
          <a:stretch>
            <a:fillRect/>
          </a:stretch>
        </p:blipFill>
        <p:spPr>
          <a:xfrm>
            <a:off x="954336" y="4689237"/>
            <a:ext cx="627942" cy="627942"/>
          </a:xfrm>
          <a:prstGeom prst="rect">
            <a:avLst/>
          </a:prstGeom>
        </p:spPr>
      </p:pic>
      <p:sp>
        <p:nvSpPr>
          <p:cNvPr id="17" name="Oval 101"/>
          <p:cNvSpPr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2557016" y="986856"/>
            <a:ext cx="136525" cy="13335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bg1"/>
              </a:solidFill>
            </a:endParaRPr>
          </a:p>
        </p:txBody>
      </p:sp>
      <p:pic>
        <p:nvPicPr>
          <p:cNvPr id="139" name="图片 138"/>
          <p:cNvPicPr>
            <a:picLocks noChangeAspect="1"/>
          </p:cNvPicPr>
          <p:nvPr>
            <p:custDataLst>
              <p:tags r:id="rId14"/>
            </p:custDataLst>
          </p:nvPr>
        </p:nvPicPr>
        <p:blipFill>
          <a:blip r:embed="rId15"/>
          <a:stretch>
            <a:fillRect/>
          </a:stretch>
        </p:blipFill>
        <p:spPr>
          <a:xfrm>
            <a:off x="920008" y="3199013"/>
            <a:ext cx="481626" cy="481626"/>
          </a:xfrm>
          <a:prstGeom prst="rect">
            <a:avLst/>
          </a:prstGeom>
        </p:spPr>
      </p:pic>
      <p:sp>
        <p:nvSpPr>
          <p:cNvPr id="23" name="Freeform 167"/>
          <p:cNvSpPr/>
          <p:nvPr>
            <p:custDataLst>
              <p:tags r:id="rId16"/>
            </p:custDataLst>
          </p:nvPr>
        </p:nvSpPr>
        <p:spPr bwMode="auto">
          <a:xfrm rot="14520000">
            <a:off x="776764" y="687388"/>
            <a:ext cx="377825" cy="361950"/>
          </a:xfrm>
          <a:custGeom>
            <a:avLst/>
            <a:gdLst>
              <a:gd name="T0" fmla="*/ 77 w 135"/>
              <a:gd name="T1" fmla="*/ 6 h 129"/>
              <a:gd name="T2" fmla="*/ 89 w 135"/>
              <a:gd name="T3" fmla="*/ 34 h 129"/>
              <a:gd name="T4" fmla="*/ 96 w 135"/>
              <a:gd name="T5" fmla="*/ 39 h 129"/>
              <a:gd name="T6" fmla="*/ 126 w 135"/>
              <a:gd name="T7" fmla="*/ 44 h 129"/>
              <a:gd name="T8" fmla="*/ 130 w 135"/>
              <a:gd name="T9" fmla="*/ 59 h 129"/>
              <a:gd name="T10" fmla="*/ 108 w 135"/>
              <a:gd name="T11" fmla="*/ 79 h 129"/>
              <a:gd name="T12" fmla="*/ 105 w 135"/>
              <a:gd name="T13" fmla="*/ 87 h 129"/>
              <a:gd name="T14" fmla="*/ 109 w 135"/>
              <a:gd name="T15" fmla="*/ 117 h 129"/>
              <a:gd name="T16" fmla="*/ 96 w 135"/>
              <a:gd name="T17" fmla="*/ 126 h 129"/>
              <a:gd name="T18" fmla="*/ 70 w 135"/>
              <a:gd name="T19" fmla="*/ 111 h 129"/>
              <a:gd name="T20" fmla="*/ 62 w 135"/>
              <a:gd name="T21" fmla="*/ 110 h 129"/>
              <a:gd name="T22" fmla="*/ 35 w 135"/>
              <a:gd name="T23" fmla="*/ 124 h 129"/>
              <a:gd name="T24" fmla="*/ 23 w 135"/>
              <a:gd name="T25" fmla="*/ 115 h 129"/>
              <a:gd name="T26" fmla="*/ 29 w 135"/>
              <a:gd name="T27" fmla="*/ 85 h 129"/>
              <a:gd name="T28" fmla="*/ 26 w 135"/>
              <a:gd name="T29" fmla="*/ 77 h 129"/>
              <a:gd name="T30" fmla="*/ 5 w 135"/>
              <a:gd name="T31" fmla="*/ 55 h 129"/>
              <a:gd name="T32" fmla="*/ 10 w 135"/>
              <a:gd name="T33" fmla="*/ 41 h 129"/>
              <a:gd name="T34" fmla="*/ 40 w 135"/>
              <a:gd name="T35" fmla="*/ 37 h 129"/>
              <a:gd name="T36" fmla="*/ 47 w 135"/>
              <a:gd name="T37" fmla="*/ 33 h 129"/>
              <a:gd name="T38" fmla="*/ 61 w 135"/>
              <a:gd name="T39" fmla="*/ 6 h 129"/>
              <a:gd name="T40" fmla="*/ 77 w 135"/>
              <a:gd name="T41" fmla="*/ 6 h 1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35" h="129">
                <a:moveTo>
                  <a:pt x="77" y="6"/>
                </a:moveTo>
                <a:cubicBezTo>
                  <a:pt x="89" y="34"/>
                  <a:pt x="89" y="34"/>
                  <a:pt x="89" y="34"/>
                </a:cubicBezTo>
                <a:cubicBezTo>
                  <a:pt x="90" y="36"/>
                  <a:pt x="93" y="38"/>
                  <a:pt x="96" y="39"/>
                </a:cubicBezTo>
                <a:cubicBezTo>
                  <a:pt x="126" y="44"/>
                  <a:pt x="126" y="44"/>
                  <a:pt x="126" y="44"/>
                </a:cubicBezTo>
                <a:cubicBezTo>
                  <a:pt x="133" y="45"/>
                  <a:pt x="135" y="54"/>
                  <a:pt x="130" y="59"/>
                </a:cubicBezTo>
                <a:cubicBezTo>
                  <a:pt x="108" y="79"/>
                  <a:pt x="108" y="79"/>
                  <a:pt x="108" y="79"/>
                </a:cubicBezTo>
                <a:cubicBezTo>
                  <a:pt x="105" y="81"/>
                  <a:pt x="104" y="84"/>
                  <a:pt x="105" y="87"/>
                </a:cubicBezTo>
                <a:cubicBezTo>
                  <a:pt x="109" y="117"/>
                  <a:pt x="109" y="117"/>
                  <a:pt x="109" y="117"/>
                </a:cubicBezTo>
                <a:cubicBezTo>
                  <a:pt x="110" y="124"/>
                  <a:pt x="103" y="129"/>
                  <a:pt x="96" y="126"/>
                </a:cubicBezTo>
                <a:cubicBezTo>
                  <a:pt x="70" y="111"/>
                  <a:pt x="70" y="111"/>
                  <a:pt x="70" y="111"/>
                </a:cubicBezTo>
                <a:cubicBezTo>
                  <a:pt x="67" y="109"/>
                  <a:pt x="65" y="109"/>
                  <a:pt x="62" y="110"/>
                </a:cubicBezTo>
                <a:cubicBezTo>
                  <a:pt x="35" y="124"/>
                  <a:pt x="35" y="124"/>
                  <a:pt x="35" y="124"/>
                </a:cubicBezTo>
                <a:cubicBezTo>
                  <a:pt x="28" y="127"/>
                  <a:pt x="21" y="121"/>
                  <a:pt x="23" y="115"/>
                </a:cubicBezTo>
                <a:cubicBezTo>
                  <a:pt x="29" y="85"/>
                  <a:pt x="29" y="85"/>
                  <a:pt x="29" y="85"/>
                </a:cubicBezTo>
                <a:cubicBezTo>
                  <a:pt x="29" y="82"/>
                  <a:pt x="28" y="79"/>
                  <a:pt x="26" y="77"/>
                </a:cubicBezTo>
                <a:cubicBezTo>
                  <a:pt x="5" y="55"/>
                  <a:pt x="5" y="55"/>
                  <a:pt x="5" y="55"/>
                </a:cubicBezTo>
                <a:cubicBezTo>
                  <a:pt x="0" y="50"/>
                  <a:pt x="3" y="42"/>
                  <a:pt x="10" y="41"/>
                </a:cubicBezTo>
                <a:cubicBezTo>
                  <a:pt x="40" y="37"/>
                  <a:pt x="40" y="37"/>
                  <a:pt x="40" y="37"/>
                </a:cubicBezTo>
                <a:cubicBezTo>
                  <a:pt x="43" y="37"/>
                  <a:pt x="46" y="35"/>
                  <a:pt x="47" y="33"/>
                </a:cubicBezTo>
                <a:cubicBezTo>
                  <a:pt x="61" y="6"/>
                  <a:pt x="61" y="6"/>
                  <a:pt x="61" y="6"/>
                </a:cubicBezTo>
                <a:cubicBezTo>
                  <a:pt x="65" y="0"/>
                  <a:pt x="74" y="0"/>
                  <a:pt x="77" y="6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24" name="Oval 100"/>
          <p:cNvSpPr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855465" y="2482318"/>
            <a:ext cx="100706" cy="99794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25" name="Freeform 161"/>
          <p:cNvSpPr/>
          <p:nvPr>
            <p:custDataLst>
              <p:tags r:id="rId18"/>
            </p:custDataLst>
          </p:nvPr>
        </p:nvSpPr>
        <p:spPr bwMode="auto">
          <a:xfrm rot="3240000">
            <a:off x="1741170" y="5473700"/>
            <a:ext cx="528955" cy="507365"/>
          </a:xfrm>
          <a:custGeom>
            <a:avLst/>
            <a:gdLst>
              <a:gd name="T0" fmla="*/ 124 w 219"/>
              <a:gd name="T1" fmla="*/ 10 h 210"/>
              <a:gd name="T2" fmla="*/ 145 w 219"/>
              <a:gd name="T3" fmla="*/ 55 h 210"/>
              <a:gd name="T4" fmla="*/ 155 w 219"/>
              <a:gd name="T5" fmla="*/ 63 h 210"/>
              <a:gd name="T6" fmla="*/ 204 w 219"/>
              <a:gd name="T7" fmla="*/ 72 h 210"/>
              <a:gd name="T8" fmla="*/ 211 w 219"/>
              <a:gd name="T9" fmla="*/ 96 h 210"/>
              <a:gd name="T10" fmla="*/ 175 w 219"/>
              <a:gd name="T11" fmla="*/ 129 h 210"/>
              <a:gd name="T12" fmla="*/ 170 w 219"/>
              <a:gd name="T13" fmla="*/ 141 h 210"/>
              <a:gd name="T14" fmla="*/ 177 w 219"/>
              <a:gd name="T15" fmla="*/ 190 h 210"/>
              <a:gd name="T16" fmla="*/ 157 w 219"/>
              <a:gd name="T17" fmla="*/ 204 h 210"/>
              <a:gd name="T18" fmla="*/ 114 w 219"/>
              <a:gd name="T19" fmla="*/ 180 h 210"/>
              <a:gd name="T20" fmla="*/ 101 w 219"/>
              <a:gd name="T21" fmla="*/ 179 h 210"/>
              <a:gd name="T22" fmla="*/ 56 w 219"/>
              <a:gd name="T23" fmla="*/ 201 h 210"/>
              <a:gd name="T24" fmla="*/ 37 w 219"/>
              <a:gd name="T25" fmla="*/ 186 h 210"/>
              <a:gd name="T26" fmla="*/ 46 w 219"/>
              <a:gd name="T27" fmla="*/ 138 h 210"/>
              <a:gd name="T28" fmla="*/ 43 w 219"/>
              <a:gd name="T29" fmla="*/ 125 h 210"/>
              <a:gd name="T30" fmla="*/ 8 w 219"/>
              <a:gd name="T31" fmla="*/ 90 h 210"/>
              <a:gd name="T32" fmla="*/ 17 w 219"/>
              <a:gd name="T33" fmla="*/ 66 h 210"/>
              <a:gd name="T34" fmla="*/ 66 w 219"/>
              <a:gd name="T35" fmla="*/ 61 h 210"/>
              <a:gd name="T36" fmla="*/ 76 w 219"/>
              <a:gd name="T37" fmla="*/ 53 h 210"/>
              <a:gd name="T38" fmla="*/ 100 w 219"/>
              <a:gd name="T39" fmla="*/ 10 h 210"/>
              <a:gd name="T40" fmla="*/ 124 w 219"/>
              <a:gd name="T41" fmla="*/ 10 h 2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219" h="210">
                <a:moveTo>
                  <a:pt x="124" y="10"/>
                </a:moveTo>
                <a:cubicBezTo>
                  <a:pt x="145" y="55"/>
                  <a:pt x="145" y="55"/>
                  <a:pt x="145" y="55"/>
                </a:cubicBezTo>
                <a:cubicBezTo>
                  <a:pt x="147" y="59"/>
                  <a:pt x="151" y="62"/>
                  <a:pt x="155" y="63"/>
                </a:cubicBezTo>
                <a:cubicBezTo>
                  <a:pt x="204" y="72"/>
                  <a:pt x="204" y="72"/>
                  <a:pt x="204" y="72"/>
                </a:cubicBezTo>
                <a:cubicBezTo>
                  <a:pt x="215" y="74"/>
                  <a:pt x="219" y="88"/>
                  <a:pt x="211" y="96"/>
                </a:cubicBezTo>
                <a:cubicBezTo>
                  <a:pt x="175" y="129"/>
                  <a:pt x="175" y="129"/>
                  <a:pt x="175" y="129"/>
                </a:cubicBezTo>
                <a:cubicBezTo>
                  <a:pt x="171" y="132"/>
                  <a:pt x="170" y="137"/>
                  <a:pt x="170" y="141"/>
                </a:cubicBezTo>
                <a:cubicBezTo>
                  <a:pt x="177" y="190"/>
                  <a:pt x="177" y="190"/>
                  <a:pt x="177" y="190"/>
                </a:cubicBezTo>
                <a:cubicBezTo>
                  <a:pt x="179" y="201"/>
                  <a:pt x="167" y="210"/>
                  <a:pt x="157" y="204"/>
                </a:cubicBezTo>
                <a:cubicBezTo>
                  <a:pt x="114" y="180"/>
                  <a:pt x="114" y="180"/>
                  <a:pt x="114" y="180"/>
                </a:cubicBezTo>
                <a:cubicBezTo>
                  <a:pt x="110" y="178"/>
                  <a:pt x="105" y="177"/>
                  <a:pt x="101" y="179"/>
                </a:cubicBezTo>
                <a:cubicBezTo>
                  <a:pt x="56" y="201"/>
                  <a:pt x="56" y="201"/>
                  <a:pt x="56" y="201"/>
                </a:cubicBezTo>
                <a:cubicBezTo>
                  <a:pt x="46" y="206"/>
                  <a:pt x="34" y="197"/>
                  <a:pt x="37" y="186"/>
                </a:cubicBezTo>
                <a:cubicBezTo>
                  <a:pt x="46" y="138"/>
                  <a:pt x="46" y="138"/>
                  <a:pt x="46" y="138"/>
                </a:cubicBezTo>
                <a:cubicBezTo>
                  <a:pt x="47" y="133"/>
                  <a:pt x="46" y="129"/>
                  <a:pt x="43" y="125"/>
                </a:cubicBezTo>
                <a:cubicBezTo>
                  <a:pt x="8" y="90"/>
                  <a:pt x="8" y="90"/>
                  <a:pt x="8" y="90"/>
                </a:cubicBezTo>
                <a:cubicBezTo>
                  <a:pt x="0" y="82"/>
                  <a:pt x="5" y="68"/>
                  <a:pt x="17" y="66"/>
                </a:cubicBezTo>
                <a:cubicBezTo>
                  <a:pt x="66" y="61"/>
                  <a:pt x="66" y="61"/>
                  <a:pt x="66" y="61"/>
                </a:cubicBezTo>
                <a:cubicBezTo>
                  <a:pt x="70" y="60"/>
                  <a:pt x="74" y="57"/>
                  <a:pt x="76" y="53"/>
                </a:cubicBezTo>
                <a:cubicBezTo>
                  <a:pt x="100" y="10"/>
                  <a:pt x="100" y="10"/>
                  <a:pt x="100" y="10"/>
                </a:cubicBezTo>
                <a:cubicBezTo>
                  <a:pt x="105" y="0"/>
                  <a:pt x="120" y="0"/>
                  <a:pt x="124" y="1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26" name="Freeform 171"/>
          <p:cNvSpPr/>
          <p:nvPr>
            <p:custDataLst>
              <p:tags r:id="rId19"/>
            </p:custDataLst>
          </p:nvPr>
        </p:nvSpPr>
        <p:spPr bwMode="auto">
          <a:xfrm>
            <a:off x="1781016" y="1753711"/>
            <a:ext cx="268288" cy="269875"/>
          </a:xfrm>
          <a:custGeom>
            <a:avLst/>
            <a:gdLst>
              <a:gd name="T0" fmla="*/ 35 w 96"/>
              <a:gd name="T1" fmla="*/ 3 h 96"/>
              <a:gd name="T2" fmla="*/ 53 w 96"/>
              <a:gd name="T3" fmla="*/ 17 h 96"/>
              <a:gd name="T4" fmla="*/ 58 w 96"/>
              <a:gd name="T5" fmla="*/ 18 h 96"/>
              <a:gd name="T6" fmla="*/ 79 w 96"/>
              <a:gd name="T7" fmla="*/ 11 h 96"/>
              <a:gd name="T8" fmla="*/ 87 w 96"/>
              <a:gd name="T9" fmla="*/ 19 h 96"/>
              <a:gd name="T10" fmla="*/ 79 w 96"/>
              <a:gd name="T11" fmla="*/ 39 h 96"/>
              <a:gd name="T12" fmla="*/ 80 w 96"/>
              <a:gd name="T13" fmla="*/ 45 h 96"/>
              <a:gd name="T14" fmla="*/ 93 w 96"/>
              <a:gd name="T15" fmla="*/ 63 h 96"/>
              <a:gd name="T16" fmla="*/ 88 w 96"/>
              <a:gd name="T17" fmla="*/ 73 h 96"/>
              <a:gd name="T18" fmla="*/ 66 w 96"/>
              <a:gd name="T19" fmla="*/ 72 h 96"/>
              <a:gd name="T20" fmla="*/ 61 w 96"/>
              <a:gd name="T21" fmla="*/ 74 h 96"/>
              <a:gd name="T22" fmla="*/ 48 w 96"/>
              <a:gd name="T23" fmla="*/ 92 h 96"/>
              <a:gd name="T24" fmla="*/ 37 w 96"/>
              <a:gd name="T25" fmla="*/ 90 h 96"/>
              <a:gd name="T26" fmla="*/ 31 w 96"/>
              <a:gd name="T27" fmla="*/ 69 h 96"/>
              <a:gd name="T28" fmla="*/ 27 w 96"/>
              <a:gd name="T29" fmla="*/ 65 h 96"/>
              <a:gd name="T30" fmla="*/ 6 w 96"/>
              <a:gd name="T31" fmla="*/ 58 h 96"/>
              <a:gd name="T32" fmla="*/ 5 w 96"/>
              <a:gd name="T33" fmla="*/ 47 h 96"/>
              <a:gd name="T34" fmla="*/ 23 w 96"/>
              <a:gd name="T35" fmla="*/ 35 h 96"/>
              <a:gd name="T36" fmla="*/ 25 w 96"/>
              <a:gd name="T37" fmla="*/ 30 h 96"/>
              <a:gd name="T38" fmla="*/ 26 w 96"/>
              <a:gd name="T39" fmla="*/ 8 h 96"/>
              <a:gd name="T40" fmla="*/ 35 w 96"/>
              <a:gd name="T41" fmla="*/ 3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96" h="96">
                <a:moveTo>
                  <a:pt x="35" y="3"/>
                </a:moveTo>
                <a:cubicBezTo>
                  <a:pt x="53" y="17"/>
                  <a:pt x="53" y="17"/>
                  <a:pt x="53" y="17"/>
                </a:cubicBezTo>
                <a:cubicBezTo>
                  <a:pt x="54" y="18"/>
                  <a:pt x="56" y="18"/>
                  <a:pt x="58" y="18"/>
                </a:cubicBezTo>
                <a:cubicBezTo>
                  <a:pt x="79" y="11"/>
                  <a:pt x="79" y="11"/>
                  <a:pt x="79" y="11"/>
                </a:cubicBezTo>
                <a:cubicBezTo>
                  <a:pt x="84" y="9"/>
                  <a:pt x="88" y="14"/>
                  <a:pt x="87" y="19"/>
                </a:cubicBezTo>
                <a:cubicBezTo>
                  <a:pt x="79" y="39"/>
                  <a:pt x="79" y="39"/>
                  <a:pt x="79" y="39"/>
                </a:cubicBezTo>
                <a:cubicBezTo>
                  <a:pt x="79" y="41"/>
                  <a:pt x="79" y="43"/>
                  <a:pt x="80" y="45"/>
                </a:cubicBezTo>
                <a:cubicBezTo>
                  <a:pt x="93" y="63"/>
                  <a:pt x="93" y="63"/>
                  <a:pt x="93" y="63"/>
                </a:cubicBezTo>
                <a:cubicBezTo>
                  <a:pt x="96" y="67"/>
                  <a:pt x="93" y="73"/>
                  <a:pt x="88" y="73"/>
                </a:cubicBezTo>
                <a:cubicBezTo>
                  <a:pt x="66" y="72"/>
                  <a:pt x="66" y="72"/>
                  <a:pt x="66" y="72"/>
                </a:cubicBezTo>
                <a:cubicBezTo>
                  <a:pt x="64" y="72"/>
                  <a:pt x="62" y="73"/>
                  <a:pt x="61" y="74"/>
                </a:cubicBezTo>
                <a:cubicBezTo>
                  <a:pt x="48" y="92"/>
                  <a:pt x="48" y="92"/>
                  <a:pt x="48" y="92"/>
                </a:cubicBezTo>
                <a:cubicBezTo>
                  <a:pt x="45" y="96"/>
                  <a:pt x="38" y="95"/>
                  <a:pt x="37" y="90"/>
                </a:cubicBezTo>
                <a:cubicBezTo>
                  <a:pt x="31" y="69"/>
                  <a:pt x="31" y="69"/>
                  <a:pt x="31" y="69"/>
                </a:cubicBezTo>
                <a:cubicBezTo>
                  <a:pt x="30" y="67"/>
                  <a:pt x="29" y="66"/>
                  <a:pt x="27" y="65"/>
                </a:cubicBezTo>
                <a:cubicBezTo>
                  <a:pt x="6" y="58"/>
                  <a:pt x="6" y="58"/>
                  <a:pt x="6" y="58"/>
                </a:cubicBezTo>
                <a:cubicBezTo>
                  <a:pt x="1" y="56"/>
                  <a:pt x="0" y="50"/>
                  <a:pt x="5" y="47"/>
                </a:cubicBezTo>
                <a:cubicBezTo>
                  <a:pt x="23" y="35"/>
                  <a:pt x="23" y="35"/>
                  <a:pt x="23" y="35"/>
                </a:cubicBezTo>
                <a:cubicBezTo>
                  <a:pt x="24" y="34"/>
                  <a:pt x="25" y="32"/>
                  <a:pt x="25" y="30"/>
                </a:cubicBezTo>
                <a:cubicBezTo>
                  <a:pt x="26" y="8"/>
                  <a:pt x="26" y="8"/>
                  <a:pt x="26" y="8"/>
                </a:cubicBezTo>
                <a:cubicBezTo>
                  <a:pt x="26" y="3"/>
                  <a:pt x="31" y="0"/>
                  <a:pt x="35" y="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27" name="Oval 99"/>
          <p:cNvSpPr>
            <a:spLocks noChangeArrowheads="1"/>
          </p:cNvSpPr>
          <p:nvPr>
            <p:custDataLst>
              <p:tags r:id="rId20"/>
            </p:custDataLst>
          </p:nvPr>
        </p:nvSpPr>
        <p:spPr bwMode="auto">
          <a:xfrm>
            <a:off x="647873" y="4134999"/>
            <a:ext cx="199897" cy="202319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baseline="0">
              <a:solidFill>
                <a:schemeClr val="bg1"/>
              </a:solidFill>
              <a:latin typeface="Arial" panose="020B0604020202020204" pitchFamily="34" charset="0"/>
              <a:ea typeface="幼圆" panose="02010509060101010101" pitchFamily="49" charset="-122"/>
            </a:endParaRPr>
          </a:p>
        </p:txBody>
      </p:sp>
      <p:sp>
        <p:nvSpPr>
          <p:cNvPr id="28" name="Oval 102"/>
          <p:cNvSpPr>
            <a:spLocks noChangeArrowheads="1"/>
          </p:cNvSpPr>
          <p:nvPr>
            <p:custDataLst>
              <p:tags r:id="rId21"/>
            </p:custDataLst>
          </p:nvPr>
        </p:nvSpPr>
        <p:spPr bwMode="auto">
          <a:xfrm>
            <a:off x="2180710" y="4874143"/>
            <a:ext cx="134938" cy="13811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baseline="0">
              <a:solidFill>
                <a:schemeClr val="bg1"/>
              </a:solidFill>
              <a:latin typeface="Arial" panose="020B0604020202020204" pitchFamily="34" charset="0"/>
              <a:ea typeface="幼圆" panose="02010509060101010101" pitchFamily="49" charset="-122"/>
            </a:endParaRPr>
          </a:p>
        </p:txBody>
      </p:sp>
      <p:pic>
        <p:nvPicPr>
          <p:cNvPr id="138" name="图片 137"/>
          <p:cNvPicPr>
            <a:picLocks noChangeAspect="1"/>
          </p:cNvPicPr>
          <p:nvPr>
            <p:custDataLst>
              <p:tags r:id="rId22"/>
            </p:custDataLst>
          </p:nvPr>
        </p:nvPicPr>
        <p:blipFill>
          <a:blip r:embed="rId23"/>
          <a:stretch>
            <a:fillRect/>
          </a:stretch>
        </p:blipFill>
        <p:spPr>
          <a:xfrm>
            <a:off x="10364946" y="4234946"/>
            <a:ext cx="1597290" cy="1719221"/>
          </a:xfrm>
          <a:prstGeom prst="rect">
            <a:avLst/>
          </a:prstGeom>
        </p:spPr>
      </p:pic>
      <p:pic>
        <p:nvPicPr>
          <p:cNvPr id="137" name="图片 136"/>
          <p:cNvPicPr>
            <a:picLocks noChangeAspect="1"/>
          </p:cNvPicPr>
          <p:nvPr>
            <p:custDataLst>
              <p:tags r:id="rId24"/>
            </p:custDataLst>
          </p:nvPr>
        </p:nvPicPr>
        <p:blipFill>
          <a:blip r:embed="rId25"/>
          <a:stretch>
            <a:fillRect/>
          </a:stretch>
        </p:blipFill>
        <p:spPr>
          <a:xfrm>
            <a:off x="8583283" y="5060829"/>
            <a:ext cx="1579001" cy="1286367"/>
          </a:xfrm>
          <a:prstGeom prst="rect">
            <a:avLst/>
          </a:prstGeom>
        </p:spPr>
      </p:pic>
      <p:pic>
        <p:nvPicPr>
          <p:cNvPr id="142" name="图片 141"/>
          <p:cNvPicPr>
            <a:picLocks noChangeAspect="1"/>
          </p:cNvPicPr>
          <p:nvPr>
            <p:custDataLst>
              <p:tags r:id="rId26"/>
            </p:custDataLst>
          </p:nvPr>
        </p:nvPicPr>
        <p:blipFill>
          <a:blip r:embed="rId27"/>
          <a:stretch>
            <a:fillRect/>
          </a:stretch>
        </p:blipFill>
        <p:spPr>
          <a:xfrm>
            <a:off x="9713725" y="3833196"/>
            <a:ext cx="688908" cy="707197"/>
          </a:xfrm>
          <a:prstGeom prst="rect">
            <a:avLst/>
          </a:prstGeom>
        </p:spPr>
      </p:pic>
      <p:sp>
        <p:nvSpPr>
          <p:cNvPr id="86" name="Oval 99"/>
          <p:cNvSpPr>
            <a:spLocks noChangeArrowheads="1"/>
          </p:cNvSpPr>
          <p:nvPr>
            <p:custDataLst>
              <p:tags r:id="rId28"/>
            </p:custDataLst>
          </p:nvPr>
        </p:nvSpPr>
        <p:spPr bwMode="auto">
          <a:xfrm>
            <a:off x="10116975" y="1077082"/>
            <a:ext cx="261938" cy="265112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87" name="Oval 102"/>
          <p:cNvSpPr>
            <a:spLocks noChangeArrowheads="1"/>
          </p:cNvSpPr>
          <p:nvPr>
            <p:custDataLst>
              <p:tags r:id="rId29"/>
            </p:custDataLst>
          </p:nvPr>
        </p:nvSpPr>
        <p:spPr bwMode="auto">
          <a:xfrm>
            <a:off x="8983465" y="4030863"/>
            <a:ext cx="134938" cy="13811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baseline="0">
              <a:solidFill>
                <a:schemeClr val="bg1"/>
              </a:solidFill>
              <a:latin typeface="Arial" panose="020B0604020202020204" pitchFamily="34" charset="0"/>
              <a:ea typeface="幼圆" panose="02010509060101010101" pitchFamily="49" charset="-122"/>
            </a:endParaRPr>
          </a:p>
        </p:txBody>
      </p:sp>
      <p:pic>
        <p:nvPicPr>
          <p:cNvPr id="145" name="图片 144"/>
          <p:cNvPicPr>
            <a:picLocks noChangeAspect="1"/>
          </p:cNvPicPr>
          <p:nvPr>
            <p:custDataLst>
              <p:tags r:id="rId30"/>
            </p:custDataLst>
          </p:nvPr>
        </p:nvPicPr>
        <p:blipFill>
          <a:blip r:embed="rId31"/>
          <a:stretch>
            <a:fillRect/>
          </a:stretch>
        </p:blipFill>
        <p:spPr>
          <a:xfrm>
            <a:off x="9073153" y="1804771"/>
            <a:ext cx="560881" cy="585267"/>
          </a:xfrm>
          <a:prstGeom prst="rect">
            <a:avLst/>
          </a:prstGeom>
        </p:spPr>
      </p:pic>
      <p:sp>
        <p:nvSpPr>
          <p:cNvPr id="93" name="Oval 102"/>
          <p:cNvSpPr>
            <a:spLocks noChangeArrowheads="1"/>
          </p:cNvSpPr>
          <p:nvPr>
            <p:custDataLst>
              <p:tags r:id="rId32"/>
            </p:custDataLst>
          </p:nvPr>
        </p:nvSpPr>
        <p:spPr bwMode="auto">
          <a:xfrm>
            <a:off x="10050650" y="2989876"/>
            <a:ext cx="102978" cy="1054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94" name="Freeform 165"/>
          <p:cNvSpPr/>
          <p:nvPr>
            <p:custDataLst>
              <p:tags r:id="rId33"/>
            </p:custDataLst>
          </p:nvPr>
        </p:nvSpPr>
        <p:spPr bwMode="auto">
          <a:xfrm>
            <a:off x="10918983" y="1119824"/>
            <a:ext cx="288925" cy="292100"/>
          </a:xfrm>
          <a:custGeom>
            <a:avLst/>
            <a:gdLst>
              <a:gd name="T0" fmla="*/ 51 w 103"/>
              <a:gd name="T1" fmla="*/ 5 h 104"/>
              <a:gd name="T2" fmla="*/ 65 w 103"/>
              <a:gd name="T3" fmla="*/ 23 h 104"/>
              <a:gd name="T4" fmla="*/ 70 w 103"/>
              <a:gd name="T5" fmla="*/ 26 h 104"/>
              <a:gd name="T6" fmla="*/ 94 w 103"/>
              <a:gd name="T7" fmla="*/ 25 h 104"/>
              <a:gd name="T8" fmla="*/ 100 w 103"/>
              <a:gd name="T9" fmla="*/ 35 h 104"/>
              <a:gd name="T10" fmla="*/ 86 w 103"/>
              <a:gd name="T11" fmla="*/ 55 h 104"/>
              <a:gd name="T12" fmla="*/ 85 w 103"/>
              <a:gd name="T13" fmla="*/ 61 h 104"/>
              <a:gd name="T14" fmla="*/ 94 w 103"/>
              <a:gd name="T15" fmla="*/ 83 h 104"/>
              <a:gd name="T16" fmla="*/ 86 w 103"/>
              <a:gd name="T17" fmla="*/ 91 h 104"/>
              <a:gd name="T18" fmla="*/ 63 w 103"/>
              <a:gd name="T19" fmla="*/ 85 h 104"/>
              <a:gd name="T20" fmla="*/ 57 w 103"/>
              <a:gd name="T21" fmla="*/ 86 h 104"/>
              <a:gd name="T22" fmla="*/ 39 w 103"/>
              <a:gd name="T23" fmla="*/ 100 h 104"/>
              <a:gd name="T24" fmla="*/ 28 w 103"/>
              <a:gd name="T25" fmla="*/ 95 h 104"/>
              <a:gd name="T26" fmla="*/ 28 w 103"/>
              <a:gd name="T27" fmla="*/ 72 h 104"/>
              <a:gd name="T28" fmla="*/ 25 w 103"/>
              <a:gd name="T29" fmla="*/ 66 h 104"/>
              <a:gd name="T30" fmla="*/ 5 w 103"/>
              <a:gd name="T31" fmla="*/ 54 h 104"/>
              <a:gd name="T32" fmla="*/ 6 w 103"/>
              <a:gd name="T33" fmla="*/ 42 h 104"/>
              <a:gd name="T34" fmla="*/ 29 w 103"/>
              <a:gd name="T35" fmla="*/ 34 h 104"/>
              <a:gd name="T36" fmla="*/ 33 w 103"/>
              <a:gd name="T37" fmla="*/ 30 h 104"/>
              <a:gd name="T38" fmla="*/ 39 w 103"/>
              <a:gd name="T39" fmla="*/ 7 h 104"/>
              <a:gd name="T40" fmla="*/ 51 w 103"/>
              <a:gd name="T41" fmla="*/ 5 h 1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03" h="104">
                <a:moveTo>
                  <a:pt x="51" y="5"/>
                </a:moveTo>
                <a:cubicBezTo>
                  <a:pt x="65" y="23"/>
                  <a:pt x="65" y="23"/>
                  <a:pt x="65" y="23"/>
                </a:cubicBezTo>
                <a:cubicBezTo>
                  <a:pt x="66" y="25"/>
                  <a:pt x="68" y="26"/>
                  <a:pt x="70" y="26"/>
                </a:cubicBezTo>
                <a:cubicBezTo>
                  <a:pt x="94" y="25"/>
                  <a:pt x="94" y="25"/>
                  <a:pt x="94" y="25"/>
                </a:cubicBezTo>
                <a:cubicBezTo>
                  <a:pt x="99" y="25"/>
                  <a:pt x="103" y="31"/>
                  <a:pt x="100" y="35"/>
                </a:cubicBezTo>
                <a:cubicBezTo>
                  <a:pt x="86" y="55"/>
                  <a:pt x="86" y="55"/>
                  <a:pt x="86" y="55"/>
                </a:cubicBezTo>
                <a:cubicBezTo>
                  <a:pt x="85" y="56"/>
                  <a:pt x="85" y="59"/>
                  <a:pt x="85" y="61"/>
                </a:cubicBezTo>
                <a:cubicBezTo>
                  <a:pt x="94" y="83"/>
                  <a:pt x="94" y="83"/>
                  <a:pt x="94" y="83"/>
                </a:cubicBezTo>
                <a:cubicBezTo>
                  <a:pt x="96" y="88"/>
                  <a:pt x="91" y="93"/>
                  <a:pt x="86" y="91"/>
                </a:cubicBezTo>
                <a:cubicBezTo>
                  <a:pt x="63" y="85"/>
                  <a:pt x="63" y="85"/>
                  <a:pt x="63" y="85"/>
                </a:cubicBezTo>
                <a:cubicBezTo>
                  <a:pt x="61" y="84"/>
                  <a:pt x="59" y="84"/>
                  <a:pt x="57" y="86"/>
                </a:cubicBezTo>
                <a:cubicBezTo>
                  <a:pt x="39" y="100"/>
                  <a:pt x="39" y="100"/>
                  <a:pt x="39" y="100"/>
                </a:cubicBezTo>
                <a:cubicBezTo>
                  <a:pt x="34" y="104"/>
                  <a:pt x="28" y="101"/>
                  <a:pt x="28" y="95"/>
                </a:cubicBezTo>
                <a:cubicBezTo>
                  <a:pt x="28" y="72"/>
                  <a:pt x="28" y="72"/>
                  <a:pt x="28" y="72"/>
                </a:cubicBezTo>
                <a:cubicBezTo>
                  <a:pt x="28" y="70"/>
                  <a:pt x="26" y="68"/>
                  <a:pt x="25" y="66"/>
                </a:cubicBezTo>
                <a:cubicBezTo>
                  <a:pt x="5" y="54"/>
                  <a:pt x="5" y="54"/>
                  <a:pt x="5" y="54"/>
                </a:cubicBezTo>
                <a:cubicBezTo>
                  <a:pt x="0" y="51"/>
                  <a:pt x="1" y="44"/>
                  <a:pt x="6" y="42"/>
                </a:cubicBezTo>
                <a:cubicBezTo>
                  <a:pt x="29" y="34"/>
                  <a:pt x="29" y="34"/>
                  <a:pt x="29" y="34"/>
                </a:cubicBezTo>
                <a:cubicBezTo>
                  <a:pt x="31" y="33"/>
                  <a:pt x="32" y="32"/>
                  <a:pt x="33" y="30"/>
                </a:cubicBezTo>
                <a:cubicBezTo>
                  <a:pt x="39" y="7"/>
                  <a:pt x="39" y="7"/>
                  <a:pt x="39" y="7"/>
                </a:cubicBezTo>
                <a:cubicBezTo>
                  <a:pt x="41" y="2"/>
                  <a:pt x="47" y="0"/>
                  <a:pt x="51" y="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95" name="Oval 100"/>
          <p:cNvSpPr>
            <a:spLocks noChangeArrowheads="1"/>
          </p:cNvSpPr>
          <p:nvPr>
            <p:custDataLst>
              <p:tags r:id="rId34"/>
            </p:custDataLst>
          </p:nvPr>
        </p:nvSpPr>
        <p:spPr bwMode="auto">
          <a:xfrm>
            <a:off x="11558118" y="946335"/>
            <a:ext cx="132054" cy="130842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96" name="Oval 101"/>
          <p:cNvSpPr>
            <a:spLocks noChangeArrowheads="1"/>
          </p:cNvSpPr>
          <p:nvPr>
            <p:custDataLst>
              <p:tags r:id="rId35"/>
            </p:custDataLst>
          </p:nvPr>
        </p:nvSpPr>
        <p:spPr bwMode="auto">
          <a:xfrm>
            <a:off x="9535031" y="630621"/>
            <a:ext cx="136525" cy="13335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bg1"/>
              </a:solidFill>
            </a:endParaRPr>
          </a:p>
        </p:txBody>
      </p:sp>
      <p:pic>
        <p:nvPicPr>
          <p:cNvPr id="136" name="图片 135"/>
          <p:cNvPicPr>
            <a:picLocks noChangeAspect="1"/>
          </p:cNvPicPr>
          <p:nvPr>
            <p:custDataLst>
              <p:tags r:id="rId36"/>
            </p:custDataLst>
          </p:nvPr>
        </p:nvPicPr>
        <p:blipFill>
          <a:blip r:embed="rId37"/>
          <a:stretch>
            <a:fillRect/>
          </a:stretch>
        </p:blipFill>
        <p:spPr>
          <a:xfrm>
            <a:off x="10531084" y="2373892"/>
            <a:ext cx="1292464" cy="1719221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8"/>
            </p:custDataLst>
          </p:nvPr>
        </p:nvSpPr>
        <p:spPr>
          <a:xfrm>
            <a:off x="3894909" y="3070333"/>
            <a:ext cx="3521891" cy="1024432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 u="none" strike="noStrike" kern="1200" cap="none" spc="300" normalizeH="0" baseline="0">
                <a:solidFill>
                  <a:schemeClr val="bg1"/>
                </a:solidFill>
                <a:uFillTx/>
                <a:latin typeface="Arial" panose="020B0604020202020204" pitchFamily="34" charset="0"/>
                <a:ea typeface="汉仪乐喵体W" panose="00020600040101010101" pitchFamily="18" charset="-122"/>
              </a:defRPr>
            </a:lvl1pPr>
          </a:lstStyle>
          <a:p>
            <a:r>
              <a:rPr lang="zh-CN" altLang="en-US" dirty="0"/>
              <a:t>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9"/>
            </p:custDataLst>
          </p:nvPr>
        </p:nvSpPr>
        <p:spPr>
          <a:xfrm>
            <a:off x="3891915" y="4174490"/>
            <a:ext cx="3521710" cy="876300"/>
          </a:xfrm>
        </p:spPr>
        <p:txBody>
          <a:bodyPr lIns="90000" tIns="46800" rIns="90000" bIns="46800" anchor="t">
            <a:normAutofit/>
          </a:bodyPr>
          <a:lstStyle>
            <a:lvl1pPr marL="0" indent="0" algn="ctr" eaLnBrk="1" fontAlgn="auto" latinLnBrk="0" hangingPunct="1">
              <a:buNone/>
              <a:defRPr kumimoji="0" lang="zh-CN" altLang="en-US" sz="2000" b="0" i="0" u="none" strike="noStrike" kern="1200" cap="none" spc="150" normalizeH="0" baseline="0" noProof="1">
                <a:solidFill>
                  <a:schemeClr val="bg1"/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72630" y="136874"/>
            <a:ext cx="12046740" cy="6584251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5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6"/>
            </p:custDataLst>
          </p:nvPr>
        </p:nvSpPr>
        <p:spPr>
          <a:xfrm>
            <a:off x="6238877" y="952508"/>
            <a:ext cx="5283242" cy="5388907"/>
          </a:xfrm>
        </p:spPr>
        <p:txBody>
          <a:bodyPr>
            <a:noAutofit/>
          </a:bodyPr>
          <a:lstStyle>
            <a:lvl1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" name="图片 129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72630" y="136874"/>
            <a:ext cx="12046740" cy="6584251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5"/>
            </p:custDataLst>
          </p:nvPr>
        </p:nvSpPr>
        <p:spPr>
          <a:xfrm>
            <a:off x="669930" y="952508"/>
            <a:ext cx="5283242" cy="381003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0" u="none" strike="noStrike" kern="1200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6"/>
            </p:custDataLst>
          </p:nvPr>
        </p:nvSpPr>
        <p:spPr>
          <a:xfrm>
            <a:off x="669925" y="1406525"/>
            <a:ext cx="5283200" cy="4934752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7"/>
            </p:custDataLst>
          </p:nvPr>
        </p:nvSpPr>
        <p:spPr>
          <a:xfrm>
            <a:off x="6235750" y="952508"/>
            <a:ext cx="5283242" cy="38100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0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8"/>
            </p:custDataLst>
          </p:nvPr>
        </p:nvSpPr>
        <p:spPr>
          <a:xfrm>
            <a:off x="6235750" y="1406525"/>
            <a:ext cx="5283242" cy="4934752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9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10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11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109" name="Oval 103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11007994" y="6406357"/>
            <a:ext cx="136525" cy="138112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" name="图片 128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72630" y="136874"/>
            <a:ext cx="12046740" cy="6584251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>
          <a:xfrm>
            <a:off x="669930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5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6"/>
            </p:custDataLst>
          </p:nvPr>
        </p:nvSpPr>
        <p:spPr>
          <a:xfrm>
            <a:off x="6238925" y="952508"/>
            <a:ext cx="5283242" cy="5388907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7" name="图片 126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72630" y="136874"/>
            <a:ext cx="12046740" cy="6584251"/>
          </a:xfrm>
          <a:prstGeom prst="rect">
            <a:avLst/>
          </a:prstGeom>
        </p:spPr>
      </p:pic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4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5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/>
          <a:lstStyle>
            <a:lvl1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5" Type="http://schemas.openxmlformats.org/officeDocument/2006/relationships/theme" Target="../theme/theme1.xml"/><Relationship Id="rId24" Type="http://schemas.openxmlformats.org/officeDocument/2006/relationships/tags" Target="../tags/tag167.xml"/><Relationship Id="rId23" Type="http://schemas.openxmlformats.org/officeDocument/2006/relationships/tags" Target="../tags/tag166.xml"/><Relationship Id="rId22" Type="http://schemas.openxmlformats.org/officeDocument/2006/relationships/tags" Target="../tags/tag165.xml"/><Relationship Id="rId21" Type="http://schemas.openxmlformats.org/officeDocument/2006/relationships/tags" Target="../tags/tag164.xml"/><Relationship Id="rId20" Type="http://schemas.openxmlformats.org/officeDocument/2006/relationships/tags" Target="../tags/tag163.xml"/><Relationship Id="rId2" Type="http://schemas.openxmlformats.org/officeDocument/2006/relationships/slideLayout" Target="../slideLayouts/slideLayout2.xml"/><Relationship Id="rId19" Type="http://schemas.openxmlformats.org/officeDocument/2006/relationships/tags" Target="../tags/tag162.xml"/><Relationship Id="rId18" Type="http://schemas.openxmlformats.org/officeDocument/2006/relationships/slideLayout" Target="../slideLayouts/slideLayout18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63B4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9"/>
            </p:custDataLst>
          </p:nvPr>
        </p:nvSpPr>
        <p:spPr>
          <a:xfrm>
            <a:off x="669882" y="443230"/>
            <a:ext cx="10852237" cy="441964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0"/>
            </p:custDataLst>
          </p:nvPr>
        </p:nvSpPr>
        <p:spPr>
          <a:xfrm>
            <a:off x="669882" y="952508"/>
            <a:ext cx="10852237" cy="5388907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21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22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23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2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400" b="1" u="none" strike="noStrike" kern="1200" cap="none" spc="200" normalizeH="0" baseline="0">
          <a:solidFill>
            <a:schemeClr val="bg1"/>
          </a:solidFill>
          <a:uFillTx/>
          <a:latin typeface="Arial" panose="020B0604020202020204" pitchFamily="34" charset="0"/>
          <a:ea typeface="微软雅黑" panose="020B050302020402020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bg1"/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150" normalizeH="0" baseline="0">
          <a:solidFill>
            <a:schemeClr val="bg1"/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bg1"/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bg1"/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bg1"/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6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69.xml"/><Relationship Id="rId1" Type="http://schemas.openxmlformats.org/officeDocument/2006/relationships/image" Target="../media/image2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70.xml"/><Relationship Id="rId1" Type="http://schemas.openxmlformats.org/officeDocument/2006/relationships/image" Target="../media/image2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71.xml"/><Relationship Id="rId1" Type="http://schemas.openxmlformats.org/officeDocument/2006/relationships/image" Target="../media/image2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72.xml"/><Relationship Id="rId1" Type="http://schemas.openxmlformats.org/officeDocument/2006/relationships/image" Target="../media/image2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73.xml"/><Relationship Id="rId1" Type="http://schemas.openxmlformats.org/officeDocument/2006/relationships/image" Target="../media/image2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74.xml"/><Relationship Id="rId1" Type="http://schemas.openxmlformats.org/officeDocument/2006/relationships/image" Target="../media/image2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p>
            <a:r>
              <a:rPr lang="zh-CN" altLang="en-US">
                <a:sym typeface="+mn-ea"/>
              </a:rPr>
              <a:t>机械效率计算题练习</a:t>
            </a:r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659765" y="763270"/>
            <a:ext cx="10701655" cy="1476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zh-CN" b="0">
                <a:cs typeface="ＭＳ 明朝" charset="0"/>
              </a:rPr>
              <a:t>如图所示，搬运工人用滑轮组提升重</a:t>
            </a:r>
            <a:r>
              <a:rPr lang="en-US" b="0">
                <a:latin typeface="Cambria" panose="02040503050406030204" charset="0"/>
                <a:cs typeface="ＭＳ 明朝" charset="0"/>
              </a:rPr>
              <a:t>540N</a:t>
            </a:r>
            <a:r>
              <a:rPr lang="zh-CN" b="0">
                <a:cs typeface="ＭＳ 明朝" charset="0"/>
              </a:rPr>
              <a:t>的物体，所用的拉力</a:t>
            </a:r>
            <a:r>
              <a:rPr lang="en-US" b="0">
                <a:latin typeface="Cambria" panose="02040503050406030204" charset="0"/>
                <a:cs typeface="ＭＳ 明朝" charset="0"/>
              </a:rPr>
              <a:t>F</a:t>
            </a:r>
            <a:r>
              <a:rPr lang="zh-CN" b="0">
                <a:cs typeface="ＭＳ 明朝" charset="0"/>
              </a:rPr>
              <a:t>为</a:t>
            </a:r>
            <a:r>
              <a:rPr lang="en-US" b="0">
                <a:latin typeface="Cambria" panose="02040503050406030204" charset="0"/>
                <a:cs typeface="ＭＳ 明朝" charset="0"/>
              </a:rPr>
              <a:t>200N</a:t>
            </a:r>
            <a:r>
              <a:rPr lang="zh-CN" b="0">
                <a:cs typeface="ＭＳ 明朝" charset="0"/>
              </a:rPr>
              <a:t>，物体以</a:t>
            </a:r>
            <a:r>
              <a:rPr lang="en-US" b="0">
                <a:latin typeface="Cambria" panose="02040503050406030204" charset="0"/>
                <a:cs typeface="ＭＳ 明朝" charset="0"/>
              </a:rPr>
              <a:t>0.2m/s</a:t>
            </a:r>
            <a:r>
              <a:rPr lang="zh-CN" b="0">
                <a:cs typeface="ＭＳ 明朝" charset="0"/>
              </a:rPr>
              <a:t>的速度匀速上升了</a:t>
            </a:r>
            <a:r>
              <a:rPr lang="en-US" b="0">
                <a:latin typeface="Cambria" panose="02040503050406030204" charset="0"/>
                <a:cs typeface="ＭＳ 明朝" charset="0"/>
              </a:rPr>
              <a:t>10</a:t>
            </a:r>
            <a:r>
              <a:rPr lang="zh-CN" b="0">
                <a:cs typeface="ＭＳ 明朝" charset="0"/>
              </a:rPr>
              <a:t>秒，（不计绳重，绳与滑轮的摩擦）求：（</a:t>
            </a:r>
            <a:r>
              <a:rPr lang="en-US" b="0">
                <a:latin typeface="Cambria" panose="02040503050406030204" charset="0"/>
                <a:cs typeface="ＭＳ 明朝" charset="0"/>
              </a:rPr>
              <a:t>1</a:t>
            </a:r>
            <a:r>
              <a:rPr lang="zh-CN" b="0">
                <a:cs typeface="ＭＳ 明朝" charset="0"/>
              </a:rPr>
              <a:t>）有用功；（</a:t>
            </a:r>
            <a:r>
              <a:rPr lang="en-US" b="0">
                <a:latin typeface="Cambria" panose="02040503050406030204" charset="0"/>
                <a:cs typeface="ＭＳ 明朝" charset="0"/>
              </a:rPr>
              <a:t>2</a:t>
            </a:r>
            <a:r>
              <a:rPr lang="zh-CN" b="0">
                <a:cs typeface="ＭＳ 明朝" charset="0"/>
              </a:rPr>
              <a:t>）拉力</a:t>
            </a:r>
            <a:r>
              <a:rPr lang="en-US" b="0">
                <a:latin typeface="Cambria" panose="02040503050406030204" charset="0"/>
                <a:cs typeface="ＭＳ 明朝" charset="0"/>
              </a:rPr>
              <a:t>F</a:t>
            </a:r>
            <a:r>
              <a:rPr lang="zh-CN" b="0">
                <a:cs typeface="ＭＳ 明朝" charset="0"/>
              </a:rPr>
              <a:t>做功的功率；（</a:t>
            </a:r>
            <a:r>
              <a:rPr lang="en-US" b="0">
                <a:latin typeface="Cambria" panose="02040503050406030204" charset="0"/>
                <a:cs typeface="ＭＳ 明朝" charset="0"/>
              </a:rPr>
              <a:t>3</a:t>
            </a:r>
            <a:r>
              <a:rPr lang="zh-CN" b="0">
                <a:cs typeface="ＭＳ 明朝" charset="0"/>
              </a:rPr>
              <a:t>）若物重只有</a:t>
            </a:r>
            <a:r>
              <a:rPr lang="en-US" b="0">
                <a:latin typeface="Cambria" panose="02040503050406030204" charset="0"/>
                <a:cs typeface="ＭＳ 明朝" charset="0"/>
              </a:rPr>
              <a:t>240N</a:t>
            </a:r>
            <a:r>
              <a:rPr lang="zh-CN" b="0">
                <a:cs typeface="ＭＳ 明朝" charset="0"/>
              </a:rPr>
              <a:t>，滑轮组的机械效率。</a:t>
            </a:r>
            <a:endParaRPr lang="zh-CN" altLang="en-US" b="0">
              <a:cs typeface="ＭＳ 明朝" charset="0"/>
            </a:endParaRPr>
          </a:p>
        </p:txBody>
      </p:sp>
      <p:pic>
        <p:nvPicPr>
          <p:cNvPr id="4" name="图片 3"/>
          <p:cNvPicPr/>
          <p:nvPr/>
        </p:nvPicPr>
        <p:blipFill>
          <a:blip r:embed="rId1"/>
          <a:stretch>
            <a:fillRect/>
          </a:stretch>
        </p:blipFill>
        <p:spPr>
          <a:xfrm>
            <a:off x="777875" y="2793365"/>
            <a:ext cx="1604010" cy="172466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1" name="文本框 100"/>
          <p:cNvSpPr txBox="1"/>
          <p:nvPr/>
        </p:nvSpPr>
        <p:spPr>
          <a:xfrm>
            <a:off x="3556000" y="5949633"/>
            <a:ext cx="5080000" cy="42989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indent="0"/>
            <a:r>
              <a:rPr lang="en-US" sz="1100" b="0">
                <a:latin typeface="Cambria" panose="02040503050406030204" charset="0"/>
                <a:cs typeface="ＭＳ 明朝" charset="0"/>
              </a:rPr>
              <a:t> </a:t>
            </a:r>
            <a:endParaRPr lang="zh-CN" altLang="en-US"/>
          </a:p>
        </p:txBody>
      </p:sp>
    </p:spTree>
    <p:custDataLst>
      <p:tags r:id="rId2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4" name="文本框 103"/>
          <p:cNvSpPr txBox="1"/>
          <p:nvPr/>
        </p:nvSpPr>
        <p:spPr>
          <a:xfrm>
            <a:off x="1029335" y="567690"/>
            <a:ext cx="10347325" cy="1476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zh-CN" b="0">
                <a:cs typeface="ＭＳ 明朝" charset="0"/>
              </a:rPr>
              <a:t>如图是工人师傅用滑轮组提升建筑材料的示意图，在</a:t>
            </a:r>
            <a:r>
              <a:rPr lang="en-US" b="0">
                <a:latin typeface="Cambria" panose="02040503050406030204" charset="0"/>
                <a:cs typeface="ＭＳ 明朝" charset="0"/>
              </a:rPr>
              <a:t>400N</a:t>
            </a:r>
            <a:r>
              <a:rPr lang="zh-CN" b="0">
                <a:cs typeface="ＭＳ 明朝" charset="0"/>
              </a:rPr>
              <a:t>的拉力作用下，使质量为</a:t>
            </a:r>
            <a:r>
              <a:rPr lang="en-US" b="0">
                <a:latin typeface="Cambria" panose="02040503050406030204" charset="0"/>
                <a:cs typeface="ＭＳ 明朝" charset="0"/>
              </a:rPr>
              <a:t>70kg</a:t>
            </a:r>
            <a:r>
              <a:rPr lang="zh-CN" b="0">
                <a:cs typeface="ＭＳ 明朝" charset="0"/>
              </a:rPr>
              <a:t>的建筑材料在</a:t>
            </a:r>
            <a:r>
              <a:rPr lang="en-US" b="0">
                <a:latin typeface="Cambria" panose="02040503050406030204" charset="0"/>
                <a:cs typeface="ＭＳ 明朝" charset="0"/>
              </a:rPr>
              <a:t>10s</a:t>
            </a:r>
            <a:r>
              <a:rPr lang="zh-CN" b="0">
                <a:cs typeface="ＭＳ 明朝" charset="0"/>
              </a:rPr>
              <a:t>的时间里，匀速竖直上升了</a:t>
            </a:r>
            <a:r>
              <a:rPr lang="en-US" b="0">
                <a:latin typeface="Cambria" panose="02040503050406030204" charset="0"/>
                <a:cs typeface="ＭＳ 明朝" charset="0"/>
              </a:rPr>
              <a:t>2m</a:t>
            </a:r>
            <a:r>
              <a:rPr lang="zh-CN" b="0">
                <a:cs typeface="ＭＳ 明朝" charset="0"/>
              </a:rPr>
              <a:t>。不计绳子重力和摩擦，</a:t>
            </a:r>
            <a:r>
              <a:rPr lang="en-US" b="0">
                <a:latin typeface="Cambria" panose="02040503050406030204" charset="0"/>
                <a:cs typeface="ＭＳ 明朝" charset="0"/>
              </a:rPr>
              <a:t>g</a:t>
            </a:r>
            <a:r>
              <a:rPr lang="zh-CN" b="0">
                <a:cs typeface="ＭＳ 明朝" charset="0"/>
              </a:rPr>
              <a:t>取</a:t>
            </a:r>
            <a:r>
              <a:rPr lang="en-US" b="0">
                <a:latin typeface="Cambria" panose="02040503050406030204" charset="0"/>
                <a:cs typeface="ＭＳ 明朝" charset="0"/>
              </a:rPr>
              <a:t>10N/kg</a:t>
            </a:r>
            <a:r>
              <a:rPr lang="zh-CN" b="0">
                <a:cs typeface="ＭＳ 明朝" charset="0"/>
              </a:rPr>
              <a:t>，求：（</a:t>
            </a:r>
            <a:r>
              <a:rPr lang="en-US" b="0">
                <a:latin typeface="Cambria" panose="02040503050406030204" charset="0"/>
                <a:cs typeface="ＭＳ 明朝" charset="0"/>
              </a:rPr>
              <a:t>1</a:t>
            </a:r>
            <a:r>
              <a:rPr lang="zh-CN" b="0">
                <a:cs typeface="ＭＳ 明朝" charset="0"/>
              </a:rPr>
              <a:t>）拉力的功率</a:t>
            </a:r>
            <a:r>
              <a:rPr lang="en-US" b="0">
                <a:latin typeface="Cambria" panose="02040503050406030204" charset="0"/>
                <a:cs typeface="ＭＳ 明朝" charset="0"/>
              </a:rPr>
              <a:t>P</a:t>
            </a:r>
            <a:r>
              <a:rPr lang="zh-CN" b="0">
                <a:cs typeface="ＭＳ 明朝" charset="0"/>
              </a:rPr>
              <a:t>；（</a:t>
            </a:r>
            <a:r>
              <a:rPr lang="en-US" b="0">
                <a:latin typeface="Cambria" panose="02040503050406030204" charset="0"/>
                <a:cs typeface="ＭＳ 明朝" charset="0"/>
              </a:rPr>
              <a:t>2</a:t>
            </a:r>
            <a:r>
              <a:rPr lang="zh-CN" b="0">
                <a:cs typeface="ＭＳ 明朝" charset="0"/>
              </a:rPr>
              <a:t>）滑轮组的机械效率</a:t>
            </a:r>
            <a:r>
              <a:rPr lang="en-US" b="0">
                <a:latin typeface="Cambria" panose="02040503050406030204" charset="0"/>
                <a:cs typeface="ＭＳ 明朝" charset="0"/>
              </a:rPr>
              <a:t>η</a:t>
            </a:r>
            <a:r>
              <a:rPr lang="zh-CN" b="0">
                <a:cs typeface="ＭＳ 明朝" charset="0"/>
              </a:rPr>
              <a:t>；（</a:t>
            </a:r>
            <a:r>
              <a:rPr lang="en-US" b="0">
                <a:latin typeface="Cambria" panose="02040503050406030204" charset="0"/>
                <a:cs typeface="ＭＳ 明朝" charset="0"/>
              </a:rPr>
              <a:t>3</a:t>
            </a:r>
            <a:r>
              <a:rPr lang="zh-CN" b="0">
                <a:cs typeface="ＭＳ 明朝" charset="0"/>
              </a:rPr>
              <a:t>）动滑轮的重力</a:t>
            </a:r>
            <a:r>
              <a:rPr lang="en-US" b="0">
                <a:latin typeface="Cambria" panose="02040503050406030204" charset="0"/>
                <a:cs typeface="ＭＳ 明朝" charset="0"/>
              </a:rPr>
              <a:t>G</a:t>
            </a:r>
            <a:r>
              <a:rPr lang="zh-CN" b="0" baseline="-25000">
                <a:cs typeface="ＭＳ 明朝" charset="0"/>
              </a:rPr>
              <a:t>动</a:t>
            </a:r>
            <a:r>
              <a:rPr lang="zh-CN" b="0">
                <a:cs typeface="ＭＳ 明朝" charset="0"/>
              </a:rPr>
              <a:t>。</a:t>
            </a:r>
            <a:endParaRPr lang="zh-CN" altLang="en-US" b="0">
              <a:cs typeface="ＭＳ 明朝" charset="0"/>
            </a:endParaRPr>
          </a:p>
        </p:txBody>
      </p:sp>
      <p:pic>
        <p:nvPicPr>
          <p:cNvPr id="4" name="图片 3"/>
          <p:cNvPicPr/>
          <p:nvPr/>
        </p:nvPicPr>
        <p:blipFill>
          <a:blip r:embed="rId1"/>
          <a:stretch>
            <a:fillRect/>
          </a:stretch>
        </p:blipFill>
        <p:spPr>
          <a:xfrm>
            <a:off x="1029335" y="2354580"/>
            <a:ext cx="1678305" cy="324294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5" name="文本框 104"/>
          <p:cNvSpPr txBox="1"/>
          <p:nvPr/>
        </p:nvSpPr>
        <p:spPr>
          <a:xfrm>
            <a:off x="3556000" y="6682105"/>
            <a:ext cx="5080000" cy="42989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indent="0"/>
            <a:r>
              <a:rPr lang="en-US" sz="1100" b="0">
                <a:latin typeface="Cambria" panose="02040503050406030204" charset="0"/>
                <a:cs typeface="ＭＳ 明朝" charset="0"/>
              </a:rPr>
              <a:t> </a:t>
            </a:r>
            <a:endParaRPr lang="zh-CN" altLang="en-US"/>
          </a:p>
        </p:txBody>
      </p:sp>
    </p:spTree>
    <p:custDataLst>
      <p:tags r:id="rId2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" name="文本框 101"/>
          <p:cNvSpPr txBox="1"/>
          <p:nvPr/>
        </p:nvSpPr>
        <p:spPr>
          <a:xfrm>
            <a:off x="977265" y="802005"/>
            <a:ext cx="10401300" cy="17532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zh-CN" b="0">
                <a:cs typeface="ＭＳ 明朝" charset="0"/>
              </a:rPr>
              <a:t>如图是泸州港口的轨道式龙门吊设备的简化机械示意图。在货船水平甲板上被吊起的集装箱体质量是</a:t>
            </a:r>
            <a:r>
              <a:rPr lang="en-US" b="0">
                <a:latin typeface="Cambria" panose="02040503050406030204" charset="0"/>
                <a:cs typeface="ＭＳ 明朝" charset="0"/>
              </a:rPr>
              <a:t>76</a:t>
            </a:r>
            <a:r>
              <a:rPr lang="zh-CN" b="0">
                <a:cs typeface="ＭＳ 明朝" charset="0"/>
              </a:rPr>
              <a:t>吨，底面积</a:t>
            </a:r>
            <a:r>
              <a:rPr lang="en-US" b="0">
                <a:latin typeface="Cambria" panose="02040503050406030204" charset="0"/>
                <a:cs typeface="ＭＳ 明朝" charset="0"/>
              </a:rPr>
              <a:t>5m</a:t>
            </a:r>
            <a:r>
              <a:rPr lang="en-US" b="0" baseline="30000">
                <a:latin typeface="Cambria" panose="02040503050406030204" charset="0"/>
                <a:cs typeface="ＭＳ 明朝" charset="0"/>
              </a:rPr>
              <a:t>2</a:t>
            </a:r>
            <a:r>
              <a:rPr lang="zh-CN" b="0">
                <a:cs typeface="ＭＳ 明朝" charset="0"/>
              </a:rPr>
              <a:t>，每个滑轮的重力均为</a:t>
            </a:r>
            <a:r>
              <a:rPr lang="en-US" b="0">
                <a:latin typeface="Cambria" panose="02040503050406030204" charset="0"/>
                <a:cs typeface="ＭＳ 明朝" charset="0"/>
              </a:rPr>
              <a:t>4.0×10</a:t>
            </a:r>
            <a:r>
              <a:rPr lang="en-US" b="0" baseline="30000">
                <a:latin typeface="Cambria" panose="02040503050406030204" charset="0"/>
                <a:cs typeface="ＭＳ 明朝" charset="0"/>
              </a:rPr>
              <a:t>4</a:t>
            </a:r>
            <a:r>
              <a:rPr lang="en-US" b="0">
                <a:latin typeface="Cambria" panose="02040503050406030204" charset="0"/>
                <a:cs typeface="ＭＳ 明朝" charset="0"/>
              </a:rPr>
              <a:t>N</a:t>
            </a:r>
            <a:r>
              <a:rPr lang="zh-CN" b="0">
                <a:cs typeface="ＭＳ 明朝" charset="0"/>
              </a:rPr>
              <a:t>，在绳子自由端拉力</a:t>
            </a:r>
            <a:r>
              <a:rPr lang="en-US" b="0">
                <a:latin typeface="Cambria" panose="02040503050406030204" charset="0"/>
                <a:cs typeface="ＭＳ 明朝" charset="0"/>
              </a:rPr>
              <a:t>F</a:t>
            </a:r>
            <a:r>
              <a:rPr lang="zh-CN" b="0">
                <a:cs typeface="ＭＳ 明朝" charset="0"/>
              </a:rPr>
              <a:t>＝</a:t>
            </a:r>
            <a:r>
              <a:rPr lang="en-US" b="0">
                <a:latin typeface="Cambria" panose="02040503050406030204" charset="0"/>
                <a:cs typeface="ＭＳ 明朝" charset="0"/>
              </a:rPr>
              <a:t>4×10</a:t>
            </a:r>
            <a:r>
              <a:rPr lang="en-US" b="0" baseline="30000">
                <a:latin typeface="Cambria" panose="02040503050406030204" charset="0"/>
                <a:cs typeface="ＭＳ 明朝" charset="0"/>
              </a:rPr>
              <a:t>5</a:t>
            </a:r>
            <a:r>
              <a:rPr lang="en-US" b="0">
                <a:latin typeface="Cambria" panose="02040503050406030204" charset="0"/>
                <a:cs typeface="ＭＳ 明朝" charset="0"/>
              </a:rPr>
              <a:t>N</a:t>
            </a:r>
            <a:r>
              <a:rPr lang="zh-CN" b="0">
                <a:cs typeface="ＭＳ 明朝" charset="0"/>
              </a:rPr>
              <a:t>的作用下，集装箱以在空中匀速竖直上升（绳重和摩擦不计，取</a:t>
            </a:r>
            <a:r>
              <a:rPr lang="en-US" b="0">
                <a:latin typeface="Cambria" panose="02040503050406030204" charset="0"/>
                <a:cs typeface="ＭＳ 明朝" charset="0"/>
              </a:rPr>
              <a:t>g</a:t>
            </a:r>
            <a:r>
              <a:rPr lang="zh-CN" b="0">
                <a:cs typeface="ＭＳ 明朝" charset="0"/>
              </a:rPr>
              <a:t>＝</a:t>
            </a:r>
            <a:r>
              <a:rPr lang="en-US" b="0">
                <a:latin typeface="Cambria" panose="02040503050406030204" charset="0"/>
                <a:cs typeface="ＭＳ 明朝" charset="0"/>
              </a:rPr>
              <a:t>10N/kg</a:t>
            </a:r>
            <a:r>
              <a:rPr lang="zh-CN" b="0">
                <a:cs typeface="ＭＳ 明朝" charset="0"/>
              </a:rPr>
              <a:t>）。求：（</a:t>
            </a:r>
            <a:r>
              <a:rPr lang="en-US" b="0">
                <a:latin typeface="Cambria" panose="02040503050406030204" charset="0"/>
                <a:cs typeface="ＭＳ 明朝" charset="0"/>
              </a:rPr>
              <a:t>1</a:t>
            </a:r>
            <a:r>
              <a:rPr lang="zh-CN" b="0">
                <a:cs typeface="ＭＳ 明朝" charset="0"/>
              </a:rPr>
              <a:t>）该集装箱的重力；（</a:t>
            </a:r>
            <a:r>
              <a:rPr lang="en-US" b="0">
                <a:latin typeface="Cambria" panose="02040503050406030204" charset="0"/>
                <a:cs typeface="ＭＳ 明朝" charset="0"/>
              </a:rPr>
              <a:t>2</a:t>
            </a:r>
            <a:r>
              <a:rPr lang="zh-CN" b="0">
                <a:cs typeface="ＭＳ 明朝" charset="0"/>
              </a:rPr>
              <a:t>）该滑轮组的机械效率；（</a:t>
            </a:r>
            <a:r>
              <a:rPr lang="en-US" b="0">
                <a:latin typeface="Cambria" panose="02040503050406030204" charset="0"/>
                <a:cs typeface="ＭＳ 明朝" charset="0"/>
              </a:rPr>
              <a:t>3</a:t>
            </a:r>
            <a:r>
              <a:rPr lang="zh-CN" b="0">
                <a:cs typeface="ＭＳ 明朝" charset="0"/>
              </a:rPr>
              <a:t>）在起吊集装箱的过程中，绳子自由端拉力为</a:t>
            </a:r>
            <a:r>
              <a:rPr lang="en-US" b="0">
                <a:latin typeface="Cambria" panose="02040503050406030204" charset="0"/>
                <a:cs typeface="ＭＳ 明朝" charset="0"/>
              </a:rPr>
              <a:t>1.5×10</a:t>
            </a:r>
            <a:r>
              <a:rPr lang="en-US" b="0" baseline="30000">
                <a:latin typeface="Cambria" panose="02040503050406030204" charset="0"/>
                <a:cs typeface="ＭＳ 明朝" charset="0"/>
              </a:rPr>
              <a:t>5</a:t>
            </a:r>
            <a:r>
              <a:rPr lang="en-US" b="0">
                <a:latin typeface="Cambria" panose="02040503050406030204" charset="0"/>
                <a:cs typeface="ＭＳ 明朝" charset="0"/>
              </a:rPr>
              <a:t>N</a:t>
            </a:r>
            <a:r>
              <a:rPr lang="zh-CN" b="0">
                <a:cs typeface="ＭＳ 明朝" charset="0"/>
              </a:rPr>
              <a:t>时，集装箱对水平甲板的压强。</a:t>
            </a:r>
            <a:endParaRPr lang="zh-CN" altLang="en-US" b="0">
              <a:cs typeface="ＭＳ 明朝" charset="0"/>
            </a:endParaRPr>
          </a:p>
        </p:txBody>
      </p:sp>
      <p:pic>
        <p:nvPicPr>
          <p:cNvPr id="4" name="图片 3"/>
          <p:cNvPicPr/>
          <p:nvPr/>
        </p:nvPicPr>
        <p:blipFill>
          <a:blip r:embed="rId1"/>
          <a:stretch>
            <a:fillRect/>
          </a:stretch>
        </p:blipFill>
        <p:spPr>
          <a:xfrm>
            <a:off x="841375" y="2636520"/>
            <a:ext cx="1815465" cy="267271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3" name="文本框 102"/>
          <p:cNvSpPr txBox="1"/>
          <p:nvPr/>
        </p:nvSpPr>
        <p:spPr>
          <a:xfrm>
            <a:off x="3556000" y="6298883"/>
            <a:ext cx="5080000" cy="42989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indent="0"/>
            <a:r>
              <a:rPr lang="en-US" sz="1100" b="0">
                <a:latin typeface="Cambria" panose="02040503050406030204" charset="0"/>
                <a:cs typeface="ＭＳ 明朝" charset="0"/>
              </a:rPr>
              <a:t> </a:t>
            </a:r>
            <a:endParaRPr lang="zh-CN" altLang="en-US"/>
          </a:p>
        </p:txBody>
      </p:sp>
    </p:spTree>
    <p:custDataLst>
      <p:tags r:id="rId2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1" name="文本框 100"/>
          <p:cNvSpPr txBox="1"/>
          <p:nvPr/>
        </p:nvSpPr>
        <p:spPr>
          <a:xfrm>
            <a:off x="996315" y="695325"/>
            <a:ext cx="10553700" cy="1476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zh-CN" b="0">
                <a:cs typeface="ＭＳ 明朝" charset="0"/>
              </a:rPr>
              <a:t>如图甲所示，用水平拉力</a:t>
            </a:r>
            <a:r>
              <a:rPr lang="en-US" b="0">
                <a:latin typeface="Cambria" panose="02040503050406030204" charset="0"/>
                <a:cs typeface="ＭＳ 明朝" charset="0"/>
              </a:rPr>
              <a:t>F1=20N</a:t>
            </a:r>
            <a:r>
              <a:rPr lang="zh-CN" b="0">
                <a:cs typeface="ＭＳ 明朝" charset="0"/>
              </a:rPr>
              <a:t>拉着重为</a:t>
            </a:r>
            <a:r>
              <a:rPr lang="en-US" b="0">
                <a:latin typeface="Cambria" panose="02040503050406030204" charset="0"/>
                <a:cs typeface="ＭＳ 明朝" charset="0"/>
              </a:rPr>
              <a:t>500N</a:t>
            </a:r>
            <a:r>
              <a:rPr lang="zh-CN" b="0">
                <a:cs typeface="ＭＳ 明朝" charset="0"/>
              </a:rPr>
              <a:t>的物体在水平路面上匀速移动</a:t>
            </a:r>
            <a:r>
              <a:rPr lang="en-US" b="0">
                <a:latin typeface="Cambria" panose="02040503050406030204" charset="0"/>
                <a:cs typeface="ＭＳ 明朝" charset="0"/>
              </a:rPr>
              <a:t>1m</a:t>
            </a:r>
            <a:r>
              <a:rPr lang="zh-CN" b="0">
                <a:cs typeface="ＭＳ 明朝" charset="0"/>
              </a:rPr>
              <a:t>的距离，如图乙所示，用水平拉力</a:t>
            </a:r>
            <a:r>
              <a:rPr lang="en-US" b="0">
                <a:latin typeface="Cambria" panose="02040503050406030204" charset="0"/>
                <a:cs typeface="ＭＳ 明朝" charset="0"/>
              </a:rPr>
              <a:t>F2=12.5N</a:t>
            </a:r>
            <a:r>
              <a:rPr lang="zh-CN" b="0">
                <a:cs typeface="ＭＳ 明朝" charset="0"/>
              </a:rPr>
              <a:t>拉着同一物体在同一路面上也匀速移动</a:t>
            </a:r>
            <a:r>
              <a:rPr lang="en-US" b="0">
                <a:latin typeface="Cambria" panose="02040503050406030204" charset="0"/>
                <a:cs typeface="ＭＳ 明朝" charset="0"/>
              </a:rPr>
              <a:t>1m</a:t>
            </a:r>
            <a:r>
              <a:rPr lang="zh-CN" b="0">
                <a:cs typeface="ＭＳ 明朝" charset="0"/>
              </a:rPr>
              <a:t>的距离，求图乙中使用动滑轮时的：（</a:t>
            </a:r>
            <a:r>
              <a:rPr lang="en-US" b="0">
                <a:latin typeface="Cambria" panose="02040503050406030204" charset="0"/>
                <a:cs typeface="ＭＳ 明朝" charset="0"/>
              </a:rPr>
              <a:t>1</a:t>
            </a:r>
            <a:r>
              <a:rPr lang="zh-CN" b="0">
                <a:cs typeface="ＭＳ 明朝" charset="0"/>
              </a:rPr>
              <a:t>）有用功；（</a:t>
            </a:r>
            <a:r>
              <a:rPr lang="en-US" b="0">
                <a:latin typeface="Cambria" panose="02040503050406030204" charset="0"/>
                <a:cs typeface="ＭＳ 明朝" charset="0"/>
              </a:rPr>
              <a:t>2</a:t>
            </a:r>
            <a:r>
              <a:rPr lang="zh-CN" b="0">
                <a:cs typeface="ＭＳ 明朝" charset="0"/>
              </a:rPr>
              <a:t>）总功；（</a:t>
            </a:r>
            <a:r>
              <a:rPr lang="en-US" b="0">
                <a:latin typeface="Cambria" panose="02040503050406030204" charset="0"/>
                <a:cs typeface="ＭＳ 明朝" charset="0"/>
              </a:rPr>
              <a:t>3</a:t>
            </a:r>
            <a:r>
              <a:rPr lang="zh-CN" b="0">
                <a:cs typeface="ＭＳ 明朝" charset="0"/>
              </a:rPr>
              <a:t>）机械效率。</a:t>
            </a:r>
            <a:endParaRPr lang="zh-CN" altLang="en-US" b="0">
              <a:cs typeface="ＭＳ 明朝" charset="0"/>
            </a:endParaRPr>
          </a:p>
        </p:txBody>
      </p:sp>
      <p:pic>
        <p:nvPicPr>
          <p:cNvPr id="4" name="图片 3"/>
          <p:cNvPicPr/>
          <p:nvPr/>
        </p:nvPicPr>
        <p:blipFill>
          <a:blip r:embed="rId1"/>
          <a:stretch>
            <a:fillRect/>
          </a:stretch>
        </p:blipFill>
        <p:spPr>
          <a:xfrm>
            <a:off x="4267200" y="1746250"/>
            <a:ext cx="3919855" cy="100520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" name="文本框 101"/>
          <p:cNvSpPr txBox="1"/>
          <p:nvPr/>
        </p:nvSpPr>
        <p:spPr>
          <a:xfrm>
            <a:off x="3556000" y="4186555"/>
            <a:ext cx="5080000" cy="42989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indent="0"/>
            <a:r>
              <a:rPr lang="en-US" sz="1100" b="0">
                <a:latin typeface="Cambria" panose="02040503050406030204" charset="0"/>
                <a:cs typeface="ＭＳ 明朝" charset="0"/>
              </a:rPr>
              <a:t> </a:t>
            </a:r>
            <a:endParaRPr lang="zh-CN" altLang="en-US"/>
          </a:p>
        </p:txBody>
      </p:sp>
    </p:spTree>
    <p:custDataLst>
      <p:tags r:id="rId2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3" name="文本框 102"/>
          <p:cNvSpPr txBox="1"/>
          <p:nvPr/>
        </p:nvSpPr>
        <p:spPr>
          <a:xfrm>
            <a:off x="766445" y="596900"/>
            <a:ext cx="10336530" cy="11988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zh-CN" b="0">
                <a:cs typeface="ＭＳ 明朝" charset="0"/>
              </a:rPr>
              <a:t>如图所示，斜面长</a:t>
            </a:r>
            <a:r>
              <a:rPr lang="en-US" b="0">
                <a:latin typeface="Cambria" panose="02040503050406030204" charset="0"/>
                <a:cs typeface="ＭＳ 明朝" charset="0"/>
              </a:rPr>
              <a:t>s=2m</a:t>
            </a:r>
            <a:r>
              <a:rPr lang="zh-CN" b="0">
                <a:cs typeface="ＭＳ 明朝" charset="0"/>
              </a:rPr>
              <a:t>，高</a:t>
            </a:r>
            <a:r>
              <a:rPr lang="en-US" b="0">
                <a:latin typeface="Cambria" panose="02040503050406030204" charset="0"/>
                <a:cs typeface="ＭＳ 明朝" charset="0"/>
              </a:rPr>
              <a:t>h=0.5m</a:t>
            </a:r>
            <a:r>
              <a:rPr lang="zh-CN" b="0">
                <a:cs typeface="ＭＳ 明朝" charset="0"/>
              </a:rPr>
              <a:t>。建筑工人将质量</a:t>
            </a:r>
            <a:r>
              <a:rPr lang="en-US" b="0">
                <a:latin typeface="Cambria" panose="02040503050406030204" charset="0"/>
                <a:cs typeface="ＭＳ 明朝" charset="0"/>
              </a:rPr>
              <a:t>m=40kg</a:t>
            </a:r>
            <a:r>
              <a:rPr lang="zh-CN" b="0">
                <a:cs typeface="ＭＳ 明朝" charset="0"/>
              </a:rPr>
              <a:t>的长方体，从斜面底端匀速拉到顶端时，用时</a:t>
            </a:r>
            <a:r>
              <a:rPr lang="en-US" b="0">
                <a:latin typeface="Cambria" panose="02040503050406030204" charset="0"/>
                <a:cs typeface="ＭＳ 明朝" charset="0"/>
              </a:rPr>
              <a:t>15s</a:t>
            </a:r>
            <a:r>
              <a:rPr lang="zh-CN" b="0">
                <a:cs typeface="ＭＳ 明朝" charset="0"/>
              </a:rPr>
              <a:t>，沿斜面向上的拉力</a:t>
            </a:r>
            <a:r>
              <a:rPr lang="en-US" b="0">
                <a:latin typeface="Cambria" panose="02040503050406030204" charset="0"/>
                <a:cs typeface="ＭＳ 明朝" charset="0"/>
              </a:rPr>
              <a:t>F=150N</a:t>
            </a:r>
            <a:r>
              <a:rPr lang="zh-CN" b="0">
                <a:cs typeface="ＭＳ 明朝" charset="0"/>
              </a:rPr>
              <a:t>。求：（</a:t>
            </a:r>
            <a:r>
              <a:rPr lang="en-US" b="0">
                <a:latin typeface="Cambria" panose="02040503050406030204" charset="0"/>
                <a:cs typeface="ＭＳ 明朝" charset="0"/>
              </a:rPr>
              <a:t>1</a:t>
            </a:r>
            <a:r>
              <a:rPr lang="zh-CN" b="0">
                <a:cs typeface="ＭＳ 明朝" charset="0"/>
              </a:rPr>
              <a:t>）斜面的机械效率（</a:t>
            </a:r>
            <a:r>
              <a:rPr lang="en-US" b="0">
                <a:latin typeface="Cambria" panose="02040503050406030204" charset="0"/>
                <a:cs typeface="ＭＳ 明朝" charset="0"/>
              </a:rPr>
              <a:t>2</a:t>
            </a:r>
            <a:r>
              <a:rPr lang="zh-CN" b="0">
                <a:cs typeface="ＭＳ 明朝" charset="0"/>
              </a:rPr>
              <a:t>）在斜面上匀速拉动物体过程中，物体所受摩擦力</a:t>
            </a:r>
            <a:endParaRPr lang="zh-CN" altLang="en-US" b="0">
              <a:cs typeface="ＭＳ 明朝" charset="0"/>
            </a:endParaRPr>
          </a:p>
        </p:txBody>
      </p:sp>
      <p:pic>
        <p:nvPicPr>
          <p:cNvPr id="4" name="图片 3"/>
          <p:cNvPicPr/>
          <p:nvPr/>
        </p:nvPicPr>
        <p:blipFill>
          <a:blip r:embed="rId1"/>
          <a:stretch>
            <a:fillRect/>
          </a:stretch>
        </p:blipFill>
        <p:spPr>
          <a:xfrm>
            <a:off x="694690" y="4999990"/>
            <a:ext cx="3467735" cy="1151890"/>
          </a:xfrm>
          <a:prstGeom prst="rect">
            <a:avLst/>
          </a:prstGeom>
          <a:noFill/>
          <a:ln w="9525">
            <a:noFill/>
          </a:ln>
        </p:spPr>
      </p:pic>
    </p:spTree>
    <p:custDataLst>
      <p:tags r:id="rId2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5" name="文本框 104"/>
          <p:cNvSpPr txBox="1"/>
          <p:nvPr/>
        </p:nvSpPr>
        <p:spPr>
          <a:xfrm>
            <a:off x="708660" y="936625"/>
            <a:ext cx="10298430" cy="17532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zh-CN" b="0">
                <a:cs typeface="ＭＳ 明朝" charset="0"/>
              </a:rPr>
              <a:t>如图所示，将一个质量为</a:t>
            </a:r>
            <a:r>
              <a:rPr lang="en-US" b="0">
                <a:latin typeface="Cambria" panose="02040503050406030204" charset="0"/>
                <a:cs typeface="ＭＳ 明朝" charset="0"/>
              </a:rPr>
              <a:t>0.5kg</a:t>
            </a:r>
            <a:r>
              <a:rPr lang="zh-CN" b="0">
                <a:cs typeface="ＭＳ 明朝" charset="0"/>
              </a:rPr>
              <a:t>的物体，从底端沿斜面匀速拉到顶端所用时间为</a:t>
            </a:r>
            <a:r>
              <a:rPr lang="en-US" b="0">
                <a:latin typeface="Cambria" panose="02040503050406030204" charset="0"/>
                <a:cs typeface="ＭＳ 明朝" charset="0"/>
              </a:rPr>
              <a:t>5s</a:t>
            </a:r>
            <a:r>
              <a:rPr lang="zh-CN" b="0">
                <a:cs typeface="ＭＳ 明朝" charset="0"/>
              </a:rPr>
              <a:t>，斜面长</a:t>
            </a:r>
            <a:r>
              <a:rPr lang="en-US" b="0">
                <a:latin typeface="Cambria" panose="02040503050406030204" charset="0"/>
                <a:cs typeface="ＭＳ 明朝" charset="0"/>
              </a:rPr>
              <a:t>s</a:t>
            </a:r>
            <a:r>
              <a:rPr lang="zh-CN" b="0">
                <a:cs typeface="ＭＳ 明朝" charset="0"/>
              </a:rPr>
              <a:t>为</a:t>
            </a:r>
            <a:r>
              <a:rPr lang="en-US" b="0">
                <a:latin typeface="Cambria" panose="02040503050406030204" charset="0"/>
                <a:cs typeface="ＭＳ 明朝" charset="0"/>
              </a:rPr>
              <a:t>1m</a:t>
            </a:r>
            <a:r>
              <a:rPr lang="zh-CN" b="0">
                <a:cs typeface="ＭＳ 明朝" charset="0"/>
              </a:rPr>
              <a:t>，高</a:t>
            </a:r>
            <a:r>
              <a:rPr lang="en-US" b="0">
                <a:latin typeface="Cambria" panose="02040503050406030204" charset="0"/>
                <a:cs typeface="ＭＳ 明朝" charset="0"/>
              </a:rPr>
              <a:t>h</a:t>
            </a:r>
            <a:r>
              <a:rPr lang="zh-CN" b="0">
                <a:cs typeface="ＭＳ 明朝" charset="0"/>
              </a:rPr>
              <a:t>为</a:t>
            </a:r>
            <a:r>
              <a:rPr lang="en-US" b="0">
                <a:latin typeface="Cambria" panose="02040503050406030204" charset="0"/>
                <a:cs typeface="ＭＳ 明朝" charset="0"/>
              </a:rPr>
              <a:t>0.4m</a:t>
            </a:r>
            <a:r>
              <a:rPr lang="zh-CN" b="0">
                <a:cs typeface="ＭＳ 明朝" charset="0"/>
              </a:rPr>
              <a:t>，斜面的效率为</a:t>
            </a:r>
            <a:r>
              <a:rPr lang="en-US" b="0">
                <a:latin typeface="Cambria" panose="02040503050406030204" charset="0"/>
                <a:cs typeface="ＭＳ 明朝" charset="0"/>
              </a:rPr>
              <a:t>80%</a:t>
            </a:r>
            <a:r>
              <a:rPr lang="zh-CN" b="0">
                <a:cs typeface="ＭＳ 明朝" charset="0"/>
              </a:rPr>
              <a:t>．（</a:t>
            </a:r>
            <a:r>
              <a:rPr lang="en-US" b="0">
                <a:latin typeface="Cambria" panose="02040503050406030204" charset="0"/>
                <a:cs typeface="ＭＳ 明朝" charset="0"/>
              </a:rPr>
              <a:t>g</a:t>
            </a:r>
            <a:r>
              <a:rPr lang="zh-CN" b="0">
                <a:cs typeface="ＭＳ 明朝" charset="0"/>
              </a:rPr>
              <a:t>取</a:t>
            </a:r>
            <a:r>
              <a:rPr lang="en-US" b="0">
                <a:latin typeface="Cambria" panose="02040503050406030204" charset="0"/>
                <a:cs typeface="ＭＳ 明朝" charset="0"/>
              </a:rPr>
              <a:t>10N/kg</a:t>
            </a:r>
            <a:r>
              <a:rPr lang="zh-CN" b="0">
                <a:cs typeface="ＭＳ 明朝" charset="0"/>
              </a:rPr>
              <a:t>）求：</a:t>
            </a:r>
            <a:endParaRPr lang="zh-CN" b="0">
              <a:cs typeface="ＭＳ 明朝" charset="0"/>
            </a:endParaRPr>
          </a:p>
          <a:p>
            <a:pPr indent="0"/>
            <a:r>
              <a:rPr lang="zh-CN">
                <a:cs typeface="ＭＳ 明朝" charset="0"/>
                <a:sym typeface="+mn-ea"/>
              </a:rPr>
              <a:t>（</a:t>
            </a:r>
            <a:r>
              <a:rPr lang="en-US">
                <a:latin typeface="Cambria" panose="02040503050406030204" charset="0"/>
                <a:cs typeface="ＭＳ 明朝" charset="0"/>
                <a:sym typeface="+mn-ea"/>
              </a:rPr>
              <a:t>1</a:t>
            </a:r>
            <a:r>
              <a:rPr lang="zh-CN">
                <a:cs typeface="ＭＳ 明朝" charset="0"/>
                <a:sym typeface="+mn-ea"/>
              </a:rPr>
              <a:t>）拉力所做的有用功；（</a:t>
            </a:r>
            <a:r>
              <a:rPr lang="en-US">
                <a:latin typeface="Cambria" panose="02040503050406030204" charset="0"/>
                <a:cs typeface="ＭＳ 明朝" charset="0"/>
                <a:sym typeface="+mn-ea"/>
              </a:rPr>
              <a:t>2</a:t>
            </a:r>
            <a:r>
              <a:rPr lang="zh-CN">
                <a:cs typeface="ＭＳ 明朝" charset="0"/>
                <a:sym typeface="+mn-ea"/>
              </a:rPr>
              <a:t>）拉力做功的功率；（</a:t>
            </a:r>
            <a:r>
              <a:rPr lang="en-US">
                <a:latin typeface="Cambria" panose="02040503050406030204" charset="0"/>
                <a:cs typeface="ＭＳ 明朝" charset="0"/>
                <a:sym typeface="+mn-ea"/>
              </a:rPr>
              <a:t>3</a:t>
            </a:r>
            <a:r>
              <a:rPr lang="zh-CN">
                <a:cs typeface="ＭＳ 明朝" charset="0"/>
                <a:sym typeface="+mn-ea"/>
              </a:rPr>
              <a:t>）物体在斜面上运动时受到的摩擦力。</a:t>
            </a:r>
            <a:endParaRPr lang="zh-CN" altLang="en-US"/>
          </a:p>
          <a:p>
            <a:pPr indent="0"/>
            <a:endParaRPr lang="zh-CN" altLang="en-US" b="0">
              <a:cs typeface="ＭＳ 明朝" charset="0"/>
            </a:endParaRPr>
          </a:p>
        </p:txBody>
      </p:sp>
      <p:pic>
        <p:nvPicPr>
          <p:cNvPr id="4" name="图片 3"/>
          <p:cNvPicPr/>
          <p:nvPr/>
        </p:nvPicPr>
        <p:blipFill>
          <a:blip r:embed="rId1"/>
          <a:stretch>
            <a:fillRect/>
          </a:stretch>
        </p:blipFill>
        <p:spPr>
          <a:xfrm>
            <a:off x="708660" y="2916872"/>
            <a:ext cx="3657600" cy="16383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6" name="文本框 105"/>
          <p:cNvSpPr txBox="1"/>
          <p:nvPr/>
        </p:nvSpPr>
        <p:spPr>
          <a:xfrm>
            <a:off x="3556000" y="3994467"/>
            <a:ext cx="5080000" cy="70675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indent="0"/>
            <a:r>
              <a:rPr lang="en-US" sz="1100" b="0">
                <a:latin typeface="Cambria" panose="02040503050406030204" charset="0"/>
                <a:cs typeface="ＭＳ 明朝" charset="0"/>
              </a:rPr>
              <a:t> </a:t>
            </a:r>
            <a:r>
              <a:rPr lang="zh-CN" sz="1100" b="0">
                <a:cs typeface="ＭＳ 明朝" charset="0"/>
              </a:rPr>
              <a:t></a:t>
            </a:r>
            <a:endParaRPr lang="zh-CN" altLang="en-US"/>
          </a:p>
        </p:txBody>
      </p:sp>
    </p:spTree>
    <p:custDataLst>
      <p:tags r:id="rId2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0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0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0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0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0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0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07.xml><?xml version="1.0" encoding="utf-8"?>
<p:tagLst xmlns:p="http://schemas.openxmlformats.org/presentationml/2006/main">
  <p:tag name="KSO_WM_SLIDE_BACKGROUND_TYPE" val="general"/>
  <p:tag name="KSO_WM_SLIDE_BK_DARK_LIGHT" val="1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108.xml><?xml version="1.0" encoding="utf-8"?>
<p:tagLst xmlns:p="http://schemas.openxmlformats.org/presentationml/2006/main">
  <p:tag name="KSO_WM_SLIDE_BACKGROUND_TYPE" val="general"/>
  <p:tag name="KSO_WM_SLIDE_BK_DARK_LIGHT" val="1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109.xml><?xml version="1.0" encoding="utf-8"?>
<p:tagLst xmlns:p="http://schemas.openxmlformats.org/presentationml/2006/main">
  <p:tag name="KSO_WM_SLIDE_BACKGROUND_TYPE" val="general"/>
  <p:tag name="KSO_WM_SLIDE_BK_DARK_LIGHT" val="1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y*1"/>
  <p:tag name="KSO_WM_UNIT_LAYERLEVEL" val="1"/>
  <p:tag name="KSO_WM_TAG_VERSION" val="1.0"/>
  <p:tag name="KSO_WM_BEAUTIFY_FLAG" val="#wm#"/>
  <p:tag name="KSO_WM_UNIT_TYPE" val="y"/>
  <p:tag name="KSO_WM_UNIT_INDEX" val="1"/>
</p:tagLst>
</file>

<file path=ppt/tags/tag110.xml><?xml version="1.0" encoding="utf-8"?>
<p:tagLst xmlns:p="http://schemas.openxmlformats.org/presentationml/2006/main">
  <p:tag name="KSO_WM_SLIDE_BACKGROUND_TYPE" val="general"/>
  <p:tag name="KSO_WM_SLIDE_BK_DARK_LIGHT" val="1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111.xml><?xml version="1.0" encoding="utf-8"?>
<p:tagLst xmlns:p="http://schemas.openxmlformats.org/presentationml/2006/main">
  <p:tag name="KSO_WM_SLIDE_BACKGROUND_TYPE" val="general"/>
  <p:tag name="KSO_WM_SLIDE_BK_DARK_LIGHT" val="1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112.xml><?xml version="1.0" encoding="utf-8"?>
<p:tagLst xmlns:p="http://schemas.openxmlformats.org/presentationml/2006/main">
  <p:tag name="KSO_WM_SLIDE_BACKGROUND_TYPE" val="frame"/>
  <p:tag name="KSO_WM_SLIDE_BK_DARK_LIGHT" val="1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3*i*1"/>
  <p:tag name="KSO_WM_UNIT_BK_DARK_LIGHT" val="2"/>
  <p:tag name="KSO_WM_UNIT_LAYERLEVEL" val="1"/>
  <p:tag name="KSO_WM_TAG_VERSION" val="1.0"/>
  <p:tag name="KSO_WM_BEAUTIFY_FLAG" val="#wm#"/>
</p:tagLst>
</file>

<file path=ppt/tags/tag113.xml><?xml version="1.0" encoding="utf-8"?>
<p:tagLst xmlns:p="http://schemas.openxmlformats.org/presentationml/2006/main">
  <p:tag name="KSO_WM_SLIDE_BACKGROUND_TYPE" val="frame"/>
  <p:tag name="KSO_WM_SLIDE_BK_DARK_LIGHT" val="1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114.xml><?xml version="1.0" encoding="utf-8"?>
<p:tagLst xmlns:p="http://schemas.openxmlformats.org/presentationml/2006/main">
  <p:tag name="KSO_WM_SLIDE_BACKGROUND_TYPE" val="frame"/>
  <p:tag name="KSO_WM_SLIDE_BK_DARK_LIGHT" val="1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115.xml><?xml version="1.0" encoding="utf-8"?>
<p:tagLst xmlns:p="http://schemas.openxmlformats.org/presentationml/2006/main">
  <p:tag name="KSO_WM_SLIDE_BACKGROUND_TYPE" val="frame"/>
  <p:tag name="KSO_WM_SLIDE_BK_DARK_LIGHT" val="1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116.xml><?xml version="1.0" encoding="utf-8"?>
<p:tagLst xmlns:p="http://schemas.openxmlformats.org/presentationml/2006/main">
  <p:tag name="KSO_WM_SLIDE_BACKGROUND_TYPE" val="frame"/>
  <p:tag name="KSO_WM_SLIDE_BK_DARK_LIGHT" val="1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117.xml><?xml version="1.0" encoding="utf-8"?>
<p:tagLst xmlns:p="http://schemas.openxmlformats.org/presentationml/2006/main">
  <p:tag name="KSO_WM_SLIDE_BACKGROUND_TYPE" val="frame"/>
  <p:tag name="KSO_WM_SLIDE_BK_DARK_LIGHT" val="1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118.xml><?xml version="1.0" encoding="utf-8"?>
<p:tagLst xmlns:p="http://schemas.openxmlformats.org/presentationml/2006/main">
  <p:tag name="KSO_WM_SLIDE_BACKGROUND_TYPE" val="frame"/>
  <p:tag name="KSO_WM_SLIDE_BK_DARK_LIGHT" val="1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119.xml><?xml version="1.0" encoding="utf-8"?>
<p:tagLst xmlns:p="http://schemas.openxmlformats.org/presentationml/2006/main">
  <p:tag name="KSO_WM_SLIDE_BACKGROUND_TYPE" val="frame"/>
  <p:tag name="KSO_WM_SLIDE_BK_DARK_LIGHT" val="1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20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4*i*1"/>
  <p:tag name="KSO_WM_UNIT_BK_DARK_LIGHT" val="1"/>
  <p:tag name="KSO_WM_UNIT_LAYERLEVEL" val="1"/>
  <p:tag name="KSO_WM_TAG_VERSION" val="1.0"/>
  <p:tag name="KSO_WM_BEAUTIFY_FLAG" val="#wm#"/>
</p:tagLst>
</file>

<file path=ppt/tags/tag121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122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123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124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125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126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127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128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5*i*1"/>
  <p:tag name="KSO_WM_UNIT_BK_DARK_LIGHT" val="1"/>
  <p:tag name="KSO_WM_UNIT_LAYERLEVEL" val="1"/>
  <p:tag name="KSO_WM_TAG_VERSION" val="1.0"/>
  <p:tag name="KSO_WM_BEAUTIFY_FLAG" val="#wm#"/>
</p:tagLst>
</file>

<file path=ppt/tags/tag129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30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31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32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33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34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35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36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6*i*1"/>
  <p:tag name="KSO_WM_UNIT_BK_DARK_LIGHT" val="1"/>
  <p:tag name="KSO_WM_UNIT_LAYERLEVEL" val="1"/>
  <p:tag name="KSO_WM_TAG_VERSION" val="1.0"/>
  <p:tag name="KSO_WM_BEAUTIFY_FLAG" val="#wm#"/>
</p:tagLst>
</file>

<file path=ppt/tags/tag137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38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39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40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41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42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43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45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7*i*1"/>
  <p:tag name="KSO_WM_UNIT_BK_DARK_LIGHT" val="1"/>
  <p:tag name="KSO_WM_UNIT_LAYERLEVEL" val="1"/>
  <p:tag name="KSO_WM_TAG_VERSION" val="1.0"/>
  <p:tag name="KSO_WM_BEAUTIFY_FLAG" val="#wm#"/>
</p:tagLst>
</file>

<file path=ppt/tags/tag146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47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48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49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50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51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52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53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54.xml><?xml version="1.0" encoding="utf-8"?>
<p:tagLst xmlns:p="http://schemas.openxmlformats.org/presentationml/2006/main">
  <p:tag name="KSO_WM_SLIDE_BACKGROUND_TYPE" val="belt"/>
  <p:tag name="KSO_WM_SLIDE_BK_DARK_LIGHT" val="1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8*i*1"/>
  <p:tag name="KSO_WM_UNIT_BK_DARK_LIGHT" val="2"/>
  <p:tag name="KSO_WM_UNIT_LAYERLEVEL" val="1"/>
  <p:tag name="KSO_WM_TAG_VERSION" val="1.0"/>
  <p:tag name="KSO_WM_BEAUTIFY_FLAG" val="#wm#"/>
</p:tagLst>
</file>

<file path=ppt/tags/tag155.xml><?xml version="1.0" encoding="utf-8"?>
<p:tagLst xmlns:p="http://schemas.openxmlformats.org/presentationml/2006/main">
  <p:tag name="KSO_WM_SLIDE_BACKGROUND_TYPE" val="belt"/>
  <p:tag name="KSO_WM_SLIDE_BK_DARK_LIGHT" val="1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56.xml><?xml version="1.0" encoding="utf-8"?>
<p:tagLst xmlns:p="http://schemas.openxmlformats.org/presentationml/2006/main">
  <p:tag name="KSO_WM_SLIDE_BACKGROUND_TYPE" val="belt"/>
  <p:tag name="KSO_WM_SLIDE_BK_DARK_LIGHT" val="1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57.xml><?xml version="1.0" encoding="utf-8"?>
<p:tagLst xmlns:p="http://schemas.openxmlformats.org/presentationml/2006/main">
  <p:tag name="KSO_WM_SLIDE_BACKGROUND_TYPE" val="belt"/>
  <p:tag name="KSO_WM_SLIDE_BK_DARK_LIGHT" val="1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58.xml><?xml version="1.0" encoding="utf-8"?>
<p:tagLst xmlns:p="http://schemas.openxmlformats.org/presentationml/2006/main">
  <p:tag name="KSO_WM_SLIDE_BACKGROUND_TYPE" val="belt"/>
  <p:tag name="KSO_WM_SLIDE_BK_DARK_LIGHT" val="1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59.xml><?xml version="1.0" encoding="utf-8"?>
<p:tagLst xmlns:p="http://schemas.openxmlformats.org/presentationml/2006/main">
  <p:tag name="KSO_WM_SLIDE_BACKGROUND_TYPE" val="belt"/>
  <p:tag name="KSO_WM_SLIDE_BK_DARK_LIGHT" val="1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60.xml><?xml version="1.0" encoding="utf-8"?>
<p:tagLst xmlns:p="http://schemas.openxmlformats.org/presentationml/2006/main">
  <p:tag name="KSO_WM_SLIDE_BACKGROUND_TYPE" val="belt"/>
  <p:tag name="KSO_WM_SLIDE_BK_DARK_LIGHT" val="1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61.xml><?xml version="1.0" encoding="utf-8"?>
<p:tagLst xmlns:p="http://schemas.openxmlformats.org/presentationml/2006/main">
  <p:tag name="KSO_WM_SLIDE_BACKGROUND_TYPE" val="belt"/>
  <p:tag name="KSO_WM_SLIDE_BK_DARK_LIGHT" val="1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6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2368"/>
</p:tagLst>
</file>

<file path=ppt/tags/tag1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2368"/>
</p:tagLst>
</file>

<file path=ppt/tags/tag1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67.xml><?xml version="1.0" encoding="utf-8"?>
<p:tagLst xmlns:p="http://schemas.openxmlformats.org/presentationml/2006/main">
  <p:tag name="KSO_WM_TEMPLATE_SUBCATEGORY" val="0"/>
  <p:tag name="KSO_WM_TEMPLATE_COLOR_TYPE" val="1"/>
  <p:tag name="KSO_WM_TEMPLATE_THUMBS_INDEX" val="1、2、3、4、5、6、7、8、9、10、11、12、13、14、15、18、19、20、21、22、23、24"/>
  <p:tag name="KSO_WM_TAG_VERSION" val="1.0"/>
  <p:tag name="KSO_WM_BEAUTIFY_FLAG" val="#wm#"/>
  <p:tag name="KSO_WM_TEMPLATE_CATEGORY" val="custom"/>
  <p:tag name="KSO_WM_TEMPLATE_INDEX" val="20202368"/>
  <p:tag name="KSO_WM_TEMPLATE_MASTER_TYPE" val="1"/>
  <p:tag name="KSO_WM_TEMPLATE_MASTER_THUMB_INDEX" val="12"/>
</p:tagLst>
</file>

<file path=ppt/tags/tag168.xml><?xml version="1.0" encoding="utf-8"?>
<p:tagLst xmlns:p="http://schemas.openxmlformats.org/presentationml/2006/main">
  <p:tag name="KSO_WM_BEAUTIFY_FLAG" val="#wm#"/>
  <p:tag name="KSO_WM_TEMPLATE_CATEGORY" val="custom"/>
  <p:tag name="KSO_WM_TEMPLATE_INDEX" val="20202368"/>
</p:tagLst>
</file>

<file path=ppt/tags/tag169.xml><?xml version="1.0" encoding="utf-8"?>
<p:tagLst xmlns:p="http://schemas.openxmlformats.org/presentationml/2006/main">
  <p:tag name="KSO_WM_TEMPLATE_CATEGORY" val="custom"/>
  <p:tag name="KSO_WM_TEMPLATE_INDEX" val="20202368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70.xml><?xml version="1.0" encoding="utf-8"?>
<p:tagLst xmlns:p="http://schemas.openxmlformats.org/presentationml/2006/main">
  <p:tag name="KSO_WM_TEMPLATE_CATEGORY" val="custom"/>
  <p:tag name="KSO_WM_TEMPLATE_INDEX" val="20202368"/>
</p:tagLst>
</file>

<file path=ppt/tags/tag171.xml><?xml version="1.0" encoding="utf-8"?>
<p:tagLst xmlns:p="http://schemas.openxmlformats.org/presentationml/2006/main">
  <p:tag name="KSO_WM_TEMPLATE_CATEGORY" val="custom"/>
  <p:tag name="KSO_WM_TEMPLATE_INDEX" val="20202368"/>
</p:tagLst>
</file>

<file path=ppt/tags/tag172.xml><?xml version="1.0" encoding="utf-8"?>
<p:tagLst xmlns:p="http://schemas.openxmlformats.org/presentationml/2006/main">
  <p:tag name="KSO_WM_TEMPLATE_CATEGORY" val="custom"/>
  <p:tag name="KSO_WM_TEMPLATE_INDEX" val="20202368"/>
</p:tagLst>
</file>

<file path=ppt/tags/tag173.xml><?xml version="1.0" encoding="utf-8"?>
<p:tagLst xmlns:p="http://schemas.openxmlformats.org/presentationml/2006/main">
  <p:tag name="KSO_WM_TEMPLATE_CATEGORY" val="custom"/>
  <p:tag name="KSO_WM_TEMPLATE_INDEX" val="20202368"/>
</p:tagLst>
</file>

<file path=ppt/tags/tag174.xml><?xml version="1.0" encoding="utf-8"?>
<p:tagLst xmlns:p="http://schemas.openxmlformats.org/presentationml/2006/main">
  <p:tag name="KSO_WM_TEMPLATE_CATEGORY" val="custom"/>
  <p:tag name="KSO_WM_TEMPLATE_INDEX" val="20202368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6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6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6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7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7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7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7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7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7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7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7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7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8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8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8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8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8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8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8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8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8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8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9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9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9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9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9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9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9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9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9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9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1_Office 主题​​">
  <a:themeElements>
    <a:clrScheme name="1">
      <a:dk1>
        <a:sysClr val="windowText" lastClr="000000"/>
      </a:dk1>
      <a:lt1>
        <a:sysClr val="window" lastClr="FFFFFF"/>
      </a:lt1>
      <a:dk2>
        <a:srgbClr val="363B3B"/>
      </a:dk2>
      <a:lt2>
        <a:srgbClr val="FFFFFF"/>
      </a:lt2>
      <a:accent1>
        <a:srgbClr val="F2C87E"/>
      </a:accent1>
      <a:accent2>
        <a:srgbClr val="F5B378"/>
      </a:accent2>
      <a:accent3>
        <a:srgbClr val="F79F73"/>
      </a:accent3>
      <a:accent4>
        <a:srgbClr val="FA8A6D"/>
      </a:accent4>
      <a:accent5>
        <a:srgbClr val="FC7668"/>
      </a:accent5>
      <a:accent6>
        <a:srgbClr val="FF6162"/>
      </a:accent6>
      <a:hlink>
        <a:srgbClr val="658BD5"/>
      </a:hlink>
      <a:folHlink>
        <a:srgbClr val="A16AA5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800</Words>
  <Application>WPS 演示</Application>
  <PresentationFormat>宽屏</PresentationFormat>
  <Paragraphs>43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23" baseType="lpstr">
      <vt:lpstr>Arial</vt:lpstr>
      <vt:lpstr>宋体</vt:lpstr>
      <vt:lpstr>Wingdings</vt:lpstr>
      <vt:lpstr>Arial Unicode MS</vt:lpstr>
      <vt:lpstr>Arial Black</vt:lpstr>
      <vt:lpstr>微软雅黑</vt:lpstr>
      <vt:lpstr>黑体</vt:lpstr>
      <vt:lpstr>ＭＳ 明朝</vt:lpstr>
      <vt:lpstr>Segoe Print</vt:lpstr>
      <vt:lpstr>Cambria</vt:lpstr>
      <vt:lpstr>Times New Roman</vt:lpstr>
      <vt:lpstr>Helvetica Light</vt:lpstr>
      <vt:lpstr>Wingdings</vt:lpstr>
      <vt:lpstr>汉仪乐喵体W</vt:lpstr>
      <vt:lpstr>幼圆</vt:lpstr>
      <vt:lpstr>1_Office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文山州直属党政机关单位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Administrator</dc:creator>
  <cp:lastModifiedBy>郭向伟</cp:lastModifiedBy>
  <cp:revision>6</cp:revision>
  <dcterms:created xsi:type="dcterms:W3CDTF">2019-09-19T02:01:00Z</dcterms:created>
  <dcterms:modified xsi:type="dcterms:W3CDTF">2024-05-23T07:12:31Z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2052-11.8.6.8722</vt:lpwstr>
  </property>
</Properties>
</file>