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703" r:id="rId2"/>
    <p:sldId id="714" r:id="rId3"/>
    <p:sldId id="744" r:id="rId4"/>
    <p:sldId id="716" r:id="rId5"/>
    <p:sldId id="718" r:id="rId6"/>
    <p:sldId id="747" r:id="rId7"/>
    <p:sldId id="720" r:id="rId8"/>
    <p:sldId id="746" r:id="rId9"/>
    <p:sldId id="749" r:id="rId10"/>
    <p:sldId id="721" r:id="rId11"/>
    <p:sldId id="722" r:id="rId12"/>
    <p:sldId id="723" r:id="rId13"/>
    <p:sldId id="724" r:id="rId14"/>
    <p:sldId id="725" r:id="rId15"/>
    <p:sldId id="753" r:id="rId16"/>
    <p:sldId id="750" r:id="rId17"/>
    <p:sldId id="726" r:id="rId18"/>
    <p:sldId id="783" r:id="rId19"/>
    <p:sldId id="728" r:id="rId20"/>
    <p:sldId id="729" r:id="rId21"/>
    <p:sldId id="751" r:id="rId22"/>
    <p:sldId id="730" r:id="rId23"/>
    <p:sldId id="748" r:id="rId24"/>
    <p:sldId id="745" r:id="rId25"/>
    <p:sldId id="752" r:id="rId26"/>
    <p:sldId id="781" r:id="rId27"/>
    <p:sldId id="782" r:id="rId2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4B183"/>
    <a:srgbClr val="B4C7E7"/>
    <a:srgbClr val="008080"/>
    <a:srgbClr val="FFC000"/>
    <a:srgbClr val="F2F2F2"/>
    <a:srgbClr val="FEFFED"/>
    <a:srgbClr val="013564"/>
    <a:srgbClr val="175B5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85" d="100"/>
          <a:sy n="85" d="100"/>
        </p:scale>
        <p:origin x="744" y="90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cs typeface="+mn-ea"/>
              </a:defRPr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97507433-7F0B-49F0-AB65-E126794EF150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0145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409575" y="754063"/>
            <a:ext cx="58547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dirty="0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3" name="Rectangle 5"/>
          <p:cNvSpPr>
            <a:spLocks noGrp="1"/>
          </p:cNvSpPr>
          <p:nvPr>
            <p:ph type="dt"/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4" name="Rectangle 6"/>
          <p:cNvSpPr>
            <a:spLocks noGrp="1"/>
          </p:cNvSpPr>
          <p:nvPr>
            <p:ph type="ftr" sz="quarter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5188500F-6474-46D8-8DA3-B02117C5C65B}" type="slidenum">
              <a:rPr lang="zh-CN" altLang="en-US" smtClean="0"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48507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F495-02E3-4EE2-9AF1-48650F62CF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D40E-EB8C-4949-BF1D-93F3E8F7BF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73E1-FDC7-4F70-8ECD-C8FED1BFCF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1A3F-9B7E-4289-8D41-D3A33AF477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A4CE-D729-43B7-BCE6-BC7B673D88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887-9821-4DDE-818E-926A6352B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8D35-893D-441A-833E-B990134BB8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86D-53A5-47A2-884F-D22D64E47D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2A3C-761A-46C6-BEC5-98F2ACE922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A91ED-94AB-4C61-A1F0-631A430721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E8BC-4382-4BC4-B016-5139AA75BD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2A5492BC-F2C0-46B7-A94C-82E19C6674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&#25506;&#31350;&#29289;&#20307;&#30340;&#21160;&#33021;&#36319;&#21738;&#20123;&#22240;&#32032;&#26377;&#20851;_1080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11.3%20&#25506;&#31350;&#37325;&#21147;&#21183;&#33021;&#30340;&#24433;&#21709;&#22240;&#32032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hyperlink" Target="http://www.youyi100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052513"/>
            <a:ext cx="12192000" cy="4716462"/>
          </a:xfrm>
          <a:prstGeom prst="rect">
            <a:avLst/>
          </a:prstGeom>
          <a:solidFill>
            <a:schemeClr val="bg2">
              <a:lumMod val="1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120188" y="1844675"/>
            <a:ext cx="1800225" cy="18002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00808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9551988" y="3213100"/>
            <a:ext cx="100806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9191625" y="2420938"/>
            <a:ext cx="1657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第三节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2855640" y="3357563"/>
            <a:ext cx="597721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7"/>
          <p:cNvSpPr txBox="1">
            <a:spLocks noChangeArrowheads="1"/>
          </p:cNvSpPr>
          <p:nvPr/>
        </p:nvSpPr>
        <p:spPr bwMode="auto">
          <a:xfrm>
            <a:off x="2999656" y="2526566"/>
            <a:ext cx="3593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动能和势能  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8303344" y="668532"/>
            <a:ext cx="3129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    第十一章    功和机械能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10418763" y="5065713"/>
            <a:ext cx="1543050" cy="39528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" name="文本框 17"/>
          <p:cNvSpPr txBox="1">
            <a:spLocks noChangeArrowheads="1"/>
          </p:cNvSpPr>
          <p:nvPr/>
        </p:nvSpPr>
        <p:spPr bwMode="auto">
          <a:xfrm>
            <a:off x="10507663" y="5118100"/>
            <a:ext cx="1674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solidFill>
                  <a:srgbClr val="C00000"/>
                </a:solidFill>
                <a:latin typeface="Arial" panose="020B0604020202020204" pitchFamily="34" charset="0"/>
                <a:sym typeface="+mn-ea"/>
              </a:rPr>
              <a:t>优翼理综学科号</a:t>
            </a:r>
            <a:endParaRPr lang="zh-CN" altLang="en-US" sz="14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38" y="5568950"/>
            <a:ext cx="12096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76807"/>
            <a:ext cx="14382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643782" y="926019"/>
            <a:ext cx="1659274" cy="126816"/>
          </a:xfrm>
          <a:custGeom>
            <a:avLst/>
            <a:gdLst/>
            <a:ahLst/>
            <a:cxnLst/>
            <a:rect l="l" t="t" r="r" b="b"/>
            <a:pathLst>
              <a:path w="1659274" h="126816">
                <a:moveTo>
                  <a:pt x="982294" y="85202"/>
                </a:moveTo>
                <a:cubicBezTo>
                  <a:pt x="985684" y="93731"/>
                  <a:pt x="986706" y="100810"/>
                  <a:pt x="985361" y="106438"/>
                </a:cubicBezTo>
                <a:cubicBezTo>
                  <a:pt x="984017" y="112067"/>
                  <a:pt x="981572" y="115878"/>
                  <a:pt x="978027" y="117873"/>
                </a:cubicBezTo>
                <a:cubicBezTo>
                  <a:pt x="975566" y="119268"/>
                  <a:pt x="973088" y="119679"/>
                  <a:pt x="970593" y="119108"/>
                </a:cubicBezTo>
                <a:cubicBezTo>
                  <a:pt x="968098" y="118536"/>
                  <a:pt x="966353" y="117017"/>
                  <a:pt x="965359" y="114548"/>
                </a:cubicBezTo>
                <a:cubicBezTo>
                  <a:pt x="964695" y="112134"/>
                  <a:pt x="964923" y="110003"/>
                  <a:pt x="966042" y="108154"/>
                </a:cubicBezTo>
                <a:cubicBezTo>
                  <a:pt x="967162" y="106305"/>
                  <a:pt x="968757" y="104838"/>
                  <a:pt x="970826" y="103755"/>
                </a:cubicBezTo>
                <a:cubicBezTo>
                  <a:pt x="973357" y="102285"/>
                  <a:pt x="975630" y="99924"/>
                  <a:pt x="977644" y="96671"/>
                </a:cubicBezTo>
                <a:cubicBezTo>
                  <a:pt x="979658" y="93417"/>
                  <a:pt x="980630" y="89689"/>
                  <a:pt x="980561" y="85486"/>
                </a:cubicBezTo>
                <a:close/>
                <a:moveTo>
                  <a:pt x="1059637" y="84144"/>
                </a:moveTo>
                <a:cubicBezTo>
                  <a:pt x="1069467" y="87104"/>
                  <a:pt x="1076353" y="90778"/>
                  <a:pt x="1080296" y="95164"/>
                </a:cubicBezTo>
                <a:cubicBezTo>
                  <a:pt x="1084239" y="99551"/>
                  <a:pt x="1086071" y="103694"/>
                  <a:pt x="1085791" y="107595"/>
                </a:cubicBezTo>
                <a:cubicBezTo>
                  <a:pt x="1085510" y="111496"/>
                  <a:pt x="1083950" y="114198"/>
                  <a:pt x="1081109" y="115702"/>
                </a:cubicBezTo>
                <a:cubicBezTo>
                  <a:pt x="1078268" y="117205"/>
                  <a:pt x="1074978" y="116554"/>
                  <a:pt x="1071239" y="113749"/>
                </a:cubicBezTo>
                <a:cubicBezTo>
                  <a:pt x="1070872" y="108634"/>
                  <a:pt x="1069472" y="103501"/>
                  <a:pt x="1067038" y="98349"/>
                </a:cubicBezTo>
                <a:cubicBezTo>
                  <a:pt x="1064605" y="93197"/>
                  <a:pt x="1061738" y="88729"/>
                  <a:pt x="1058437" y="84944"/>
                </a:cubicBezTo>
                <a:close/>
                <a:moveTo>
                  <a:pt x="995096" y="82810"/>
                </a:moveTo>
                <a:lnTo>
                  <a:pt x="1014965" y="84411"/>
                </a:lnTo>
                <a:cubicBezTo>
                  <a:pt x="1014901" y="85283"/>
                  <a:pt x="1014529" y="86005"/>
                  <a:pt x="1013848" y="86578"/>
                </a:cubicBezTo>
                <a:cubicBezTo>
                  <a:pt x="1013168" y="87150"/>
                  <a:pt x="1012162" y="87539"/>
                  <a:pt x="1010831" y="87744"/>
                </a:cubicBezTo>
                <a:lnTo>
                  <a:pt x="1010831" y="106021"/>
                </a:lnTo>
                <a:cubicBezTo>
                  <a:pt x="1010748" y="106932"/>
                  <a:pt x="1011048" y="107544"/>
                  <a:pt x="1011731" y="107855"/>
                </a:cubicBezTo>
                <a:cubicBezTo>
                  <a:pt x="1012415" y="108166"/>
                  <a:pt x="1013982" y="108311"/>
                  <a:pt x="1016432" y="108289"/>
                </a:cubicBezTo>
                <a:lnTo>
                  <a:pt x="1033101" y="108289"/>
                </a:lnTo>
                <a:cubicBezTo>
                  <a:pt x="1036018" y="108291"/>
                  <a:pt x="1038651" y="108286"/>
                  <a:pt x="1041002" y="108272"/>
                </a:cubicBezTo>
                <a:cubicBezTo>
                  <a:pt x="1043352" y="108258"/>
                  <a:pt x="1045119" y="108219"/>
                  <a:pt x="1046302" y="108155"/>
                </a:cubicBezTo>
                <a:cubicBezTo>
                  <a:pt x="1047336" y="108102"/>
                  <a:pt x="1048136" y="107941"/>
                  <a:pt x="1048703" y="107672"/>
                </a:cubicBezTo>
                <a:cubicBezTo>
                  <a:pt x="1049269" y="107402"/>
                  <a:pt x="1049803" y="106941"/>
                  <a:pt x="1050303" y="106288"/>
                </a:cubicBezTo>
                <a:cubicBezTo>
                  <a:pt x="1051095" y="105216"/>
                  <a:pt x="1052011" y="103493"/>
                  <a:pt x="1053053" y="101120"/>
                </a:cubicBezTo>
                <a:cubicBezTo>
                  <a:pt x="1054095" y="98748"/>
                  <a:pt x="1055312" y="95758"/>
                  <a:pt x="1056704" y="92152"/>
                </a:cubicBezTo>
                <a:lnTo>
                  <a:pt x="1058170" y="92152"/>
                </a:lnTo>
                <a:lnTo>
                  <a:pt x="1058437" y="106688"/>
                </a:lnTo>
                <a:cubicBezTo>
                  <a:pt x="1060787" y="107477"/>
                  <a:pt x="1062388" y="108366"/>
                  <a:pt x="1063238" y="109354"/>
                </a:cubicBezTo>
                <a:cubicBezTo>
                  <a:pt x="1064088" y="110342"/>
                  <a:pt x="1064488" y="111496"/>
                  <a:pt x="1064438" y="112817"/>
                </a:cubicBezTo>
                <a:cubicBezTo>
                  <a:pt x="1064524" y="115064"/>
                  <a:pt x="1063641" y="116830"/>
                  <a:pt x="1061791" y="118115"/>
                </a:cubicBezTo>
                <a:cubicBezTo>
                  <a:pt x="1059940" y="119400"/>
                  <a:pt x="1056608" y="120307"/>
                  <a:pt x="1051794" y="120837"/>
                </a:cubicBezTo>
                <a:cubicBezTo>
                  <a:pt x="1046981" y="121368"/>
                  <a:pt x="1040171" y="121624"/>
                  <a:pt x="1031367" y="121607"/>
                </a:cubicBezTo>
                <a:lnTo>
                  <a:pt x="1013898" y="121607"/>
                </a:lnTo>
                <a:cubicBezTo>
                  <a:pt x="1006406" y="121729"/>
                  <a:pt x="1001355" y="120919"/>
                  <a:pt x="998746" y="119176"/>
                </a:cubicBezTo>
                <a:cubicBezTo>
                  <a:pt x="996138" y="117434"/>
                  <a:pt x="994921" y="114027"/>
                  <a:pt x="995096" y="108955"/>
                </a:cubicBezTo>
                <a:close/>
                <a:moveTo>
                  <a:pt x="1019899" y="78818"/>
                </a:moveTo>
                <a:cubicBezTo>
                  <a:pt x="1028604" y="80960"/>
                  <a:pt x="1034638" y="83794"/>
                  <a:pt x="1038001" y="87318"/>
                </a:cubicBezTo>
                <a:cubicBezTo>
                  <a:pt x="1041364" y="90843"/>
                  <a:pt x="1042831" y="94209"/>
                  <a:pt x="1042402" y="97416"/>
                </a:cubicBezTo>
                <a:cubicBezTo>
                  <a:pt x="1041973" y="100624"/>
                  <a:pt x="1040422" y="102822"/>
                  <a:pt x="1037751" y="104012"/>
                </a:cubicBezTo>
                <a:cubicBezTo>
                  <a:pt x="1035080" y="105202"/>
                  <a:pt x="1032063" y="104533"/>
                  <a:pt x="1028700" y="102005"/>
                </a:cubicBezTo>
                <a:cubicBezTo>
                  <a:pt x="1028283" y="97987"/>
                  <a:pt x="1027117" y="93987"/>
                  <a:pt x="1025200" y="90003"/>
                </a:cubicBezTo>
                <a:cubicBezTo>
                  <a:pt x="1023283" y="86019"/>
                  <a:pt x="1021116" y="82552"/>
                  <a:pt x="1018699" y="79602"/>
                </a:cubicBezTo>
                <a:close/>
                <a:moveTo>
                  <a:pt x="216294" y="59474"/>
                </a:moveTo>
                <a:lnTo>
                  <a:pt x="230962" y="70676"/>
                </a:lnTo>
                <a:cubicBezTo>
                  <a:pt x="230487" y="71273"/>
                  <a:pt x="229771" y="71779"/>
                  <a:pt x="228812" y="72192"/>
                </a:cubicBezTo>
                <a:cubicBezTo>
                  <a:pt x="227854" y="72606"/>
                  <a:pt x="226703" y="72945"/>
                  <a:pt x="225362" y="73209"/>
                </a:cubicBezTo>
                <a:cubicBezTo>
                  <a:pt x="224748" y="74843"/>
                  <a:pt x="224075" y="76643"/>
                  <a:pt x="223345" y="78610"/>
                </a:cubicBezTo>
                <a:cubicBezTo>
                  <a:pt x="222614" y="80577"/>
                  <a:pt x="221908" y="82510"/>
                  <a:pt x="221228" y="84411"/>
                </a:cubicBezTo>
                <a:lnTo>
                  <a:pt x="231362" y="84411"/>
                </a:lnTo>
                <a:lnTo>
                  <a:pt x="239097" y="77210"/>
                </a:lnTo>
                <a:lnTo>
                  <a:pt x="252965" y="88411"/>
                </a:lnTo>
                <a:cubicBezTo>
                  <a:pt x="252507" y="88947"/>
                  <a:pt x="251857" y="89409"/>
                  <a:pt x="251015" y="89795"/>
                </a:cubicBezTo>
                <a:cubicBezTo>
                  <a:pt x="250173" y="90181"/>
                  <a:pt x="249090" y="90475"/>
                  <a:pt x="247764" y="90678"/>
                </a:cubicBezTo>
                <a:cubicBezTo>
                  <a:pt x="247059" y="98971"/>
                  <a:pt x="245836" y="105788"/>
                  <a:pt x="244097" y="111131"/>
                </a:cubicBezTo>
                <a:cubicBezTo>
                  <a:pt x="242358" y="116473"/>
                  <a:pt x="239936" y="120190"/>
                  <a:pt x="236830" y="122282"/>
                </a:cubicBezTo>
                <a:cubicBezTo>
                  <a:pt x="234927" y="123488"/>
                  <a:pt x="232599" y="124410"/>
                  <a:pt x="229845" y="125049"/>
                </a:cubicBezTo>
                <a:cubicBezTo>
                  <a:pt x="227092" y="125688"/>
                  <a:pt x="223731" y="126010"/>
                  <a:pt x="219761" y="126016"/>
                </a:cubicBezTo>
                <a:cubicBezTo>
                  <a:pt x="219786" y="123993"/>
                  <a:pt x="219603" y="122138"/>
                  <a:pt x="219211" y="120449"/>
                </a:cubicBezTo>
                <a:cubicBezTo>
                  <a:pt x="218819" y="118759"/>
                  <a:pt x="218069" y="117370"/>
                  <a:pt x="216961" y="116281"/>
                </a:cubicBezTo>
                <a:cubicBezTo>
                  <a:pt x="215574" y="115078"/>
                  <a:pt x="213580" y="114017"/>
                  <a:pt x="210977" y="113098"/>
                </a:cubicBezTo>
                <a:cubicBezTo>
                  <a:pt x="208374" y="112178"/>
                  <a:pt x="205479" y="111417"/>
                  <a:pt x="202292" y="110814"/>
                </a:cubicBezTo>
                <a:lnTo>
                  <a:pt x="202425" y="109080"/>
                </a:lnTo>
                <a:cubicBezTo>
                  <a:pt x="204719" y="109307"/>
                  <a:pt x="207229" y="109521"/>
                  <a:pt x="209957" y="109722"/>
                </a:cubicBezTo>
                <a:cubicBezTo>
                  <a:pt x="212685" y="109924"/>
                  <a:pt x="215206" y="110089"/>
                  <a:pt x="217519" y="110216"/>
                </a:cubicBezTo>
                <a:cubicBezTo>
                  <a:pt x="219832" y="110344"/>
                  <a:pt x="221513" y="110410"/>
                  <a:pt x="222561" y="110414"/>
                </a:cubicBezTo>
                <a:cubicBezTo>
                  <a:pt x="223611" y="110419"/>
                  <a:pt x="224478" y="110342"/>
                  <a:pt x="225162" y="110181"/>
                </a:cubicBezTo>
                <a:cubicBezTo>
                  <a:pt x="225845" y="110019"/>
                  <a:pt x="226445" y="109742"/>
                  <a:pt x="226962" y="109347"/>
                </a:cubicBezTo>
                <a:cubicBezTo>
                  <a:pt x="228168" y="108419"/>
                  <a:pt x="229223" y="106108"/>
                  <a:pt x="230129" y="102413"/>
                </a:cubicBezTo>
                <a:cubicBezTo>
                  <a:pt x="231035" y="98718"/>
                  <a:pt x="231757" y="94006"/>
                  <a:pt x="232296" y="88278"/>
                </a:cubicBezTo>
                <a:lnTo>
                  <a:pt x="220828" y="88278"/>
                </a:lnTo>
                <a:lnTo>
                  <a:pt x="214960" y="94545"/>
                </a:lnTo>
                <a:lnTo>
                  <a:pt x="200959" y="85344"/>
                </a:lnTo>
                <a:cubicBezTo>
                  <a:pt x="201703" y="84805"/>
                  <a:pt x="202548" y="84283"/>
                  <a:pt x="203492" y="83777"/>
                </a:cubicBezTo>
                <a:cubicBezTo>
                  <a:pt x="204437" y="83272"/>
                  <a:pt x="205415" y="82816"/>
                  <a:pt x="206426" y="82410"/>
                </a:cubicBezTo>
                <a:cubicBezTo>
                  <a:pt x="207109" y="80574"/>
                  <a:pt x="207809" y="78613"/>
                  <a:pt x="208526" y="76526"/>
                </a:cubicBezTo>
                <a:cubicBezTo>
                  <a:pt x="209243" y="74440"/>
                  <a:pt x="209876" y="72445"/>
                  <a:pt x="210427" y="70542"/>
                </a:cubicBezTo>
                <a:lnTo>
                  <a:pt x="191891" y="70542"/>
                </a:lnTo>
                <a:cubicBezTo>
                  <a:pt x="190166" y="84672"/>
                  <a:pt x="185182" y="96384"/>
                  <a:pt x="176939" y="105680"/>
                </a:cubicBezTo>
                <a:cubicBezTo>
                  <a:pt x="168696" y="114976"/>
                  <a:pt x="155945" y="121888"/>
                  <a:pt x="138684" y="126416"/>
                </a:cubicBezTo>
                <a:lnTo>
                  <a:pt x="138017" y="124949"/>
                </a:lnTo>
                <a:cubicBezTo>
                  <a:pt x="150600" y="118565"/>
                  <a:pt x="159573" y="110864"/>
                  <a:pt x="164937" y="101846"/>
                </a:cubicBezTo>
                <a:cubicBezTo>
                  <a:pt x="170302" y="92828"/>
                  <a:pt x="173375" y="82394"/>
                  <a:pt x="174155" y="70542"/>
                </a:cubicBezTo>
                <a:lnTo>
                  <a:pt x="158020" y="70542"/>
                </a:lnTo>
                <a:lnTo>
                  <a:pt x="156820" y="66675"/>
                </a:lnTo>
                <a:lnTo>
                  <a:pt x="210026" y="66675"/>
                </a:lnTo>
                <a:close/>
                <a:moveTo>
                  <a:pt x="875614" y="58941"/>
                </a:moveTo>
                <a:lnTo>
                  <a:pt x="895217" y="66675"/>
                </a:lnTo>
                <a:cubicBezTo>
                  <a:pt x="894970" y="67547"/>
                  <a:pt x="894331" y="68203"/>
                  <a:pt x="893300" y="68642"/>
                </a:cubicBezTo>
                <a:cubicBezTo>
                  <a:pt x="892269" y="69081"/>
                  <a:pt x="890730" y="69270"/>
                  <a:pt x="888683" y="69209"/>
                </a:cubicBezTo>
                <a:cubicBezTo>
                  <a:pt x="888149" y="69748"/>
                  <a:pt x="887616" y="70303"/>
                  <a:pt x="887082" y="70876"/>
                </a:cubicBezTo>
                <a:cubicBezTo>
                  <a:pt x="886549" y="71448"/>
                  <a:pt x="886016" y="72004"/>
                  <a:pt x="885482" y="72543"/>
                </a:cubicBezTo>
                <a:lnTo>
                  <a:pt x="916686" y="72543"/>
                </a:lnTo>
                <a:lnTo>
                  <a:pt x="924820" y="64808"/>
                </a:lnTo>
                <a:lnTo>
                  <a:pt x="939756" y="77343"/>
                </a:lnTo>
                <a:cubicBezTo>
                  <a:pt x="939231" y="77999"/>
                  <a:pt x="938414" y="78488"/>
                  <a:pt x="937305" y="78810"/>
                </a:cubicBezTo>
                <a:cubicBezTo>
                  <a:pt x="936197" y="79132"/>
                  <a:pt x="934747" y="79354"/>
                  <a:pt x="932955" y="79477"/>
                </a:cubicBezTo>
                <a:cubicBezTo>
                  <a:pt x="923218" y="92695"/>
                  <a:pt x="910355" y="103130"/>
                  <a:pt x="894367" y="110781"/>
                </a:cubicBezTo>
                <a:cubicBezTo>
                  <a:pt x="878379" y="118432"/>
                  <a:pt x="858082" y="123599"/>
                  <a:pt x="833476" y="126283"/>
                </a:cubicBezTo>
                <a:lnTo>
                  <a:pt x="832809" y="124282"/>
                </a:lnTo>
                <a:cubicBezTo>
                  <a:pt x="851947" y="119662"/>
                  <a:pt x="868411" y="113534"/>
                  <a:pt x="882199" y="105897"/>
                </a:cubicBezTo>
                <a:cubicBezTo>
                  <a:pt x="895986" y="98260"/>
                  <a:pt x="907082" y="88431"/>
                  <a:pt x="915486" y="76410"/>
                </a:cubicBezTo>
                <a:lnTo>
                  <a:pt x="881348" y="76410"/>
                </a:lnTo>
                <a:cubicBezTo>
                  <a:pt x="879370" y="78299"/>
                  <a:pt x="877192" y="80121"/>
                  <a:pt x="874814" y="81877"/>
                </a:cubicBezTo>
                <a:cubicBezTo>
                  <a:pt x="880436" y="83377"/>
                  <a:pt x="884295" y="85378"/>
                  <a:pt x="886391" y="87880"/>
                </a:cubicBezTo>
                <a:cubicBezTo>
                  <a:pt x="888487" y="90382"/>
                  <a:pt x="889295" y="92787"/>
                  <a:pt x="888816" y="95095"/>
                </a:cubicBezTo>
                <a:cubicBezTo>
                  <a:pt x="888337" y="97404"/>
                  <a:pt x="887045" y="99017"/>
                  <a:pt x="884941" y="99936"/>
                </a:cubicBezTo>
                <a:cubicBezTo>
                  <a:pt x="882836" y="100854"/>
                  <a:pt x="880394" y="100480"/>
                  <a:pt x="877615" y="98812"/>
                </a:cubicBezTo>
                <a:cubicBezTo>
                  <a:pt x="876976" y="96523"/>
                  <a:pt x="875953" y="94234"/>
                  <a:pt x="874548" y="91945"/>
                </a:cubicBezTo>
                <a:cubicBezTo>
                  <a:pt x="873142" y="89656"/>
                  <a:pt x="871586" y="87500"/>
                  <a:pt x="869880" y="85477"/>
                </a:cubicBezTo>
                <a:cubicBezTo>
                  <a:pt x="864799" y="88970"/>
                  <a:pt x="859293" y="92153"/>
                  <a:pt x="853362" y="95029"/>
                </a:cubicBezTo>
                <a:cubicBezTo>
                  <a:pt x="847430" y="97904"/>
                  <a:pt x="841157" y="100321"/>
                  <a:pt x="834543" y="102280"/>
                </a:cubicBezTo>
                <a:lnTo>
                  <a:pt x="833476" y="100813"/>
                </a:lnTo>
                <a:cubicBezTo>
                  <a:pt x="839705" y="97268"/>
                  <a:pt x="845589" y="93097"/>
                  <a:pt x="851127" y="88298"/>
                </a:cubicBezTo>
                <a:cubicBezTo>
                  <a:pt x="856665" y="83499"/>
                  <a:pt x="861552" y="78537"/>
                  <a:pt x="865786" y="73412"/>
                </a:cubicBezTo>
                <a:cubicBezTo>
                  <a:pt x="870020" y="68287"/>
                  <a:pt x="873296" y="63463"/>
                  <a:pt x="875614" y="58941"/>
                </a:cubicBezTo>
                <a:close/>
                <a:moveTo>
                  <a:pt x="311372" y="57874"/>
                </a:moveTo>
                <a:lnTo>
                  <a:pt x="324707" y="71076"/>
                </a:lnTo>
                <a:cubicBezTo>
                  <a:pt x="324196" y="71601"/>
                  <a:pt x="323518" y="71984"/>
                  <a:pt x="322674" y="72226"/>
                </a:cubicBezTo>
                <a:cubicBezTo>
                  <a:pt x="321829" y="72468"/>
                  <a:pt x="320685" y="72618"/>
                  <a:pt x="319240" y="72676"/>
                </a:cubicBezTo>
                <a:cubicBezTo>
                  <a:pt x="316673" y="75710"/>
                  <a:pt x="313573" y="79210"/>
                  <a:pt x="309939" y="83177"/>
                </a:cubicBezTo>
                <a:cubicBezTo>
                  <a:pt x="306305" y="87144"/>
                  <a:pt x="302738" y="90978"/>
                  <a:pt x="299238" y="94679"/>
                </a:cubicBezTo>
                <a:cubicBezTo>
                  <a:pt x="305793" y="99629"/>
                  <a:pt x="309603" y="104500"/>
                  <a:pt x="310666" y="109293"/>
                </a:cubicBezTo>
                <a:cubicBezTo>
                  <a:pt x="311730" y="114085"/>
                  <a:pt x="310985" y="117633"/>
                  <a:pt x="308434" y="119936"/>
                </a:cubicBezTo>
                <a:cubicBezTo>
                  <a:pt x="305882" y="122239"/>
                  <a:pt x="302461" y="122132"/>
                  <a:pt x="298171" y="119615"/>
                </a:cubicBezTo>
                <a:cubicBezTo>
                  <a:pt x="296398" y="113737"/>
                  <a:pt x="293442" y="107791"/>
                  <a:pt x="289303" y="101780"/>
                </a:cubicBezTo>
                <a:cubicBezTo>
                  <a:pt x="285164" y="95768"/>
                  <a:pt x="280874" y="90556"/>
                  <a:pt x="276435" y="86144"/>
                </a:cubicBezTo>
                <a:lnTo>
                  <a:pt x="277635" y="85211"/>
                </a:lnTo>
                <a:cubicBezTo>
                  <a:pt x="281296" y="86147"/>
                  <a:pt x="284608" y="87208"/>
                  <a:pt x="287569" y="88394"/>
                </a:cubicBezTo>
                <a:cubicBezTo>
                  <a:pt x="290531" y="89581"/>
                  <a:pt x="293176" y="90875"/>
                  <a:pt x="295504" y="92278"/>
                </a:cubicBezTo>
                <a:cubicBezTo>
                  <a:pt x="296871" y="88592"/>
                  <a:pt x="298271" y="84730"/>
                  <a:pt x="299704" y="80694"/>
                </a:cubicBezTo>
                <a:cubicBezTo>
                  <a:pt x="301138" y="76657"/>
                  <a:pt x="302405" y="72962"/>
                  <a:pt x="303505" y="69609"/>
                </a:cubicBezTo>
                <a:lnTo>
                  <a:pt x="273234" y="69609"/>
                </a:lnTo>
                <a:lnTo>
                  <a:pt x="272034" y="65742"/>
                </a:lnTo>
                <a:lnTo>
                  <a:pt x="303238" y="65742"/>
                </a:lnTo>
                <a:close/>
                <a:moveTo>
                  <a:pt x="1041102" y="52132"/>
                </a:moveTo>
                <a:lnTo>
                  <a:pt x="1041102" y="67084"/>
                </a:lnTo>
                <a:lnTo>
                  <a:pt x="1064438" y="67084"/>
                </a:lnTo>
                <a:lnTo>
                  <a:pt x="1064438" y="52132"/>
                </a:lnTo>
                <a:close/>
                <a:moveTo>
                  <a:pt x="348577" y="43339"/>
                </a:moveTo>
                <a:lnTo>
                  <a:pt x="367646" y="47339"/>
                </a:lnTo>
                <a:cubicBezTo>
                  <a:pt x="367457" y="48156"/>
                  <a:pt x="366968" y="48823"/>
                  <a:pt x="366179" y="49340"/>
                </a:cubicBezTo>
                <a:cubicBezTo>
                  <a:pt x="365390" y="49856"/>
                  <a:pt x="364235" y="50123"/>
                  <a:pt x="362712" y="50140"/>
                </a:cubicBezTo>
                <a:cubicBezTo>
                  <a:pt x="362465" y="59002"/>
                  <a:pt x="362059" y="67047"/>
                  <a:pt x="361495" y="74276"/>
                </a:cubicBezTo>
                <a:cubicBezTo>
                  <a:pt x="360931" y="81505"/>
                  <a:pt x="359692" y="87950"/>
                  <a:pt x="357778" y="93612"/>
                </a:cubicBezTo>
                <a:cubicBezTo>
                  <a:pt x="368996" y="95968"/>
                  <a:pt x="377248" y="99190"/>
                  <a:pt x="382535" y="103280"/>
                </a:cubicBezTo>
                <a:cubicBezTo>
                  <a:pt x="387823" y="107369"/>
                  <a:pt x="390850" y="111392"/>
                  <a:pt x="391616" y="115348"/>
                </a:cubicBezTo>
                <a:cubicBezTo>
                  <a:pt x="392382" y="119304"/>
                  <a:pt x="391592" y="122260"/>
                  <a:pt x="389245" y="124216"/>
                </a:cubicBezTo>
                <a:cubicBezTo>
                  <a:pt x="386898" y="126171"/>
                  <a:pt x="383699" y="126194"/>
                  <a:pt x="379648" y="124282"/>
                </a:cubicBezTo>
                <a:cubicBezTo>
                  <a:pt x="377364" y="119493"/>
                  <a:pt x="374097" y="114570"/>
                  <a:pt x="369846" y="109514"/>
                </a:cubicBezTo>
                <a:cubicBezTo>
                  <a:pt x="365596" y="104458"/>
                  <a:pt x="361262" y="100002"/>
                  <a:pt x="356845" y="96145"/>
                </a:cubicBezTo>
                <a:cubicBezTo>
                  <a:pt x="354153" y="103113"/>
                  <a:pt x="349369" y="109014"/>
                  <a:pt x="342493" y="113848"/>
                </a:cubicBezTo>
                <a:cubicBezTo>
                  <a:pt x="335617" y="118682"/>
                  <a:pt x="325599" y="122649"/>
                  <a:pt x="312439" y="125749"/>
                </a:cubicBezTo>
                <a:lnTo>
                  <a:pt x="311372" y="123482"/>
                </a:lnTo>
                <a:cubicBezTo>
                  <a:pt x="320672" y="119858"/>
                  <a:pt x="327892" y="115697"/>
                  <a:pt x="333031" y="110997"/>
                </a:cubicBezTo>
                <a:cubicBezTo>
                  <a:pt x="338171" y="106298"/>
                  <a:pt x="341836" y="100803"/>
                  <a:pt x="344027" y="94512"/>
                </a:cubicBezTo>
                <a:cubicBezTo>
                  <a:pt x="346217" y="88221"/>
                  <a:pt x="347540" y="80876"/>
                  <a:pt x="347996" y="72476"/>
                </a:cubicBezTo>
                <a:cubicBezTo>
                  <a:pt x="348451" y="64076"/>
                  <a:pt x="348645" y="54364"/>
                  <a:pt x="348577" y="43339"/>
                </a:cubicBezTo>
                <a:close/>
                <a:moveTo>
                  <a:pt x="1041102" y="33729"/>
                </a:moveTo>
                <a:lnTo>
                  <a:pt x="1041102" y="48281"/>
                </a:lnTo>
                <a:lnTo>
                  <a:pt x="1064438" y="48281"/>
                </a:lnTo>
                <a:lnTo>
                  <a:pt x="1064438" y="33729"/>
                </a:lnTo>
                <a:close/>
                <a:moveTo>
                  <a:pt x="785737" y="30137"/>
                </a:moveTo>
                <a:cubicBezTo>
                  <a:pt x="791673" y="33919"/>
                  <a:pt x="795709" y="37698"/>
                  <a:pt x="797845" y="41474"/>
                </a:cubicBezTo>
                <a:cubicBezTo>
                  <a:pt x="799981" y="45250"/>
                  <a:pt x="800801" y="48533"/>
                  <a:pt x="800304" y="51323"/>
                </a:cubicBezTo>
                <a:cubicBezTo>
                  <a:pt x="799806" y="54113"/>
                  <a:pt x="798576" y="55921"/>
                  <a:pt x="796614" y="56747"/>
                </a:cubicBezTo>
                <a:cubicBezTo>
                  <a:pt x="794651" y="57572"/>
                  <a:pt x="792539" y="56926"/>
                  <a:pt x="790279" y="54807"/>
                </a:cubicBezTo>
                <a:cubicBezTo>
                  <a:pt x="790204" y="50768"/>
                  <a:pt x="789552" y="46578"/>
                  <a:pt x="788325" y="42239"/>
                </a:cubicBezTo>
                <a:cubicBezTo>
                  <a:pt x="787098" y="37899"/>
                  <a:pt x="785745" y="34043"/>
                  <a:pt x="784267" y="30671"/>
                </a:cubicBezTo>
                <a:close/>
                <a:moveTo>
                  <a:pt x="1041102" y="15460"/>
                </a:moveTo>
                <a:lnTo>
                  <a:pt x="1041102" y="30012"/>
                </a:lnTo>
                <a:lnTo>
                  <a:pt x="1064438" y="30012"/>
                </a:lnTo>
                <a:lnTo>
                  <a:pt x="1064438" y="15460"/>
                </a:lnTo>
                <a:close/>
                <a:moveTo>
                  <a:pt x="86144" y="6134"/>
                </a:moveTo>
                <a:cubicBezTo>
                  <a:pt x="94856" y="7810"/>
                  <a:pt x="100893" y="10259"/>
                  <a:pt x="104256" y="13481"/>
                </a:cubicBezTo>
                <a:cubicBezTo>
                  <a:pt x="107618" y="16703"/>
                  <a:pt x="109079" y="19844"/>
                  <a:pt x="108640" y="22903"/>
                </a:cubicBezTo>
                <a:cubicBezTo>
                  <a:pt x="108201" y="25962"/>
                  <a:pt x="106636" y="28086"/>
                  <a:pt x="103944" y="29275"/>
                </a:cubicBezTo>
                <a:cubicBezTo>
                  <a:pt x="101252" y="30463"/>
                  <a:pt x="98208" y="29861"/>
                  <a:pt x="94812" y="27470"/>
                </a:cubicBezTo>
                <a:cubicBezTo>
                  <a:pt x="94256" y="23723"/>
                  <a:pt x="93034" y="20017"/>
                  <a:pt x="91145" y="16352"/>
                </a:cubicBezTo>
                <a:cubicBezTo>
                  <a:pt x="89256" y="12688"/>
                  <a:pt x="87233" y="9549"/>
                  <a:pt x="85077" y="6934"/>
                </a:cubicBezTo>
                <a:close/>
                <a:moveTo>
                  <a:pt x="807341" y="4934"/>
                </a:moveTo>
                <a:lnTo>
                  <a:pt x="821333" y="15735"/>
                </a:lnTo>
                <a:cubicBezTo>
                  <a:pt x="820930" y="16280"/>
                  <a:pt x="820302" y="16791"/>
                  <a:pt x="819449" y="17269"/>
                </a:cubicBezTo>
                <a:cubicBezTo>
                  <a:pt x="818596" y="17747"/>
                  <a:pt x="817535" y="18125"/>
                  <a:pt x="816265" y="18402"/>
                </a:cubicBezTo>
                <a:lnTo>
                  <a:pt x="816265" y="108947"/>
                </a:lnTo>
                <a:cubicBezTo>
                  <a:pt x="816337" y="112236"/>
                  <a:pt x="815957" y="115052"/>
                  <a:pt x="815125" y="117393"/>
                </a:cubicBezTo>
                <a:cubicBezTo>
                  <a:pt x="814294" y="119734"/>
                  <a:pt x="812582" y="121600"/>
                  <a:pt x="809988" y="122993"/>
                </a:cubicBezTo>
                <a:cubicBezTo>
                  <a:pt x="807395" y="124386"/>
                  <a:pt x="803491" y="125305"/>
                  <a:pt x="798277" y="125749"/>
                </a:cubicBezTo>
                <a:cubicBezTo>
                  <a:pt x="798093" y="123593"/>
                  <a:pt x="797793" y="121671"/>
                  <a:pt x="797376" y="119982"/>
                </a:cubicBezTo>
                <a:cubicBezTo>
                  <a:pt x="796959" y="118293"/>
                  <a:pt x="796325" y="116970"/>
                  <a:pt x="795474" y="116015"/>
                </a:cubicBezTo>
                <a:cubicBezTo>
                  <a:pt x="794596" y="114948"/>
                  <a:pt x="793383" y="114014"/>
                  <a:pt x="791837" y="113214"/>
                </a:cubicBezTo>
                <a:cubicBezTo>
                  <a:pt x="790292" y="112414"/>
                  <a:pt x="788079" y="111747"/>
                  <a:pt x="785198" y="111214"/>
                </a:cubicBezTo>
                <a:lnTo>
                  <a:pt x="785198" y="109347"/>
                </a:lnTo>
                <a:cubicBezTo>
                  <a:pt x="785327" y="109357"/>
                  <a:pt x="786374" y="109426"/>
                  <a:pt x="788337" y="109555"/>
                </a:cubicBezTo>
                <a:cubicBezTo>
                  <a:pt x="790300" y="109683"/>
                  <a:pt x="792404" y="109811"/>
                  <a:pt x="794649" y="109940"/>
                </a:cubicBezTo>
                <a:cubicBezTo>
                  <a:pt x="796893" y="110068"/>
                  <a:pt x="798503" y="110137"/>
                  <a:pt x="799478" y="110147"/>
                </a:cubicBezTo>
                <a:cubicBezTo>
                  <a:pt x="800523" y="110144"/>
                  <a:pt x="801235" y="109917"/>
                  <a:pt x="801613" y="109464"/>
                </a:cubicBezTo>
                <a:cubicBezTo>
                  <a:pt x="801991" y="109011"/>
                  <a:pt x="802169" y="108350"/>
                  <a:pt x="802147" y="107480"/>
                </a:cubicBezTo>
                <a:lnTo>
                  <a:pt x="802147" y="70542"/>
                </a:lnTo>
                <a:cubicBezTo>
                  <a:pt x="800746" y="73093"/>
                  <a:pt x="799177" y="75926"/>
                  <a:pt x="797443" y="79043"/>
                </a:cubicBezTo>
                <a:cubicBezTo>
                  <a:pt x="795708" y="82160"/>
                  <a:pt x="793806" y="85461"/>
                  <a:pt x="791737" y="88945"/>
                </a:cubicBezTo>
                <a:cubicBezTo>
                  <a:pt x="791804" y="89709"/>
                  <a:pt x="791671" y="90514"/>
                  <a:pt x="791337" y="91362"/>
                </a:cubicBezTo>
                <a:cubicBezTo>
                  <a:pt x="791003" y="92209"/>
                  <a:pt x="790470" y="92915"/>
                  <a:pt x="789736" y="93478"/>
                </a:cubicBezTo>
                <a:lnTo>
                  <a:pt x="780928" y="78810"/>
                </a:lnTo>
                <a:cubicBezTo>
                  <a:pt x="782879" y="77615"/>
                  <a:pt x="785749" y="75704"/>
                  <a:pt x="789535" y="73076"/>
                </a:cubicBezTo>
                <a:cubicBezTo>
                  <a:pt x="793322" y="70448"/>
                  <a:pt x="797526" y="67470"/>
                  <a:pt x="802147" y="64141"/>
                </a:cubicBezTo>
                <a:lnTo>
                  <a:pt x="802147" y="16269"/>
                </a:lnTo>
                <a:lnTo>
                  <a:pt x="786132" y="16269"/>
                </a:lnTo>
                <a:lnTo>
                  <a:pt x="784931" y="12402"/>
                </a:lnTo>
                <a:lnTo>
                  <a:pt x="800946" y="12402"/>
                </a:lnTo>
                <a:close/>
                <a:moveTo>
                  <a:pt x="1070305" y="3609"/>
                </a:moveTo>
                <a:lnTo>
                  <a:pt x="1085374" y="15195"/>
                </a:lnTo>
                <a:cubicBezTo>
                  <a:pt x="1084913" y="15742"/>
                  <a:pt x="1084235" y="16281"/>
                  <a:pt x="1083340" y="16812"/>
                </a:cubicBezTo>
                <a:cubicBezTo>
                  <a:pt x="1082446" y="17343"/>
                  <a:pt x="1081301" y="17783"/>
                  <a:pt x="1079907" y="18130"/>
                </a:cubicBezTo>
                <a:lnTo>
                  <a:pt x="1079907" y="75337"/>
                </a:lnTo>
                <a:cubicBezTo>
                  <a:pt x="1079634" y="75976"/>
                  <a:pt x="1078112" y="76799"/>
                  <a:pt x="1075339" y="77805"/>
                </a:cubicBezTo>
                <a:cubicBezTo>
                  <a:pt x="1072567" y="78811"/>
                  <a:pt x="1069778" y="79367"/>
                  <a:pt x="1066972" y="79472"/>
                </a:cubicBezTo>
                <a:lnTo>
                  <a:pt x="1064438" y="79472"/>
                </a:lnTo>
                <a:lnTo>
                  <a:pt x="1064438" y="70934"/>
                </a:lnTo>
                <a:lnTo>
                  <a:pt x="1041102" y="70934"/>
                </a:lnTo>
                <a:lnTo>
                  <a:pt x="1041102" y="74936"/>
                </a:lnTo>
                <a:cubicBezTo>
                  <a:pt x="1040974" y="75848"/>
                  <a:pt x="1039663" y="76893"/>
                  <a:pt x="1037168" y="78072"/>
                </a:cubicBezTo>
                <a:cubicBezTo>
                  <a:pt x="1034673" y="79250"/>
                  <a:pt x="1031762" y="79895"/>
                  <a:pt x="1028433" y="80006"/>
                </a:cubicBezTo>
                <a:lnTo>
                  <a:pt x="1026300" y="80006"/>
                </a:lnTo>
                <a:lnTo>
                  <a:pt x="1026300" y="5342"/>
                </a:lnTo>
                <a:lnTo>
                  <a:pt x="1041635" y="11743"/>
                </a:lnTo>
                <a:lnTo>
                  <a:pt x="1063104" y="11743"/>
                </a:lnTo>
                <a:close/>
                <a:moveTo>
                  <a:pt x="626383" y="3201"/>
                </a:moveTo>
                <a:lnTo>
                  <a:pt x="642385" y="16669"/>
                </a:lnTo>
                <a:cubicBezTo>
                  <a:pt x="641474" y="17758"/>
                  <a:pt x="639429" y="18647"/>
                  <a:pt x="636251" y="19336"/>
                </a:cubicBezTo>
                <a:cubicBezTo>
                  <a:pt x="635982" y="24945"/>
                  <a:pt x="635820" y="30396"/>
                  <a:pt x="635768" y="35688"/>
                </a:cubicBezTo>
                <a:cubicBezTo>
                  <a:pt x="635715" y="40980"/>
                  <a:pt x="635787" y="46064"/>
                  <a:pt x="635984" y="50940"/>
                </a:cubicBezTo>
                <a:cubicBezTo>
                  <a:pt x="637696" y="51051"/>
                  <a:pt x="639340" y="51229"/>
                  <a:pt x="640918" y="51473"/>
                </a:cubicBezTo>
                <a:cubicBezTo>
                  <a:pt x="644131" y="47795"/>
                  <a:pt x="647514" y="43742"/>
                  <a:pt x="651068" y="39314"/>
                </a:cubicBezTo>
                <a:cubicBezTo>
                  <a:pt x="654621" y="34885"/>
                  <a:pt x="658004" y="30545"/>
                  <a:pt x="661217" y="26295"/>
                </a:cubicBezTo>
                <a:cubicBezTo>
                  <a:pt x="664430" y="22044"/>
                  <a:pt x="667131" y="18346"/>
                  <a:pt x="669322" y="15202"/>
                </a:cubicBezTo>
                <a:lnTo>
                  <a:pt x="685791" y="29204"/>
                </a:lnTo>
                <a:cubicBezTo>
                  <a:pt x="685399" y="29751"/>
                  <a:pt x="684777" y="30090"/>
                  <a:pt x="683925" y="30221"/>
                </a:cubicBezTo>
                <a:cubicBezTo>
                  <a:pt x="683072" y="30351"/>
                  <a:pt x="681939" y="30190"/>
                  <a:pt x="680523" y="29737"/>
                </a:cubicBezTo>
                <a:cubicBezTo>
                  <a:pt x="676448" y="33049"/>
                  <a:pt x="671197" y="36727"/>
                  <a:pt x="664771" y="40772"/>
                </a:cubicBezTo>
                <a:cubicBezTo>
                  <a:pt x="658346" y="44817"/>
                  <a:pt x="651995" y="48562"/>
                  <a:pt x="645719" y="52007"/>
                </a:cubicBezTo>
                <a:cubicBezTo>
                  <a:pt x="656880" y="53954"/>
                  <a:pt x="665283" y="56852"/>
                  <a:pt x="670928" y="60701"/>
                </a:cubicBezTo>
                <a:cubicBezTo>
                  <a:pt x="676574" y="64551"/>
                  <a:pt x="680006" y="68470"/>
                  <a:pt x="681223" y="72459"/>
                </a:cubicBezTo>
                <a:cubicBezTo>
                  <a:pt x="682441" y="76448"/>
                  <a:pt x="681989" y="79626"/>
                  <a:pt x="679867" y="81992"/>
                </a:cubicBezTo>
                <a:cubicBezTo>
                  <a:pt x="677745" y="84358"/>
                  <a:pt x="674497" y="85031"/>
                  <a:pt x="670122" y="84011"/>
                </a:cubicBezTo>
                <a:cubicBezTo>
                  <a:pt x="666277" y="78971"/>
                  <a:pt x="661265" y="73915"/>
                  <a:pt x="655087" y="68842"/>
                </a:cubicBezTo>
                <a:cubicBezTo>
                  <a:pt x="648908" y="63769"/>
                  <a:pt x="642630" y="59313"/>
                  <a:pt x="636251" y="55474"/>
                </a:cubicBezTo>
                <a:cubicBezTo>
                  <a:pt x="636973" y="68978"/>
                  <a:pt x="639863" y="80174"/>
                  <a:pt x="644919" y="89061"/>
                </a:cubicBezTo>
                <a:cubicBezTo>
                  <a:pt x="649975" y="97948"/>
                  <a:pt x="658465" y="103510"/>
                  <a:pt x="670389" y="105747"/>
                </a:cubicBezTo>
                <a:cubicBezTo>
                  <a:pt x="672203" y="106155"/>
                  <a:pt x="673542" y="106205"/>
                  <a:pt x="674406" y="105897"/>
                </a:cubicBezTo>
                <a:cubicBezTo>
                  <a:pt x="675270" y="105588"/>
                  <a:pt x="675975" y="104872"/>
                  <a:pt x="676523" y="103746"/>
                </a:cubicBezTo>
                <a:cubicBezTo>
                  <a:pt x="677648" y="101454"/>
                  <a:pt x="678698" y="98804"/>
                  <a:pt x="679673" y="95795"/>
                </a:cubicBezTo>
                <a:cubicBezTo>
                  <a:pt x="680648" y="92787"/>
                  <a:pt x="681598" y="89570"/>
                  <a:pt x="682524" y="86144"/>
                </a:cubicBezTo>
                <a:lnTo>
                  <a:pt x="683924" y="86278"/>
                </a:lnTo>
                <a:lnTo>
                  <a:pt x="683512" y="108814"/>
                </a:lnTo>
                <a:cubicBezTo>
                  <a:pt x="686329" y="111581"/>
                  <a:pt x="688077" y="113914"/>
                  <a:pt x="688756" y="115815"/>
                </a:cubicBezTo>
                <a:cubicBezTo>
                  <a:pt x="689435" y="117715"/>
                  <a:pt x="689380" y="119382"/>
                  <a:pt x="688591" y="120815"/>
                </a:cubicBezTo>
                <a:cubicBezTo>
                  <a:pt x="686807" y="123924"/>
                  <a:pt x="683924" y="125607"/>
                  <a:pt x="679940" y="125866"/>
                </a:cubicBezTo>
                <a:cubicBezTo>
                  <a:pt x="675956" y="126124"/>
                  <a:pt x="671172" y="125507"/>
                  <a:pt x="665588" y="124016"/>
                </a:cubicBezTo>
                <a:cubicBezTo>
                  <a:pt x="654687" y="121475"/>
                  <a:pt x="646077" y="117114"/>
                  <a:pt x="639760" y="110933"/>
                </a:cubicBezTo>
                <a:cubicBezTo>
                  <a:pt x="633442" y="104752"/>
                  <a:pt x="628817" y="96995"/>
                  <a:pt x="625883" y="87661"/>
                </a:cubicBezTo>
                <a:cubicBezTo>
                  <a:pt x="622949" y="78328"/>
                  <a:pt x="621108" y="67662"/>
                  <a:pt x="620357" y="55663"/>
                </a:cubicBezTo>
                <a:cubicBezTo>
                  <a:pt x="619607" y="43665"/>
                  <a:pt x="619349" y="30578"/>
                  <a:pt x="619582" y="16402"/>
                </a:cubicBezTo>
                <a:lnTo>
                  <a:pt x="566909" y="16402"/>
                </a:lnTo>
                <a:lnTo>
                  <a:pt x="565709" y="12668"/>
                </a:lnTo>
                <a:lnTo>
                  <a:pt x="617982" y="12668"/>
                </a:lnTo>
                <a:close/>
                <a:moveTo>
                  <a:pt x="1315765" y="3067"/>
                </a:moveTo>
                <a:lnTo>
                  <a:pt x="1337767" y="5201"/>
                </a:lnTo>
                <a:cubicBezTo>
                  <a:pt x="1337662" y="6206"/>
                  <a:pt x="1337240" y="7029"/>
                  <a:pt x="1336500" y="7668"/>
                </a:cubicBezTo>
                <a:cubicBezTo>
                  <a:pt x="1335761" y="8307"/>
                  <a:pt x="1334539" y="8729"/>
                  <a:pt x="1332833" y="8935"/>
                </a:cubicBezTo>
                <a:cubicBezTo>
                  <a:pt x="1333623" y="26011"/>
                  <a:pt x="1335926" y="40946"/>
                  <a:pt x="1339743" y="53740"/>
                </a:cubicBezTo>
                <a:cubicBezTo>
                  <a:pt x="1343560" y="66534"/>
                  <a:pt x="1349755" y="77410"/>
                  <a:pt x="1358328" y="86366"/>
                </a:cubicBezTo>
                <a:cubicBezTo>
                  <a:pt x="1366901" y="95323"/>
                  <a:pt x="1378717" y="102583"/>
                  <a:pt x="1393774" y="108147"/>
                </a:cubicBezTo>
                <a:lnTo>
                  <a:pt x="1393508" y="109747"/>
                </a:lnTo>
                <a:cubicBezTo>
                  <a:pt x="1389499" y="110497"/>
                  <a:pt x="1386248" y="112197"/>
                  <a:pt x="1383756" y="114848"/>
                </a:cubicBezTo>
                <a:cubicBezTo>
                  <a:pt x="1381264" y="117498"/>
                  <a:pt x="1379581" y="120999"/>
                  <a:pt x="1378706" y="125349"/>
                </a:cubicBezTo>
                <a:cubicBezTo>
                  <a:pt x="1367609" y="119379"/>
                  <a:pt x="1358821" y="111954"/>
                  <a:pt x="1352342" y="103075"/>
                </a:cubicBezTo>
                <a:cubicBezTo>
                  <a:pt x="1345863" y="94195"/>
                  <a:pt x="1341066" y="83946"/>
                  <a:pt x="1337950" y="72325"/>
                </a:cubicBezTo>
                <a:cubicBezTo>
                  <a:pt x="1334834" y="60705"/>
                  <a:pt x="1332773" y="47798"/>
                  <a:pt x="1331767" y="33604"/>
                </a:cubicBezTo>
                <a:cubicBezTo>
                  <a:pt x="1331172" y="45090"/>
                  <a:pt x="1329161" y="56375"/>
                  <a:pt x="1325731" y="67460"/>
                </a:cubicBezTo>
                <a:cubicBezTo>
                  <a:pt x="1322302" y="78546"/>
                  <a:pt x="1316221" y="89061"/>
                  <a:pt x="1307487" y="99005"/>
                </a:cubicBezTo>
                <a:cubicBezTo>
                  <a:pt x="1298753" y="108950"/>
                  <a:pt x="1286133" y="117953"/>
                  <a:pt x="1269625" y="126016"/>
                </a:cubicBezTo>
                <a:lnTo>
                  <a:pt x="1268159" y="124149"/>
                </a:lnTo>
                <a:cubicBezTo>
                  <a:pt x="1280226" y="115227"/>
                  <a:pt x="1289562" y="105901"/>
                  <a:pt x="1296168" y="96173"/>
                </a:cubicBezTo>
                <a:cubicBezTo>
                  <a:pt x="1302774" y="86444"/>
                  <a:pt x="1307456" y="76439"/>
                  <a:pt x="1310214" y="66158"/>
                </a:cubicBezTo>
                <a:cubicBezTo>
                  <a:pt x="1312972" y="55878"/>
                  <a:pt x="1314611" y="45448"/>
                  <a:pt x="1315133" y="34869"/>
                </a:cubicBezTo>
                <a:cubicBezTo>
                  <a:pt x="1315655" y="24290"/>
                  <a:pt x="1315866" y="13690"/>
                  <a:pt x="1315765" y="3067"/>
                </a:cubicBezTo>
                <a:close/>
                <a:moveTo>
                  <a:pt x="703726" y="1600"/>
                </a:moveTo>
                <a:cubicBezTo>
                  <a:pt x="710583" y="4733"/>
                  <a:pt x="715248" y="8085"/>
                  <a:pt x="717723" y="11656"/>
                </a:cubicBezTo>
                <a:cubicBezTo>
                  <a:pt x="720197" y="15226"/>
                  <a:pt x="721149" y="18420"/>
                  <a:pt x="720579" y="21236"/>
                </a:cubicBezTo>
                <a:cubicBezTo>
                  <a:pt x="720009" y="24052"/>
                  <a:pt x="718586" y="25896"/>
                  <a:pt x="716309" y="26766"/>
                </a:cubicBezTo>
                <a:cubicBezTo>
                  <a:pt x="714033" y="27636"/>
                  <a:pt x="711572" y="26938"/>
                  <a:pt x="708927" y="24670"/>
                </a:cubicBezTo>
                <a:cubicBezTo>
                  <a:pt x="708716" y="20844"/>
                  <a:pt x="707938" y="16927"/>
                  <a:pt x="706593" y="12918"/>
                </a:cubicBezTo>
                <a:cubicBezTo>
                  <a:pt x="705249" y="8910"/>
                  <a:pt x="703804" y="5359"/>
                  <a:pt x="702259" y="2267"/>
                </a:cubicBezTo>
                <a:close/>
                <a:moveTo>
                  <a:pt x="379648" y="1467"/>
                </a:moveTo>
                <a:cubicBezTo>
                  <a:pt x="379727" y="1525"/>
                  <a:pt x="380605" y="2209"/>
                  <a:pt x="382280" y="3522"/>
                </a:cubicBezTo>
                <a:cubicBezTo>
                  <a:pt x="383955" y="4834"/>
                  <a:pt x="385949" y="6427"/>
                  <a:pt x="388261" y="8302"/>
                </a:cubicBezTo>
                <a:cubicBezTo>
                  <a:pt x="390573" y="10178"/>
                  <a:pt x="392725" y="11988"/>
                  <a:pt x="394716" y="13735"/>
                </a:cubicBezTo>
                <a:cubicBezTo>
                  <a:pt x="394502" y="14466"/>
                  <a:pt x="394063" y="15005"/>
                  <a:pt x="393399" y="15352"/>
                </a:cubicBezTo>
                <a:cubicBezTo>
                  <a:pt x="392735" y="15699"/>
                  <a:pt x="391930" y="15872"/>
                  <a:pt x="390982" y="15869"/>
                </a:cubicBezTo>
                <a:lnTo>
                  <a:pt x="362579" y="15869"/>
                </a:lnTo>
                <a:cubicBezTo>
                  <a:pt x="360687" y="19330"/>
                  <a:pt x="358637" y="22809"/>
                  <a:pt x="356428" y="26303"/>
                </a:cubicBezTo>
                <a:cubicBezTo>
                  <a:pt x="354219" y="29798"/>
                  <a:pt x="352002" y="32943"/>
                  <a:pt x="349777" y="35738"/>
                </a:cubicBezTo>
                <a:lnTo>
                  <a:pt x="370446" y="35738"/>
                </a:lnTo>
                <a:lnTo>
                  <a:pt x="376847" y="28937"/>
                </a:lnTo>
                <a:lnTo>
                  <a:pt x="389916" y="38938"/>
                </a:lnTo>
                <a:cubicBezTo>
                  <a:pt x="389577" y="39416"/>
                  <a:pt x="389021" y="39861"/>
                  <a:pt x="388249" y="40272"/>
                </a:cubicBezTo>
                <a:cubicBezTo>
                  <a:pt x="387476" y="40683"/>
                  <a:pt x="386521" y="40994"/>
                  <a:pt x="385382" y="41205"/>
                </a:cubicBezTo>
                <a:lnTo>
                  <a:pt x="385382" y="90011"/>
                </a:lnTo>
                <a:cubicBezTo>
                  <a:pt x="385129" y="90639"/>
                  <a:pt x="383768" y="91417"/>
                  <a:pt x="381298" y="92345"/>
                </a:cubicBezTo>
                <a:cubicBezTo>
                  <a:pt x="378828" y="93273"/>
                  <a:pt x="376367" y="93784"/>
                  <a:pt x="373914" y="93879"/>
                </a:cubicBezTo>
                <a:lnTo>
                  <a:pt x="371647" y="93879"/>
                </a:lnTo>
                <a:lnTo>
                  <a:pt x="371647" y="39472"/>
                </a:lnTo>
                <a:lnTo>
                  <a:pt x="338976" y="39472"/>
                </a:lnTo>
                <a:lnTo>
                  <a:pt x="338976" y="90678"/>
                </a:lnTo>
                <a:cubicBezTo>
                  <a:pt x="338848" y="91514"/>
                  <a:pt x="337603" y="92476"/>
                  <a:pt x="335242" y="93562"/>
                </a:cubicBezTo>
                <a:cubicBezTo>
                  <a:pt x="332881" y="94648"/>
                  <a:pt x="330169" y="95243"/>
                  <a:pt x="327108" y="95345"/>
                </a:cubicBezTo>
                <a:lnTo>
                  <a:pt x="324974" y="95345"/>
                </a:lnTo>
                <a:lnTo>
                  <a:pt x="324974" y="29737"/>
                </a:lnTo>
                <a:lnTo>
                  <a:pt x="339643" y="35738"/>
                </a:lnTo>
                <a:lnTo>
                  <a:pt x="344977" y="35738"/>
                </a:lnTo>
                <a:cubicBezTo>
                  <a:pt x="345110" y="32860"/>
                  <a:pt x="345243" y="29648"/>
                  <a:pt x="345377" y="26103"/>
                </a:cubicBezTo>
                <a:cubicBezTo>
                  <a:pt x="345510" y="22558"/>
                  <a:pt x="345643" y="19147"/>
                  <a:pt x="345777" y="15869"/>
                </a:cubicBezTo>
                <a:lnTo>
                  <a:pt x="319907" y="15869"/>
                </a:lnTo>
                <a:lnTo>
                  <a:pt x="318840" y="12135"/>
                </a:lnTo>
                <a:lnTo>
                  <a:pt x="371380" y="12135"/>
                </a:lnTo>
                <a:close/>
                <a:moveTo>
                  <a:pt x="731456" y="1200"/>
                </a:moveTo>
                <a:lnTo>
                  <a:pt x="749070" y="5734"/>
                </a:lnTo>
                <a:cubicBezTo>
                  <a:pt x="748809" y="6554"/>
                  <a:pt x="748264" y="7215"/>
                  <a:pt x="747435" y="7718"/>
                </a:cubicBezTo>
                <a:cubicBezTo>
                  <a:pt x="746607" y="8221"/>
                  <a:pt x="745462" y="8448"/>
                  <a:pt x="743999" y="8401"/>
                </a:cubicBezTo>
                <a:cubicBezTo>
                  <a:pt x="742014" y="11338"/>
                  <a:pt x="739612" y="14532"/>
                  <a:pt x="736794" y="17986"/>
                </a:cubicBezTo>
                <a:cubicBezTo>
                  <a:pt x="733975" y="21439"/>
                  <a:pt x="731040" y="24734"/>
                  <a:pt x="727989" y="27870"/>
                </a:cubicBezTo>
                <a:lnTo>
                  <a:pt x="732123" y="27870"/>
                </a:lnTo>
                <a:lnTo>
                  <a:pt x="738795" y="19069"/>
                </a:lnTo>
                <a:cubicBezTo>
                  <a:pt x="739012" y="19236"/>
                  <a:pt x="740446" y="20436"/>
                  <a:pt x="743099" y="22670"/>
                </a:cubicBezTo>
                <a:cubicBezTo>
                  <a:pt x="745751" y="24903"/>
                  <a:pt x="748319" y="27170"/>
                  <a:pt x="750805" y="29470"/>
                </a:cubicBezTo>
                <a:cubicBezTo>
                  <a:pt x="750802" y="29598"/>
                  <a:pt x="750774" y="29709"/>
                  <a:pt x="750721" y="29804"/>
                </a:cubicBezTo>
                <a:cubicBezTo>
                  <a:pt x="750668" y="29898"/>
                  <a:pt x="750607" y="30009"/>
                  <a:pt x="750538" y="30137"/>
                </a:cubicBezTo>
                <a:cubicBezTo>
                  <a:pt x="756570" y="33790"/>
                  <a:pt x="760652" y="37485"/>
                  <a:pt x="762785" y="41222"/>
                </a:cubicBezTo>
                <a:cubicBezTo>
                  <a:pt x="764917" y="44959"/>
                  <a:pt x="765700" y="48220"/>
                  <a:pt x="765133" y="51006"/>
                </a:cubicBezTo>
                <a:cubicBezTo>
                  <a:pt x="764566" y="53793"/>
                  <a:pt x="763250" y="55588"/>
                  <a:pt x="761184" y="56390"/>
                </a:cubicBezTo>
                <a:cubicBezTo>
                  <a:pt x="759119" y="57193"/>
                  <a:pt x="756904" y="56488"/>
                  <a:pt x="754541" y="54274"/>
                </a:cubicBezTo>
                <a:cubicBezTo>
                  <a:pt x="754480" y="50456"/>
                  <a:pt x="753868" y="46523"/>
                  <a:pt x="752706" y="42472"/>
                </a:cubicBezTo>
                <a:cubicBezTo>
                  <a:pt x="751544" y="38422"/>
                  <a:pt x="750199" y="34754"/>
                  <a:pt x="748670" y="31471"/>
                </a:cubicBezTo>
                <a:cubicBezTo>
                  <a:pt x="748467" y="31535"/>
                  <a:pt x="748239" y="31574"/>
                  <a:pt x="747986" y="31587"/>
                </a:cubicBezTo>
                <a:cubicBezTo>
                  <a:pt x="747733" y="31601"/>
                  <a:pt x="747471" y="31607"/>
                  <a:pt x="747202" y="31604"/>
                </a:cubicBezTo>
                <a:lnTo>
                  <a:pt x="729588" y="31604"/>
                </a:lnTo>
                <a:lnTo>
                  <a:pt x="729588" y="52273"/>
                </a:lnTo>
                <a:lnTo>
                  <a:pt x="731856" y="52273"/>
                </a:lnTo>
                <a:lnTo>
                  <a:pt x="738395" y="43606"/>
                </a:lnTo>
                <a:cubicBezTo>
                  <a:pt x="738603" y="43767"/>
                  <a:pt x="739988" y="44945"/>
                  <a:pt x="742548" y="47139"/>
                </a:cubicBezTo>
                <a:cubicBezTo>
                  <a:pt x="745108" y="49334"/>
                  <a:pt x="747594" y="51579"/>
                  <a:pt x="750004" y="53874"/>
                </a:cubicBezTo>
                <a:cubicBezTo>
                  <a:pt x="749796" y="54604"/>
                  <a:pt x="749379" y="55143"/>
                  <a:pt x="748753" y="55490"/>
                </a:cubicBezTo>
                <a:cubicBezTo>
                  <a:pt x="748127" y="55838"/>
                  <a:pt x="747344" y="56010"/>
                  <a:pt x="746401" y="56007"/>
                </a:cubicBezTo>
                <a:lnTo>
                  <a:pt x="729588" y="56007"/>
                </a:lnTo>
                <a:lnTo>
                  <a:pt x="729588" y="66542"/>
                </a:lnTo>
                <a:cubicBezTo>
                  <a:pt x="729588" y="70431"/>
                  <a:pt x="729455" y="74387"/>
                  <a:pt x="729188" y="78410"/>
                </a:cubicBezTo>
                <a:lnTo>
                  <a:pt x="731456" y="78410"/>
                </a:lnTo>
                <a:lnTo>
                  <a:pt x="738128" y="69742"/>
                </a:lnTo>
                <a:cubicBezTo>
                  <a:pt x="738245" y="69839"/>
                  <a:pt x="739279" y="70712"/>
                  <a:pt x="741230" y="72359"/>
                </a:cubicBezTo>
                <a:cubicBezTo>
                  <a:pt x="743182" y="74007"/>
                  <a:pt x="745351" y="75846"/>
                  <a:pt x="747737" y="77877"/>
                </a:cubicBezTo>
                <a:cubicBezTo>
                  <a:pt x="750048" y="76437"/>
                  <a:pt x="752894" y="74548"/>
                  <a:pt x="756273" y="72209"/>
                </a:cubicBezTo>
                <a:cubicBezTo>
                  <a:pt x="759651" y="69870"/>
                  <a:pt x="763297" y="67314"/>
                  <a:pt x="767209" y="64542"/>
                </a:cubicBezTo>
                <a:lnTo>
                  <a:pt x="767209" y="16269"/>
                </a:lnTo>
                <a:lnTo>
                  <a:pt x="748137" y="16269"/>
                </a:lnTo>
                <a:lnTo>
                  <a:pt x="746936" y="12402"/>
                </a:lnTo>
                <a:lnTo>
                  <a:pt x="766009" y="12402"/>
                </a:lnTo>
                <a:lnTo>
                  <a:pt x="772137" y="5067"/>
                </a:lnTo>
                <a:lnTo>
                  <a:pt x="785737" y="15602"/>
                </a:lnTo>
                <a:cubicBezTo>
                  <a:pt x="785397" y="16149"/>
                  <a:pt x="784807" y="16655"/>
                  <a:pt x="783967" y="17119"/>
                </a:cubicBezTo>
                <a:cubicBezTo>
                  <a:pt x="783126" y="17583"/>
                  <a:pt x="782069" y="17922"/>
                  <a:pt x="780794" y="18136"/>
                </a:cubicBezTo>
                <a:lnTo>
                  <a:pt x="780794" y="109347"/>
                </a:lnTo>
                <a:cubicBezTo>
                  <a:pt x="780869" y="112592"/>
                  <a:pt x="780497" y="115378"/>
                  <a:pt x="779679" y="117704"/>
                </a:cubicBezTo>
                <a:cubicBezTo>
                  <a:pt x="778861" y="120030"/>
                  <a:pt x="777147" y="121897"/>
                  <a:pt x="774537" y="123304"/>
                </a:cubicBezTo>
                <a:cubicBezTo>
                  <a:pt x="771927" y="124712"/>
                  <a:pt x="767973" y="125660"/>
                  <a:pt x="762673" y="126149"/>
                </a:cubicBezTo>
                <a:cubicBezTo>
                  <a:pt x="762493" y="124002"/>
                  <a:pt x="762187" y="122096"/>
                  <a:pt x="761756" y="120432"/>
                </a:cubicBezTo>
                <a:cubicBezTo>
                  <a:pt x="761325" y="118768"/>
                  <a:pt x="760653" y="117429"/>
                  <a:pt x="759738" y="116415"/>
                </a:cubicBezTo>
                <a:cubicBezTo>
                  <a:pt x="758793" y="115353"/>
                  <a:pt x="757481" y="114442"/>
                  <a:pt x="755803" y="113681"/>
                </a:cubicBezTo>
                <a:cubicBezTo>
                  <a:pt x="754124" y="112920"/>
                  <a:pt x="751745" y="112275"/>
                  <a:pt x="748665" y="111747"/>
                </a:cubicBezTo>
                <a:lnTo>
                  <a:pt x="748665" y="109881"/>
                </a:lnTo>
                <a:cubicBezTo>
                  <a:pt x="748808" y="109890"/>
                  <a:pt x="749961" y="109960"/>
                  <a:pt x="752124" y="110088"/>
                </a:cubicBezTo>
                <a:cubicBezTo>
                  <a:pt x="754287" y="110216"/>
                  <a:pt x="756606" y="110345"/>
                  <a:pt x="759081" y="110473"/>
                </a:cubicBezTo>
                <a:cubicBezTo>
                  <a:pt x="761556" y="110602"/>
                  <a:pt x="763331" y="110671"/>
                  <a:pt x="764408" y="110681"/>
                </a:cubicBezTo>
                <a:cubicBezTo>
                  <a:pt x="765516" y="110689"/>
                  <a:pt x="766267" y="110472"/>
                  <a:pt x="766659" y="110031"/>
                </a:cubicBezTo>
                <a:cubicBezTo>
                  <a:pt x="767051" y="109589"/>
                  <a:pt x="767234" y="108872"/>
                  <a:pt x="767209" y="107880"/>
                </a:cubicBezTo>
                <a:lnTo>
                  <a:pt x="767209" y="71342"/>
                </a:lnTo>
                <a:cubicBezTo>
                  <a:pt x="765736" y="73893"/>
                  <a:pt x="764080" y="76693"/>
                  <a:pt x="762240" y="79743"/>
                </a:cubicBezTo>
                <a:cubicBezTo>
                  <a:pt x="760400" y="82794"/>
                  <a:pt x="758410" y="85994"/>
                  <a:pt x="756270" y="89345"/>
                </a:cubicBezTo>
                <a:cubicBezTo>
                  <a:pt x="756328" y="90239"/>
                  <a:pt x="756178" y="91117"/>
                  <a:pt x="755819" y="91978"/>
                </a:cubicBezTo>
                <a:cubicBezTo>
                  <a:pt x="755461" y="92840"/>
                  <a:pt x="754944" y="93517"/>
                  <a:pt x="754268" y="94012"/>
                </a:cubicBezTo>
                <a:lnTo>
                  <a:pt x="746931" y="82144"/>
                </a:lnTo>
                <a:lnTo>
                  <a:pt x="746531" y="82144"/>
                </a:lnTo>
                <a:lnTo>
                  <a:pt x="728789" y="82144"/>
                </a:lnTo>
                <a:cubicBezTo>
                  <a:pt x="728073" y="90514"/>
                  <a:pt x="725508" y="98543"/>
                  <a:pt x="721094" y="106230"/>
                </a:cubicBezTo>
                <a:cubicBezTo>
                  <a:pt x="716680" y="113917"/>
                  <a:pt x="709116" y="120646"/>
                  <a:pt x="698401" y="126416"/>
                </a:cubicBezTo>
                <a:lnTo>
                  <a:pt x="697067" y="125216"/>
                </a:lnTo>
                <a:cubicBezTo>
                  <a:pt x="703223" y="118979"/>
                  <a:pt x="707646" y="112217"/>
                  <a:pt x="710335" y="104930"/>
                </a:cubicBezTo>
                <a:cubicBezTo>
                  <a:pt x="713025" y="97643"/>
                  <a:pt x="714647" y="90047"/>
                  <a:pt x="715203" y="82144"/>
                </a:cubicBezTo>
                <a:lnTo>
                  <a:pt x="697734" y="82144"/>
                </a:lnTo>
                <a:lnTo>
                  <a:pt x="696667" y="78410"/>
                </a:lnTo>
                <a:lnTo>
                  <a:pt x="715469" y="78410"/>
                </a:lnTo>
                <a:cubicBezTo>
                  <a:pt x="715625" y="74565"/>
                  <a:pt x="715714" y="70653"/>
                  <a:pt x="715736" y="66675"/>
                </a:cubicBezTo>
                <a:lnTo>
                  <a:pt x="715736" y="56007"/>
                </a:lnTo>
                <a:lnTo>
                  <a:pt x="701601" y="56007"/>
                </a:lnTo>
                <a:lnTo>
                  <a:pt x="700534" y="52273"/>
                </a:lnTo>
                <a:lnTo>
                  <a:pt x="715736" y="52273"/>
                </a:lnTo>
                <a:lnTo>
                  <a:pt x="715736" y="31604"/>
                </a:lnTo>
                <a:lnTo>
                  <a:pt x="698267" y="31604"/>
                </a:lnTo>
                <a:lnTo>
                  <a:pt x="697200" y="27870"/>
                </a:lnTo>
                <a:lnTo>
                  <a:pt x="724926" y="27870"/>
                </a:lnTo>
                <a:cubicBezTo>
                  <a:pt x="726222" y="23800"/>
                  <a:pt x="727460" y="19339"/>
                  <a:pt x="728640" y="14485"/>
                </a:cubicBezTo>
                <a:cubicBezTo>
                  <a:pt x="729819" y="9632"/>
                  <a:pt x="730758" y="5204"/>
                  <a:pt x="731456" y="1200"/>
                </a:cubicBezTo>
                <a:close/>
                <a:moveTo>
                  <a:pt x="1603001" y="1067"/>
                </a:moveTo>
                <a:lnTo>
                  <a:pt x="1624870" y="3201"/>
                </a:lnTo>
                <a:cubicBezTo>
                  <a:pt x="1624753" y="4142"/>
                  <a:pt x="1624320" y="4926"/>
                  <a:pt x="1623570" y="5551"/>
                </a:cubicBezTo>
                <a:cubicBezTo>
                  <a:pt x="1622820" y="6176"/>
                  <a:pt x="1621653" y="6593"/>
                  <a:pt x="1620069" y="6801"/>
                </a:cubicBezTo>
                <a:lnTo>
                  <a:pt x="1620069" y="30404"/>
                </a:lnTo>
                <a:lnTo>
                  <a:pt x="1634338" y="30404"/>
                </a:lnTo>
                <a:lnTo>
                  <a:pt x="1643272" y="17069"/>
                </a:lnTo>
                <a:cubicBezTo>
                  <a:pt x="1643366" y="17142"/>
                  <a:pt x="1644334" y="17988"/>
                  <a:pt x="1646176" y="19608"/>
                </a:cubicBezTo>
                <a:cubicBezTo>
                  <a:pt x="1648019" y="21227"/>
                  <a:pt x="1650172" y="23179"/>
                  <a:pt x="1652636" y="25465"/>
                </a:cubicBezTo>
                <a:cubicBezTo>
                  <a:pt x="1655101" y="27751"/>
                  <a:pt x="1657314" y="29931"/>
                  <a:pt x="1659274" y="32004"/>
                </a:cubicBezTo>
                <a:cubicBezTo>
                  <a:pt x="1659127" y="32735"/>
                  <a:pt x="1658721" y="33274"/>
                  <a:pt x="1658057" y="33621"/>
                </a:cubicBezTo>
                <a:cubicBezTo>
                  <a:pt x="1657394" y="33968"/>
                  <a:pt x="1656554" y="34140"/>
                  <a:pt x="1655540" y="34138"/>
                </a:cubicBezTo>
                <a:lnTo>
                  <a:pt x="1620069" y="34138"/>
                </a:lnTo>
                <a:lnTo>
                  <a:pt x="1620069" y="106280"/>
                </a:lnTo>
                <a:cubicBezTo>
                  <a:pt x="1620158" y="110146"/>
                  <a:pt x="1619684" y="113453"/>
                  <a:pt x="1618647" y="116202"/>
                </a:cubicBezTo>
                <a:cubicBezTo>
                  <a:pt x="1617610" y="118952"/>
                  <a:pt x="1615476" y="121153"/>
                  <a:pt x="1612246" y="122806"/>
                </a:cubicBezTo>
                <a:cubicBezTo>
                  <a:pt x="1609016" y="124458"/>
                  <a:pt x="1604156" y="125573"/>
                  <a:pt x="1597667" y="126149"/>
                </a:cubicBezTo>
                <a:cubicBezTo>
                  <a:pt x="1597425" y="123424"/>
                  <a:pt x="1597042" y="121074"/>
                  <a:pt x="1596516" y="119098"/>
                </a:cubicBezTo>
                <a:cubicBezTo>
                  <a:pt x="1595991" y="117123"/>
                  <a:pt x="1595175" y="115473"/>
                  <a:pt x="1594066" y="114148"/>
                </a:cubicBezTo>
                <a:cubicBezTo>
                  <a:pt x="1592938" y="112817"/>
                  <a:pt x="1591394" y="111678"/>
                  <a:pt x="1589432" y="110731"/>
                </a:cubicBezTo>
                <a:cubicBezTo>
                  <a:pt x="1587471" y="109783"/>
                  <a:pt x="1584659" y="109011"/>
                  <a:pt x="1580998" y="108414"/>
                </a:cubicBezTo>
                <a:lnTo>
                  <a:pt x="1580998" y="106547"/>
                </a:lnTo>
                <a:cubicBezTo>
                  <a:pt x="1581170" y="106560"/>
                  <a:pt x="1582559" y="106652"/>
                  <a:pt x="1585166" y="106823"/>
                </a:cubicBezTo>
                <a:cubicBezTo>
                  <a:pt x="1587773" y="106995"/>
                  <a:pt x="1590565" y="107166"/>
                  <a:pt x="1593543" y="107337"/>
                </a:cubicBezTo>
                <a:cubicBezTo>
                  <a:pt x="1596520" y="107508"/>
                  <a:pt x="1598650" y="107600"/>
                  <a:pt x="1599934" y="107614"/>
                </a:cubicBezTo>
                <a:cubicBezTo>
                  <a:pt x="1601053" y="107616"/>
                  <a:pt x="1601848" y="107411"/>
                  <a:pt x="1602317" y="106997"/>
                </a:cubicBezTo>
                <a:cubicBezTo>
                  <a:pt x="1602787" y="106583"/>
                  <a:pt x="1603014" y="105944"/>
                  <a:pt x="1603001" y="105080"/>
                </a:cubicBezTo>
                <a:lnTo>
                  <a:pt x="1603001" y="54274"/>
                </a:lnTo>
                <a:cubicBezTo>
                  <a:pt x="1595238" y="65933"/>
                  <a:pt x="1585626" y="76518"/>
                  <a:pt x="1574164" y="86028"/>
                </a:cubicBezTo>
                <a:cubicBezTo>
                  <a:pt x="1562701" y="95537"/>
                  <a:pt x="1549555" y="103621"/>
                  <a:pt x="1534725" y="110281"/>
                </a:cubicBezTo>
                <a:lnTo>
                  <a:pt x="1533525" y="108814"/>
                </a:lnTo>
                <a:cubicBezTo>
                  <a:pt x="1542771" y="102590"/>
                  <a:pt x="1551335" y="95376"/>
                  <a:pt x="1559217" y="87172"/>
                </a:cubicBezTo>
                <a:cubicBezTo>
                  <a:pt x="1567100" y="78967"/>
                  <a:pt x="1574034" y="70311"/>
                  <a:pt x="1580020" y="61203"/>
                </a:cubicBezTo>
                <a:cubicBezTo>
                  <a:pt x="1586006" y="52095"/>
                  <a:pt x="1590777" y="43073"/>
                  <a:pt x="1594333" y="34138"/>
                </a:cubicBezTo>
                <a:lnTo>
                  <a:pt x="1536592" y="34138"/>
                </a:lnTo>
                <a:lnTo>
                  <a:pt x="1535526" y="30404"/>
                </a:lnTo>
                <a:lnTo>
                  <a:pt x="1603001" y="30404"/>
                </a:lnTo>
                <a:close/>
                <a:moveTo>
                  <a:pt x="455257" y="1067"/>
                </a:moveTo>
                <a:lnTo>
                  <a:pt x="476460" y="2934"/>
                </a:lnTo>
                <a:cubicBezTo>
                  <a:pt x="476362" y="3870"/>
                  <a:pt x="475957" y="4665"/>
                  <a:pt x="475243" y="5317"/>
                </a:cubicBezTo>
                <a:cubicBezTo>
                  <a:pt x="474529" y="5970"/>
                  <a:pt x="473290" y="6465"/>
                  <a:pt x="471526" y="6801"/>
                </a:cubicBezTo>
                <a:lnTo>
                  <a:pt x="471526" y="27870"/>
                </a:lnTo>
                <a:lnTo>
                  <a:pt x="491528" y="27870"/>
                </a:lnTo>
                <a:lnTo>
                  <a:pt x="500196" y="17069"/>
                </a:lnTo>
                <a:cubicBezTo>
                  <a:pt x="500281" y="17122"/>
                  <a:pt x="501208" y="17801"/>
                  <a:pt x="502977" y="19104"/>
                </a:cubicBezTo>
                <a:cubicBezTo>
                  <a:pt x="504746" y="20407"/>
                  <a:pt x="506848" y="22014"/>
                  <a:pt x="509284" y="23924"/>
                </a:cubicBezTo>
                <a:cubicBezTo>
                  <a:pt x="511719" y="25835"/>
                  <a:pt x="513980" y="27728"/>
                  <a:pt x="516065" y="29604"/>
                </a:cubicBezTo>
                <a:cubicBezTo>
                  <a:pt x="515856" y="30271"/>
                  <a:pt x="515440" y="30771"/>
                  <a:pt x="514814" y="31104"/>
                </a:cubicBezTo>
                <a:cubicBezTo>
                  <a:pt x="514189" y="31437"/>
                  <a:pt x="513406" y="31604"/>
                  <a:pt x="512464" y="31604"/>
                </a:cubicBezTo>
                <a:lnTo>
                  <a:pt x="471526" y="31604"/>
                </a:lnTo>
                <a:lnTo>
                  <a:pt x="471526" y="57741"/>
                </a:lnTo>
                <a:lnTo>
                  <a:pt x="500329" y="57741"/>
                </a:lnTo>
                <a:lnTo>
                  <a:pt x="509397" y="46006"/>
                </a:lnTo>
                <a:cubicBezTo>
                  <a:pt x="509482" y="46069"/>
                  <a:pt x="510423" y="46817"/>
                  <a:pt x="512220" y="48248"/>
                </a:cubicBezTo>
                <a:cubicBezTo>
                  <a:pt x="514016" y="49680"/>
                  <a:pt x="516157" y="51415"/>
                  <a:pt x="518643" y="53454"/>
                </a:cubicBezTo>
                <a:cubicBezTo>
                  <a:pt x="521128" y="55493"/>
                  <a:pt x="523447" y="57455"/>
                  <a:pt x="525599" y="59341"/>
                </a:cubicBezTo>
                <a:cubicBezTo>
                  <a:pt x="525388" y="60072"/>
                  <a:pt x="524944" y="60610"/>
                  <a:pt x="524266" y="60958"/>
                </a:cubicBezTo>
                <a:cubicBezTo>
                  <a:pt x="523588" y="61305"/>
                  <a:pt x="522743" y="61477"/>
                  <a:pt x="521732" y="61474"/>
                </a:cubicBezTo>
                <a:lnTo>
                  <a:pt x="485661" y="61474"/>
                </a:lnTo>
                <a:lnTo>
                  <a:pt x="485661" y="63741"/>
                </a:lnTo>
                <a:lnTo>
                  <a:pt x="485661" y="104280"/>
                </a:lnTo>
                <a:cubicBezTo>
                  <a:pt x="485608" y="105330"/>
                  <a:pt x="485880" y="106063"/>
                  <a:pt x="486478" y="106480"/>
                </a:cubicBezTo>
                <a:cubicBezTo>
                  <a:pt x="487075" y="106897"/>
                  <a:pt x="488314" y="107097"/>
                  <a:pt x="490195" y="107080"/>
                </a:cubicBezTo>
                <a:lnTo>
                  <a:pt x="501129" y="107080"/>
                </a:lnTo>
                <a:cubicBezTo>
                  <a:pt x="503094" y="107083"/>
                  <a:pt x="504866" y="107077"/>
                  <a:pt x="506447" y="107063"/>
                </a:cubicBezTo>
                <a:cubicBezTo>
                  <a:pt x="508028" y="107050"/>
                  <a:pt x="509233" y="107011"/>
                  <a:pt x="510064" y="106947"/>
                </a:cubicBezTo>
                <a:cubicBezTo>
                  <a:pt x="510967" y="106891"/>
                  <a:pt x="511661" y="106702"/>
                  <a:pt x="512147" y="106380"/>
                </a:cubicBezTo>
                <a:cubicBezTo>
                  <a:pt x="512634" y="106058"/>
                  <a:pt x="513095" y="105536"/>
                  <a:pt x="513531" y="104813"/>
                </a:cubicBezTo>
                <a:cubicBezTo>
                  <a:pt x="514200" y="103480"/>
                  <a:pt x="515062" y="101113"/>
                  <a:pt x="516115" y="97712"/>
                </a:cubicBezTo>
                <a:cubicBezTo>
                  <a:pt x="517168" y="94312"/>
                  <a:pt x="518396" y="90278"/>
                  <a:pt x="519798" y="85611"/>
                </a:cubicBezTo>
                <a:lnTo>
                  <a:pt x="521324" y="85611"/>
                </a:lnTo>
                <a:lnTo>
                  <a:pt x="521732" y="105747"/>
                </a:lnTo>
                <a:cubicBezTo>
                  <a:pt x="523816" y="106597"/>
                  <a:pt x="525216" y="107564"/>
                  <a:pt x="525933" y="108647"/>
                </a:cubicBezTo>
                <a:cubicBezTo>
                  <a:pt x="526649" y="109731"/>
                  <a:pt x="526983" y="111031"/>
                  <a:pt x="526933" y="112548"/>
                </a:cubicBezTo>
                <a:cubicBezTo>
                  <a:pt x="526999" y="114768"/>
                  <a:pt x="526243" y="116609"/>
                  <a:pt x="524666" y="118069"/>
                </a:cubicBezTo>
                <a:cubicBezTo>
                  <a:pt x="523089" y="119529"/>
                  <a:pt x="520294" y="120619"/>
                  <a:pt x="516281" y="121339"/>
                </a:cubicBezTo>
                <a:cubicBezTo>
                  <a:pt x="512267" y="122058"/>
                  <a:pt x="506639" y="122417"/>
                  <a:pt x="499396" y="122415"/>
                </a:cubicBezTo>
                <a:lnTo>
                  <a:pt x="486461" y="122415"/>
                </a:lnTo>
                <a:cubicBezTo>
                  <a:pt x="479880" y="122521"/>
                  <a:pt x="475440" y="121576"/>
                  <a:pt x="473143" y="119582"/>
                </a:cubicBezTo>
                <a:cubicBezTo>
                  <a:pt x="470845" y="117587"/>
                  <a:pt x="469773" y="113909"/>
                  <a:pt x="469926" y="108547"/>
                </a:cubicBezTo>
                <a:lnTo>
                  <a:pt x="469926" y="61474"/>
                </a:lnTo>
                <a:lnTo>
                  <a:pt x="454990" y="61474"/>
                </a:lnTo>
                <a:cubicBezTo>
                  <a:pt x="454254" y="72242"/>
                  <a:pt x="452141" y="81866"/>
                  <a:pt x="448649" y="90347"/>
                </a:cubicBezTo>
                <a:cubicBezTo>
                  <a:pt x="445157" y="98828"/>
                  <a:pt x="439635" y="106101"/>
                  <a:pt x="432084" y="112167"/>
                </a:cubicBezTo>
                <a:cubicBezTo>
                  <a:pt x="424532" y="118233"/>
                  <a:pt x="414299" y="123027"/>
                  <a:pt x="401384" y="126549"/>
                </a:cubicBezTo>
                <a:lnTo>
                  <a:pt x="400717" y="124949"/>
                </a:lnTo>
                <a:cubicBezTo>
                  <a:pt x="410002" y="119972"/>
                  <a:pt x="417213" y="114309"/>
                  <a:pt x="422349" y="107959"/>
                </a:cubicBezTo>
                <a:cubicBezTo>
                  <a:pt x="427486" y="101610"/>
                  <a:pt x="431111" y="94563"/>
                  <a:pt x="433225" y="86821"/>
                </a:cubicBezTo>
                <a:cubicBezTo>
                  <a:pt x="435338" y="79078"/>
                  <a:pt x="436504" y="70630"/>
                  <a:pt x="436721" y="61474"/>
                </a:cubicBezTo>
                <a:lnTo>
                  <a:pt x="402717" y="61474"/>
                </a:lnTo>
                <a:lnTo>
                  <a:pt x="401650" y="57741"/>
                </a:lnTo>
                <a:lnTo>
                  <a:pt x="455257" y="57741"/>
                </a:lnTo>
                <a:lnTo>
                  <a:pt x="455257" y="31604"/>
                </a:lnTo>
                <a:lnTo>
                  <a:pt x="432988" y="31604"/>
                </a:lnTo>
                <a:cubicBezTo>
                  <a:pt x="426831" y="41339"/>
                  <a:pt x="419541" y="49073"/>
                  <a:pt x="411118" y="54807"/>
                </a:cubicBezTo>
                <a:lnTo>
                  <a:pt x="409518" y="53607"/>
                </a:lnTo>
                <a:cubicBezTo>
                  <a:pt x="413321" y="47417"/>
                  <a:pt x="416749" y="39994"/>
                  <a:pt x="419803" y="31337"/>
                </a:cubicBezTo>
                <a:cubicBezTo>
                  <a:pt x="422856" y="22681"/>
                  <a:pt x="425117" y="13524"/>
                  <a:pt x="426587" y="3867"/>
                </a:cubicBezTo>
                <a:lnTo>
                  <a:pt x="447523" y="9735"/>
                </a:lnTo>
                <a:cubicBezTo>
                  <a:pt x="447320" y="10618"/>
                  <a:pt x="446792" y="11318"/>
                  <a:pt x="445939" y="11835"/>
                </a:cubicBezTo>
                <a:cubicBezTo>
                  <a:pt x="445086" y="12352"/>
                  <a:pt x="443925" y="12585"/>
                  <a:pt x="442455" y="12535"/>
                </a:cubicBezTo>
                <a:cubicBezTo>
                  <a:pt x="441389" y="15274"/>
                  <a:pt x="440255" y="17930"/>
                  <a:pt x="439055" y="20503"/>
                </a:cubicBezTo>
                <a:cubicBezTo>
                  <a:pt x="437855" y="23075"/>
                  <a:pt x="436588" y="25531"/>
                  <a:pt x="435255" y="27870"/>
                </a:cubicBezTo>
                <a:lnTo>
                  <a:pt x="455257" y="27870"/>
                </a:lnTo>
                <a:close/>
                <a:moveTo>
                  <a:pt x="1465783" y="1000"/>
                </a:moveTo>
                <a:lnTo>
                  <a:pt x="1486053" y="3014"/>
                </a:lnTo>
                <a:cubicBezTo>
                  <a:pt x="1486011" y="3913"/>
                  <a:pt x="1485628" y="4718"/>
                  <a:pt x="1484902" y="5430"/>
                </a:cubicBezTo>
                <a:cubicBezTo>
                  <a:pt x="1484177" y="6143"/>
                  <a:pt x="1482961" y="6644"/>
                  <a:pt x="1481252" y="6934"/>
                </a:cubicBezTo>
                <a:cubicBezTo>
                  <a:pt x="1481119" y="14157"/>
                  <a:pt x="1481252" y="21314"/>
                  <a:pt x="1481652" y="28404"/>
                </a:cubicBezTo>
                <a:lnTo>
                  <a:pt x="1501655" y="28404"/>
                </a:lnTo>
                <a:lnTo>
                  <a:pt x="1506455" y="22403"/>
                </a:lnTo>
                <a:cubicBezTo>
                  <a:pt x="1505655" y="22475"/>
                  <a:pt x="1504822" y="22431"/>
                  <a:pt x="1503955" y="22270"/>
                </a:cubicBezTo>
                <a:cubicBezTo>
                  <a:pt x="1503088" y="22108"/>
                  <a:pt x="1502188" y="21797"/>
                  <a:pt x="1501255" y="21336"/>
                </a:cubicBezTo>
                <a:cubicBezTo>
                  <a:pt x="1500077" y="18325"/>
                  <a:pt x="1498199" y="15380"/>
                  <a:pt x="1495621" y="12502"/>
                </a:cubicBezTo>
                <a:cubicBezTo>
                  <a:pt x="1493042" y="9624"/>
                  <a:pt x="1490431" y="7279"/>
                  <a:pt x="1487786" y="5467"/>
                </a:cubicBezTo>
                <a:lnTo>
                  <a:pt x="1488720" y="4401"/>
                </a:lnTo>
                <a:cubicBezTo>
                  <a:pt x="1495775" y="4053"/>
                  <a:pt x="1501148" y="4674"/>
                  <a:pt x="1504840" y="6263"/>
                </a:cubicBezTo>
                <a:cubicBezTo>
                  <a:pt x="1508532" y="7851"/>
                  <a:pt x="1510883" y="9825"/>
                  <a:pt x="1511893" y="12184"/>
                </a:cubicBezTo>
                <a:cubicBezTo>
                  <a:pt x="1512903" y="14543"/>
                  <a:pt x="1512913" y="16705"/>
                  <a:pt x="1511923" y="18669"/>
                </a:cubicBezTo>
                <a:cubicBezTo>
                  <a:pt x="1513514" y="19897"/>
                  <a:pt x="1515665" y="21608"/>
                  <a:pt x="1518373" y="23803"/>
                </a:cubicBezTo>
                <a:cubicBezTo>
                  <a:pt x="1521082" y="25998"/>
                  <a:pt x="1523599" y="28109"/>
                  <a:pt x="1525924" y="30137"/>
                </a:cubicBezTo>
                <a:cubicBezTo>
                  <a:pt x="1525777" y="30804"/>
                  <a:pt x="1525371" y="31304"/>
                  <a:pt x="1524707" y="31637"/>
                </a:cubicBezTo>
                <a:cubicBezTo>
                  <a:pt x="1524044" y="31971"/>
                  <a:pt x="1523204" y="32137"/>
                  <a:pt x="1522190" y="32137"/>
                </a:cubicBezTo>
                <a:lnTo>
                  <a:pt x="1481785" y="32137"/>
                </a:lnTo>
                <a:cubicBezTo>
                  <a:pt x="1482297" y="39302"/>
                  <a:pt x="1483175" y="46275"/>
                  <a:pt x="1484419" y="53057"/>
                </a:cubicBezTo>
                <a:cubicBezTo>
                  <a:pt x="1485664" y="59838"/>
                  <a:pt x="1487408" y="66245"/>
                  <a:pt x="1489653" y="72276"/>
                </a:cubicBezTo>
                <a:cubicBezTo>
                  <a:pt x="1491917" y="67459"/>
                  <a:pt x="1493890" y="62591"/>
                  <a:pt x="1495571" y="57674"/>
                </a:cubicBezTo>
                <a:cubicBezTo>
                  <a:pt x="1497251" y="52757"/>
                  <a:pt x="1498657" y="47889"/>
                  <a:pt x="1499788" y="43072"/>
                </a:cubicBezTo>
                <a:lnTo>
                  <a:pt x="1520590" y="50006"/>
                </a:lnTo>
                <a:cubicBezTo>
                  <a:pt x="1520360" y="50820"/>
                  <a:pt x="1519854" y="51459"/>
                  <a:pt x="1519073" y="51923"/>
                </a:cubicBezTo>
                <a:cubicBezTo>
                  <a:pt x="1518293" y="52387"/>
                  <a:pt x="1517020" y="52593"/>
                  <a:pt x="1515256" y="52540"/>
                </a:cubicBezTo>
                <a:cubicBezTo>
                  <a:pt x="1513139" y="58366"/>
                  <a:pt x="1510572" y="64183"/>
                  <a:pt x="1507555" y="69992"/>
                </a:cubicBezTo>
                <a:cubicBezTo>
                  <a:pt x="1504538" y="75801"/>
                  <a:pt x="1500971" y="81452"/>
                  <a:pt x="1496854" y="86944"/>
                </a:cubicBezTo>
                <a:cubicBezTo>
                  <a:pt x="1500588" y="92812"/>
                  <a:pt x="1505255" y="97879"/>
                  <a:pt x="1510856" y="102146"/>
                </a:cubicBezTo>
                <a:cubicBezTo>
                  <a:pt x="1511822" y="103091"/>
                  <a:pt x="1512623" y="103535"/>
                  <a:pt x="1513256" y="103480"/>
                </a:cubicBezTo>
                <a:cubicBezTo>
                  <a:pt x="1513889" y="103424"/>
                  <a:pt x="1514556" y="102802"/>
                  <a:pt x="1515256" y="101613"/>
                </a:cubicBezTo>
                <a:cubicBezTo>
                  <a:pt x="1516381" y="99835"/>
                  <a:pt x="1517732" y="97423"/>
                  <a:pt x="1519307" y="94379"/>
                </a:cubicBezTo>
                <a:cubicBezTo>
                  <a:pt x="1520882" y="91334"/>
                  <a:pt x="1522332" y="88322"/>
                  <a:pt x="1523657" y="85344"/>
                </a:cubicBezTo>
                <a:lnTo>
                  <a:pt x="1524991" y="85611"/>
                </a:lnTo>
                <a:lnTo>
                  <a:pt x="1521924" y="108147"/>
                </a:lnTo>
                <a:cubicBezTo>
                  <a:pt x="1524299" y="112039"/>
                  <a:pt x="1525716" y="115089"/>
                  <a:pt x="1526174" y="117298"/>
                </a:cubicBezTo>
                <a:cubicBezTo>
                  <a:pt x="1526633" y="119507"/>
                  <a:pt x="1526283" y="121124"/>
                  <a:pt x="1525124" y="122149"/>
                </a:cubicBezTo>
                <a:cubicBezTo>
                  <a:pt x="1523061" y="124034"/>
                  <a:pt x="1520608" y="124857"/>
                  <a:pt x="1517765" y="124618"/>
                </a:cubicBezTo>
                <a:cubicBezTo>
                  <a:pt x="1514922" y="124379"/>
                  <a:pt x="1512064" y="123504"/>
                  <a:pt x="1509191" y="121991"/>
                </a:cubicBezTo>
                <a:cubicBezTo>
                  <a:pt x="1506319" y="120478"/>
                  <a:pt x="1503806" y="118752"/>
                  <a:pt x="1501655" y="116815"/>
                </a:cubicBezTo>
                <a:cubicBezTo>
                  <a:pt x="1498593" y="114209"/>
                  <a:pt x="1495782" y="111420"/>
                  <a:pt x="1493220" y="108447"/>
                </a:cubicBezTo>
                <a:cubicBezTo>
                  <a:pt x="1490659" y="105474"/>
                  <a:pt x="1488314" y="102352"/>
                  <a:pt x="1486186" y="99079"/>
                </a:cubicBezTo>
                <a:cubicBezTo>
                  <a:pt x="1480871" y="104433"/>
                  <a:pt x="1474798" y="109294"/>
                  <a:pt x="1467967" y="113664"/>
                </a:cubicBezTo>
                <a:cubicBezTo>
                  <a:pt x="1461136" y="118034"/>
                  <a:pt x="1453429" y="121796"/>
                  <a:pt x="1444847" y="124949"/>
                </a:cubicBezTo>
                <a:lnTo>
                  <a:pt x="1443914" y="123349"/>
                </a:lnTo>
                <a:cubicBezTo>
                  <a:pt x="1451640" y="118779"/>
                  <a:pt x="1458524" y="113550"/>
                  <a:pt x="1464567" y="107664"/>
                </a:cubicBezTo>
                <a:cubicBezTo>
                  <a:pt x="1470609" y="101777"/>
                  <a:pt x="1475860" y="95448"/>
                  <a:pt x="1480319" y="88678"/>
                </a:cubicBezTo>
                <a:cubicBezTo>
                  <a:pt x="1476421" y="80455"/>
                  <a:pt x="1473415" y="71598"/>
                  <a:pt x="1471301" y="62108"/>
                </a:cubicBezTo>
                <a:cubicBezTo>
                  <a:pt x="1469187" y="52618"/>
                  <a:pt x="1467748" y="42628"/>
                  <a:pt x="1466984" y="32137"/>
                </a:cubicBezTo>
                <a:lnTo>
                  <a:pt x="1429512" y="32137"/>
                </a:lnTo>
                <a:lnTo>
                  <a:pt x="1429512" y="53473"/>
                </a:lnTo>
                <a:lnTo>
                  <a:pt x="1445247" y="53473"/>
                </a:lnTo>
                <a:lnTo>
                  <a:pt x="1452715" y="46006"/>
                </a:lnTo>
                <a:lnTo>
                  <a:pt x="1466184" y="57207"/>
                </a:lnTo>
                <a:cubicBezTo>
                  <a:pt x="1465725" y="57743"/>
                  <a:pt x="1465075" y="58205"/>
                  <a:pt x="1464233" y="58591"/>
                </a:cubicBezTo>
                <a:cubicBezTo>
                  <a:pt x="1463391" y="58977"/>
                  <a:pt x="1462308" y="59271"/>
                  <a:pt x="1460983" y="59474"/>
                </a:cubicBezTo>
                <a:cubicBezTo>
                  <a:pt x="1460736" y="68908"/>
                  <a:pt x="1460326" y="76547"/>
                  <a:pt x="1459753" y="82391"/>
                </a:cubicBezTo>
                <a:cubicBezTo>
                  <a:pt x="1459180" y="88234"/>
                  <a:pt x="1458326" y="92752"/>
                  <a:pt x="1457190" y="95943"/>
                </a:cubicBezTo>
                <a:cubicBezTo>
                  <a:pt x="1456054" y="99134"/>
                  <a:pt x="1454518" y="101469"/>
                  <a:pt x="1452582" y="102946"/>
                </a:cubicBezTo>
                <a:cubicBezTo>
                  <a:pt x="1450798" y="104349"/>
                  <a:pt x="1448731" y="105411"/>
                  <a:pt x="1446381" y="106130"/>
                </a:cubicBezTo>
                <a:cubicBezTo>
                  <a:pt x="1444031" y="106850"/>
                  <a:pt x="1441297" y="107211"/>
                  <a:pt x="1438180" y="107214"/>
                </a:cubicBezTo>
                <a:cubicBezTo>
                  <a:pt x="1438202" y="105069"/>
                  <a:pt x="1438091" y="103157"/>
                  <a:pt x="1437846" y="101479"/>
                </a:cubicBezTo>
                <a:cubicBezTo>
                  <a:pt x="1437602" y="99801"/>
                  <a:pt x="1437091" y="98424"/>
                  <a:pt x="1436313" y="97346"/>
                </a:cubicBezTo>
                <a:cubicBezTo>
                  <a:pt x="1435510" y="96418"/>
                  <a:pt x="1434415" y="95607"/>
                  <a:pt x="1433029" y="94912"/>
                </a:cubicBezTo>
                <a:cubicBezTo>
                  <a:pt x="1431643" y="94217"/>
                  <a:pt x="1429982" y="93606"/>
                  <a:pt x="1428045" y="93078"/>
                </a:cubicBezTo>
                <a:lnTo>
                  <a:pt x="1428045" y="91345"/>
                </a:lnTo>
                <a:cubicBezTo>
                  <a:pt x="1429696" y="91484"/>
                  <a:pt x="1431596" y="91606"/>
                  <a:pt x="1433746" y="91712"/>
                </a:cubicBezTo>
                <a:cubicBezTo>
                  <a:pt x="1435896" y="91817"/>
                  <a:pt x="1437596" y="91873"/>
                  <a:pt x="1438847" y="91878"/>
                </a:cubicBezTo>
                <a:cubicBezTo>
                  <a:pt x="1439763" y="91884"/>
                  <a:pt x="1440497" y="91806"/>
                  <a:pt x="1441047" y="91645"/>
                </a:cubicBezTo>
                <a:cubicBezTo>
                  <a:pt x="1441597" y="91484"/>
                  <a:pt x="1442064" y="91206"/>
                  <a:pt x="1442447" y="90811"/>
                </a:cubicBezTo>
                <a:cubicBezTo>
                  <a:pt x="1443631" y="89820"/>
                  <a:pt x="1444531" y="86636"/>
                  <a:pt x="1445147" y="81260"/>
                </a:cubicBezTo>
                <a:cubicBezTo>
                  <a:pt x="1445764" y="75885"/>
                  <a:pt x="1446198" y="67867"/>
                  <a:pt x="1446448" y="57207"/>
                </a:cubicBezTo>
                <a:lnTo>
                  <a:pt x="1429512" y="57207"/>
                </a:lnTo>
                <a:cubicBezTo>
                  <a:pt x="1429653" y="64435"/>
                  <a:pt x="1429164" y="72219"/>
                  <a:pt x="1428045" y="80558"/>
                </a:cubicBezTo>
                <a:cubicBezTo>
                  <a:pt x="1426927" y="88898"/>
                  <a:pt x="1424334" y="97096"/>
                  <a:pt x="1420266" y="105154"/>
                </a:cubicBezTo>
                <a:cubicBezTo>
                  <a:pt x="1416199" y="113212"/>
                  <a:pt x="1409813" y="120432"/>
                  <a:pt x="1401109" y="126816"/>
                </a:cubicBezTo>
                <a:lnTo>
                  <a:pt x="1399908" y="125616"/>
                </a:lnTo>
                <a:cubicBezTo>
                  <a:pt x="1406092" y="115301"/>
                  <a:pt x="1410026" y="104160"/>
                  <a:pt x="1411710" y="92195"/>
                </a:cubicBezTo>
                <a:cubicBezTo>
                  <a:pt x="1413393" y="80230"/>
                  <a:pt x="1414127" y="68523"/>
                  <a:pt x="1413910" y="57074"/>
                </a:cubicBezTo>
                <a:lnTo>
                  <a:pt x="1413910" y="22003"/>
                </a:lnTo>
                <a:lnTo>
                  <a:pt x="1431912" y="28404"/>
                </a:lnTo>
                <a:lnTo>
                  <a:pt x="1466584" y="28404"/>
                </a:lnTo>
                <a:cubicBezTo>
                  <a:pt x="1466317" y="23941"/>
                  <a:pt x="1466117" y="19432"/>
                  <a:pt x="1465983" y="14877"/>
                </a:cubicBezTo>
                <a:cubicBezTo>
                  <a:pt x="1465850" y="10322"/>
                  <a:pt x="1465783" y="5697"/>
                  <a:pt x="1465783" y="1000"/>
                </a:cubicBezTo>
                <a:close/>
                <a:moveTo>
                  <a:pt x="1199083" y="1000"/>
                </a:moveTo>
                <a:lnTo>
                  <a:pt x="1219353" y="3014"/>
                </a:lnTo>
                <a:cubicBezTo>
                  <a:pt x="1219311" y="3913"/>
                  <a:pt x="1218927" y="4718"/>
                  <a:pt x="1218202" y="5430"/>
                </a:cubicBezTo>
                <a:cubicBezTo>
                  <a:pt x="1217477" y="6143"/>
                  <a:pt x="1216260" y="6644"/>
                  <a:pt x="1214552" y="6934"/>
                </a:cubicBezTo>
                <a:cubicBezTo>
                  <a:pt x="1214419" y="14157"/>
                  <a:pt x="1214552" y="21314"/>
                  <a:pt x="1214952" y="28404"/>
                </a:cubicBezTo>
                <a:lnTo>
                  <a:pt x="1234955" y="28404"/>
                </a:lnTo>
                <a:lnTo>
                  <a:pt x="1239755" y="22403"/>
                </a:lnTo>
                <a:cubicBezTo>
                  <a:pt x="1238955" y="22475"/>
                  <a:pt x="1238122" y="22431"/>
                  <a:pt x="1237255" y="22270"/>
                </a:cubicBezTo>
                <a:cubicBezTo>
                  <a:pt x="1236388" y="22108"/>
                  <a:pt x="1235488" y="21797"/>
                  <a:pt x="1234554" y="21336"/>
                </a:cubicBezTo>
                <a:cubicBezTo>
                  <a:pt x="1233377" y="18325"/>
                  <a:pt x="1231498" y="15380"/>
                  <a:pt x="1228920" y="12502"/>
                </a:cubicBezTo>
                <a:cubicBezTo>
                  <a:pt x="1226342" y="9624"/>
                  <a:pt x="1223731" y="7279"/>
                  <a:pt x="1221086" y="5467"/>
                </a:cubicBezTo>
                <a:lnTo>
                  <a:pt x="1222020" y="4401"/>
                </a:lnTo>
                <a:cubicBezTo>
                  <a:pt x="1229075" y="4053"/>
                  <a:pt x="1234448" y="4674"/>
                  <a:pt x="1238140" y="6263"/>
                </a:cubicBezTo>
                <a:cubicBezTo>
                  <a:pt x="1241832" y="7851"/>
                  <a:pt x="1244183" y="9825"/>
                  <a:pt x="1245193" y="12184"/>
                </a:cubicBezTo>
                <a:cubicBezTo>
                  <a:pt x="1246203" y="14543"/>
                  <a:pt x="1246213" y="16705"/>
                  <a:pt x="1245222" y="18669"/>
                </a:cubicBezTo>
                <a:cubicBezTo>
                  <a:pt x="1246814" y="19897"/>
                  <a:pt x="1248965" y="21608"/>
                  <a:pt x="1251673" y="23803"/>
                </a:cubicBezTo>
                <a:cubicBezTo>
                  <a:pt x="1254382" y="25998"/>
                  <a:pt x="1256899" y="28109"/>
                  <a:pt x="1259224" y="30137"/>
                </a:cubicBezTo>
                <a:cubicBezTo>
                  <a:pt x="1259077" y="30804"/>
                  <a:pt x="1258671" y="31304"/>
                  <a:pt x="1258007" y="31637"/>
                </a:cubicBezTo>
                <a:cubicBezTo>
                  <a:pt x="1257343" y="31971"/>
                  <a:pt x="1256504" y="32137"/>
                  <a:pt x="1255490" y="32137"/>
                </a:cubicBezTo>
                <a:lnTo>
                  <a:pt x="1215085" y="32137"/>
                </a:lnTo>
                <a:cubicBezTo>
                  <a:pt x="1215597" y="39302"/>
                  <a:pt x="1216474" y="46275"/>
                  <a:pt x="1217719" y="53057"/>
                </a:cubicBezTo>
                <a:cubicBezTo>
                  <a:pt x="1218964" y="59838"/>
                  <a:pt x="1220708" y="66245"/>
                  <a:pt x="1222953" y="72276"/>
                </a:cubicBezTo>
                <a:cubicBezTo>
                  <a:pt x="1225217" y="67459"/>
                  <a:pt x="1227190" y="62591"/>
                  <a:pt x="1228870" y="57674"/>
                </a:cubicBezTo>
                <a:cubicBezTo>
                  <a:pt x="1230551" y="52757"/>
                  <a:pt x="1231957" y="47889"/>
                  <a:pt x="1233088" y="43072"/>
                </a:cubicBezTo>
                <a:lnTo>
                  <a:pt x="1253890" y="50006"/>
                </a:lnTo>
                <a:cubicBezTo>
                  <a:pt x="1253660" y="50820"/>
                  <a:pt x="1253154" y="51459"/>
                  <a:pt x="1252373" y="51923"/>
                </a:cubicBezTo>
                <a:cubicBezTo>
                  <a:pt x="1251593" y="52387"/>
                  <a:pt x="1250320" y="52593"/>
                  <a:pt x="1248556" y="52540"/>
                </a:cubicBezTo>
                <a:cubicBezTo>
                  <a:pt x="1246439" y="58366"/>
                  <a:pt x="1243872" y="64183"/>
                  <a:pt x="1240855" y="69992"/>
                </a:cubicBezTo>
                <a:cubicBezTo>
                  <a:pt x="1237838" y="75801"/>
                  <a:pt x="1234271" y="81452"/>
                  <a:pt x="1230154" y="86944"/>
                </a:cubicBezTo>
                <a:cubicBezTo>
                  <a:pt x="1233888" y="92812"/>
                  <a:pt x="1238555" y="97879"/>
                  <a:pt x="1244156" y="102146"/>
                </a:cubicBezTo>
                <a:cubicBezTo>
                  <a:pt x="1245122" y="103091"/>
                  <a:pt x="1245922" y="103535"/>
                  <a:pt x="1246556" y="103480"/>
                </a:cubicBezTo>
                <a:cubicBezTo>
                  <a:pt x="1247189" y="103424"/>
                  <a:pt x="1247856" y="102802"/>
                  <a:pt x="1248556" y="101613"/>
                </a:cubicBezTo>
                <a:cubicBezTo>
                  <a:pt x="1249681" y="99835"/>
                  <a:pt x="1251031" y="97423"/>
                  <a:pt x="1252607" y="94379"/>
                </a:cubicBezTo>
                <a:cubicBezTo>
                  <a:pt x="1254182" y="91334"/>
                  <a:pt x="1255632" y="88322"/>
                  <a:pt x="1256957" y="85344"/>
                </a:cubicBezTo>
                <a:lnTo>
                  <a:pt x="1258291" y="85611"/>
                </a:lnTo>
                <a:lnTo>
                  <a:pt x="1255224" y="108147"/>
                </a:lnTo>
                <a:cubicBezTo>
                  <a:pt x="1257599" y="112039"/>
                  <a:pt x="1259016" y="115089"/>
                  <a:pt x="1259474" y="117298"/>
                </a:cubicBezTo>
                <a:cubicBezTo>
                  <a:pt x="1259933" y="119507"/>
                  <a:pt x="1259583" y="121124"/>
                  <a:pt x="1258424" y="122149"/>
                </a:cubicBezTo>
                <a:cubicBezTo>
                  <a:pt x="1256361" y="124034"/>
                  <a:pt x="1253908" y="124857"/>
                  <a:pt x="1251065" y="124618"/>
                </a:cubicBezTo>
                <a:cubicBezTo>
                  <a:pt x="1248222" y="124379"/>
                  <a:pt x="1245364" y="123504"/>
                  <a:pt x="1242491" y="121991"/>
                </a:cubicBezTo>
                <a:cubicBezTo>
                  <a:pt x="1239618" y="120478"/>
                  <a:pt x="1237106" y="118752"/>
                  <a:pt x="1234955" y="116815"/>
                </a:cubicBezTo>
                <a:cubicBezTo>
                  <a:pt x="1231893" y="114209"/>
                  <a:pt x="1229081" y="111420"/>
                  <a:pt x="1226520" y="108447"/>
                </a:cubicBezTo>
                <a:cubicBezTo>
                  <a:pt x="1223959" y="105474"/>
                  <a:pt x="1221614" y="102352"/>
                  <a:pt x="1219486" y="99079"/>
                </a:cubicBezTo>
                <a:cubicBezTo>
                  <a:pt x="1214171" y="104433"/>
                  <a:pt x="1208098" y="109294"/>
                  <a:pt x="1201267" y="113664"/>
                </a:cubicBezTo>
                <a:cubicBezTo>
                  <a:pt x="1194435" y="118034"/>
                  <a:pt x="1186729" y="121796"/>
                  <a:pt x="1178147" y="124949"/>
                </a:cubicBezTo>
                <a:lnTo>
                  <a:pt x="1177214" y="123349"/>
                </a:lnTo>
                <a:cubicBezTo>
                  <a:pt x="1184940" y="118779"/>
                  <a:pt x="1191824" y="113550"/>
                  <a:pt x="1197867" y="107664"/>
                </a:cubicBezTo>
                <a:cubicBezTo>
                  <a:pt x="1203909" y="101777"/>
                  <a:pt x="1209160" y="95448"/>
                  <a:pt x="1213618" y="88678"/>
                </a:cubicBezTo>
                <a:cubicBezTo>
                  <a:pt x="1209721" y="80455"/>
                  <a:pt x="1206715" y="71598"/>
                  <a:pt x="1204601" y="62108"/>
                </a:cubicBezTo>
                <a:cubicBezTo>
                  <a:pt x="1202487" y="52618"/>
                  <a:pt x="1201047" y="42628"/>
                  <a:pt x="1200284" y="32137"/>
                </a:cubicBezTo>
                <a:lnTo>
                  <a:pt x="1162812" y="32137"/>
                </a:lnTo>
                <a:lnTo>
                  <a:pt x="1162812" y="53473"/>
                </a:lnTo>
                <a:lnTo>
                  <a:pt x="1178547" y="53473"/>
                </a:lnTo>
                <a:lnTo>
                  <a:pt x="1186015" y="46006"/>
                </a:lnTo>
                <a:lnTo>
                  <a:pt x="1199483" y="57207"/>
                </a:lnTo>
                <a:cubicBezTo>
                  <a:pt x="1199025" y="57743"/>
                  <a:pt x="1198375" y="58205"/>
                  <a:pt x="1197533" y="58591"/>
                </a:cubicBezTo>
                <a:cubicBezTo>
                  <a:pt x="1196691" y="58977"/>
                  <a:pt x="1195608" y="59271"/>
                  <a:pt x="1194283" y="59474"/>
                </a:cubicBezTo>
                <a:cubicBezTo>
                  <a:pt x="1194036" y="68908"/>
                  <a:pt x="1193626" y="76547"/>
                  <a:pt x="1193053" y="82391"/>
                </a:cubicBezTo>
                <a:cubicBezTo>
                  <a:pt x="1192480" y="88234"/>
                  <a:pt x="1191626" y="92752"/>
                  <a:pt x="1190490" y="95943"/>
                </a:cubicBezTo>
                <a:cubicBezTo>
                  <a:pt x="1189354" y="99134"/>
                  <a:pt x="1187818" y="101469"/>
                  <a:pt x="1185882" y="102946"/>
                </a:cubicBezTo>
                <a:cubicBezTo>
                  <a:pt x="1184098" y="104349"/>
                  <a:pt x="1182031" y="105411"/>
                  <a:pt x="1179681" y="106130"/>
                </a:cubicBezTo>
                <a:cubicBezTo>
                  <a:pt x="1177331" y="106850"/>
                  <a:pt x="1174597" y="107211"/>
                  <a:pt x="1171480" y="107214"/>
                </a:cubicBezTo>
                <a:cubicBezTo>
                  <a:pt x="1171502" y="105069"/>
                  <a:pt x="1171391" y="103157"/>
                  <a:pt x="1171146" y="101479"/>
                </a:cubicBezTo>
                <a:cubicBezTo>
                  <a:pt x="1170902" y="99801"/>
                  <a:pt x="1170391" y="98424"/>
                  <a:pt x="1169613" y="97346"/>
                </a:cubicBezTo>
                <a:cubicBezTo>
                  <a:pt x="1168810" y="96418"/>
                  <a:pt x="1167716" y="95607"/>
                  <a:pt x="1166329" y="94912"/>
                </a:cubicBezTo>
                <a:cubicBezTo>
                  <a:pt x="1164943" y="94217"/>
                  <a:pt x="1163282" y="93606"/>
                  <a:pt x="1161345" y="93078"/>
                </a:cubicBezTo>
                <a:lnTo>
                  <a:pt x="1161345" y="91345"/>
                </a:lnTo>
                <a:cubicBezTo>
                  <a:pt x="1162996" y="91484"/>
                  <a:pt x="1164896" y="91606"/>
                  <a:pt x="1167046" y="91712"/>
                </a:cubicBezTo>
                <a:cubicBezTo>
                  <a:pt x="1169196" y="91817"/>
                  <a:pt x="1170896" y="91873"/>
                  <a:pt x="1172147" y="91878"/>
                </a:cubicBezTo>
                <a:cubicBezTo>
                  <a:pt x="1173063" y="91884"/>
                  <a:pt x="1173797" y="91806"/>
                  <a:pt x="1174347" y="91645"/>
                </a:cubicBezTo>
                <a:cubicBezTo>
                  <a:pt x="1174897" y="91484"/>
                  <a:pt x="1175364" y="91206"/>
                  <a:pt x="1175747" y="90811"/>
                </a:cubicBezTo>
                <a:cubicBezTo>
                  <a:pt x="1176931" y="89820"/>
                  <a:pt x="1177831" y="86636"/>
                  <a:pt x="1178447" y="81260"/>
                </a:cubicBezTo>
                <a:cubicBezTo>
                  <a:pt x="1179064" y="75885"/>
                  <a:pt x="1179498" y="67867"/>
                  <a:pt x="1179748" y="57207"/>
                </a:cubicBezTo>
                <a:lnTo>
                  <a:pt x="1162812" y="57207"/>
                </a:lnTo>
                <a:cubicBezTo>
                  <a:pt x="1162953" y="64435"/>
                  <a:pt x="1162464" y="72219"/>
                  <a:pt x="1161345" y="80558"/>
                </a:cubicBezTo>
                <a:cubicBezTo>
                  <a:pt x="1160227" y="88898"/>
                  <a:pt x="1157634" y="97096"/>
                  <a:pt x="1153566" y="105154"/>
                </a:cubicBezTo>
                <a:cubicBezTo>
                  <a:pt x="1149499" y="113212"/>
                  <a:pt x="1143113" y="120432"/>
                  <a:pt x="1134409" y="126816"/>
                </a:cubicBezTo>
                <a:lnTo>
                  <a:pt x="1133208" y="125616"/>
                </a:lnTo>
                <a:cubicBezTo>
                  <a:pt x="1139392" y="115301"/>
                  <a:pt x="1143326" y="104160"/>
                  <a:pt x="1145010" y="92195"/>
                </a:cubicBezTo>
                <a:cubicBezTo>
                  <a:pt x="1146693" y="80230"/>
                  <a:pt x="1147427" y="68523"/>
                  <a:pt x="1147210" y="57074"/>
                </a:cubicBezTo>
                <a:lnTo>
                  <a:pt x="1147210" y="22003"/>
                </a:lnTo>
                <a:lnTo>
                  <a:pt x="1165212" y="28404"/>
                </a:lnTo>
                <a:lnTo>
                  <a:pt x="1199883" y="28404"/>
                </a:lnTo>
                <a:cubicBezTo>
                  <a:pt x="1199617" y="23941"/>
                  <a:pt x="1199417" y="19432"/>
                  <a:pt x="1199283" y="14877"/>
                </a:cubicBezTo>
                <a:cubicBezTo>
                  <a:pt x="1199150" y="10322"/>
                  <a:pt x="1199083" y="5697"/>
                  <a:pt x="1199083" y="1000"/>
                </a:cubicBezTo>
                <a:close/>
                <a:moveTo>
                  <a:pt x="30004" y="934"/>
                </a:moveTo>
                <a:lnTo>
                  <a:pt x="50540" y="7868"/>
                </a:lnTo>
                <a:cubicBezTo>
                  <a:pt x="50281" y="8746"/>
                  <a:pt x="49731" y="9424"/>
                  <a:pt x="48890" y="9901"/>
                </a:cubicBezTo>
                <a:cubicBezTo>
                  <a:pt x="48048" y="10379"/>
                  <a:pt x="46864" y="10590"/>
                  <a:pt x="45339" y="10535"/>
                </a:cubicBezTo>
                <a:cubicBezTo>
                  <a:pt x="43408" y="15341"/>
                  <a:pt x="41336" y="19964"/>
                  <a:pt x="39122" y="24403"/>
                </a:cubicBezTo>
                <a:cubicBezTo>
                  <a:pt x="36907" y="28843"/>
                  <a:pt x="34535" y="33065"/>
                  <a:pt x="32004" y="37071"/>
                </a:cubicBezTo>
                <a:lnTo>
                  <a:pt x="39472" y="39872"/>
                </a:lnTo>
                <a:cubicBezTo>
                  <a:pt x="39219" y="40536"/>
                  <a:pt x="38758" y="41075"/>
                  <a:pt x="38088" y="41489"/>
                </a:cubicBezTo>
                <a:cubicBezTo>
                  <a:pt x="37419" y="41903"/>
                  <a:pt x="36457" y="42208"/>
                  <a:pt x="35204" y="42405"/>
                </a:cubicBezTo>
                <a:lnTo>
                  <a:pt x="35204" y="121615"/>
                </a:lnTo>
                <a:cubicBezTo>
                  <a:pt x="34999" y="122265"/>
                  <a:pt x="33677" y="123132"/>
                  <a:pt x="31237" y="124216"/>
                </a:cubicBezTo>
                <a:cubicBezTo>
                  <a:pt x="28798" y="125299"/>
                  <a:pt x="26076" y="125899"/>
                  <a:pt x="23070" y="126016"/>
                </a:cubicBezTo>
                <a:lnTo>
                  <a:pt x="20136" y="126016"/>
                </a:lnTo>
                <a:lnTo>
                  <a:pt x="20136" y="53340"/>
                </a:lnTo>
                <a:cubicBezTo>
                  <a:pt x="17263" y="56677"/>
                  <a:pt x="14274" y="59805"/>
                  <a:pt x="11168" y="62725"/>
                </a:cubicBezTo>
                <a:cubicBezTo>
                  <a:pt x="8062" y="65644"/>
                  <a:pt x="4873" y="68339"/>
                  <a:pt x="1600" y="70809"/>
                </a:cubicBezTo>
                <a:lnTo>
                  <a:pt x="0" y="69609"/>
                </a:lnTo>
                <a:cubicBezTo>
                  <a:pt x="6001" y="61205"/>
                  <a:pt x="11702" y="50976"/>
                  <a:pt x="17102" y="38922"/>
                </a:cubicBezTo>
                <a:cubicBezTo>
                  <a:pt x="22503" y="26867"/>
                  <a:pt x="26803" y="14205"/>
                  <a:pt x="30004" y="934"/>
                </a:cubicBezTo>
                <a:close/>
                <a:moveTo>
                  <a:pt x="62941" y="867"/>
                </a:moveTo>
                <a:lnTo>
                  <a:pt x="84277" y="2881"/>
                </a:lnTo>
                <a:cubicBezTo>
                  <a:pt x="84097" y="3960"/>
                  <a:pt x="83624" y="4811"/>
                  <a:pt x="82860" y="5434"/>
                </a:cubicBezTo>
                <a:cubicBezTo>
                  <a:pt x="82097" y="6056"/>
                  <a:pt x="80924" y="6468"/>
                  <a:pt x="79343" y="6668"/>
                </a:cubicBezTo>
                <a:cubicBezTo>
                  <a:pt x="79285" y="12396"/>
                  <a:pt x="79235" y="17941"/>
                  <a:pt x="79193" y="23303"/>
                </a:cubicBezTo>
                <a:cubicBezTo>
                  <a:pt x="79152" y="28665"/>
                  <a:pt x="79068" y="33877"/>
                  <a:pt x="78943" y="38938"/>
                </a:cubicBezTo>
                <a:lnTo>
                  <a:pt x="102280" y="38938"/>
                </a:lnTo>
                <a:lnTo>
                  <a:pt x="110681" y="27870"/>
                </a:lnTo>
                <a:cubicBezTo>
                  <a:pt x="110762" y="27930"/>
                  <a:pt x="111651" y="28640"/>
                  <a:pt x="113350" y="29999"/>
                </a:cubicBezTo>
                <a:cubicBezTo>
                  <a:pt x="115049" y="31358"/>
                  <a:pt x="117070" y="33006"/>
                  <a:pt x="119413" y="34943"/>
                </a:cubicBezTo>
                <a:cubicBezTo>
                  <a:pt x="121756" y="36880"/>
                  <a:pt x="123935" y="38745"/>
                  <a:pt x="125949" y="40539"/>
                </a:cubicBezTo>
                <a:cubicBezTo>
                  <a:pt x="125744" y="41269"/>
                  <a:pt x="125321" y="41808"/>
                  <a:pt x="124681" y="42155"/>
                </a:cubicBezTo>
                <a:cubicBezTo>
                  <a:pt x="124040" y="42503"/>
                  <a:pt x="123214" y="42675"/>
                  <a:pt x="122202" y="42672"/>
                </a:cubicBezTo>
                <a:lnTo>
                  <a:pt x="94945" y="42672"/>
                </a:lnTo>
                <a:lnTo>
                  <a:pt x="94945" y="44806"/>
                </a:lnTo>
                <a:lnTo>
                  <a:pt x="94945" y="104680"/>
                </a:lnTo>
                <a:cubicBezTo>
                  <a:pt x="94901" y="105736"/>
                  <a:pt x="95123" y="106491"/>
                  <a:pt x="95612" y="106947"/>
                </a:cubicBezTo>
                <a:cubicBezTo>
                  <a:pt x="96101" y="107402"/>
                  <a:pt x="97123" y="107625"/>
                  <a:pt x="98679" y="107614"/>
                </a:cubicBezTo>
                <a:lnTo>
                  <a:pt x="105880" y="107614"/>
                </a:lnTo>
                <a:cubicBezTo>
                  <a:pt x="107291" y="107616"/>
                  <a:pt x="108569" y="107611"/>
                  <a:pt x="109714" y="107597"/>
                </a:cubicBezTo>
                <a:cubicBezTo>
                  <a:pt x="110858" y="107583"/>
                  <a:pt x="111803" y="107544"/>
                  <a:pt x="112548" y="107480"/>
                </a:cubicBezTo>
                <a:cubicBezTo>
                  <a:pt x="113142" y="107436"/>
                  <a:pt x="113653" y="107291"/>
                  <a:pt x="114081" y="107047"/>
                </a:cubicBezTo>
                <a:cubicBezTo>
                  <a:pt x="114509" y="106802"/>
                  <a:pt x="114887" y="106325"/>
                  <a:pt x="115215" y="105613"/>
                </a:cubicBezTo>
                <a:cubicBezTo>
                  <a:pt x="115898" y="104291"/>
                  <a:pt x="116731" y="101868"/>
                  <a:pt x="117715" y="98346"/>
                </a:cubicBezTo>
                <a:cubicBezTo>
                  <a:pt x="118698" y="94823"/>
                  <a:pt x="119732" y="90934"/>
                  <a:pt x="120815" y="86678"/>
                </a:cubicBezTo>
                <a:lnTo>
                  <a:pt x="122341" y="86678"/>
                </a:lnTo>
                <a:lnTo>
                  <a:pt x="122749" y="106680"/>
                </a:lnTo>
                <a:cubicBezTo>
                  <a:pt x="124635" y="107464"/>
                  <a:pt x="125897" y="108364"/>
                  <a:pt x="126533" y="109380"/>
                </a:cubicBezTo>
                <a:cubicBezTo>
                  <a:pt x="127169" y="110397"/>
                  <a:pt x="127463" y="111631"/>
                  <a:pt x="127416" y="113081"/>
                </a:cubicBezTo>
                <a:cubicBezTo>
                  <a:pt x="127578" y="116015"/>
                  <a:pt x="125985" y="118215"/>
                  <a:pt x="122637" y="119682"/>
                </a:cubicBezTo>
                <a:cubicBezTo>
                  <a:pt x="119290" y="121149"/>
                  <a:pt x="113215" y="121882"/>
                  <a:pt x="104413" y="121882"/>
                </a:cubicBezTo>
                <a:lnTo>
                  <a:pt x="94545" y="121882"/>
                </a:lnTo>
                <a:cubicBezTo>
                  <a:pt x="88695" y="121971"/>
                  <a:pt x="84794" y="121060"/>
                  <a:pt x="82844" y="119148"/>
                </a:cubicBezTo>
                <a:cubicBezTo>
                  <a:pt x="80894" y="117237"/>
                  <a:pt x="79993" y="113792"/>
                  <a:pt x="80143" y="108814"/>
                </a:cubicBezTo>
                <a:lnTo>
                  <a:pt x="80143" y="42672"/>
                </a:lnTo>
                <a:lnTo>
                  <a:pt x="78810" y="42672"/>
                </a:lnTo>
                <a:cubicBezTo>
                  <a:pt x="78505" y="54807"/>
                  <a:pt x="77219" y="66008"/>
                  <a:pt x="74953" y="76276"/>
                </a:cubicBezTo>
                <a:cubicBezTo>
                  <a:pt x="72687" y="86544"/>
                  <a:pt x="68605" y="95879"/>
                  <a:pt x="62709" y="104280"/>
                </a:cubicBezTo>
                <a:cubicBezTo>
                  <a:pt x="56813" y="112681"/>
                  <a:pt x="48267" y="120148"/>
                  <a:pt x="37071" y="126683"/>
                </a:cubicBezTo>
                <a:lnTo>
                  <a:pt x="35605" y="124682"/>
                </a:lnTo>
                <a:cubicBezTo>
                  <a:pt x="42896" y="117494"/>
                  <a:pt x="48479" y="109705"/>
                  <a:pt x="52352" y="101316"/>
                </a:cubicBezTo>
                <a:cubicBezTo>
                  <a:pt x="56226" y="92928"/>
                  <a:pt x="58914" y="83865"/>
                  <a:pt x="60418" y="74128"/>
                </a:cubicBezTo>
                <a:cubicBezTo>
                  <a:pt x="61921" y="64391"/>
                  <a:pt x="62762" y="53906"/>
                  <a:pt x="62941" y="42672"/>
                </a:cubicBezTo>
                <a:lnTo>
                  <a:pt x="42139" y="42672"/>
                </a:lnTo>
                <a:lnTo>
                  <a:pt x="41072" y="38938"/>
                </a:lnTo>
                <a:lnTo>
                  <a:pt x="62941" y="38938"/>
                </a:lnTo>
                <a:cubicBezTo>
                  <a:pt x="63000" y="33014"/>
                  <a:pt x="63016" y="26894"/>
                  <a:pt x="62991" y="20578"/>
                </a:cubicBezTo>
                <a:cubicBezTo>
                  <a:pt x="62966" y="14262"/>
                  <a:pt x="62950" y="7691"/>
                  <a:pt x="62941" y="867"/>
                </a:cubicBezTo>
                <a:close/>
                <a:moveTo>
                  <a:pt x="856012" y="734"/>
                </a:moveTo>
                <a:lnTo>
                  <a:pt x="874681" y="2480"/>
                </a:lnTo>
                <a:cubicBezTo>
                  <a:pt x="874581" y="3363"/>
                  <a:pt x="874214" y="4102"/>
                  <a:pt x="873581" y="4698"/>
                </a:cubicBezTo>
                <a:cubicBezTo>
                  <a:pt x="872947" y="5293"/>
                  <a:pt x="871847" y="5727"/>
                  <a:pt x="870280" y="6001"/>
                </a:cubicBezTo>
                <a:lnTo>
                  <a:pt x="870280" y="22136"/>
                </a:lnTo>
                <a:lnTo>
                  <a:pt x="872147" y="22136"/>
                </a:lnTo>
                <a:lnTo>
                  <a:pt x="879081" y="12535"/>
                </a:lnTo>
                <a:cubicBezTo>
                  <a:pt x="879301" y="12688"/>
                  <a:pt x="880762" y="13882"/>
                  <a:pt x="883465" y="16119"/>
                </a:cubicBezTo>
                <a:cubicBezTo>
                  <a:pt x="886168" y="18355"/>
                  <a:pt x="888797" y="20717"/>
                  <a:pt x="891350" y="23203"/>
                </a:cubicBezTo>
                <a:lnTo>
                  <a:pt x="890950" y="21736"/>
                </a:lnTo>
                <a:lnTo>
                  <a:pt x="910152" y="21736"/>
                </a:lnTo>
                <a:lnTo>
                  <a:pt x="910152" y="1000"/>
                </a:lnTo>
                <a:lnTo>
                  <a:pt x="929888" y="2746"/>
                </a:lnTo>
                <a:cubicBezTo>
                  <a:pt x="929791" y="3699"/>
                  <a:pt x="929385" y="4499"/>
                  <a:pt x="928671" y="5148"/>
                </a:cubicBezTo>
                <a:cubicBezTo>
                  <a:pt x="927957" y="5796"/>
                  <a:pt x="926718" y="6258"/>
                  <a:pt x="924954" y="6534"/>
                </a:cubicBezTo>
                <a:lnTo>
                  <a:pt x="924954" y="21736"/>
                </a:lnTo>
                <a:lnTo>
                  <a:pt x="932155" y="21736"/>
                </a:lnTo>
                <a:lnTo>
                  <a:pt x="939622" y="12002"/>
                </a:lnTo>
                <a:cubicBezTo>
                  <a:pt x="939694" y="12054"/>
                  <a:pt x="940469" y="12690"/>
                  <a:pt x="941949" y="13908"/>
                </a:cubicBezTo>
                <a:cubicBezTo>
                  <a:pt x="943428" y="15126"/>
                  <a:pt x="945181" y="16611"/>
                  <a:pt x="947209" y="18363"/>
                </a:cubicBezTo>
                <a:cubicBezTo>
                  <a:pt x="949236" y="20115"/>
                  <a:pt x="951108" y="21817"/>
                  <a:pt x="952824" y="23470"/>
                </a:cubicBezTo>
                <a:cubicBezTo>
                  <a:pt x="952674" y="24200"/>
                  <a:pt x="952274" y="24739"/>
                  <a:pt x="951624" y="25087"/>
                </a:cubicBezTo>
                <a:cubicBezTo>
                  <a:pt x="950974" y="25434"/>
                  <a:pt x="950174" y="25606"/>
                  <a:pt x="949224" y="25603"/>
                </a:cubicBezTo>
                <a:lnTo>
                  <a:pt x="927621" y="25603"/>
                </a:lnTo>
                <a:cubicBezTo>
                  <a:pt x="930852" y="31179"/>
                  <a:pt x="934958" y="35996"/>
                  <a:pt x="939939" y="40055"/>
                </a:cubicBezTo>
                <a:cubicBezTo>
                  <a:pt x="944920" y="44114"/>
                  <a:pt x="950193" y="47164"/>
                  <a:pt x="955758" y="49206"/>
                </a:cubicBezTo>
                <a:lnTo>
                  <a:pt x="955491" y="50673"/>
                </a:lnTo>
                <a:cubicBezTo>
                  <a:pt x="952810" y="51345"/>
                  <a:pt x="950538" y="52801"/>
                  <a:pt x="948673" y="55040"/>
                </a:cubicBezTo>
                <a:cubicBezTo>
                  <a:pt x="946809" y="57279"/>
                  <a:pt x="945437" y="60269"/>
                  <a:pt x="944556" y="64008"/>
                </a:cubicBezTo>
                <a:cubicBezTo>
                  <a:pt x="939781" y="59808"/>
                  <a:pt x="935797" y="54607"/>
                  <a:pt x="932605" y="48406"/>
                </a:cubicBezTo>
                <a:cubicBezTo>
                  <a:pt x="929413" y="42205"/>
                  <a:pt x="926862" y="35004"/>
                  <a:pt x="924954" y="26803"/>
                </a:cubicBezTo>
                <a:lnTo>
                  <a:pt x="924954" y="62675"/>
                </a:lnTo>
                <a:cubicBezTo>
                  <a:pt x="924798" y="63425"/>
                  <a:pt x="923476" y="64258"/>
                  <a:pt x="920987" y="65175"/>
                </a:cubicBezTo>
                <a:cubicBezTo>
                  <a:pt x="918497" y="66092"/>
                  <a:pt x="915775" y="66592"/>
                  <a:pt x="912819" y="66675"/>
                </a:cubicBezTo>
                <a:lnTo>
                  <a:pt x="910152" y="66675"/>
                </a:lnTo>
                <a:lnTo>
                  <a:pt x="910152" y="43472"/>
                </a:lnTo>
                <a:cubicBezTo>
                  <a:pt x="903084" y="50562"/>
                  <a:pt x="894283" y="56518"/>
                  <a:pt x="883749" y="61341"/>
                </a:cubicBezTo>
                <a:lnTo>
                  <a:pt x="882682" y="59474"/>
                </a:lnTo>
                <a:cubicBezTo>
                  <a:pt x="888210" y="55096"/>
                  <a:pt x="892889" y="50017"/>
                  <a:pt x="896717" y="44239"/>
                </a:cubicBezTo>
                <a:cubicBezTo>
                  <a:pt x="900545" y="38460"/>
                  <a:pt x="903557" y="32249"/>
                  <a:pt x="905751" y="25603"/>
                </a:cubicBezTo>
                <a:lnTo>
                  <a:pt x="892016" y="25603"/>
                </a:lnTo>
                <a:lnTo>
                  <a:pt x="891616" y="24403"/>
                </a:lnTo>
                <a:cubicBezTo>
                  <a:pt x="891402" y="24873"/>
                  <a:pt x="890997" y="25234"/>
                  <a:pt x="890400" y="25487"/>
                </a:cubicBezTo>
                <a:cubicBezTo>
                  <a:pt x="889802" y="25739"/>
                  <a:pt x="889097" y="25867"/>
                  <a:pt x="888283" y="25870"/>
                </a:cubicBezTo>
                <a:lnTo>
                  <a:pt x="870280" y="25870"/>
                </a:lnTo>
                <a:lnTo>
                  <a:pt x="870280" y="31204"/>
                </a:lnTo>
                <a:cubicBezTo>
                  <a:pt x="877747" y="32266"/>
                  <a:pt x="882983" y="34117"/>
                  <a:pt x="885989" y="36757"/>
                </a:cubicBezTo>
                <a:cubicBezTo>
                  <a:pt x="888994" y="39396"/>
                  <a:pt x="890376" y="42052"/>
                  <a:pt x="890133" y="44722"/>
                </a:cubicBezTo>
                <a:cubicBezTo>
                  <a:pt x="889890" y="47393"/>
                  <a:pt x="888630" y="49307"/>
                  <a:pt x="886351" y="50463"/>
                </a:cubicBezTo>
                <a:cubicBezTo>
                  <a:pt x="884073" y="51619"/>
                  <a:pt x="881383" y="51244"/>
                  <a:pt x="878281" y="49340"/>
                </a:cubicBezTo>
                <a:cubicBezTo>
                  <a:pt x="877773" y="46828"/>
                  <a:pt x="876789" y="44283"/>
                  <a:pt x="875331" y="41705"/>
                </a:cubicBezTo>
                <a:cubicBezTo>
                  <a:pt x="873872" y="39127"/>
                  <a:pt x="872189" y="36782"/>
                  <a:pt x="870280" y="34671"/>
                </a:cubicBezTo>
                <a:lnTo>
                  <a:pt x="870280" y="62808"/>
                </a:lnTo>
                <a:cubicBezTo>
                  <a:pt x="870133" y="63558"/>
                  <a:pt x="868861" y="64391"/>
                  <a:pt x="866463" y="65308"/>
                </a:cubicBezTo>
                <a:cubicBezTo>
                  <a:pt x="864066" y="66225"/>
                  <a:pt x="861426" y="66725"/>
                  <a:pt x="858546" y="66808"/>
                </a:cubicBezTo>
                <a:lnTo>
                  <a:pt x="856012" y="66808"/>
                </a:lnTo>
                <a:lnTo>
                  <a:pt x="856012" y="44406"/>
                </a:lnTo>
                <a:cubicBezTo>
                  <a:pt x="852731" y="48406"/>
                  <a:pt x="848992" y="52140"/>
                  <a:pt x="844794" y="55607"/>
                </a:cubicBezTo>
                <a:cubicBezTo>
                  <a:pt x="840596" y="59074"/>
                  <a:pt x="836023" y="62275"/>
                  <a:pt x="831075" y="65208"/>
                </a:cubicBezTo>
                <a:lnTo>
                  <a:pt x="829609" y="63341"/>
                </a:lnTo>
                <a:cubicBezTo>
                  <a:pt x="834618" y="58338"/>
                  <a:pt x="838901" y="52609"/>
                  <a:pt x="842460" y="46156"/>
                </a:cubicBezTo>
                <a:cubicBezTo>
                  <a:pt x="846019" y="39702"/>
                  <a:pt x="848803" y="32940"/>
                  <a:pt x="850811" y="25870"/>
                </a:cubicBezTo>
                <a:lnTo>
                  <a:pt x="833476" y="25870"/>
                </a:lnTo>
                <a:lnTo>
                  <a:pt x="832409" y="22136"/>
                </a:lnTo>
                <a:lnTo>
                  <a:pt x="856012" y="22136"/>
                </a:lnTo>
                <a:close/>
                <a:moveTo>
                  <a:pt x="987362" y="534"/>
                </a:moveTo>
                <a:lnTo>
                  <a:pt x="1006831" y="2534"/>
                </a:lnTo>
                <a:cubicBezTo>
                  <a:pt x="1006675" y="3339"/>
                  <a:pt x="1006286" y="4028"/>
                  <a:pt x="1005664" y="4601"/>
                </a:cubicBezTo>
                <a:cubicBezTo>
                  <a:pt x="1005042" y="5173"/>
                  <a:pt x="1003919" y="5595"/>
                  <a:pt x="1002297" y="5868"/>
                </a:cubicBezTo>
                <a:lnTo>
                  <a:pt x="1002297" y="23470"/>
                </a:lnTo>
                <a:lnTo>
                  <a:pt x="1004830" y="23470"/>
                </a:lnTo>
                <a:lnTo>
                  <a:pt x="1012031" y="12802"/>
                </a:lnTo>
                <a:cubicBezTo>
                  <a:pt x="1012105" y="12862"/>
                  <a:pt x="1012892" y="13557"/>
                  <a:pt x="1014392" y="14886"/>
                </a:cubicBezTo>
                <a:cubicBezTo>
                  <a:pt x="1015893" y="16215"/>
                  <a:pt x="1017667" y="17819"/>
                  <a:pt x="1019716" y="19696"/>
                </a:cubicBezTo>
                <a:cubicBezTo>
                  <a:pt x="1021765" y="21574"/>
                  <a:pt x="1023648" y="23365"/>
                  <a:pt x="1025366" y="25070"/>
                </a:cubicBezTo>
                <a:cubicBezTo>
                  <a:pt x="1025158" y="25801"/>
                  <a:pt x="1024741" y="26340"/>
                  <a:pt x="1024116" y="26687"/>
                </a:cubicBezTo>
                <a:cubicBezTo>
                  <a:pt x="1023491" y="27034"/>
                  <a:pt x="1022708" y="27206"/>
                  <a:pt x="1021766" y="27204"/>
                </a:cubicBezTo>
                <a:lnTo>
                  <a:pt x="1002297" y="27204"/>
                </a:lnTo>
                <a:lnTo>
                  <a:pt x="1002297" y="37206"/>
                </a:lnTo>
                <a:cubicBezTo>
                  <a:pt x="1010214" y="39237"/>
                  <a:pt x="1015690" y="41901"/>
                  <a:pt x="1018726" y="45199"/>
                </a:cubicBezTo>
                <a:cubicBezTo>
                  <a:pt x="1021761" y="48497"/>
                  <a:pt x="1023058" y="51645"/>
                  <a:pt x="1022616" y="54643"/>
                </a:cubicBezTo>
                <a:cubicBezTo>
                  <a:pt x="1022174" y="57641"/>
                  <a:pt x="1020695" y="59705"/>
                  <a:pt x="1018180" y="60836"/>
                </a:cubicBezTo>
                <a:cubicBezTo>
                  <a:pt x="1015665" y="61967"/>
                  <a:pt x="1012815" y="61381"/>
                  <a:pt x="1009631" y="59077"/>
                </a:cubicBezTo>
                <a:cubicBezTo>
                  <a:pt x="1009325" y="55902"/>
                  <a:pt x="1008503" y="52751"/>
                  <a:pt x="1007164" y="49625"/>
                </a:cubicBezTo>
                <a:cubicBezTo>
                  <a:pt x="1005825" y="46499"/>
                  <a:pt x="1004203" y="43649"/>
                  <a:pt x="1002297" y="41073"/>
                </a:cubicBezTo>
                <a:lnTo>
                  <a:pt x="1002297" y="77081"/>
                </a:lnTo>
                <a:cubicBezTo>
                  <a:pt x="1002141" y="77912"/>
                  <a:pt x="1000819" y="78851"/>
                  <a:pt x="998330" y="79899"/>
                </a:cubicBezTo>
                <a:cubicBezTo>
                  <a:pt x="995840" y="80946"/>
                  <a:pt x="993118" y="81519"/>
                  <a:pt x="990162" y="81616"/>
                </a:cubicBezTo>
                <a:lnTo>
                  <a:pt x="987362" y="81616"/>
                </a:lnTo>
                <a:lnTo>
                  <a:pt x="987362" y="53209"/>
                </a:lnTo>
                <a:cubicBezTo>
                  <a:pt x="984217" y="57682"/>
                  <a:pt x="980639" y="61872"/>
                  <a:pt x="976627" y="65779"/>
                </a:cubicBezTo>
                <a:cubicBezTo>
                  <a:pt x="972615" y="69685"/>
                  <a:pt x="968237" y="73275"/>
                  <a:pt x="963492" y="76548"/>
                </a:cubicBezTo>
                <a:lnTo>
                  <a:pt x="962025" y="74948"/>
                </a:lnTo>
                <a:cubicBezTo>
                  <a:pt x="967162" y="68557"/>
                  <a:pt x="971490" y="61200"/>
                  <a:pt x="975010" y="52876"/>
                </a:cubicBezTo>
                <a:cubicBezTo>
                  <a:pt x="978530" y="44552"/>
                  <a:pt x="981225" y="35994"/>
                  <a:pt x="983094" y="27204"/>
                </a:cubicBezTo>
                <a:lnTo>
                  <a:pt x="965092" y="27204"/>
                </a:lnTo>
                <a:lnTo>
                  <a:pt x="964025" y="23470"/>
                </a:lnTo>
                <a:lnTo>
                  <a:pt x="987362" y="23470"/>
                </a:lnTo>
                <a:close/>
                <a:moveTo>
                  <a:pt x="227762" y="400"/>
                </a:moveTo>
                <a:lnTo>
                  <a:pt x="241897" y="14802"/>
                </a:lnTo>
                <a:cubicBezTo>
                  <a:pt x="241152" y="15477"/>
                  <a:pt x="240041" y="15794"/>
                  <a:pt x="238563" y="15752"/>
                </a:cubicBezTo>
                <a:cubicBezTo>
                  <a:pt x="237085" y="15710"/>
                  <a:pt x="235307" y="15260"/>
                  <a:pt x="233229" y="14402"/>
                </a:cubicBezTo>
                <a:cubicBezTo>
                  <a:pt x="229084" y="15002"/>
                  <a:pt x="224606" y="15569"/>
                  <a:pt x="219794" y="16102"/>
                </a:cubicBezTo>
                <a:cubicBezTo>
                  <a:pt x="214983" y="16636"/>
                  <a:pt x="209904" y="17136"/>
                  <a:pt x="204559" y="17602"/>
                </a:cubicBezTo>
                <a:lnTo>
                  <a:pt x="204559" y="31071"/>
                </a:lnTo>
                <a:lnTo>
                  <a:pt x="234163" y="31071"/>
                </a:lnTo>
                <a:lnTo>
                  <a:pt x="242430" y="20803"/>
                </a:lnTo>
                <a:cubicBezTo>
                  <a:pt x="242510" y="20858"/>
                  <a:pt x="243388" y="21518"/>
                  <a:pt x="245063" y="22783"/>
                </a:cubicBezTo>
                <a:cubicBezTo>
                  <a:pt x="246738" y="24048"/>
                  <a:pt x="248732" y="25588"/>
                  <a:pt x="251044" y="27401"/>
                </a:cubicBezTo>
                <a:cubicBezTo>
                  <a:pt x="253356" y="29214"/>
                  <a:pt x="255508" y="30971"/>
                  <a:pt x="257499" y="32671"/>
                </a:cubicBezTo>
                <a:cubicBezTo>
                  <a:pt x="257352" y="33402"/>
                  <a:pt x="256946" y="33940"/>
                  <a:pt x="256282" y="34288"/>
                </a:cubicBezTo>
                <a:cubicBezTo>
                  <a:pt x="255618" y="34635"/>
                  <a:pt x="254779" y="34807"/>
                  <a:pt x="253765" y="34804"/>
                </a:cubicBezTo>
                <a:lnTo>
                  <a:pt x="209760" y="34804"/>
                </a:lnTo>
                <a:cubicBezTo>
                  <a:pt x="213699" y="38188"/>
                  <a:pt x="218444" y="41171"/>
                  <a:pt x="223994" y="43754"/>
                </a:cubicBezTo>
                <a:cubicBezTo>
                  <a:pt x="229543" y="46337"/>
                  <a:pt x="235463" y="48490"/>
                  <a:pt x="241754" y="50214"/>
                </a:cubicBezTo>
                <a:cubicBezTo>
                  <a:pt x="248044" y="51937"/>
                  <a:pt x="254271" y="53202"/>
                  <a:pt x="260433" y="54007"/>
                </a:cubicBezTo>
                <a:lnTo>
                  <a:pt x="260299" y="55474"/>
                </a:lnTo>
                <a:cubicBezTo>
                  <a:pt x="257343" y="56299"/>
                  <a:pt x="254854" y="57916"/>
                  <a:pt x="252832" y="60324"/>
                </a:cubicBezTo>
                <a:cubicBezTo>
                  <a:pt x="250809" y="62733"/>
                  <a:pt x="249387" y="65783"/>
                  <a:pt x="248565" y="69475"/>
                </a:cubicBezTo>
                <a:cubicBezTo>
                  <a:pt x="238944" y="66206"/>
                  <a:pt x="230548" y="61677"/>
                  <a:pt x="223378" y="55890"/>
                </a:cubicBezTo>
                <a:cubicBezTo>
                  <a:pt x="216208" y="50104"/>
                  <a:pt x="210379" y="43075"/>
                  <a:pt x="205893" y="34804"/>
                </a:cubicBezTo>
                <a:lnTo>
                  <a:pt x="204559" y="34804"/>
                </a:lnTo>
                <a:lnTo>
                  <a:pt x="204559" y="61208"/>
                </a:lnTo>
                <a:cubicBezTo>
                  <a:pt x="204462" y="61638"/>
                  <a:pt x="203289" y="62277"/>
                  <a:pt x="201042" y="63125"/>
                </a:cubicBezTo>
                <a:cubicBezTo>
                  <a:pt x="198795" y="63972"/>
                  <a:pt x="195655" y="64444"/>
                  <a:pt x="191624" y="64542"/>
                </a:cubicBezTo>
                <a:lnTo>
                  <a:pt x="188824" y="64542"/>
                </a:lnTo>
                <a:lnTo>
                  <a:pt x="188824" y="43739"/>
                </a:lnTo>
                <a:cubicBezTo>
                  <a:pt x="182103" y="50020"/>
                  <a:pt x="174141" y="55560"/>
                  <a:pt x="164937" y="60358"/>
                </a:cubicBezTo>
                <a:cubicBezTo>
                  <a:pt x="155733" y="65155"/>
                  <a:pt x="145604" y="69128"/>
                  <a:pt x="134550" y="72276"/>
                </a:cubicBezTo>
                <a:lnTo>
                  <a:pt x="133483" y="70542"/>
                </a:lnTo>
                <a:cubicBezTo>
                  <a:pt x="142696" y="66119"/>
                  <a:pt x="151041" y="60797"/>
                  <a:pt x="158520" y="54574"/>
                </a:cubicBezTo>
                <a:cubicBezTo>
                  <a:pt x="165999" y="48351"/>
                  <a:pt x="172144" y="41761"/>
                  <a:pt x="176956" y="34804"/>
                </a:cubicBezTo>
                <a:lnTo>
                  <a:pt x="137617" y="34804"/>
                </a:lnTo>
                <a:lnTo>
                  <a:pt x="136551" y="31071"/>
                </a:lnTo>
                <a:lnTo>
                  <a:pt x="188824" y="31071"/>
                </a:lnTo>
                <a:lnTo>
                  <a:pt x="188824" y="18669"/>
                </a:lnTo>
                <a:cubicBezTo>
                  <a:pt x="181659" y="19075"/>
                  <a:pt x="174486" y="19364"/>
                  <a:pt x="167304" y="19536"/>
                </a:cubicBezTo>
                <a:cubicBezTo>
                  <a:pt x="160123" y="19708"/>
                  <a:pt x="153116" y="19730"/>
                  <a:pt x="146285" y="19603"/>
                </a:cubicBezTo>
                <a:lnTo>
                  <a:pt x="145885" y="17469"/>
                </a:lnTo>
                <a:cubicBezTo>
                  <a:pt x="155329" y="16327"/>
                  <a:pt x="165171" y="14832"/>
                  <a:pt x="175410" y="12984"/>
                </a:cubicBezTo>
                <a:cubicBezTo>
                  <a:pt x="185649" y="11136"/>
                  <a:pt x="195362" y="9118"/>
                  <a:pt x="204549" y="6929"/>
                </a:cubicBezTo>
                <a:cubicBezTo>
                  <a:pt x="213736" y="4741"/>
                  <a:pt x="221474" y="2564"/>
                  <a:pt x="227762" y="400"/>
                </a:cubicBezTo>
                <a:close/>
                <a:moveTo>
                  <a:pt x="288036" y="0"/>
                </a:moveTo>
                <a:lnTo>
                  <a:pt x="308439" y="5868"/>
                </a:lnTo>
                <a:cubicBezTo>
                  <a:pt x="308264" y="6737"/>
                  <a:pt x="307780" y="7432"/>
                  <a:pt x="306988" y="7951"/>
                </a:cubicBezTo>
                <a:cubicBezTo>
                  <a:pt x="306197" y="8471"/>
                  <a:pt x="304947" y="8798"/>
                  <a:pt x="303238" y="8935"/>
                </a:cubicBezTo>
                <a:lnTo>
                  <a:pt x="303105" y="9468"/>
                </a:lnTo>
                <a:cubicBezTo>
                  <a:pt x="310827" y="13078"/>
                  <a:pt x="316193" y="16934"/>
                  <a:pt x="319205" y="21034"/>
                </a:cubicBezTo>
                <a:cubicBezTo>
                  <a:pt x="322216" y="25134"/>
                  <a:pt x="323544" y="28819"/>
                  <a:pt x="323190" y="32087"/>
                </a:cubicBezTo>
                <a:cubicBezTo>
                  <a:pt x="322837" y="35356"/>
                  <a:pt x="321473" y="37549"/>
                  <a:pt x="319101" y="38665"/>
                </a:cubicBezTo>
                <a:cubicBezTo>
                  <a:pt x="316728" y="39782"/>
                  <a:pt x="314018" y="39162"/>
                  <a:pt x="310972" y="36805"/>
                </a:cubicBezTo>
                <a:cubicBezTo>
                  <a:pt x="310439" y="32810"/>
                  <a:pt x="309305" y="28731"/>
                  <a:pt x="307572" y="24570"/>
                </a:cubicBezTo>
                <a:cubicBezTo>
                  <a:pt x="305838" y="20408"/>
                  <a:pt x="303905" y="16530"/>
                  <a:pt x="301771" y="12935"/>
                </a:cubicBezTo>
                <a:cubicBezTo>
                  <a:pt x="300293" y="16686"/>
                  <a:pt x="298549" y="20519"/>
                  <a:pt x="296537" y="24437"/>
                </a:cubicBezTo>
                <a:cubicBezTo>
                  <a:pt x="294526" y="28354"/>
                  <a:pt x="292314" y="32254"/>
                  <a:pt x="289903" y="36138"/>
                </a:cubicBezTo>
                <a:lnTo>
                  <a:pt x="290170" y="36005"/>
                </a:lnTo>
                <a:cubicBezTo>
                  <a:pt x="297867" y="38462"/>
                  <a:pt x="303000" y="41374"/>
                  <a:pt x="305567" y="44741"/>
                </a:cubicBezTo>
                <a:cubicBezTo>
                  <a:pt x="308135" y="48109"/>
                  <a:pt x="308959" y="51192"/>
                  <a:pt x="308039" y="53990"/>
                </a:cubicBezTo>
                <a:cubicBezTo>
                  <a:pt x="307118" y="56789"/>
                  <a:pt x="305275" y="58563"/>
                  <a:pt x="302509" y="59314"/>
                </a:cubicBezTo>
                <a:cubicBezTo>
                  <a:pt x="299742" y="60064"/>
                  <a:pt x="296874" y="59051"/>
                  <a:pt x="293904" y="56274"/>
                </a:cubicBezTo>
                <a:cubicBezTo>
                  <a:pt x="294117" y="52948"/>
                  <a:pt x="293756" y="49598"/>
                  <a:pt x="292820" y="46223"/>
                </a:cubicBezTo>
                <a:cubicBezTo>
                  <a:pt x="291884" y="42847"/>
                  <a:pt x="290689" y="39797"/>
                  <a:pt x="289236" y="37071"/>
                </a:cubicBezTo>
                <a:cubicBezTo>
                  <a:pt x="286169" y="41772"/>
                  <a:pt x="282835" y="46239"/>
                  <a:pt x="279235" y="50473"/>
                </a:cubicBezTo>
                <a:cubicBezTo>
                  <a:pt x="275635" y="54707"/>
                  <a:pt x="271767" y="58507"/>
                  <a:pt x="267634" y="61875"/>
                </a:cubicBezTo>
                <a:lnTo>
                  <a:pt x="266300" y="60941"/>
                </a:lnTo>
                <a:cubicBezTo>
                  <a:pt x="269880" y="55430"/>
                  <a:pt x="273151" y="49057"/>
                  <a:pt x="276114" y="41823"/>
                </a:cubicBezTo>
                <a:cubicBezTo>
                  <a:pt x="279076" y="34588"/>
                  <a:pt x="281587" y="27287"/>
                  <a:pt x="283645" y="19919"/>
                </a:cubicBezTo>
                <a:cubicBezTo>
                  <a:pt x="285704" y="12551"/>
                  <a:pt x="287168" y="5911"/>
                  <a:pt x="288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892516" y="584280"/>
            <a:ext cx="383848" cy="187323"/>
          </a:xfrm>
          <a:custGeom>
            <a:avLst/>
            <a:gdLst/>
            <a:ahLst/>
            <a:cxnLst/>
            <a:rect l="l" t="t" r="r" b="b"/>
            <a:pathLst>
              <a:path w="383848" h="187323">
                <a:moveTo>
                  <a:pt x="293837" y="50106"/>
                </a:moveTo>
                <a:lnTo>
                  <a:pt x="293837" y="94712"/>
                </a:lnTo>
                <a:lnTo>
                  <a:pt x="321135" y="94712"/>
                </a:lnTo>
                <a:lnTo>
                  <a:pt x="324541" y="50106"/>
                </a:lnTo>
                <a:close/>
                <a:moveTo>
                  <a:pt x="326941" y="7301"/>
                </a:moveTo>
                <a:cubicBezTo>
                  <a:pt x="343877" y="7929"/>
                  <a:pt x="356386" y="10673"/>
                  <a:pt x="364468" y="15533"/>
                </a:cubicBezTo>
                <a:cubicBezTo>
                  <a:pt x="372549" y="20393"/>
                  <a:pt x="377201" y="25700"/>
                  <a:pt x="378422" y="31454"/>
                </a:cubicBezTo>
                <a:cubicBezTo>
                  <a:pt x="379644" y="37208"/>
                  <a:pt x="378432" y="41739"/>
                  <a:pt x="374788" y="45049"/>
                </a:cubicBezTo>
                <a:cubicBezTo>
                  <a:pt x="371143" y="48359"/>
                  <a:pt x="366062" y="48778"/>
                  <a:pt x="359545" y="46306"/>
                </a:cubicBezTo>
                <a:cubicBezTo>
                  <a:pt x="355820" y="39438"/>
                  <a:pt x="350769" y="32621"/>
                  <a:pt x="344393" y="25853"/>
                </a:cubicBezTo>
                <a:cubicBezTo>
                  <a:pt x="338017" y="19086"/>
                  <a:pt x="331667" y="13368"/>
                  <a:pt x="325341" y="8701"/>
                </a:cubicBezTo>
                <a:close/>
                <a:moveTo>
                  <a:pt x="41205" y="900"/>
                </a:moveTo>
                <a:lnTo>
                  <a:pt x="75410" y="4100"/>
                </a:lnTo>
                <a:cubicBezTo>
                  <a:pt x="75268" y="5413"/>
                  <a:pt x="74651" y="6538"/>
                  <a:pt x="73559" y="7476"/>
                </a:cubicBezTo>
                <a:cubicBezTo>
                  <a:pt x="72467" y="8413"/>
                  <a:pt x="70551" y="9088"/>
                  <a:pt x="67809" y="9501"/>
                </a:cubicBezTo>
                <a:cubicBezTo>
                  <a:pt x="67033" y="18423"/>
                  <a:pt x="65983" y="27682"/>
                  <a:pt x="64658" y="37279"/>
                </a:cubicBezTo>
                <a:cubicBezTo>
                  <a:pt x="63333" y="46877"/>
                  <a:pt x="61583" y="56686"/>
                  <a:pt x="59408" y="66708"/>
                </a:cubicBezTo>
                <a:cubicBezTo>
                  <a:pt x="71168" y="73285"/>
                  <a:pt x="79163" y="80084"/>
                  <a:pt x="83392" y="87104"/>
                </a:cubicBezTo>
                <a:cubicBezTo>
                  <a:pt x="87620" y="94125"/>
                  <a:pt x="89227" y="100311"/>
                  <a:pt x="88211" y="105663"/>
                </a:cubicBezTo>
                <a:cubicBezTo>
                  <a:pt x="87195" y="111015"/>
                  <a:pt x="84701" y="114476"/>
                  <a:pt x="80729" y="116046"/>
                </a:cubicBezTo>
                <a:cubicBezTo>
                  <a:pt x="76757" y="117616"/>
                  <a:pt x="72450" y="116238"/>
                  <a:pt x="67809" y="111914"/>
                </a:cubicBezTo>
                <a:cubicBezTo>
                  <a:pt x="67917" y="105509"/>
                  <a:pt x="67000" y="98916"/>
                  <a:pt x="65058" y="92136"/>
                </a:cubicBezTo>
                <a:cubicBezTo>
                  <a:pt x="63116" y="85356"/>
                  <a:pt x="60699" y="79014"/>
                  <a:pt x="57807" y="73109"/>
                </a:cubicBezTo>
                <a:cubicBezTo>
                  <a:pt x="53586" y="90219"/>
                  <a:pt x="47177" y="106655"/>
                  <a:pt x="38580" y="122415"/>
                </a:cubicBezTo>
                <a:cubicBezTo>
                  <a:pt x="29983" y="138175"/>
                  <a:pt x="18123" y="152010"/>
                  <a:pt x="3000" y="163920"/>
                </a:cubicBezTo>
                <a:lnTo>
                  <a:pt x="1000" y="162320"/>
                </a:lnTo>
                <a:cubicBezTo>
                  <a:pt x="12079" y="147689"/>
                  <a:pt x="20547" y="131190"/>
                  <a:pt x="26403" y="112825"/>
                </a:cubicBezTo>
                <a:cubicBezTo>
                  <a:pt x="32260" y="94460"/>
                  <a:pt x="36238" y="75606"/>
                  <a:pt x="38338" y="56262"/>
                </a:cubicBezTo>
                <a:cubicBezTo>
                  <a:pt x="40438" y="36919"/>
                  <a:pt x="41394" y="18465"/>
                  <a:pt x="41205" y="900"/>
                </a:cubicBezTo>
                <a:close/>
                <a:moveTo>
                  <a:pt x="107214" y="700"/>
                </a:moveTo>
                <a:lnTo>
                  <a:pt x="139217" y="3500"/>
                </a:lnTo>
                <a:cubicBezTo>
                  <a:pt x="138967" y="4909"/>
                  <a:pt x="138317" y="6092"/>
                  <a:pt x="137267" y="7051"/>
                </a:cubicBezTo>
                <a:cubicBezTo>
                  <a:pt x="136217" y="8009"/>
                  <a:pt x="134467" y="8693"/>
                  <a:pt x="132017" y="9101"/>
                </a:cubicBezTo>
                <a:cubicBezTo>
                  <a:pt x="131837" y="15793"/>
                  <a:pt x="131646" y="22411"/>
                  <a:pt x="131442" y="28953"/>
                </a:cubicBezTo>
                <a:cubicBezTo>
                  <a:pt x="131237" y="35496"/>
                  <a:pt x="130896" y="42013"/>
                  <a:pt x="130416" y="48506"/>
                </a:cubicBezTo>
                <a:cubicBezTo>
                  <a:pt x="133117" y="67058"/>
                  <a:pt x="138617" y="83360"/>
                  <a:pt x="146918" y="97412"/>
                </a:cubicBezTo>
                <a:cubicBezTo>
                  <a:pt x="155219" y="111464"/>
                  <a:pt x="167521" y="122965"/>
                  <a:pt x="183823" y="131916"/>
                </a:cubicBezTo>
                <a:lnTo>
                  <a:pt x="183423" y="134317"/>
                </a:lnTo>
                <a:cubicBezTo>
                  <a:pt x="178502" y="135396"/>
                  <a:pt x="174493" y="137588"/>
                  <a:pt x="171397" y="140892"/>
                </a:cubicBezTo>
                <a:cubicBezTo>
                  <a:pt x="168300" y="144197"/>
                  <a:pt x="166242" y="148739"/>
                  <a:pt x="165221" y="154519"/>
                </a:cubicBezTo>
                <a:cubicBezTo>
                  <a:pt x="167946" y="156624"/>
                  <a:pt x="171146" y="159216"/>
                  <a:pt x="174822" y="162295"/>
                </a:cubicBezTo>
                <a:cubicBezTo>
                  <a:pt x="178497" y="165375"/>
                  <a:pt x="181898" y="168317"/>
                  <a:pt x="185023" y="171121"/>
                </a:cubicBezTo>
                <a:cubicBezTo>
                  <a:pt x="184790" y="172217"/>
                  <a:pt x="184156" y="173026"/>
                  <a:pt x="183123" y="173547"/>
                </a:cubicBezTo>
                <a:cubicBezTo>
                  <a:pt x="182090" y="174067"/>
                  <a:pt x="180856" y="174326"/>
                  <a:pt x="179423" y="174322"/>
                </a:cubicBezTo>
                <a:lnTo>
                  <a:pt x="1600" y="174322"/>
                </a:lnTo>
                <a:lnTo>
                  <a:pt x="0" y="168721"/>
                </a:lnTo>
                <a:lnTo>
                  <a:pt x="146818" y="168721"/>
                </a:lnTo>
                <a:lnTo>
                  <a:pt x="160020" y="151119"/>
                </a:lnTo>
                <a:cubicBezTo>
                  <a:pt x="150723" y="141559"/>
                  <a:pt x="143564" y="129724"/>
                  <a:pt x="138542" y="115614"/>
                </a:cubicBezTo>
                <a:cubicBezTo>
                  <a:pt x="133521" y="101504"/>
                  <a:pt x="130012" y="86069"/>
                  <a:pt x="128016" y="69308"/>
                </a:cubicBezTo>
                <a:cubicBezTo>
                  <a:pt x="126091" y="81874"/>
                  <a:pt x="122540" y="93925"/>
                  <a:pt x="117363" y="105461"/>
                </a:cubicBezTo>
                <a:cubicBezTo>
                  <a:pt x="112186" y="116997"/>
                  <a:pt x="104530" y="127833"/>
                  <a:pt x="94397" y="137969"/>
                </a:cubicBezTo>
                <a:cubicBezTo>
                  <a:pt x="84264" y="148105"/>
                  <a:pt x="70800" y="157355"/>
                  <a:pt x="54007" y="165721"/>
                </a:cubicBezTo>
                <a:lnTo>
                  <a:pt x="51807" y="162720"/>
                </a:lnTo>
                <a:cubicBezTo>
                  <a:pt x="65995" y="151505"/>
                  <a:pt x="76935" y="139644"/>
                  <a:pt x="84626" y="127138"/>
                </a:cubicBezTo>
                <a:cubicBezTo>
                  <a:pt x="92317" y="114631"/>
                  <a:pt x="97738" y="101564"/>
                  <a:pt x="100888" y="87936"/>
                </a:cubicBezTo>
                <a:cubicBezTo>
                  <a:pt x="104038" y="74308"/>
                  <a:pt x="105895" y="60203"/>
                  <a:pt x="106460" y="45621"/>
                </a:cubicBezTo>
                <a:cubicBezTo>
                  <a:pt x="107025" y="31040"/>
                  <a:pt x="107277" y="16066"/>
                  <a:pt x="107214" y="700"/>
                </a:cubicBezTo>
                <a:close/>
                <a:moveTo>
                  <a:pt x="268834" y="0"/>
                </a:moveTo>
                <a:lnTo>
                  <a:pt x="300461" y="3023"/>
                </a:lnTo>
                <a:cubicBezTo>
                  <a:pt x="300310" y="4359"/>
                  <a:pt x="299758" y="5493"/>
                  <a:pt x="298805" y="6423"/>
                </a:cubicBezTo>
                <a:cubicBezTo>
                  <a:pt x="297851" y="7353"/>
                  <a:pt x="296195" y="7979"/>
                  <a:pt x="293837" y="8301"/>
                </a:cubicBezTo>
                <a:lnTo>
                  <a:pt x="293837" y="44505"/>
                </a:lnTo>
                <a:lnTo>
                  <a:pt x="322941" y="44505"/>
                </a:lnTo>
                <a:lnTo>
                  <a:pt x="332342" y="33504"/>
                </a:lnTo>
                <a:lnTo>
                  <a:pt x="354945" y="50306"/>
                </a:lnTo>
                <a:cubicBezTo>
                  <a:pt x="354278" y="51094"/>
                  <a:pt x="353411" y="51719"/>
                  <a:pt x="352344" y="52181"/>
                </a:cubicBezTo>
                <a:cubicBezTo>
                  <a:pt x="351277" y="52644"/>
                  <a:pt x="349811" y="53019"/>
                  <a:pt x="347944" y="53306"/>
                </a:cubicBezTo>
                <a:lnTo>
                  <a:pt x="344943" y="94712"/>
                </a:lnTo>
                <a:lnTo>
                  <a:pt x="349744" y="94712"/>
                </a:lnTo>
                <a:lnTo>
                  <a:pt x="362145" y="82910"/>
                </a:lnTo>
                <a:lnTo>
                  <a:pt x="383848" y="100912"/>
                </a:lnTo>
                <a:cubicBezTo>
                  <a:pt x="383161" y="101729"/>
                  <a:pt x="382185" y="102446"/>
                  <a:pt x="380923" y="103063"/>
                </a:cubicBezTo>
                <a:cubicBezTo>
                  <a:pt x="379660" y="103679"/>
                  <a:pt x="378035" y="104096"/>
                  <a:pt x="376047" y="104313"/>
                </a:cubicBezTo>
                <a:cubicBezTo>
                  <a:pt x="375255" y="122969"/>
                  <a:pt x="373789" y="137363"/>
                  <a:pt x="371647" y="147493"/>
                </a:cubicBezTo>
                <a:cubicBezTo>
                  <a:pt x="369505" y="157624"/>
                  <a:pt x="366038" y="164366"/>
                  <a:pt x="361245" y="167721"/>
                </a:cubicBezTo>
                <a:cubicBezTo>
                  <a:pt x="358302" y="170025"/>
                  <a:pt x="354757" y="171767"/>
                  <a:pt x="350611" y="172946"/>
                </a:cubicBezTo>
                <a:cubicBezTo>
                  <a:pt x="346465" y="174126"/>
                  <a:pt x="341375" y="174717"/>
                  <a:pt x="335342" y="174722"/>
                </a:cubicBezTo>
                <a:cubicBezTo>
                  <a:pt x="335475" y="171205"/>
                  <a:pt x="335259" y="168088"/>
                  <a:pt x="334692" y="165370"/>
                </a:cubicBezTo>
                <a:cubicBezTo>
                  <a:pt x="334125" y="162653"/>
                  <a:pt x="333008" y="160437"/>
                  <a:pt x="331342" y="158720"/>
                </a:cubicBezTo>
                <a:cubicBezTo>
                  <a:pt x="329492" y="156990"/>
                  <a:pt x="326839" y="155398"/>
                  <a:pt x="323382" y="153944"/>
                </a:cubicBezTo>
                <a:cubicBezTo>
                  <a:pt x="319926" y="152490"/>
                  <a:pt x="315966" y="151348"/>
                  <a:pt x="311500" y="150519"/>
                </a:cubicBezTo>
                <a:lnTo>
                  <a:pt x="311701" y="148118"/>
                </a:lnTo>
                <a:cubicBezTo>
                  <a:pt x="316241" y="148439"/>
                  <a:pt x="321201" y="148748"/>
                  <a:pt x="326583" y="149043"/>
                </a:cubicBezTo>
                <a:cubicBezTo>
                  <a:pt x="331964" y="149339"/>
                  <a:pt x="335817" y="149498"/>
                  <a:pt x="338142" y="149519"/>
                </a:cubicBezTo>
                <a:cubicBezTo>
                  <a:pt x="339713" y="149527"/>
                  <a:pt x="340972" y="149410"/>
                  <a:pt x="341918" y="149168"/>
                </a:cubicBezTo>
                <a:cubicBezTo>
                  <a:pt x="342864" y="148927"/>
                  <a:pt x="343672" y="148510"/>
                  <a:pt x="344343" y="147918"/>
                </a:cubicBezTo>
                <a:cubicBezTo>
                  <a:pt x="346299" y="146081"/>
                  <a:pt x="347831" y="141155"/>
                  <a:pt x="348939" y="133141"/>
                </a:cubicBezTo>
                <a:cubicBezTo>
                  <a:pt x="350046" y="125128"/>
                  <a:pt x="350881" y="114252"/>
                  <a:pt x="351444" y="100512"/>
                </a:cubicBezTo>
                <a:lnTo>
                  <a:pt x="293837" y="100512"/>
                </a:lnTo>
                <a:lnTo>
                  <a:pt x="293837" y="178322"/>
                </a:lnTo>
                <a:cubicBezTo>
                  <a:pt x="293570" y="179835"/>
                  <a:pt x="291353" y="181660"/>
                  <a:pt x="287186" y="183798"/>
                </a:cubicBezTo>
                <a:cubicBezTo>
                  <a:pt x="283019" y="185936"/>
                  <a:pt x="278502" y="187111"/>
                  <a:pt x="273634" y="187323"/>
                </a:cubicBezTo>
                <a:lnTo>
                  <a:pt x="268834" y="187323"/>
                </a:lnTo>
                <a:lnTo>
                  <a:pt x="268834" y="100512"/>
                </a:lnTo>
                <a:lnTo>
                  <a:pt x="204026" y="100512"/>
                </a:lnTo>
                <a:lnTo>
                  <a:pt x="202225" y="94712"/>
                </a:lnTo>
                <a:lnTo>
                  <a:pt x="268834" y="94712"/>
                </a:lnTo>
                <a:lnTo>
                  <a:pt x="268834" y="50106"/>
                </a:lnTo>
                <a:lnTo>
                  <a:pt x="218627" y="50106"/>
                </a:lnTo>
                <a:lnTo>
                  <a:pt x="216827" y="44505"/>
                </a:lnTo>
                <a:lnTo>
                  <a:pt x="268834" y="445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017367" y="1325255"/>
            <a:ext cx="5952067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动能大小可能与速度有关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动能大小可能与质量有关</a:t>
            </a:r>
          </a:p>
        </p:txBody>
      </p:sp>
      <p:grpSp>
        <p:nvGrpSpPr>
          <p:cNvPr id="17" name="组合 9"/>
          <p:cNvGrpSpPr/>
          <p:nvPr/>
        </p:nvGrpSpPr>
        <p:grpSpPr bwMode="auto">
          <a:xfrm>
            <a:off x="-101600" y="404813"/>
            <a:ext cx="7349728" cy="523220"/>
            <a:chOff x="0" y="623478"/>
            <a:chExt cx="6478635" cy="459160"/>
          </a:xfrm>
        </p:grpSpPr>
        <p:grpSp>
          <p:nvGrpSpPr>
            <p:cNvPr id="18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/>
          </p:nvSpPr>
          <p:spPr bwMode="auto">
            <a:xfrm>
              <a:off x="771661" y="623478"/>
              <a:ext cx="5706974" cy="45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探究：动能的大小与哪些因素有关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775052" y="1441096"/>
            <a:ext cx="196088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猜想与假设</a:t>
            </a:r>
          </a:p>
        </p:txBody>
      </p:sp>
      <p:sp>
        <p:nvSpPr>
          <p:cNvPr id="5" name="矩形 4"/>
          <p:cNvSpPr/>
          <p:nvPr/>
        </p:nvSpPr>
        <p:spPr>
          <a:xfrm>
            <a:off x="798488" y="3433833"/>
            <a:ext cx="16209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实验器材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85" y="4166870"/>
            <a:ext cx="9991725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28676"/>
          <p:cNvSpPr>
            <a:spLocks noChangeArrowheads="1"/>
          </p:cNvSpPr>
          <p:nvPr/>
        </p:nvSpPr>
        <p:spPr bwMode="auto">
          <a:xfrm>
            <a:off x="2107458" y="647515"/>
            <a:ext cx="9029102" cy="15573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让钢球</a:t>
            </a: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分别从不同的高度由静止开始滚下，钢球运动到水平面时的快慢一样吗？哪次物体</a:t>
            </a: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被撞得远？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185" y="2017395"/>
            <a:ext cx="8787130" cy="2257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185" y="4836160"/>
            <a:ext cx="8787130" cy="18186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3432" y="817548"/>
            <a:ext cx="112402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noProof="1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8"/>
          <p:cNvSpPr>
            <a:spLocks noChangeArrowheads="1"/>
          </p:cNvSpPr>
          <p:nvPr/>
        </p:nvSpPr>
        <p:spPr bwMode="auto">
          <a:xfrm>
            <a:off x="695400" y="3717032"/>
            <a:ext cx="10948035" cy="2676477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wrap="square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实验表明钢球从高处滚下，高度</a:t>
            </a:r>
            <a:r>
              <a:rPr lang="en-US" altLang="zh-CN" sz="2800" i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越高，钢球运动到底部时越</a:t>
            </a:r>
            <a:r>
              <a:rPr lang="en-US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_____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，物体</a:t>
            </a: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被撞得越远。所以，质量相同时，钢球的速度越大，动能越 </a:t>
            </a:r>
            <a:r>
              <a:rPr lang="en-US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______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9700" name="矩形 29699"/>
          <p:cNvSpPr>
            <a:spLocks noChangeArrowheads="1"/>
          </p:cNvSpPr>
          <p:nvPr/>
        </p:nvSpPr>
        <p:spPr bwMode="auto">
          <a:xfrm>
            <a:off x="10479722" y="4070083"/>
            <a:ext cx="54373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808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</a:t>
            </a:r>
          </a:p>
        </p:txBody>
      </p:sp>
      <p:sp>
        <p:nvSpPr>
          <p:cNvPr id="29701" name="矩形 29700"/>
          <p:cNvSpPr>
            <a:spLocks noChangeArrowheads="1"/>
          </p:cNvSpPr>
          <p:nvPr/>
        </p:nvSpPr>
        <p:spPr bwMode="auto">
          <a:xfrm>
            <a:off x="1199456" y="5517232"/>
            <a:ext cx="54373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808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1439545"/>
            <a:ext cx="5454015" cy="1401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995" y="1712595"/>
            <a:ext cx="5451475" cy="11283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8488" y="3433833"/>
            <a:ext cx="16209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现象分析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矩形 30724"/>
          <p:cNvSpPr>
            <a:spLocks noChangeArrowheads="1"/>
          </p:cNvSpPr>
          <p:nvPr/>
        </p:nvSpPr>
        <p:spPr bwMode="auto">
          <a:xfrm>
            <a:off x="2142633" y="620688"/>
            <a:ext cx="8993928" cy="15573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800" dirty="0" err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改变钢球的质量，让不同的钢球从同一高度由静止开始滚下，哪个钢球把物体</a:t>
            </a:r>
            <a:r>
              <a:rPr lang="en-US" altLang="zh-CN" sz="2800" dirty="0" err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sz="2800" dirty="0" err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撞得远</a:t>
            </a:r>
            <a:r>
              <a:rPr 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4513580"/>
            <a:ext cx="8787765" cy="2257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435" y="2138680"/>
            <a:ext cx="8787130" cy="22574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3432" y="817548"/>
            <a:ext cx="112402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noProof="1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8"/>
          <p:cNvSpPr>
            <a:spLocks noChangeArrowheads="1"/>
          </p:cNvSpPr>
          <p:nvPr/>
        </p:nvSpPr>
        <p:spPr bwMode="auto">
          <a:xfrm>
            <a:off x="695400" y="3976198"/>
            <a:ext cx="10441160" cy="1436989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实验表明，速度相同时，质量越</a:t>
            </a:r>
            <a:r>
              <a:rPr lang="en-US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_______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的钢球能将物体</a:t>
            </a: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撞得越远 。所以，钢球的速度相同时，质量越大，动能越 </a:t>
            </a:r>
            <a:r>
              <a:rPr lang="en-US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________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31754" name="文本框 31753"/>
          <p:cNvSpPr txBox="1">
            <a:spLocks noChangeArrowheads="1"/>
          </p:cNvSpPr>
          <p:nvPr/>
        </p:nvSpPr>
        <p:spPr bwMode="auto">
          <a:xfrm>
            <a:off x="6249352" y="4087328"/>
            <a:ext cx="69024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808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</a:p>
        </p:txBody>
      </p:sp>
      <p:sp>
        <p:nvSpPr>
          <p:cNvPr id="31755" name="文本框 31754"/>
          <p:cNvSpPr txBox="1">
            <a:spLocks noChangeArrowheads="1"/>
          </p:cNvSpPr>
          <p:nvPr/>
        </p:nvSpPr>
        <p:spPr bwMode="auto">
          <a:xfrm>
            <a:off x="9192344" y="4705980"/>
            <a:ext cx="81915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808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475" y="1531620"/>
            <a:ext cx="5469255" cy="1405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532255"/>
            <a:ext cx="5468620" cy="14046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8488" y="3433833"/>
            <a:ext cx="16209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现象分析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/>
      <p:bldP spid="317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56040" y="1124744"/>
            <a:ext cx="5735960" cy="4406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271464" y="4972973"/>
            <a:ext cx="391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演示：探究动能的影响因素</a:t>
            </a:r>
          </a:p>
        </p:txBody>
      </p:sp>
      <p:pic>
        <p:nvPicPr>
          <p:cNvPr id="11" name="Picture" descr="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911424" y="1433662"/>
            <a:ext cx="4928845" cy="339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391" y="1636519"/>
            <a:ext cx="4686910" cy="2578966"/>
          </a:xfrm>
          <a:prstGeom prst="rect">
            <a:avLst/>
          </a:prstGeom>
        </p:spPr>
      </p:pic>
      <p:sp>
        <p:nvSpPr>
          <p:cNvPr id="12" name="任意多边形: 形状 12">
            <a:hlinkClick r:id="rId4" action="ppaction://hlinkfile"/>
          </p:cNvPr>
          <p:cNvSpPr/>
          <p:nvPr/>
        </p:nvSpPr>
        <p:spPr>
          <a:xfrm>
            <a:off x="2907533" y="2457689"/>
            <a:ext cx="936625" cy="936625"/>
          </a:xfrm>
          <a:custGeom>
            <a:avLst/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00056" y="1916832"/>
            <a:ext cx="4824536" cy="3247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物体动能的大小跟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有关，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质量相同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的物体，运动的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速度越大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，它的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动能越大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；运动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速度相同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的物体，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质量越大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，它的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动能越大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6490554" y="1393612"/>
            <a:ext cx="111761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800" b="1" noProof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结 论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83615" y="965812"/>
            <a:ext cx="10538460" cy="22898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如图是探究“物体的动能大小与哪些因素有关”的实验装置图。实验中，探究的动能是指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　　）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83615" y="2655888"/>
            <a:ext cx="6159500" cy="30200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73355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．小球在斜面上的动能	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173355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．小球撞击木块时的动能	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173355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．小球撞击木块后的动能	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173355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．木块被小球撞击时的动能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3912" y="198884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grpSp>
        <p:nvGrpSpPr>
          <p:cNvPr id="6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7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7409815" y="4398010"/>
            <a:ext cx="633730" cy="152400"/>
          </a:xfrm>
          <a:custGeom>
            <a:avLst/>
            <a:gdLst>
              <a:gd name="connisteX0" fmla="*/ 414655 w 633730"/>
              <a:gd name="connsiteY0" fmla="*/ 0 h 152400"/>
              <a:gd name="connisteX1" fmla="*/ 633730 w 633730"/>
              <a:gd name="connsiteY1" fmla="*/ 147955 h 152400"/>
              <a:gd name="connisteX2" fmla="*/ 28575 w 633730"/>
              <a:gd name="connsiteY2" fmla="*/ 152400 h 152400"/>
              <a:gd name="connisteX3" fmla="*/ 0 w 633730"/>
              <a:gd name="connsiteY3" fmla="*/ 5080 h 152400"/>
              <a:gd name="connisteX4" fmla="*/ 414655 w 633730"/>
              <a:gd name="connsiteY4" fmla="*/ 0 h 15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633730" h="152400">
                <a:moveTo>
                  <a:pt x="414655" y="0"/>
                </a:moveTo>
                <a:lnTo>
                  <a:pt x="633730" y="147955"/>
                </a:lnTo>
                <a:lnTo>
                  <a:pt x="28575" y="152400"/>
                </a:lnTo>
                <a:lnTo>
                  <a:pt x="0" y="5080"/>
                </a:lnTo>
                <a:lnTo>
                  <a:pt x="41465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7118350" y="4317365"/>
            <a:ext cx="247650" cy="318770"/>
          </a:xfrm>
          <a:custGeom>
            <a:avLst/>
            <a:gdLst>
              <a:gd name="connisteX0" fmla="*/ 42545 w 247650"/>
              <a:gd name="connsiteY0" fmla="*/ 0 h 318770"/>
              <a:gd name="connisteX1" fmla="*/ 247650 w 247650"/>
              <a:gd name="connsiteY1" fmla="*/ 52070 h 318770"/>
              <a:gd name="connisteX2" fmla="*/ 238125 w 247650"/>
              <a:gd name="connsiteY2" fmla="*/ 252095 h 318770"/>
              <a:gd name="connisteX3" fmla="*/ 166370 w 247650"/>
              <a:gd name="connsiteY3" fmla="*/ 318770 h 318770"/>
              <a:gd name="connisteX4" fmla="*/ 0 w 247650"/>
              <a:gd name="connsiteY4" fmla="*/ 209550 h 318770"/>
              <a:gd name="connisteX5" fmla="*/ 42545 w 247650"/>
              <a:gd name="connsiteY5" fmla="*/ 0 h 31877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47650" h="318770">
                <a:moveTo>
                  <a:pt x="42545" y="0"/>
                </a:moveTo>
                <a:lnTo>
                  <a:pt x="247650" y="52070"/>
                </a:lnTo>
                <a:lnTo>
                  <a:pt x="238125" y="252095"/>
                </a:lnTo>
                <a:lnTo>
                  <a:pt x="166370" y="318770"/>
                </a:lnTo>
                <a:lnTo>
                  <a:pt x="0" y="209550"/>
                </a:lnTo>
                <a:lnTo>
                  <a:pt x="4254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821" y="3554390"/>
            <a:ext cx="5415915" cy="1391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3">
            <a:extLst>
              <a:ext uri="{FF2B5EF4-FFF2-40B4-BE49-F238E27FC236}">
                <a16:creationId xmlns:a16="http://schemas.microsoft.com/office/drawing/2014/main" id="{6D110ED6-62C3-4245-B585-63810FACB22E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9422B7A8-05A6-4EDA-A7D4-EC9CAB3118E8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89C91F8A-821F-4B2D-B669-0D516142373D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D7BDCFC4-008C-4C54-8E85-C534D0619708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CAB582D-C87D-4109-A592-1C989394ECB3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74B5EA3-4326-4A12-BFFA-E667365CF3DE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606187C6-B7AA-4838-B4C0-1D2A9FF05088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7CF9C68E-074F-474E-95DE-7ACEB0BB19C7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DF522F8B-7AD7-41C5-A98F-8659B9F29BF1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AD204BB9-74A5-4F8C-9541-E0C5EF67E23B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F18D733-C173-4C81-B214-305D170F5A27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2E5BE7DC-0FD9-4BE2-94B1-79B2EA8451E6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C3F030FC-84B0-4227-A202-E917D2611816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53A73E7F-2C77-400C-84DA-E8E424560DAB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2F34AC54-05AD-4263-894B-90CA0155862D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17B84525-85CB-4571-8FA5-385EA345659D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AB1F9579-8EC3-49EA-8B25-589853B41395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351933F6-AEBE-436F-A5E7-A4B89E61150B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FFCE7A70-609D-4718-9DBC-CA78D675F013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4315853F-6AC4-4FC3-B580-B7ACF42B3C41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80C975DF-CB96-4861-A507-25102CDEC54B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AFD7EEEC-C732-4B9B-A4DB-AC42296736A2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C08168A5-7362-48FF-B454-3465A2D3E55C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2184DC8F-9FBE-4035-A20A-BD41B25BFF83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AFFF9F4A-6722-4E34-B09B-DD2657F4A838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BAECFBCF-B043-4BBB-9838-EF9CBEFFE04B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F37FA3A2-E22A-47C9-B3CD-DC597F4E7A15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2F83E4FA-71AF-4731-A2BE-B7F634E6F287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4E31F00A-2608-42D4-B5CB-22AFDDA2C2B6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225E596E-047C-4473-8B29-573A28C27439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B067A8ED-C17F-4B02-87DC-E375C97D3F21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7A207758-BAF7-4C0F-A95F-EA692056A58A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7ED91C05-79E5-49B8-82F2-5F80911F578C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466E89F3-8054-476C-8D7A-0670AB032CCD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DA97D817-60C2-4225-8120-69464EF28CF3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63D28BE9-DFBA-4ED8-A620-3E3603CF17EB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01801112-A11B-40D2-919D-97F4B42D2EF4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C616C23E-16BF-4C1C-AC1C-17BCB5A0D976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C3CDA5B1-A351-43B1-8419-DFFB9B486847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AA4949CF-7523-4AA8-B206-F63523B8B3DA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6C622208-16AE-4191-96AB-8E0E53F1971F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CBD685AB-40EC-457D-9AFD-11CD9818547D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BC589528-97FA-4738-A490-D1A43CA0EB28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71356C22-8604-434C-8B1F-767D6D0FB60B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79044E51-AE99-4FA7-B820-CC75918818AF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64B0EDAE-532C-4247-BB76-7D62CD5DD541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6538BD7F-A84E-4F89-BB69-E03FDBF99EC8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20C7C686-F87E-4028-B193-AE4618298404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Freeform 23">
            <a:extLst>
              <a:ext uri="{FF2B5EF4-FFF2-40B4-BE49-F238E27FC236}">
                <a16:creationId xmlns:a16="http://schemas.microsoft.com/office/drawing/2014/main" id="{2A1FF87A-E5BF-4A1C-B66E-03902DEBAD93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254D51DD-D81F-4623-9DC7-108C05AF7010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FB1C90F0-BC3F-4FBC-AAF9-7089F2F4D273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5E466F08-9E12-44B6-AB57-23D943A5C7F6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C9E35FDA-1975-42BD-8786-A58A9366350A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E9D6D239-17BE-4074-B7AE-5F1DE6DD3E7D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Freeform 23">
            <a:extLst>
              <a:ext uri="{FF2B5EF4-FFF2-40B4-BE49-F238E27FC236}">
                <a16:creationId xmlns:a16="http://schemas.microsoft.com/office/drawing/2014/main" id="{600D4C6C-7FC9-4E5D-B877-EE55E92A223F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4" name="Freeform 23">
            <a:extLst>
              <a:ext uri="{FF2B5EF4-FFF2-40B4-BE49-F238E27FC236}">
                <a16:creationId xmlns:a16="http://schemas.microsoft.com/office/drawing/2014/main" id="{53A50341-6A4C-4239-A12E-BE3BECD635C6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01677006-F4DF-4E78-B9CB-EA231420AAC5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6" name="Freeform 23">
            <a:extLst>
              <a:ext uri="{FF2B5EF4-FFF2-40B4-BE49-F238E27FC236}">
                <a16:creationId xmlns:a16="http://schemas.microsoft.com/office/drawing/2014/main" id="{D0B31729-43A8-4E85-8934-A62161209406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820" name="矩形 34819"/>
          <p:cNvSpPr>
            <a:spLocks noChangeArrowheads="1"/>
          </p:cNvSpPr>
          <p:nvPr/>
        </p:nvSpPr>
        <p:spPr bwMode="auto">
          <a:xfrm>
            <a:off x="7392144" y="3276972"/>
            <a:ext cx="3528392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重力势能大小与</a:t>
            </a:r>
            <a:r>
              <a:rPr lang="zh-CN" altLang="en-US" sz="2800" b="1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高度</a:t>
            </a:r>
            <a:r>
              <a:rPr lang="zh-CN" altLang="en-US" sz="2800" b="1" dirty="0"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r>
              <a:rPr lang="zh-CN" altLang="en-US" sz="2800" b="1" dirty="0"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有关</a:t>
            </a:r>
          </a:p>
        </p:txBody>
      </p:sp>
      <p:grpSp>
        <p:nvGrpSpPr>
          <p:cNvPr id="12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3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重力势能</a:t>
              </a:r>
            </a:p>
          </p:txBody>
        </p:sp>
      </p:grpSp>
      <p:pic>
        <p:nvPicPr>
          <p:cNvPr id="10" name="Picture" descr="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773114" y="1268761"/>
            <a:ext cx="5934546" cy="408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484784"/>
            <a:ext cx="5593898" cy="3142116"/>
          </a:xfrm>
          <a:prstGeom prst="rect">
            <a:avLst/>
          </a:prstGeom>
        </p:spPr>
      </p:pic>
      <p:sp>
        <p:nvSpPr>
          <p:cNvPr id="17" name="任意多边形: 形状 12">
            <a:hlinkClick r:id="rId4" action="ppaction://hlinkfile"/>
          </p:cNvPr>
          <p:cNvSpPr/>
          <p:nvPr/>
        </p:nvSpPr>
        <p:spPr>
          <a:xfrm>
            <a:off x="3272074" y="2587529"/>
            <a:ext cx="936625" cy="936625"/>
          </a:xfrm>
          <a:custGeom>
            <a:avLst/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1559496" y="5525435"/>
            <a:ext cx="453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演示：探究重力势能的影响因素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图片 34820" descr="打桩机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307" y="764704"/>
            <a:ext cx="4768849" cy="4149725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34822" name="TextBox 8"/>
          <p:cNvSpPr>
            <a:spLocks noChangeArrowheads="1"/>
          </p:cNvSpPr>
          <p:nvPr/>
        </p:nvSpPr>
        <p:spPr bwMode="auto">
          <a:xfrm>
            <a:off x="5599516" y="1136002"/>
            <a:ext cx="6120680" cy="769572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2800" dirty="0">
                <a:solidFill>
                  <a:srgbClr val="0D0D0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质量一定，位置越高，重力势能越大</a:t>
            </a:r>
          </a:p>
        </p:txBody>
      </p:sp>
      <p:pic>
        <p:nvPicPr>
          <p:cNvPr id="10" name="图片 35842" descr="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6156" y="2276872"/>
            <a:ext cx="6337300" cy="3222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" name="TextBox 8"/>
          <p:cNvSpPr>
            <a:spLocks noChangeArrowheads="1"/>
          </p:cNvSpPr>
          <p:nvPr/>
        </p:nvSpPr>
        <p:spPr bwMode="auto">
          <a:xfrm>
            <a:off x="1415480" y="5733256"/>
            <a:ext cx="7068384" cy="578882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高度一定，质量越大，重力势能越大。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bldLvl="0" animBg="1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7824192" y="4725144"/>
            <a:ext cx="3528392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物体的弹性形变越大，弹性势能越大</a:t>
            </a:r>
          </a:p>
        </p:txBody>
      </p:sp>
      <p:sp>
        <p:nvSpPr>
          <p:cNvPr id="36870" name="TextBox 8"/>
          <p:cNvSpPr>
            <a:spLocks noChangeArrowheads="1"/>
          </p:cNvSpPr>
          <p:nvPr/>
        </p:nvSpPr>
        <p:spPr bwMode="auto">
          <a:xfrm>
            <a:off x="7680176" y="1916832"/>
            <a:ext cx="4144433" cy="1901017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射箭时弓的形变越大，箭射得越远，弹性势能越大。</a:t>
            </a:r>
          </a:p>
        </p:txBody>
      </p:sp>
      <p:grpSp>
        <p:nvGrpSpPr>
          <p:cNvPr id="6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7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弹性势能</a:t>
              </a:r>
            </a:p>
          </p:txBody>
        </p:sp>
      </p:grpSp>
      <p:pic>
        <p:nvPicPr>
          <p:cNvPr id="1026" name="Picture 2" descr="https://timgsa.baidu.com/timg?image&amp;quality=80&amp;size=b9999_10000&amp;sec=1608090796552&amp;di=0d0fc1c6ba560f191f09470cdcd4d94b&amp;imgtype=0&amp;src=http%3A%2F%2F5b0988e595225.cdn.sohucs.com%2Fimages%2F20200428%2F5c0b74da790d4b979971fa50d8c8471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7148275" cy="47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7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51230" y="4060825"/>
            <a:ext cx="2880000" cy="2451985"/>
            <a:chOff x="951230" y="4060825"/>
            <a:chExt cx="2880000" cy="2451985"/>
          </a:xfrm>
        </p:grpSpPr>
        <p:pic>
          <p:nvPicPr>
            <p:cNvPr id="4100" name="Picture 16" descr="马自达"/>
            <p:cNvPicPr>
              <a:picLocks noChangeAspect="1" noChangeArrowheads="1"/>
            </p:cNvPicPr>
            <p:nvPr/>
          </p:nvPicPr>
          <p:blipFill>
            <a:blip r:embed="rId2" cstate="print"/>
            <a:srcRect l="15177" r="7795"/>
            <a:stretch>
              <a:fillRect/>
            </a:stretch>
          </p:blipFill>
          <p:spPr bwMode="auto">
            <a:xfrm>
              <a:off x="951230" y="4060825"/>
              <a:ext cx="2880000" cy="1914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" name="Text Box 17"/>
            <p:cNvSpPr txBox="1">
              <a:spLocks noChangeArrowheads="1"/>
            </p:cNvSpPr>
            <p:nvPr/>
          </p:nvSpPr>
          <p:spPr bwMode="auto">
            <a:xfrm>
              <a:off x="1631504" y="6051145"/>
              <a:ext cx="2064385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疾驰的汽车</a:t>
              </a: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1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观察与思考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027138" y="1545567"/>
            <a:ext cx="3026410" cy="2387489"/>
            <a:chOff x="8027138" y="1545567"/>
            <a:chExt cx="3026410" cy="2387489"/>
          </a:xfrm>
        </p:grpSpPr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8027138" y="3471391"/>
              <a:ext cx="3026410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流动的水</a:t>
              </a:r>
            </a:p>
          </p:txBody>
        </p:sp>
        <p:pic>
          <p:nvPicPr>
            <p:cNvPr id="18" name="图片 43025"/>
            <p:cNvPicPr>
              <a:picLocks noChangeAspect="1" noChangeArrowheads="1"/>
            </p:cNvPicPr>
            <p:nvPr/>
          </p:nvPicPr>
          <p:blipFill>
            <a:blip r:embed="rId3" cstate="print"/>
            <a:srcRect r="2937"/>
            <a:stretch>
              <a:fillRect/>
            </a:stretch>
          </p:blipFill>
          <p:spPr bwMode="auto">
            <a:xfrm>
              <a:off x="8092225" y="1545567"/>
              <a:ext cx="2880000" cy="1883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4068234" y="809834"/>
            <a:ext cx="3898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以下物体具有能量吗？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519595" y="4033163"/>
            <a:ext cx="3184880" cy="2481141"/>
            <a:chOff x="4519595" y="4033163"/>
            <a:chExt cx="3184880" cy="2481141"/>
          </a:xfrm>
        </p:grpSpPr>
        <p:sp>
          <p:nvSpPr>
            <p:cNvPr id="4099" name="Text Box 5"/>
            <p:cNvSpPr txBox="1">
              <a:spLocks noChangeArrowheads="1"/>
            </p:cNvSpPr>
            <p:nvPr/>
          </p:nvSpPr>
          <p:spPr bwMode="auto">
            <a:xfrm>
              <a:off x="4655840" y="6052639"/>
              <a:ext cx="3048635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高挂在枝头的苹果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9595" y="4033163"/>
              <a:ext cx="2880000" cy="1914739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382555" y="1540699"/>
            <a:ext cx="3100705" cy="2392357"/>
            <a:chOff x="4382555" y="1540699"/>
            <a:chExt cx="3100705" cy="2392357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382555" y="3471391"/>
              <a:ext cx="3100705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拉开的弓</a:t>
              </a:r>
            </a:p>
          </p:txBody>
        </p:sp>
        <p:pic>
          <p:nvPicPr>
            <p:cNvPr id="23" name="Picture 4" descr="https://timgsa.baidu.com/timg?image&amp;quality=80&amp;size=b9999_10000&amp;sec=1608090722801&amp;di=d3b8fbecbbe69b44075f81657845a7a7&amp;imgtype=0&amp;src=http%3A%2F%2Fspider.ws.126.net%2F564e9a7cc54eb57eed3e4b5552974dec.jpe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0"/>
            <a:stretch>
              <a:fillRect/>
            </a:stretch>
          </p:blipFill>
          <p:spPr bwMode="auto">
            <a:xfrm>
              <a:off x="4519595" y="1540699"/>
              <a:ext cx="2880000" cy="188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773113" y="1540699"/>
            <a:ext cx="3168651" cy="2392357"/>
            <a:chOff x="773113" y="1540699"/>
            <a:chExt cx="3168651" cy="2392357"/>
          </a:xfrm>
        </p:grpSpPr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773113" y="3471391"/>
              <a:ext cx="3168651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高举的重锤</a:t>
              </a:r>
            </a:p>
          </p:txBody>
        </p:sp>
        <p:pic>
          <p:nvPicPr>
            <p:cNvPr id="24" name="Picture 2" descr="https://timgsa.baidu.com/timg?image&amp;quality=80&amp;size=b9999_10000&amp;sec=1608093301072&amp;di=903b80e7bbd1562dfb6c83b6f0501a7a&amp;imgtype=0&amp;src=http%3A%2F%2Fimage.zulingbao.com%2Fstorage%2Fcontent%2F1038%2F20180427092612_12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7"/>
            <a:stretch>
              <a:fillRect/>
            </a:stretch>
          </p:blipFill>
          <p:spPr bwMode="auto">
            <a:xfrm>
              <a:off x="946965" y="1540699"/>
              <a:ext cx="2880000" cy="188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8067635" y="4030542"/>
            <a:ext cx="3017437" cy="2482268"/>
            <a:chOff x="8067635" y="4030542"/>
            <a:chExt cx="3017437" cy="2482268"/>
          </a:xfrm>
        </p:grpSpPr>
        <p:sp>
          <p:nvSpPr>
            <p:cNvPr id="4103" name="Text Box 20"/>
            <p:cNvSpPr txBox="1">
              <a:spLocks noChangeArrowheads="1"/>
            </p:cNvSpPr>
            <p:nvPr/>
          </p:nvSpPr>
          <p:spPr bwMode="auto">
            <a:xfrm>
              <a:off x="8305677" y="6051145"/>
              <a:ext cx="2779395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拉伸变形的皮筋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67635" y="4030542"/>
              <a:ext cx="2880000" cy="19173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38916"/>
          <p:cNvSpPr txBox="1">
            <a:spLocks noChangeArrowheads="1"/>
          </p:cNvSpPr>
          <p:nvPr/>
        </p:nvSpPr>
        <p:spPr bwMode="auto">
          <a:xfrm>
            <a:off x="927101" y="1167130"/>
            <a:ext cx="10223500" cy="20737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6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重力势能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的大小与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有关，质量相同的物体，高度越大，重力势能越大；高度相同的物体，质量越大，它的重力势能也越大。</a:t>
            </a:r>
          </a:p>
        </p:txBody>
      </p:sp>
      <p:sp>
        <p:nvSpPr>
          <p:cNvPr id="19459" name="文本框 38919"/>
          <p:cNvSpPr txBox="1">
            <a:spLocks noChangeArrowheads="1"/>
          </p:cNvSpPr>
          <p:nvPr/>
        </p:nvSpPr>
        <p:spPr bwMode="auto">
          <a:xfrm>
            <a:off x="924985" y="3781425"/>
            <a:ext cx="1022350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弹性势能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大小与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弹性形变大小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有关，物体的弹性形变越大，弹性势能越大。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459532"/>
            <a:ext cx="1641674" cy="523220"/>
            <a:chOff x="0" y="459532"/>
            <a:chExt cx="1641674" cy="52322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0" y="982752"/>
              <a:ext cx="1468909" cy="0"/>
            </a:xfrm>
            <a:prstGeom prst="line">
              <a:avLst/>
            </a:prstGeom>
            <a:ln w="38100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1"/>
            <p:cNvSpPr txBox="1">
              <a:spLocks noChangeArrowheads="1"/>
            </p:cNvSpPr>
            <p:nvPr/>
          </p:nvSpPr>
          <p:spPr bwMode="auto">
            <a:xfrm>
              <a:off x="551384" y="459532"/>
              <a:ext cx="10902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dirty="0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55953" y="1257657"/>
            <a:ext cx="10327717" cy="33229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建高楼时首先要打好地基，原来相同高度的相同地桩，经打击后某一瞬间三个地桩所处的位置如图所示，由此可知，打桩时，三个重锤中</a:t>
            </a:r>
            <a:r>
              <a:rPr kumimoji="0" lang="zh-CN" sz="2800" b="0" i="0" u="sng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　</a:t>
            </a:r>
            <a:r>
              <a:rPr kumimoji="0" 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锤的做功本领最大，如果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两锤的质量相同，则刚开始下落时，</a:t>
            </a:r>
            <a:r>
              <a:rPr kumimoji="0" lang="zh-CN" altLang="en-US" sz="2800" b="0" i="0" u="sng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　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锤的高度要高一些。如果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两锤刚下落时的高度相同，则</a:t>
            </a:r>
            <a:r>
              <a:rPr kumimoji="0" lang="zh-CN" altLang="en-US" sz="2800" b="0" i="0" u="sng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　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锤的质量要小一些。</a:t>
            </a:r>
            <a:endParaRPr kumimoji="0" lang="zh-CN" altLang="en-US" sz="2800" b="0" i="0" u="none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39937" name="图片24" descr="菁优网：http://www.jyeoo.c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9736" y="4646915"/>
            <a:ext cx="3368768" cy="198162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515662" y="2658159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6" name="矩形 5"/>
          <p:cNvSpPr/>
          <p:nvPr/>
        </p:nvSpPr>
        <p:spPr>
          <a:xfrm>
            <a:off x="3544666" y="3302129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7" name="矩形 6"/>
          <p:cNvSpPr/>
          <p:nvPr/>
        </p:nvSpPr>
        <p:spPr>
          <a:xfrm>
            <a:off x="3544622" y="3937729"/>
            <a:ext cx="42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  <p:grpSp>
        <p:nvGrpSpPr>
          <p:cNvPr id="8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9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文本框 13"/>
          <p:cNvSpPr txBox="1">
            <a:spLocks noChangeArrowheads="1"/>
          </p:cNvSpPr>
          <p:nvPr/>
        </p:nvSpPr>
        <p:spPr bwMode="auto">
          <a:xfrm>
            <a:off x="5824615" y="5130562"/>
            <a:ext cx="5211683" cy="5232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物体由于弹性形变而具有的能量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左箭头 14"/>
          <p:cNvSpPr/>
          <p:nvPr/>
        </p:nvSpPr>
        <p:spPr>
          <a:xfrm flipH="1">
            <a:off x="3287688" y="1412776"/>
            <a:ext cx="480483" cy="287337"/>
          </a:xfrm>
          <a:prstGeom prst="leftArrow">
            <a:avLst/>
          </a:prstGeom>
          <a:solidFill>
            <a:srgbClr val="F4B18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"/>
          <p:cNvSpPr txBox="1">
            <a:spLocks noChangeArrowheads="1"/>
          </p:cNvSpPr>
          <p:nvPr/>
        </p:nvSpPr>
        <p:spPr bwMode="auto">
          <a:xfrm>
            <a:off x="880415" y="2098131"/>
            <a:ext cx="576064" cy="2571056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72000" tIns="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动能和势能</a:t>
            </a:r>
          </a:p>
        </p:txBody>
      </p:sp>
      <p:sp>
        <p:nvSpPr>
          <p:cNvPr id="24" name="文本框 2"/>
          <p:cNvSpPr txBox="1">
            <a:spLocks noChangeArrowheads="1"/>
          </p:cNvSpPr>
          <p:nvPr/>
        </p:nvSpPr>
        <p:spPr bwMode="auto">
          <a:xfrm>
            <a:off x="2164413" y="4676400"/>
            <a:ext cx="1008112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势能</a:t>
            </a:r>
          </a:p>
        </p:txBody>
      </p:sp>
      <p:sp>
        <p:nvSpPr>
          <p:cNvPr id="25" name="文本框 5"/>
          <p:cNvSpPr txBox="1">
            <a:spLocks noChangeArrowheads="1"/>
          </p:cNvSpPr>
          <p:nvPr/>
        </p:nvSpPr>
        <p:spPr bwMode="auto">
          <a:xfrm>
            <a:off x="3647728" y="2802795"/>
            <a:ext cx="410844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影响因素：质量、速度</a:t>
            </a:r>
          </a:p>
        </p:txBody>
      </p:sp>
      <p:grpSp>
        <p:nvGrpSpPr>
          <p:cNvPr id="26" name="组合 24"/>
          <p:cNvGrpSpPr/>
          <p:nvPr/>
        </p:nvGrpSpPr>
        <p:grpSpPr>
          <a:xfrm>
            <a:off x="1487488" y="1556792"/>
            <a:ext cx="695494" cy="3423946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/>
          <p:cNvSpPr txBox="1">
            <a:spLocks noChangeArrowheads="1"/>
          </p:cNvSpPr>
          <p:nvPr/>
        </p:nvSpPr>
        <p:spPr bwMode="auto">
          <a:xfrm>
            <a:off x="2135560" y="1268760"/>
            <a:ext cx="1008112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</a:p>
        </p:txBody>
      </p:sp>
      <p:sp>
        <p:nvSpPr>
          <p:cNvPr id="32" name="文本框 2"/>
          <p:cNvSpPr txBox="1">
            <a:spLocks noChangeArrowheads="1"/>
          </p:cNvSpPr>
          <p:nvPr/>
        </p:nvSpPr>
        <p:spPr bwMode="auto">
          <a:xfrm>
            <a:off x="2135560" y="2337700"/>
            <a:ext cx="1008112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动能</a:t>
            </a:r>
          </a:p>
        </p:txBody>
      </p:sp>
      <p:sp>
        <p:nvSpPr>
          <p:cNvPr id="33" name="文本框 5"/>
          <p:cNvSpPr txBox="1">
            <a:spLocks noChangeArrowheads="1"/>
          </p:cNvSpPr>
          <p:nvPr/>
        </p:nvSpPr>
        <p:spPr bwMode="auto">
          <a:xfrm>
            <a:off x="3653494" y="2015654"/>
            <a:ext cx="410844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物体由于运动而具有的能</a:t>
            </a:r>
          </a:p>
        </p:txBody>
      </p:sp>
      <p:sp>
        <p:nvSpPr>
          <p:cNvPr id="34" name="文本框 5"/>
          <p:cNvSpPr txBox="1">
            <a:spLocks noChangeArrowheads="1"/>
          </p:cNvSpPr>
          <p:nvPr/>
        </p:nvSpPr>
        <p:spPr bwMode="auto">
          <a:xfrm>
            <a:off x="3627055" y="4068925"/>
            <a:ext cx="172819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重力势能</a:t>
            </a:r>
          </a:p>
        </p:txBody>
      </p:sp>
      <p:sp>
        <p:nvSpPr>
          <p:cNvPr id="35" name="文本框 5"/>
          <p:cNvSpPr txBox="1">
            <a:spLocks noChangeArrowheads="1"/>
          </p:cNvSpPr>
          <p:nvPr/>
        </p:nvSpPr>
        <p:spPr bwMode="auto">
          <a:xfrm>
            <a:off x="3863752" y="1268760"/>
            <a:ext cx="70567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物体能够对外做功，表示这个物体具有能量</a:t>
            </a:r>
          </a:p>
        </p:txBody>
      </p:sp>
      <p:sp>
        <p:nvSpPr>
          <p:cNvPr id="36" name="文本框 5"/>
          <p:cNvSpPr txBox="1">
            <a:spLocks noChangeArrowheads="1"/>
          </p:cNvSpPr>
          <p:nvPr/>
        </p:nvSpPr>
        <p:spPr bwMode="auto">
          <a:xfrm>
            <a:off x="3627055" y="5529192"/>
            <a:ext cx="172819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弹性势能</a:t>
            </a:r>
          </a:p>
        </p:txBody>
      </p:sp>
      <p:grpSp>
        <p:nvGrpSpPr>
          <p:cNvPr id="37" name="组合 48"/>
          <p:cNvGrpSpPr/>
          <p:nvPr/>
        </p:nvGrpSpPr>
        <p:grpSpPr>
          <a:xfrm>
            <a:off x="3219590" y="4342564"/>
            <a:ext cx="389283" cy="1534708"/>
            <a:chOff x="1775520" y="2156166"/>
            <a:chExt cx="695494" cy="2364582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8"/>
          <p:cNvGrpSpPr/>
          <p:nvPr/>
        </p:nvGrpSpPr>
        <p:grpSpPr>
          <a:xfrm>
            <a:off x="3228563" y="2111798"/>
            <a:ext cx="389283" cy="1030686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5"/>
          <p:cNvSpPr txBox="1">
            <a:spLocks noChangeArrowheads="1"/>
          </p:cNvSpPr>
          <p:nvPr/>
        </p:nvSpPr>
        <p:spPr bwMode="auto">
          <a:xfrm>
            <a:off x="5813461" y="3680049"/>
            <a:ext cx="490448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物体由于被举高而具有的能量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5"/>
          <p:cNvSpPr txBox="1">
            <a:spLocks noChangeArrowheads="1"/>
          </p:cNvSpPr>
          <p:nvPr/>
        </p:nvSpPr>
        <p:spPr bwMode="auto">
          <a:xfrm>
            <a:off x="5813461" y="4457518"/>
            <a:ext cx="411239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影响因素：质量、高度</a:t>
            </a:r>
          </a:p>
        </p:txBody>
      </p:sp>
      <p:grpSp>
        <p:nvGrpSpPr>
          <p:cNvPr id="49" name="组合 53"/>
          <p:cNvGrpSpPr/>
          <p:nvPr/>
        </p:nvGrpSpPr>
        <p:grpSpPr>
          <a:xfrm>
            <a:off x="5379972" y="3859478"/>
            <a:ext cx="389283" cy="1030686"/>
            <a:chOff x="1775520" y="2156166"/>
            <a:chExt cx="695494" cy="2364582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5435332" y="5301208"/>
            <a:ext cx="389283" cy="1030686"/>
            <a:chOff x="1775520" y="2156166"/>
            <a:chExt cx="695494" cy="2364582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13"/>
          <p:cNvSpPr txBox="1">
            <a:spLocks noChangeArrowheads="1"/>
          </p:cNvSpPr>
          <p:nvPr/>
        </p:nvSpPr>
        <p:spPr bwMode="auto">
          <a:xfrm>
            <a:off x="5824615" y="5939824"/>
            <a:ext cx="4134465" cy="5232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影响因素：弹性形变大小</a:t>
            </a:r>
          </a:p>
        </p:txBody>
      </p:sp>
      <p:grpSp>
        <p:nvGrpSpPr>
          <p:cNvPr id="60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61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2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课堂小结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内容占位符 1"/>
          <p:cNvSpPr txBox="1">
            <a:spLocks noChangeArrowheads="1"/>
          </p:cNvSpPr>
          <p:nvPr/>
        </p:nvSpPr>
        <p:spPr bwMode="auto">
          <a:xfrm>
            <a:off x="1343660" y="1227138"/>
            <a:ext cx="10528300" cy="44850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>
            <a:defPPr>
              <a:defRPr lang="zh-CN"/>
            </a:defPPr>
            <a:lvl1pPr marL="0" marR="0" lvl="0" indent="0" defTabSz="914400" eaLnBrk="1" latinLnBrk="0" hangingPunct="1">
              <a:lnSpc>
                <a:spcPct val="150000"/>
              </a:lnSpc>
              <a:buClrTx/>
              <a:buSzTx/>
              <a:buFontTx/>
              <a:buNone/>
              <a:defRPr kumimoji="0" sz="2800" b="0" i="0" u="none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dirty="0">
                <a:solidFill>
                  <a:schemeClr val="tx1"/>
                </a:solidFill>
                <a:uFillTx/>
              </a:rPr>
              <a:t>1</a:t>
            </a:r>
            <a:r>
              <a:rPr lang="zh-CN" altLang="en-US" dirty="0">
                <a:solidFill>
                  <a:schemeClr val="tx1"/>
                </a:solidFill>
                <a:uFillTx/>
              </a:rPr>
              <a:t>、下列关于各种形式的能量的说法正确的是  （       ）</a:t>
            </a:r>
            <a:endParaRPr lang="en-US" altLang="zh-CN" dirty="0">
              <a:solidFill>
                <a:schemeClr val="tx1"/>
              </a:solidFill>
              <a:uFillTx/>
            </a:endParaRPr>
          </a:p>
          <a:p>
            <a:pPr>
              <a:lnSpc>
                <a:spcPct val="170000"/>
              </a:lnSpc>
            </a:pPr>
            <a:r>
              <a:rPr lang="en-US" altLang="zh-CN" dirty="0">
                <a:solidFill>
                  <a:schemeClr val="tx1"/>
                </a:solidFill>
                <a:uFillTx/>
              </a:rPr>
              <a:t>A.</a:t>
            </a:r>
            <a:r>
              <a:rPr lang="zh-CN" altLang="en-US" dirty="0">
                <a:solidFill>
                  <a:schemeClr val="tx1"/>
                </a:solidFill>
                <a:uFillTx/>
              </a:rPr>
              <a:t>质量大的物体具有的重力势能一定大</a:t>
            </a:r>
            <a:endParaRPr lang="en-US" altLang="zh-CN" dirty="0">
              <a:solidFill>
                <a:schemeClr val="tx1"/>
              </a:solidFill>
              <a:uFillTx/>
            </a:endParaRPr>
          </a:p>
          <a:p>
            <a:pPr>
              <a:lnSpc>
                <a:spcPct val="170000"/>
              </a:lnSpc>
            </a:pPr>
            <a:r>
              <a:rPr lang="en-US" altLang="zh-CN" dirty="0">
                <a:solidFill>
                  <a:schemeClr val="tx1"/>
                </a:solidFill>
                <a:uFillTx/>
              </a:rPr>
              <a:t>B. </a:t>
            </a:r>
            <a:r>
              <a:rPr lang="zh-CN" altLang="en-US" dirty="0">
                <a:solidFill>
                  <a:schemeClr val="tx1"/>
                </a:solidFill>
                <a:uFillTx/>
              </a:rPr>
              <a:t>速度大的物体具有的动能一定大</a:t>
            </a:r>
          </a:p>
          <a:p>
            <a:pPr>
              <a:lnSpc>
                <a:spcPct val="170000"/>
              </a:lnSpc>
            </a:pPr>
            <a:r>
              <a:rPr lang="en-US" altLang="zh-CN" dirty="0">
                <a:solidFill>
                  <a:schemeClr val="tx1"/>
                </a:solidFill>
                <a:uFillTx/>
              </a:rPr>
              <a:t>C. </a:t>
            </a:r>
            <a:r>
              <a:rPr lang="zh-CN" altLang="en-US" dirty="0">
                <a:solidFill>
                  <a:schemeClr val="tx1"/>
                </a:solidFill>
                <a:uFillTx/>
              </a:rPr>
              <a:t>同一物体的弹性形变越大，则它具有的弹性势能也越大</a:t>
            </a:r>
          </a:p>
          <a:p>
            <a:pPr>
              <a:lnSpc>
                <a:spcPct val="170000"/>
              </a:lnSpc>
            </a:pPr>
            <a:r>
              <a:rPr lang="en-US" altLang="zh-CN" dirty="0">
                <a:solidFill>
                  <a:schemeClr val="tx1"/>
                </a:solidFill>
                <a:uFillTx/>
              </a:rPr>
              <a:t>D. </a:t>
            </a:r>
            <a:r>
              <a:rPr lang="zh-CN" altLang="en-US" dirty="0">
                <a:solidFill>
                  <a:schemeClr val="tx1"/>
                </a:solidFill>
                <a:uFillTx/>
              </a:rPr>
              <a:t>以一定速度运动的物体，对于不同的参照物，它的动能           是相同的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9120336" y="1484784"/>
            <a:ext cx="992716" cy="5539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  <p:grpSp>
        <p:nvGrpSpPr>
          <p:cNvPr id="21" name="组合 14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22" name="组合 15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随堂训练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127760" y="1089952"/>
            <a:ext cx="10167620" cy="19552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．在大型游乐场里，小明乘坐如图所示匀速转动的“摩天轮”，正在向最低点运动，对此过程，下列说法正确的是（　　）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45699" y="2564904"/>
            <a:ext cx="7488832" cy="30200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73355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．小明的重力势能保持不变	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173355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．小明的动能保持不变	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173355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．小明的机械能不变	</a:t>
            </a:r>
            <a:endParaRPr kumimoji="0" lang="zh-CN" altLang="en-US" sz="2800" b="0" i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173355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b="0" i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．小明的机械能增加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80724" y="180594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2852936"/>
            <a:ext cx="3600748" cy="252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019725" y="908506"/>
            <a:ext cx="10044827" cy="44873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．如图所示，货架上放着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四个体积相同的实心球，其中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和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为铜球，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和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为铁球。则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与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相比，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en-US" altLang="zh-CN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的势能大，原因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en-US" altLang="zh-CN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                                        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，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与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相比，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en-US" altLang="zh-CN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en-US" altLang="zh-CN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________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的势能大，原因是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en-US" altLang="zh-CN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。四个球中，势能最小的是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en-US" altLang="zh-CN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kumimoji="0" lang="zh-CN" altLang="en-US" sz="2800" b="0" i="0" u="sng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　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球。（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ρ</a:t>
            </a:r>
            <a:r>
              <a:rPr kumimoji="0" lang="zh-CN" altLang="en-US" sz="2800" b="0" i="0" u="none" baseline="-3000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铜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＞</a:t>
            </a:r>
            <a:r>
              <a:rPr kumimoji="0" lang="en-US" altLang="zh-CN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ρ</a:t>
            </a:r>
            <a:r>
              <a:rPr kumimoji="0" lang="zh-CN" altLang="en-US" sz="2800" b="0" i="0" u="none" baseline="-3000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铁</a:t>
            </a:r>
            <a:r>
              <a:rPr kumimoji="0" lang="zh-CN" altLang="en-US" sz="2800" b="0" i="0" u="none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）</a:t>
            </a:r>
            <a:endParaRPr kumimoji="0" lang="zh-CN" altLang="en-US" sz="2800" b="0" i="0" u="none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20336" y="1787778"/>
            <a:ext cx="437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" name="矩形 4"/>
          <p:cNvSpPr/>
          <p:nvPr/>
        </p:nvSpPr>
        <p:spPr>
          <a:xfrm>
            <a:off x="3157704" y="2453893"/>
            <a:ext cx="4972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在质量相同时，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的高度比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大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59496" y="3356992"/>
            <a:ext cx="42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矩形 6"/>
          <p:cNvSpPr/>
          <p:nvPr/>
        </p:nvSpPr>
        <p:spPr>
          <a:xfrm>
            <a:off x="5511554" y="3262459"/>
            <a:ext cx="184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的质量大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35560" y="4005064"/>
            <a:ext cx="45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608168" y="4149080"/>
            <a:ext cx="2232248" cy="2448272"/>
            <a:chOff x="12554" y="5871"/>
            <a:chExt cx="4027" cy="4340"/>
          </a:xfrm>
        </p:grpSpPr>
        <p:pic>
          <p:nvPicPr>
            <p:cNvPr id="40961" name="图片24" descr="菁优网：http://www.jyeoo.com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55" y="5871"/>
              <a:ext cx="4026" cy="4340"/>
            </a:xfrm>
            <a:prstGeom prst="rect">
              <a:avLst/>
            </a:prstGeom>
            <a:noFill/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88" y="8041"/>
              <a:ext cx="978" cy="40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54" y="8059"/>
              <a:ext cx="250" cy="4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52513"/>
            <a:ext cx="12192000" cy="4716462"/>
          </a:xfrm>
          <a:prstGeom prst="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1626235"/>
            <a:ext cx="3668105" cy="3284220"/>
            <a:chOff x="0" y="1626235"/>
            <a:chExt cx="3668105" cy="3284220"/>
          </a:xfrm>
        </p:grpSpPr>
        <p:pic>
          <p:nvPicPr>
            <p:cNvPr id="8" name="图片 7" descr="学练优物理"/>
            <p:cNvPicPr>
              <a:picLocks noChangeAspect="1"/>
            </p:cNvPicPr>
            <p:nvPr/>
          </p:nvPicPr>
          <p:blipFill>
            <a:blip r:embed="rId3" cstate="hqprint"/>
            <a:srcRect/>
            <a:stretch>
              <a:fillRect/>
            </a:stretch>
          </p:blipFill>
          <p:spPr>
            <a:xfrm>
              <a:off x="0" y="1739265"/>
              <a:ext cx="2195195" cy="3171190"/>
            </a:xfrm>
            <a:prstGeom prst="rect">
              <a:avLst/>
            </a:prstGeom>
          </p:spPr>
        </p:pic>
        <p:pic>
          <p:nvPicPr>
            <p:cNvPr id="9" name="图片 8" descr="学练优化学"/>
            <p:cNvPicPr>
              <a:picLocks noChangeAspect="1"/>
            </p:cNvPicPr>
            <p:nvPr/>
          </p:nvPicPr>
          <p:blipFill>
            <a:blip r:embed="rId4" cstate="hqprint"/>
            <a:srcRect/>
            <a:stretch>
              <a:fillRect/>
            </a:stretch>
          </p:blipFill>
          <p:spPr>
            <a:xfrm>
              <a:off x="736310" y="1739265"/>
              <a:ext cx="2133600" cy="3048000"/>
            </a:xfrm>
            <a:prstGeom prst="rect">
              <a:avLst/>
            </a:prstGeom>
          </p:spPr>
        </p:pic>
        <p:pic>
          <p:nvPicPr>
            <p:cNvPr id="10" name="图片 9" descr="学练优生物"/>
            <p:cNvPicPr>
              <a:picLocks noChangeAspect="1"/>
            </p:cNvPicPr>
            <p:nvPr/>
          </p:nvPicPr>
          <p:blipFill>
            <a:blip r:embed="rId5" cstate="hqprint"/>
            <a:srcRect/>
            <a:stretch>
              <a:fillRect/>
            </a:stretch>
          </p:blipFill>
          <p:spPr>
            <a:xfrm>
              <a:off x="1361785" y="1626235"/>
              <a:ext cx="2306320" cy="311531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3857625" y="1482725"/>
            <a:ext cx="3130605" cy="3202305"/>
            <a:chOff x="3857625" y="1482725"/>
            <a:chExt cx="3130605" cy="320230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7625" y="1683385"/>
              <a:ext cx="2199640" cy="300164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hqprint"/>
            <a:srcRect/>
            <a:stretch>
              <a:fillRect/>
            </a:stretch>
          </p:blipFill>
          <p:spPr>
            <a:xfrm>
              <a:off x="4124380" y="1482725"/>
              <a:ext cx="2863850" cy="3183890"/>
            </a:xfrm>
            <a:prstGeom prst="rect">
              <a:avLst/>
            </a:prstGeom>
          </p:spPr>
        </p:pic>
      </p:grpSp>
      <p:pic>
        <p:nvPicPr>
          <p:cNvPr id="23" name="图片 22" descr="时习之物理"/>
          <p:cNvPicPr>
            <a:picLocks noChangeAspect="1"/>
          </p:cNvPicPr>
          <p:nvPr/>
        </p:nvPicPr>
        <p:blipFill>
          <a:blip r:embed="rId8" cstate="hqprint"/>
          <a:srcRect/>
          <a:stretch>
            <a:fillRect/>
          </a:stretch>
        </p:blipFill>
        <p:spPr>
          <a:xfrm>
            <a:off x="6703520" y="1626235"/>
            <a:ext cx="2337435" cy="307848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529190" y="6028055"/>
            <a:ext cx="438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更多精彩，请访问：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www.youyi100.com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54596" y="506349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初中《学练优》系列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069198" y="5067251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58BF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初中《新领程》系列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778240" y="506349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58BF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初中《时习之》系列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517114" y="5056216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58BF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初中《优干线》系列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9149636" y="2369708"/>
            <a:ext cx="2815450" cy="1914419"/>
            <a:chOff x="9149636" y="2369708"/>
            <a:chExt cx="2815450" cy="191441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hqprint"/>
            <a:srcRect/>
            <a:stretch>
              <a:fillRect/>
            </a:stretch>
          </p:blipFill>
          <p:spPr>
            <a:xfrm rot="273989">
              <a:off x="9159011" y="2369708"/>
              <a:ext cx="2806075" cy="17853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0" cstate="hqprint"/>
            <a:srcRect/>
            <a:stretch>
              <a:fillRect/>
            </a:stretch>
          </p:blipFill>
          <p:spPr>
            <a:xfrm rot="21034940">
              <a:off x="9149636" y="2487677"/>
              <a:ext cx="2758877" cy="17964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35" name="图片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76807"/>
            <a:ext cx="14382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643782" y="926019"/>
            <a:ext cx="1659274" cy="126816"/>
          </a:xfrm>
          <a:custGeom>
            <a:avLst/>
            <a:gdLst/>
            <a:ahLst/>
            <a:cxnLst/>
            <a:rect l="l" t="t" r="r" b="b"/>
            <a:pathLst>
              <a:path w="1659274" h="126816">
                <a:moveTo>
                  <a:pt x="982294" y="85202"/>
                </a:moveTo>
                <a:cubicBezTo>
                  <a:pt x="985684" y="93731"/>
                  <a:pt x="986706" y="100810"/>
                  <a:pt x="985361" y="106438"/>
                </a:cubicBezTo>
                <a:cubicBezTo>
                  <a:pt x="984017" y="112067"/>
                  <a:pt x="981572" y="115878"/>
                  <a:pt x="978027" y="117873"/>
                </a:cubicBezTo>
                <a:cubicBezTo>
                  <a:pt x="975566" y="119268"/>
                  <a:pt x="973088" y="119679"/>
                  <a:pt x="970593" y="119108"/>
                </a:cubicBezTo>
                <a:cubicBezTo>
                  <a:pt x="968098" y="118536"/>
                  <a:pt x="966353" y="117017"/>
                  <a:pt x="965359" y="114548"/>
                </a:cubicBezTo>
                <a:cubicBezTo>
                  <a:pt x="964695" y="112134"/>
                  <a:pt x="964923" y="110003"/>
                  <a:pt x="966042" y="108154"/>
                </a:cubicBezTo>
                <a:cubicBezTo>
                  <a:pt x="967162" y="106305"/>
                  <a:pt x="968757" y="104838"/>
                  <a:pt x="970826" y="103755"/>
                </a:cubicBezTo>
                <a:cubicBezTo>
                  <a:pt x="973357" y="102285"/>
                  <a:pt x="975630" y="99924"/>
                  <a:pt x="977644" y="96671"/>
                </a:cubicBezTo>
                <a:cubicBezTo>
                  <a:pt x="979658" y="93417"/>
                  <a:pt x="980630" y="89689"/>
                  <a:pt x="980561" y="85486"/>
                </a:cubicBezTo>
                <a:close/>
                <a:moveTo>
                  <a:pt x="1059637" y="84144"/>
                </a:moveTo>
                <a:cubicBezTo>
                  <a:pt x="1069467" y="87104"/>
                  <a:pt x="1076353" y="90778"/>
                  <a:pt x="1080296" y="95164"/>
                </a:cubicBezTo>
                <a:cubicBezTo>
                  <a:pt x="1084239" y="99551"/>
                  <a:pt x="1086071" y="103694"/>
                  <a:pt x="1085791" y="107595"/>
                </a:cubicBezTo>
                <a:cubicBezTo>
                  <a:pt x="1085510" y="111496"/>
                  <a:pt x="1083950" y="114198"/>
                  <a:pt x="1081109" y="115702"/>
                </a:cubicBezTo>
                <a:cubicBezTo>
                  <a:pt x="1078268" y="117205"/>
                  <a:pt x="1074978" y="116554"/>
                  <a:pt x="1071239" y="113749"/>
                </a:cubicBezTo>
                <a:cubicBezTo>
                  <a:pt x="1070872" y="108634"/>
                  <a:pt x="1069472" y="103501"/>
                  <a:pt x="1067038" y="98349"/>
                </a:cubicBezTo>
                <a:cubicBezTo>
                  <a:pt x="1064605" y="93197"/>
                  <a:pt x="1061738" y="88729"/>
                  <a:pt x="1058437" y="84944"/>
                </a:cubicBezTo>
                <a:close/>
                <a:moveTo>
                  <a:pt x="995096" y="82810"/>
                </a:moveTo>
                <a:lnTo>
                  <a:pt x="1014965" y="84411"/>
                </a:lnTo>
                <a:cubicBezTo>
                  <a:pt x="1014901" y="85283"/>
                  <a:pt x="1014529" y="86005"/>
                  <a:pt x="1013848" y="86578"/>
                </a:cubicBezTo>
                <a:cubicBezTo>
                  <a:pt x="1013168" y="87150"/>
                  <a:pt x="1012162" y="87539"/>
                  <a:pt x="1010831" y="87744"/>
                </a:cubicBezTo>
                <a:lnTo>
                  <a:pt x="1010831" y="106021"/>
                </a:lnTo>
                <a:cubicBezTo>
                  <a:pt x="1010748" y="106932"/>
                  <a:pt x="1011048" y="107544"/>
                  <a:pt x="1011731" y="107855"/>
                </a:cubicBezTo>
                <a:cubicBezTo>
                  <a:pt x="1012415" y="108166"/>
                  <a:pt x="1013982" y="108311"/>
                  <a:pt x="1016432" y="108289"/>
                </a:cubicBezTo>
                <a:lnTo>
                  <a:pt x="1033101" y="108289"/>
                </a:lnTo>
                <a:cubicBezTo>
                  <a:pt x="1036018" y="108291"/>
                  <a:pt x="1038651" y="108286"/>
                  <a:pt x="1041002" y="108272"/>
                </a:cubicBezTo>
                <a:cubicBezTo>
                  <a:pt x="1043352" y="108258"/>
                  <a:pt x="1045119" y="108219"/>
                  <a:pt x="1046302" y="108155"/>
                </a:cubicBezTo>
                <a:cubicBezTo>
                  <a:pt x="1047336" y="108102"/>
                  <a:pt x="1048136" y="107941"/>
                  <a:pt x="1048703" y="107672"/>
                </a:cubicBezTo>
                <a:cubicBezTo>
                  <a:pt x="1049269" y="107402"/>
                  <a:pt x="1049803" y="106941"/>
                  <a:pt x="1050303" y="106288"/>
                </a:cubicBezTo>
                <a:cubicBezTo>
                  <a:pt x="1051095" y="105216"/>
                  <a:pt x="1052011" y="103493"/>
                  <a:pt x="1053053" y="101120"/>
                </a:cubicBezTo>
                <a:cubicBezTo>
                  <a:pt x="1054095" y="98748"/>
                  <a:pt x="1055312" y="95758"/>
                  <a:pt x="1056704" y="92152"/>
                </a:cubicBezTo>
                <a:lnTo>
                  <a:pt x="1058170" y="92152"/>
                </a:lnTo>
                <a:lnTo>
                  <a:pt x="1058437" y="106688"/>
                </a:lnTo>
                <a:cubicBezTo>
                  <a:pt x="1060787" y="107477"/>
                  <a:pt x="1062388" y="108366"/>
                  <a:pt x="1063238" y="109354"/>
                </a:cubicBezTo>
                <a:cubicBezTo>
                  <a:pt x="1064088" y="110342"/>
                  <a:pt x="1064488" y="111496"/>
                  <a:pt x="1064438" y="112817"/>
                </a:cubicBezTo>
                <a:cubicBezTo>
                  <a:pt x="1064524" y="115064"/>
                  <a:pt x="1063641" y="116830"/>
                  <a:pt x="1061791" y="118115"/>
                </a:cubicBezTo>
                <a:cubicBezTo>
                  <a:pt x="1059940" y="119400"/>
                  <a:pt x="1056608" y="120307"/>
                  <a:pt x="1051794" y="120837"/>
                </a:cubicBezTo>
                <a:cubicBezTo>
                  <a:pt x="1046981" y="121368"/>
                  <a:pt x="1040171" y="121624"/>
                  <a:pt x="1031367" y="121607"/>
                </a:cubicBezTo>
                <a:lnTo>
                  <a:pt x="1013898" y="121607"/>
                </a:lnTo>
                <a:cubicBezTo>
                  <a:pt x="1006406" y="121729"/>
                  <a:pt x="1001355" y="120919"/>
                  <a:pt x="998746" y="119176"/>
                </a:cubicBezTo>
                <a:cubicBezTo>
                  <a:pt x="996138" y="117434"/>
                  <a:pt x="994921" y="114027"/>
                  <a:pt x="995096" y="108955"/>
                </a:cubicBezTo>
                <a:close/>
                <a:moveTo>
                  <a:pt x="1019899" y="78818"/>
                </a:moveTo>
                <a:cubicBezTo>
                  <a:pt x="1028604" y="80960"/>
                  <a:pt x="1034638" y="83794"/>
                  <a:pt x="1038001" y="87318"/>
                </a:cubicBezTo>
                <a:cubicBezTo>
                  <a:pt x="1041364" y="90843"/>
                  <a:pt x="1042831" y="94209"/>
                  <a:pt x="1042402" y="97416"/>
                </a:cubicBezTo>
                <a:cubicBezTo>
                  <a:pt x="1041973" y="100624"/>
                  <a:pt x="1040422" y="102822"/>
                  <a:pt x="1037751" y="104012"/>
                </a:cubicBezTo>
                <a:cubicBezTo>
                  <a:pt x="1035080" y="105202"/>
                  <a:pt x="1032063" y="104533"/>
                  <a:pt x="1028700" y="102005"/>
                </a:cubicBezTo>
                <a:cubicBezTo>
                  <a:pt x="1028283" y="97987"/>
                  <a:pt x="1027117" y="93987"/>
                  <a:pt x="1025200" y="90003"/>
                </a:cubicBezTo>
                <a:cubicBezTo>
                  <a:pt x="1023283" y="86019"/>
                  <a:pt x="1021116" y="82552"/>
                  <a:pt x="1018699" y="79602"/>
                </a:cubicBezTo>
                <a:close/>
                <a:moveTo>
                  <a:pt x="216294" y="59474"/>
                </a:moveTo>
                <a:lnTo>
                  <a:pt x="230962" y="70676"/>
                </a:lnTo>
                <a:cubicBezTo>
                  <a:pt x="230487" y="71273"/>
                  <a:pt x="229771" y="71779"/>
                  <a:pt x="228812" y="72192"/>
                </a:cubicBezTo>
                <a:cubicBezTo>
                  <a:pt x="227854" y="72606"/>
                  <a:pt x="226703" y="72945"/>
                  <a:pt x="225362" y="73209"/>
                </a:cubicBezTo>
                <a:cubicBezTo>
                  <a:pt x="224748" y="74843"/>
                  <a:pt x="224075" y="76643"/>
                  <a:pt x="223345" y="78610"/>
                </a:cubicBezTo>
                <a:cubicBezTo>
                  <a:pt x="222614" y="80577"/>
                  <a:pt x="221908" y="82510"/>
                  <a:pt x="221228" y="84411"/>
                </a:cubicBezTo>
                <a:lnTo>
                  <a:pt x="231362" y="84411"/>
                </a:lnTo>
                <a:lnTo>
                  <a:pt x="239097" y="77210"/>
                </a:lnTo>
                <a:lnTo>
                  <a:pt x="252965" y="88411"/>
                </a:lnTo>
                <a:cubicBezTo>
                  <a:pt x="252507" y="88947"/>
                  <a:pt x="251857" y="89409"/>
                  <a:pt x="251015" y="89795"/>
                </a:cubicBezTo>
                <a:cubicBezTo>
                  <a:pt x="250173" y="90181"/>
                  <a:pt x="249090" y="90475"/>
                  <a:pt x="247764" y="90678"/>
                </a:cubicBezTo>
                <a:cubicBezTo>
                  <a:pt x="247059" y="98971"/>
                  <a:pt x="245836" y="105788"/>
                  <a:pt x="244097" y="111131"/>
                </a:cubicBezTo>
                <a:cubicBezTo>
                  <a:pt x="242358" y="116473"/>
                  <a:pt x="239936" y="120190"/>
                  <a:pt x="236830" y="122282"/>
                </a:cubicBezTo>
                <a:cubicBezTo>
                  <a:pt x="234927" y="123488"/>
                  <a:pt x="232599" y="124410"/>
                  <a:pt x="229845" y="125049"/>
                </a:cubicBezTo>
                <a:cubicBezTo>
                  <a:pt x="227092" y="125688"/>
                  <a:pt x="223731" y="126010"/>
                  <a:pt x="219761" y="126016"/>
                </a:cubicBezTo>
                <a:cubicBezTo>
                  <a:pt x="219786" y="123993"/>
                  <a:pt x="219603" y="122138"/>
                  <a:pt x="219211" y="120449"/>
                </a:cubicBezTo>
                <a:cubicBezTo>
                  <a:pt x="218819" y="118759"/>
                  <a:pt x="218069" y="117370"/>
                  <a:pt x="216961" y="116281"/>
                </a:cubicBezTo>
                <a:cubicBezTo>
                  <a:pt x="215574" y="115078"/>
                  <a:pt x="213580" y="114017"/>
                  <a:pt x="210977" y="113098"/>
                </a:cubicBezTo>
                <a:cubicBezTo>
                  <a:pt x="208374" y="112178"/>
                  <a:pt x="205479" y="111417"/>
                  <a:pt x="202292" y="110814"/>
                </a:cubicBezTo>
                <a:lnTo>
                  <a:pt x="202425" y="109080"/>
                </a:lnTo>
                <a:cubicBezTo>
                  <a:pt x="204719" y="109307"/>
                  <a:pt x="207229" y="109521"/>
                  <a:pt x="209957" y="109722"/>
                </a:cubicBezTo>
                <a:cubicBezTo>
                  <a:pt x="212685" y="109924"/>
                  <a:pt x="215206" y="110089"/>
                  <a:pt x="217519" y="110216"/>
                </a:cubicBezTo>
                <a:cubicBezTo>
                  <a:pt x="219832" y="110344"/>
                  <a:pt x="221513" y="110410"/>
                  <a:pt x="222561" y="110414"/>
                </a:cubicBezTo>
                <a:cubicBezTo>
                  <a:pt x="223611" y="110419"/>
                  <a:pt x="224478" y="110342"/>
                  <a:pt x="225162" y="110181"/>
                </a:cubicBezTo>
                <a:cubicBezTo>
                  <a:pt x="225845" y="110019"/>
                  <a:pt x="226445" y="109742"/>
                  <a:pt x="226962" y="109347"/>
                </a:cubicBezTo>
                <a:cubicBezTo>
                  <a:pt x="228168" y="108419"/>
                  <a:pt x="229223" y="106108"/>
                  <a:pt x="230129" y="102413"/>
                </a:cubicBezTo>
                <a:cubicBezTo>
                  <a:pt x="231035" y="98718"/>
                  <a:pt x="231757" y="94006"/>
                  <a:pt x="232296" y="88278"/>
                </a:cubicBezTo>
                <a:lnTo>
                  <a:pt x="220828" y="88278"/>
                </a:lnTo>
                <a:lnTo>
                  <a:pt x="214960" y="94545"/>
                </a:lnTo>
                <a:lnTo>
                  <a:pt x="200959" y="85344"/>
                </a:lnTo>
                <a:cubicBezTo>
                  <a:pt x="201703" y="84805"/>
                  <a:pt x="202548" y="84283"/>
                  <a:pt x="203492" y="83777"/>
                </a:cubicBezTo>
                <a:cubicBezTo>
                  <a:pt x="204437" y="83272"/>
                  <a:pt x="205415" y="82816"/>
                  <a:pt x="206426" y="82410"/>
                </a:cubicBezTo>
                <a:cubicBezTo>
                  <a:pt x="207109" y="80574"/>
                  <a:pt x="207809" y="78613"/>
                  <a:pt x="208526" y="76526"/>
                </a:cubicBezTo>
                <a:cubicBezTo>
                  <a:pt x="209243" y="74440"/>
                  <a:pt x="209876" y="72445"/>
                  <a:pt x="210427" y="70542"/>
                </a:cubicBezTo>
                <a:lnTo>
                  <a:pt x="191891" y="70542"/>
                </a:lnTo>
                <a:cubicBezTo>
                  <a:pt x="190166" y="84672"/>
                  <a:pt x="185182" y="96384"/>
                  <a:pt x="176939" y="105680"/>
                </a:cubicBezTo>
                <a:cubicBezTo>
                  <a:pt x="168696" y="114976"/>
                  <a:pt x="155945" y="121888"/>
                  <a:pt x="138684" y="126416"/>
                </a:cubicBezTo>
                <a:lnTo>
                  <a:pt x="138017" y="124949"/>
                </a:lnTo>
                <a:cubicBezTo>
                  <a:pt x="150600" y="118565"/>
                  <a:pt x="159573" y="110864"/>
                  <a:pt x="164937" y="101846"/>
                </a:cubicBezTo>
                <a:cubicBezTo>
                  <a:pt x="170302" y="92828"/>
                  <a:pt x="173375" y="82394"/>
                  <a:pt x="174155" y="70542"/>
                </a:cubicBezTo>
                <a:lnTo>
                  <a:pt x="158020" y="70542"/>
                </a:lnTo>
                <a:lnTo>
                  <a:pt x="156820" y="66675"/>
                </a:lnTo>
                <a:lnTo>
                  <a:pt x="210026" y="66675"/>
                </a:lnTo>
                <a:close/>
                <a:moveTo>
                  <a:pt x="875614" y="58941"/>
                </a:moveTo>
                <a:lnTo>
                  <a:pt x="895217" y="66675"/>
                </a:lnTo>
                <a:cubicBezTo>
                  <a:pt x="894970" y="67547"/>
                  <a:pt x="894331" y="68203"/>
                  <a:pt x="893300" y="68642"/>
                </a:cubicBezTo>
                <a:cubicBezTo>
                  <a:pt x="892269" y="69081"/>
                  <a:pt x="890730" y="69270"/>
                  <a:pt x="888683" y="69209"/>
                </a:cubicBezTo>
                <a:cubicBezTo>
                  <a:pt x="888149" y="69748"/>
                  <a:pt x="887616" y="70303"/>
                  <a:pt x="887082" y="70876"/>
                </a:cubicBezTo>
                <a:cubicBezTo>
                  <a:pt x="886549" y="71448"/>
                  <a:pt x="886016" y="72004"/>
                  <a:pt x="885482" y="72543"/>
                </a:cubicBezTo>
                <a:lnTo>
                  <a:pt x="916686" y="72543"/>
                </a:lnTo>
                <a:lnTo>
                  <a:pt x="924820" y="64808"/>
                </a:lnTo>
                <a:lnTo>
                  <a:pt x="939756" y="77343"/>
                </a:lnTo>
                <a:cubicBezTo>
                  <a:pt x="939231" y="77999"/>
                  <a:pt x="938414" y="78488"/>
                  <a:pt x="937305" y="78810"/>
                </a:cubicBezTo>
                <a:cubicBezTo>
                  <a:pt x="936197" y="79132"/>
                  <a:pt x="934747" y="79354"/>
                  <a:pt x="932955" y="79477"/>
                </a:cubicBezTo>
                <a:cubicBezTo>
                  <a:pt x="923218" y="92695"/>
                  <a:pt x="910355" y="103130"/>
                  <a:pt x="894367" y="110781"/>
                </a:cubicBezTo>
                <a:cubicBezTo>
                  <a:pt x="878379" y="118432"/>
                  <a:pt x="858082" y="123599"/>
                  <a:pt x="833476" y="126283"/>
                </a:cubicBezTo>
                <a:lnTo>
                  <a:pt x="832809" y="124282"/>
                </a:lnTo>
                <a:cubicBezTo>
                  <a:pt x="851947" y="119662"/>
                  <a:pt x="868411" y="113534"/>
                  <a:pt x="882199" y="105897"/>
                </a:cubicBezTo>
                <a:cubicBezTo>
                  <a:pt x="895986" y="98260"/>
                  <a:pt x="907082" y="88431"/>
                  <a:pt x="915486" y="76410"/>
                </a:cubicBezTo>
                <a:lnTo>
                  <a:pt x="881348" y="76410"/>
                </a:lnTo>
                <a:cubicBezTo>
                  <a:pt x="879370" y="78299"/>
                  <a:pt x="877192" y="80121"/>
                  <a:pt x="874814" y="81877"/>
                </a:cubicBezTo>
                <a:cubicBezTo>
                  <a:pt x="880436" y="83377"/>
                  <a:pt x="884295" y="85378"/>
                  <a:pt x="886391" y="87880"/>
                </a:cubicBezTo>
                <a:cubicBezTo>
                  <a:pt x="888487" y="90382"/>
                  <a:pt x="889295" y="92787"/>
                  <a:pt x="888816" y="95095"/>
                </a:cubicBezTo>
                <a:cubicBezTo>
                  <a:pt x="888337" y="97404"/>
                  <a:pt x="887045" y="99017"/>
                  <a:pt x="884941" y="99936"/>
                </a:cubicBezTo>
                <a:cubicBezTo>
                  <a:pt x="882836" y="100854"/>
                  <a:pt x="880394" y="100480"/>
                  <a:pt x="877615" y="98812"/>
                </a:cubicBezTo>
                <a:cubicBezTo>
                  <a:pt x="876976" y="96523"/>
                  <a:pt x="875953" y="94234"/>
                  <a:pt x="874548" y="91945"/>
                </a:cubicBezTo>
                <a:cubicBezTo>
                  <a:pt x="873142" y="89656"/>
                  <a:pt x="871586" y="87500"/>
                  <a:pt x="869880" y="85477"/>
                </a:cubicBezTo>
                <a:cubicBezTo>
                  <a:pt x="864799" y="88970"/>
                  <a:pt x="859293" y="92153"/>
                  <a:pt x="853362" y="95029"/>
                </a:cubicBezTo>
                <a:cubicBezTo>
                  <a:pt x="847430" y="97904"/>
                  <a:pt x="841157" y="100321"/>
                  <a:pt x="834543" y="102280"/>
                </a:cubicBezTo>
                <a:lnTo>
                  <a:pt x="833476" y="100813"/>
                </a:lnTo>
                <a:cubicBezTo>
                  <a:pt x="839705" y="97268"/>
                  <a:pt x="845589" y="93097"/>
                  <a:pt x="851127" y="88298"/>
                </a:cubicBezTo>
                <a:cubicBezTo>
                  <a:pt x="856665" y="83499"/>
                  <a:pt x="861552" y="78537"/>
                  <a:pt x="865786" y="73412"/>
                </a:cubicBezTo>
                <a:cubicBezTo>
                  <a:pt x="870020" y="68287"/>
                  <a:pt x="873296" y="63463"/>
                  <a:pt x="875614" y="58941"/>
                </a:cubicBezTo>
                <a:close/>
                <a:moveTo>
                  <a:pt x="311372" y="57874"/>
                </a:moveTo>
                <a:lnTo>
                  <a:pt x="324707" y="71076"/>
                </a:lnTo>
                <a:cubicBezTo>
                  <a:pt x="324196" y="71601"/>
                  <a:pt x="323518" y="71984"/>
                  <a:pt x="322674" y="72226"/>
                </a:cubicBezTo>
                <a:cubicBezTo>
                  <a:pt x="321829" y="72468"/>
                  <a:pt x="320685" y="72618"/>
                  <a:pt x="319240" y="72676"/>
                </a:cubicBezTo>
                <a:cubicBezTo>
                  <a:pt x="316673" y="75710"/>
                  <a:pt x="313573" y="79210"/>
                  <a:pt x="309939" y="83177"/>
                </a:cubicBezTo>
                <a:cubicBezTo>
                  <a:pt x="306305" y="87144"/>
                  <a:pt x="302738" y="90978"/>
                  <a:pt x="299238" y="94679"/>
                </a:cubicBezTo>
                <a:cubicBezTo>
                  <a:pt x="305793" y="99629"/>
                  <a:pt x="309603" y="104500"/>
                  <a:pt x="310666" y="109293"/>
                </a:cubicBezTo>
                <a:cubicBezTo>
                  <a:pt x="311730" y="114085"/>
                  <a:pt x="310985" y="117633"/>
                  <a:pt x="308434" y="119936"/>
                </a:cubicBezTo>
                <a:cubicBezTo>
                  <a:pt x="305882" y="122239"/>
                  <a:pt x="302461" y="122132"/>
                  <a:pt x="298171" y="119615"/>
                </a:cubicBezTo>
                <a:cubicBezTo>
                  <a:pt x="296398" y="113737"/>
                  <a:pt x="293442" y="107791"/>
                  <a:pt x="289303" y="101780"/>
                </a:cubicBezTo>
                <a:cubicBezTo>
                  <a:pt x="285164" y="95768"/>
                  <a:pt x="280874" y="90556"/>
                  <a:pt x="276435" y="86144"/>
                </a:cubicBezTo>
                <a:lnTo>
                  <a:pt x="277635" y="85211"/>
                </a:lnTo>
                <a:cubicBezTo>
                  <a:pt x="281296" y="86147"/>
                  <a:pt x="284608" y="87208"/>
                  <a:pt x="287569" y="88394"/>
                </a:cubicBezTo>
                <a:cubicBezTo>
                  <a:pt x="290531" y="89581"/>
                  <a:pt x="293176" y="90875"/>
                  <a:pt x="295504" y="92278"/>
                </a:cubicBezTo>
                <a:cubicBezTo>
                  <a:pt x="296871" y="88592"/>
                  <a:pt x="298271" y="84730"/>
                  <a:pt x="299704" y="80694"/>
                </a:cubicBezTo>
                <a:cubicBezTo>
                  <a:pt x="301138" y="76657"/>
                  <a:pt x="302405" y="72962"/>
                  <a:pt x="303505" y="69609"/>
                </a:cubicBezTo>
                <a:lnTo>
                  <a:pt x="273234" y="69609"/>
                </a:lnTo>
                <a:lnTo>
                  <a:pt x="272034" y="65742"/>
                </a:lnTo>
                <a:lnTo>
                  <a:pt x="303238" y="65742"/>
                </a:lnTo>
                <a:close/>
                <a:moveTo>
                  <a:pt x="1041102" y="52132"/>
                </a:moveTo>
                <a:lnTo>
                  <a:pt x="1041102" y="67084"/>
                </a:lnTo>
                <a:lnTo>
                  <a:pt x="1064438" y="67084"/>
                </a:lnTo>
                <a:lnTo>
                  <a:pt x="1064438" y="52132"/>
                </a:lnTo>
                <a:close/>
                <a:moveTo>
                  <a:pt x="348577" y="43339"/>
                </a:moveTo>
                <a:lnTo>
                  <a:pt x="367646" y="47339"/>
                </a:lnTo>
                <a:cubicBezTo>
                  <a:pt x="367457" y="48156"/>
                  <a:pt x="366968" y="48823"/>
                  <a:pt x="366179" y="49340"/>
                </a:cubicBezTo>
                <a:cubicBezTo>
                  <a:pt x="365390" y="49856"/>
                  <a:pt x="364235" y="50123"/>
                  <a:pt x="362712" y="50140"/>
                </a:cubicBezTo>
                <a:cubicBezTo>
                  <a:pt x="362465" y="59002"/>
                  <a:pt x="362059" y="67047"/>
                  <a:pt x="361495" y="74276"/>
                </a:cubicBezTo>
                <a:cubicBezTo>
                  <a:pt x="360931" y="81505"/>
                  <a:pt x="359692" y="87950"/>
                  <a:pt x="357778" y="93612"/>
                </a:cubicBezTo>
                <a:cubicBezTo>
                  <a:pt x="368996" y="95968"/>
                  <a:pt x="377248" y="99190"/>
                  <a:pt x="382535" y="103280"/>
                </a:cubicBezTo>
                <a:cubicBezTo>
                  <a:pt x="387823" y="107369"/>
                  <a:pt x="390850" y="111392"/>
                  <a:pt x="391616" y="115348"/>
                </a:cubicBezTo>
                <a:cubicBezTo>
                  <a:pt x="392382" y="119304"/>
                  <a:pt x="391592" y="122260"/>
                  <a:pt x="389245" y="124216"/>
                </a:cubicBezTo>
                <a:cubicBezTo>
                  <a:pt x="386898" y="126171"/>
                  <a:pt x="383699" y="126194"/>
                  <a:pt x="379648" y="124282"/>
                </a:cubicBezTo>
                <a:cubicBezTo>
                  <a:pt x="377364" y="119493"/>
                  <a:pt x="374097" y="114570"/>
                  <a:pt x="369846" y="109514"/>
                </a:cubicBezTo>
                <a:cubicBezTo>
                  <a:pt x="365596" y="104458"/>
                  <a:pt x="361262" y="100002"/>
                  <a:pt x="356845" y="96145"/>
                </a:cubicBezTo>
                <a:cubicBezTo>
                  <a:pt x="354153" y="103113"/>
                  <a:pt x="349369" y="109014"/>
                  <a:pt x="342493" y="113848"/>
                </a:cubicBezTo>
                <a:cubicBezTo>
                  <a:pt x="335617" y="118682"/>
                  <a:pt x="325599" y="122649"/>
                  <a:pt x="312439" y="125749"/>
                </a:cubicBezTo>
                <a:lnTo>
                  <a:pt x="311372" y="123482"/>
                </a:lnTo>
                <a:cubicBezTo>
                  <a:pt x="320672" y="119858"/>
                  <a:pt x="327892" y="115697"/>
                  <a:pt x="333031" y="110997"/>
                </a:cubicBezTo>
                <a:cubicBezTo>
                  <a:pt x="338171" y="106298"/>
                  <a:pt x="341836" y="100803"/>
                  <a:pt x="344027" y="94512"/>
                </a:cubicBezTo>
                <a:cubicBezTo>
                  <a:pt x="346217" y="88221"/>
                  <a:pt x="347540" y="80876"/>
                  <a:pt x="347996" y="72476"/>
                </a:cubicBezTo>
                <a:cubicBezTo>
                  <a:pt x="348451" y="64076"/>
                  <a:pt x="348645" y="54364"/>
                  <a:pt x="348577" y="43339"/>
                </a:cubicBezTo>
                <a:close/>
                <a:moveTo>
                  <a:pt x="1041102" y="33729"/>
                </a:moveTo>
                <a:lnTo>
                  <a:pt x="1041102" y="48281"/>
                </a:lnTo>
                <a:lnTo>
                  <a:pt x="1064438" y="48281"/>
                </a:lnTo>
                <a:lnTo>
                  <a:pt x="1064438" y="33729"/>
                </a:lnTo>
                <a:close/>
                <a:moveTo>
                  <a:pt x="785737" y="30137"/>
                </a:moveTo>
                <a:cubicBezTo>
                  <a:pt x="791673" y="33919"/>
                  <a:pt x="795709" y="37698"/>
                  <a:pt x="797845" y="41474"/>
                </a:cubicBezTo>
                <a:cubicBezTo>
                  <a:pt x="799981" y="45250"/>
                  <a:pt x="800801" y="48533"/>
                  <a:pt x="800304" y="51323"/>
                </a:cubicBezTo>
                <a:cubicBezTo>
                  <a:pt x="799806" y="54113"/>
                  <a:pt x="798576" y="55921"/>
                  <a:pt x="796614" y="56747"/>
                </a:cubicBezTo>
                <a:cubicBezTo>
                  <a:pt x="794651" y="57572"/>
                  <a:pt x="792539" y="56926"/>
                  <a:pt x="790279" y="54807"/>
                </a:cubicBezTo>
                <a:cubicBezTo>
                  <a:pt x="790204" y="50768"/>
                  <a:pt x="789552" y="46578"/>
                  <a:pt x="788325" y="42239"/>
                </a:cubicBezTo>
                <a:cubicBezTo>
                  <a:pt x="787098" y="37899"/>
                  <a:pt x="785745" y="34043"/>
                  <a:pt x="784267" y="30671"/>
                </a:cubicBezTo>
                <a:close/>
                <a:moveTo>
                  <a:pt x="1041102" y="15460"/>
                </a:moveTo>
                <a:lnTo>
                  <a:pt x="1041102" y="30012"/>
                </a:lnTo>
                <a:lnTo>
                  <a:pt x="1064438" y="30012"/>
                </a:lnTo>
                <a:lnTo>
                  <a:pt x="1064438" y="15460"/>
                </a:lnTo>
                <a:close/>
                <a:moveTo>
                  <a:pt x="86144" y="6134"/>
                </a:moveTo>
                <a:cubicBezTo>
                  <a:pt x="94856" y="7810"/>
                  <a:pt x="100893" y="10259"/>
                  <a:pt x="104256" y="13481"/>
                </a:cubicBezTo>
                <a:cubicBezTo>
                  <a:pt x="107618" y="16703"/>
                  <a:pt x="109079" y="19844"/>
                  <a:pt x="108640" y="22903"/>
                </a:cubicBezTo>
                <a:cubicBezTo>
                  <a:pt x="108201" y="25962"/>
                  <a:pt x="106636" y="28086"/>
                  <a:pt x="103944" y="29275"/>
                </a:cubicBezTo>
                <a:cubicBezTo>
                  <a:pt x="101252" y="30463"/>
                  <a:pt x="98208" y="29861"/>
                  <a:pt x="94812" y="27470"/>
                </a:cubicBezTo>
                <a:cubicBezTo>
                  <a:pt x="94256" y="23723"/>
                  <a:pt x="93034" y="20017"/>
                  <a:pt x="91145" y="16352"/>
                </a:cubicBezTo>
                <a:cubicBezTo>
                  <a:pt x="89256" y="12688"/>
                  <a:pt x="87233" y="9549"/>
                  <a:pt x="85077" y="6934"/>
                </a:cubicBezTo>
                <a:close/>
                <a:moveTo>
                  <a:pt x="807341" y="4934"/>
                </a:moveTo>
                <a:lnTo>
                  <a:pt x="821333" y="15735"/>
                </a:lnTo>
                <a:cubicBezTo>
                  <a:pt x="820930" y="16280"/>
                  <a:pt x="820302" y="16791"/>
                  <a:pt x="819449" y="17269"/>
                </a:cubicBezTo>
                <a:cubicBezTo>
                  <a:pt x="818596" y="17747"/>
                  <a:pt x="817535" y="18125"/>
                  <a:pt x="816265" y="18402"/>
                </a:cubicBezTo>
                <a:lnTo>
                  <a:pt x="816265" y="108947"/>
                </a:lnTo>
                <a:cubicBezTo>
                  <a:pt x="816337" y="112236"/>
                  <a:pt x="815957" y="115052"/>
                  <a:pt x="815125" y="117393"/>
                </a:cubicBezTo>
                <a:cubicBezTo>
                  <a:pt x="814294" y="119734"/>
                  <a:pt x="812582" y="121600"/>
                  <a:pt x="809988" y="122993"/>
                </a:cubicBezTo>
                <a:cubicBezTo>
                  <a:pt x="807395" y="124386"/>
                  <a:pt x="803491" y="125305"/>
                  <a:pt x="798277" y="125749"/>
                </a:cubicBezTo>
                <a:cubicBezTo>
                  <a:pt x="798093" y="123593"/>
                  <a:pt x="797793" y="121671"/>
                  <a:pt x="797376" y="119982"/>
                </a:cubicBezTo>
                <a:cubicBezTo>
                  <a:pt x="796959" y="118293"/>
                  <a:pt x="796325" y="116970"/>
                  <a:pt x="795474" y="116015"/>
                </a:cubicBezTo>
                <a:cubicBezTo>
                  <a:pt x="794596" y="114948"/>
                  <a:pt x="793383" y="114014"/>
                  <a:pt x="791837" y="113214"/>
                </a:cubicBezTo>
                <a:cubicBezTo>
                  <a:pt x="790292" y="112414"/>
                  <a:pt x="788079" y="111747"/>
                  <a:pt x="785198" y="111214"/>
                </a:cubicBezTo>
                <a:lnTo>
                  <a:pt x="785198" y="109347"/>
                </a:lnTo>
                <a:cubicBezTo>
                  <a:pt x="785327" y="109357"/>
                  <a:pt x="786374" y="109426"/>
                  <a:pt x="788337" y="109555"/>
                </a:cubicBezTo>
                <a:cubicBezTo>
                  <a:pt x="790300" y="109683"/>
                  <a:pt x="792404" y="109811"/>
                  <a:pt x="794649" y="109940"/>
                </a:cubicBezTo>
                <a:cubicBezTo>
                  <a:pt x="796893" y="110068"/>
                  <a:pt x="798503" y="110137"/>
                  <a:pt x="799478" y="110147"/>
                </a:cubicBezTo>
                <a:cubicBezTo>
                  <a:pt x="800523" y="110144"/>
                  <a:pt x="801235" y="109917"/>
                  <a:pt x="801613" y="109464"/>
                </a:cubicBezTo>
                <a:cubicBezTo>
                  <a:pt x="801991" y="109011"/>
                  <a:pt x="802169" y="108350"/>
                  <a:pt x="802147" y="107480"/>
                </a:cubicBezTo>
                <a:lnTo>
                  <a:pt x="802147" y="70542"/>
                </a:lnTo>
                <a:cubicBezTo>
                  <a:pt x="800746" y="73093"/>
                  <a:pt x="799177" y="75926"/>
                  <a:pt x="797443" y="79043"/>
                </a:cubicBezTo>
                <a:cubicBezTo>
                  <a:pt x="795708" y="82160"/>
                  <a:pt x="793806" y="85461"/>
                  <a:pt x="791737" y="88945"/>
                </a:cubicBezTo>
                <a:cubicBezTo>
                  <a:pt x="791804" y="89709"/>
                  <a:pt x="791671" y="90514"/>
                  <a:pt x="791337" y="91362"/>
                </a:cubicBezTo>
                <a:cubicBezTo>
                  <a:pt x="791003" y="92209"/>
                  <a:pt x="790470" y="92915"/>
                  <a:pt x="789736" y="93478"/>
                </a:cubicBezTo>
                <a:lnTo>
                  <a:pt x="780928" y="78810"/>
                </a:lnTo>
                <a:cubicBezTo>
                  <a:pt x="782879" y="77615"/>
                  <a:pt x="785749" y="75704"/>
                  <a:pt x="789535" y="73076"/>
                </a:cubicBezTo>
                <a:cubicBezTo>
                  <a:pt x="793322" y="70448"/>
                  <a:pt x="797526" y="67470"/>
                  <a:pt x="802147" y="64141"/>
                </a:cubicBezTo>
                <a:lnTo>
                  <a:pt x="802147" y="16269"/>
                </a:lnTo>
                <a:lnTo>
                  <a:pt x="786132" y="16269"/>
                </a:lnTo>
                <a:lnTo>
                  <a:pt x="784931" y="12402"/>
                </a:lnTo>
                <a:lnTo>
                  <a:pt x="800946" y="12402"/>
                </a:lnTo>
                <a:close/>
                <a:moveTo>
                  <a:pt x="1070305" y="3609"/>
                </a:moveTo>
                <a:lnTo>
                  <a:pt x="1085374" y="15195"/>
                </a:lnTo>
                <a:cubicBezTo>
                  <a:pt x="1084913" y="15742"/>
                  <a:pt x="1084235" y="16281"/>
                  <a:pt x="1083340" y="16812"/>
                </a:cubicBezTo>
                <a:cubicBezTo>
                  <a:pt x="1082446" y="17343"/>
                  <a:pt x="1081301" y="17783"/>
                  <a:pt x="1079907" y="18130"/>
                </a:cubicBezTo>
                <a:lnTo>
                  <a:pt x="1079907" y="75337"/>
                </a:lnTo>
                <a:cubicBezTo>
                  <a:pt x="1079634" y="75976"/>
                  <a:pt x="1078112" y="76799"/>
                  <a:pt x="1075339" y="77805"/>
                </a:cubicBezTo>
                <a:cubicBezTo>
                  <a:pt x="1072567" y="78811"/>
                  <a:pt x="1069778" y="79367"/>
                  <a:pt x="1066972" y="79472"/>
                </a:cubicBezTo>
                <a:lnTo>
                  <a:pt x="1064438" y="79472"/>
                </a:lnTo>
                <a:lnTo>
                  <a:pt x="1064438" y="70934"/>
                </a:lnTo>
                <a:lnTo>
                  <a:pt x="1041102" y="70934"/>
                </a:lnTo>
                <a:lnTo>
                  <a:pt x="1041102" y="74936"/>
                </a:lnTo>
                <a:cubicBezTo>
                  <a:pt x="1040974" y="75848"/>
                  <a:pt x="1039663" y="76893"/>
                  <a:pt x="1037168" y="78072"/>
                </a:cubicBezTo>
                <a:cubicBezTo>
                  <a:pt x="1034673" y="79250"/>
                  <a:pt x="1031762" y="79895"/>
                  <a:pt x="1028433" y="80006"/>
                </a:cubicBezTo>
                <a:lnTo>
                  <a:pt x="1026300" y="80006"/>
                </a:lnTo>
                <a:lnTo>
                  <a:pt x="1026300" y="5342"/>
                </a:lnTo>
                <a:lnTo>
                  <a:pt x="1041635" y="11743"/>
                </a:lnTo>
                <a:lnTo>
                  <a:pt x="1063104" y="11743"/>
                </a:lnTo>
                <a:close/>
                <a:moveTo>
                  <a:pt x="626383" y="3201"/>
                </a:moveTo>
                <a:lnTo>
                  <a:pt x="642385" y="16669"/>
                </a:lnTo>
                <a:cubicBezTo>
                  <a:pt x="641474" y="17758"/>
                  <a:pt x="639429" y="18647"/>
                  <a:pt x="636251" y="19336"/>
                </a:cubicBezTo>
                <a:cubicBezTo>
                  <a:pt x="635982" y="24945"/>
                  <a:pt x="635820" y="30396"/>
                  <a:pt x="635768" y="35688"/>
                </a:cubicBezTo>
                <a:cubicBezTo>
                  <a:pt x="635715" y="40980"/>
                  <a:pt x="635787" y="46064"/>
                  <a:pt x="635984" y="50940"/>
                </a:cubicBezTo>
                <a:cubicBezTo>
                  <a:pt x="637696" y="51051"/>
                  <a:pt x="639340" y="51229"/>
                  <a:pt x="640918" y="51473"/>
                </a:cubicBezTo>
                <a:cubicBezTo>
                  <a:pt x="644131" y="47795"/>
                  <a:pt x="647514" y="43742"/>
                  <a:pt x="651068" y="39314"/>
                </a:cubicBezTo>
                <a:cubicBezTo>
                  <a:pt x="654621" y="34885"/>
                  <a:pt x="658004" y="30545"/>
                  <a:pt x="661217" y="26295"/>
                </a:cubicBezTo>
                <a:cubicBezTo>
                  <a:pt x="664430" y="22044"/>
                  <a:pt x="667131" y="18346"/>
                  <a:pt x="669322" y="15202"/>
                </a:cubicBezTo>
                <a:lnTo>
                  <a:pt x="685791" y="29204"/>
                </a:lnTo>
                <a:cubicBezTo>
                  <a:pt x="685399" y="29751"/>
                  <a:pt x="684777" y="30090"/>
                  <a:pt x="683925" y="30221"/>
                </a:cubicBezTo>
                <a:cubicBezTo>
                  <a:pt x="683072" y="30351"/>
                  <a:pt x="681939" y="30190"/>
                  <a:pt x="680523" y="29737"/>
                </a:cubicBezTo>
                <a:cubicBezTo>
                  <a:pt x="676448" y="33049"/>
                  <a:pt x="671197" y="36727"/>
                  <a:pt x="664771" y="40772"/>
                </a:cubicBezTo>
                <a:cubicBezTo>
                  <a:pt x="658346" y="44817"/>
                  <a:pt x="651995" y="48562"/>
                  <a:pt x="645719" y="52007"/>
                </a:cubicBezTo>
                <a:cubicBezTo>
                  <a:pt x="656880" y="53954"/>
                  <a:pt x="665283" y="56852"/>
                  <a:pt x="670928" y="60701"/>
                </a:cubicBezTo>
                <a:cubicBezTo>
                  <a:pt x="676574" y="64551"/>
                  <a:pt x="680006" y="68470"/>
                  <a:pt x="681223" y="72459"/>
                </a:cubicBezTo>
                <a:cubicBezTo>
                  <a:pt x="682441" y="76448"/>
                  <a:pt x="681989" y="79626"/>
                  <a:pt x="679867" y="81992"/>
                </a:cubicBezTo>
                <a:cubicBezTo>
                  <a:pt x="677745" y="84358"/>
                  <a:pt x="674497" y="85031"/>
                  <a:pt x="670122" y="84011"/>
                </a:cubicBezTo>
                <a:cubicBezTo>
                  <a:pt x="666277" y="78971"/>
                  <a:pt x="661265" y="73915"/>
                  <a:pt x="655087" y="68842"/>
                </a:cubicBezTo>
                <a:cubicBezTo>
                  <a:pt x="648908" y="63769"/>
                  <a:pt x="642630" y="59313"/>
                  <a:pt x="636251" y="55474"/>
                </a:cubicBezTo>
                <a:cubicBezTo>
                  <a:pt x="636973" y="68978"/>
                  <a:pt x="639863" y="80174"/>
                  <a:pt x="644919" y="89061"/>
                </a:cubicBezTo>
                <a:cubicBezTo>
                  <a:pt x="649975" y="97948"/>
                  <a:pt x="658465" y="103510"/>
                  <a:pt x="670389" y="105747"/>
                </a:cubicBezTo>
                <a:cubicBezTo>
                  <a:pt x="672203" y="106155"/>
                  <a:pt x="673542" y="106205"/>
                  <a:pt x="674406" y="105897"/>
                </a:cubicBezTo>
                <a:cubicBezTo>
                  <a:pt x="675270" y="105588"/>
                  <a:pt x="675975" y="104872"/>
                  <a:pt x="676523" y="103746"/>
                </a:cubicBezTo>
                <a:cubicBezTo>
                  <a:pt x="677648" y="101454"/>
                  <a:pt x="678698" y="98804"/>
                  <a:pt x="679673" y="95795"/>
                </a:cubicBezTo>
                <a:cubicBezTo>
                  <a:pt x="680648" y="92787"/>
                  <a:pt x="681598" y="89570"/>
                  <a:pt x="682524" y="86144"/>
                </a:cubicBezTo>
                <a:lnTo>
                  <a:pt x="683924" y="86278"/>
                </a:lnTo>
                <a:lnTo>
                  <a:pt x="683512" y="108814"/>
                </a:lnTo>
                <a:cubicBezTo>
                  <a:pt x="686329" y="111581"/>
                  <a:pt x="688077" y="113914"/>
                  <a:pt x="688756" y="115815"/>
                </a:cubicBezTo>
                <a:cubicBezTo>
                  <a:pt x="689435" y="117715"/>
                  <a:pt x="689380" y="119382"/>
                  <a:pt x="688591" y="120815"/>
                </a:cubicBezTo>
                <a:cubicBezTo>
                  <a:pt x="686807" y="123924"/>
                  <a:pt x="683924" y="125607"/>
                  <a:pt x="679940" y="125866"/>
                </a:cubicBezTo>
                <a:cubicBezTo>
                  <a:pt x="675956" y="126124"/>
                  <a:pt x="671172" y="125507"/>
                  <a:pt x="665588" y="124016"/>
                </a:cubicBezTo>
                <a:cubicBezTo>
                  <a:pt x="654687" y="121475"/>
                  <a:pt x="646077" y="117114"/>
                  <a:pt x="639760" y="110933"/>
                </a:cubicBezTo>
                <a:cubicBezTo>
                  <a:pt x="633442" y="104752"/>
                  <a:pt x="628817" y="96995"/>
                  <a:pt x="625883" y="87661"/>
                </a:cubicBezTo>
                <a:cubicBezTo>
                  <a:pt x="622949" y="78328"/>
                  <a:pt x="621108" y="67662"/>
                  <a:pt x="620357" y="55663"/>
                </a:cubicBezTo>
                <a:cubicBezTo>
                  <a:pt x="619607" y="43665"/>
                  <a:pt x="619349" y="30578"/>
                  <a:pt x="619582" y="16402"/>
                </a:cubicBezTo>
                <a:lnTo>
                  <a:pt x="566909" y="16402"/>
                </a:lnTo>
                <a:lnTo>
                  <a:pt x="565709" y="12668"/>
                </a:lnTo>
                <a:lnTo>
                  <a:pt x="617982" y="12668"/>
                </a:lnTo>
                <a:close/>
                <a:moveTo>
                  <a:pt x="1315765" y="3067"/>
                </a:moveTo>
                <a:lnTo>
                  <a:pt x="1337767" y="5201"/>
                </a:lnTo>
                <a:cubicBezTo>
                  <a:pt x="1337662" y="6206"/>
                  <a:pt x="1337240" y="7029"/>
                  <a:pt x="1336500" y="7668"/>
                </a:cubicBezTo>
                <a:cubicBezTo>
                  <a:pt x="1335761" y="8307"/>
                  <a:pt x="1334539" y="8729"/>
                  <a:pt x="1332833" y="8935"/>
                </a:cubicBezTo>
                <a:cubicBezTo>
                  <a:pt x="1333623" y="26011"/>
                  <a:pt x="1335926" y="40946"/>
                  <a:pt x="1339743" y="53740"/>
                </a:cubicBezTo>
                <a:cubicBezTo>
                  <a:pt x="1343560" y="66534"/>
                  <a:pt x="1349755" y="77410"/>
                  <a:pt x="1358328" y="86366"/>
                </a:cubicBezTo>
                <a:cubicBezTo>
                  <a:pt x="1366901" y="95323"/>
                  <a:pt x="1378717" y="102583"/>
                  <a:pt x="1393774" y="108147"/>
                </a:cubicBezTo>
                <a:lnTo>
                  <a:pt x="1393508" y="109747"/>
                </a:lnTo>
                <a:cubicBezTo>
                  <a:pt x="1389499" y="110497"/>
                  <a:pt x="1386248" y="112197"/>
                  <a:pt x="1383756" y="114848"/>
                </a:cubicBezTo>
                <a:cubicBezTo>
                  <a:pt x="1381264" y="117498"/>
                  <a:pt x="1379581" y="120999"/>
                  <a:pt x="1378706" y="125349"/>
                </a:cubicBezTo>
                <a:cubicBezTo>
                  <a:pt x="1367609" y="119379"/>
                  <a:pt x="1358821" y="111954"/>
                  <a:pt x="1352342" y="103075"/>
                </a:cubicBezTo>
                <a:cubicBezTo>
                  <a:pt x="1345863" y="94195"/>
                  <a:pt x="1341066" y="83946"/>
                  <a:pt x="1337950" y="72325"/>
                </a:cubicBezTo>
                <a:cubicBezTo>
                  <a:pt x="1334834" y="60705"/>
                  <a:pt x="1332773" y="47798"/>
                  <a:pt x="1331767" y="33604"/>
                </a:cubicBezTo>
                <a:cubicBezTo>
                  <a:pt x="1331172" y="45090"/>
                  <a:pt x="1329161" y="56375"/>
                  <a:pt x="1325731" y="67460"/>
                </a:cubicBezTo>
                <a:cubicBezTo>
                  <a:pt x="1322302" y="78546"/>
                  <a:pt x="1316221" y="89061"/>
                  <a:pt x="1307487" y="99005"/>
                </a:cubicBezTo>
                <a:cubicBezTo>
                  <a:pt x="1298753" y="108950"/>
                  <a:pt x="1286133" y="117953"/>
                  <a:pt x="1269625" y="126016"/>
                </a:cubicBezTo>
                <a:lnTo>
                  <a:pt x="1268159" y="124149"/>
                </a:lnTo>
                <a:cubicBezTo>
                  <a:pt x="1280226" y="115227"/>
                  <a:pt x="1289562" y="105901"/>
                  <a:pt x="1296168" y="96173"/>
                </a:cubicBezTo>
                <a:cubicBezTo>
                  <a:pt x="1302774" y="86444"/>
                  <a:pt x="1307456" y="76439"/>
                  <a:pt x="1310214" y="66158"/>
                </a:cubicBezTo>
                <a:cubicBezTo>
                  <a:pt x="1312972" y="55878"/>
                  <a:pt x="1314611" y="45448"/>
                  <a:pt x="1315133" y="34869"/>
                </a:cubicBezTo>
                <a:cubicBezTo>
                  <a:pt x="1315655" y="24290"/>
                  <a:pt x="1315866" y="13690"/>
                  <a:pt x="1315765" y="3067"/>
                </a:cubicBezTo>
                <a:close/>
                <a:moveTo>
                  <a:pt x="703726" y="1600"/>
                </a:moveTo>
                <a:cubicBezTo>
                  <a:pt x="710583" y="4733"/>
                  <a:pt x="715248" y="8085"/>
                  <a:pt x="717723" y="11656"/>
                </a:cubicBezTo>
                <a:cubicBezTo>
                  <a:pt x="720197" y="15226"/>
                  <a:pt x="721149" y="18420"/>
                  <a:pt x="720579" y="21236"/>
                </a:cubicBezTo>
                <a:cubicBezTo>
                  <a:pt x="720009" y="24052"/>
                  <a:pt x="718586" y="25896"/>
                  <a:pt x="716309" y="26766"/>
                </a:cubicBezTo>
                <a:cubicBezTo>
                  <a:pt x="714033" y="27636"/>
                  <a:pt x="711572" y="26938"/>
                  <a:pt x="708927" y="24670"/>
                </a:cubicBezTo>
                <a:cubicBezTo>
                  <a:pt x="708716" y="20844"/>
                  <a:pt x="707938" y="16927"/>
                  <a:pt x="706593" y="12918"/>
                </a:cubicBezTo>
                <a:cubicBezTo>
                  <a:pt x="705249" y="8910"/>
                  <a:pt x="703804" y="5359"/>
                  <a:pt x="702259" y="2267"/>
                </a:cubicBezTo>
                <a:close/>
                <a:moveTo>
                  <a:pt x="379648" y="1467"/>
                </a:moveTo>
                <a:cubicBezTo>
                  <a:pt x="379727" y="1525"/>
                  <a:pt x="380605" y="2209"/>
                  <a:pt x="382280" y="3522"/>
                </a:cubicBezTo>
                <a:cubicBezTo>
                  <a:pt x="383955" y="4834"/>
                  <a:pt x="385949" y="6427"/>
                  <a:pt x="388261" y="8302"/>
                </a:cubicBezTo>
                <a:cubicBezTo>
                  <a:pt x="390573" y="10178"/>
                  <a:pt x="392725" y="11988"/>
                  <a:pt x="394716" y="13735"/>
                </a:cubicBezTo>
                <a:cubicBezTo>
                  <a:pt x="394502" y="14466"/>
                  <a:pt x="394063" y="15005"/>
                  <a:pt x="393399" y="15352"/>
                </a:cubicBezTo>
                <a:cubicBezTo>
                  <a:pt x="392735" y="15699"/>
                  <a:pt x="391930" y="15872"/>
                  <a:pt x="390982" y="15869"/>
                </a:cubicBezTo>
                <a:lnTo>
                  <a:pt x="362579" y="15869"/>
                </a:lnTo>
                <a:cubicBezTo>
                  <a:pt x="360687" y="19330"/>
                  <a:pt x="358637" y="22809"/>
                  <a:pt x="356428" y="26303"/>
                </a:cubicBezTo>
                <a:cubicBezTo>
                  <a:pt x="354219" y="29798"/>
                  <a:pt x="352002" y="32943"/>
                  <a:pt x="349777" y="35738"/>
                </a:cubicBezTo>
                <a:lnTo>
                  <a:pt x="370446" y="35738"/>
                </a:lnTo>
                <a:lnTo>
                  <a:pt x="376847" y="28937"/>
                </a:lnTo>
                <a:lnTo>
                  <a:pt x="389916" y="38938"/>
                </a:lnTo>
                <a:cubicBezTo>
                  <a:pt x="389577" y="39416"/>
                  <a:pt x="389021" y="39861"/>
                  <a:pt x="388249" y="40272"/>
                </a:cubicBezTo>
                <a:cubicBezTo>
                  <a:pt x="387476" y="40683"/>
                  <a:pt x="386521" y="40994"/>
                  <a:pt x="385382" y="41205"/>
                </a:cubicBezTo>
                <a:lnTo>
                  <a:pt x="385382" y="90011"/>
                </a:lnTo>
                <a:cubicBezTo>
                  <a:pt x="385129" y="90639"/>
                  <a:pt x="383768" y="91417"/>
                  <a:pt x="381298" y="92345"/>
                </a:cubicBezTo>
                <a:cubicBezTo>
                  <a:pt x="378828" y="93273"/>
                  <a:pt x="376367" y="93784"/>
                  <a:pt x="373914" y="93879"/>
                </a:cubicBezTo>
                <a:lnTo>
                  <a:pt x="371647" y="93879"/>
                </a:lnTo>
                <a:lnTo>
                  <a:pt x="371647" y="39472"/>
                </a:lnTo>
                <a:lnTo>
                  <a:pt x="338976" y="39472"/>
                </a:lnTo>
                <a:lnTo>
                  <a:pt x="338976" y="90678"/>
                </a:lnTo>
                <a:cubicBezTo>
                  <a:pt x="338848" y="91514"/>
                  <a:pt x="337603" y="92476"/>
                  <a:pt x="335242" y="93562"/>
                </a:cubicBezTo>
                <a:cubicBezTo>
                  <a:pt x="332881" y="94648"/>
                  <a:pt x="330169" y="95243"/>
                  <a:pt x="327108" y="95345"/>
                </a:cubicBezTo>
                <a:lnTo>
                  <a:pt x="324974" y="95345"/>
                </a:lnTo>
                <a:lnTo>
                  <a:pt x="324974" y="29737"/>
                </a:lnTo>
                <a:lnTo>
                  <a:pt x="339643" y="35738"/>
                </a:lnTo>
                <a:lnTo>
                  <a:pt x="344977" y="35738"/>
                </a:lnTo>
                <a:cubicBezTo>
                  <a:pt x="345110" y="32860"/>
                  <a:pt x="345243" y="29648"/>
                  <a:pt x="345377" y="26103"/>
                </a:cubicBezTo>
                <a:cubicBezTo>
                  <a:pt x="345510" y="22558"/>
                  <a:pt x="345643" y="19147"/>
                  <a:pt x="345777" y="15869"/>
                </a:cubicBezTo>
                <a:lnTo>
                  <a:pt x="319907" y="15869"/>
                </a:lnTo>
                <a:lnTo>
                  <a:pt x="318840" y="12135"/>
                </a:lnTo>
                <a:lnTo>
                  <a:pt x="371380" y="12135"/>
                </a:lnTo>
                <a:close/>
                <a:moveTo>
                  <a:pt x="731456" y="1200"/>
                </a:moveTo>
                <a:lnTo>
                  <a:pt x="749070" y="5734"/>
                </a:lnTo>
                <a:cubicBezTo>
                  <a:pt x="748809" y="6554"/>
                  <a:pt x="748264" y="7215"/>
                  <a:pt x="747435" y="7718"/>
                </a:cubicBezTo>
                <a:cubicBezTo>
                  <a:pt x="746607" y="8221"/>
                  <a:pt x="745462" y="8448"/>
                  <a:pt x="743999" y="8401"/>
                </a:cubicBezTo>
                <a:cubicBezTo>
                  <a:pt x="742014" y="11338"/>
                  <a:pt x="739612" y="14532"/>
                  <a:pt x="736794" y="17986"/>
                </a:cubicBezTo>
                <a:cubicBezTo>
                  <a:pt x="733975" y="21439"/>
                  <a:pt x="731040" y="24734"/>
                  <a:pt x="727989" y="27870"/>
                </a:cubicBezTo>
                <a:lnTo>
                  <a:pt x="732123" y="27870"/>
                </a:lnTo>
                <a:lnTo>
                  <a:pt x="738795" y="19069"/>
                </a:lnTo>
                <a:cubicBezTo>
                  <a:pt x="739012" y="19236"/>
                  <a:pt x="740446" y="20436"/>
                  <a:pt x="743099" y="22670"/>
                </a:cubicBezTo>
                <a:cubicBezTo>
                  <a:pt x="745751" y="24903"/>
                  <a:pt x="748319" y="27170"/>
                  <a:pt x="750805" y="29470"/>
                </a:cubicBezTo>
                <a:cubicBezTo>
                  <a:pt x="750802" y="29598"/>
                  <a:pt x="750774" y="29709"/>
                  <a:pt x="750721" y="29804"/>
                </a:cubicBezTo>
                <a:cubicBezTo>
                  <a:pt x="750668" y="29898"/>
                  <a:pt x="750607" y="30009"/>
                  <a:pt x="750538" y="30137"/>
                </a:cubicBezTo>
                <a:cubicBezTo>
                  <a:pt x="756570" y="33790"/>
                  <a:pt x="760652" y="37485"/>
                  <a:pt x="762785" y="41222"/>
                </a:cubicBezTo>
                <a:cubicBezTo>
                  <a:pt x="764917" y="44959"/>
                  <a:pt x="765700" y="48220"/>
                  <a:pt x="765133" y="51006"/>
                </a:cubicBezTo>
                <a:cubicBezTo>
                  <a:pt x="764566" y="53793"/>
                  <a:pt x="763250" y="55588"/>
                  <a:pt x="761184" y="56390"/>
                </a:cubicBezTo>
                <a:cubicBezTo>
                  <a:pt x="759119" y="57193"/>
                  <a:pt x="756904" y="56488"/>
                  <a:pt x="754541" y="54274"/>
                </a:cubicBezTo>
                <a:cubicBezTo>
                  <a:pt x="754480" y="50456"/>
                  <a:pt x="753868" y="46523"/>
                  <a:pt x="752706" y="42472"/>
                </a:cubicBezTo>
                <a:cubicBezTo>
                  <a:pt x="751544" y="38422"/>
                  <a:pt x="750199" y="34754"/>
                  <a:pt x="748670" y="31471"/>
                </a:cubicBezTo>
                <a:cubicBezTo>
                  <a:pt x="748467" y="31535"/>
                  <a:pt x="748239" y="31574"/>
                  <a:pt x="747986" y="31587"/>
                </a:cubicBezTo>
                <a:cubicBezTo>
                  <a:pt x="747733" y="31601"/>
                  <a:pt x="747471" y="31607"/>
                  <a:pt x="747202" y="31604"/>
                </a:cubicBezTo>
                <a:lnTo>
                  <a:pt x="729588" y="31604"/>
                </a:lnTo>
                <a:lnTo>
                  <a:pt x="729588" y="52273"/>
                </a:lnTo>
                <a:lnTo>
                  <a:pt x="731856" y="52273"/>
                </a:lnTo>
                <a:lnTo>
                  <a:pt x="738395" y="43606"/>
                </a:lnTo>
                <a:cubicBezTo>
                  <a:pt x="738603" y="43767"/>
                  <a:pt x="739988" y="44945"/>
                  <a:pt x="742548" y="47139"/>
                </a:cubicBezTo>
                <a:cubicBezTo>
                  <a:pt x="745108" y="49334"/>
                  <a:pt x="747594" y="51579"/>
                  <a:pt x="750004" y="53874"/>
                </a:cubicBezTo>
                <a:cubicBezTo>
                  <a:pt x="749796" y="54604"/>
                  <a:pt x="749379" y="55143"/>
                  <a:pt x="748753" y="55490"/>
                </a:cubicBezTo>
                <a:cubicBezTo>
                  <a:pt x="748127" y="55838"/>
                  <a:pt x="747344" y="56010"/>
                  <a:pt x="746401" y="56007"/>
                </a:cubicBezTo>
                <a:lnTo>
                  <a:pt x="729588" y="56007"/>
                </a:lnTo>
                <a:lnTo>
                  <a:pt x="729588" y="66542"/>
                </a:lnTo>
                <a:cubicBezTo>
                  <a:pt x="729588" y="70431"/>
                  <a:pt x="729455" y="74387"/>
                  <a:pt x="729188" y="78410"/>
                </a:cubicBezTo>
                <a:lnTo>
                  <a:pt x="731456" y="78410"/>
                </a:lnTo>
                <a:lnTo>
                  <a:pt x="738128" y="69742"/>
                </a:lnTo>
                <a:cubicBezTo>
                  <a:pt x="738245" y="69839"/>
                  <a:pt x="739279" y="70712"/>
                  <a:pt x="741230" y="72359"/>
                </a:cubicBezTo>
                <a:cubicBezTo>
                  <a:pt x="743182" y="74007"/>
                  <a:pt x="745351" y="75846"/>
                  <a:pt x="747737" y="77877"/>
                </a:cubicBezTo>
                <a:cubicBezTo>
                  <a:pt x="750048" y="76437"/>
                  <a:pt x="752894" y="74548"/>
                  <a:pt x="756273" y="72209"/>
                </a:cubicBezTo>
                <a:cubicBezTo>
                  <a:pt x="759651" y="69870"/>
                  <a:pt x="763297" y="67314"/>
                  <a:pt x="767209" y="64542"/>
                </a:cubicBezTo>
                <a:lnTo>
                  <a:pt x="767209" y="16269"/>
                </a:lnTo>
                <a:lnTo>
                  <a:pt x="748137" y="16269"/>
                </a:lnTo>
                <a:lnTo>
                  <a:pt x="746936" y="12402"/>
                </a:lnTo>
                <a:lnTo>
                  <a:pt x="766009" y="12402"/>
                </a:lnTo>
                <a:lnTo>
                  <a:pt x="772137" y="5067"/>
                </a:lnTo>
                <a:lnTo>
                  <a:pt x="785737" y="15602"/>
                </a:lnTo>
                <a:cubicBezTo>
                  <a:pt x="785397" y="16149"/>
                  <a:pt x="784807" y="16655"/>
                  <a:pt x="783967" y="17119"/>
                </a:cubicBezTo>
                <a:cubicBezTo>
                  <a:pt x="783126" y="17583"/>
                  <a:pt x="782069" y="17922"/>
                  <a:pt x="780794" y="18136"/>
                </a:cubicBezTo>
                <a:lnTo>
                  <a:pt x="780794" y="109347"/>
                </a:lnTo>
                <a:cubicBezTo>
                  <a:pt x="780869" y="112592"/>
                  <a:pt x="780497" y="115378"/>
                  <a:pt x="779679" y="117704"/>
                </a:cubicBezTo>
                <a:cubicBezTo>
                  <a:pt x="778861" y="120030"/>
                  <a:pt x="777147" y="121897"/>
                  <a:pt x="774537" y="123304"/>
                </a:cubicBezTo>
                <a:cubicBezTo>
                  <a:pt x="771927" y="124712"/>
                  <a:pt x="767973" y="125660"/>
                  <a:pt x="762673" y="126149"/>
                </a:cubicBezTo>
                <a:cubicBezTo>
                  <a:pt x="762493" y="124002"/>
                  <a:pt x="762187" y="122096"/>
                  <a:pt x="761756" y="120432"/>
                </a:cubicBezTo>
                <a:cubicBezTo>
                  <a:pt x="761325" y="118768"/>
                  <a:pt x="760653" y="117429"/>
                  <a:pt x="759738" y="116415"/>
                </a:cubicBezTo>
                <a:cubicBezTo>
                  <a:pt x="758793" y="115353"/>
                  <a:pt x="757481" y="114442"/>
                  <a:pt x="755803" y="113681"/>
                </a:cubicBezTo>
                <a:cubicBezTo>
                  <a:pt x="754124" y="112920"/>
                  <a:pt x="751745" y="112275"/>
                  <a:pt x="748665" y="111747"/>
                </a:cubicBezTo>
                <a:lnTo>
                  <a:pt x="748665" y="109881"/>
                </a:lnTo>
                <a:cubicBezTo>
                  <a:pt x="748808" y="109890"/>
                  <a:pt x="749961" y="109960"/>
                  <a:pt x="752124" y="110088"/>
                </a:cubicBezTo>
                <a:cubicBezTo>
                  <a:pt x="754287" y="110216"/>
                  <a:pt x="756606" y="110345"/>
                  <a:pt x="759081" y="110473"/>
                </a:cubicBezTo>
                <a:cubicBezTo>
                  <a:pt x="761556" y="110602"/>
                  <a:pt x="763331" y="110671"/>
                  <a:pt x="764408" y="110681"/>
                </a:cubicBezTo>
                <a:cubicBezTo>
                  <a:pt x="765516" y="110689"/>
                  <a:pt x="766267" y="110472"/>
                  <a:pt x="766659" y="110031"/>
                </a:cubicBezTo>
                <a:cubicBezTo>
                  <a:pt x="767051" y="109589"/>
                  <a:pt x="767234" y="108872"/>
                  <a:pt x="767209" y="107880"/>
                </a:cubicBezTo>
                <a:lnTo>
                  <a:pt x="767209" y="71342"/>
                </a:lnTo>
                <a:cubicBezTo>
                  <a:pt x="765736" y="73893"/>
                  <a:pt x="764080" y="76693"/>
                  <a:pt x="762240" y="79743"/>
                </a:cubicBezTo>
                <a:cubicBezTo>
                  <a:pt x="760400" y="82794"/>
                  <a:pt x="758410" y="85994"/>
                  <a:pt x="756270" y="89345"/>
                </a:cubicBezTo>
                <a:cubicBezTo>
                  <a:pt x="756328" y="90239"/>
                  <a:pt x="756178" y="91117"/>
                  <a:pt x="755819" y="91978"/>
                </a:cubicBezTo>
                <a:cubicBezTo>
                  <a:pt x="755461" y="92840"/>
                  <a:pt x="754944" y="93517"/>
                  <a:pt x="754268" y="94012"/>
                </a:cubicBezTo>
                <a:lnTo>
                  <a:pt x="746931" y="82144"/>
                </a:lnTo>
                <a:lnTo>
                  <a:pt x="746531" y="82144"/>
                </a:lnTo>
                <a:lnTo>
                  <a:pt x="728789" y="82144"/>
                </a:lnTo>
                <a:cubicBezTo>
                  <a:pt x="728073" y="90514"/>
                  <a:pt x="725508" y="98543"/>
                  <a:pt x="721094" y="106230"/>
                </a:cubicBezTo>
                <a:cubicBezTo>
                  <a:pt x="716680" y="113917"/>
                  <a:pt x="709116" y="120646"/>
                  <a:pt x="698401" y="126416"/>
                </a:cubicBezTo>
                <a:lnTo>
                  <a:pt x="697067" y="125216"/>
                </a:lnTo>
                <a:cubicBezTo>
                  <a:pt x="703223" y="118979"/>
                  <a:pt x="707646" y="112217"/>
                  <a:pt x="710335" y="104930"/>
                </a:cubicBezTo>
                <a:cubicBezTo>
                  <a:pt x="713025" y="97643"/>
                  <a:pt x="714647" y="90047"/>
                  <a:pt x="715203" y="82144"/>
                </a:cubicBezTo>
                <a:lnTo>
                  <a:pt x="697734" y="82144"/>
                </a:lnTo>
                <a:lnTo>
                  <a:pt x="696667" y="78410"/>
                </a:lnTo>
                <a:lnTo>
                  <a:pt x="715469" y="78410"/>
                </a:lnTo>
                <a:cubicBezTo>
                  <a:pt x="715625" y="74565"/>
                  <a:pt x="715714" y="70653"/>
                  <a:pt x="715736" y="66675"/>
                </a:cubicBezTo>
                <a:lnTo>
                  <a:pt x="715736" y="56007"/>
                </a:lnTo>
                <a:lnTo>
                  <a:pt x="701601" y="56007"/>
                </a:lnTo>
                <a:lnTo>
                  <a:pt x="700534" y="52273"/>
                </a:lnTo>
                <a:lnTo>
                  <a:pt x="715736" y="52273"/>
                </a:lnTo>
                <a:lnTo>
                  <a:pt x="715736" y="31604"/>
                </a:lnTo>
                <a:lnTo>
                  <a:pt x="698267" y="31604"/>
                </a:lnTo>
                <a:lnTo>
                  <a:pt x="697200" y="27870"/>
                </a:lnTo>
                <a:lnTo>
                  <a:pt x="724926" y="27870"/>
                </a:lnTo>
                <a:cubicBezTo>
                  <a:pt x="726222" y="23800"/>
                  <a:pt x="727460" y="19339"/>
                  <a:pt x="728640" y="14485"/>
                </a:cubicBezTo>
                <a:cubicBezTo>
                  <a:pt x="729819" y="9632"/>
                  <a:pt x="730758" y="5204"/>
                  <a:pt x="731456" y="1200"/>
                </a:cubicBezTo>
                <a:close/>
                <a:moveTo>
                  <a:pt x="1603001" y="1067"/>
                </a:moveTo>
                <a:lnTo>
                  <a:pt x="1624870" y="3201"/>
                </a:lnTo>
                <a:cubicBezTo>
                  <a:pt x="1624753" y="4142"/>
                  <a:pt x="1624320" y="4926"/>
                  <a:pt x="1623570" y="5551"/>
                </a:cubicBezTo>
                <a:cubicBezTo>
                  <a:pt x="1622820" y="6176"/>
                  <a:pt x="1621653" y="6593"/>
                  <a:pt x="1620069" y="6801"/>
                </a:cubicBezTo>
                <a:lnTo>
                  <a:pt x="1620069" y="30404"/>
                </a:lnTo>
                <a:lnTo>
                  <a:pt x="1634338" y="30404"/>
                </a:lnTo>
                <a:lnTo>
                  <a:pt x="1643272" y="17069"/>
                </a:lnTo>
                <a:cubicBezTo>
                  <a:pt x="1643366" y="17142"/>
                  <a:pt x="1644334" y="17988"/>
                  <a:pt x="1646176" y="19608"/>
                </a:cubicBezTo>
                <a:cubicBezTo>
                  <a:pt x="1648019" y="21227"/>
                  <a:pt x="1650172" y="23179"/>
                  <a:pt x="1652636" y="25465"/>
                </a:cubicBezTo>
                <a:cubicBezTo>
                  <a:pt x="1655101" y="27751"/>
                  <a:pt x="1657314" y="29931"/>
                  <a:pt x="1659274" y="32004"/>
                </a:cubicBezTo>
                <a:cubicBezTo>
                  <a:pt x="1659127" y="32735"/>
                  <a:pt x="1658721" y="33274"/>
                  <a:pt x="1658057" y="33621"/>
                </a:cubicBezTo>
                <a:cubicBezTo>
                  <a:pt x="1657394" y="33968"/>
                  <a:pt x="1656554" y="34140"/>
                  <a:pt x="1655540" y="34138"/>
                </a:cubicBezTo>
                <a:lnTo>
                  <a:pt x="1620069" y="34138"/>
                </a:lnTo>
                <a:lnTo>
                  <a:pt x="1620069" y="106280"/>
                </a:lnTo>
                <a:cubicBezTo>
                  <a:pt x="1620158" y="110146"/>
                  <a:pt x="1619684" y="113453"/>
                  <a:pt x="1618647" y="116202"/>
                </a:cubicBezTo>
                <a:cubicBezTo>
                  <a:pt x="1617610" y="118952"/>
                  <a:pt x="1615476" y="121153"/>
                  <a:pt x="1612246" y="122806"/>
                </a:cubicBezTo>
                <a:cubicBezTo>
                  <a:pt x="1609016" y="124458"/>
                  <a:pt x="1604156" y="125573"/>
                  <a:pt x="1597667" y="126149"/>
                </a:cubicBezTo>
                <a:cubicBezTo>
                  <a:pt x="1597425" y="123424"/>
                  <a:pt x="1597042" y="121074"/>
                  <a:pt x="1596516" y="119098"/>
                </a:cubicBezTo>
                <a:cubicBezTo>
                  <a:pt x="1595991" y="117123"/>
                  <a:pt x="1595175" y="115473"/>
                  <a:pt x="1594066" y="114148"/>
                </a:cubicBezTo>
                <a:cubicBezTo>
                  <a:pt x="1592938" y="112817"/>
                  <a:pt x="1591394" y="111678"/>
                  <a:pt x="1589432" y="110731"/>
                </a:cubicBezTo>
                <a:cubicBezTo>
                  <a:pt x="1587471" y="109783"/>
                  <a:pt x="1584659" y="109011"/>
                  <a:pt x="1580998" y="108414"/>
                </a:cubicBezTo>
                <a:lnTo>
                  <a:pt x="1580998" y="106547"/>
                </a:lnTo>
                <a:cubicBezTo>
                  <a:pt x="1581170" y="106560"/>
                  <a:pt x="1582559" y="106652"/>
                  <a:pt x="1585166" y="106823"/>
                </a:cubicBezTo>
                <a:cubicBezTo>
                  <a:pt x="1587773" y="106995"/>
                  <a:pt x="1590565" y="107166"/>
                  <a:pt x="1593543" y="107337"/>
                </a:cubicBezTo>
                <a:cubicBezTo>
                  <a:pt x="1596520" y="107508"/>
                  <a:pt x="1598650" y="107600"/>
                  <a:pt x="1599934" y="107614"/>
                </a:cubicBezTo>
                <a:cubicBezTo>
                  <a:pt x="1601053" y="107616"/>
                  <a:pt x="1601848" y="107411"/>
                  <a:pt x="1602317" y="106997"/>
                </a:cubicBezTo>
                <a:cubicBezTo>
                  <a:pt x="1602787" y="106583"/>
                  <a:pt x="1603014" y="105944"/>
                  <a:pt x="1603001" y="105080"/>
                </a:cubicBezTo>
                <a:lnTo>
                  <a:pt x="1603001" y="54274"/>
                </a:lnTo>
                <a:cubicBezTo>
                  <a:pt x="1595238" y="65933"/>
                  <a:pt x="1585626" y="76518"/>
                  <a:pt x="1574164" y="86028"/>
                </a:cubicBezTo>
                <a:cubicBezTo>
                  <a:pt x="1562701" y="95537"/>
                  <a:pt x="1549555" y="103621"/>
                  <a:pt x="1534725" y="110281"/>
                </a:cubicBezTo>
                <a:lnTo>
                  <a:pt x="1533525" y="108814"/>
                </a:lnTo>
                <a:cubicBezTo>
                  <a:pt x="1542771" y="102590"/>
                  <a:pt x="1551335" y="95376"/>
                  <a:pt x="1559217" y="87172"/>
                </a:cubicBezTo>
                <a:cubicBezTo>
                  <a:pt x="1567100" y="78967"/>
                  <a:pt x="1574034" y="70311"/>
                  <a:pt x="1580020" y="61203"/>
                </a:cubicBezTo>
                <a:cubicBezTo>
                  <a:pt x="1586006" y="52095"/>
                  <a:pt x="1590777" y="43073"/>
                  <a:pt x="1594333" y="34138"/>
                </a:cubicBezTo>
                <a:lnTo>
                  <a:pt x="1536592" y="34138"/>
                </a:lnTo>
                <a:lnTo>
                  <a:pt x="1535526" y="30404"/>
                </a:lnTo>
                <a:lnTo>
                  <a:pt x="1603001" y="30404"/>
                </a:lnTo>
                <a:close/>
                <a:moveTo>
                  <a:pt x="455257" y="1067"/>
                </a:moveTo>
                <a:lnTo>
                  <a:pt x="476460" y="2934"/>
                </a:lnTo>
                <a:cubicBezTo>
                  <a:pt x="476362" y="3870"/>
                  <a:pt x="475957" y="4665"/>
                  <a:pt x="475243" y="5317"/>
                </a:cubicBezTo>
                <a:cubicBezTo>
                  <a:pt x="474529" y="5970"/>
                  <a:pt x="473290" y="6465"/>
                  <a:pt x="471526" y="6801"/>
                </a:cubicBezTo>
                <a:lnTo>
                  <a:pt x="471526" y="27870"/>
                </a:lnTo>
                <a:lnTo>
                  <a:pt x="491528" y="27870"/>
                </a:lnTo>
                <a:lnTo>
                  <a:pt x="500196" y="17069"/>
                </a:lnTo>
                <a:cubicBezTo>
                  <a:pt x="500281" y="17122"/>
                  <a:pt x="501208" y="17801"/>
                  <a:pt x="502977" y="19104"/>
                </a:cubicBezTo>
                <a:cubicBezTo>
                  <a:pt x="504746" y="20407"/>
                  <a:pt x="506848" y="22014"/>
                  <a:pt x="509284" y="23924"/>
                </a:cubicBezTo>
                <a:cubicBezTo>
                  <a:pt x="511719" y="25835"/>
                  <a:pt x="513980" y="27728"/>
                  <a:pt x="516065" y="29604"/>
                </a:cubicBezTo>
                <a:cubicBezTo>
                  <a:pt x="515856" y="30271"/>
                  <a:pt x="515440" y="30771"/>
                  <a:pt x="514814" y="31104"/>
                </a:cubicBezTo>
                <a:cubicBezTo>
                  <a:pt x="514189" y="31437"/>
                  <a:pt x="513406" y="31604"/>
                  <a:pt x="512464" y="31604"/>
                </a:cubicBezTo>
                <a:lnTo>
                  <a:pt x="471526" y="31604"/>
                </a:lnTo>
                <a:lnTo>
                  <a:pt x="471526" y="57741"/>
                </a:lnTo>
                <a:lnTo>
                  <a:pt x="500329" y="57741"/>
                </a:lnTo>
                <a:lnTo>
                  <a:pt x="509397" y="46006"/>
                </a:lnTo>
                <a:cubicBezTo>
                  <a:pt x="509482" y="46069"/>
                  <a:pt x="510423" y="46817"/>
                  <a:pt x="512220" y="48248"/>
                </a:cubicBezTo>
                <a:cubicBezTo>
                  <a:pt x="514016" y="49680"/>
                  <a:pt x="516157" y="51415"/>
                  <a:pt x="518643" y="53454"/>
                </a:cubicBezTo>
                <a:cubicBezTo>
                  <a:pt x="521128" y="55493"/>
                  <a:pt x="523447" y="57455"/>
                  <a:pt x="525599" y="59341"/>
                </a:cubicBezTo>
                <a:cubicBezTo>
                  <a:pt x="525388" y="60072"/>
                  <a:pt x="524944" y="60610"/>
                  <a:pt x="524266" y="60958"/>
                </a:cubicBezTo>
                <a:cubicBezTo>
                  <a:pt x="523588" y="61305"/>
                  <a:pt x="522743" y="61477"/>
                  <a:pt x="521732" y="61474"/>
                </a:cubicBezTo>
                <a:lnTo>
                  <a:pt x="485661" y="61474"/>
                </a:lnTo>
                <a:lnTo>
                  <a:pt x="485661" y="63741"/>
                </a:lnTo>
                <a:lnTo>
                  <a:pt x="485661" y="104280"/>
                </a:lnTo>
                <a:cubicBezTo>
                  <a:pt x="485608" y="105330"/>
                  <a:pt x="485880" y="106063"/>
                  <a:pt x="486478" y="106480"/>
                </a:cubicBezTo>
                <a:cubicBezTo>
                  <a:pt x="487075" y="106897"/>
                  <a:pt x="488314" y="107097"/>
                  <a:pt x="490195" y="107080"/>
                </a:cubicBezTo>
                <a:lnTo>
                  <a:pt x="501129" y="107080"/>
                </a:lnTo>
                <a:cubicBezTo>
                  <a:pt x="503094" y="107083"/>
                  <a:pt x="504866" y="107077"/>
                  <a:pt x="506447" y="107063"/>
                </a:cubicBezTo>
                <a:cubicBezTo>
                  <a:pt x="508028" y="107050"/>
                  <a:pt x="509233" y="107011"/>
                  <a:pt x="510064" y="106947"/>
                </a:cubicBezTo>
                <a:cubicBezTo>
                  <a:pt x="510967" y="106891"/>
                  <a:pt x="511661" y="106702"/>
                  <a:pt x="512147" y="106380"/>
                </a:cubicBezTo>
                <a:cubicBezTo>
                  <a:pt x="512634" y="106058"/>
                  <a:pt x="513095" y="105536"/>
                  <a:pt x="513531" y="104813"/>
                </a:cubicBezTo>
                <a:cubicBezTo>
                  <a:pt x="514200" y="103480"/>
                  <a:pt x="515062" y="101113"/>
                  <a:pt x="516115" y="97712"/>
                </a:cubicBezTo>
                <a:cubicBezTo>
                  <a:pt x="517168" y="94312"/>
                  <a:pt x="518396" y="90278"/>
                  <a:pt x="519798" y="85611"/>
                </a:cubicBezTo>
                <a:lnTo>
                  <a:pt x="521324" y="85611"/>
                </a:lnTo>
                <a:lnTo>
                  <a:pt x="521732" y="105747"/>
                </a:lnTo>
                <a:cubicBezTo>
                  <a:pt x="523816" y="106597"/>
                  <a:pt x="525216" y="107564"/>
                  <a:pt x="525933" y="108647"/>
                </a:cubicBezTo>
                <a:cubicBezTo>
                  <a:pt x="526649" y="109731"/>
                  <a:pt x="526983" y="111031"/>
                  <a:pt x="526933" y="112548"/>
                </a:cubicBezTo>
                <a:cubicBezTo>
                  <a:pt x="526999" y="114768"/>
                  <a:pt x="526243" y="116609"/>
                  <a:pt x="524666" y="118069"/>
                </a:cubicBezTo>
                <a:cubicBezTo>
                  <a:pt x="523089" y="119529"/>
                  <a:pt x="520294" y="120619"/>
                  <a:pt x="516281" y="121339"/>
                </a:cubicBezTo>
                <a:cubicBezTo>
                  <a:pt x="512267" y="122058"/>
                  <a:pt x="506639" y="122417"/>
                  <a:pt x="499396" y="122415"/>
                </a:cubicBezTo>
                <a:lnTo>
                  <a:pt x="486461" y="122415"/>
                </a:lnTo>
                <a:cubicBezTo>
                  <a:pt x="479880" y="122521"/>
                  <a:pt x="475440" y="121576"/>
                  <a:pt x="473143" y="119582"/>
                </a:cubicBezTo>
                <a:cubicBezTo>
                  <a:pt x="470845" y="117587"/>
                  <a:pt x="469773" y="113909"/>
                  <a:pt x="469926" y="108547"/>
                </a:cubicBezTo>
                <a:lnTo>
                  <a:pt x="469926" y="61474"/>
                </a:lnTo>
                <a:lnTo>
                  <a:pt x="454990" y="61474"/>
                </a:lnTo>
                <a:cubicBezTo>
                  <a:pt x="454254" y="72242"/>
                  <a:pt x="452141" y="81866"/>
                  <a:pt x="448649" y="90347"/>
                </a:cubicBezTo>
                <a:cubicBezTo>
                  <a:pt x="445157" y="98828"/>
                  <a:pt x="439635" y="106101"/>
                  <a:pt x="432084" y="112167"/>
                </a:cubicBezTo>
                <a:cubicBezTo>
                  <a:pt x="424532" y="118233"/>
                  <a:pt x="414299" y="123027"/>
                  <a:pt x="401384" y="126549"/>
                </a:cubicBezTo>
                <a:lnTo>
                  <a:pt x="400717" y="124949"/>
                </a:lnTo>
                <a:cubicBezTo>
                  <a:pt x="410002" y="119972"/>
                  <a:pt x="417213" y="114309"/>
                  <a:pt x="422349" y="107959"/>
                </a:cubicBezTo>
                <a:cubicBezTo>
                  <a:pt x="427486" y="101610"/>
                  <a:pt x="431111" y="94563"/>
                  <a:pt x="433225" y="86821"/>
                </a:cubicBezTo>
                <a:cubicBezTo>
                  <a:pt x="435338" y="79078"/>
                  <a:pt x="436504" y="70630"/>
                  <a:pt x="436721" y="61474"/>
                </a:cubicBezTo>
                <a:lnTo>
                  <a:pt x="402717" y="61474"/>
                </a:lnTo>
                <a:lnTo>
                  <a:pt x="401650" y="57741"/>
                </a:lnTo>
                <a:lnTo>
                  <a:pt x="455257" y="57741"/>
                </a:lnTo>
                <a:lnTo>
                  <a:pt x="455257" y="31604"/>
                </a:lnTo>
                <a:lnTo>
                  <a:pt x="432988" y="31604"/>
                </a:lnTo>
                <a:cubicBezTo>
                  <a:pt x="426831" y="41339"/>
                  <a:pt x="419541" y="49073"/>
                  <a:pt x="411118" y="54807"/>
                </a:cubicBezTo>
                <a:lnTo>
                  <a:pt x="409518" y="53607"/>
                </a:lnTo>
                <a:cubicBezTo>
                  <a:pt x="413321" y="47417"/>
                  <a:pt x="416749" y="39994"/>
                  <a:pt x="419803" y="31337"/>
                </a:cubicBezTo>
                <a:cubicBezTo>
                  <a:pt x="422856" y="22681"/>
                  <a:pt x="425117" y="13524"/>
                  <a:pt x="426587" y="3867"/>
                </a:cubicBezTo>
                <a:lnTo>
                  <a:pt x="447523" y="9735"/>
                </a:lnTo>
                <a:cubicBezTo>
                  <a:pt x="447320" y="10618"/>
                  <a:pt x="446792" y="11318"/>
                  <a:pt x="445939" y="11835"/>
                </a:cubicBezTo>
                <a:cubicBezTo>
                  <a:pt x="445086" y="12352"/>
                  <a:pt x="443925" y="12585"/>
                  <a:pt x="442455" y="12535"/>
                </a:cubicBezTo>
                <a:cubicBezTo>
                  <a:pt x="441389" y="15274"/>
                  <a:pt x="440255" y="17930"/>
                  <a:pt x="439055" y="20503"/>
                </a:cubicBezTo>
                <a:cubicBezTo>
                  <a:pt x="437855" y="23075"/>
                  <a:pt x="436588" y="25531"/>
                  <a:pt x="435255" y="27870"/>
                </a:cubicBezTo>
                <a:lnTo>
                  <a:pt x="455257" y="27870"/>
                </a:lnTo>
                <a:close/>
                <a:moveTo>
                  <a:pt x="1465783" y="1000"/>
                </a:moveTo>
                <a:lnTo>
                  <a:pt x="1486053" y="3014"/>
                </a:lnTo>
                <a:cubicBezTo>
                  <a:pt x="1486011" y="3913"/>
                  <a:pt x="1485628" y="4718"/>
                  <a:pt x="1484902" y="5430"/>
                </a:cubicBezTo>
                <a:cubicBezTo>
                  <a:pt x="1484177" y="6143"/>
                  <a:pt x="1482961" y="6644"/>
                  <a:pt x="1481252" y="6934"/>
                </a:cubicBezTo>
                <a:cubicBezTo>
                  <a:pt x="1481119" y="14157"/>
                  <a:pt x="1481252" y="21314"/>
                  <a:pt x="1481652" y="28404"/>
                </a:cubicBezTo>
                <a:lnTo>
                  <a:pt x="1501655" y="28404"/>
                </a:lnTo>
                <a:lnTo>
                  <a:pt x="1506455" y="22403"/>
                </a:lnTo>
                <a:cubicBezTo>
                  <a:pt x="1505655" y="22475"/>
                  <a:pt x="1504822" y="22431"/>
                  <a:pt x="1503955" y="22270"/>
                </a:cubicBezTo>
                <a:cubicBezTo>
                  <a:pt x="1503088" y="22108"/>
                  <a:pt x="1502188" y="21797"/>
                  <a:pt x="1501255" y="21336"/>
                </a:cubicBezTo>
                <a:cubicBezTo>
                  <a:pt x="1500077" y="18325"/>
                  <a:pt x="1498199" y="15380"/>
                  <a:pt x="1495621" y="12502"/>
                </a:cubicBezTo>
                <a:cubicBezTo>
                  <a:pt x="1493042" y="9624"/>
                  <a:pt x="1490431" y="7279"/>
                  <a:pt x="1487786" y="5467"/>
                </a:cubicBezTo>
                <a:lnTo>
                  <a:pt x="1488720" y="4401"/>
                </a:lnTo>
                <a:cubicBezTo>
                  <a:pt x="1495775" y="4053"/>
                  <a:pt x="1501148" y="4674"/>
                  <a:pt x="1504840" y="6263"/>
                </a:cubicBezTo>
                <a:cubicBezTo>
                  <a:pt x="1508532" y="7851"/>
                  <a:pt x="1510883" y="9825"/>
                  <a:pt x="1511893" y="12184"/>
                </a:cubicBezTo>
                <a:cubicBezTo>
                  <a:pt x="1512903" y="14543"/>
                  <a:pt x="1512913" y="16705"/>
                  <a:pt x="1511923" y="18669"/>
                </a:cubicBezTo>
                <a:cubicBezTo>
                  <a:pt x="1513514" y="19897"/>
                  <a:pt x="1515665" y="21608"/>
                  <a:pt x="1518373" y="23803"/>
                </a:cubicBezTo>
                <a:cubicBezTo>
                  <a:pt x="1521082" y="25998"/>
                  <a:pt x="1523599" y="28109"/>
                  <a:pt x="1525924" y="30137"/>
                </a:cubicBezTo>
                <a:cubicBezTo>
                  <a:pt x="1525777" y="30804"/>
                  <a:pt x="1525371" y="31304"/>
                  <a:pt x="1524707" y="31637"/>
                </a:cubicBezTo>
                <a:cubicBezTo>
                  <a:pt x="1524044" y="31971"/>
                  <a:pt x="1523204" y="32137"/>
                  <a:pt x="1522190" y="32137"/>
                </a:cubicBezTo>
                <a:lnTo>
                  <a:pt x="1481785" y="32137"/>
                </a:lnTo>
                <a:cubicBezTo>
                  <a:pt x="1482297" y="39302"/>
                  <a:pt x="1483175" y="46275"/>
                  <a:pt x="1484419" y="53057"/>
                </a:cubicBezTo>
                <a:cubicBezTo>
                  <a:pt x="1485664" y="59838"/>
                  <a:pt x="1487408" y="66245"/>
                  <a:pt x="1489653" y="72276"/>
                </a:cubicBezTo>
                <a:cubicBezTo>
                  <a:pt x="1491917" y="67459"/>
                  <a:pt x="1493890" y="62591"/>
                  <a:pt x="1495571" y="57674"/>
                </a:cubicBezTo>
                <a:cubicBezTo>
                  <a:pt x="1497251" y="52757"/>
                  <a:pt x="1498657" y="47889"/>
                  <a:pt x="1499788" y="43072"/>
                </a:cubicBezTo>
                <a:lnTo>
                  <a:pt x="1520590" y="50006"/>
                </a:lnTo>
                <a:cubicBezTo>
                  <a:pt x="1520360" y="50820"/>
                  <a:pt x="1519854" y="51459"/>
                  <a:pt x="1519073" y="51923"/>
                </a:cubicBezTo>
                <a:cubicBezTo>
                  <a:pt x="1518293" y="52387"/>
                  <a:pt x="1517020" y="52593"/>
                  <a:pt x="1515256" y="52540"/>
                </a:cubicBezTo>
                <a:cubicBezTo>
                  <a:pt x="1513139" y="58366"/>
                  <a:pt x="1510572" y="64183"/>
                  <a:pt x="1507555" y="69992"/>
                </a:cubicBezTo>
                <a:cubicBezTo>
                  <a:pt x="1504538" y="75801"/>
                  <a:pt x="1500971" y="81452"/>
                  <a:pt x="1496854" y="86944"/>
                </a:cubicBezTo>
                <a:cubicBezTo>
                  <a:pt x="1500588" y="92812"/>
                  <a:pt x="1505255" y="97879"/>
                  <a:pt x="1510856" y="102146"/>
                </a:cubicBezTo>
                <a:cubicBezTo>
                  <a:pt x="1511822" y="103091"/>
                  <a:pt x="1512623" y="103535"/>
                  <a:pt x="1513256" y="103480"/>
                </a:cubicBezTo>
                <a:cubicBezTo>
                  <a:pt x="1513889" y="103424"/>
                  <a:pt x="1514556" y="102802"/>
                  <a:pt x="1515256" y="101613"/>
                </a:cubicBezTo>
                <a:cubicBezTo>
                  <a:pt x="1516381" y="99835"/>
                  <a:pt x="1517732" y="97423"/>
                  <a:pt x="1519307" y="94379"/>
                </a:cubicBezTo>
                <a:cubicBezTo>
                  <a:pt x="1520882" y="91334"/>
                  <a:pt x="1522332" y="88322"/>
                  <a:pt x="1523657" y="85344"/>
                </a:cubicBezTo>
                <a:lnTo>
                  <a:pt x="1524991" y="85611"/>
                </a:lnTo>
                <a:lnTo>
                  <a:pt x="1521924" y="108147"/>
                </a:lnTo>
                <a:cubicBezTo>
                  <a:pt x="1524299" y="112039"/>
                  <a:pt x="1525716" y="115089"/>
                  <a:pt x="1526174" y="117298"/>
                </a:cubicBezTo>
                <a:cubicBezTo>
                  <a:pt x="1526633" y="119507"/>
                  <a:pt x="1526283" y="121124"/>
                  <a:pt x="1525124" y="122149"/>
                </a:cubicBezTo>
                <a:cubicBezTo>
                  <a:pt x="1523061" y="124034"/>
                  <a:pt x="1520608" y="124857"/>
                  <a:pt x="1517765" y="124618"/>
                </a:cubicBezTo>
                <a:cubicBezTo>
                  <a:pt x="1514922" y="124379"/>
                  <a:pt x="1512064" y="123504"/>
                  <a:pt x="1509191" y="121991"/>
                </a:cubicBezTo>
                <a:cubicBezTo>
                  <a:pt x="1506319" y="120478"/>
                  <a:pt x="1503806" y="118752"/>
                  <a:pt x="1501655" y="116815"/>
                </a:cubicBezTo>
                <a:cubicBezTo>
                  <a:pt x="1498593" y="114209"/>
                  <a:pt x="1495782" y="111420"/>
                  <a:pt x="1493220" y="108447"/>
                </a:cubicBezTo>
                <a:cubicBezTo>
                  <a:pt x="1490659" y="105474"/>
                  <a:pt x="1488314" y="102352"/>
                  <a:pt x="1486186" y="99079"/>
                </a:cubicBezTo>
                <a:cubicBezTo>
                  <a:pt x="1480871" y="104433"/>
                  <a:pt x="1474798" y="109294"/>
                  <a:pt x="1467967" y="113664"/>
                </a:cubicBezTo>
                <a:cubicBezTo>
                  <a:pt x="1461136" y="118034"/>
                  <a:pt x="1453429" y="121796"/>
                  <a:pt x="1444847" y="124949"/>
                </a:cubicBezTo>
                <a:lnTo>
                  <a:pt x="1443914" y="123349"/>
                </a:lnTo>
                <a:cubicBezTo>
                  <a:pt x="1451640" y="118779"/>
                  <a:pt x="1458524" y="113550"/>
                  <a:pt x="1464567" y="107664"/>
                </a:cubicBezTo>
                <a:cubicBezTo>
                  <a:pt x="1470609" y="101777"/>
                  <a:pt x="1475860" y="95448"/>
                  <a:pt x="1480319" y="88678"/>
                </a:cubicBezTo>
                <a:cubicBezTo>
                  <a:pt x="1476421" y="80455"/>
                  <a:pt x="1473415" y="71598"/>
                  <a:pt x="1471301" y="62108"/>
                </a:cubicBezTo>
                <a:cubicBezTo>
                  <a:pt x="1469187" y="52618"/>
                  <a:pt x="1467748" y="42628"/>
                  <a:pt x="1466984" y="32137"/>
                </a:cubicBezTo>
                <a:lnTo>
                  <a:pt x="1429512" y="32137"/>
                </a:lnTo>
                <a:lnTo>
                  <a:pt x="1429512" y="53473"/>
                </a:lnTo>
                <a:lnTo>
                  <a:pt x="1445247" y="53473"/>
                </a:lnTo>
                <a:lnTo>
                  <a:pt x="1452715" y="46006"/>
                </a:lnTo>
                <a:lnTo>
                  <a:pt x="1466184" y="57207"/>
                </a:lnTo>
                <a:cubicBezTo>
                  <a:pt x="1465725" y="57743"/>
                  <a:pt x="1465075" y="58205"/>
                  <a:pt x="1464233" y="58591"/>
                </a:cubicBezTo>
                <a:cubicBezTo>
                  <a:pt x="1463391" y="58977"/>
                  <a:pt x="1462308" y="59271"/>
                  <a:pt x="1460983" y="59474"/>
                </a:cubicBezTo>
                <a:cubicBezTo>
                  <a:pt x="1460736" y="68908"/>
                  <a:pt x="1460326" y="76547"/>
                  <a:pt x="1459753" y="82391"/>
                </a:cubicBezTo>
                <a:cubicBezTo>
                  <a:pt x="1459180" y="88234"/>
                  <a:pt x="1458326" y="92752"/>
                  <a:pt x="1457190" y="95943"/>
                </a:cubicBezTo>
                <a:cubicBezTo>
                  <a:pt x="1456054" y="99134"/>
                  <a:pt x="1454518" y="101469"/>
                  <a:pt x="1452582" y="102946"/>
                </a:cubicBezTo>
                <a:cubicBezTo>
                  <a:pt x="1450798" y="104349"/>
                  <a:pt x="1448731" y="105411"/>
                  <a:pt x="1446381" y="106130"/>
                </a:cubicBezTo>
                <a:cubicBezTo>
                  <a:pt x="1444031" y="106850"/>
                  <a:pt x="1441297" y="107211"/>
                  <a:pt x="1438180" y="107214"/>
                </a:cubicBezTo>
                <a:cubicBezTo>
                  <a:pt x="1438202" y="105069"/>
                  <a:pt x="1438091" y="103157"/>
                  <a:pt x="1437846" y="101479"/>
                </a:cubicBezTo>
                <a:cubicBezTo>
                  <a:pt x="1437602" y="99801"/>
                  <a:pt x="1437091" y="98424"/>
                  <a:pt x="1436313" y="97346"/>
                </a:cubicBezTo>
                <a:cubicBezTo>
                  <a:pt x="1435510" y="96418"/>
                  <a:pt x="1434415" y="95607"/>
                  <a:pt x="1433029" y="94912"/>
                </a:cubicBezTo>
                <a:cubicBezTo>
                  <a:pt x="1431643" y="94217"/>
                  <a:pt x="1429982" y="93606"/>
                  <a:pt x="1428045" y="93078"/>
                </a:cubicBezTo>
                <a:lnTo>
                  <a:pt x="1428045" y="91345"/>
                </a:lnTo>
                <a:cubicBezTo>
                  <a:pt x="1429696" y="91484"/>
                  <a:pt x="1431596" y="91606"/>
                  <a:pt x="1433746" y="91712"/>
                </a:cubicBezTo>
                <a:cubicBezTo>
                  <a:pt x="1435896" y="91817"/>
                  <a:pt x="1437596" y="91873"/>
                  <a:pt x="1438847" y="91878"/>
                </a:cubicBezTo>
                <a:cubicBezTo>
                  <a:pt x="1439763" y="91884"/>
                  <a:pt x="1440497" y="91806"/>
                  <a:pt x="1441047" y="91645"/>
                </a:cubicBezTo>
                <a:cubicBezTo>
                  <a:pt x="1441597" y="91484"/>
                  <a:pt x="1442064" y="91206"/>
                  <a:pt x="1442447" y="90811"/>
                </a:cubicBezTo>
                <a:cubicBezTo>
                  <a:pt x="1443631" y="89820"/>
                  <a:pt x="1444531" y="86636"/>
                  <a:pt x="1445147" y="81260"/>
                </a:cubicBezTo>
                <a:cubicBezTo>
                  <a:pt x="1445764" y="75885"/>
                  <a:pt x="1446198" y="67867"/>
                  <a:pt x="1446448" y="57207"/>
                </a:cubicBezTo>
                <a:lnTo>
                  <a:pt x="1429512" y="57207"/>
                </a:lnTo>
                <a:cubicBezTo>
                  <a:pt x="1429653" y="64435"/>
                  <a:pt x="1429164" y="72219"/>
                  <a:pt x="1428045" y="80558"/>
                </a:cubicBezTo>
                <a:cubicBezTo>
                  <a:pt x="1426927" y="88898"/>
                  <a:pt x="1424334" y="97096"/>
                  <a:pt x="1420266" y="105154"/>
                </a:cubicBezTo>
                <a:cubicBezTo>
                  <a:pt x="1416199" y="113212"/>
                  <a:pt x="1409813" y="120432"/>
                  <a:pt x="1401109" y="126816"/>
                </a:cubicBezTo>
                <a:lnTo>
                  <a:pt x="1399908" y="125616"/>
                </a:lnTo>
                <a:cubicBezTo>
                  <a:pt x="1406092" y="115301"/>
                  <a:pt x="1410026" y="104160"/>
                  <a:pt x="1411710" y="92195"/>
                </a:cubicBezTo>
                <a:cubicBezTo>
                  <a:pt x="1413393" y="80230"/>
                  <a:pt x="1414127" y="68523"/>
                  <a:pt x="1413910" y="57074"/>
                </a:cubicBezTo>
                <a:lnTo>
                  <a:pt x="1413910" y="22003"/>
                </a:lnTo>
                <a:lnTo>
                  <a:pt x="1431912" y="28404"/>
                </a:lnTo>
                <a:lnTo>
                  <a:pt x="1466584" y="28404"/>
                </a:lnTo>
                <a:cubicBezTo>
                  <a:pt x="1466317" y="23941"/>
                  <a:pt x="1466117" y="19432"/>
                  <a:pt x="1465983" y="14877"/>
                </a:cubicBezTo>
                <a:cubicBezTo>
                  <a:pt x="1465850" y="10322"/>
                  <a:pt x="1465783" y="5697"/>
                  <a:pt x="1465783" y="1000"/>
                </a:cubicBezTo>
                <a:close/>
                <a:moveTo>
                  <a:pt x="1199083" y="1000"/>
                </a:moveTo>
                <a:lnTo>
                  <a:pt x="1219353" y="3014"/>
                </a:lnTo>
                <a:cubicBezTo>
                  <a:pt x="1219311" y="3913"/>
                  <a:pt x="1218927" y="4718"/>
                  <a:pt x="1218202" y="5430"/>
                </a:cubicBezTo>
                <a:cubicBezTo>
                  <a:pt x="1217477" y="6143"/>
                  <a:pt x="1216260" y="6644"/>
                  <a:pt x="1214552" y="6934"/>
                </a:cubicBezTo>
                <a:cubicBezTo>
                  <a:pt x="1214419" y="14157"/>
                  <a:pt x="1214552" y="21314"/>
                  <a:pt x="1214952" y="28404"/>
                </a:cubicBezTo>
                <a:lnTo>
                  <a:pt x="1234955" y="28404"/>
                </a:lnTo>
                <a:lnTo>
                  <a:pt x="1239755" y="22403"/>
                </a:lnTo>
                <a:cubicBezTo>
                  <a:pt x="1238955" y="22475"/>
                  <a:pt x="1238122" y="22431"/>
                  <a:pt x="1237255" y="22270"/>
                </a:cubicBezTo>
                <a:cubicBezTo>
                  <a:pt x="1236388" y="22108"/>
                  <a:pt x="1235488" y="21797"/>
                  <a:pt x="1234554" y="21336"/>
                </a:cubicBezTo>
                <a:cubicBezTo>
                  <a:pt x="1233377" y="18325"/>
                  <a:pt x="1231498" y="15380"/>
                  <a:pt x="1228920" y="12502"/>
                </a:cubicBezTo>
                <a:cubicBezTo>
                  <a:pt x="1226342" y="9624"/>
                  <a:pt x="1223731" y="7279"/>
                  <a:pt x="1221086" y="5467"/>
                </a:cubicBezTo>
                <a:lnTo>
                  <a:pt x="1222020" y="4401"/>
                </a:lnTo>
                <a:cubicBezTo>
                  <a:pt x="1229075" y="4053"/>
                  <a:pt x="1234448" y="4674"/>
                  <a:pt x="1238140" y="6263"/>
                </a:cubicBezTo>
                <a:cubicBezTo>
                  <a:pt x="1241832" y="7851"/>
                  <a:pt x="1244183" y="9825"/>
                  <a:pt x="1245193" y="12184"/>
                </a:cubicBezTo>
                <a:cubicBezTo>
                  <a:pt x="1246203" y="14543"/>
                  <a:pt x="1246213" y="16705"/>
                  <a:pt x="1245222" y="18669"/>
                </a:cubicBezTo>
                <a:cubicBezTo>
                  <a:pt x="1246814" y="19897"/>
                  <a:pt x="1248965" y="21608"/>
                  <a:pt x="1251673" y="23803"/>
                </a:cubicBezTo>
                <a:cubicBezTo>
                  <a:pt x="1254382" y="25998"/>
                  <a:pt x="1256899" y="28109"/>
                  <a:pt x="1259224" y="30137"/>
                </a:cubicBezTo>
                <a:cubicBezTo>
                  <a:pt x="1259077" y="30804"/>
                  <a:pt x="1258671" y="31304"/>
                  <a:pt x="1258007" y="31637"/>
                </a:cubicBezTo>
                <a:cubicBezTo>
                  <a:pt x="1257343" y="31971"/>
                  <a:pt x="1256504" y="32137"/>
                  <a:pt x="1255490" y="32137"/>
                </a:cubicBezTo>
                <a:lnTo>
                  <a:pt x="1215085" y="32137"/>
                </a:lnTo>
                <a:cubicBezTo>
                  <a:pt x="1215597" y="39302"/>
                  <a:pt x="1216474" y="46275"/>
                  <a:pt x="1217719" y="53057"/>
                </a:cubicBezTo>
                <a:cubicBezTo>
                  <a:pt x="1218964" y="59838"/>
                  <a:pt x="1220708" y="66245"/>
                  <a:pt x="1222953" y="72276"/>
                </a:cubicBezTo>
                <a:cubicBezTo>
                  <a:pt x="1225217" y="67459"/>
                  <a:pt x="1227190" y="62591"/>
                  <a:pt x="1228870" y="57674"/>
                </a:cubicBezTo>
                <a:cubicBezTo>
                  <a:pt x="1230551" y="52757"/>
                  <a:pt x="1231957" y="47889"/>
                  <a:pt x="1233088" y="43072"/>
                </a:cubicBezTo>
                <a:lnTo>
                  <a:pt x="1253890" y="50006"/>
                </a:lnTo>
                <a:cubicBezTo>
                  <a:pt x="1253660" y="50820"/>
                  <a:pt x="1253154" y="51459"/>
                  <a:pt x="1252373" y="51923"/>
                </a:cubicBezTo>
                <a:cubicBezTo>
                  <a:pt x="1251593" y="52387"/>
                  <a:pt x="1250320" y="52593"/>
                  <a:pt x="1248556" y="52540"/>
                </a:cubicBezTo>
                <a:cubicBezTo>
                  <a:pt x="1246439" y="58366"/>
                  <a:pt x="1243872" y="64183"/>
                  <a:pt x="1240855" y="69992"/>
                </a:cubicBezTo>
                <a:cubicBezTo>
                  <a:pt x="1237838" y="75801"/>
                  <a:pt x="1234271" y="81452"/>
                  <a:pt x="1230154" y="86944"/>
                </a:cubicBezTo>
                <a:cubicBezTo>
                  <a:pt x="1233888" y="92812"/>
                  <a:pt x="1238555" y="97879"/>
                  <a:pt x="1244156" y="102146"/>
                </a:cubicBezTo>
                <a:cubicBezTo>
                  <a:pt x="1245122" y="103091"/>
                  <a:pt x="1245922" y="103535"/>
                  <a:pt x="1246556" y="103480"/>
                </a:cubicBezTo>
                <a:cubicBezTo>
                  <a:pt x="1247189" y="103424"/>
                  <a:pt x="1247856" y="102802"/>
                  <a:pt x="1248556" y="101613"/>
                </a:cubicBezTo>
                <a:cubicBezTo>
                  <a:pt x="1249681" y="99835"/>
                  <a:pt x="1251031" y="97423"/>
                  <a:pt x="1252607" y="94379"/>
                </a:cubicBezTo>
                <a:cubicBezTo>
                  <a:pt x="1254182" y="91334"/>
                  <a:pt x="1255632" y="88322"/>
                  <a:pt x="1256957" y="85344"/>
                </a:cubicBezTo>
                <a:lnTo>
                  <a:pt x="1258291" y="85611"/>
                </a:lnTo>
                <a:lnTo>
                  <a:pt x="1255224" y="108147"/>
                </a:lnTo>
                <a:cubicBezTo>
                  <a:pt x="1257599" y="112039"/>
                  <a:pt x="1259016" y="115089"/>
                  <a:pt x="1259474" y="117298"/>
                </a:cubicBezTo>
                <a:cubicBezTo>
                  <a:pt x="1259933" y="119507"/>
                  <a:pt x="1259583" y="121124"/>
                  <a:pt x="1258424" y="122149"/>
                </a:cubicBezTo>
                <a:cubicBezTo>
                  <a:pt x="1256361" y="124034"/>
                  <a:pt x="1253908" y="124857"/>
                  <a:pt x="1251065" y="124618"/>
                </a:cubicBezTo>
                <a:cubicBezTo>
                  <a:pt x="1248222" y="124379"/>
                  <a:pt x="1245364" y="123504"/>
                  <a:pt x="1242491" y="121991"/>
                </a:cubicBezTo>
                <a:cubicBezTo>
                  <a:pt x="1239618" y="120478"/>
                  <a:pt x="1237106" y="118752"/>
                  <a:pt x="1234955" y="116815"/>
                </a:cubicBezTo>
                <a:cubicBezTo>
                  <a:pt x="1231893" y="114209"/>
                  <a:pt x="1229081" y="111420"/>
                  <a:pt x="1226520" y="108447"/>
                </a:cubicBezTo>
                <a:cubicBezTo>
                  <a:pt x="1223959" y="105474"/>
                  <a:pt x="1221614" y="102352"/>
                  <a:pt x="1219486" y="99079"/>
                </a:cubicBezTo>
                <a:cubicBezTo>
                  <a:pt x="1214171" y="104433"/>
                  <a:pt x="1208098" y="109294"/>
                  <a:pt x="1201267" y="113664"/>
                </a:cubicBezTo>
                <a:cubicBezTo>
                  <a:pt x="1194435" y="118034"/>
                  <a:pt x="1186729" y="121796"/>
                  <a:pt x="1178147" y="124949"/>
                </a:cubicBezTo>
                <a:lnTo>
                  <a:pt x="1177214" y="123349"/>
                </a:lnTo>
                <a:cubicBezTo>
                  <a:pt x="1184940" y="118779"/>
                  <a:pt x="1191824" y="113550"/>
                  <a:pt x="1197867" y="107664"/>
                </a:cubicBezTo>
                <a:cubicBezTo>
                  <a:pt x="1203909" y="101777"/>
                  <a:pt x="1209160" y="95448"/>
                  <a:pt x="1213618" y="88678"/>
                </a:cubicBezTo>
                <a:cubicBezTo>
                  <a:pt x="1209721" y="80455"/>
                  <a:pt x="1206715" y="71598"/>
                  <a:pt x="1204601" y="62108"/>
                </a:cubicBezTo>
                <a:cubicBezTo>
                  <a:pt x="1202487" y="52618"/>
                  <a:pt x="1201047" y="42628"/>
                  <a:pt x="1200284" y="32137"/>
                </a:cubicBezTo>
                <a:lnTo>
                  <a:pt x="1162812" y="32137"/>
                </a:lnTo>
                <a:lnTo>
                  <a:pt x="1162812" y="53473"/>
                </a:lnTo>
                <a:lnTo>
                  <a:pt x="1178547" y="53473"/>
                </a:lnTo>
                <a:lnTo>
                  <a:pt x="1186015" y="46006"/>
                </a:lnTo>
                <a:lnTo>
                  <a:pt x="1199483" y="57207"/>
                </a:lnTo>
                <a:cubicBezTo>
                  <a:pt x="1199025" y="57743"/>
                  <a:pt x="1198375" y="58205"/>
                  <a:pt x="1197533" y="58591"/>
                </a:cubicBezTo>
                <a:cubicBezTo>
                  <a:pt x="1196691" y="58977"/>
                  <a:pt x="1195608" y="59271"/>
                  <a:pt x="1194283" y="59474"/>
                </a:cubicBezTo>
                <a:cubicBezTo>
                  <a:pt x="1194036" y="68908"/>
                  <a:pt x="1193626" y="76547"/>
                  <a:pt x="1193053" y="82391"/>
                </a:cubicBezTo>
                <a:cubicBezTo>
                  <a:pt x="1192480" y="88234"/>
                  <a:pt x="1191626" y="92752"/>
                  <a:pt x="1190490" y="95943"/>
                </a:cubicBezTo>
                <a:cubicBezTo>
                  <a:pt x="1189354" y="99134"/>
                  <a:pt x="1187818" y="101469"/>
                  <a:pt x="1185882" y="102946"/>
                </a:cubicBezTo>
                <a:cubicBezTo>
                  <a:pt x="1184098" y="104349"/>
                  <a:pt x="1182031" y="105411"/>
                  <a:pt x="1179681" y="106130"/>
                </a:cubicBezTo>
                <a:cubicBezTo>
                  <a:pt x="1177331" y="106850"/>
                  <a:pt x="1174597" y="107211"/>
                  <a:pt x="1171480" y="107214"/>
                </a:cubicBezTo>
                <a:cubicBezTo>
                  <a:pt x="1171502" y="105069"/>
                  <a:pt x="1171391" y="103157"/>
                  <a:pt x="1171146" y="101479"/>
                </a:cubicBezTo>
                <a:cubicBezTo>
                  <a:pt x="1170902" y="99801"/>
                  <a:pt x="1170391" y="98424"/>
                  <a:pt x="1169613" y="97346"/>
                </a:cubicBezTo>
                <a:cubicBezTo>
                  <a:pt x="1168810" y="96418"/>
                  <a:pt x="1167716" y="95607"/>
                  <a:pt x="1166329" y="94912"/>
                </a:cubicBezTo>
                <a:cubicBezTo>
                  <a:pt x="1164943" y="94217"/>
                  <a:pt x="1163282" y="93606"/>
                  <a:pt x="1161345" y="93078"/>
                </a:cubicBezTo>
                <a:lnTo>
                  <a:pt x="1161345" y="91345"/>
                </a:lnTo>
                <a:cubicBezTo>
                  <a:pt x="1162996" y="91484"/>
                  <a:pt x="1164896" y="91606"/>
                  <a:pt x="1167046" y="91712"/>
                </a:cubicBezTo>
                <a:cubicBezTo>
                  <a:pt x="1169196" y="91817"/>
                  <a:pt x="1170896" y="91873"/>
                  <a:pt x="1172147" y="91878"/>
                </a:cubicBezTo>
                <a:cubicBezTo>
                  <a:pt x="1173063" y="91884"/>
                  <a:pt x="1173797" y="91806"/>
                  <a:pt x="1174347" y="91645"/>
                </a:cubicBezTo>
                <a:cubicBezTo>
                  <a:pt x="1174897" y="91484"/>
                  <a:pt x="1175364" y="91206"/>
                  <a:pt x="1175747" y="90811"/>
                </a:cubicBezTo>
                <a:cubicBezTo>
                  <a:pt x="1176931" y="89820"/>
                  <a:pt x="1177831" y="86636"/>
                  <a:pt x="1178447" y="81260"/>
                </a:cubicBezTo>
                <a:cubicBezTo>
                  <a:pt x="1179064" y="75885"/>
                  <a:pt x="1179498" y="67867"/>
                  <a:pt x="1179748" y="57207"/>
                </a:cubicBezTo>
                <a:lnTo>
                  <a:pt x="1162812" y="57207"/>
                </a:lnTo>
                <a:cubicBezTo>
                  <a:pt x="1162953" y="64435"/>
                  <a:pt x="1162464" y="72219"/>
                  <a:pt x="1161345" y="80558"/>
                </a:cubicBezTo>
                <a:cubicBezTo>
                  <a:pt x="1160227" y="88898"/>
                  <a:pt x="1157634" y="97096"/>
                  <a:pt x="1153566" y="105154"/>
                </a:cubicBezTo>
                <a:cubicBezTo>
                  <a:pt x="1149499" y="113212"/>
                  <a:pt x="1143113" y="120432"/>
                  <a:pt x="1134409" y="126816"/>
                </a:cubicBezTo>
                <a:lnTo>
                  <a:pt x="1133208" y="125616"/>
                </a:lnTo>
                <a:cubicBezTo>
                  <a:pt x="1139392" y="115301"/>
                  <a:pt x="1143326" y="104160"/>
                  <a:pt x="1145010" y="92195"/>
                </a:cubicBezTo>
                <a:cubicBezTo>
                  <a:pt x="1146693" y="80230"/>
                  <a:pt x="1147427" y="68523"/>
                  <a:pt x="1147210" y="57074"/>
                </a:cubicBezTo>
                <a:lnTo>
                  <a:pt x="1147210" y="22003"/>
                </a:lnTo>
                <a:lnTo>
                  <a:pt x="1165212" y="28404"/>
                </a:lnTo>
                <a:lnTo>
                  <a:pt x="1199883" y="28404"/>
                </a:lnTo>
                <a:cubicBezTo>
                  <a:pt x="1199617" y="23941"/>
                  <a:pt x="1199417" y="19432"/>
                  <a:pt x="1199283" y="14877"/>
                </a:cubicBezTo>
                <a:cubicBezTo>
                  <a:pt x="1199150" y="10322"/>
                  <a:pt x="1199083" y="5697"/>
                  <a:pt x="1199083" y="1000"/>
                </a:cubicBezTo>
                <a:close/>
                <a:moveTo>
                  <a:pt x="30004" y="934"/>
                </a:moveTo>
                <a:lnTo>
                  <a:pt x="50540" y="7868"/>
                </a:lnTo>
                <a:cubicBezTo>
                  <a:pt x="50281" y="8746"/>
                  <a:pt x="49731" y="9424"/>
                  <a:pt x="48890" y="9901"/>
                </a:cubicBezTo>
                <a:cubicBezTo>
                  <a:pt x="48048" y="10379"/>
                  <a:pt x="46864" y="10590"/>
                  <a:pt x="45339" y="10535"/>
                </a:cubicBezTo>
                <a:cubicBezTo>
                  <a:pt x="43408" y="15341"/>
                  <a:pt x="41336" y="19964"/>
                  <a:pt x="39122" y="24403"/>
                </a:cubicBezTo>
                <a:cubicBezTo>
                  <a:pt x="36907" y="28843"/>
                  <a:pt x="34535" y="33065"/>
                  <a:pt x="32004" y="37071"/>
                </a:cubicBezTo>
                <a:lnTo>
                  <a:pt x="39472" y="39872"/>
                </a:lnTo>
                <a:cubicBezTo>
                  <a:pt x="39219" y="40536"/>
                  <a:pt x="38758" y="41075"/>
                  <a:pt x="38088" y="41489"/>
                </a:cubicBezTo>
                <a:cubicBezTo>
                  <a:pt x="37419" y="41903"/>
                  <a:pt x="36457" y="42208"/>
                  <a:pt x="35204" y="42405"/>
                </a:cubicBezTo>
                <a:lnTo>
                  <a:pt x="35204" y="121615"/>
                </a:lnTo>
                <a:cubicBezTo>
                  <a:pt x="34999" y="122265"/>
                  <a:pt x="33677" y="123132"/>
                  <a:pt x="31237" y="124216"/>
                </a:cubicBezTo>
                <a:cubicBezTo>
                  <a:pt x="28798" y="125299"/>
                  <a:pt x="26076" y="125899"/>
                  <a:pt x="23070" y="126016"/>
                </a:cubicBezTo>
                <a:lnTo>
                  <a:pt x="20136" y="126016"/>
                </a:lnTo>
                <a:lnTo>
                  <a:pt x="20136" y="53340"/>
                </a:lnTo>
                <a:cubicBezTo>
                  <a:pt x="17263" y="56677"/>
                  <a:pt x="14274" y="59805"/>
                  <a:pt x="11168" y="62725"/>
                </a:cubicBezTo>
                <a:cubicBezTo>
                  <a:pt x="8062" y="65644"/>
                  <a:pt x="4873" y="68339"/>
                  <a:pt x="1600" y="70809"/>
                </a:cubicBezTo>
                <a:lnTo>
                  <a:pt x="0" y="69609"/>
                </a:lnTo>
                <a:cubicBezTo>
                  <a:pt x="6001" y="61205"/>
                  <a:pt x="11702" y="50976"/>
                  <a:pt x="17102" y="38922"/>
                </a:cubicBezTo>
                <a:cubicBezTo>
                  <a:pt x="22503" y="26867"/>
                  <a:pt x="26803" y="14205"/>
                  <a:pt x="30004" y="934"/>
                </a:cubicBezTo>
                <a:close/>
                <a:moveTo>
                  <a:pt x="62941" y="867"/>
                </a:moveTo>
                <a:lnTo>
                  <a:pt x="84277" y="2881"/>
                </a:lnTo>
                <a:cubicBezTo>
                  <a:pt x="84097" y="3960"/>
                  <a:pt x="83624" y="4811"/>
                  <a:pt x="82860" y="5434"/>
                </a:cubicBezTo>
                <a:cubicBezTo>
                  <a:pt x="82097" y="6056"/>
                  <a:pt x="80924" y="6468"/>
                  <a:pt x="79343" y="6668"/>
                </a:cubicBezTo>
                <a:cubicBezTo>
                  <a:pt x="79285" y="12396"/>
                  <a:pt x="79235" y="17941"/>
                  <a:pt x="79193" y="23303"/>
                </a:cubicBezTo>
                <a:cubicBezTo>
                  <a:pt x="79152" y="28665"/>
                  <a:pt x="79068" y="33877"/>
                  <a:pt x="78943" y="38938"/>
                </a:cubicBezTo>
                <a:lnTo>
                  <a:pt x="102280" y="38938"/>
                </a:lnTo>
                <a:lnTo>
                  <a:pt x="110681" y="27870"/>
                </a:lnTo>
                <a:cubicBezTo>
                  <a:pt x="110762" y="27930"/>
                  <a:pt x="111651" y="28640"/>
                  <a:pt x="113350" y="29999"/>
                </a:cubicBezTo>
                <a:cubicBezTo>
                  <a:pt x="115049" y="31358"/>
                  <a:pt x="117070" y="33006"/>
                  <a:pt x="119413" y="34943"/>
                </a:cubicBezTo>
                <a:cubicBezTo>
                  <a:pt x="121756" y="36880"/>
                  <a:pt x="123935" y="38745"/>
                  <a:pt x="125949" y="40539"/>
                </a:cubicBezTo>
                <a:cubicBezTo>
                  <a:pt x="125744" y="41269"/>
                  <a:pt x="125321" y="41808"/>
                  <a:pt x="124681" y="42155"/>
                </a:cubicBezTo>
                <a:cubicBezTo>
                  <a:pt x="124040" y="42503"/>
                  <a:pt x="123214" y="42675"/>
                  <a:pt x="122202" y="42672"/>
                </a:cubicBezTo>
                <a:lnTo>
                  <a:pt x="94945" y="42672"/>
                </a:lnTo>
                <a:lnTo>
                  <a:pt x="94945" y="44806"/>
                </a:lnTo>
                <a:lnTo>
                  <a:pt x="94945" y="104680"/>
                </a:lnTo>
                <a:cubicBezTo>
                  <a:pt x="94901" y="105736"/>
                  <a:pt x="95123" y="106491"/>
                  <a:pt x="95612" y="106947"/>
                </a:cubicBezTo>
                <a:cubicBezTo>
                  <a:pt x="96101" y="107402"/>
                  <a:pt x="97123" y="107625"/>
                  <a:pt x="98679" y="107614"/>
                </a:cubicBezTo>
                <a:lnTo>
                  <a:pt x="105880" y="107614"/>
                </a:lnTo>
                <a:cubicBezTo>
                  <a:pt x="107291" y="107616"/>
                  <a:pt x="108569" y="107611"/>
                  <a:pt x="109714" y="107597"/>
                </a:cubicBezTo>
                <a:cubicBezTo>
                  <a:pt x="110858" y="107583"/>
                  <a:pt x="111803" y="107544"/>
                  <a:pt x="112548" y="107480"/>
                </a:cubicBezTo>
                <a:cubicBezTo>
                  <a:pt x="113142" y="107436"/>
                  <a:pt x="113653" y="107291"/>
                  <a:pt x="114081" y="107047"/>
                </a:cubicBezTo>
                <a:cubicBezTo>
                  <a:pt x="114509" y="106802"/>
                  <a:pt x="114887" y="106325"/>
                  <a:pt x="115215" y="105613"/>
                </a:cubicBezTo>
                <a:cubicBezTo>
                  <a:pt x="115898" y="104291"/>
                  <a:pt x="116731" y="101868"/>
                  <a:pt x="117715" y="98346"/>
                </a:cubicBezTo>
                <a:cubicBezTo>
                  <a:pt x="118698" y="94823"/>
                  <a:pt x="119732" y="90934"/>
                  <a:pt x="120815" y="86678"/>
                </a:cubicBezTo>
                <a:lnTo>
                  <a:pt x="122341" y="86678"/>
                </a:lnTo>
                <a:lnTo>
                  <a:pt x="122749" y="106680"/>
                </a:lnTo>
                <a:cubicBezTo>
                  <a:pt x="124635" y="107464"/>
                  <a:pt x="125897" y="108364"/>
                  <a:pt x="126533" y="109380"/>
                </a:cubicBezTo>
                <a:cubicBezTo>
                  <a:pt x="127169" y="110397"/>
                  <a:pt x="127463" y="111631"/>
                  <a:pt x="127416" y="113081"/>
                </a:cubicBezTo>
                <a:cubicBezTo>
                  <a:pt x="127578" y="116015"/>
                  <a:pt x="125985" y="118215"/>
                  <a:pt x="122637" y="119682"/>
                </a:cubicBezTo>
                <a:cubicBezTo>
                  <a:pt x="119290" y="121149"/>
                  <a:pt x="113215" y="121882"/>
                  <a:pt x="104413" y="121882"/>
                </a:cubicBezTo>
                <a:lnTo>
                  <a:pt x="94545" y="121882"/>
                </a:lnTo>
                <a:cubicBezTo>
                  <a:pt x="88695" y="121971"/>
                  <a:pt x="84794" y="121060"/>
                  <a:pt x="82844" y="119148"/>
                </a:cubicBezTo>
                <a:cubicBezTo>
                  <a:pt x="80894" y="117237"/>
                  <a:pt x="79993" y="113792"/>
                  <a:pt x="80143" y="108814"/>
                </a:cubicBezTo>
                <a:lnTo>
                  <a:pt x="80143" y="42672"/>
                </a:lnTo>
                <a:lnTo>
                  <a:pt x="78810" y="42672"/>
                </a:lnTo>
                <a:cubicBezTo>
                  <a:pt x="78505" y="54807"/>
                  <a:pt x="77219" y="66008"/>
                  <a:pt x="74953" y="76276"/>
                </a:cubicBezTo>
                <a:cubicBezTo>
                  <a:pt x="72687" y="86544"/>
                  <a:pt x="68605" y="95879"/>
                  <a:pt x="62709" y="104280"/>
                </a:cubicBezTo>
                <a:cubicBezTo>
                  <a:pt x="56813" y="112681"/>
                  <a:pt x="48267" y="120148"/>
                  <a:pt x="37071" y="126683"/>
                </a:cubicBezTo>
                <a:lnTo>
                  <a:pt x="35605" y="124682"/>
                </a:lnTo>
                <a:cubicBezTo>
                  <a:pt x="42896" y="117494"/>
                  <a:pt x="48479" y="109705"/>
                  <a:pt x="52352" y="101316"/>
                </a:cubicBezTo>
                <a:cubicBezTo>
                  <a:pt x="56226" y="92928"/>
                  <a:pt x="58914" y="83865"/>
                  <a:pt x="60418" y="74128"/>
                </a:cubicBezTo>
                <a:cubicBezTo>
                  <a:pt x="61921" y="64391"/>
                  <a:pt x="62762" y="53906"/>
                  <a:pt x="62941" y="42672"/>
                </a:cubicBezTo>
                <a:lnTo>
                  <a:pt x="42139" y="42672"/>
                </a:lnTo>
                <a:lnTo>
                  <a:pt x="41072" y="38938"/>
                </a:lnTo>
                <a:lnTo>
                  <a:pt x="62941" y="38938"/>
                </a:lnTo>
                <a:cubicBezTo>
                  <a:pt x="63000" y="33014"/>
                  <a:pt x="63016" y="26894"/>
                  <a:pt x="62991" y="20578"/>
                </a:cubicBezTo>
                <a:cubicBezTo>
                  <a:pt x="62966" y="14262"/>
                  <a:pt x="62950" y="7691"/>
                  <a:pt x="62941" y="867"/>
                </a:cubicBezTo>
                <a:close/>
                <a:moveTo>
                  <a:pt x="856012" y="734"/>
                </a:moveTo>
                <a:lnTo>
                  <a:pt x="874681" y="2480"/>
                </a:lnTo>
                <a:cubicBezTo>
                  <a:pt x="874581" y="3363"/>
                  <a:pt x="874214" y="4102"/>
                  <a:pt x="873581" y="4698"/>
                </a:cubicBezTo>
                <a:cubicBezTo>
                  <a:pt x="872947" y="5293"/>
                  <a:pt x="871847" y="5727"/>
                  <a:pt x="870280" y="6001"/>
                </a:cubicBezTo>
                <a:lnTo>
                  <a:pt x="870280" y="22136"/>
                </a:lnTo>
                <a:lnTo>
                  <a:pt x="872147" y="22136"/>
                </a:lnTo>
                <a:lnTo>
                  <a:pt x="879081" y="12535"/>
                </a:lnTo>
                <a:cubicBezTo>
                  <a:pt x="879301" y="12688"/>
                  <a:pt x="880762" y="13882"/>
                  <a:pt x="883465" y="16119"/>
                </a:cubicBezTo>
                <a:cubicBezTo>
                  <a:pt x="886168" y="18355"/>
                  <a:pt x="888797" y="20717"/>
                  <a:pt x="891350" y="23203"/>
                </a:cubicBezTo>
                <a:lnTo>
                  <a:pt x="890950" y="21736"/>
                </a:lnTo>
                <a:lnTo>
                  <a:pt x="910152" y="21736"/>
                </a:lnTo>
                <a:lnTo>
                  <a:pt x="910152" y="1000"/>
                </a:lnTo>
                <a:lnTo>
                  <a:pt x="929888" y="2746"/>
                </a:lnTo>
                <a:cubicBezTo>
                  <a:pt x="929791" y="3699"/>
                  <a:pt x="929385" y="4499"/>
                  <a:pt x="928671" y="5148"/>
                </a:cubicBezTo>
                <a:cubicBezTo>
                  <a:pt x="927957" y="5796"/>
                  <a:pt x="926718" y="6258"/>
                  <a:pt x="924954" y="6534"/>
                </a:cubicBezTo>
                <a:lnTo>
                  <a:pt x="924954" y="21736"/>
                </a:lnTo>
                <a:lnTo>
                  <a:pt x="932155" y="21736"/>
                </a:lnTo>
                <a:lnTo>
                  <a:pt x="939622" y="12002"/>
                </a:lnTo>
                <a:cubicBezTo>
                  <a:pt x="939694" y="12054"/>
                  <a:pt x="940469" y="12690"/>
                  <a:pt x="941949" y="13908"/>
                </a:cubicBezTo>
                <a:cubicBezTo>
                  <a:pt x="943428" y="15126"/>
                  <a:pt x="945181" y="16611"/>
                  <a:pt x="947209" y="18363"/>
                </a:cubicBezTo>
                <a:cubicBezTo>
                  <a:pt x="949236" y="20115"/>
                  <a:pt x="951108" y="21817"/>
                  <a:pt x="952824" y="23470"/>
                </a:cubicBezTo>
                <a:cubicBezTo>
                  <a:pt x="952674" y="24200"/>
                  <a:pt x="952274" y="24739"/>
                  <a:pt x="951624" y="25087"/>
                </a:cubicBezTo>
                <a:cubicBezTo>
                  <a:pt x="950974" y="25434"/>
                  <a:pt x="950174" y="25606"/>
                  <a:pt x="949224" y="25603"/>
                </a:cubicBezTo>
                <a:lnTo>
                  <a:pt x="927621" y="25603"/>
                </a:lnTo>
                <a:cubicBezTo>
                  <a:pt x="930852" y="31179"/>
                  <a:pt x="934958" y="35996"/>
                  <a:pt x="939939" y="40055"/>
                </a:cubicBezTo>
                <a:cubicBezTo>
                  <a:pt x="944920" y="44114"/>
                  <a:pt x="950193" y="47164"/>
                  <a:pt x="955758" y="49206"/>
                </a:cubicBezTo>
                <a:lnTo>
                  <a:pt x="955491" y="50673"/>
                </a:lnTo>
                <a:cubicBezTo>
                  <a:pt x="952810" y="51345"/>
                  <a:pt x="950538" y="52801"/>
                  <a:pt x="948673" y="55040"/>
                </a:cubicBezTo>
                <a:cubicBezTo>
                  <a:pt x="946809" y="57279"/>
                  <a:pt x="945437" y="60269"/>
                  <a:pt x="944556" y="64008"/>
                </a:cubicBezTo>
                <a:cubicBezTo>
                  <a:pt x="939781" y="59808"/>
                  <a:pt x="935797" y="54607"/>
                  <a:pt x="932605" y="48406"/>
                </a:cubicBezTo>
                <a:cubicBezTo>
                  <a:pt x="929413" y="42205"/>
                  <a:pt x="926862" y="35004"/>
                  <a:pt x="924954" y="26803"/>
                </a:cubicBezTo>
                <a:lnTo>
                  <a:pt x="924954" y="62675"/>
                </a:lnTo>
                <a:cubicBezTo>
                  <a:pt x="924798" y="63425"/>
                  <a:pt x="923476" y="64258"/>
                  <a:pt x="920987" y="65175"/>
                </a:cubicBezTo>
                <a:cubicBezTo>
                  <a:pt x="918497" y="66092"/>
                  <a:pt x="915775" y="66592"/>
                  <a:pt x="912819" y="66675"/>
                </a:cubicBezTo>
                <a:lnTo>
                  <a:pt x="910152" y="66675"/>
                </a:lnTo>
                <a:lnTo>
                  <a:pt x="910152" y="43472"/>
                </a:lnTo>
                <a:cubicBezTo>
                  <a:pt x="903084" y="50562"/>
                  <a:pt x="894283" y="56518"/>
                  <a:pt x="883749" y="61341"/>
                </a:cubicBezTo>
                <a:lnTo>
                  <a:pt x="882682" y="59474"/>
                </a:lnTo>
                <a:cubicBezTo>
                  <a:pt x="888210" y="55096"/>
                  <a:pt x="892889" y="50017"/>
                  <a:pt x="896717" y="44239"/>
                </a:cubicBezTo>
                <a:cubicBezTo>
                  <a:pt x="900545" y="38460"/>
                  <a:pt x="903557" y="32249"/>
                  <a:pt x="905751" y="25603"/>
                </a:cubicBezTo>
                <a:lnTo>
                  <a:pt x="892016" y="25603"/>
                </a:lnTo>
                <a:lnTo>
                  <a:pt x="891616" y="24403"/>
                </a:lnTo>
                <a:cubicBezTo>
                  <a:pt x="891402" y="24873"/>
                  <a:pt x="890997" y="25234"/>
                  <a:pt x="890400" y="25487"/>
                </a:cubicBezTo>
                <a:cubicBezTo>
                  <a:pt x="889802" y="25739"/>
                  <a:pt x="889097" y="25867"/>
                  <a:pt x="888283" y="25870"/>
                </a:cubicBezTo>
                <a:lnTo>
                  <a:pt x="870280" y="25870"/>
                </a:lnTo>
                <a:lnTo>
                  <a:pt x="870280" y="31204"/>
                </a:lnTo>
                <a:cubicBezTo>
                  <a:pt x="877747" y="32266"/>
                  <a:pt x="882983" y="34117"/>
                  <a:pt x="885989" y="36757"/>
                </a:cubicBezTo>
                <a:cubicBezTo>
                  <a:pt x="888994" y="39396"/>
                  <a:pt x="890376" y="42052"/>
                  <a:pt x="890133" y="44722"/>
                </a:cubicBezTo>
                <a:cubicBezTo>
                  <a:pt x="889890" y="47393"/>
                  <a:pt x="888630" y="49307"/>
                  <a:pt x="886351" y="50463"/>
                </a:cubicBezTo>
                <a:cubicBezTo>
                  <a:pt x="884073" y="51619"/>
                  <a:pt x="881383" y="51244"/>
                  <a:pt x="878281" y="49340"/>
                </a:cubicBezTo>
                <a:cubicBezTo>
                  <a:pt x="877773" y="46828"/>
                  <a:pt x="876789" y="44283"/>
                  <a:pt x="875331" y="41705"/>
                </a:cubicBezTo>
                <a:cubicBezTo>
                  <a:pt x="873872" y="39127"/>
                  <a:pt x="872189" y="36782"/>
                  <a:pt x="870280" y="34671"/>
                </a:cubicBezTo>
                <a:lnTo>
                  <a:pt x="870280" y="62808"/>
                </a:lnTo>
                <a:cubicBezTo>
                  <a:pt x="870133" y="63558"/>
                  <a:pt x="868861" y="64391"/>
                  <a:pt x="866463" y="65308"/>
                </a:cubicBezTo>
                <a:cubicBezTo>
                  <a:pt x="864066" y="66225"/>
                  <a:pt x="861426" y="66725"/>
                  <a:pt x="858546" y="66808"/>
                </a:cubicBezTo>
                <a:lnTo>
                  <a:pt x="856012" y="66808"/>
                </a:lnTo>
                <a:lnTo>
                  <a:pt x="856012" y="44406"/>
                </a:lnTo>
                <a:cubicBezTo>
                  <a:pt x="852731" y="48406"/>
                  <a:pt x="848992" y="52140"/>
                  <a:pt x="844794" y="55607"/>
                </a:cubicBezTo>
                <a:cubicBezTo>
                  <a:pt x="840596" y="59074"/>
                  <a:pt x="836023" y="62275"/>
                  <a:pt x="831075" y="65208"/>
                </a:cubicBezTo>
                <a:lnTo>
                  <a:pt x="829609" y="63341"/>
                </a:lnTo>
                <a:cubicBezTo>
                  <a:pt x="834618" y="58338"/>
                  <a:pt x="838901" y="52609"/>
                  <a:pt x="842460" y="46156"/>
                </a:cubicBezTo>
                <a:cubicBezTo>
                  <a:pt x="846019" y="39702"/>
                  <a:pt x="848803" y="32940"/>
                  <a:pt x="850811" y="25870"/>
                </a:cubicBezTo>
                <a:lnTo>
                  <a:pt x="833476" y="25870"/>
                </a:lnTo>
                <a:lnTo>
                  <a:pt x="832409" y="22136"/>
                </a:lnTo>
                <a:lnTo>
                  <a:pt x="856012" y="22136"/>
                </a:lnTo>
                <a:close/>
                <a:moveTo>
                  <a:pt x="987362" y="534"/>
                </a:moveTo>
                <a:lnTo>
                  <a:pt x="1006831" y="2534"/>
                </a:lnTo>
                <a:cubicBezTo>
                  <a:pt x="1006675" y="3339"/>
                  <a:pt x="1006286" y="4028"/>
                  <a:pt x="1005664" y="4601"/>
                </a:cubicBezTo>
                <a:cubicBezTo>
                  <a:pt x="1005042" y="5173"/>
                  <a:pt x="1003919" y="5595"/>
                  <a:pt x="1002297" y="5868"/>
                </a:cubicBezTo>
                <a:lnTo>
                  <a:pt x="1002297" y="23470"/>
                </a:lnTo>
                <a:lnTo>
                  <a:pt x="1004830" y="23470"/>
                </a:lnTo>
                <a:lnTo>
                  <a:pt x="1012031" y="12802"/>
                </a:lnTo>
                <a:cubicBezTo>
                  <a:pt x="1012105" y="12862"/>
                  <a:pt x="1012892" y="13557"/>
                  <a:pt x="1014392" y="14886"/>
                </a:cubicBezTo>
                <a:cubicBezTo>
                  <a:pt x="1015893" y="16215"/>
                  <a:pt x="1017667" y="17819"/>
                  <a:pt x="1019716" y="19696"/>
                </a:cubicBezTo>
                <a:cubicBezTo>
                  <a:pt x="1021765" y="21574"/>
                  <a:pt x="1023648" y="23365"/>
                  <a:pt x="1025366" y="25070"/>
                </a:cubicBezTo>
                <a:cubicBezTo>
                  <a:pt x="1025158" y="25801"/>
                  <a:pt x="1024741" y="26340"/>
                  <a:pt x="1024116" y="26687"/>
                </a:cubicBezTo>
                <a:cubicBezTo>
                  <a:pt x="1023491" y="27034"/>
                  <a:pt x="1022708" y="27206"/>
                  <a:pt x="1021766" y="27204"/>
                </a:cubicBezTo>
                <a:lnTo>
                  <a:pt x="1002297" y="27204"/>
                </a:lnTo>
                <a:lnTo>
                  <a:pt x="1002297" y="37206"/>
                </a:lnTo>
                <a:cubicBezTo>
                  <a:pt x="1010214" y="39237"/>
                  <a:pt x="1015690" y="41901"/>
                  <a:pt x="1018726" y="45199"/>
                </a:cubicBezTo>
                <a:cubicBezTo>
                  <a:pt x="1021761" y="48497"/>
                  <a:pt x="1023058" y="51645"/>
                  <a:pt x="1022616" y="54643"/>
                </a:cubicBezTo>
                <a:cubicBezTo>
                  <a:pt x="1022174" y="57641"/>
                  <a:pt x="1020695" y="59705"/>
                  <a:pt x="1018180" y="60836"/>
                </a:cubicBezTo>
                <a:cubicBezTo>
                  <a:pt x="1015665" y="61967"/>
                  <a:pt x="1012815" y="61381"/>
                  <a:pt x="1009631" y="59077"/>
                </a:cubicBezTo>
                <a:cubicBezTo>
                  <a:pt x="1009325" y="55902"/>
                  <a:pt x="1008503" y="52751"/>
                  <a:pt x="1007164" y="49625"/>
                </a:cubicBezTo>
                <a:cubicBezTo>
                  <a:pt x="1005825" y="46499"/>
                  <a:pt x="1004203" y="43649"/>
                  <a:pt x="1002297" y="41073"/>
                </a:cubicBezTo>
                <a:lnTo>
                  <a:pt x="1002297" y="77081"/>
                </a:lnTo>
                <a:cubicBezTo>
                  <a:pt x="1002141" y="77912"/>
                  <a:pt x="1000819" y="78851"/>
                  <a:pt x="998330" y="79899"/>
                </a:cubicBezTo>
                <a:cubicBezTo>
                  <a:pt x="995840" y="80946"/>
                  <a:pt x="993118" y="81519"/>
                  <a:pt x="990162" y="81616"/>
                </a:cubicBezTo>
                <a:lnTo>
                  <a:pt x="987362" y="81616"/>
                </a:lnTo>
                <a:lnTo>
                  <a:pt x="987362" y="53209"/>
                </a:lnTo>
                <a:cubicBezTo>
                  <a:pt x="984217" y="57682"/>
                  <a:pt x="980639" y="61872"/>
                  <a:pt x="976627" y="65779"/>
                </a:cubicBezTo>
                <a:cubicBezTo>
                  <a:pt x="972615" y="69685"/>
                  <a:pt x="968237" y="73275"/>
                  <a:pt x="963492" y="76548"/>
                </a:cubicBezTo>
                <a:lnTo>
                  <a:pt x="962025" y="74948"/>
                </a:lnTo>
                <a:cubicBezTo>
                  <a:pt x="967162" y="68557"/>
                  <a:pt x="971490" y="61200"/>
                  <a:pt x="975010" y="52876"/>
                </a:cubicBezTo>
                <a:cubicBezTo>
                  <a:pt x="978530" y="44552"/>
                  <a:pt x="981225" y="35994"/>
                  <a:pt x="983094" y="27204"/>
                </a:cubicBezTo>
                <a:lnTo>
                  <a:pt x="965092" y="27204"/>
                </a:lnTo>
                <a:lnTo>
                  <a:pt x="964025" y="23470"/>
                </a:lnTo>
                <a:lnTo>
                  <a:pt x="987362" y="23470"/>
                </a:lnTo>
                <a:close/>
                <a:moveTo>
                  <a:pt x="227762" y="400"/>
                </a:moveTo>
                <a:lnTo>
                  <a:pt x="241897" y="14802"/>
                </a:lnTo>
                <a:cubicBezTo>
                  <a:pt x="241152" y="15477"/>
                  <a:pt x="240041" y="15794"/>
                  <a:pt x="238563" y="15752"/>
                </a:cubicBezTo>
                <a:cubicBezTo>
                  <a:pt x="237085" y="15710"/>
                  <a:pt x="235307" y="15260"/>
                  <a:pt x="233229" y="14402"/>
                </a:cubicBezTo>
                <a:cubicBezTo>
                  <a:pt x="229084" y="15002"/>
                  <a:pt x="224606" y="15569"/>
                  <a:pt x="219794" y="16102"/>
                </a:cubicBezTo>
                <a:cubicBezTo>
                  <a:pt x="214983" y="16636"/>
                  <a:pt x="209904" y="17136"/>
                  <a:pt x="204559" y="17602"/>
                </a:cubicBezTo>
                <a:lnTo>
                  <a:pt x="204559" y="31071"/>
                </a:lnTo>
                <a:lnTo>
                  <a:pt x="234163" y="31071"/>
                </a:lnTo>
                <a:lnTo>
                  <a:pt x="242430" y="20803"/>
                </a:lnTo>
                <a:cubicBezTo>
                  <a:pt x="242510" y="20858"/>
                  <a:pt x="243388" y="21518"/>
                  <a:pt x="245063" y="22783"/>
                </a:cubicBezTo>
                <a:cubicBezTo>
                  <a:pt x="246738" y="24048"/>
                  <a:pt x="248732" y="25588"/>
                  <a:pt x="251044" y="27401"/>
                </a:cubicBezTo>
                <a:cubicBezTo>
                  <a:pt x="253356" y="29214"/>
                  <a:pt x="255508" y="30971"/>
                  <a:pt x="257499" y="32671"/>
                </a:cubicBezTo>
                <a:cubicBezTo>
                  <a:pt x="257352" y="33402"/>
                  <a:pt x="256946" y="33940"/>
                  <a:pt x="256282" y="34288"/>
                </a:cubicBezTo>
                <a:cubicBezTo>
                  <a:pt x="255618" y="34635"/>
                  <a:pt x="254779" y="34807"/>
                  <a:pt x="253765" y="34804"/>
                </a:cubicBezTo>
                <a:lnTo>
                  <a:pt x="209760" y="34804"/>
                </a:lnTo>
                <a:cubicBezTo>
                  <a:pt x="213699" y="38188"/>
                  <a:pt x="218444" y="41171"/>
                  <a:pt x="223994" y="43754"/>
                </a:cubicBezTo>
                <a:cubicBezTo>
                  <a:pt x="229543" y="46337"/>
                  <a:pt x="235463" y="48490"/>
                  <a:pt x="241754" y="50214"/>
                </a:cubicBezTo>
                <a:cubicBezTo>
                  <a:pt x="248044" y="51937"/>
                  <a:pt x="254271" y="53202"/>
                  <a:pt x="260433" y="54007"/>
                </a:cubicBezTo>
                <a:lnTo>
                  <a:pt x="260299" y="55474"/>
                </a:lnTo>
                <a:cubicBezTo>
                  <a:pt x="257343" y="56299"/>
                  <a:pt x="254854" y="57916"/>
                  <a:pt x="252832" y="60324"/>
                </a:cubicBezTo>
                <a:cubicBezTo>
                  <a:pt x="250809" y="62733"/>
                  <a:pt x="249387" y="65783"/>
                  <a:pt x="248565" y="69475"/>
                </a:cubicBezTo>
                <a:cubicBezTo>
                  <a:pt x="238944" y="66206"/>
                  <a:pt x="230548" y="61677"/>
                  <a:pt x="223378" y="55890"/>
                </a:cubicBezTo>
                <a:cubicBezTo>
                  <a:pt x="216208" y="50104"/>
                  <a:pt x="210379" y="43075"/>
                  <a:pt x="205893" y="34804"/>
                </a:cubicBezTo>
                <a:lnTo>
                  <a:pt x="204559" y="34804"/>
                </a:lnTo>
                <a:lnTo>
                  <a:pt x="204559" y="61208"/>
                </a:lnTo>
                <a:cubicBezTo>
                  <a:pt x="204462" y="61638"/>
                  <a:pt x="203289" y="62277"/>
                  <a:pt x="201042" y="63125"/>
                </a:cubicBezTo>
                <a:cubicBezTo>
                  <a:pt x="198795" y="63972"/>
                  <a:pt x="195655" y="64444"/>
                  <a:pt x="191624" y="64542"/>
                </a:cubicBezTo>
                <a:lnTo>
                  <a:pt x="188824" y="64542"/>
                </a:lnTo>
                <a:lnTo>
                  <a:pt x="188824" y="43739"/>
                </a:lnTo>
                <a:cubicBezTo>
                  <a:pt x="182103" y="50020"/>
                  <a:pt x="174141" y="55560"/>
                  <a:pt x="164937" y="60358"/>
                </a:cubicBezTo>
                <a:cubicBezTo>
                  <a:pt x="155733" y="65155"/>
                  <a:pt x="145604" y="69128"/>
                  <a:pt x="134550" y="72276"/>
                </a:cubicBezTo>
                <a:lnTo>
                  <a:pt x="133483" y="70542"/>
                </a:lnTo>
                <a:cubicBezTo>
                  <a:pt x="142696" y="66119"/>
                  <a:pt x="151041" y="60797"/>
                  <a:pt x="158520" y="54574"/>
                </a:cubicBezTo>
                <a:cubicBezTo>
                  <a:pt x="165999" y="48351"/>
                  <a:pt x="172144" y="41761"/>
                  <a:pt x="176956" y="34804"/>
                </a:cubicBezTo>
                <a:lnTo>
                  <a:pt x="137617" y="34804"/>
                </a:lnTo>
                <a:lnTo>
                  <a:pt x="136551" y="31071"/>
                </a:lnTo>
                <a:lnTo>
                  <a:pt x="188824" y="31071"/>
                </a:lnTo>
                <a:lnTo>
                  <a:pt x="188824" y="18669"/>
                </a:lnTo>
                <a:cubicBezTo>
                  <a:pt x="181659" y="19075"/>
                  <a:pt x="174486" y="19364"/>
                  <a:pt x="167304" y="19536"/>
                </a:cubicBezTo>
                <a:cubicBezTo>
                  <a:pt x="160123" y="19708"/>
                  <a:pt x="153116" y="19730"/>
                  <a:pt x="146285" y="19603"/>
                </a:cubicBezTo>
                <a:lnTo>
                  <a:pt x="145885" y="17469"/>
                </a:lnTo>
                <a:cubicBezTo>
                  <a:pt x="155329" y="16327"/>
                  <a:pt x="165171" y="14832"/>
                  <a:pt x="175410" y="12984"/>
                </a:cubicBezTo>
                <a:cubicBezTo>
                  <a:pt x="185649" y="11136"/>
                  <a:pt x="195362" y="9118"/>
                  <a:pt x="204549" y="6929"/>
                </a:cubicBezTo>
                <a:cubicBezTo>
                  <a:pt x="213736" y="4741"/>
                  <a:pt x="221474" y="2564"/>
                  <a:pt x="227762" y="400"/>
                </a:cubicBezTo>
                <a:close/>
                <a:moveTo>
                  <a:pt x="288036" y="0"/>
                </a:moveTo>
                <a:lnTo>
                  <a:pt x="308439" y="5868"/>
                </a:lnTo>
                <a:cubicBezTo>
                  <a:pt x="308264" y="6737"/>
                  <a:pt x="307780" y="7432"/>
                  <a:pt x="306988" y="7951"/>
                </a:cubicBezTo>
                <a:cubicBezTo>
                  <a:pt x="306197" y="8471"/>
                  <a:pt x="304947" y="8798"/>
                  <a:pt x="303238" y="8935"/>
                </a:cubicBezTo>
                <a:lnTo>
                  <a:pt x="303105" y="9468"/>
                </a:lnTo>
                <a:cubicBezTo>
                  <a:pt x="310827" y="13078"/>
                  <a:pt x="316193" y="16934"/>
                  <a:pt x="319205" y="21034"/>
                </a:cubicBezTo>
                <a:cubicBezTo>
                  <a:pt x="322216" y="25134"/>
                  <a:pt x="323544" y="28819"/>
                  <a:pt x="323190" y="32087"/>
                </a:cubicBezTo>
                <a:cubicBezTo>
                  <a:pt x="322837" y="35356"/>
                  <a:pt x="321473" y="37549"/>
                  <a:pt x="319101" y="38665"/>
                </a:cubicBezTo>
                <a:cubicBezTo>
                  <a:pt x="316728" y="39782"/>
                  <a:pt x="314018" y="39162"/>
                  <a:pt x="310972" y="36805"/>
                </a:cubicBezTo>
                <a:cubicBezTo>
                  <a:pt x="310439" y="32810"/>
                  <a:pt x="309305" y="28731"/>
                  <a:pt x="307572" y="24570"/>
                </a:cubicBezTo>
                <a:cubicBezTo>
                  <a:pt x="305838" y="20408"/>
                  <a:pt x="303905" y="16530"/>
                  <a:pt x="301771" y="12935"/>
                </a:cubicBezTo>
                <a:cubicBezTo>
                  <a:pt x="300293" y="16686"/>
                  <a:pt x="298549" y="20519"/>
                  <a:pt x="296537" y="24437"/>
                </a:cubicBezTo>
                <a:cubicBezTo>
                  <a:pt x="294526" y="28354"/>
                  <a:pt x="292314" y="32254"/>
                  <a:pt x="289903" y="36138"/>
                </a:cubicBezTo>
                <a:lnTo>
                  <a:pt x="290170" y="36005"/>
                </a:lnTo>
                <a:cubicBezTo>
                  <a:pt x="297867" y="38462"/>
                  <a:pt x="303000" y="41374"/>
                  <a:pt x="305567" y="44741"/>
                </a:cubicBezTo>
                <a:cubicBezTo>
                  <a:pt x="308135" y="48109"/>
                  <a:pt x="308959" y="51192"/>
                  <a:pt x="308039" y="53990"/>
                </a:cubicBezTo>
                <a:cubicBezTo>
                  <a:pt x="307118" y="56789"/>
                  <a:pt x="305275" y="58563"/>
                  <a:pt x="302509" y="59314"/>
                </a:cubicBezTo>
                <a:cubicBezTo>
                  <a:pt x="299742" y="60064"/>
                  <a:pt x="296874" y="59051"/>
                  <a:pt x="293904" y="56274"/>
                </a:cubicBezTo>
                <a:cubicBezTo>
                  <a:pt x="294117" y="52948"/>
                  <a:pt x="293756" y="49598"/>
                  <a:pt x="292820" y="46223"/>
                </a:cubicBezTo>
                <a:cubicBezTo>
                  <a:pt x="291884" y="42847"/>
                  <a:pt x="290689" y="39797"/>
                  <a:pt x="289236" y="37071"/>
                </a:cubicBezTo>
                <a:cubicBezTo>
                  <a:pt x="286169" y="41772"/>
                  <a:pt x="282835" y="46239"/>
                  <a:pt x="279235" y="50473"/>
                </a:cubicBezTo>
                <a:cubicBezTo>
                  <a:pt x="275635" y="54707"/>
                  <a:pt x="271767" y="58507"/>
                  <a:pt x="267634" y="61875"/>
                </a:cubicBezTo>
                <a:lnTo>
                  <a:pt x="266300" y="60941"/>
                </a:lnTo>
                <a:cubicBezTo>
                  <a:pt x="269880" y="55430"/>
                  <a:pt x="273151" y="49057"/>
                  <a:pt x="276114" y="41823"/>
                </a:cubicBezTo>
                <a:cubicBezTo>
                  <a:pt x="279076" y="34588"/>
                  <a:pt x="281587" y="27287"/>
                  <a:pt x="283645" y="19919"/>
                </a:cubicBezTo>
                <a:cubicBezTo>
                  <a:pt x="285704" y="12551"/>
                  <a:pt x="287168" y="5911"/>
                  <a:pt x="288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892516" y="584280"/>
            <a:ext cx="383848" cy="187323"/>
          </a:xfrm>
          <a:custGeom>
            <a:avLst/>
            <a:gdLst/>
            <a:ahLst/>
            <a:cxnLst/>
            <a:rect l="l" t="t" r="r" b="b"/>
            <a:pathLst>
              <a:path w="383848" h="187323">
                <a:moveTo>
                  <a:pt x="293837" y="50106"/>
                </a:moveTo>
                <a:lnTo>
                  <a:pt x="293837" y="94712"/>
                </a:lnTo>
                <a:lnTo>
                  <a:pt x="321135" y="94712"/>
                </a:lnTo>
                <a:lnTo>
                  <a:pt x="324541" y="50106"/>
                </a:lnTo>
                <a:close/>
                <a:moveTo>
                  <a:pt x="326941" y="7301"/>
                </a:moveTo>
                <a:cubicBezTo>
                  <a:pt x="343877" y="7929"/>
                  <a:pt x="356386" y="10673"/>
                  <a:pt x="364468" y="15533"/>
                </a:cubicBezTo>
                <a:cubicBezTo>
                  <a:pt x="372549" y="20393"/>
                  <a:pt x="377201" y="25700"/>
                  <a:pt x="378422" y="31454"/>
                </a:cubicBezTo>
                <a:cubicBezTo>
                  <a:pt x="379644" y="37208"/>
                  <a:pt x="378432" y="41739"/>
                  <a:pt x="374788" y="45049"/>
                </a:cubicBezTo>
                <a:cubicBezTo>
                  <a:pt x="371143" y="48359"/>
                  <a:pt x="366062" y="48778"/>
                  <a:pt x="359545" y="46306"/>
                </a:cubicBezTo>
                <a:cubicBezTo>
                  <a:pt x="355820" y="39438"/>
                  <a:pt x="350769" y="32621"/>
                  <a:pt x="344393" y="25853"/>
                </a:cubicBezTo>
                <a:cubicBezTo>
                  <a:pt x="338017" y="19086"/>
                  <a:pt x="331667" y="13368"/>
                  <a:pt x="325341" y="8701"/>
                </a:cubicBezTo>
                <a:close/>
                <a:moveTo>
                  <a:pt x="41205" y="900"/>
                </a:moveTo>
                <a:lnTo>
                  <a:pt x="75410" y="4100"/>
                </a:lnTo>
                <a:cubicBezTo>
                  <a:pt x="75268" y="5413"/>
                  <a:pt x="74651" y="6538"/>
                  <a:pt x="73559" y="7476"/>
                </a:cubicBezTo>
                <a:cubicBezTo>
                  <a:pt x="72467" y="8413"/>
                  <a:pt x="70551" y="9088"/>
                  <a:pt x="67809" y="9501"/>
                </a:cubicBezTo>
                <a:cubicBezTo>
                  <a:pt x="67033" y="18423"/>
                  <a:pt x="65983" y="27682"/>
                  <a:pt x="64658" y="37279"/>
                </a:cubicBezTo>
                <a:cubicBezTo>
                  <a:pt x="63333" y="46877"/>
                  <a:pt x="61583" y="56686"/>
                  <a:pt x="59408" y="66708"/>
                </a:cubicBezTo>
                <a:cubicBezTo>
                  <a:pt x="71168" y="73285"/>
                  <a:pt x="79163" y="80084"/>
                  <a:pt x="83392" y="87104"/>
                </a:cubicBezTo>
                <a:cubicBezTo>
                  <a:pt x="87620" y="94125"/>
                  <a:pt x="89227" y="100311"/>
                  <a:pt x="88211" y="105663"/>
                </a:cubicBezTo>
                <a:cubicBezTo>
                  <a:pt x="87195" y="111015"/>
                  <a:pt x="84701" y="114476"/>
                  <a:pt x="80729" y="116046"/>
                </a:cubicBezTo>
                <a:cubicBezTo>
                  <a:pt x="76757" y="117616"/>
                  <a:pt x="72450" y="116238"/>
                  <a:pt x="67809" y="111914"/>
                </a:cubicBezTo>
                <a:cubicBezTo>
                  <a:pt x="67917" y="105509"/>
                  <a:pt x="67000" y="98916"/>
                  <a:pt x="65058" y="92136"/>
                </a:cubicBezTo>
                <a:cubicBezTo>
                  <a:pt x="63116" y="85356"/>
                  <a:pt x="60699" y="79014"/>
                  <a:pt x="57807" y="73109"/>
                </a:cubicBezTo>
                <a:cubicBezTo>
                  <a:pt x="53586" y="90219"/>
                  <a:pt x="47177" y="106655"/>
                  <a:pt x="38580" y="122415"/>
                </a:cubicBezTo>
                <a:cubicBezTo>
                  <a:pt x="29983" y="138175"/>
                  <a:pt x="18123" y="152010"/>
                  <a:pt x="3000" y="163920"/>
                </a:cubicBezTo>
                <a:lnTo>
                  <a:pt x="1000" y="162320"/>
                </a:lnTo>
                <a:cubicBezTo>
                  <a:pt x="12079" y="147689"/>
                  <a:pt x="20547" y="131190"/>
                  <a:pt x="26403" y="112825"/>
                </a:cubicBezTo>
                <a:cubicBezTo>
                  <a:pt x="32260" y="94460"/>
                  <a:pt x="36238" y="75606"/>
                  <a:pt x="38338" y="56262"/>
                </a:cubicBezTo>
                <a:cubicBezTo>
                  <a:pt x="40438" y="36919"/>
                  <a:pt x="41394" y="18465"/>
                  <a:pt x="41205" y="900"/>
                </a:cubicBezTo>
                <a:close/>
                <a:moveTo>
                  <a:pt x="107214" y="700"/>
                </a:moveTo>
                <a:lnTo>
                  <a:pt x="139217" y="3500"/>
                </a:lnTo>
                <a:cubicBezTo>
                  <a:pt x="138967" y="4909"/>
                  <a:pt x="138317" y="6092"/>
                  <a:pt x="137267" y="7051"/>
                </a:cubicBezTo>
                <a:cubicBezTo>
                  <a:pt x="136217" y="8009"/>
                  <a:pt x="134467" y="8693"/>
                  <a:pt x="132017" y="9101"/>
                </a:cubicBezTo>
                <a:cubicBezTo>
                  <a:pt x="131837" y="15793"/>
                  <a:pt x="131646" y="22411"/>
                  <a:pt x="131442" y="28953"/>
                </a:cubicBezTo>
                <a:cubicBezTo>
                  <a:pt x="131237" y="35496"/>
                  <a:pt x="130896" y="42013"/>
                  <a:pt x="130416" y="48506"/>
                </a:cubicBezTo>
                <a:cubicBezTo>
                  <a:pt x="133117" y="67058"/>
                  <a:pt x="138617" y="83360"/>
                  <a:pt x="146918" y="97412"/>
                </a:cubicBezTo>
                <a:cubicBezTo>
                  <a:pt x="155219" y="111464"/>
                  <a:pt x="167521" y="122965"/>
                  <a:pt x="183823" y="131916"/>
                </a:cubicBezTo>
                <a:lnTo>
                  <a:pt x="183423" y="134317"/>
                </a:lnTo>
                <a:cubicBezTo>
                  <a:pt x="178502" y="135396"/>
                  <a:pt x="174493" y="137588"/>
                  <a:pt x="171397" y="140892"/>
                </a:cubicBezTo>
                <a:cubicBezTo>
                  <a:pt x="168300" y="144197"/>
                  <a:pt x="166242" y="148739"/>
                  <a:pt x="165221" y="154519"/>
                </a:cubicBezTo>
                <a:cubicBezTo>
                  <a:pt x="167946" y="156624"/>
                  <a:pt x="171146" y="159216"/>
                  <a:pt x="174822" y="162295"/>
                </a:cubicBezTo>
                <a:cubicBezTo>
                  <a:pt x="178497" y="165375"/>
                  <a:pt x="181898" y="168317"/>
                  <a:pt x="185023" y="171121"/>
                </a:cubicBezTo>
                <a:cubicBezTo>
                  <a:pt x="184790" y="172217"/>
                  <a:pt x="184156" y="173026"/>
                  <a:pt x="183123" y="173547"/>
                </a:cubicBezTo>
                <a:cubicBezTo>
                  <a:pt x="182090" y="174067"/>
                  <a:pt x="180856" y="174326"/>
                  <a:pt x="179423" y="174322"/>
                </a:cubicBezTo>
                <a:lnTo>
                  <a:pt x="1600" y="174322"/>
                </a:lnTo>
                <a:lnTo>
                  <a:pt x="0" y="168721"/>
                </a:lnTo>
                <a:lnTo>
                  <a:pt x="146818" y="168721"/>
                </a:lnTo>
                <a:lnTo>
                  <a:pt x="160020" y="151119"/>
                </a:lnTo>
                <a:cubicBezTo>
                  <a:pt x="150723" y="141559"/>
                  <a:pt x="143564" y="129724"/>
                  <a:pt x="138542" y="115614"/>
                </a:cubicBezTo>
                <a:cubicBezTo>
                  <a:pt x="133521" y="101504"/>
                  <a:pt x="130012" y="86069"/>
                  <a:pt x="128016" y="69308"/>
                </a:cubicBezTo>
                <a:cubicBezTo>
                  <a:pt x="126091" y="81874"/>
                  <a:pt x="122540" y="93925"/>
                  <a:pt x="117363" y="105461"/>
                </a:cubicBezTo>
                <a:cubicBezTo>
                  <a:pt x="112186" y="116997"/>
                  <a:pt x="104530" y="127833"/>
                  <a:pt x="94397" y="137969"/>
                </a:cubicBezTo>
                <a:cubicBezTo>
                  <a:pt x="84264" y="148105"/>
                  <a:pt x="70800" y="157355"/>
                  <a:pt x="54007" y="165721"/>
                </a:cubicBezTo>
                <a:lnTo>
                  <a:pt x="51807" y="162720"/>
                </a:lnTo>
                <a:cubicBezTo>
                  <a:pt x="65995" y="151505"/>
                  <a:pt x="76935" y="139644"/>
                  <a:pt x="84626" y="127138"/>
                </a:cubicBezTo>
                <a:cubicBezTo>
                  <a:pt x="92317" y="114631"/>
                  <a:pt x="97738" y="101564"/>
                  <a:pt x="100888" y="87936"/>
                </a:cubicBezTo>
                <a:cubicBezTo>
                  <a:pt x="104038" y="74308"/>
                  <a:pt x="105895" y="60203"/>
                  <a:pt x="106460" y="45621"/>
                </a:cubicBezTo>
                <a:cubicBezTo>
                  <a:pt x="107025" y="31040"/>
                  <a:pt x="107277" y="16066"/>
                  <a:pt x="107214" y="700"/>
                </a:cubicBezTo>
                <a:close/>
                <a:moveTo>
                  <a:pt x="268834" y="0"/>
                </a:moveTo>
                <a:lnTo>
                  <a:pt x="300461" y="3023"/>
                </a:lnTo>
                <a:cubicBezTo>
                  <a:pt x="300310" y="4359"/>
                  <a:pt x="299758" y="5493"/>
                  <a:pt x="298805" y="6423"/>
                </a:cubicBezTo>
                <a:cubicBezTo>
                  <a:pt x="297851" y="7353"/>
                  <a:pt x="296195" y="7979"/>
                  <a:pt x="293837" y="8301"/>
                </a:cubicBezTo>
                <a:lnTo>
                  <a:pt x="293837" y="44505"/>
                </a:lnTo>
                <a:lnTo>
                  <a:pt x="322941" y="44505"/>
                </a:lnTo>
                <a:lnTo>
                  <a:pt x="332342" y="33504"/>
                </a:lnTo>
                <a:lnTo>
                  <a:pt x="354945" y="50306"/>
                </a:lnTo>
                <a:cubicBezTo>
                  <a:pt x="354278" y="51094"/>
                  <a:pt x="353411" y="51719"/>
                  <a:pt x="352344" y="52181"/>
                </a:cubicBezTo>
                <a:cubicBezTo>
                  <a:pt x="351277" y="52644"/>
                  <a:pt x="349811" y="53019"/>
                  <a:pt x="347944" y="53306"/>
                </a:cubicBezTo>
                <a:lnTo>
                  <a:pt x="344943" y="94712"/>
                </a:lnTo>
                <a:lnTo>
                  <a:pt x="349744" y="94712"/>
                </a:lnTo>
                <a:lnTo>
                  <a:pt x="362145" y="82910"/>
                </a:lnTo>
                <a:lnTo>
                  <a:pt x="383848" y="100912"/>
                </a:lnTo>
                <a:cubicBezTo>
                  <a:pt x="383161" y="101729"/>
                  <a:pt x="382185" y="102446"/>
                  <a:pt x="380923" y="103063"/>
                </a:cubicBezTo>
                <a:cubicBezTo>
                  <a:pt x="379660" y="103679"/>
                  <a:pt x="378035" y="104096"/>
                  <a:pt x="376047" y="104313"/>
                </a:cubicBezTo>
                <a:cubicBezTo>
                  <a:pt x="375255" y="122969"/>
                  <a:pt x="373789" y="137363"/>
                  <a:pt x="371647" y="147493"/>
                </a:cubicBezTo>
                <a:cubicBezTo>
                  <a:pt x="369505" y="157624"/>
                  <a:pt x="366038" y="164366"/>
                  <a:pt x="361245" y="167721"/>
                </a:cubicBezTo>
                <a:cubicBezTo>
                  <a:pt x="358302" y="170025"/>
                  <a:pt x="354757" y="171767"/>
                  <a:pt x="350611" y="172946"/>
                </a:cubicBezTo>
                <a:cubicBezTo>
                  <a:pt x="346465" y="174126"/>
                  <a:pt x="341375" y="174717"/>
                  <a:pt x="335342" y="174722"/>
                </a:cubicBezTo>
                <a:cubicBezTo>
                  <a:pt x="335475" y="171205"/>
                  <a:pt x="335259" y="168088"/>
                  <a:pt x="334692" y="165370"/>
                </a:cubicBezTo>
                <a:cubicBezTo>
                  <a:pt x="334125" y="162653"/>
                  <a:pt x="333008" y="160437"/>
                  <a:pt x="331342" y="158720"/>
                </a:cubicBezTo>
                <a:cubicBezTo>
                  <a:pt x="329492" y="156990"/>
                  <a:pt x="326839" y="155398"/>
                  <a:pt x="323382" y="153944"/>
                </a:cubicBezTo>
                <a:cubicBezTo>
                  <a:pt x="319926" y="152490"/>
                  <a:pt x="315966" y="151348"/>
                  <a:pt x="311500" y="150519"/>
                </a:cubicBezTo>
                <a:lnTo>
                  <a:pt x="311701" y="148118"/>
                </a:lnTo>
                <a:cubicBezTo>
                  <a:pt x="316241" y="148439"/>
                  <a:pt x="321201" y="148748"/>
                  <a:pt x="326583" y="149043"/>
                </a:cubicBezTo>
                <a:cubicBezTo>
                  <a:pt x="331964" y="149339"/>
                  <a:pt x="335817" y="149498"/>
                  <a:pt x="338142" y="149519"/>
                </a:cubicBezTo>
                <a:cubicBezTo>
                  <a:pt x="339713" y="149527"/>
                  <a:pt x="340972" y="149410"/>
                  <a:pt x="341918" y="149168"/>
                </a:cubicBezTo>
                <a:cubicBezTo>
                  <a:pt x="342864" y="148927"/>
                  <a:pt x="343672" y="148510"/>
                  <a:pt x="344343" y="147918"/>
                </a:cubicBezTo>
                <a:cubicBezTo>
                  <a:pt x="346299" y="146081"/>
                  <a:pt x="347831" y="141155"/>
                  <a:pt x="348939" y="133141"/>
                </a:cubicBezTo>
                <a:cubicBezTo>
                  <a:pt x="350046" y="125128"/>
                  <a:pt x="350881" y="114252"/>
                  <a:pt x="351444" y="100512"/>
                </a:cubicBezTo>
                <a:lnTo>
                  <a:pt x="293837" y="100512"/>
                </a:lnTo>
                <a:lnTo>
                  <a:pt x="293837" y="178322"/>
                </a:lnTo>
                <a:cubicBezTo>
                  <a:pt x="293570" y="179835"/>
                  <a:pt x="291353" y="181660"/>
                  <a:pt x="287186" y="183798"/>
                </a:cubicBezTo>
                <a:cubicBezTo>
                  <a:pt x="283019" y="185936"/>
                  <a:pt x="278502" y="187111"/>
                  <a:pt x="273634" y="187323"/>
                </a:cubicBezTo>
                <a:lnTo>
                  <a:pt x="268834" y="187323"/>
                </a:lnTo>
                <a:lnTo>
                  <a:pt x="268834" y="100512"/>
                </a:lnTo>
                <a:lnTo>
                  <a:pt x="204026" y="100512"/>
                </a:lnTo>
                <a:lnTo>
                  <a:pt x="202225" y="94712"/>
                </a:lnTo>
                <a:lnTo>
                  <a:pt x="268834" y="94712"/>
                </a:lnTo>
                <a:lnTo>
                  <a:pt x="268834" y="50106"/>
                </a:lnTo>
                <a:lnTo>
                  <a:pt x="218627" y="50106"/>
                </a:lnTo>
                <a:lnTo>
                  <a:pt x="216827" y="44505"/>
                </a:lnTo>
                <a:lnTo>
                  <a:pt x="268834" y="445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38" name="圆角矩形 37">
            <a:hlinkClick r:id="rId12"/>
          </p:cNvPr>
          <p:cNvSpPr/>
          <p:nvPr/>
        </p:nvSpPr>
        <p:spPr>
          <a:xfrm>
            <a:off x="8112140" y="6042858"/>
            <a:ext cx="1173163" cy="33972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1800" b="0" dirty="0">
                <a:solidFill>
                  <a:srgbClr val="4363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点击进入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3">
            <a:extLst>
              <a:ext uri="{FF2B5EF4-FFF2-40B4-BE49-F238E27FC236}">
                <a16:creationId xmlns:a16="http://schemas.microsoft.com/office/drawing/2014/main" id="{7A5CC7DC-4856-4C87-A04F-C1F08EF8032D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4C5B1BF7-F474-4DD1-B5CE-E70075B4D82B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76759E8A-EE6B-425A-9BFB-906CC98DADD1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14171D0B-A737-4818-B4C1-4E71A90826EE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2BF9A5A5-8D03-4EEB-BE18-9AE8155C14BA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B3A48CC4-7667-4749-A9D1-D2FE7644F8B4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0D3BF497-A235-4277-ABC3-73C74ED24341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EE1B84BD-36BE-439D-BD98-04A571778541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5DB0C1F5-919E-47D6-975B-706962BD40EC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83FA29B1-90F8-42A8-A016-2517CF738354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37977D0C-B8C7-4301-8A02-924F0E4602C7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24A259B2-4C8F-4E2A-890A-84076479036F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C1D47D0F-DD4B-4395-9244-35108CDA7B3E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9BE3F577-9081-4116-9C12-CFFC1760B494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4D5B826E-5573-472E-9895-E274F889E7C7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8266134B-8BB5-44E7-BDB1-41C1C1816DAF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AC55EC98-EFCF-466E-AF88-91D39FB21679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F2382A98-CE51-4B92-8689-15E18959ED4A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CC1D7A5A-EEBA-4AD0-B595-F176FB9806AB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6C665E97-101C-478E-B475-8BC3C648FA66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C58D640-4F8A-4D03-A26B-9DAF4DC99031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49EE32BC-9A1F-4C7F-836B-65045307BD7F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8FE7940D-BB18-48FA-9A64-80B6EB898AB2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ACEF7FBF-9A0A-4C9B-80F1-EEC5F4F0E612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FBB330A6-6AF9-4C62-B6D6-8CC42948E017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68E373A3-04DC-4977-A04C-330E1B24BF9A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299353A1-AE9A-4BBA-A945-19B4EA920F06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492051F4-4681-420C-9AD9-00F8CA22CF84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7C029D87-A565-4BE5-B77D-F6ECCE84BBFB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702BF103-643B-46F3-89AC-84D22B6002FE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1BEAE2E3-F93E-4193-970B-46F3645D563E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746881A6-B915-4B68-9CD0-6B81313E999F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2DBDF568-B4DD-4F52-9CC6-E58C9B1B1475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B1D84B3F-CC24-45E8-9BDC-23E0AE5A7C7D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36E9E2D6-8000-4196-B170-BD2DED423F46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2CC4E4F5-2ADC-48A0-B837-A68DC908E8AD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364D15D8-FA74-4E25-B01C-2956C16A9E24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10231D9B-D213-4091-BA65-9D5774C8B38B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8578E18C-E2B4-4A33-B957-724BD2AD9022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9BF08A68-37F1-4F54-814C-DEC9CD611DE3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23A83B64-42EB-4D9E-A599-788ECA001ECD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F7A9FF5C-0F6C-449A-9DD8-2EA5482A9878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0E7DA716-2EED-4F48-9709-903730A66FF7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A8A60E45-22F6-4056-BDC8-B5585E740EC3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C73E2F88-3778-4792-A7B5-B5F3AEEE3599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2C6D6A83-2DF2-487B-A1D2-F4A9119AB26A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8E18636E-EDF0-436F-BEA0-49BF7B8C553E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2CE4849E-40CD-4753-B191-A97177F8C13A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80C3C8A6-97E3-480F-84D9-3B21C195EBEE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8A1A513D-7F7E-4FF9-861F-17E2CAFC48A4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D91BE161-22DC-4721-A2C3-863373163D49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80C1D49B-B4F5-47E3-8F61-01051EDC47A9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D7A70B93-2B68-469C-BD3D-0F58A68D0354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22D01946-C06A-4BC8-B4E3-AA275236B0D7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A635E913-EFB0-450F-BC06-5E0D94083908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4A4BBF66-E6BB-4299-9CEC-4993C779D197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D5ABEA3D-83AC-428C-980E-5E8E87A42E8D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4B09361C-0B5F-4433-97A8-0E601812E8AC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77150" y="960884"/>
            <a:ext cx="150114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声</a:t>
            </a:r>
            <a:r>
              <a:rPr 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287" y="1806659"/>
            <a:ext cx="10228047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sz="28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本文件著作权为创作公司所有，仅限于教师教学及其他非商业性和非盈利性用途。如发现盗用、转卖、网络传播等侵权行为，本公司将依法追究其相应法律责任。</a:t>
            </a:r>
          </a:p>
          <a:p>
            <a:pPr latinLnBrk="0">
              <a:lnSpc>
                <a:spcPct val="150000"/>
              </a:lnSpc>
            </a:pP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sz="28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部分素材选自网络，如有争议，请联系删改。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3">
            <a:extLst>
              <a:ext uri="{FF2B5EF4-FFF2-40B4-BE49-F238E27FC236}">
                <a16:creationId xmlns:a16="http://schemas.microsoft.com/office/drawing/2014/main" id="{8F245420-322D-4003-8F72-FF4A93DF5368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9647C7A4-85B2-4F5C-9797-34F87B4ACDB2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1DD6EF7B-2415-41A9-A8DA-9E940F6A9D55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1D187677-C082-4274-9892-0FB1BBC2F8A4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8C9C969-C122-43AF-8164-79676C155449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0AB27D3-F2A2-4AB5-9AA9-82674AD2E8A5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F3928B5C-ECFB-43A2-BE41-6EF6F8D3B3E3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9A5B4F9C-5AFA-44BD-8551-E14C7A73E998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0B16DD89-6950-458D-8D11-ABA0E31330CE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73E88BAC-A425-4524-81D2-665129B16636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9C864F9B-74B2-4FA8-BD2F-80EFC9463C62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47CE7A4A-54AB-4038-A5DF-DC044CB55F7C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0CD68973-0EAC-4D9C-B83F-2CA60CBB1E72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833A1A12-CC9F-4B74-A88C-F350AA26CA9A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E181DFF7-D866-4B5E-8F59-40D889C96C7B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095D8292-08D7-4DC2-BE59-1E6C68DA67FE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DCB1F120-5305-4B42-B3C6-ACB42E744186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CCA6A41C-754D-48CB-9DD4-072921CD1719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AE7EBAFA-9299-458F-82C5-B1D816C14CA5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26C787A7-D282-40F9-AD5B-46091BF48F10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FDB77742-D110-4F30-A5E2-19B5EBE3680E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705B7764-18B6-44CE-BF8A-8DE4CE294CC8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408C57D9-80E4-4F49-97C6-2B0F7980BB39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2966590D-A558-4D29-B058-2E6093FE4312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3465BDAB-4D51-4003-A9D1-70E87FD01B53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7959C93C-AEE2-4609-A79C-0A4FB0DFDBCF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C4A9BFFD-9AFC-4AEB-96E2-0A3D977BF71C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0021289D-0BB4-48E4-9315-82D05268F355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E87EDBEC-F42E-418C-9157-003F1F025477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38E72B95-0D1A-48FB-8B21-CB2C0C6AC8BB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8CA46B42-0834-472F-A214-E7402A816406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946D69F2-2254-4D3C-AA6C-6FDC5A12CC82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26DF44DC-9A07-4876-A6E3-36B71A418741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F013A8FD-A9AB-45BB-AF8D-02FF802BC9AC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A44DCCCE-4286-4481-B54B-B668E24C7729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E3121CEA-0BC7-42AF-AFE1-1388152288EF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4226A3B0-224B-4954-B16B-FCC7D966D1FC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5B0FC8F8-7050-4DB3-8F7B-734626FBB4B0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0398756E-F918-4E6D-B55B-31586D591610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5108E357-9EBF-4DE3-8200-847D1AC64EC8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9FF96D2A-2954-449B-800E-960CC95157DE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75E2BBB0-6773-453F-AB61-0A96206FDD4E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5168A2AD-825D-4049-B0AC-6595AFD8B73B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15EAEE04-663A-4877-99DB-46DB18136513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48A4CCB4-8248-4CC5-8BBF-536CC5B92E61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Freeform 23">
            <a:extLst>
              <a:ext uri="{FF2B5EF4-FFF2-40B4-BE49-F238E27FC236}">
                <a16:creationId xmlns:a16="http://schemas.microsoft.com/office/drawing/2014/main" id="{2FAE14DC-7409-46ED-B736-B743A67F18F2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A9FAD3EF-4926-4316-8F3D-89E0B922D3DC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274D5C48-DFED-4337-AAB7-199C67DAAE73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3EDE08FB-323E-4F80-AE85-AC5230D83909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F52ABD9A-1A99-4028-8C5A-F893DACED0E5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5C7FFAE5-0853-46CF-8F71-9EE9F5DE4390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Freeform 23">
            <a:extLst>
              <a:ext uri="{FF2B5EF4-FFF2-40B4-BE49-F238E27FC236}">
                <a16:creationId xmlns:a16="http://schemas.microsoft.com/office/drawing/2014/main" id="{3BF2C647-F826-4642-9AF8-91D9C33BCDB3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4" name="Freeform 23">
            <a:extLst>
              <a:ext uri="{FF2B5EF4-FFF2-40B4-BE49-F238E27FC236}">
                <a16:creationId xmlns:a16="http://schemas.microsoft.com/office/drawing/2014/main" id="{FD33C52A-E19E-4005-A838-6F9BB4820FF4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EE48E50E-78E8-40CF-BC68-8DA6E5B41082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6" name="Freeform 23">
            <a:extLst>
              <a:ext uri="{FF2B5EF4-FFF2-40B4-BE49-F238E27FC236}">
                <a16:creationId xmlns:a16="http://schemas.microsoft.com/office/drawing/2014/main" id="{E759ECB5-C845-4AB8-ACB9-D5D9FD9B74DB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4638431D-3B9B-461C-9D3F-70A311F1A6AD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8" name="Freeform 23">
            <a:extLst>
              <a:ext uri="{FF2B5EF4-FFF2-40B4-BE49-F238E27FC236}">
                <a16:creationId xmlns:a16="http://schemas.microsoft.com/office/drawing/2014/main" id="{752957DC-B9B5-477B-9741-28A80A54FBF8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9914DADA-C456-4DA7-8BF2-ED26C713EC41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2" name="组合 9"/>
          <p:cNvGrpSpPr/>
          <p:nvPr/>
        </p:nvGrpSpPr>
        <p:grpSpPr>
          <a:xfrm>
            <a:off x="2095583" y="3126653"/>
            <a:ext cx="8377238" cy="691639"/>
            <a:chOff x="2111375" y="3567624"/>
            <a:chExt cx="8377238" cy="691639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927350" y="3567624"/>
              <a:ext cx="7561263" cy="66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知道影响动能、重力势能大小的因素。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（重点）</a:t>
              </a:r>
            </a:p>
          </p:txBody>
        </p:sp>
        <p:grpSp>
          <p:nvGrpSpPr>
            <p:cNvPr id="3" name="组合 11"/>
            <p:cNvGrpSpPr/>
            <p:nvPr/>
          </p:nvGrpSpPr>
          <p:grpSpPr bwMode="auto"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文本框 11"/>
              <p:cNvSpPr txBox="1">
                <a:spLocks noChangeArrowheads="1"/>
              </p:cNvSpPr>
              <p:nvPr/>
            </p:nvSpPr>
            <p:spPr bwMode="auto">
              <a:xfrm>
                <a:off x="7044575" y="4521020"/>
                <a:ext cx="635443" cy="55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02</a:t>
                </a:r>
                <a:endParaRPr kumimoji="1"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组合 14"/>
          <p:cNvGrpSpPr/>
          <p:nvPr/>
        </p:nvGrpSpPr>
        <p:grpSpPr>
          <a:xfrm>
            <a:off x="2089233" y="2000604"/>
            <a:ext cx="8743950" cy="700088"/>
            <a:chOff x="2105025" y="2441575"/>
            <a:chExt cx="8743950" cy="700088"/>
          </a:xfrm>
        </p:grpSpPr>
        <p:sp>
          <p:nvSpPr>
            <p:cNvPr id="16" name="矩形 1"/>
            <p:cNvSpPr>
              <a:spLocks noChangeArrowheads="1"/>
            </p:cNvSpPr>
            <p:nvPr/>
          </p:nvSpPr>
          <p:spPr bwMode="auto">
            <a:xfrm>
              <a:off x="2927350" y="2451611"/>
              <a:ext cx="7921625" cy="66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知道能量、动能、重力势能、弹性势能的概念；</a:t>
              </a:r>
              <a:endPara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" name="组合 16"/>
            <p:cNvGrpSpPr/>
            <p:nvPr/>
          </p:nvGrpSpPr>
          <p:grpSpPr bwMode="auto"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7"/>
              <p:cNvSpPr txBox="1">
                <a:spLocks noChangeArrowheads="1"/>
              </p:cNvSpPr>
              <p:nvPr/>
            </p:nvSpPr>
            <p:spPr bwMode="auto">
              <a:xfrm>
                <a:off x="7019898" y="1585499"/>
                <a:ext cx="621001" cy="536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01</a:t>
                </a:r>
                <a:endParaRPr kumimoji="1"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7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学习目标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761097" y="1745803"/>
            <a:ext cx="912071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高举的重锤　　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能把地面　　   砸陷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761097" y="2748258"/>
            <a:ext cx="854498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流动的水　       能把石头          冲走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761097" y="3829799"/>
            <a:ext cx="8686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拉圆的弓　       能把箭　          弹射开</a:t>
            </a:r>
          </a:p>
        </p:txBody>
      </p:sp>
      <p:grpSp>
        <p:nvGrpSpPr>
          <p:cNvPr id="2" name="组合 23557"/>
          <p:cNvGrpSpPr/>
          <p:nvPr/>
        </p:nvGrpSpPr>
        <p:grpSpPr bwMode="auto">
          <a:xfrm>
            <a:off x="2740897" y="5432433"/>
            <a:ext cx="6523455" cy="649288"/>
            <a:chOff x="0" y="0"/>
            <a:chExt cx="3584" cy="409"/>
          </a:xfrm>
          <a:solidFill>
            <a:srgbClr val="FFC000"/>
          </a:solidFill>
        </p:grpSpPr>
        <p:sp>
          <p:nvSpPr>
            <p:cNvPr id="6157" name="圆角矩形 7"/>
            <p:cNvSpPr>
              <a:spLocks noChangeArrowheads="1"/>
            </p:cNvSpPr>
            <p:nvPr/>
          </p:nvSpPr>
          <p:spPr bwMode="auto">
            <a:xfrm>
              <a:off x="0" y="0"/>
              <a:ext cx="3584" cy="4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 w="25400">
              <a:noFill/>
              <a:round/>
            </a:ln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　　</a:t>
              </a:r>
            </a:p>
          </p:txBody>
        </p:sp>
        <p:sp>
          <p:nvSpPr>
            <p:cNvPr id="6158" name="矩形 23559"/>
            <p:cNvSpPr>
              <a:spLocks noChangeArrowheads="1"/>
            </p:cNvSpPr>
            <p:nvPr/>
          </p:nvSpPr>
          <p:spPr bwMode="auto">
            <a:xfrm>
              <a:off x="166" y="46"/>
              <a:ext cx="3192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物体              能够对外            做功</a:t>
              </a:r>
            </a:p>
          </p:txBody>
        </p:sp>
      </p:grpSp>
      <p:grpSp>
        <p:nvGrpSpPr>
          <p:cNvPr id="15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6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能 量</a:t>
              </a:r>
            </a:p>
          </p:txBody>
        </p:sp>
      </p:grpSp>
      <p:sp>
        <p:nvSpPr>
          <p:cNvPr id="20" name="右大括号 23565"/>
          <p:cNvSpPr/>
          <p:nvPr/>
        </p:nvSpPr>
        <p:spPr bwMode="auto">
          <a:xfrm flipH="1">
            <a:off x="1975549" y="1943274"/>
            <a:ext cx="616169" cy="2036763"/>
          </a:xfrm>
          <a:prstGeom prst="rightBrace">
            <a:avLst>
              <a:gd name="adj1" fmla="val 30019"/>
              <a:gd name="adj2" fmla="val 50000"/>
            </a:avLst>
          </a:prstGeom>
          <a:noFill/>
          <a:ln w="28575">
            <a:solidFill>
              <a:srgbClr val="008080"/>
            </a:solidFill>
            <a:round/>
          </a:ln>
        </p:spPr>
        <p:txBody>
          <a:bodyPr/>
          <a:lstStyle/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3564"/>
          <p:cNvSpPr>
            <a:spLocks noChangeArrowheads="1"/>
          </p:cNvSpPr>
          <p:nvPr/>
        </p:nvSpPr>
        <p:spPr bwMode="auto">
          <a:xfrm>
            <a:off x="747966" y="2441512"/>
            <a:ext cx="1056928" cy="104028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spc="3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具有能量</a:t>
            </a:r>
          </a:p>
        </p:txBody>
      </p:sp>
      <p:sp>
        <p:nvSpPr>
          <p:cNvPr id="4" name="下箭头 3"/>
          <p:cNvSpPr/>
          <p:nvPr/>
        </p:nvSpPr>
        <p:spPr>
          <a:xfrm>
            <a:off x="3287688" y="4484548"/>
            <a:ext cx="360040" cy="79208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>
            <a:off x="5801237" y="4436210"/>
            <a:ext cx="360040" cy="79208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下箭头 22"/>
          <p:cNvSpPr/>
          <p:nvPr/>
        </p:nvSpPr>
        <p:spPr>
          <a:xfrm>
            <a:off x="8134766" y="4436210"/>
            <a:ext cx="360040" cy="79208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4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3">
            <a:extLst>
              <a:ext uri="{FF2B5EF4-FFF2-40B4-BE49-F238E27FC236}">
                <a16:creationId xmlns:a16="http://schemas.microsoft.com/office/drawing/2014/main" id="{52BA242A-3DD9-422B-8539-ABE56BB9E9D0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0D2BDE2E-A550-4B33-96C5-CA8A98AF0CF3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08CE4731-C6F2-47D1-938B-15BAECBD1E60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FADB6EFE-EF77-40D5-AFC2-43268469C4DA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2DC441BE-A258-498A-8172-92083B4B43BF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BD7BEB3E-3158-409F-AB2A-7EC997215731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E9AE65C6-196A-404B-88DE-CE8AC2849EC7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8A9A9E2D-A8AF-4B33-BBD5-F952413D629F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9C371988-84F2-48D1-A3CC-1CAC375149DC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39DDF1C9-72CE-4801-A596-5649009098D0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B37D5C4B-F792-4801-A5AD-7E8C8053EAB3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DFBECF4A-7A7C-4B06-9135-9BEE025F85FF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509C9401-5920-448A-AEED-52E35FF990E4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F83B254C-C8F7-41A8-8B4B-E470568722DB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F8A4A679-76E4-4ABC-88F2-280B0A2C3CC4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8FD8E27-9599-4B4D-B622-1908CCD373D0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87C68C8A-8D1B-49AE-B0AD-30DAA4B70051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B99A896B-490D-43EE-BE4F-8A0F049BF5D8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5198E692-F6CF-4CC7-AC59-C47DF8D4CFE7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DEF25B8C-17D7-4BEF-BA39-E321E5968DB9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B793F7D2-672B-46F5-BEA4-1B9C7C6BDC09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BC5A176F-1021-4A03-92E7-E71BB150AA18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B7CB9F2E-89D0-43C6-A88E-C19A6C8EDCF9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8E6B62C1-954A-4202-9E38-F8E9AAFCF413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885D9669-8E82-4BF2-8F33-D5AF9583D973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FD94FD18-2757-42FE-A9C2-302721BC7FAE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38F69C31-3FFF-4E52-BB18-44E1CD1AD160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7867D85D-0A9C-418D-A859-8E6A349B79D1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4D36F22A-CFAA-436C-B090-EEC753D3ADF4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10AFA5CA-FD9D-4E1D-9B2E-C9B69EF6014A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0E1FD98A-7F4E-414E-A7BD-9D8765B25F75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62129127-47A0-4D04-AB1A-0DB229C9840D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61D1E2B8-38F7-456A-BF47-47F8F91FFF87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FA77AE4A-70A6-40B1-8AD2-1048830B2113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066ED0D7-4E3B-4767-B828-A264EE6F259B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C67FB50C-861A-4988-899A-47B83B041CEF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850CF63C-340D-4E18-AE99-B9CA3318BA1C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4591FB20-07F1-41B6-B6B9-75F21B237A4D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48890559-20CB-4DC6-A5B4-B00139CC88FB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2DCA0F26-59DF-4380-BAC2-89912D681863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E7C2F74C-6926-464C-863B-D49D27D45419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E75E2859-0775-4C52-8B00-52104259278F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21263229-F48C-4833-B3DE-9A7775735ED8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B56688CD-375B-439C-8749-F89C37355A51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993E21AF-CFB6-4A14-8774-1DC1684B682C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9E8B5E5D-D082-4D61-A166-FF43397EFF98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B5D9C338-6C00-499F-A574-EEF8B03B394B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BE8DBC05-B143-458F-B4A4-4EAAE029B54D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565A43D7-2D10-4D47-9870-223FFA6C058B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4947D33A-3A75-4A85-BB08-076ABA710B78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DEBC5404-89DC-43D8-8F75-55F928B347A7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C782112A-8113-41B0-9D7B-DFC2ED8D5049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656BBA82-3CEE-43CC-97DC-EBD0171A44B1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D7F807B3-D597-4CA8-AB9C-006ED4D03F33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832A6B5E-91A8-4FBB-ADC7-07DB206302B7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1786DD87-2D4F-4C47-B4BC-CB2A81548AD9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7DFE9017-28C4-4CFB-A037-95159229A5F8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53ED9005-5F6E-47B8-9A21-503710C06160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580" name="圆角矩形 7"/>
          <p:cNvSpPr>
            <a:spLocks noChangeArrowheads="1"/>
          </p:cNvSpPr>
          <p:nvPr/>
        </p:nvSpPr>
        <p:spPr bwMode="auto">
          <a:xfrm>
            <a:off x="2279576" y="1196753"/>
            <a:ext cx="9212580" cy="792088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anchor="ctr"/>
          <a:lstStyle/>
          <a:p>
            <a:pPr marL="457200" indent="-457200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物体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对外做功，表示这个物体具有能量。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55440" y="13913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定义：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29785" y="2556857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31755" y="374306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</a:p>
        </p:txBody>
      </p:sp>
      <p:sp>
        <p:nvSpPr>
          <p:cNvPr id="7" name="圆角矩形 7"/>
          <p:cNvSpPr>
            <a:spLocks noChangeArrowheads="1"/>
          </p:cNvSpPr>
          <p:nvPr/>
        </p:nvSpPr>
        <p:spPr bwMode="auto">
          <a:xfrm>
            <a:off x="2279441" y="2407871"/>
            <a:ext cx="9212580" cy="733097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anchor="ctr"/>
          <a:lstStyle/>
          <a:p>
            <a:pPr marL="457200" indent="-457200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能量的单位与功的单位相同，也是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焦耳（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8" name="圆角矩形 7"/>
          <p:cNvSpPr>
            <a:spLocks noChangeArrowheads="1"/>
          </p:cNvSpPr>
          <p:nvPr/>
        </p:nvSpPr>
        <p:spPr bwMode="auto">
          <a:xfrm>
            <a:off x="2279441" y="3573016"/>
            <a:ext cx="9212580" cy="733097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anchor="ctr"/>
          <a:lstStyle/>
          <a:p>
            <a:pPr marL="457200" indent="-457200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一个物体能够做的功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，表示这个物体的能量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越大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ldLvl="0"/>
      <p:bldP spid="7" grpId="0" bldLvl="0"/>
      <p:bldP spid="8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内容占位符 1"/>
          <p:cNvSpPr txBox="1">
            <a:spLocks noChangeArrowheads="1"/>
          </p:cNvSpPr>
          <p:nvPr/>
        </p:nvSpPr>
        <p:spPr bwMode="auto">
          <a:xfrm>
            <a:off x="983432" y="1290324"/>
            <a:ext cx="10216819" cy="3278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下列关于能量的说法中正确的是（       ）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A. 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做功的物体具有能量，不做功的物体没有能量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B. 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做功多的物体能量就多，做功少的物体能量就少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C. 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能够对外做功的物体具有能量，但不一定在做功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D. 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能量多的物体所做的功一定就多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6600056" y="1412776"/>
            <a:ext cx="850900" cy="5539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060762" y="3326990"/>
            <a:ext cx="992717" cy="674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8760296" y="2006470"/>
            <a:ext cx="992716" cy="674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9060761" y="2641318"/>
            <a:ext cx="992717" cy="674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6613480" y="3990177"/>
            <a:ext cx="992716" cy="674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463165" y="5017770"/>
            <a:ext cx="6212205" cy="5511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能够做功多少并不等同于做功多少</a:t>
            </a:r>
          </a:p>
        </p:txBody>
      </p:sp>
      <p:grpSp>
        <p:nvGrpSpPr>
          <p:cNvPr id="22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24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6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3">
            <a:extLst>
              <a:ext uri="{FF2B5EF4-FFF2-40B4-BE49-F238E27FC236}">
                <a16:creationId xmlns:a16="http://schemas.microsoft.com/office/drawing/2014/main" id="{A913CA44-8997-47E9-B117-F3C8B7EC8428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0A098D8A-51B7-45BF-92CD-4FC08AC8701E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95906535-2FC0-488F-B46C-DD65FC30A510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B81C2AE1-C46C-4BEA-91AB-A8378A2D1E2E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14DF4A99-614B-4EEA-A5CB-C69C63FBCC0D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F9EC411B-26BF-4777-8F81-1CCC569291FD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2F67FF08-909D-4E81-8E74-B5499B9ED97F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46B486B-6C3C-4C43-8103-7B985BCFC0EF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C94E5CF0-8661-4B73-A64B-E0123A7B0258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28E074B0-A103-414E-8BCE-EFCEFF677A3E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9C104DA9-E2B1-4978-AF0A-A139F8D0A509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84698C4B-3974-415B-AD66-00D5E2ADB34A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B985DF3A-38C1-4E3E-90D7-B1F051389F56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232C7EDC-9004-401F-8A82-CD50202475D1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3EF575AF-5F53-4796-ADBD-42C980284AEF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30C018DF-D9C8-4379-95B6-32358B41D67D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9E98966A-F3C2-43B8-881B-E24D2FE06F2A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6BB5E009-FC74-4D4B-8127-5BF7D1FE3589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6FE22C9B-7058-4D62-AE26-4C77938591A5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111AD3B0-A356-4BC8-8C4A-8016A6CB8AD9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C5E910F7-C85E-450C-9512-3F6BE279E321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D62E9AB8-3AD6-4FF7-A306-7E223EC453C9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3E49E854-F689-4557-AB80-EFBCD817DF43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C80B025D-B87F-4CD9-A94D-C357F8F92A02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98AD59DF-FCC5-4B53-B102-655E430CD168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EC4F6C1A-A0D5-4832-98B9-24B0D73B46EE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1987B987-EA76-4870-B659-68B551C46461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4D45A2B9-C62B-4BEB-8A94-43F01E6EA346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89CAD65A-BED0-4A31-B577-7744BC9D22E6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DA457583-D323-4DA9-AD77-2D760F0C9AFA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D3DFD5EA-AD4D-43CC-B64F-A4DB17E4F8A9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1339410B-9BC9-408F-999C-FDE2D86EB8FF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91A19E12-CD38-426E-BAA6-7C843069446E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0B4DF843-C551-4F0C-9925-5C150BB788C7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048616D-4D04-45F8-A3B1-DC86189AD17F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72846733-E85A-468B-9895-165C86C284DF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F0E86F6E-2F56-4DF2-A9E1-2F591B30A3E7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8A6021D2-6698-4293-ACEF-05900B9E54AC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41B4471C-757B-4F53-848A-CB80B6E707D6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0AF2B0B7-8B2F-413C-A053-803F0A28EB18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5EECD281-ED18-4AF2-A1B9-17DC0869A0C9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AA3F2C04-1FA0-4B61-A2F0-28772FAD52C5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3F9FF15A-9114-44B6-B8F7-8B02DF93682B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AEA06CD8-E200-4096-B040-8999C5FD3AC3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CCF92180-4BEE-4F78-B387-AFC201E0CCEE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4C4FC830-A198-44F1-A5BC-F91E60EBF11D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4CAFB0F6-CC40-4452-9FCD-37C73CFF897A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35A73860-E6F5-4393-8BB1-372074D34D9E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862C3341-BDCB-48FB-AB27-DC988F035C6A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9EB71A63-6D7E-4094-AD9C-3CD02F03442C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Freeform 23">
            <a:extLst>
              <a:ext uri="{FF2B5EF4-FFF2-40B4-BE49-F238E27FC236}">
                <a16:creationId xmlns:a16="http://schemas.microsoft.com/office/drawing/2014/main" id="{0AEC42EF-5208-42D0-9DE3-9327CB62B9EB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3EB5FBE3-7979-4111-808B-D79F1B88C9E1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50C76FCA-3B72-416E-9D03-C85A63D717B2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0EA07D61-44FD-4A5D-A34B-EE82B0D09E6D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0A2D1AE5-BE8E-4208-9A54-96E6F0883B9A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6B89ED91-A3E7-48F7-8DAE-F81FF1983206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Freeform 23">
            <a:extLst>
              <a:ext uri="{FF2B5EF4-FFF2-40B4-BE49-F238E27FC236}">
                <a16:creationId xmlns:a16="http://schemas.microsoft.com/office/drawing/2014/main" id="{98DE15F1-8E9A-4DAC-A505-F2631CF2472E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4" name="Freeform 23">
            <a:extLst>
              <a:ext uri="{FF2B5EF4-FFF2-40B4-BE49-F238E27FC236}">
                <a16:creationId xmlns:a16="http://schemas.microsoft.com/office/drawing/2014/main" id="{1FFB2184-DDF4-4F78-AC0A-5E68D3476842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773113" y="1449108"/>
            <a:ext cx="715645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动能：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物体由于运动而具有的能。</a:t>
            </a:r>
          </a:p>
        </p:txBody>
      </p:sp>
      <p:grpSp>
        <p:nvGrpSpPr>
          <p:cNvPr id="14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5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能量的不同形式</a:t>
              </a:r>
            </a:p>
          </p:txBody>
        </p:sp>
      </p:grpSp>
      <p:pic>
        <p:nvPicPr>
          <p:cNvPr id="21" name="Picture 16" descr="马自达"/>
          <p:cNvPicPr>
            <a:picLocks noChangeAspect="1" noChangeArrowheads="1"/>
          </p:cNvPicPr>
          <p:nvPr/>
        </p:nvPicPr>
        <p:blipFill>
          <a:blip r:embed="rId2" cstate="print"/>
          <a:srcRect r="4559"/>
          <a:stretch>
            <a:fillRect/>
          </a:stretch>
        </p:blipFill>
        <p:spPr bwMode="auto">
          <a:xfrm>
            <a:off x="1175381" y="2492038"/>
            <a:ext cx="4416563" cy="237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5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9135" y="2492896"/>
            <a:ext cx="467340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55440" y="702025"/>
            <a:ext cx="10213975" cy="1179830"/>
            <a:chOff x="1852" y="8412"/>
            <a:chExt cx="16085" cy="1858"/>
          </a:xfrm>
        </p:grpSpPr>
        <p:grpSp>
          <p:nvGrpSpPr>
            <p:cNvPr id="3" name="组合 2"/>
            <p:cNvGrpSpPr/>
            <p:nvPr/>
          </p:nvGrpSpPr>
          <p:grpSpPr>
            <a:xfrm>
              <a:off x="1852" y="8412"/>
              <a:ext cx="15662" cy="1723"/>
              <a:chOff x="1852" y="8412"/>
              <a:chExt cx="15662" cy="1723"/>
            </a:xfrm>
          </p:grpSpPr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852" y="8929"/>
                <a:ext cx="3780" cy="82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solidFill>
                      <a:srgbClr val="008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</a:t>
                </a:r>
                <a:r>
                  <a:rPr lang="en-US" sz="2800" b="1" dirty="0">
                    <a:solidFill>
                      <a:srgbClr val="008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势能</a:t>
                </a:r>
              </a:p>
            </p:txBody>
          </p:sp>
          <p:sp>
            <p:nvSpPr>
              <p:cNvPr id="13" name="AutoShape 5"/>
              <p:cNvSpPr/>
              <p:nvPr/>
            </p:nvSpPr>
            <p:spPr bwMode="auto">
              <a:xfrm>
                <a:off x="3923" y="8547"/>
                <a:ext cx="227" cy="1588"/>
              </a:xfrm>
              <a:prstGeom prst="leftBrace">
                <a:avLst>
                  <a:gd name="adj1" fmla="val 49907"/>
                  <a:gd name="adj2" fmla="val 50000"/>
                </a:avLst>
              </a:prstGeom>
              <a:noFill/>
              <a:ln w="222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 sz="2800" b="1">
                  <a:solidFill>
                    <a:srgbClr val="0017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347" y="8412"/>
                <a:ext cx="13167" cy="82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重力势能：物体由于被举高而具有的能量</a:t>
                </a: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</a:p>
            </p:txBody>
          </p:sp>
        </p:grp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347" y="9446"/>
              <a:ext cx="13590" cy="82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弹性势能：物体由于弹性形变而具有的能量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</p:grpSp>
      <p:sp>
        <p:nvSpPr>
          <p:cNvPr id="10" name="AutoShape 17"/>
          <p:cNvSpPr/>
          <p:nvPr/>
        </p:nvSpPr>
        <p:spPr bwMode="auto">
          <a:xfrm>
            <a:off x="8453546" y="2980313"/>
            <a:ext cx="504056" cy="360362"/>
          </a:xfrm>
          <a:prstGeom prst="rightArrow">
            <a:avLst>
              <a:gd name="adj1" fmla="val 50000"/>
              <a:gd name="adj2" fmla="val 45044"/>
            </a:avLst>
          </a:prstGeom>
          <a:solidFill>
            <a:srgbClr val="008080"/>
          </a:solidFill>
          <a:ln w="25400">
            <a:noFill/>
            <a:miter lim="800000"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kumimoji="1" lang="zh-CN" altLang="en-US" sz="2800" b="1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9270275" y="2908305"/>
            <a:ext cx="187220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重力势能</a:t>
            </a:r>
          </a:p>
        </p:txBody>
      </p:sp>
      <p:sp>
        <p:nvSpPr>
          <p:cNvPr id="16" name="AutoShape 17"/>
          <p:cNvSpPr/>
          <p:nvPr/>
        </p:nvSpPr>
        <p:spPr bwMode="auto">
          <a:xfrm>
            <a:off x="8453546" y="5165851"/>
            <a:ext cx="504056" cy="360362"/>
          </a:xfrm>
          <a:prstGeom prst="rightArrow">
            <a:avLst>
              <a:gd name="adj1" fmla="val 50000"/>
              <a:gd name="adj2" fmla="val 45044"/>
            </a:avLst>
          </a:prstGeom>
          <a:solidFill>
            <a:srgbClr val="008080"/>
          </a:solidFill>
          <a:ln w="25400">
            <a:noFill/>
            <a:miter lim="800000"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kumimoji="1" lang="zh-CN" altLang="en-US" sz="2800" b="1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9270275" y="5093843"/>
            <a:ext cx="187220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弹性势能</a:t>
            </a:r>
          </a:p>
        </p:txBody>
      </p:sp>
      <p:pic>
        <p:nvPicPr>
          <p:cNvPr id="2050" name="Picture 2" descr="https://timgsa.baidu.com/timg?image&amp;quality=80&amp;size=b9999_10000&amp;sec=1608093301072&amp;di=903b80e7bbd1562dfb6c83b6f0501a7a&amp;imgtype=0&amp;src=http%3A%2F%2Fimage.zulingbao.com%2Fstorage%2Fcontent%2F1038%2F20180427092612_1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7"/>
          <a:stretch>
            <a:fillRect/>
          </a:stretch>
        </p:blipFill>
        <p:spPr bwMode="auto">
          <a:xfrm>
            <a:off x="4870933" y="2107443"/>
            <a:ext cx="3024000" cy="198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91" y="2097828"/>
            <a:ext cx="3024000" cy="2010475"/>
          </a:xfrm>
          <a:prstGeom prst="rect">
            <a:avLst/>
          </a:prstGeom>
        </p:spPr>
      </p:pic>
      <p:pic>
        <p:nvPicPr>
          <p:cNvPr id="2052" name="Picture 4" descr="https://timgsa.baidu.com/timg?image&amp;quality=80&amp;size=b9999_10000&amp;sec=1608090722801&amp;di=d3b8fbecbbe69b44075f81657845a7a7&amp;imgtype=0&amp;src=http%3A%2F%2Fspider.ws.126.net%2F564e9a7cc54eb57eed3e4b5552974dec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0"/>
          <a:stretch>
            <a:fillRect/>
          </a:stretch>
        </p:blipFill>
        <p:spPr bwMode="auto">
          <a:xfrm>
            <a:off x="4874262" y="4324337"/>
            <a:ext cx="3024000" cy="19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891" y="4324276"/>
            <a:ext cx="3024000" cy="1926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6" grpId="0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6620" y="1019175"/>
            <a:ext cx="11029950" cy="551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下列物体中，只具有动能的是</a:t>
            </a:r>
            <a:r>
              <a:rPr lang="zh-CN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；只具有势能的是</a:t>
            </a:r>
            <a:r>
              <a:rPr lang="zh-CN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；既具有动能，又具有势能的是</a:t>
            </a:r>
            <a:r>
              <a:rPr lang="zh-CN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zh-CN" sz="2800" u="sng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。（设地面处物体的重力势能为零）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．挂在屋顶上的电灯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．被拉开的弹簧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．空中飞行的小鸟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．在水平地面的冰场上滑行的运动员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．在斜坡上滚动的石头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zh-CN" altLang="zh-CN" sz="28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．在水平公路上行驶的汽车</a:t>
            </a: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4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6168008" y="1063660"/>
            <a:ext cx="1008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</a:p>
        </p:txBody>
      </p:sp>
      <p:sp>
        <p:nvSpPr>
          <p:cNvPr id="9" name="矩形 8"/>
          <p:cNvSpPr/>
          <p:nvPr/>
        </p:nvSpPr>
        <p:spPr>
          <a:xfrm>
            <a:off x="1631504" y="1681892"/>
            <a:ext cx="1023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10" name="矩形 9"/>
          <p:cNvSpPr/>
          <p:nvPr/>
        </p:nvSpPr>
        <p:spPr>
          <a:xfrm>
            <a:off x="8184232" y="1628800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1253</Words>
  <Application>Microsoft Office PowerPoint</Application>
  <PresentationFormat>宽屏</PresentationFormat>
  <Paragraphs>145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思源宋体 CN</vt:lpstr>
      <vt:lpstr>微软雅黑</vt:lpstr>
      <vt:lpstr>Arial</vt:lpstr>
      <vt:lpstr>Calibri</vt:lpstr>
      <vt:lpstr>Calibri Light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TWJ</cp:lastModifiedBy>
  <cp:revision>385</cp:revision>
  <dcterms:created xsi:type="dcterms:W3CDTF">2015-07-09T08:14:00Z</dcterms:created>
  <dcterms:modified xsi:type="dcterms:W3CDTF">2021-09-14T06:34:38Z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</Properties>
</file>