
<file path=[Content_Types].xml><?xml version="1.0" encoding="utf-8"?>
<Types xmlns="http://schemas.openxmlformats.org/package/2006/content-types">
  <Default Extension="bin" ContentType="application/vnd.ms-office.activeX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theme/themeOverride1.xml" ContentType="application/vnd.openxmlformats-officedocument.themeOverr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activeX/activeX1.xml" ContentType="application/vnd.ms-office.activeX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1" r:id="rId2"/>
  </p:sldMasterIdLst>
  <p:notesMasterIdLst>
    <p:notesMasterId r:id="rId34"/>
  </p:notesMasterIdLst>
  <p:handoutMasterIdLst>
    <p:handoutMasterId r:id="rId35"/>
  </p:handoutMasterIdLst>
  <p:sldIdLst>
    <p:sldId id="703" r:id="rId3"/>
    <p:sldId id="715" r:id="rId4"/>
    <p:sldId id="735" r:id="rId5"/>
    <p:sldId id="717" r:id="rId6"/>
    <p:sldId id="739" r:id="rId7"/>
    <p:sldId id="719" r:id="rId8"/>
    <p:sldId id="720" r:id="rId9"/>
    <p:sldId id="722" r:id="rId10"/>
    <p:sldId id="723" r:id="rId11"/>
    <p:sldId id="744" r:id="rId12"/>
    <p:sldId id="724" r:id="rId13"/>
    <p:sldId id="738" r:id="rId14"/>
    <p:sldId id="741" r:id="rId15"/>
    <p:sldId id="737" r:id="rId16"/>
    <p:sldId id="726" r:id="rId17"/>
    <p:sldId id="727" r:id="rId18"/>
    <p:sldId id="728" r:id="rId19"/>
    <p:sldId id="749" r:id="rId20"/>
    <p:sldId id="729" r:id="rId21"/>
    <p:sldId id="745" r:id="rId22"/>
    <p:sldId id="746" r:id="rId23"/>
    <p:sldId id="730" r:id="rId24"/>
    <p:sldId id="731" r:id="rId25"/>
    <p:sldId id="732" r:id="rId26"/>
    <p:sldId id="733" r:id="rId27"/>
    <p:sldId id="734" r:id="rId28"/>
    <p:sldId id="691" r:id="rId29"/>
    <p:sldId id="747" r:id="rId30"/>
    <p:sldId id="712" r:id="rId31"/>
    <p:sldId id="714" r:id="rId32"/>
    <p:sldId id="748" r:id="rId33"/>
  </p:sldIdLst>
  <p:sldSz cx="12192000" cy="6858000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4572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9144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3716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18288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42">
          <p15:clr>
            <a:srgbClr val="A4A3A4"/>
          </p15:clr>
        </p15:guide>
        <p15:guide id="2" pos="3885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8080"/>
    <a:srgbClr val="5E0B02"/>
    <a:srgbClr val="FF0000"/>
    <a:srgbClr val="D6DCE5"/>
    <a:srgbClr val="284784"/>
    <a:srgbClr val="B4C7E7"/>
    <a:srgbClr val="F4B183"/>
    <a:srgbClr val="2BABC0"/>
    <a:srgbClr val="F2F2F2"/>
    <a:srgbClr val="175B5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813" autoAdjust="0"/>
    <p:restoredTop sz="94660" autoAdjust="0"/>
  </p:normalViewPr>
  <p:slideViewPr>
    <p:cSldViewPr>
      <p:cViewPr varScale="1">
        <p:scale>
          <a:sx n="85" d="100"/>
          <a:sy n="85" d="100"/>
        </p:scale>
        <p:origin x="690" y="90"/>
      </p:cViewPr>
      <p:guideLst>
        <p:guide orient="horz" pos="2142"/>
        <p:guide pos="3885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tableStyles" Target="tableStyles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handoutMaster" Target="handoutMasters/handoutMaster1.xml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activeX1.xml><?xml version="1.0" encoding="utf-8"?>
<ax:ocx xmlns:ax="http://schemas.microsoft.com/office/2006/activeX" xmlns:r="http://schemas.openxmlformats.org/officeDocument/2006/relationships" ax:classid="{D27CDB6E-AE6D-11CF-96B8-444553540000}" ax:persistence="persistStorage" r:id="rId1"/>
</file>

<file path=ppt/diagrams/_rels/data1.xml.rels><?xml version="1.0" encoding="UTF-8" standalone="yes"?>
<Relationships xmlns="http://schemas.openxmlformats.org/package/2006/relationships"><Relationship Id="rId1" Type="http://schemas.openxmlformats.org/officeDocument/2006/relationships/image" Target="../media/image23.png"/></Relationships>
</file>

<file path=ppt/diagrams/_rels/drawing1.xml.rels><?xml version="1.0" encoding="UTF-8" standalone="yes"?>
<Relationships xmlns="http://schemas.openxmlformats.org/package/2006/relationships"><Relationship Id="rId1" Type="http://schemas.openxmlformats.org/officeDocument/2006/relationships/image" Target="../media/image23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#1">
  <dgm:title val=""/>
  <dgm:desc val=""/>
  <dgm:catLst>
    <dgm:cat type="accent1" pri="11200"/>
  </dgm:catLst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68E9FD0-4FD6-4EEB-B9B1-EF2412C9D650}" type="doc">
      <dgm:prSet loTypeId="urn:microsoft.com/office/officeart/2008/layout/CircularPictureCallout#1" loCatId="picture" qsTypeId="urn:microsoft.com/office/officeart/2005/8/quickstyle/simple1#1" qsCatId="simple" csTypeId="urn:microsoft.com/office/officeart/2005/8/colors/accent1_2#1" csCatId="accent1" phldr="1"/>
      <dgm:spPr/>
    </dgm:pt>
    <dgm:pt modelId="{1D9BF956-50F3-45CC-B6E5-FBDCFAF34F86}">
      <dgm:prSet phldrT="[文本]" custT="1"/>
      <dgm:spPr/>
      <dgm:t>
        <a:bodyPr/>
        <a:lstStyle/>
        <a:p>
          <a:r>
            <a:rPr lang="zh-CN" altLang="en-US" sz="2800" b="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rPr>
            <a:t>用吸盘测量大气压</a:t>
          </a:r>
        </a:p>
      </dgm:t>
    </dgm:pt>
    <dgm:pt modelId="{0852B62B-34BA-48BC-A57F-46EAF13CF1CD}" type="parTrans" cxnId="{598A87FC-C1C7-492D-A4EA-5DDD320C8A48}">
      <dgm:prSet/>
      <dgm:spPr/>
      <dgm:t>
        <a:bodyPr/>
        <a:lstStyle/>
        <a:p>
          <a:endParaRPr lang="zh-CN" altLang="en-US"/>
        </a:p>
      </dgm:t>
    </dgm:pt>
    <dgm:pt modelId="{DE11AA10-5294-4CCD-876B-2C0A3DDF9C6A}" type="sibTrans" cxnId="{598A87FC-C1C7-492D-A4EA-5DDD320C8A48}">
      <dgm:prSet/>
      <dgm:spPr>
        <a:blipFill rotWithShape="1">
          <a:blip xmlns:r="http://schemas.openxmlformats.org/officeDocument/2006/relationships" r:embed="rId1"/>
          <a:srcRect/>
          <a:stretch>
            <a:fillRect l="-8000" r="-8000"/>
          </a:stretch>
        </a:blipFill>
      </dgm:spPr>
      <dgm:t>
        <a:bodyPr/>
        <a:lstStyle/>
        <a:p>
          <a:endParaRPr lang="zh-CN" altLang="en-US"/>
        </a:p>
      </dgm:t>
    </dgm:pt>
    <dgm:pt modelId="{80A61420-1455-42CD-8661-A6792D2C477D}" type="pres">
      <dgm:prSet presAssocID="{D68E9FD0-4FD6-4EEB-B9B1-EF2412C9D650}" presName="Name0" presStyleCnt="0">
        <dgm:presLayoutVars>
          <dgm:chMax val="7"/>
          <dgm:chPref val="7"/>
          <dgm:dir/>
        </dgm:presLayoutVars>
      </dgm:prSet>
      <dgm:spPr/>
    </dgm:pt>
    <dgm:pt modelId="{B7FFA0F2-959E-4E07-95CE-EC39EF9A087B}" type="pres">
      <dgm:prSet presAssocID="{D68E9FD0-4FD6-4EEB-B9B1-EF2412C9D650}" presName="Name1" presStyleCnt="0"/>
      <dgm:spPr/>
    </dgm:pt>
    <dgm:pt modelId="{7FFA40CA-2791-4D9F-8816-48DA173F7603}" type="pres">
      <dgm:prSet presAssocID="{DE11AA10-5294-4CCD-876B-2C0A3DDF9C6A}" presName="picture_1" presStyleCnt="0"/>
      <dgm:spPr/>
    </dgm:pt>
    <dgm:pt modelId="{ECA89308-F838-41CA-838D-F4F3910CA1CA}" type="pres">
      <dgm:prSet presAssocID="{DE11AA10-5294-4CCD-876B-2C0A3DDF9C6A}" presName="pictureRepeatNode" presStyleLbl="alignImgPlace1" presStyleIdx="0" presStyleCnt="1" custScaleX="197338" custScaleY="189899" custLinFactNeighborX="-4101" custLinFactNeighborY="-1458"/>
      <dgm:spPr/>
    </dgm:pt>
    <dgm:pt modelId="{5118D2AB-380B-4B76-975B-55E49F946447}" type="pres">
      <dgm:prSet presAssocID="{1D9BF956-50F3-45CC-B6E5-FBDCFAF34F86}" presName="text_1" presStyleLbl="node1" presStyleIdx="0" presStyleCnt="0" custScaleX="302465" custLinFactY="100000" custLinFactNeighborX="-7382" custLinFactNeighborY="181493">
        <dgm:presLayoutVars>
          <dgm:bulletEnabled val="1"/>
        </dgm:presLayoutVars>
      </dgm:prSet>
      <dgm:spPr/>
    </dgm:pt>
  </dgm:ptLst>
  <dgm:cxnLst>
    <dgm:cxn modelId="{BA611397-4BDC-46BE-82F3-C8B3CC32CD10}" type="presOf" srcId="{D68E9FD0-4FD6-4EEB-B9B1-EF2412C9D650}" destId="{80A61420-1455-42CD-8661-A6792D2C477D}" srcOrd="0" destOrd="0" presId="urn:microsoft.com/office/officeart/2008/layout/CircularPictureCallout#1"/>
    <dgm:cxn modelId="{0ACC5ECE-8520-4F7B-89BB-7462C373AF6C}" type="presOf" srcId="{1D9BF956-50F3-45CC-B6E5-FBDCFAF34F86}" destId="{5118D2AB-380B-4B76-975B-55E49F946447}" srcOrd="0" destOrd="0" presId="urn:microsoft.com/office/officeart/2008/layout/CircularPictureCallout#1"/>
    <dgm:cxn modelId="{80E84ADC-4996-4902-8350-EE9A3171A9DF}" type="presOf" srcId="{DE11AA10-5294-4CCD-876B-2C0A3DDF9C6A}" destId="{ECA89308-F838-41CA-838D-F4F3910CA1CA}" srcOrd="0" destOrd="0" presId="urn:microsoft.com/office/officeart/2008/layout/CircularPictureCallout#1"/>
    <dgm:cxn modelId="{598A87FC-C1C7-492D-A4EA-5DDD320C8A48}" srcId="{D68E9FD0-4FD6-4EEB-B9B1-EF2412C9D650}" destId="{1D9BF956-50F3-45CC-B6E5-FBDCFAF34F86}" srcOrd="0" destOrd="0" parTransId="{0852B62B-34BA-48BC-A57F-46EAF13CF1CD}" sibTransId="{DE11AA10-5294-4CCD-876B-2C0A3DDF9C6A}"/>
    <dgm:cxn modelId="{D78AB95B-8CF4-4F22-B54C-40764724A736}" type="presParOf" srcId="{80A61420-1455-42CD-8661-A6792D2C477D}" destId="{B7FFA0F2-959E-4E07-95CE-EC39EF9A087B}" srcOrd="0" destOrd="0" presId="urn:microsoft.com/office/officeart/2008/layout/CircularPictureCallout#1"/>
    <dgm:cxn modelId="{24EAE884-AAD6-48E0-BC14-B0F837B86189}" type="presParOf" srcId="{B7FFA0F2-959E-4E07-95CE-EC39EF9A087B}" destId="{7FFA40CA-2791-4D9F-8816-48DA173F7603}" srcOrd="0" destOrd="0" presId="urn:microsoft.com/office/officeart/2008/layout/CircularPictureCallout#1"/>
    <dgm:cxn modelId="{B7FB931A-9DC3-4AA2-A381-817A5E748982}" type="presParOf" srcId="{7FFA40CA-2791-4D9F-8816-48DA173F7603}" destId="{ECA89308-F838-41CA-838D-F4F3910CA1CA}" srcOrd="0" destOrd="0" presId="urn:microsoft.com/office/officeart/2008/layout/CircularPictureCallout#1"/>
    <dgm:cxn modelId="{93201C73-E5AF-4068-92EB-9180FA740192}" type="presParOf" srcId="{B7FFA0F2-959E-4E07-95CE-EC39EF9A087B}" destId="{5118D2AB-380B-4B76-975B-55E49F946447}" srcOrd="1" destOrd="0" presId="urn:microsoft.com/office/officeart/2008/layout/CircularPictureCallout#1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CA89308-F838-41CA-838D-F4F3910CA1CA}">
      <dsp:nvSpPr>
        <dsp:cNvPr id="0" name=""/>
        <dsp:cNvSpPr/>
      </dsp:nvSpPr>
      <dsp:spPr>
        <a:xfrm>
          <a:off x="0" y="333869"/>
          <a:ext cx="4303062" cy="4140851"/>
        </a:xfrm>
        <a:prstGeom prst="ellipse">
          <a:avLst/>
        </a:prstGeom>
        <a:blipFill rotWithShape="1">
          <a:blip xmlns:r="http://schemas.openxmlformats.org/officeDocument/2006/relationships" r:embed="rId1"/>
          <a:srcRect/>
          <a:stretch>
            <a:fillRect l="-8000" r="-8000"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118D2AB-380B-4B76-975B-55E49F946447}">
      <dsp:nvSpPr>
        <dsp:cNvPr id="0" name=""/>
        <dsp:cNvSpPr/>
      </dsp:nvSpPr>
      <dsp:spPr>
        <a:xfrm>
          <a:off x="0" y="4152593"/>
          <a:ext cx="4221065" cy="719582"/>
        </a:xfrm>
        <a:prstGeom prst="rect">
          <a:avLst/>
        </a:prstGeom>
        <a:noFill/>
        <a:ln w="12700" cap="flat" cmpd="sng" algn="ctr">
          <a:noFill/>
          <a:prstDash val="solid"/>
          <a:miter lim="800000"/>
        </a:ln>
        <a:effectLst/>
        <a:sp3d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b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zh-CN" altLang="en-US" sz="2800" b="0" kern="12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rPr>
            <a:t>用吸盘测量大气压</a:t>
          </a:r>
        </a:p>
      </dsp:txBody>
      <dsp:txXfrm>
        <a:off x="0" y="4152593"/>
        <a:ext cx="4221065" cy="71958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CircularPictureCallout#1">
  <dgm:title val=""/>
  <dgm:desc val=""/>
  <dgm:catLst>
    <dgm:cat type="picture" pri="2000"/>
    <dgm:cat type="pictureconvert" pri="2000"/>
  </dgm:catLst>
  <dgm:sampData>
    <dgm:dataModel>
      <dgm:ptLst>
        <dgm:pt modelId="0" type="doc"/>
        <dgm:pt modelId="1"/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2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axis="ch" ptType="node" func="cnt" op="lte" val="1">
          <dgm:constrLst>
            <dgm:constr type="h" for="ch" forName="picture_1" refType="h"/>
            <dgm:constr type="w" for="ch" forName="picture_1" refType="h" refFor="ch" refForName="picture_1" op="equ"/>
            <dgm:constr type="l" for="ch" forName="picture_1"/>
            <dgm:constr type="t" for="ch" forName="picture_1"/>
            <dgm:constr type="w" for="ch" forName="text_1" refType="w" refFor="ch" refForName="picture_1" fact="0.64"/>
            <dgm:constr type="h" for="ch" forName="text_1" refType="h" refFor="ch" refForName="picture_1" fact="0.33"/>
            <dgm:constr type="l" for="ch" forName="text_1" refType="w" refFor="ch" refForName="picture_1" fact="0.18"/>
            <dgm:constr type="t" for="ch" forName="text_1" refType="h" refFor="ch" refForName="picture_1" fact="0.531"/>
          </dgm:constrLst>
        </dgm:if>
        <dgm:if name="Name4" axis="ch" ptType="node" func="cnt" op="lte" val="2">
          <dgm:choose name="Name5">
            <dgm:if name="Name6" func="var" arg="dir" op="equ" val="norm">
              <dgm:constrLst>
                <dgm:constr type="h" for="ch" forName="picture_1" refType="h"/>
                <dgm:constr type="w" for="ch" forName="picture_1" refType="h" refFor="ch" refForName="picture_1" op="equ"/>
                <dgm:constr type="l" for="ch" forName="picture_1"/>
                <dgm:constr type="t" for="ch" forName="picture_1"/>
                <dgm:constr type="w" for="ch" forName="text_1" refType="w" refFor="ch" refForName="picture_1" fact="0.64"/>
                <dgm:constr type="h" for="ch" forName="text_1" refType="h" refFor="ch" refForName="picture_1" fact="0.33"/>
                <dgm:constr type="l" for="ch" forName="text_1" refType="l" refFor="ch" refForName="picture_1"/>
                <dgm:constr type="lOff" for="ch" forName="text_1" refType="w" refFor="ch" refForName="picture_1" fact="0.18"/>
                <dgm:constr type="t" for="ch" forName="text_1" refType="h" refFor="ch" refForName="picture_1" fact="0.531"/>
                <dgm:constr type="w" for="ch" forName="picture_2" refType="w" refFor="ch" refForName="picture_1" fact="0.5"/>
                <dgm:constr type="h" for="ch" forName="picture_2" refType="h" refFor="ch" refForName="picture_1" fact="0.5"/>
                <dgm:constr type="l" for="ch" forName="picture_2" refType="w" refFor="ch" refForName="picture_1" fact="1.21"/>
                <dgm:constr type="ctrY" for="ch" forName="picture_2" refType="h" refFor="ch" refForName="picture_1" fact="0.5"/>
                <dgm:constr type="l" for="ch" forName="line_2" refType="ctrX" refFor="ch" refForName="picture_1"/>
                <dgm:constr type="h" for="ch" forName="line_2"/>
                <dgm:constr type="r" for="ch" forName="line_2" refType="ctrX" refFor="ch" refForName="picture_2"/>
                <dgm:constr type="ctrY" for="ch" forName="line_2" refType="ctrY" refFor="ch" refForName="picture_2"/>
                <dgm:constr type="r" for="ch" forName="textparent_2" refType="w"/>
                <dgm:constr type="h" for="ch" forName="textparent_2" refType="h" refFor="ch" refForName="picture_2"/>
                <dgm:constr type="l" for="ch" forName="textparent_2" refType="r" refFor="ch" refForName="picture_2"/>
                <dgm:constr type="ctrY" for="ch" forName="textparent_2" refType="ctrY" refFor="ch" refForName="picture_2"/>
                <dgm:constr type="primFontSz" for="des" forName="text_2" val="65"/>
              </dgm:constrLst>
            </dgm:if>
            <dgm:else name="Name7">
              <dgm:constrLst>
                <dgm:constr type="h" for="ch" forName="picture_1" refType="h"/>
                <dgm:constr type="w" for="ch" forName="picture_1" refType="h" refFor="ch" refForName="picture_1" op="equ"/>
                <dgm:constr type="r" for="ch" forName="picture_1" refType="w"/>
                <dgm:constr type="t" for="ch" forName="picture_1"/>
                <dgm:constr type="w" for="ch" forName="text_1" refType="w" refFor="ch" refForName="picture_1" fact="0.64"/>
                <dgm:constr type="h" for="ch" forName="text_1" refType="h" refFor="ch" refForName="picture_1" fact="0.33"/>
                <dgm:constr type="l" for="ch" forName="text_1" refType="l" refFor="ch" refForName="picture_1"/>
                <dgm:constr type="lOff" for="ch" forName="text_1" refType="w" refFor="ch" refForName="picture_1" fact="0.18"/>
                <dgm:constr type="t" for="ch" forName="text_1" refType="h" refFor="ch" refForName="picture_1" fact="0.531"/>
                <dgm:constr type="w" for="ch" forName="picture_2" refType="w" refFor="ch" refForName="picture_1" fact="0.5"/>
                <dgm:constr type="h" for="ch" forName="picture_2" refType="h" refFor="ch" refForName="picture_1" fact="0.5"/>
                <dgm:constr type="r" for="ch" forName="picture_2" refType="w"/>
                <dgm:constr type="rOff" for="ch" forName="picture_2" refType="w" refFor="ch" refForName="picture_1" fact="-1.21"/>
                <dgm:constr type="ctrY" for="ch" forName="picture_2" refType="h" refFor="ch" refForName="picture_1" fact="0.5"/>
                <dgm:constr type="r" for="ch" forName="line_2" refType="ctrX" refFor="ch" refForName="picture_1"/>
                <dgm:constr type="h" for="ch" forName="line_2"/>
                <dgm:constr type="l" for="ch" forName="line_2" refType="ctrX" refFor="ch" refForName="picture_2"/>
                <dgm:constr type="ctrY" for="ch" forName="line_2" refType="ctrY" refFor="ch" refForName="picture_2"/>
                <dgm:constr type="l" for="ch" forName="textparent_2"/>
                <dgm:constr type="h" for="ch" forName="textparent_2" refType="h" refFor="ch" refForName="picture_2"/>
                <dgm:constr type="r" for="ch" forName="textparent_2" refType="l" refFor="ch" refForName="picture_2"/>
                <dgm:constr type="ctrY" for="ch" forName="textparent_2" refType="ctrY" refFor="ch" refForName="picture_2"/>
                <dgm:constr type="primFontSz" for="des" forName="text_2" val="65"/>
              </dgm:constrLst>
            </dgm:else>
          </dgm:choose>
        </dgm:if>
        <dgm:if name="Name8" axis="ch" ptType="node" func="cnt" op="lte" val="3">
          <dgm:choose name="Name9">
            <dgm:if name="Name10" func="var" arg="dir" op="equ" val="norm">
              <dgm:constrLst>
                <dgm:constr type="h" for="ch" forName="picture_1" refType="h"/>
                <dgm:constr type="w" for="ch" forName="picture_1" refType="h" refFor="ch" refForName="picture_1" op="equ"/>
                <dgm:constr type="l" for="ch" forName="picture_1"/>
                <dgm:constr type="t" for="ch" forName="picture_1"/>
                <dgm:constr type="w" for="ch" forName="text_1" refType="w" refFor="ch" refForName="picture_1" fact="0.64"/>
                <dgm:constr type="h" for="ch" forName="text_1" refType="h" refFor="ch" refForName="picture_1" fact="0.33"/>
                <dgm:constr type="l" for="ch" forName="text_1" refType="l" refFor="ch" refForName="picture_1"/>
                <dgm:constr type="lOff" for="ch" forName="text_1" refType="w" refFor="ch" refForName="picture_1" fact="0.18"/>
                <dgm:constr type="t" for="ch" forName="text_1" refType="h" refFor="ch" refForName="picture_1" fact="0.531"/>
                <dgm:constr type="w" for="ch" forName="picture_2" refType="w" refFor="ch" refForName="picture_1" fact="0.375"/>
                <dgm:constr type="h" for="ch" forName="picture_2" refType="h" refFor="ch" refForName="picture_1" fact="0.375"/>
                <dgm:constr type="l" for="ch" forName="picture_2" refType="w" refFor="ch" refForName="picture_1" fact="1.21"/>
                <dgm:constr type="ctrY" for="ch" forName="picture_2" refType="h" refFor="ch" refForName="picture_1" fact="0.1875"/>
                <dgm:constr type="l" for="ch" forName="line_2" refType="ctrX" refFor="ch" refForName="picture_1"/>
                <dgm:constr type="h" for="ch" forName="line_2"/>
                <dgm:constr type="r" for="ch" forName="line_2" refType="ctrX" refFor="ch" refForName="picture_2"/>
                <dgm:constr type="ctrY" for="ch" forName="line_2" refType="ctrY" refFor="ch" refForName="picture_2"/>
                <dgm:constr type="r" for="ch" forName="textparent_2" refType="w"/>
                <dgm:constr type="h" for="ch" forName="textparent_2" refType="h" refFor="ch" refForName="picture_2"/>
                <dgm:constr type="l" for="ch" forName="textparent_2" refType="r" refFor="ch" refForName="picture_2"/>
                <dgm:constr type="ctrY" for="ch" forName="textparent_2" refType="ctrY" refFor="ch" refForName="picture_2"/>
                <dgm:constr type="primFontSz" for="des" forName="text_2" val="65"/>
                <dgm:constr type="w" for="ch" forName="picture_3" refType="w" refFor="ch" refForName="picture_1" fact="0.375"/>
                <dgm:constr type="h" for="ch" forName="picture_3" refType="h" refFor="ch" refForName="picture_1" fact="0.375"/>
                <dgm:constr type="l" for="ch" forName="picture_3" refType="w" refFor="ch" refForName="picture_1" fact="1.21"/>
                <dgm:constr type="ctrY" for="ch" forName="picture_3" refType="h" refFor="ch" refForName="picture_1" fact="0.8125"/>
                <dgm:constr type="l" for="ch" forName="line_3" refType="ctrX" refFor="ch" refForName="picture_1"/>
                <dgm:constr type="h" for="ch" forName="line_3"/>
                <dgm:constr type="r" for="ch" forName="line_3" refType="ctrX" refFor="ch" refForName="picture_3"/>
                <dgm:constr type="ctrY" for="ch" forName="line_3" refType="ctrY" refFor="ch" refForName="picture_3"/>
                <dgm:constr type="r" for="ch" forName="textparent_3" refType="w"/>
                <dgm:constr type="h" for="ch" forName="textparent_3" refType="h" refFor="ch" refForName="picture_3"/>
                <dgm:constr type="l" for="ch" forName="textparent_3" refType="r" refFor="ch" refForName="picture_3"/>
                <dgm:constr type="ctrY" for="ch" forName="textparent_3" refType="ctrY" refFor="ch" refForName="picture_3"/>
                <dgm:constr type="primFontSz" for="des" forName="text_3" refType="primFontSz" refFor="des" refForName="text_2" op="equ"/>
              </dgm:constrLst>
            </dgm:if>
            <dgm:else name="Name11">
              <dgm:constrLst>
                <dgm:constr type="h" for="ch" forName="picture_1" refType="h"/>
                <dgm:constr type="w" for="ch" forName="picture_1" refType="h" refFor="ch" refForName="picture_1" op="equ"/>
                <dgm:constr type="r" for="ch" forName="picture_1" refType="w"/>
                <dgm:constr type="t" for="ch" forName="picture_1"/>
                <dgm:constr type="w" for="ch" forName="text_1" refType="w" refFor="ch" refForName="picture_1" fact="0.64"/>
                <dgm:constr type="h" for="ch" forName="text_1" refType="h" refFor="ch" refForName="picture_1" fact="0.33"/>
                <dgm:constr type="l" for="ch" forName="text_1" refType="l" refFor="ch" refForName="picture_1"/>
                <dgm:constr type="lOff" for="ch" forName="text_1" refType="w" refFor="ch" refForName="picture_1" fact="0.18"/>
                <dgm:constr type="t" for="ch" forName="text_1" refType="h" refFor="ch" refForName="picture_1" fact="0.531"/>
                <dgm:constr type="w" for="ch" forName="picture_2" refType="w" refFor="ch" refForName="picture_1" fact="0.375"/>
                <dgm:constr type="h" for="ch" forName="picture_2" refType="h" refFor="ch" refForName="picture_1" fact="0.375"/>
                <dgm:constr type="r" for="ch" forName="picture_2" refType="w"/>
                <dgm:constr type="rOff" for="ch" forName="picture_2" refType="w" refFor="ch" refForName="picture_1" fact="-1.21"/>
                <dgm:constr type="ctrY" for="ch" forName="picture_2" refType="h" refFor="ch" refForName="picture_1" fact="0.1875"/>
                <dgm:constr type="r" for="ch" forName="line_2" refType="ctrX" refFor="ch" refForName="picture_1"/>
                <dgm:constr type="h" for="ch" forName="line_2"/>
                <dgm:constr type="l" for="ch" forName="line_2" refType="ctrX" refFor="ch" refForName="picture_2"/>
                <dgm:constr type="ctrY" for="ch" forName="line_2" refType="ctrY" refFor="ch" refForName="picture_2"/>
                <dgm:constr type="l" for="ch" forName="textparent_2"/>
                <dgm:constr type="h" for="ch" forName="textparent_2" refType="h" refFor="ch" refForName="picture_2"/>
                <dgm:constr type="r" for="ch" forName="textparent_2" refType="l" refFor="ch" refForName="picture_2"/>
                <dgm:constr type="ctrY" for="ch" forName="textparent_2" refType="ctrY" refFor="ch" refForName="picture_2"/>
                <dgm:constr type="primFontSz" for="des" forName="text_2" val="65"/>
                <dgm:constr type="w" for="ch" forName="picture_3" refType="w" refFor="ch" refForName="picture_1" fact="0.375"/>
                <dgm:constr type="h" for="ch" forName="picture_3" refType="h" refFor="ch" refForName="picture_1" fact="0.375"/>
                <dgm:constr type="r" for="ch" forName="picture_3" refType="w"/>
                <dgm:constr type="rOff" for="ch" forName="picture_3" refType="w" refFor="ch" refForName="picture_1" fact="-1.21"/>
                <dgm:constr type="ctrY" for="ch" forName="picture_3" refType="h" refFor="ch" refForName="picture_1" fact="0.8125"/>
                <dgm:constr type="r" for="ch" forName="line_3" refType="ctrX" refFor="ch" refForName="picture_1"/>
                <dgm:constr type="h" for="ch" forName="line_3"/>
                <dgm:constr type="l" for="ch" forName="line_3" refType="ctrX" refFor="ch" refForName="picture_3"/>
                <dgm:constr type="ctrY" for="ch" forName="line_3" refType="ctrY" refFor="ch" refForName="picture_3"/>
                <dgm:constr type="l" for="ch" forName="textparent_3"/>
                <dgm:constr type="h" for="ch" forName="textparent_3" refType="h" refFor="ch" refForName="picture_3"/>
                <dgm:constr type="r" for="ch" forName="textparent_3" refType="l" refFor="ch" refForName="picture_3"/>
                <dgm:constr type="ctrY" for="ch" forName="textparent_3" refType="ctrY" refFor="ch" refForName="picture_3"/>
                <dgm:constr type="primFontSz" for="des" forName="text_3" refType="primFontSz" refFor="des" refForName="text_2" op="equ"/>
              </dgm:constrLst>
            </dgm:else>
          </dgm:choose>
        </dgm:if>
        <dgm:if name="Name12" axis="ch" ptType="node" func="cnt" op="lte" val="4">
          <dgm:choose name="Name13">
            <dgm:if name="Name14" func="var" arg="dir" op="equ" val="norm">
              <dgm:constrLst>
                <dgm:constr type="h" for="ch" forName="picture_1" refType="h"/>
                <dgm:constr type="w" for="ch" forName="picture_1" refType="h" refFor="ch" refForName="picture_1" op="equ"/>
                <dgm:constr type="l" for="ch" forName="picture_1"/>
                <dgm:constr type="t" for="ch" forName="picture_1"/>
                <dgm:constr type="w" for="ch" forName="text_1" refType="w" refFor="ch" refForName="picture_1" fact="0.64"/>
                <dgm:constr type="h" for="ch" forName="text_1" refType="h" refFor="ch" refForName="picture_1" fact="0.33"/>
                <dgm:constr type="l" for="ch" forName="text_1" refType="l" refFor="ch" refForName="picture_1"/>
                <dgm:constr type="lOff" for="ch" forName="text_1" refType="w" refFor="ch" refForName="picture_1" fact="0.18"/>
                <dgm:constr type="t" for="ch" forName="text_1" refType="h" refFor="ch" refForName="picture_1" fact="0.531"/>
                <dgm:constr type="w" for="ch" forName="picture_2" refType="w" refFor="ch" refForName="picture_1" fact="0.3"/>
                <dgm:constr type="h" for="ch" forName="picture_2" refType="h" refFor="ch" refForName="picture_1" fact="0.3"/>
                <dgm:constr type="l" for="ch" forName="picture_2" refType="w" refFor="ch" refForName="picture_1" fact="1.354"/>
                <dgm:constr type="ctrY" for="ch" forName="picture_2" refType="h" refFor="ch" refForName="picture_1" fact="0.15"/>
                <dgm:constr type="l" for="ch" forName="line_2" refType="ctrX" refFor="ch" refForName="picture_1"/>
                <dgm:constr type="h" for="ch" forName="line_2"/>
                <dgm:constr type="r" for="ch" forName="line_2" refType="ctrX" refFor="ch" refForName="picture_2"/>
                <dgm:constr type="ctrY" for="ch" forName="line_2" refType="ctrY" refFor="ch" refForName="picture_2"/>
                <dgm:constr type="r" for="ch" forName="textparent_2" refType="w"/>
                <dgm:constr type="h" for="ch" forName="textparent_2" refType="h" refFor="ch" refForName="picture_2"/>
                <dgm:constr type="l" for="ch" forName="textparent_2" refType="r" refFor="ch" refForName="picture_2"/>
                <dgm:constr type="ctrY" for="ch" forName="textparent_2" refType="ctrY" refFor="ch" refForName="picture_2"/>
                <dgm:constr type="primFontSz" for="des" forName="text_2" val="65"/>
                <dgm:constr type="w" for="ch" forName="picture_3" refType="w" refFor="ch" refForName="picture_1" fact="0.3"/>
                <dgm:constr type="h" for="ch" forName="picture_3" refType="h" refFor="ch" refForName="picture_1" fact="0.3"/>
                <dgm:constr type="l" for="ch" forName="picture_3" refType="w" refFor="ch" refForName="picture_1" fact="1.21"/>
                <dgm:constr type="ctrY" for="ch" forName="picture_3" refType="h" refFor="ch" refForName="picture_1" fact="0.5"/>
                <dgm:constr type="l" for="ch" forName="line_3" refType="ctrX" refFor="ch" refForName="picture_1"/>
                <dgm:constr type="h" for="ch" forName="line_3"/>
                <dgm:constr type="r" for="ch" forName="line_3" refType="ctrX" refFor="ch" refForName="picture_3"/>
                <dgm:constr type="ctrY" for="ch" forName="line_3" refType="ctrY" refFor="ch" refForName="picture_3"/>
                <dgm:constr type="r" for="ch" forName="textparent_3" refType="w"/>
                <dgm:constr type="h" for="ch" forName="textparent_3" refType="h" refFor="ch" refForName="picture_3"/>
                <dgm:constr type="l" for="ch" forName="textparent_3" refType="r" refFor="ch" refForName="picture_3"/>
                <dgm:constr type="ctrY" for="ch" forName="textparent_3" refType="ctrY" refFor="ch" refForName="picture_3"/>
                <dgm:constr type="primFontSz" for="des" forName="text_3" refType="primFontSz" refFor="des" refForName="text_2" op="equ"/>
                <dgm:constr type="w" for="ch" forName="picture_4" refType="w" refFor="ch" refForName="picture_1" fact="0.3"/>
                <dgm:constr type="h" for="ch" forName="picture_4" refType="h" refFor="ch" refForName="picture_1" fact="0.3"/>
                <dgm:constr type="l" for="ch" forName="picture_4" refType="w" refFor="ch" refForName="picture_1" fact="1.354"/>
                <dgm:constr type="ctrY" for="ch" forName="picture_4" refType="h" refFor="ch" refForName="picture_1" fact="0.85"/>
                <dgm:constr type="l" for="ch" forName="line_4" refType="ctrX" refFor="ch" refForName="picture_1"/>
                <dgm:constr type="h" for="ch" forName="line_4"/>
                <dgm:constr type="r" for="ch" forName="line_4" refType="ctrX" refFor="ch" refForName="picture_4"/>
                <dgm:constr type="ctrY" for="ch" forName="line_4" refType="ctrY" refFor="ch" refForName="picture_4"/>
                <dgm:constr type="r" for="ch" forName="textparent_4" refType="w"/>
                <dgm:constr type="h" for="ch" forName="textparent_4" refType="h" refFor="ch" refForName="picture_4"/>
                <dgm:constr type="l" for="ch" forName="textparent_4" refType="r" refFor="ch" refForName="picture_4"/>
                <dgm:constr type="ctrY" for="ch" forName="textparent_4" refType="ctrY" refFor="ch" refForName="picture_4"/>
                <dgm:constr type="primFontSz" for="des" forName="text_4" refType="primFontSz" refFor="des" refForName="text_2" op="equ"/>
              </dgm:constrLst>
            </dgm:if>
            <dgm:else name="Name15">
              <dgm:constrLst>
                <dgm:constr type="h" for="ch" forName="picture_1" refType="h"/>
                <dgm:constr type="w" for="ch" forName="picture_1" refType="h" refFor="ch" refForName="picture_1" op="equ"/>
                <dgm:constr type="r" for="ch" forName="picture_1" refType="w"/>
                <dgm:constr type="t" for="ch" forName="picture_1"/>
                <dgm:constr type="w" for="ch" forName="text_1" refType="w" refFor="ch" refForName="picture_1" fact="0.64"/>
                <dgm:constr type="h" for="ch" forName="text_1" refType="h" refFor="ch" refForName="picture_1" fact="0.33"/>
                <dgm:constr type="l" for="ch" forName="text_1" refType="l" refFor="ch" refForName="picture_1"/>
                <dgm:constr type="lOff" for="ch" forName="text_1" refType="w" refFor="ch" refForName="picture_1" fact="0.18"/>
                <dgm:constr type="t" for="ch" forName="text_1" refType="h" refFor="ch" refForName="picture_1" fact="0.531"/>
                <dgm:constr type="w" for="ch" forName="picture_2" refType="w" refFor="ch" refForName="picture_1" fact="0.3"/>
                <dgm:constr type="h" for="ch" forName="picture_2" refType="h" refFor="ch" refForName="picture_1" fact="0.3"/>
                <dgm:constr type="r" for="ch" forName="picture_2" refType="w"/>
                <dgm:constr type="rOff" for="ch" forName="picture_2" refType="w" refFor="ch" refForName="picture_1" fact="-1.354"/>
                <dgm:constr type="ctrY" for="ch" forName="picture_2" refType="h" refFor="ch" refForName="picture_1" fact="0.15"/>
                <dgm:constr type="r" for="ch" forName="line_2" refType="ctrX" refFor="ch" refForName="picture_1"/>
                <dgm:constr type="h" for="ch" forName="line_2"/>
                <dgm:constr type="l" for="ch" forName="line_2" refType="ctrX" refFor="ch" refForName="picture_2"/>
                <dgm:constr type="ctrY" for="ch" forName="line_2" refType="ctrY" refFor="ch" refForName="picture_2"/>
                <dgm:constr type="l" for="ch" forName="textparent_2"/>
                <dgm:constr type="h" for="ch" forName="textparent_2" refType="h" refFor="ch" refForName="picture_2"/>
                <dgm:constr type="r" for="ch" forName="textparent_2" refType="l" refFor="ch" refForName="picture_2"/>
                <dgm:constr type="ctrY" for="ch" forName="textparent_2" refType="ctrY" refFor="ch" refForName="picture_2"/>
                <dgm:constr type="primFontSz" for="des" forName="text_2" val="65"/>
                <dgm:constr type="w" for="ch" forName="picture_3" refType="w" refFor="ch" refForName="picture_1" fact="0.3"/>
                <dgm:constr type="h" for="ch" forName="picture_3" refType="h" refFor="ch" refForName="picture_1" fact="0.3"/>
                <dgm:constr type="r" for="ch" forName="picture_3" refType="w"/>
                <dgm:constr type="rOff" for="ch" forName="picture_3" refType="w" refFor="ch" refForName="picture_1" fact="-1.21"/>
                <dgm:constr type="ctrY" for="ch" forName="picture_3" refType="h" refFor="ch" refForName="picture_1" fact="0.5"/>
                <dgm:constr type="r" for="ch" forName="line_3" refType="ctrX" refFor="ch" refForName="picture_1"/>
                <dgm:constr type="h" for="ch" forName="line_3"/>
                <dgm:constr type="l" for="ch" forName="line_3" refType="ctrX" refFor="ch" refForName="picture_3"/>
                <dgm:constr type="ctrY" for="ch" forName="line_3" refType="ctrY" refFor="ch" refForName="picture_3"/>
                <dgm:constr type="l" for="ch" forName="textparent_3"/>
                <dgm:constr type="h" for="ch" forName="textparent_3" refType="h" refFor="ch" refForName="picture_3"/>
                <dgm:constr type="r" for="ch" forName="textparent_3" refType="l" refFor="ch" refForName="picture_3"/>
                <dgm:constr type="ctrY" for="ch" forName="textparent_3" refType="ctrY" refFor="ch" refForName="picture_3"/>
                <dgm:constr type="primFontSz" for="des" forName="text_3" refType="primFontSz" refFor="des" refForName="text_2" op="equ"/>
                <dgm:constr type="w" for="ch" forName="picture_4" refType="w" refFor="ch" refForName="picture_1" fact="0.3"/>
                <dgm:constr type="h" for="ch" forName="picture_4" refType="h" refFor="ch" refForName="picture_1" fact="0.3"/>
                <dgm:constr type="r" for="ch" forName="picture_4" refType="w"/>
                <dgm:constr type="rOff" for="ch" forName="picture_4" refType="w" refFor="ch" refForName="picture_1" fact="-1.354"/>
                <dgm:constr type="ctrY" for="ch" forName="picture_4" refType="h" refFor="ch" refForName="picture_1" fact="0.85"/>
                <dgm:constr type="r" for="ch" forName="line_4" refType="ctrX" refFor="ch" refForName="picture_1"/>
                <dgm:constr type="h" for="ch" forName="line_4"/>
                <dgm:constr type="l" for="ch" forName="line_4" refType="ctrX" refFor="ch" refForName="picture_4"/>
                <dgm:constr type="ctrY" for="ch" forName="line_4" refType="ctrY" refFor="ch" refForName="picture_4"/>
                <dgm:constr type="l" for="ch" forName="textparent_4"/>
                <dgm:constr type="h" for="ch" forName="textparent_4" refType="h" refFor="ch" refForName="picture_4"/>
                <dgm:constr type="r" for="ch" forName="textparent_4" refType="l" refFor="ch" refForName="picture_4"/>
                <dgm:constr type="ctrY" for="ch" forName="textparent_4" refType="ctrY" refFor="ch" refForName="picture_4"/>
                <dgm:constr type="primFontSz" for="des" forName="text_4" refType="primFontSz" refFor="des" refForName="text_2" op="equ"/>
              </dgm:constrLst>
            </dgm:else>
          </dgm:choose>
        </dgm:if>
        <dgm:if name="Name16" axis="ch" ptType="node" func="cnt" op="lte" val="5">
          <dgm:choose name="Name17">
            <dgm:if name="Name18" func="var" arg="dir" op="equ" val="norm">
              <dgm:constrLst>
                <dgm:constr type="h" for="ch" forName="picture_1" refType="h"/>
                <dgm:constr type="w" for="ch" forName="picture_1" refType="h" refFor="ch" refForName="picture_1" op="equ"/>
                <dgm:constr type="l" for="ch" forName="picture_1"/>
                <dgm:constr type="t" for="ch" forName="picture_1"/>
                <dgm:constr type="w" for="ch" forName="text_1" refType="w" refFor="ch" refForName="picture_1" fact="0.64"/>
                <dgm:constr type="h" for="ch" forName="text_1" refType="h" refFor="ch" refForName="picture_1" fact="0.33"/>
                <dgm:constr type="l" for="ch" forName="text_1" refType="l" refFor="ch" refForName="picture_1"/>
                <dgm:constr type="lOff" for="ch" forName="text_1" refType="w" refFor="ch" refForName="picture_1" fact="0.18"/>
                <dgm:constr type="t" for="ch" forName="text_1" refType="h" refFor="ch" refForName="picture_1" fact="0.531"/>
                <dgm:constr type="w" for="ch" forName="picture_2" refType="w" refFor="ch" refForName="picture_1" fact="0.22"/>
                <dgm:constr type="h" for="ch" forName="picture_2" refType="h" refFor="ch" refForName="picture_1" fact="0.22"/>
                <dgm:constr type="l" for="ch" forName="picture_2" refType="w" refFor="ch" refForName="picture_1" fact="1.375"/>
                <dgm:constr type="ctrY" for="ch" forName="picture_2" refType="h" refFor="ch" refForName="picture_1" fact="0.11"/>
                <dgm:constr type="l" for="ch" forName="line_2" refType="ctrX" refFor="ch" refForName="picture_1"/>
                <dgm:constr type="h" for="ch" forName="line_2"/>
                <dgm:constr type="r" for="ch" forName="line_2" refType="ctrX" refFor="ch" refForName="picture_2"/>
                <dgm:constr type="ctrY" for="ch" forName="line_2" refType="ctrY" refFor="ch" refForName="picture_2"/>
                <dgm:constr type="r" for="ch" forName="textparent_2" refType="w"/>
                <dgm:constr type="h" for="ch" forName="textparent_2" refType="h" refFor="ch" refForName="picture_2"/>
                <dgm:constr type="l" for="ch" forName="textparent_2" refType="r" refFor="ch" refForName="picture_2"/>
                <dgm:constr type="ctrY" for="ch" forName="textparent_2" refType="ctrY" refFor="ch" refForName="picture_2"/>
                <dgm:constr type="primFontSz" for="des" forName="text_2" val="65"/>
                <dgm:constr type="w" for="ch" forName="picture_3" refType="w" refFor="ch" refForName="picture_1" fact="0.22"/>
                <dgm:constr type="h" for="ch" forName="picture_3" refType="h" refFor="ch" refForName="picture_1" fact="0.22"/>
                <dgm:constr type="l" for="ch" forName="picture_3" refType="w" refFor="ch" refForName="picture_1" fact="1.21"/>
                <dgm:constr type="ctrY" for="ch" forName="picture_3" refType="h" refFor="ch" refForName="picture_1" fact="0.353"/>
                <dgm:constr type="l" for="ch" forName="line_3" refType="ctrX" refFor="ch" refForName="picture_1"/>
                <dgm:constr type="h" for="ch" forName="line_3"/>
                <dgm:constr type="r" for="ch" forName="line_3" refType="ctrX" refFor="ch" refForName="picture_3"/>
                <dgm:constr type="ctrY" for="ch" forName="line_3" refType="ctrY" refFor="ch" refForName="picture_3"/>
                <dgm:constr type="r" for="ch" forName="textparent_3" refType="w"/>
                <dgm:constr type="h" for="ch" forName="textparent_3" refType="h" refFor="ch" refForName="picture_3"/>
                <dgm:constr type="l" for="ch" forName="textparent_3" refType="r" refFor="ch" refForName="picture_3"/>
                <dgm:constr type="ctrY" for="ch" forName="textparent_3" refType="ctrY" refFor="ch" refForName="picture_3"/>
                <dgm:constr type="primFontSz" for="des" forName="text_3" refType="primFontSz" refFor="des" refForName="text_2" op="equ"/>
                <dgm:constr type="w" for="ch" forName="picture_4" refType="w" refFor="ch" refForName="picture_1" fact="0.22"/>
                <dgm:constr type="h" for="ch" forName="picture_4" refType="h" refFor="ch" refForName="picture_1" fact="0.22"/>
                <dgm:constr type="l" for="ch" forName="picture_4" refType="w" refFor="ch" refForName="picture_1" fact="1.21"/>
                <dgm:constr type="ctrY" for="ch" forName="picture_4" refType="h" refFor="ch" refForName="picture_1" fact="0.647"/>
                <dgm:constr type="l" for="ch" forName="line_4" refType="ctrX" refFor="ch" refForName="picture_1"/>
                <dgm:constr type="h" for="ch" forName="line_4"/>
                <dgm:constr type="r" for="ch" forName="line_4" refType="ctrX" refFor="ch" refForName="picture_4"/>
                <dgm:constr type="ctrY" for="ch" forName="line_4" refType="ctrY" refFor="ch" refForName="picture_4"/>
                <dgm:constr type="r" for="ch" forName="textparent_4" refType="w"/>
                <dgm:constr type="h" for="ch" forName="textparent_4" refType="h" refFor="ch" refForName="picture_4"/>
                <dgm:constr type="l" for="ch" forName="textparent_4" refType="r" refFor="ch" refForName="picture_4"/>
                <dgm:constr type="ctrY" for="ch" forName="textparent_4" refType="ctrY" refFor="ch" refForName="picture_4"/>
                <dgm:constr type="primFontSz" for="des" forName="text_4" refType="primFontSz" refFor="des" refForName="text_2" op="equ"/>
                <dgm:constr type="w" for="ch" forName="picture_5" refType="w" refFor="ch" refForName="picture_1" fact="0.22"/>
                <dgm:constr type="h" for="ch" forName="picture_5" refType="h" refFor="ch" refForName="picture_1" fact="0.22"/>
                <dgm:constr type="l" for="ch" forName="picture_5" refType="w" refFor="ch" refForName="picture_1" fact="1.375"/>
                <dgm:constr type="ctrY" for="ch" forName="picture_5" refType="h" refFor="ch" refForName="picture_1" fact="0.89"/>
                <dgm:constr type="l" for="ch" forName="line_5" refType="ctrX" refFor="ch" refForName="picture_1"/>
                <dgm:constr type="h" for="ch" forName="line_5"/>
                <dgm:constr type="r" for="ch" forName="line_5" refType="ctrX" refFor="ch" refForName="picture_5"/>
                <dgm:constr type="ctrY" for="ch" forName="line_5" refType="ctrY" refFor="ch" refForName="picture_5"/>
                <dgm:constr type="r" for="ch" forName="textparent_5" refType="w"/>
                <dgm:constr type="h" for="ch" forName="textparent_5" refType="h" refFor="ch" refForName="picture_5"/>
                <dgm:constr type="l" for="ch" forName="textparent_5" refType="r" refFor="ch" refForName="picture_5"/>
                <dgm:constr type="ctrY" for="ch" forName="textparent_5" refType="ctrY" refFor="ch" refForName="picture_5"/>
                <dgm:constr type="primFontSz" for="des" forName="text_5" refType="primFontSz" refFor="des" refForName="text_2" op="equ"/>
              </dgm:constrLst>
            </dgm:if>
            <dgm:else name="Name19">
              <dgm:constrLst>
                <dgm:constr type="h" for="ch" forName="picture_1" refType="h"/>
                <dgm:constr type="w" for="ch" forName="picture_1" refType="h" refFor="ch" refForName="picture_1" op="equ"/>
                <dgm:constr type="r" for="ch" forName="picture_1" refType="w"/>
                <dgm:constr type="t" for="ch" forName="picture_1"/>
                <dgm:constr type="w" for="ch" forName="text_1" refType="w" refFor="ch" refForName="picture_1" fact="0.64"/>
                <dgm:constr type="h" for="ch" forName="text_1" refType="h" refFor="ch" refForName="picture_1" fact="0.33"/>
                <dgm:constr type="l" for="ch" forName="text_1" refType="l" refFor="ch" refForName="picture_1"/>
                <dgm:constr type="lOff" for="ch" forName="text_1" refType="w" refFor="ch" refForName="picture_1" fact="0.18"/>
                <dgm:constr type="t" for="ch" forName="text_1" refType="h" refFor="ch" refForName="picture_1" fact="0.531"/>
                <dgm:constr type="w" for="ch" forName="picture_2" refType="w" refFor="ch" refForName="picture_1" fact="0.22"/>
                <dgm:constr type="h" for="ch" forName="picture_2" refType="h" refFor="ch" refForName="picture_1" fact="0.22"/>
                <dgm:constr type="r" for="ch" forName="picture_2" refType="w"/>
                <dgm:constr type="rOff" for="ch" forName="picture_2" refType="w" refFor="ch" refForName="picture_1" fact="-1.375"/>
                <dgm:constr type="ctrY" for="ch" forName="picture_2" refType="h" refFor="ch" refForName="picture_1" fact="0.11"/>
                <dgm:constr type="r" for="ch" forName="line_2" refType="ctrX" refFor="ch" refForName="picture_1"/>
                <dgm:constr type="h" for="ch" forName="line_2"/>
                <dgm:constr type="l" for="ch" forName="line_2" refType="ctrX" refFor="ch" refForName="picture_2"/>
                <dgm:constr type="ctrY" for="ch" forName="line_2" refType="ctrY" refFor="ch" refForName="picture_2"/>
                <dgm:constr type="l" for="ch" forName="textparent_2"/>
                <dgm:constr type="h" for="ch" forName="textparent_2" refType="h" refFor="ch" refForName="picture_2"/>
                <dgm:constr type="r" for="ch" forName="textparent_2" refType="l" refFor="ch" refForName="picture_2"/>
                <dgm:constr type="ctrY" for="ch" forName="textparent_2" refType="ctrY" refFor="ch" refForName="picture_2"/>
                <dgm:constr type="primFontSz" for="des" forName="text_2" val="65"/>
                <dgm:constr type="w" for="ch" forName="picture_3" refType="w" refFor="ch" refForName="picture_1" fact="0.22"/>
                <dgm:constr type="h" for="ch" forName="picture_3" refType="h" refFor="ch" refForName="picture_1" fact="0.22"/>
                <dgm:constr type="r" for="ch" forName="picture_3" refType="w"/>
                <dgm:constr type="rOff" for="ch" forName="picture_3" refType="w" refFor="ch" refForName="picture_1" fact="-1.21"/>
                <dgm:constr type="ctrY" for="ch" forName="picture_3" refType="h" refFor="ch" refForName="picture_1" fact="0.353"/>
                <dgm:constr type="r" for="ch" forName="line_3" refType="ctrX" refFor="ch" refForName="picture_1"/>
                <dgm:constr type="h" for="ch" forName="line_3"/>
                <dgm:constr type="l" for="ch" forName="line_3" refType="ctrX" refFor="ch" refForName="picture_3"/>
                <dgm:constr type="ctrY" for="ch" forName="line_3" refType="ctrY" refFor="ch" refForName="picture_3"/>
                <dgm:constr type="l" for="ch" forName="textparent_3"/>
                <dgm:constr type="h" for="ch" forName="textparent_3" refType="h" refFor="ch" refForName="picture_3"/>
                <dgm:constr type="r" for="ch" forName="textparent_3" refType="l" refFor="ch" refForName="picture_3"/>
                <dgm:constr type="ctrY" for="ch" forName="textparent_3" refType="ctrY" refFor="ch" refForName="picture_3"/>
                <dgm:constr type="primFontSz" for="des" forName="text_3" refType="primFontSz" refFor="des" refForName="text_2" op="equ"/>
                <dgm:constr type="w" for="ch" forName="picture_4" refType="w" refFor="ch" refForName="picture_1" fact="0.22"/>
                <dgm:constr type="h" for="ch" forName="picture_4" refType="h" refFor="ch" refForName="picture_1" fact="0.22"/>
                <dgm:constr type="r" for="ch" forName="picture_4" refType="w"/>
                <dgm:constr type="rOff" for="ch" forName="picture_4" refType="w" refFor="ch" refForName="picture_1" fact="-1.21"/>
                <dgm:constr type="ctrY" for="ch" forName="picture_4" refType="h" refFor="ch" refForName="picture_1" fact="0.647"/>
                <dgm:constr type="r" for="ch" forName="line_4" refType="ctrX" refFor="ch" refForName="picture_1"/>
                <dgm:constr type="h" for="ch" forName="line_4"/>
                <dgm:constr type="l" for="ch" forName="line_4" refType="ctrX" refFor="ch" refForName="picture_4"/>
                <dgm:constr type="ctrY" for="ch" forName="line_4" refType="ctrY" refFor="ch" refForName="picture_4"/>
                <dgm:constr type="l" for="ch" forName="textparent_4"/>
                <dgm:constr type="h" for="ch" forName="textparent_4" refType="h" refFor="ch" refForName="picture_4"/>
                <dgm:constr type="r" for="ch" forName="textparent_4" refType="l" refFor="ch" refForName="picture_4"/>
                <dgm:constr type="ctrY" for="ch" forName="textparent_4" refType="ctrY" refFor="ch" refForName="picture_4"/>
                <dgm:constr type="primFontSz" for="des" forName="text_4" refType="primFontSz" refFor="des" refForName="text_2" op="equ"/>
                <dgm:constr type="w" for="ch" forName="picture_5" refType="w" refFor="ch" refForName="picture_1" fact="0.22"/>
                <dgm:constr type="h" for="ch" forName="picture_5" refType="h" refFor="ch" refForName="picture_1" fact="0.22"/>
                <dgm:constr type="r" for="ch" forName="picture_5" refType="w"/>
                <dgm:constr type="rOff" for="ch" forName="picture_5" refType="w" refFor="ch" refForName="picture_1" fact="-1.375"/>
                <dgm:constr type="ctrY" for="ch" forName="picture_5" refType="h" refFor="ch" refForName="picture_1" fact="0.89"/>
                <dgm:constr type="r" for="ch" forName="line_5" refType="ctrX" refFor="ch" refForName="picture_1"/>
                <dgm:constr type="h" for="ch" forName="line_5"/>
                <dgm:constr type="l" for="ch" forName="line_5" refType="ctrX" refFor="ch" refForName="picture_5"/>
                <dgm:constr type="ctrY" for="ch" forName="line_5" refType="ctrY" refFor="ch" refForName="picture_5"/>
                <dgm:constr type="l" for="ch" forName="textparent_5"/>
                <dgm:constr type="h" for="ch" forName="textparent_5" refType="h" refFor="ch" refForName="picture_5"/>
                <dgm:constr type="r" for="ch" forName="textparent_5" refType="l" refFor="ch" refForName="picture_5"/>
                <dgm:constr type="ctrY" for="ch" forName="textparent_5" refType="ctrY" refFor="ch" refForName="picture_5"/>
                <dgm:constr type="primFontSz" for="des" forName="text_5" refType="primFontSz" refFor="des" refForName="text_2" op="equ"/>
              </dgm:constrLst>
            </dgm:else>
          </dgm:choose>
        </dgm:if>
        <dgm:if name="Name20" axis="ch" ptType="node" func="cnt" op="lte" val="6">
          <dgm:choose name="Name21">
            <dgm:if name="Name22" func="var" arg="dir" op="equ" val="norm">
              <dgm:constrLst>
                <dgm:constr type="h" for="ch" forName="picture_1" refType="h"/>
                <dgm:constr type="w" for="ch" forName="picture_1" refType="h" refFor="ch" refForName="picture_1" op="equ"/>
                <dgm:constr type="l" for="ch" forName="picture_1"/>
                <dgm:constr type="t" for="ch" forName="picture_1"/>
                <dgm:constr type="w" for="ch" forName="text_1" refType="w" refFor="ch" refForName="picture_1" fact="0.64"/>
                <dgm:constr type="h" for="ch" forName="text_1" refType="h" refFor="ch" refForName="picture_1" fact="0.33"/>
                <dgm:constr type="l" for="ch" forName="text_1" refType="l" refFor="ch" refForName="picture_1"/>
                <dgm:constr type="lOff" for="ch" forName="text_1" refType="w" refFor="ch" refForName="picture_1" fact="0.18"/>
                <dgm:constr type="t" for="ch" forName="text_1" refType="h" refFor="ch" refForName="picture_1" fact="0.531"/>
                <dgm:constr type="w" for="ch" forName="picture_2" refType="w" refFor="ch" refForName="picture_1" fact="0.18"/>
                <dgm:constr type="h" for="ch" forName="picture_2" refType="h" refFor="ch" refForName="picture_1" fact="0.18"/>
                <dgm:constr type="l" for="ch" forName="picture_2" refType="w" refFor="ch" refForName="picture_1" fact="1.4238"/>
                <dgm:constr type="ctrY" for="ch" forName="picture_2" refType="h" refFor="ch" refForName="picture_1" fact="0.09"/>
                <dgm:constr type="l" for="ch" forName="line_2" refType="ctrX" refFor="ch" refForName="picture_1"/>
                <dgm:constr type="h" for="ch" forName="line_2"/>
                <dgm:constr type="r" for="ch" forName="line_2" refType="ctrX" refFor="ch" refForName="picture_2"/>
                <dgm:constr type="ctrY" for="ch" forName="line_2" refType="ctrY" refFor="ch" refForName="picture_2"/>
                <dgm:constr type="r" for="ch" forName="textparent_2" refType="w"/>
                <dgm:constr type="h" for="ch" forName="textparent_2" refType="h" refFor="ch" refForName="picture_2"/>
                <dgm:constr type="l" for="ch" forName="textparent_2" refType="r" refFor="ch" refForName="picture_2"/>
                <dgm:constr type="ctrY" for="ch" forName="textparent_2" refType="ctrY" refFor="ch" refForName="picture_2"/>
                <dgm:constr type="primFontSz" for="des" forName="text_2" val="65"/>
                <dgm:constr type="w" for="ch" forName="picture_3" refType="w" refFor="ch" refForName="picture_1" fact="0.18"/>
                <dgm:constr type="h" for="ch" forName="picture_3" refType="h" refFor="ch" refForName="picture_1" fact="0.18"/>
                <dgm:constr type="l" for="ch" forName="picture_3" refType="w" refFor="ch" refForName="picture_1" fact="1.2667"/>
                <dgm:constr type="ctrY" for="ch" forName="picture_3" refType="h" refFor="ch" refForName="picture_1" fact="0.261"/>
                <dgm:constr type="l" for="ch" forName="line_3" refType="ctrX" refFor="ch" refForName="picture_1"/>
                <dgm:constr type="h" for="ch" forName="line_3"/>
                <dgm:constr type="r" for="ch" forName="line_3" refType="ctrX" refFor="ch" refForName="picture_3"/>
                <dgm:constr type="ctrY" for="ch" forName="line_3" refType="ctrY" refFor="ch" refForName="picture_3"/>
                <dgm:constr type="r" for="ch" forName="textparent_3" refType="w"/>
                <dgm:constr type="h" for="ch" forName="textparent_3" refType="h" refFor="ch" refForName="picture_3"/>
                <dgm:constr type="l" for="ch" forName="textparent_3" refType="r" refFor="ch" refForName="picture_3"/>
                <dgm:constr type="ctrY" for="ch" forName="textparent_3" refType="ctrY" refFor="ch" refForName="picture_3"/>
                <dgm:constr type="primFontSz" for="des" forName="text_3" refType="primFontSz" refFor="des" refForName="text_2" op="equ"/>
                <dgm:constr type="w" for="ch" forName="picture_4" refType="w" refFor="ch" refForName="picture_1" fact="0.18"/>
                <dgm:constr type="h" for="ch" forName="picture_4" refType="h" refFor="ch" refForName="picture_1" fact="0.18"/>
                <dgm:constr type="l" for="ch" forName="picture_4" refType="w" refFor="ch" refForName="picture_1" fact="1.21"/>
                <dgm:constr type="ctrY" for="ch" forName="picture_4" refType="h" refFor="ch" refForName="picture_1" fact="0.5"/>
                <dgm:constr type="l" for="ch" forName="line_4" refType="ctrX" refFor="ch" refForName="picture_1"/>
                <dgm:constr type="h" for="ch" forName="line_4"/>
                <dgm:constr type="r" for="ch" forName="line_4" refType="ctrX" refFor="ch" refForName="picture_4"/>
                <dgm:constr type="ctrY" for="ch" forName="line_4" refType="ctrY" refFor="ch" refForName="picture_4"/>
                <dgm:constr type="r" for="ch" forName="textparent_4" refType="w"/>
                <dgm:constr type="h" for="ch" forName="textparent_4" refType="h" refFor="ch" refForName="picture_4"/>
                <dgm:constr type="l" for="ch" forName="textparent_4" refType="r" refFor="ch" refForName="picture_4"/>
                <dgm:constr type="ctrY" for="ch" forName="textparent_4" refType="ctrY" refFor="ch" refForName="picture_4"/>
                <dgm:constr type="primFontSz" for="des" forName="text_4" refType="primFontSz" refFor="des" refForName="text_2" op="equ"/>
                <dgm:constr type="w" for="ch" forName="picture_5" refType="w" refFor="ch" refForName="picture_1" fact="0.18"/>
                <dgm:constr type="h" for="ch" forName="picture_5" refType="h" refFor="ch" refForName="picture_1" fact="0.18"/>
                <dgm:constr type="l" for="ch" forName="picture_5" refType="w" refFor="ch" refForName="picture_1" fact="1.2667"/>
                <dgm:constr type="ctrY" for="ch" forName="picture_5" refType="h" refFor="ch" refForName="picture_1" fact="0.739"/>
                <dgm:constr type="l" for="ch" forName="line_5" refType="ctrX" refFor="ch" refForName="picture_1"/>
                <dgm:constr type="h" for="ch" forName="line_5"/>
                <dgm:constr type="r" for="ch" forName="line_5" refType="ctrX" refFor="ch" refForName="picture_5"/>
                <dgm:constr type="ctrY" for="ch" forName="line_5" refType="ctrY" refFor="ch" refForName="picture_5"/>
                <dgm:constr type="r" for="ch" forName="textparent_5" refType="w"/>
                <dgm:constr type="h" for="ch" forName="textparent_5" refType="h" refFor="ch" refForName="picture_5"/>
                <dgm:constr type="l" for="ch" forName="textparent_5" refType="r" refFor="ch" refForName="picture_5"/>
                <dgm:constr type="ctrY" for="ch" forName="textparent_5" refType="ctrY" refFor="ch" refForName="picture_5"/>
                <dgm:constr type="primFontSz" for="des" forName="text_5" refType="primFontSz" refFor="des" refForName="text_2" op="equ"/>
                <dgm:constr type="w" for="ch" forName="picture_6" refType="w" refFor="ch" refForName="picture_1" fact="0.18"/>
                <dgm:constr type="h" for="ch" forName="picture_6" refType="h" refFor="ch" refForName="picture_1" fact="0.18"/>
                <dgm:constr type="l" for="ch" forName="picture_6" refType="w" refFor="ch" refForName="picture_1" fact="1.4238"/>
                <dgm:constr type="ctrY" for="ch" forName="picture_6" refType="h" refFor="ch" refForName="picture_1" fact="0.91"/>
                <dgm:constr type="l" for="ch" forName="line_6" refType="ctrX" refFor="ch" refForName="picture_1"/>
                <dgm:constr type="h" for="ch" forName="line_6"/>
                <dgm:constr type="r" for="ch" forName="line_6" refType="ctrX" refFor="ch" refForName="picture_6"/>
                <dgm:constr type="ctrY" for="ch" forName="line_6" refType="ctrY" refFor="ch" refForName="picture_6"/>
                <dgm:constr type="r" for="ch" forName="textparent_6" refType="w"/>
                <dgm:constr type="h" for="ch" forName="textparent_6" refType="h" refFor="ch" refForName="picture_6"/>
                <dgm:constr type="l" for="ch" forName="textparent_6" refType="r" refFor="ch" refForName="picture_6"/>
                <dgm:constr type="ctrY" for="ch" forName="textparent_6" refType="ctrY" refFor="ch" refForName="picture_6"/>
                <dgm:constr type="primFontSz" for="des" forName="text_6" refType="primFontSz" refFor="des" refForName="text_2" op="equ"/>
              </dgm:constrLst>
            </dgm:if>
            <dgm:else name="Name23">
              <dgm:constrLst>
                <dgm:constr type="h" for="ch" forName="picture_1" refType="h"/>
                <dgm:constr type="w" for="ch" forName="picture_1" refType="h" refFor="ch" refForName="picture_1" op="equ"/>
                <dgm:constr type="r" for="ch" forName="picture_1" refType="w"/>
                <dgm:constr type="t" for="ch" forName="picture_1"/>
                <dgm:constr type="w" for="ch" forName="text_1" refType="w" refFor="ch" refForName="picture_1" fact="0.64"/>
                <dgm:constr type="h" for="ch" forName="text_1" refType="h" refFor="ch" refForName="picture_1" fact="0.33"/>
                <dgm:constr type="l" for="ch" forName="text_1" refType="l" refFor="ch" refForName="picture_1"/>
                <dgm:constr type="lOff" for="ch" forName="text_1" refType="w" refFor="ch" refForName="picture_1" fact="0.18"/>
                <dgm:constr type="t" for="ch" forName="text_1" refType="h" refFor="ch" refForName="picture_1" fact="0.531"/>
                <dgm:constr type="w" for="ch" forName="picture_2" refType="w" refFor="ch" refForName="picture_1" fact="0.18"/>
                <dgm:constr type="h" for="ch" forName="picture_2" refType="h" refFor="ch" refForName="picture_1" fact="0.18"/>
                <dgm:constr type="r" for="ch" forName="picture_2" refType="w"/>
                <dgm:constr type="rOff" for="ch" forName="picture_2" refType="w" refFor="ch" refForName="picture_1" fact="-1.4238"/>
                <dgm:constr type="ctrY" for="ch" forName="picture_2" refType="h" refFor="ch" refForName="picture_1" fact="0.09"/>
                <dgm:constr type="r" for="ch" forName="line_2" refType="ctrX" refFor="ch" refForName="picture_1"/>
                <dgm:constr type="h" for="ch" forName="line_2"/>
                <dgm:constr type="l" for="ch" forName="line_2" refType="ctrX" refFor="ch" refForName="picture_2"/>
                <dgm:constr type="ctrY" for="ch" forName="line_2" refType="ctrY" refFor="ch" refForName="picture_2"/>
                <dgm:constr type="l" for="ch" forName="textparent_2"/>
                <dgm:constr type="h" for="ch" forName="textparent_2" refType="h" refFor="ch" refForName="picture_2"/>
                <dgm:constr type="r" for="ch" forName="textparent_2" refType="l" refFor="ch" refForName="picture_2"/>
                <dgm:constr type="ctrY" for="ch" forName="textparent_2" refType="ctrY" refFor="ch" refForName="picture_2"/>
                <dgm:constr type="primFontSz" for="des" forName="text_2" val="65"/>
                <dgm:constr type="w" for="ch" forName="picture_3" refType="w" refFor="ch" refForName="picture_1" fact="0.18"/>
                <dgm:constr type="h" for="ch" forName="picture_3" refType="h" refFor="ch" refForName="picture_1" fact="0.18"/>
                <dgm:constr type="r" for="ch" forName="picture_3" refType="w"/>
                <dgm:constr type="rOff" for="ch" forName="picture_3" refType="w" refFor="ch" refForName="picture_1" fact="-1.2667"/>
                <dgm:constr type="ctrY" for="ch" forName="picture_3" refType="h" refFor="ch" refForName="picture_1" fact="0.261"/>
                <dgm:constr type="r" for="ch" forName="line_3" refType="ctrX" refFor="ch" refForName="picture_1"/>
                <dgm:constr type="h" for="ch" forName="line_3"/>
                <dgm:constr type="l" for="ch" forName="line_3" refType="ctrX" refFor="ch" refForName="picture_3"/>
                <dgm:constr type="ctrY" for="ch" forName="line_3" refType="ctrY" refFor="ch" refForName="picture_3"/>
                <dgm:constr type="l" for="ch" forName="textparent_3"/>
                <dgm:constr type="h" for="ch" forName="textparent_3" refType="h" refFor="ch" refForName="picture_3"/>
                <dgm:constr type="r" for="ch" forName="textparent_3" refType="l" refFor="ch" refForName="picture_3"/>
                <dgm:constr type="ctrY" for="ch" forName="textparent_3" refType="ctrY" refFor="ch" refForName="picture_3"/>
                <dgm:constr type="primFontSz" for="des" forName="text_3" refType="primFontSz" refFor="des" refForName="text_2" op="equ"/>
                <dgm:constr type="w" for="ch" forName="picture_4" refType="w" refFor="ch" refForName="picture_1" fact="0.18"/>
                <dgm:constr type="h" for="ch" forName="picture_4" refType="h" refFor="ch" refForName="picture_1" fact="0.18"/>
                <dgm:constr type="r" for="ch" forName="picture_4" refType="w"/>
                <dgm:constr type="rOff" for="ch" forName="picture_4" refType="w" refFor="ch" refForName="picture_1" fact="-1.21"/>
                <dgm:constr type="ctrY" for="ch" forName="picture_4" refType="h" refFor="ch" refForName="picture_1" fact="0.5"/>
                <dgm:constr type="r" for="ch" forName="line_4" refType="ctrX" refFor="ch" refForName="picture_1"/>
                <dgm:constr type="h" for="ch" forName="line_4"/>
                <dgm:constr type="l" for="ch" forName="line_4" refType="ctrX" refFor="ch" refForName="picture_4"/>
                <dgm:constr type="ctrY" for="ch" forName="line_4" refType="ctrY" refFor="ch" refForName="picture_4"/>
                <dgm:constr type="l" for="ch" forName="textparent_4"/>
                <dgm:constr type="h" for="ch" forName="textparent_4" refType="h" refFor="ch" refForName="picture_4"/>
                <dgm:constr type="r" for="ch" forName="textparent_4" refType="l" refFor="ch" refForName="picture_4"/>
                <dgm:constr type="ctrY" for="ch" forName="textparent_4" refType="ctrY" refFor="ch" refForName="picture_4"/>
                <dgm:constr type="primFontSz" for="des" forName="text_4" refType="primFontSz" refFor="des" refForName="text_2" op="equ"/>
                <dgm:constr type="w" for="ch" forName="picture_5" refType="w" refFor="ch" refForName="picture_1" fact="0.18"/>
                <dgm:constr type="h" for="ch" forName="picture_5" refType="h" refFor="ch" refForName="picture_1" fact="0.18"/>
                <dgm:constr type="r" for="ch" forName="picture_5" refType="w"/>
                <dgm:constr type="rOff" for="ch" forName="picture_5" refType="w" refFor="ch" refForName="picture_1" fact="-1.2667"/>
                <dgm:constr type="ctrY" for="ch" forName="picture_5" refType="h" refFor="ch" refForName="picture_1" fact="0.739"/>
                <dgm:constr type="r" for="ch" forName="line_5" refType="ctrX" refFor="ch" refForName="picture_1"/>
                <dgm:constr type="h" for="ch" forName="line_5"/>
                <dgm:constr type="l" for="ch" forName="line_5" refType="ctrX" refFor="ch" refForName="picture_5"/>
                <dgm:constr type="ctrY" for="ch" forName="line_5" refType="ctrY" refFor="ch" refForName="picture_5"/>
                <dgm:constr type="l" for="ch" forName="textparent_5"/>
                <dgm:constr type="h" for="ch" forName="textparent_5" refType="h" refFor="ch" refForName="picture_5"/>
                <dgm:constr type="r" for="ch" forName="textparent_5" refType="l" refFor="ch" refForName="picture_5"/>
                <dgm:constr type="ctrY" for="ch" forName="textparent_5" refType="ctrY" refFor="ch" refForName="picture_5"/>
                <dgm:constr type="primFontSz" for="des" forName="text_5" refType="primFontSz" refFor="des" refForName="text_2" op="equ"/>
                <dgm:constr type="w" for="ch" forName="picture_6" refType="w" refFor="ch" refForName="picture_1" fact="0.18"/>
                <dgm:constr type="h" for="ch" forName="picture_6" refType="h" refFor="ch" refForName="picture_1" fact="0.18"/>
                <dgm:constr type="r" for="ch" forName="picture_6" refType="w"/>
                <dgm:constr type="rOff" for="ch" forName="picture_6" refType="w" refFor="ch" refForName="picture_1" fact="-1.4238"/>
                <dgm:constr type="ctrY" for="ch" forName="picture_6" refType="h" refFor="ch" refForName="picture_1" fact="0.91"/>
                <dgm:constr type="r" for="ch" forName="line_6" refType="ctrX" refFor="ch" refForName="picture_1"/>
                <dgm:constr type="h" for="ch" forName="line_6"/>
                <dgm:constr type="l" for="ch" forName="line_6" refType="ctrX" refFor="ch" refForName="picture_6"/>
                <dgm:constr type="ctrY" for="ch" forName="line_6" refType="ctrY" refFor="ch" refForName="picture_6"/>
                <dgm:constr type="l" for="ch" forName="textparent_6"/>
                <dgm:constr type="h" for="ch" forName="textparent_6" refType="h" refFor="ch" refForName="picture_6"/>
                <dgm:constr type="r" for="ch" forName="textparent_6" refType="l" refFor="ch" refForName="picture_6"/>
                <dgm:constr type="ctrY" for="ch" forName="textparent_6" refType="ctrY" refFor="ch" refForName="picture_6"/>
                <dgm:constr type="primFontSz" for="des" forName="text_6" refType="primFontSz" refFor="des" refForName="text_2" op="equ"/>
              </dgm:constrLst>
            </dgm:else>
          </dgm:choose>
        </dgm:if>
        <dgm:else name="Name24">
          <dgm:choose name="Name25">
            <dgm:if name="Name26" func="var" arg="dir" op="equ" val="norm">
              <dgm:constrLst>
                <dgm:constr type="h" for="ch" forName="picture_1" refType="h"/>
                <dgm:constr type="w" for="ch" forName="picture_1" refType="h" refFor="ch" refForName="picture_1" op="equ"/>
                <dgm:constr type="l" for="ch" forName="picture_1"/>
                <dgm:constr type="t" for="ch" forName="picture_1"/>
                <dgm:constr type="w" for="ch" forName="text_1" refType="w" refFor="ch" refForName="picture_1" fact="0.64"/>
                <dgm:constr type="h" for="ch" forName="text_1" refType="h" refFor="ch" refForName="picture_1" fact="0.33"/>
                <dgm:constr type="l" for="ch" forName="text_1" refType="l" refFor="ch" refForName="picture_1"/>
                <dgm:constr type="lOff" for="ch" forName="text_1" refType="w" refFor="ch" refForName="picture_1" fact="0.18"/>
                <dgm:constr type="t" for="ch" forName="text_1" refType="h" refFor="ch" refForName="picture_1" fact="0.531"/>
                <dgm:constr type="w" for="ch" forName="picture_2" refType="w" refFor="ch" refForName="picture_1" fact="0.15"/>
                <dgm:constr type="h" for="ch" forName="picture_2" refType="h" refFor="ch" refForName="picture_1" fact="0.15"/>
                <dgm:constr type="l" for="ch" forName="picture_2" refType="w" refFor="ch" refForName="picture_1" fact="1.4363"/>
                <dgm:constr type="ctrY" for="ch" forName="picture_2" refType="h" refFor="ch" refForName="picture_1" fact="0.075"/>
                <dgm:constr type="l" for="ch" forName="line_2" refType="ctrX" refFor="ch" refForName="picture_1"/>
                <dgm:constr type="h" for="ch" forName="line_2"/>
                <dgm:constr type="r" for="ch" forName="line_2" refType="ctrX" refFor="ch" refForName="picture_2"/>
                <dgm:constr type="ctrY" for="ch" forName="line_2" refType="ctrY" refFor="ch" refForName="picture_2"/>
                <dgm:constr type="r" for="ch" forName="textparent_2" refType="w"/>
                <dgm:constr type="h" for="ch" forName="textparent_2" refType="h" refFor="ch" refForName="picture_2"/>
                <dgm:constr type="l" for="ch" forName="textparent_2" refType="r" refFor="ch" refForName="picture_2"/>
                <dgm:constr type="ctrY" for="ch" forName="textparent_2" refType="ctrY" refFor="ch" refForName="picture_2"/>
                <dgm:constr type="primFontSz" for="des" forName="text_2" val="65"/>
                <dgm:constr type="w" for="ch" forName="picture_3" refType="w" refFor="ch" refForName="picture_1" fact="0.15"/>
                <dgm:constr type="h" for="ch" forName="picture_3" refType="h" refFor="ch" refForName="picture_1" fact="0.15"/>
                <dgm:constr type="l" for="ch" forName="picture_3" refType="w" refFor="ch" refForName="picture_1" fact="1.2898"/>
                <dgm:constr type="ctrY" for="ch" forName="picture_3" refType="h" refFor="ch" refForName="picture_1" fact="0.227"/>
                <dgm:constr type="l" for="ch" forName="line_3" refType="ctrX" refFor="ch" refForName="picture_1"/>
                <dgm:constr type="h" for="ch" forName="line_3"/>
                <dgm:constr type="r" for="ch" forName="line_3" refType="ctrX" refFor="ch" refForName="picture_3"/>
                <dgm:constr type="ctrY" for="ch" forName="line_3" refType="ctrY" refFor="ch" refForName="picture_3"/>
                <dgm:constr type="r" for="ch" forName="textparent_3" refType="w"/>
                <dgm:constr type="h" for="ch" forName="textparent_3" refType="h" refFor="ch" refForName="picture_3"/>
                <dgm:constr type="l" for="ch" forName="textparent_3" refType="r" refFor="ch" refForName="picture_3"/>
                <dgm:constr type="ctrY" for="ch" forName="textparent_3" refType="ctrY" refFor="ch" refForName="picture_3"/>
                <dgm:constr type="primFontSz" for="des" forName="text_3" refType="primFontSz" refFor="des" refForName="text_2" op="equ"/>
                <dgm:constr type="w" for="ch" forName="picture_4" refType="w" refFor="ch" refForName="picture_1" fact="0.15"/>
                <dgm:constr type="h" for="ch" forName="picture_4" refType="h" refFor="ch" refForName="picture_1" fact="0.15"/>
                <dgm:constr type="l" for="ch" forName="picture_4" refType="w" refFor="ch" refForName="picture_1" fact="1.21"/>
                <dgm:constr type="ctrY" for="ch" forName="picture_4" refType="h" refFor="ch" refForName="picture_1" fact="0.405"/>
                <dgm:constr type="l" for="ch" forName="line_4" refType="ctrX" refFor="ch" refForName="picture_1"/>
                <dgm:constr type="h" for="ch" forName="line_4"/>
                <dgm:constr type="r" for="ch" forName="line_4" refType="ctrX" refFor="ch" refForName="picture_4"/>
                <dgm:constr type="ctrY" for="ch" forName="line_4" refType="ctrY" refFor="ch" refForName="picture_4"/>
                <dgm:constr type="r" for="ch" forName="textparent_4" refType="w"/>
                <dgm:constr type="h" for="ch" forName="textparent_4" refType="h" refFor="ch" refForName="picture_4"/>
                <dgm:constr type="l" for="ch" forName="textparent_4" refType="r" refFor="ch" refForName="picture_4"/>
                <dgm:constr type="ctrY" for="ch" forName="textparent_4" refType="ctrY" refFor="ch" refForName="picture_4"/>
                <dgm:constr type="primFontSz" for="des" forName="text_4" refType="primFontSz" refFor="des" refForName="text_2" op="equ"/>
                <dgm:constr type="w" for="ch" forName="picture_5" refType="w" refFor="ch" refForName="picture_1" fact="0.15"/>
                <dgm:constr type="h" for="ch" forName="picture_5" refType="h" refFor="ch" refForName="picture_1" fact="0.15"/>
                <dgm:constr type="l" for="ch" forName="picture_5" refType="w" refFor="ch" refForName="picture_1" fact="1.21"/>
                <dgm:constr type="ctrY" for="ch" forName="picture_5" refType="h" refFor="ch" refForName="picture_1" fact="0.595"/>
                <dgm:constr type="l" for="ch" forName="line_5" refType="ctrX" refFor="ch" refForName="picture_1"/>
                <dgm:constr type="h" for="ch" forName="line_5"/>
                <dgm:constr type="r" for="ch" forName="line_5" refType="ctrX" refFor="ch" refForName="picture_5"/>
                <dgm:constr type="ctrY" for="ch" forName="line_5" refType="ctrY" refFor="ch" refForName="picture_5"/>
                <dgm:constr type="r" for="ch" forName="textparent_5" refType="w"/>
                <dgm:constr type="h" for="ch" forName="textparent_5" refType="h" refFor="ch" refForName="picture_5"/>
                <dgm:constr type="l" for="ch" forName="textparent_5" refType="r" refFor="ch" refForName="picture_5"/>
                <dgm:constr type="ctrY" for="ch" forName="textparent_5" refType="ctrY" refFor="ch" refForName="picture_5"/>
                <dgm:constr type="primFontSz" for="des" forName="text_5" refType="primFontSz" refFor="des" refForName="text_2" op="equ"/>
                <dgm:constr type="w" for="ch" forName="picture_6" refType="w" refFor="ch" refForName="picture_1" fact="0.15"/>
                <dgm:constr type="h" for="ch" forName="picture_6" refType="h" refFor="ch" refForName="picture_1" fact="0.15"/>
                <dgm:constr type="l" for="ch" forName="picture_6" refType="w" refFor="ch" refForName="picture_1" fact="1.2898"/>
                <dgm:constr type="ctrY" for="ch" forName="picture_6" refType="h" refFor="ch" refForName="picture_1" fact="0.773"/>
                <dgm:constr type="l" for="ch" forName="line_6" refType="ctrX" refFor="ch" refForName="picture_1"/>
                <dgm:constr type="h" for="ch" forName="line_6"/>
                <dgm:constr type="r" for="ch" forName="line_6" refType="ctrX" refFor="ch" refForName="picture_6"/>
                <dgm:constr type="ctrY" for="ch" forName="line_6" refType="ctrY" refFor="ch" refForName="picture_6"/>
                <dgm:constr type="r" for="ch" forName="textparent_6" refType="w"/>
                <dgm:constr type="h" for="ch" forName="textparent_6" refType="h" refFor="ch" refForName="picture_6"/>
                <dgm:constr type="l" for="ch" forName="textparent_6" refType="r" refFor="ch" refForName="picture_6"/>
                <dgm:constr type="ctrY" for="ch" forName="textparent_6" refType="ctrY" refFor="ch" refForName="picture_6"/>
                <dgm:constr type="primFontSz" for="des" forName="text_6" refType="primFontSz" refFor="des" refForName="text_2" op="equ"/>
                <dgm:constr type="w" for="ch" forName="picture_7" refType="w" refFor="ch" refForName="picture_1" fact="0.15"/>
                <dgm:constr type="h" for="ch" forName="picture_7" refType="h" refFor="ch" refForName="picture_1" fact="0.15"/>
                <dgm:constr type="l" for="ch" forName="picture_7" refType="w" refFor="ch" refForName="picture_1" fact="1.4363"/>
                <dgm:constr type="ctrY" for="ch" forName="picture_7" refType="h" refFor="ch" refForName="picture_1" fact="0.925"/>
                <dgm:constr type="l" for="ch" forName="line_7" refType="ctrX" refFor="ch" refForName="picture_1"/>
                <dgm:constr type="h" for="ch" forName="line_7"/>
                <dgm:constr type="r" for="ch" forName="line_7" refType="ctrX" refFor="ch" refForName="picture_7"/>
                <dgm:constr type="ctrY" for="ch" forName="line_7" refType="ctrY" refFor="ch" refForName="picture_7"/>
                <dgm:constr type="r" for="ch" forName="textparent_7" refType="w"/>
                <dgm:constr type="h" for="ch" forName="textparent_7" refType="h" refFor="ch" refForName="picture_7"/>
                <dgm:constr type="l" for="ch" forName="textparent_7" refType="r" refFor="ch" refForName="picture_7"/>
                <dgm:constr type="ctrY" for="ch" forName="textparent_7" refType="ctrY" refFor="ch" refForName="picture_7"/>
                <dgm:constr type="primFontSz" for="des" forName="text_7" refType="primFontSz" refFor="des" refForName="text_2" op="equ"/>
              </dgm:constrLst>
            </dgm:if>
            <dgm:else name="Name27">
              <dgm:constrLst>
                <dgm:constr type="h" for="ch" forName="picture_1" refType="h"/>
                <dgm:constr type="w" for="ch" forName="picture_1" refType="h" refFor="ch" refForName="picture_1" op="equ"/>
                <dgm:constr type="r" for="ch" forName="picture_1" refType="w"/>
                <dgm:constr type="t" for="ch" forName="picture_1"/>
                <dgm:constr type="w" for="ch" forName="text_1" refType="w" refFor="ch" refForName="picture_1" fact="0.64"/>
                <dgm:constr type="h" for="ch" forName="text_1" refType="h" refFor="ch" refForName="picture_1" fact="0.33"/>
                <dgm:constr type="l" for="ch" forName="text_1" refType="l" refFor="ch" refForName="picture_1"/>
                <dgm:constr type="lOff" for="ch" forName="text_1" refType="w" refFor="ch" refForName="picture_1" fact="0.18"/>
                <dgm:constr type="t" for="ch" forName="text_1" refType="h" refFor="ch" refForName="picture_1" fact="0.531"/>
                <dgm:constr type="w" for="ch" forName="picture_2" refType="w" refFor="ch" refForName="picture_1" fact="0.15"/>
                <dgm:constr type="h" for="ch" forName="picture_2" refType="h" refFor="ch" refForName="picture_1" fact="0.15"/>
                <dgm:constr type="r" for="ch" forName="picture_2" refType="w"/>
                <dgm:constr type="rOff" for="ch" forName="picture_2" refType="w" refFor="ch" refForName="picture_1" fact="-1.4363"/>
                <dgm:constr type="ctrY" for="ch" forName="picture_2" refType="h" refFor="ch" refForName="picture_1" fact="0.075"/>
                <dgm:constr type="r" for="ch" forName="line_2" refType="ctrX" refFor="ch" refForName="picture_1"/>
                <dgm:constr type="h" for="ch" forName="line_2"/>
                <dgm:constr type="l" for="ch" forName="line_2" refType="ctrX" refFor="ch" refForName="picture_2"/>
                <dgm:constr type="ctrY" for="ch" forName="line_2" refType="ctrY" refFor="ch" refForName="picture_2"/>
                <dgm:constr type="l" for="ch" forName="textparent_2"/>
                <dgm:constr type="h" for="ch" forName="textparent_2" refType="h" refFor="ch" refForName="picture_2"/>
                <dgm:constr type="r" for="ch" forName="textparent_2" refType="l" refFor="ch" refForName="picture_2"/>
                <dgm:constr type="ctrY" for="ch" forName="textparent_2" refType="ctrY" refFor="ch" refForName="picture_2"/>
                <dgm:constr type="primFontSz" for="des" forName="text_2" val="65"/>
                <dgm:constr type="w" for="ch" forName="picture_3" refType="w" refFor="ch" refForName="picture_1" fact="0.15"/>
                <dgm:constr type="h" for="ch" forName="picture_3" refType="h" refFor="ch" refForName="picture_1" fact="0.15"/>
                <dgm:constr type="r" for="ch" forName="picture_3" refType="w"/>
                <dgm:constr type="rOff" for="ch" forName="picture_3" refType="w" refFor="ch" refForName="picture_1" fact="-1.2898"/>
                <dgm:constr type="ctrY" for="ch" forName="picture_3" refType="h" refFor="ch" refForName="picture_1" fact="0.227"/>
                <dgm:constr type="r" for="ch" forName="line_3" refType="ctrX" refFor="ch" refForName="picture_1"/>
                <dgm:constr type="h" for="ch" forName="line_3"/>
                <dgm:constr type="l" for="ch" forName="line_3" refType="ctrX" refFor="ch" refForName="picture_3"/>
                <dgm:constr type="ctrY" for="ch" forName="line_3" refType="ctrY" refFor="ch" refForName="picture_3"/>
                <dgm:constr type="l" for="ch" forName="textparent_3"/>
                <dgm:constr type="h" for="ch" forName="textparent_3" refType="h" refFor="ch" refForName="picture_3"/>
                <dgm:constr type="r" for="ch" forName="textparent_3" refType="l" refFor="ch" refForName="picture_3"/>
                <dgm:constr type="ctrY" for="ch" forName="textparent_3" refType="ctrY" refFor="ch" refForName="picture_3"/>
                <dgm:constr type="primFontSz" for="des" forName="text_3" refType="primFontSz" refFor="des" refForName="text_2" op="equ"/>
                <dgm:constr type="w" for="ch" forName="picture_4" refType="w" refFor="ch" refForName="picture_1" fact="0.15"/>
                <dgm:constr type="h" for="ch" forName="picture_4" refType="h" refFor="ch" refForName="picture_1" fact="0.15"/>
                <dgm:constr type="r" for="ch" forName="picture_4" refType="w"/>
                <dgm:constr type="rOff" for="ch" forName="picture_4" refType="w" refFor="ch" refForName="picture_1" fact="-1.21"/>
                <dgm:constr type="ctrY" for="ch" forName="picture_4" refType="h" refFor="ch" refForName="picture_1" fact="0.405"/>
                <dgm:constr type="r" for="ch" forName="line_4" refType="ctrX" refFor="ch" refForName="picture_1"/>
                <dgm:constr type="h" for="ch" forName="line_4"/>
                <dgm:constr type="l" for="ch" forName="line_4" refType="ctrX" refFor="ch" refForName="picture_4"/>
                <dgm:constr type="ctrY" for="ch" forName="line_4" refType="ctrY" refFor="ch" refForName="picture_4"/>
                <dgm:constr type="l" for="ch" forName="textparent_4"/>
                <dgm:constr type="h" for="ch" forName="textparent_4" refType="h" refFor="ch" refForName="picture_4"/>
                <dgm:constr type="r" for="ch" forName="textparent_4" refType="l" refFor="ch" refForName="picture_4"/>
                <dgm:constr type="ctrY" for="ch" forName="textparent_4" refType="ctrY" refFor="ch" refForName="picture_4"/>
                <dgm:constr type="primFontSz" for="des" forName="text_4" refType="primFontSz" refFor="des" refForName="text_2" op="equ"/>
                <dgm:constr type="w" for="ch" forName="picture_5" refType="w" refFor="ch" refForName="picture_1" fact="0.15"/>
                <dgm:constr type="h" for="ch" forName="picture_5" refType="h" refFor="ch" refForName="picture_1" fact="0.15"/>
                <dgm:constr type="r" for="ch" forName="picture_5" refType="w"/>
                <dgm:constr type="rOff" for="ch" forName="picture_5" refType="w" refFor="ch" refForName="picture_1" fact="-1.21"/>
                <dgm:constr type="ctrY" for="ch" forName="picture_5" refType="h" refFor="ch" refForName="picture_1" fact="0.595"/>
                <dgm:constr type="r" for="ch" forName="line_5" refType="ctrX" refFor="ch" refForName="picture_1"/>
                <dgm:constr type="h" for="ch" forName="line_5"/>
                <dgm:constr type="l" for="ch" forName="line_5" refType="ctrX" refFor="ch" refForName="picture_5"/>
                <dgm:constr type="ctrY" for="ch" forName="line_5" refType="ctrY" refFor="ch" refForName="picture_5"/>
                <dgm:constr type="l" for="ch" forName="textparent_5"/>
                <dgm:constr type="h" for="ch" forName="textparent_5" refType="h" refFor="ch" refForName="picture_5"/>
                <dgm:constr type="r" for="ch" forName="textparent_5" refType="l" refFor="ch" refForName="picture_5"/>
                <dgm:constr type="ctrY" for="ch" forName="textparent_5" refType="ctrY" refFor="ch" refForName="picture_5"/>
                <dgm:constr type="primFontSz" for="des" forName="text_5" refType="primFontSz" refFor="des" refForName="text_2" op="equ"/>
                <dgm:constr type="w" for="ch" forName="picture_6" refType="w" refFor="ch" refForName="picture_1" fact="0.15"/>
                <dgm:constr type="h" for="ch" forName="picture_6" refType="h" refFor="ch" refForName="picture_1" fact="0.15"/>
                <dgm:constr type="r" for="ch" forName="picture_6" refType="w"/>
                <dgm:constr type="rOff" for="ch" forName="picture_6" refType="w" refFor="ch" refForName="picture_1" fact="-1.2898"/>
                <dgm:constr type="ctrY" for="ch" forName="picture_6" refType="h" refFor="ch" refForName="picture_1" fact="0.773"/>
                <dgm:constr type="r" for="ch" forName="line_6" refType="ctrX" refFor="ch" refForName="picture_1"/>
                <dgm:constr type="h" for="ch" forName="line_6"/>
                <dgm:constr type="l" for="ch" forName="line_6" refType="ctrX" refFor="ch" refForName="picture_6"/>
                <dgm:constr type="ctrY" for="ch" forName="line_6" refType="ctrY" refFor="ch" refForName="picture_6"/>
                <dgm:constr type="l" for="ch" forName="textparent_6"/>
                <dgm:constr type="h" for="ch" forName="textparent_6" refType="h" refFor="ch" refForName="picture_6"/>
                <dgm:constr type="r" for="ch" forName="textparent_6" refType="l" refFor="ch" refForName="picture_6"/>
                <dgm:constr type="ctrY" for="ch" forName="textparent_6" refType="ctrY" refFor="ch" refForName="picture_6"/>
                <dgm:constr type="primFontSz" for="des" forName="text_6" refType="primFontSz" refFor="des" refForName="text_2" op="equ"/>
                <dgm:constr type="w" for="ch" forName="picture_7" refType="w" refFor="ch" refForName="picture_1" fact="0.15"/>
                <dgm:constr type="h" for="ch" forName="picture_7" refType="h" refFor="ch" refForName="picture_1" fact="0.15"/>
                <dgm:constr type="r" for="ch" forName="picture_7" refType="w"/>
                <dgm:constr type="rOff" for="ch" forName="picture_7" refType="w" refFor="ch" refForName="picture_1" fact="-1.4363"/>
                <dgm:constr type="ctrY" for="ch" forName="picture_7" refType="h" refFor="ch" refForName="picture_1" fact="0.925"/>
                <dgm:constr type="r" for="ch" forName="line_7" refType="ctrX" refFor="ch" refForName="picture_1"/>
                <dgm:constr type="h" for="ch" forName="line_7"/>
                <dgm:constr type="l" for="ch" forName="line_7" refType="ctrX" refFor="ch" refForName="picture_7"/>
                <dgm:constr type="ctrY" for="ch" forName="line_7" refType="ctrY" refFor="ch" refForName="picture_7"/>
                <dgm:constr type="l" for="ch" forName="textparent_7"/>
                <dgm:constr type="h" for="ch" forName="textparent_7" refType="h" refFor="ch" refForName="picture_7"/>
                <dgm:constr type="r" for="ch" forName="textparent_7" refType="l" refFor="ch" refForName="picture_7"/>
                <dgm:constr type="ctrY" for="ch" forName="textparent_7" refType="ctrY" refFor="ch" refForName="picture_7"/>
                <dgm:constr type="primFontSz" for="des" forName="text_7" refType="primFontSz" refFor="des" refForName="text_2" op="equ"/>
              </dgm:constrLst>
            </dgm:else>
          </dgm:choose>
        </dgm:else>
      </dgm:choose>
      <dgm:forEach name="wrapper" axis="self" ptType="parTrans">
        <dgm:forEach name="wrapper2" axis="self" ptType="sibTrans" st="2">
          <dgm:forEach name="pictureRepeat" axis="self">
            <dgm:layoutNode name="pictureRepeatNode" styleLbl="alignImgPlace1">
              <dgm:alg type="sp"/>
              <dgm:shape xmlns:r="http://schemas.openxmlformats.org/officeDocument/2006/relationships" type="ellipse" r:blip="" blipPhldr="1">
                <dgm:adjLst/>
              </dgm:shape>
              <dgm:presOf axis="self"/>
            </dgm:layoutNode>
          </dgm:forEach>
        </dgm:forEach>
      </dgm:forEach>
      <dgm:forEach name="Name28" axis="ch" ptType="sibTrans" hideLastTrans="0" cnt="1">
        <dgm:layoutNode name="picture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9" ref="pictureRepeat"/>
        </dgm:layoutNode>
      </dgm:forEach>
      <dgm:forEach name="Name30" axis="ch" ptType="node" cnt="1">
        <dgm:layoutNode name="text_1" styleLbl="node1">
          <dgm:varLst>
            <dgm:bulletEnabled val="1"/>
          </dgm:varLst>
          <dgm:alg type="tx">
            <dgm:param type="parTxRTLAlign" val="r"/>
            <dgm:param type="shpTxRTLAlignCh" val="r"/>
            <dgm:param type="txAnchorVertCh" val="b"/>
            <dgm:param type="txAnchorVert" val="b"/>
          </dgm:alg>
          <dgm:shape xmlns:r="http://schemas.openxmlformats.org/officeDocument/2006/relationships" type="rect" r:blip="" hideGeom="1">
            <dgm:adjLst/>
          </dgm:shape>
          <dgm:presOf axis="desOrSelf" ptType="node"/>
          <dgm:constrLst>
            <dgm:constr type="primFontSz" val="65"/>
            <dgm:constr type="lMarg"/>
            <dgm:constr type="rMarg"/>
            <dgm:constr type="tMarg"/>
            <dgm:constr type="bMarg"/>
          </dgm:constrLst>
          <dgm:ruleLst>
            <dgm:rule type="primFontSz" val="5" fact="NaN" max="NaN"/>
          </dgm:ruleLst>
        </dgm:layoutNode>
      </dgm:forEach>
      <dgm:forEach name="Name31" axis="ch" ptType="sibTrans" hideLastTrans="0" st="2" cnt="1">
        <dgm:layoutNode name="picture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2" ref="pictureRepeat"/>
        </dgm:layoutNode>
      </dgm:forEach>
      <dgm:forEach name="Name33" axis="ch" ptType="node" st="2" cnt="1">
        <dgm:layoutNode name="line_2" styleLbl="parChTrans1D1">
          <dgm:alg type="sp"/>
          <dgm:shape xmlns:r="http://schemas.openxmlformats.org/officeDocument/2006/relationships" type="line" r:blip="" zOrderOff="-100">
            <dgm:adjLst/>
          </dgm:shape>
          <dgm:presOf/>
        </dgm:layoutNode>
        <dgm:layoutNode name="textparent_2">
          <dgm:choose name="Name34">
            <dgm:if name="Name35" func="var" arg="dir" op="equ" val="norm">
              <dgm:alg type="lin">
                <dgm:param type="horzAlign" val="l"/>
              </dgm:alg>
            </dgm:if>
            <dgm:else name="Name36">
              <dgm:alg type="lin">
                <dgm:param type="horzAlign" val="r"/>
              </dgm:alg>
            </dgm:else>
          </dgm:choose>
          <dgm:shape xmlns:r="http://schemas.openxmlformats.org/officeDocument/2006/relationships" type="rect" r:blip="" hideGeom="1">
            <dgm:adjLst/>
          </dgm:shape>
          <dgm:constrLst>
            <dgm:constr type="userW" for="ch" forName="text_2" refType="w"/>
            <dgm:constr type="h" for="ch" forName="text_2" refType="h"/>
          </dgm:constrLst>
          <dgm:presOf/>
          <dgm:layoutNode name="text_2" styleLbl="revTx">
            <dgm:varLst>
              <dgm:bulletEnabled val="1"/>
            </dgm:varLst>
            <dgm:choose name="Name37">
              <dgm:if name="Name38" func="var" arg="dir" op="equ" val="norm">
                <dgm:alg type="tx">
                  <dgm:param type="parTxLTRAlign" val="l"/>
                  <dgm:param type="parTxRTLAlign" val="r"/>
                  <dgm:param type="shpTxLTRAlignCh" val="l"/>
                  <dgm:param type="shpTxRTLAlignCh" val="r"/>
                </dgm:alg>
              </dgm:if>
              <dgm:else name="Name39">
                <dgm:alg type="tx">
                  <dgm:param type="parTxLTRAlign" val="r"/>
                  <dgm:param type="parTxRTLAlign" val="r"/>
                  <dgm:param type="shpTxLTRAlignCh" val="r"/>
                  <dgm:param type="shpTxRTLAlignCh" val="r"/>
                </dgm:alg>
              </dgm:else>
            </dgm:choose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userW"/>
              <dgm:constr type="w" refType="userW" fact="0.1"/>
              <dgm:constr type="lMarg" refType="primFontSz" fact="0.3"/>
              <dgm:constr type="rMarg" refType="primFontSz" fact="0.3"/>
              <dgm:constr type="tMarg"/>
              <dgm:constr type="bMarg"/>
            </dgm:constrLst>
            <dgm:ruleLst>
              <dgm:rule type="w" val="NaN" fact="1" max="NaN"/>
              <dgm:rule type="primFontSz" val="5" fact="NaN" max="NaN"/>
            </dgm:ruleLst>
          </dgm:layoutNode>
        </dgm:layoutNode>
      </dgm:forEach>
      <dgm:forEach name="Name40" axis="ch" ptType="sibTrans" hideLastTrans="0" st="3" cnt="1">
        <dgm:layoutNode name="picture_3">
          <dgm:alg type="sp"/>
          <dgm:shape xmlns:r="http://schemas.openxmlformats.org/officeDocument/2006/relationships" r:blip="">
            <dgm:adjLst/>
          </dgm:shape>
          <dgm:presOf/>
          <dgm:constrLst/>
          <dgm:forEach name="Name41" ref="pictureRepeat"/>
        </dgm:layoutNode>
      </dgm:forEach>
      <dgm:forEach name="Name42" axis="ch" ptType="node" st="3" cnt="1">
        <dgm:layoutNode name="line_3" styleLbl="parChTrans1D1">
          <dgm:alg type="sp"/>
          <dgm:shape xmlns:r="http://schemas.openxmlformats.org/officeDocument/2006/relationships" type="line" r:blip="" zOrderOff="-100">
            <dgm:adjLst/>
          </dgm:shape>
          <dgm:presOf/>
        </dgm:layoutNode>
        <dgm:layoutNode name="textparent_3">
          <dgm:choose name="Name43">
            <dgm:if name="Name44" func="var" arg="dir" op="equ" val="norm">
              <dgm:alg type="lin">
                <dgm:param type="horzAlign" val="l"/>
              </dgm:alg>
            </dgm:if>
            <dgm:else name="Name45">
              <dgm:alg type="lin">
                <dgm:param type="horzAlign" val="r"/>
              </dgm:alg>
            </dgm:else>
          </dgm:choose>
          <dgm:shape xmlns:r="http://schemas.openxmlformats.org/officeDocument/2006/relationships" type="rect" r:blip="" hideGeom="1">
            <dgm:adjLst/>
          </dgm:shape>
          <dgm:constrLst>
            <dgm:constr type="userW" for="ch" forName="text_3" refType="w"/>
            <dgm:constr type="h" for="ch" forName="text_3" refType="h"/>
          </dgm:constrLst>
          <dgm:presOf/>
          <dgm:layoutNode name="text_3" styleLbl="revTx">
            <dgm:varLst>
              <dgm:bulletEnabled val="1"/>
            </dgm:varLst>
            <dgm:choose name="Name46">
              <dgm:if name="Name47" func="var" arg="dir" op="equ" val="norm">
                <dgm:alg type="tx">
                  <dgm:param type="parTxLTRAlign" val="l"/>
                  <dgm:param type="parTxRTLAlign" val="r"/>
                  <dgm:param type="shpTxLTRAlignCh" val="l"/>
                  <dgm:param type="shpTxRTLAlignCh" val="r"/>
                </dgm:alg>
              </dgm:if>
              <dgm:else name="Name48">
                <dgm:alg type="tx">
                  <dgm:param type="parTxLTRAlign" val="r"/>
                  <dgm:param type="parTxRTLAlign" val="r"/>
                  <dgm:param type="shpTxLTRAlignCh" val="r"/>
                  <dgm:param type="shpTxRTLAlignCh" val="r"/>
                </dgm:alg>
              </dgm:else>
            </dgm:choose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userW"/>
              <dgm:constr type="w" refType="userW" fact="0.1"/>
              <dgm:constr type="lMarg" refType="primFontSz" fact="0.3"/>
              <dgm:constr type="rMarg" refType="primFontSz" fact="0.3"/>
              <dgm:constr type="tMarg"/>
              <dgm:constr type="bMarg"/>
            </dgm:constrLst>
            <dgm:ruleLst>
              <dgm:rule type="w" val="NaN" fact="1" max="NaN"/>
              <dgm:rule type="primFontSz" val="5" fact="NaN" max="NaN"/>
            </dgm:ruleLst>
          </dgm:layoutNode>
        </dgm:layoutNode>
      </dgm:forEach>
      <dgm:forEach name="Name49" axis="ch" ptType="sibTrans" hideLastTrans="0" st="4" cnt="1">
        <dgm:layoutNode name="picture_4">
          <dgm:alg type="sp"/>
          <dgm:shape xmlns:r="http://schemas.openxmlformats.org/officeDocument/2006/relationships" r:blip="">
            <dgm:adjLst/>
          </dgm:shape>
          <dgm:presOf/>
          <dgm:constrLst/>
          <dgm:forEach name="Name50" ref="pictureRepeat"/>
        </dgm:layoutNode>
      </dgm:forEach>
      <dgm:forEach name="Name51" axis="ch" ptType="node" st="4" cnt="1">
        <dgm:layoutNode name="line_4" styleLbl="parChTrans1D1">
          <dgm:alg type="sp"/>
          <dgm:shape xmlns:r="http://schemas.openxmlformats.org/officeDocument/2006/relationships" type="line" r:blip="" zOrderOff="-100">
            <dgm:adjLst/>
          </dgm:shape>
          <dgm:presOf/>
        </dgm:layoutNode>
        <dgm:layoutNode name="textparent_4">
          <dgm:choose name="Name52">
            <dgm:if name="Name53" func="var" arg="dir" op="equ" val="norm">
              <dgm:alg type="lin">
                <dgm:param type="horzAlign" val="l"/>
              </dgm:alg>
            </dgm:if>
            <dgm:else name="Name54">
              <dgm:alg type="lin">
                <dgm:param type="horzAlign" val="r"/>
              </dgm:alg>
            </dgm:else>
          </dgm:choose>
          <dgm:shape xmlns:r="http://schemas.openxmlformats.org/officeDocument/2006/relationships" type="rect" r:blip="" hideGeom="1">
            <dgm:adjLst/>
          </dgm:shape>
          <dgm:constrLst>
            <dgm:constr type="userW" for="ch" forName="text_4" refType="w"/>
            <dgm:constr type="h" for="ch" forName="text_4" refType="h"/>
          </dgm:constrLst>
          <dgm:presOf/>
          <dgm:layoutNode name="text_4" styleLbl="revTx">
            <dgm:varLst>
              <dgm:bulletEnabled val="1"/>
            </dgm:varLst>
            <dgm:choose name="Name55">
              <dgm:if name="Name56" func="var" arg="dir" op="equ" val="norm">
                <dgm:alg type="tx">
                  <dgm:param type="parTxLTRAlign" val="l"/>
                  <dgm:param type="parTxRTLAlign" val="r"/>
                  <dgm:param type="shpTxLTRAlignCh" val="l"/>
                  <dgm:param type="shpTxRTLAlignCh" val="r"/>
                </dgm:alg>
              </dgm:if>
              <dgm:else name="Name57">
                <dgm:alg type="tx">
                  <dgm:param type="parTxLTRAlign" val="r"/>
                  <dgm:param type="parTxRTLAlign" val="r"/>
                  <dgm:param type="shpTxLTRAlignCh" val="r"/>
                  <dgm:param type="shpTxRTLAlignCh" val="r"/>
                </dgm:alg>
              </dgm:else>
            </dgm:choose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userW"/>
              <dgm:constr type="w" refType="userW" fact="0.1"/>
              <dgm:constr type="lMarg" refType="primFontSz" fact="0.3"/>
              <dgm:constr type="rMarg" refType="primFontSz" fact="0.3"/>
              <dgm:constr type="tMarg"/>
              <dgm:constr type="bMarg"/>
            </dgm:constrLst>
            <dgm:ruleLst>
              <dgm:rule type="w" val="NaN" fact="1" max="NaN"/>
              <dgm:rule type="primFontSz" val="5" fact="NaN" max="NaN"/>
            </dgm:ruleLst>
          </dgm:layoutNode>
        </dgm:layoutNode>
      </dgm:forEach>
      <dgm:forEach name="Name58" axis="ch" ptType="sibTrans" hideLastTrans="0" st="5" cnt="1">
        <dgm:layoutNode name="picture_5">
          <dgm:alg type="sp"/>
          <dgm:shape xmlns:r="http://schemas.openxmlformats.org/officeDocument/2006/relationships" r:blip="">
            <dgm:adjLst/>
          </dgm:shape>
          <dgm:presOf/>
          <dgm:constrLst/>
          <dgm:forEach name="Name59" ref="pictureRepeat"/>
        </dgm:layoutNode>
      </dgm:forEach>
      <dgm:forEach name="Name60" axis="ch" ptType="node" st="5" cnt="1">
        <dgm:layoutNode name="line_5" styleLbl="parChTrans1D1">
          <dgm:alg type="sp"/>
          <dgm:shape xmlns:r="http://schemas.openxmlformats.org/officeDocument/2006/relationships" type="line" r:blip="" zOrderOff="-100">
            <dgm:adjLst/>
          </dgm:shape>
          <dgm:presOf/>
        </dgm:layoutNode>
        <dgm:layoutNode name="textparent_5">
          <dgm:choose name="Name61">
            <dgm:if name="Name62" func="var" arg="dir" op="equ" val="norm">
              <dgm:alg type="lin">
                <dgm:param type="horzAlign" val="l"/>
              </dgm:alg>
            </dgm:if>
            <dgm:else name="Name63">
              <dgm:alg type="lin">
                <dgm:param type="horzAlign" val="r"/>
              </dgm:alg>
            </dgm:else>
          </dgm:choose>
          <dgm:shape xmlns:r="http://schemas.openxmlformats.org/officeDocument/2006/relationships" type="rect" r:blip="" hideGeom="1">
            <dgm:adjLst/>
          </dgm:shape>
          <dgm:constrLst>
            <dgm:constr type="userW" for="ch" forName="text_5" refType="w"/>
            <dgm:constr type="h" for="ch" forName="text_5" refType="h"/>
          </dgm:constrLst>
          <dgm:presOf/>
          <dgm:layoutNode name="text_5" styleLbl="revTx">
            <dgm:varLst>
              <dgm:bulletEnabled val="1"/>
            </dgm:varLst>
            <dgm:choose name="Name64">
              <dgm:if name="Name65" func="var" arg="dir" op="equ" val="norm">
                <dgm:alg type="tx">
                  <dgm:param type="parTxLTRAlign" val="l"/>
                  <dgm:param type="parTxRTLAlign" val="r"/>
                  <dgm:param type="shpTxLTRAlignCh" val="l"/>
                  <dgm:param type="shpTxRTLAlignCh" val="r"/>
                </dgm:alg>
              </dgm:if>
              <dgm:else name="Name66">
                <dgm:alg type="tx">
                  <dgm:param type="parTxLTRAlign" val="r"/>
                  <dgm:param type="parTxRTLAlign" val="r"/>
                  <dgm:param type="shpTxLTRAlignCh" val="r"/>
                  <dgm:param type="shpTxRTLAlignCh" val="r"/>
                </dgm:alg>
              </dgm:else>
            </dgm:choose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userW"/>
              <dgm:constr type="w" refType="userW" fact="0.1"/>
              <dgm:constr type="lMarg" refType="primFontSz" fact="0.3"/>
              <dgm:constr type="rMarg" refType="primFontSz" fact="0.3"/>
              <dgm:constr type="tMarg"/>
              <dgm:constr type="bMarg"/>
            </dgm:constrLst>
            <dgm:ruleLst>
              <dgm:rule type="w" val="NaN" fact="1" max="NaN"/>
              <dgm:rule type="primFontSz" val="5" fact="NaN" max="NaN"/>
            </dgm:ruleLst>
          </dgm:layoutNode>
        </dgm:layoutNode>
      </dgm:forEach>
      <dgm:forEach name="Name67" axis="ch" ptType="sibTrans" hideLastTrans="0" st="6" cnt="1">
        <dgm:layoutNode name="picture_6">
          <dgm:alg type="sp"/>
          <dgm:shape xmlns:r="http://schemas.openxmlformats.org/officeDocument/2006/relationships" r:blip="">
            <dgm:adjLst/>
          </dgm:shape>
          <dgm:presOf/>
          <dgm:constrLst/>
          <dgm:forEach name="Name68" ref="pictureRepeat"/>
        </dgm:layoutNode>
      </dgm:forEach>
      <dgm:forEach name="Name69" axis="ch" ptType="node" st="6" cnt="1">
        <dgm:layoutNode name="line_6" styleLbl="parChTrans1D1">
          <dgm:alg type="sp"/>
          <dgm:shape xmlns:r="http://schemas.openxmlformats.org/officeDocument/2006/relationships" type="line" r:blip="" zOrderOff="-100">
            <dgm:adjLst/>
          </dgm:shape>
          <dgm:presOf/>
        </dgm:layoutNode>
        <dgm:layoutNode name="textparent_6">
          <dgm:choose name="Name70">
            <dgm:if name="Name71" func="var" arg="dir" op="equ" val="norm">
              <dgm:alg type="lin">
                <dgm:param type="horzAlign" val="l"/>
              </dgm:alg>
            </dgm:if>
            <dgm:else name="Name72">
              <dgm:alg type="lin">
                <dgm:param type="horzAlign" val="r"/>
              </dgm:alg>
            </dgm:else>
          </dgm:choose>
          <dgm:shape xmlns:r="http://schemas.openxmlformats.org/officeDocument/2006/relationships" type="rect" r:blip="" hideGeom="1">
            <dgm:adjLst/>
          </dgm:shape>
          <dgm:constrLst>
            <dgm:constr type="userW" for="ch" forName="text_6" refType="w"/>
            <dgm:constr type="h" for="ch" forName="text_6" refType="h"/>
          </dgm:constrLst>
          <dgm:presOf/>
          <dgm:layoutNode name="text_6" styleLbl="revTx">
            <dgm:varLst>
              <dgm:bulletEnabled val="1"/>
            </dgm:varLst>
            <dgm:choose name="Name73">
              <dgm:if name="Name74" func="var" arg="dir" op="equ" val="norm">
                <dgm:alg type="tx">
                  <dgm:param type="parTxLTRAlign" val="l"/>
                  <dgm:param type="parTxRTLAlign" val="r"/>
                  <dgm:param type="shpTxLTRAlignCh" val="l"/>
                  <dgm:param type="shpTxRTLAlignCh" val="r"/>
                </dgm:alg>
              </dgm:if>
              <dgm:else name="Name75">
                <dgm:alg type="tx">
                  <dgm:param type="parTxLTRAlign" val="r"/>
                  <dgm:param type="parTxRTLAlign" val="r"/>
                  <dgm:param type="shpTxLTRAlignCh" val="r"/>
                  <dgm:param type="shpTxRTLAlignCh" val="r"/>
                </dgm:alg>
              </dgm:else>
            </dgm:choose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userW"/>
              <dgm:constr type="w" refType="userW" fact="0.1"/>
              <dgm:constr type="lMarg" refType="primFontSz" fact="0.3"/>
              <dgm:constr type="rMarg" refType="primFontSz" fact="0.3"/>
              <dgm:constr type="tMarg"/>
              <dgm:constr type="bMarg"/>
            </dgm:constrLst>
            <dgm:ruleLst>
              <dgm:rule type="w" val="NaN" fact="1" max="NaN"/>
              <dgm:rule type="primFontSz" val="5" fact="NaN" max="NaN"/>
            </dgm:ruleLst>
          </dgm:layoutNode>
        </dgm:layoutNode>
      </dgm:forEach>
      <dgm:forEach name="Name76" axis="ch" ptType="sibTrans" hideLastTrans="0" st="7" cnt="1">
        <dgm:layoutNode name="picture_7">
          <dgm:alg type="sp"/>
          <dgm:shape xmlns:r="http://schemas.openxmlformats.org/officeDocument/2006/relationships" r:blip="">
            <dgm:adjLst/>
          </dgm:shape>
          <dgm:presOf/>
          <dgm:constrLst/>
          <dgm:forEach name="Name77" ref="pictureRepeat"/>
        </dgm:layoutNode>
      </dgm:forEach>
      <dgm:forEach name="Name78" axis="ch" ptType="node" st="7" cnt="1">
        <dgm:layoutNode name="line_7" styleLbl="parChTrans1D1">
          <dgm:alg type="sp"/>
          <dgm:shape xmlns:r="http://schemas.openxmlformats.org/officeDocument/2006/relationships" type="line" r:blip="" zOrderOff="-100">
            <dgm:adjLst/>
          </dgm:shape>
          <dgm:presOf/>
        </dgm:layoutNode>
        <dgm:layoutNode name="textparent_7">
          <dgm:choose name="Name79">
            <dgm:if name="Name80" func="var" arg="dir" op="equ" val="norm">
              <dgm:alg type="lin">
                <dgm:param type="horzAlign" val="l"/>
              </dgm:alg>
            </dgm:if>
            <dgm:else name="Name81">
              <dgm:alg type="lin">
                <dgm:param type="horzAlign" val="r"/>
              </dgm:alg>
            </dgm:else>
          </dgm:choose>
          <dgm:shape xmlns:r="http://schemas.openxmlformats.org/officeDocument/2006/relationships" type="rect" r:blip="" hideGeom="1">
            <dgm:adjLst/>
          </dgm:shape>
          <dgm:constrLst>
            <dgm:constr type="userW" for="ch" forName="text_7" refType="w"/>
            <dgm:constr type="h" for="ch" forName="text_7" refType="h"/>
          </dgm:constrLst>
          <dgm:presOf/>
          <dgm:layoutNode name="text_7" styleLbl="revTx">
            <dgm:varLst>
              <dgm:bulletEnabled val="1"/>
            </dgm:varLst>
            <dgm:choose name="Name82">
              <dgm:if name="Name83" func="var" arg="dir" op="equ" val="norm">
                <dgm:alg type="tx">
                  <dgm:param type="parTxLTRAlign" val="l"/>
                  <dgm:param type="parTxRTLAlign" val="r"/>
                  <dgm:param type="shpTxLTRAlignCh" val="l"/>
                  <dgm:param type="shpTxRTLAlignCh" val="r"/>
                </dgm:alg>
              </dgm:if>
              <dgm:else name="Name84">
                <dgm:alg type="tx">
                  <dgm:param type="parTxLTRAlign" val="r"/>
                  <dgm:param type="parTxRTLAlign" val="r"/>
                  <dgm:param type="shpTxLTRAlignCh" val="r"/>
                  <dgm:param type="shpTxRTLAlignCh" val="r"/>
                </dgm:alg>
              </dgm:else>
            </dgm:choose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userW"/>
              <dgm:constr type="w" refType="userW" fact="0.1"/>
              <dgm:constr type="lMarg" refType="primFontSz" fact="0.3"/>
              <dgm:constr type="rMarg" refType="primFontSz" fact="0.3"/>
              <dgm:constr type="tMarg"/>
              <dgm:constr type="bMarg"/>
            </dgm:constrLst>
            <dgm:ruleLst>
              <dgm:rule type="w" val="NaN" fact="1" max="NaN"/>
              <dgm:rule type="primFontSz" val="5" fact="NaN" max="NaN"/>
            </dgm:ruleLst>
          </dgm:layoutNode>
        </dgm:layoutNode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#1">
  <dgm:title val=""/>
  <dgm:desc val=""/>
  <dgm:catLst>
    <dgm:cat type="simple" pri="10100"/>
  </dgm:catLst>
  <dgm:scene3d>
    <a:camera prst="orthographicFront"/>
    <a:lightRig rig="threePt" dir="t"/>
  </dgm:scene3d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1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noProof="1"/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noProof="1">
                <a:cs typeface="+mn-ea"/>
              </a:defRPr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noProof="1"/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>
              <a:defRPr sz="1200"/>
            </a:lvl1pPr>
          </a:lstStyle>
          <a:p>
            <a:fld id="{97507433-7F0B-49F0-AB65-E126794EF150}" type="slidenum">
              <a:rPr lang="zh-CN" altLang="en-US">
                <a:ea typeface="微软雅黑" panose="020B0503020204020204" pitchFamily="34" charset="-122"/>
              </a:rPr>
              <a:t>‹#›</a:t>
            </a:fld>
            <a:endParaRPr lang="zh-CN" altLang="en-US" dirty="0"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30998432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/>
          </p:cNvSpPr>
          <p:nvPr>
            <p:ph type="sldImg" idx="4294967295"/>
          </p:nvPr>
        </p:nvSpPr>
        <p:spPr bwMode="auto">
          <a:xfrm>
            <a:off x="409575" y="754063"/>
            <a:ext cx="5854700" cy="3294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sp>
      <p:sp>
        <p:nvSpPr>
          <p:cNvPr id="3075" name="Rectangle 3"/>
          <p:cNvSpPr>
            <a:spLocks noGrp="1" noChangeArrowheads="1"/>
          </p:cNvSpPr>
          <p:nvPr>
            <p:ph type="body" sz="quarter" idx="9"/>
          </p:nvPr>
        </p:nvSpPr>
        <p:spPr bwMode="auto">
          <a:xfrm>
            <a:off x="538163" y="4387850"/>
            <a:ext cx="5780087" cy="39528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zh-CN" altLang="en-US" noProof="0" dirty="0"/>
              <a:t>单击此处编辑母版文本样式
第二级
第三级
第四级
第五级</a:t>
            </a:r>
          </a:p>
        </p:txBody>
      </p:sp>
      <p:sp>
        <p:nvSpPr>
          <p:cNvPr id="2052" name="Rectangle 4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3" name="Rectangle 5"/>
          <p:cNvSpPr>
            <a:spLocks noGrp="1"/>
          </p:cNvSpPr>
          <p:nvPr>
            <p:ph type="dt"/>
          </p:nvPr>
        </p:nvSpPr>
        <p:spPr>
          <a:xfrm>
            <a:off x="3883025" y="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 algn="r"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4" name="Rectangle 6"/>
          <p:cNvSpPr>
            <a:spLocks noGrp="1"/>
          </p:cNvSpPr>
          <p:nvPr>
            <p:ph type="ftr" sz="quarter"/>
          </p:nvPr>
        </p:nvSpPr>
        <p:spPr>
          <a:xfrm>
            <a:off x="0" y="868680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5" name="Rectangle 7"/>
          <p:cNvSpPr>
            <a:spLocks noGrp="1"/>
          </p:cNvSpPr>
          <p:nvPr>
            <p:ph type="sldNum" sz="quarter"/>
          </p:nvPr>
        </p:nvSpPr>
        <p:spPr>
          <a:xfrm>
            <a:off x="3883025" y="868680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 vert="horz" wrap="square" lIns="91440" tIns="45720" rIns="91440" bIns="45720" numCol="1" anchor="t" anchorCtr="0" compatLnSpc="1"/>
          <a:lstStyle>
            <a:lvl1pPr algn="r">
              <a:defRPr sz="1200">
                <a:ea typeface="微软雅黑" panose="020B0503020204020204" pitchFamily="34" charset="-122"/>
              </a:defRPr>
            </a:lvl1pPr>
          </a:lstStyle>
          <a:p>
            <a:fld id="{5188500F-6474-46D8-8DA3-B02117C5C65B}" type="slidenum">
              <a:rPr lang="zh-CN" altLang="en-US" smtClean="0"/>
              <a:t>‹#›</a:t>
            </a:fld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415667741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微软雅黑" panose="020B0503020204020204" pitchFamily="34" charset="-122"/>
        <a:cs typeface="+mn-cs"/>
      </a:defRPr>
    </a:lvl1pPr>
    <a:lvl2pPr marL="742950" lvl="1" indent="-28575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1143000" lvl="2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600200" lvl="3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2057400" lvl="4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lvl="5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6pPr>
    <a:lvl7pPr marL="2743200" lvl="6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7pPr>
    <a:lvl8pPr marL="3200400" lvl="7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8pPr>
    <a:lvl9pPr marL="3657600" lvl="8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/>
          </p:nvPr>
        </p:nvSpPr>
        <p:spPr/>
        <p:txBody>
          <a:bodyPr/>
          <a:lstStyle/>
          <a:p>
            <a:fld id="{5188500F-6474-46D8-8DA3-B02117C5C65B}" type="slidenum">
              <a:rPr lang="zh-CN" altLang="en-US" smtClean="0"/>
              <a:t>4</a:t>
            </a:fld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228614578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5EF495-02E3-4EE2-9AF1-48650F62CF8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62D40E-EB8C-4949-BF1D-93F3E8F7BF3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2773E1-FDC7-4F70-8ECD-C8FED1BFCFE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Rectangle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Rectangl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24609DC-BCF3-476F-AF39-5D42F2E8EDDB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5EF495-02E3-4EE2-9AF1-48650F62CF8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CA1A3F-9B7E-4289-8D41-D3A33AF4774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3BA4CE-D729-43B7-BCE6-BC7B673D88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EF4887-9821-4DDE-818E-926A6352BAB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78D35-893D-441A-833E-B990134BB84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CA86D-53A5-47A2-884F-D22D64E47D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22A3C-761A-46C6-BEC5-98F2ACE9228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CA1A3F-9B7E-4289-8D41-D3A33AF4774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9A91ED-94AB-4C61-A1F0-631A430721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58E8BC-4382-4BC4-B016-5139AA75BD4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62D40E-EB8C-4949-BF1D-93F3E8F7BF3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2773E1-FDC7-4F70-8ECD-C8FED1BFCFE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 noProof="1"/>
              <a:t>单击此处编辑母版标题样式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51EF3A-BA68-4267-8B67-FA4E02C8158F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3BA4CE-D729-43B7-BCE6-BC7B673D88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EF4887-9821-4DDE-818E-926A6352BAB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78D35-893D-441A-833E-B990134BB84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CA86D-53A5-47A2-884F-D22D64E47D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22A3C-761A-46C6-BEC5-98F2ACE9228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9A91ED-94AB-4C61-A1F0-631A430721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58E8BC-4382-4BC4-B016-5139AA75BD4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fld id="{2A5492BC-F2C0-46B7-A94C-82E19C6674EC}" type="slidenum">
              <a:rPr lang="zh-CN" altLang="en-US" smtClean="0"/>
              <a:t>‹#›</a:t>
            </a:fld>
            <a:endParaRPr lang="zh-CN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微软雅黑" panose="020B0503020204020204" pitchFamily="34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fld id="{2A5492BC-F2C0-46B7-A94C-82E19C6674EC}" type="slidenum">
              <a:rPr lang="zh-CN" altLang="en-US" smtClean="0"/>
              <a:t>‹#›</a:t>
            </a:fld>
            <a:endParaRPr lang="zh-CN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微软雅黑" panose="020B0503020204020204" pitchFamily="34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0.jpeg"/><Relationship Id="rId4" Type="http://schemas.openxmlformats.org/officeDocument/2006/relationships/image" Target="../media/image1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2.png"/><Relationship Id="rId4" Type="http://schemas.openxmlformats.org/officeDocument/2006/relationships/hyperlink" Target="9.3%20&#27169;&#25311;&#39532;&#24503;&#22561;&#21322;&#29699;&#23454;&#39564;.mp4" TargetMode="External"/></Relationships>
</file>

<file path=ppt/slides/_rels/slide12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3" Type="http://schemas.openxmlformats.org/officeDocument/2006/relationships/image" Target="../media/image1.png"/><Relationship Id="rId7" Type="http://schemas.openxmlformats.org/officeDocument/2006/relationships/diagramColors" Target="../diagrams/colors1.xml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1.xml"/><Relationship Id="rId6" Type="http://schemas.openxmlformats.org/officeDocument/2006/relationships/diagramQuickStyle" Target="../diagrams/quickStyle1.xml"/><Relationship Id="rId5" Type="http://schemas.openxmlformats.org/officeDocument/2006/relationships/diagramLayout" Target="../diagrams/layout1.xml"/><Relationship Id="rId4" Type="http://schemas.openxmlformats.org/officeDocument/2006/relationships/diagramData" Target="../diagrams/data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6.png"/><Relationship Id="rId4" Type="http://schemas.openxmlformats.org/officeDocument/2006/relationships/hyperlink" Target="9.3%20&#22823;&#27668;&#21387;&#24378;&#30340;&#27979;&#37327;&#8212;&#8220;&#21560;&#30424;&#8221;&#27979;&#37327;&#27861;.mp4" TargetMode="Externa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8.png"/><Relationship Id="rId4" Type="http://schemas.openxmlformats.org/officeDocument/2006/relationships/hyperlink" Target="9.3%20&#22823;&#27668;&#21387;&#24378;&#30340;&#27979;&#37327;&#8212;&#8220;&#27880;&#23556;&#22120;&#8221;&#27979;&#37327;&#27861;.mp4" TargetMode="Externa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0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control" Target="../activeX/activeX1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41.wmf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3.png"/><Relationship Id="rId7" Type="http://schemas.openxmlformats.org/officeDocument/2006/relationships/image" Target="../media/image47.png"/><Relationship Id="rId12" Type="http://schemas.openxmlformats.org/officeDocument/2006/relationships/hyperlink" Target="http://www.youyi100.com/" TargetMode="Externa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46.png"/><Relationship Id="rId11" Type="http://schemas.openxmlformats.org/officeDocument/2006/relationships/image" Target="../media/image4.png"/><Relationship Id="rId5" Type="http://schemas.openxmlformats.org/officeDocument/2006/relationships/image" Target="../media/image45.png"/><Relationship Id="rId10" Type="http://schemas.openxmlformats.org/officeDocument/2006/relationships/image" Target="../media/image50.png"/><Relationship Id="rId4" Type="http://schemas.openxmlformats.org/officeDocument/2006/relationships/image" Target="../media/image44.png"/><Relationship Id="rId9" Type="http://schemas.openxmlformats.org/officeDocument/2006/relationships/image" Target="../media/image49.pn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4" Type="http://schemas.openxmlformats.org/officeDocument/2006/relationships/hyperlink" Target="9.3%20&#29983;&#27963;&#20013;&#30340;&#22823;&#27668;&#21387;.mp4" TargetMode="Externa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6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/>
          <p:cNvSpPr/>
          <p:nvPr/>
        </p:nvSpPr>
        <p:spPr>
          <a:xfrm>
            <a:off x="0" y="1052513"/>
            <a:ext cx="12192000" cy="4716462"/>
          </a:xfrm>
          <a:prstGeom prst="rect">
            <a:avLst/>
          </a:prstGeom>
          <a:solidFill>
            <a:schemeClr val="bg2">
              <a:lumMod val="1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9" name="椭圆 18"/>
          <p:cNvSpPr/>
          <p:nvPr/>
        </p:nvSpPr>
        <p:spPr>
          <a:xfrm>
            <a:off x="9120188" y="1844675"/>
            <a:ext cx="1800225" cy="1800225"/>
          </a:xfrm>
          <a:prstGeom prst="ellipse">
            <a:avLst/>
          </a:prstGeom>
          <a:solidFill>
            <a:srgbClr val="5E0B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solidFill>
                <a:srgbClr val="008080"/>
              </a:solidFill>
              <a:ea typeface="微软雅黑" panose="020B0503020204020204" pitchFamily="34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9551988" y="3213100"/>
            <a:ext cx="1008062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框 5"/>
          <p:cNvSpPr txBox="1">
            <a:spLocks noChangeArrowheads="1"/>
          </p:cNvSpPr>
          <p:nvPr/>
        </p:nvSpPr>
        <p:spPr bwMode="auto">
          <a:xfrm>
            <a:off x="9191625" y="2420938"/>
            <a:ext cx="16573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36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第三节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2495750" y="3356995"/>
            <a:ext cx="6337100" cy="568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文本框 7"/>
          <p:cNvSpPr txBox="1">
            <a:spLocks noChangeArrowheads="1"/>
          </p:cNvSpPr>
          <p:nvPr/>
        </p:nvSpPr>
        <p:spPr bwMode="auto">
          <a:xfrm>
            <a:off x="2639616" y="2485838"/>
            <a:ext cx="324036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48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大气压强  </a:t>
            </a:r>
          </a:p>
        </p:txBody>
      </p:sp>
      <p:sp>
        <p:nvSpPr>
          <p:cNvPr id="11" name="Text Box 33"/>
          <p:cNvSpPr txBox="1">
            <a:spLocks noChangeArrowheads="1"/>
          </p:cNvSpPr>
          <p:nvPr/>
        </p:nvSpPr>
        <p:spPr bwMode="auto">
          <a:xfrm>
            <a:off x="8693001" y="681584"/>
            <a:ext cx="312911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    第九章    压强</a:t>
            </a:r>
          </a:p>
        </p:txBody>
      </p:sp>
      <p:sp>
        <p:nvSpPr>
          <p:cNvPr id="14" name="圆角矩形 13"/>
          <p:cNvSpPr/>
          <p:nvPr/>
        </p:nvSpPr>
        <p:spPr>
          <a:xfrm>
            <a:off x="10418763" y="5065713"/>
            <a:ext cx="1543050" cy="395287"/>
          </a:xfrm>
          <a:prstGeom prst="round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5" name="文本框 17"/>
          <p:cNvSpPr txBox="1">
            <a:spLocks noChangeArrowheads="1"/>
          </p:cNvSpPr>
          <p:nvPr/>
        </p:nvSpPr>
        <p:spPr bwMode="auto">
          <a:xfrm>
            <a:off x="10507663" y="5118100"/>
            <a:ext cx="1674812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400" b="1">
                <a:solidFill>
                  <a:srgbClr val="C00000"/>
                </a:solidFill>
                <a:latin typeface="Arial" panose="020B0604020202020204" pitchFamily="34" charset="0"/>
                <a:sym typeface="+mn-ea"/>
              </a:rPr>
              <a:t>优翼理综学科号</a:t>
            </a:r>
            <a:endParaRPr lang="zh-CN" altLang="en-US" sz="1400" b="1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pic>
        <p:nvPicPr>
          <p:cNvPr id="16" name="图片 2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12438" y="5568950"/>
            <a:ext cx="1209675" cy="120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图片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376807"/>
            <a:ext cx="14382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文本框 31"/>
          <p:cNvSpPr txBox="1"/>
          <p:nvPr/>
        </p:nvSpPr>
        <p:spPr>
          <a:xfrm>
            <a:off x="643782" y="926019"/>
            <a:ext cx="1659274" cy="126816"/>
          </a:xfrm>
          <a:custGeom>
            <a:avLst/>
            <a:gdLst/>
            <a:ahLst/>
            <a:cxnLst/>
            <a:rect l="l" t="t" r="r" b="b"/>
            <a:pathLst>
              <a:path w="1659274" h="126816">
                <a:moveTo>
                  <a:pt x="982294" y="85202"/>
                </a:moveTo>
                <a:cubicBezTo>
                  <a:pt x="985684" y="93731"/>
                  <a:pt x="986706" y="100810"/>
                  <a:pt x="985361" y="106438"/>
                </a:cubicBezTo>
                <a:cubicBezTo>
                  <a:pt x="984017" y="112067"/>
                  <a:pt x="981572" y="115878"/>
                  <a:pt x="978027" y="117873"/>
                </a:cubicBezTo>
                <a:cubicBezTo>
                  <a:pt x="975566" y="119268"/>
                  <a:pt x="973088" y="119679"/>
                  <a:pt x="970593" y="119108"/>
                </a:cubicBezTo>
                <a:cubicBezTo>
                  <a:pt x="968098" y="118536"/>
                  <a:pt x="966353" y="117017"/>
                  <a:pt x="965359" y="114548"/>
                </a:cubicBezTo>
                <a:cubicBezTo>
                  <a:pt x="964695" y="112134"/>
                  <a:pt x="964923" y="110003"/>
                  <a:pt x="966042" y="108154"/>
                </a:cubicBezTo>
                <a:cubicBezTo>
                  <a:pt x="967162" y="106305"/>
                  <a:pt x="968757" y="104838"/>
                  <a:pt x="970826" y="103755"/>
                </a:cubicBezTo>
                <a:cubicBezTo>
                  <a:pt x="973357" y="102285"/>
                  <a:pt x="975630" y="99924"/>
                  <a:pt x="977644" y="96671"/>
                </a:cubicBezTo>
                <a:cubicBezTo>
                  <a:pt x="979658" y="93417"/>
                  <a:pt x="980630" y="89689"/>
                  <a:pt x="980561" y="85486"/>
                </a:cubicBezTo>
                <a:close/>
                <a:moveTo>
                  <a:pt x="1059637" y="84144"/>
                </a:moveTo>
                <a:cubicBezTo>
                  <a:pt x="1069467" y="87104"/>
                  <a:pt x="1076353" y="90778"/>
                  <a:pt x="1080296" y="95164"/>
                </a:cubicBezTo>
                <a:cubicBezTo>
                  <a:pt x="1084239" y="99551"/>
                  <a:pt x="1086071" y="103694"/>
                  <a:pt x="1085791" y="107595"/>
                </a:cubicBezTo>
                <a:cubicBezTo>
                  <a:pt x="1085510" y="111496"/>
                  <a:pt x="1083950" y="114198"/>
                  <a:pt x="1081109" y="115702"/>
                </a:cubicBezTo>
                <a:cubicBezTo>
                  <a:pt x="1078268" y="117205"/>
                  <a:pt x="1074978" y="116554"/>
                  <a:pt x="1071239" y="113749"/>
                </a:cubicBezTo>
                <a:cubicBezTo>
                  <a:pt x="1070872" y="108634"/>
                  <a:pt x="1069472" y="103501"/>
                  <a:pt x="1067038" y="98349"/>
                </a:cubicBezTo>
                <a:cubicBezTo>
                  <a:pt x="1064605" y="93197"/>
                  <a:pt x="1061738" y="88729"/>
                  <a:pt x="1058437" y="84944"/>
                </a:cubicBezTo>
                <a:close/>
                <a:moveTo>
                  <a:pt x="995096" y="82810"/>
                </a:moveTo>
                <a:lnTo>
                  <a:pt x="1014965" y="84411"/>
                </a:lnTo>
                <a:cubicBezTo>
                  <a:pt x="1014901" y="85283"/>
                  <a:pt x="1014529" y="86005"/>
                  <a:pt x="1013848" y="86578"/>
                </a:cubicBezTo>
                <a:cubicBezTo>
                  <a:pt x="1013168" y="87150"/>
                  <a:pt x="1012162" y="87539"/>
                  <a:pt x="1010831" y="87744"/>
                </a:cubicBezTo>
                <a:lnTo>
                  <a:pt x="1010831" y="106021"/>
                </a:lnTo>
                <a:cubicBezTo>
                  <a:pt x="1010748" y="106932"/>
                  <a:pt x="1011048" y="107544"/>
                  <a:pt x="1011731" y="107855"/>
                </a:cubicBezTo>
                <a:cubicBezTo>
                  <a:pt x="1012415" y="108166"/>
                  <a:pt x="1013982" y="108311"/>
                  <a:pt x="1016432" y="108289"/>
                </a:cubicBezTo>
                <a:lnTo>
                  <a:pt x="1033101" y="108289"/>
                </a:lnTo>
                <a:cubicBezTo>
                  <a:pt x="1036018" y="108291"/>
                  <a:pt x="1038651" y="108286"/>
                  <a:pt x="1041002" y="108272"/>
                </a:cubicBezTo>
                <a:cubicBezTo>
                  <a:pt x="1043352" y="108258"/>
                  <a:pt x="1045119" y="108219"/>
                  <a:pt x="1046302" y="108155"/>
                </a:cubicBezTo>
                <a:cubicBezTo>
                  <a:pt x="1047336" y="108102"/>
                  <a:pt x="1048136" y="107941"/>
                  <a:pt x="1048703" y="107672"/>
                </a:cubicBezTo>
                <a:cubicBezTo>
                  <a:pt x="1049269" y="107402"/>
                  <a:pt x="1049803" y="106941"/>
                  <a:pt x="1050303" y="106288"/>
                </a:cubicBezTo>
                <a:cubicBezTo>
                  <a:pt x="1051095" y="105216"/>
                  <a:pt x="1052011" y="103493"/>
                  <a:pt x="1053053" y="101120"/>
                </a:cubicBezTo>
                <a:cubicBezTo>
                  <a:pt x="1054095" y="98748"/>
                  <a:pt x="1055312" y="95758"/>
                  <a:pt x="1056704" y="92152"/>
                </a:cubicBezTo>
                <a:lnTo>
                  <a:pt x="1058170" y="92152"/>
                </a:lnTo>
                <a:lnTo>
                  <a:pt x="1058437" y="106688"/>
                </a:lnTo>
                <a:cubicBezTo>
                  <a:pt x="1060787" y="107477"/>
                  <a:pt x="1062388" y="108366"/>
                  <a:pt x="1063238" y="109354"/>
                </a:cubicBezTo>
                <a:cubicBezTo>
                  <a:pt x="1064088" y="110342"/>
                  <a:pt x="1064488" y="111496"/>
                  <a:pt x="1064438" y="112817"/>
                </a:cubicBezTo>
                <a:cubicBezTo>
                  <a:pt x="1064524" y="115064"/>
                  <a:pt x="1063641" y="116830"/>
                  <a:pt x="1061791" y="118115"/>
                </a:cubicBezTo>
                <a:cubicBezTo>
                  <a:pt x="1059940" y="119400"/>
                  <a:pt x="1056608" y="120307"/>
                  <a:pt x="1051794" y="120837"/>
                </a:cubicBezTo>
                <a:cubicBezTo>
                  <a:pt x="1046981" y="121368"/>
                  <a:pt x="1040171" y="121624"/>
                  <a:pt x="1031367" y="121607"/>
                </a:cubicBezTo>
                <a:lnTo>
                  <a:pt x="1013898" y="121607"/>
                </a:lnTo>
                <a:cubicBezTo>
                  <a:pt x="1006406" y="121729"/>
                  <a:pt x="1001355" y="120919"/>
                  <a:pt x="998746" y="119176"/>
                </a:cubicBezTo>
                <a:cubicBezTo>
                  <a:pt x="996138" y="117434"/>
                  <a:pt x="994921" y="114027"/>
                  <a:pt x="995096" y="108955"/>
                </a:cubicBezTo>
                <a:close/>
                <a:moveTo>
                  <a:pt x="1019899" y="78818"/>
                </a:moveTo>
                <a:cubicBezTo>
                  <a:pt x="1028604" y="80960"/>
                  <a:pt x="1034638" y="83794"/>
                  <a:pt x="1038001" y="87318"/>
                </a:cubicBezTo>
                <a:cubicBezTo>
                  <a:pt x="1041364" y="90843"/>
                  <a:pt x="1042831" y="94209"/>
                  <a:pt x="1042402" y="97416"/>
                </a:cubicBezTo>
                <a:cubicBezTo>
                  <a:pt x="1041973" y="100624"/>
                  <a:pt x="1040422" y="102822"/>
                  <a:pt x="1037751" y="104012"/>
                </a:cubicBezTo>
                <a:cubicBezTo>
                  <a:pt x="1035080" y="105202"/>
                  <a:pt x="1032063" y="104533"/>
                  <a:pt x="1028700" y="102005"/>
                </a:cubicBezTo>
                <a:cubicBezTo>
                  <a:pt x="1028283" y="97987"/>
                  <a:pt x="1027117" y="93987"/>
                  <a:pt x="1025200" y="90003"/>
                </a:cubicBezTo>
                <a:cubicBezTo>
                  <a:pt x="1023283" y="86019"/>
                  <a:pt x="1021116" y="82552"/>
                  <a:pt x="1018699" y="79602"/>
                </a:cubicBezTo>
                <a:close/>
                <a:moveTo>
                  <a:pt x="216294" y="59474"/>
                </a:moveTo>
                <a:lnTo>
                  <a:pt x="230962" y="70676"/>
                </a:lnTo>
                <a:cubicBezTo>
                  <a:pt x="230487" y="71273"/>
                  <a:pt x="229771" y="71779"/>
                  <a:pt x="228812" y="72192"/>
                </a:cubicBezTo>
                <a:cubicBezTo>
                  <a:pt x="227854" y="72606"/>
                  <a:pt x="226703" y="72945"/>
                  <a:pt x="225362" y="73209"/>
                </a:cubicBezTo>
                <a:cubicBezTo>
                  <a:pt x="224748" y="74843"/>
                  <a:pt x="224075" y="76643"/>
                  <a:pt x="223345" y="78610"/>
                </a:cubicBezTo>
                <a:cubicBezTo>
                  <a:pt x="222614" y="80577"/>
                  <a:pt x="221908" y="82510"/>
                  <a:pt x="221228" y="84411"/>
                </a:cubicBezTo>
                <a:lnTo>
                  <a:pt x="231362" y="84411"/>
                </a:lnTo>
                <a:lnTo>
                  <a:pt x="239097" y="77210"/>
                </a:lnTo>
                <a:lnTo>
                  <a:pt x="252965" y="88411"/>
                </a:lnTo>
                <a:cubicBezTo>
                  <a:pt x="252507" y="88947"/>
                  <a:pt x="251857" y="89409"/>
                  <a:pt x="251015" y="89795"/>
                </a:cubicBezTo>
                <a:cubicBezTo>
                  <a:pt x="250173" y="90181"/>
                  <a:pt x="249090" y="90475"/>
                  <a:pt x="247764" y="90678"/>
                </a:cubicBezTo>
                <a:cubicBezTo>
                  <a:pt x="247059" y="98971"/>
                  <a:pt x="245836" y="105788"/>
                  <a:pt x="244097" y="111131"/>
                </a:cubicBezTo>
                <a:cubicBezTo>
                  <a:pt x="242358" y="116473"/>
                  <a:pt x="239936" y="120190"/>
                  <a:pt x="236830" y="122282"/>
                </a:cubicBezTo>
                <a:cubicBezTo>
                  <a:pt x="234927" y="123488"/>
                  <a:pt x="232599" y="124410"/>
                  <a:pt x="229845" y="125049"/>
                </a:cubicBezTo>
                <a:cubicBezTo>
                  <a:pt x="227092" y="125688"/>
                  <a:pt x="223731" y="126010"/>
                  <a:pt x="219761" y="126016"/>
                </a:cubicBezTo>
                <a:cubicBezTo>
                  <a:pt x="219786" y="123993"/>
                  <a:pt x="219603" y="122138"/>
                  <a:pt x="219211" y="120449"/>
                </a:cubicBezTo>
                <a:cubicBezTo>
                  <a:pt x="218819" y="118759"/>
                  <a:pt x="218069" y="117370"/>
                  <a:pt x="216961" y="116281"/>
                </a:cubicBezTo>
                <a:cubicBezTo>
                  <a:pt x="215574" y="115078"/>
                  <a:pt x="213580" y="114017"/>
                  <a:pt x="210977" y="113098"/>
                </a:cubicBezTo>
                <a:cubicBezTo>
                  <a:pt x="208374" y="112178"/>
                  <a:pt x="205479" y="111417"/>
                  <a:pt x="202292" y="110814"/>
                </a:cubicBezTo>
                <a:lnTo>
                  <a:pt x="202425" y="109080"/>
                </a:lnTo>
                <a:cubicBezTo>
                  <a:pt x="204719" y="109307"/>
                  <a:pt x="207229" y="109521"/>
                  <a:pt x="209957" y="109722"/>
                </a:cubicBezTo>
                <a:cubicBezTo>
                  <a:pt x="212685" y="109924"/>
                  <a:pt x="215206" y="110089"/>
                  <a:pt x="217519" y="110216"/>
                </a:cubicBezTo>
                <a:cubicBezTo>
                  <a:pt x="219832" y="110344"/>
                  <a:pt x="221513" y="110410"/>
                  <a:pt x="222561" y="110414"/>
                </a:cubicBezTo>
                <a:cubicBezTo>
                  <a:pt x="223611" y="110419"/>
                  <a:pt x="224478" y="110342"/>
                  <a:pt x="225162" y="110181"/>
                </a:cubicBezTo>
                <a:cubicBezTo>
                  <a:pt x="225845" y="110019"/>
                  <a:pt x="226445" y="109742"/>
                  <a:pt x="226962" y="109347"/>
                </a:cubicBezTo>
                <a:cubicBezTo>
                  <a:pt x="228168" y="108419"/>
                  <a:pt x="229223" y="106108"/>
                  <a:pt x="230129" y="102413"/>
                </a:cubicBezTo>
                <a:cubicBezTo>
                  <a:pt x="231035" y="98718"/>
                  <a:pt x="231757" y="94006"/>
                  <a:pt x="232296" y="88278"/>
                </a:cubicBezTo>
                <a:lnTo>
                  <a:pt x="220828" y="88278"/>
                </a:lnTo>
                <a:lnTo>
                  <a:pt x="214960" y="94545"/>
                </a:lnTo>
                <a:lnTo>
                  <a:pt x="200959" y="85344"/>
                </a:lnTo>
                <a:cubicBezTo>
                  <a:pt x="201703" y="84805"/>
                  <a:pt x="202548" y="84283"/>
                  <a:pt x="203492" y="83777"/>
                </a:cubicBezTo>
                <a:cubicBezTo>
                  <a:pt x="204437" y="83272"/>
                  <a:pt x="205415" y="82816"/>
                  <a:pt x="206426" y="82410"/>
                </a:cubicBezTo>
                <a:cubicBezTo>
                  <a:pt x="207109" y="80574"/>
                  <a:pt x="207809" y="78613"/>
                  <a:pt x="208526" y="76526"/>
                </a:cubicBezTo>
                <a:cubicBezTo>
                  <a:pt x="209243" y="74440"/>
                  <a:pt x="209876" y="72445"/>
                  <a:pt x="210427" y="70542"/>
                </a:cubicBezTo>
                <a:lnTo>
                  <a:pt x="191891" y="70542"/>
                </a:lnTo>
                <a:cubicBezTo>
                  <a:pt x="190166" y="84672"/>
                  <a:pt x="185182" y="96384"/>
                  <a:pt x="176939" y="105680"/>
                </a:cubicBezTo>
                <a:cubicBezTo>
                  <a:pt x="168696" y="114976"/>
                  <a:pt x="155945" y="121888"/>
                  <a:pt x="138684" y="126416"/>
                </a:cubicBezTo>
                <a:lnTo>
                  <a:pt x="138017" y="124949"/>
                </a:lnTo>
                <a:cubicBezTo>
                  <a:pt x="150600" y="118565"/>
                  <a:pt x="159573" y="110864"/>
                  <a:pt x="164937" y="101846"/>
                </a:cubicBezTo>
                <a:cubicBezTo>
                  <a:pt x="170302" y="92828"/>
                  <a:pt x="173375" y="82394"/>
                  <a:pt x="174155" y="70542"/>
                </a:cubicBezTo>
                <a:lnTo>
                  <a:pt x="158020" y="70542"/>
                </a:lnTo>
                <a:lnTo>
                  <a:pt x="156820" y="66675"/>
                </a:lnTo>
                <a:lnTo>
                  <a:pt x="210026" y="66675"/>
                </a:lnTo>
                <a:close/>
                <a:moveTo>
                  <a:pt x="875614" y="58941"/>
                </a:moveTo>
                <a:lnTo>
                  <a:pt x="895217" y="66675"/>
                </a:lnTo>
                <a:cubicBezTo>
                  <a:pt x="894970" y="67547"/>
                  <a:pt x="894331" y="68203"/>
                  <a:pt x="893300" y="68642"/>
                </a:cubicBezTo>
                <a:cubicBezTo>
                  <a:pt x="892269" y="69081"/>
                  <a:pt x="890730" y="69270"/>
                  <a:pt x="888683" y="69209"/>
                </a:cubicBezTo>
                <a:cubicBezTo>
                  <a:pt x="888149" y="69748"/>
                  <a:pt x="887616" y="70303"/>
                  <a:pt x="887082" y="70876"/>
                </a:cubicBezTo>
                <a:cubicBezTo>
                  <a:pt x="886549" y="71448"/>
                  <a:pt x="886016" y="72004"/>
                  <a:pt x="885482" y="72543"/>
                </a:cubicBezTo>
                <a:lnTo>
                  <a:pt x="916686" y="72543"/>
                </a:lnTo>
                <a:lnTo>
                  <a:pt x="924820" y="64808"/>
                </a:lnTo>
                <a:lnTo>
                  <a:pt x="939756" y="77343"/>
                </a:lnTo>
                <a:cubicBezTo>
                  <a:pt x="939231" y="77999"/>
                  <a:pt x="938414" y="78488"/>
                  <a:pt x="937305" y="78810"/>
                </a:cubicBezTo>
                <a:cubicBezTo>
                  <a:pt x="936197" y="79132"/>
                  <a:pt x="934747" y="79354"/>
                  <a:pt x="932955" y="79477"/>
                </a:cubicBezTo>
                <a:cubicBezTo>
                  <a:pt x="923218" y="92695"/>
                  <a:pt x="910355" y="103130"/>
                  <a:pt x="894367" y="110781"/>
                </a:cubicBezTo>
                <a:cubicBezTo>
                  <a:pt x="878379" y="118432"/>
                  <a:pt x="858082" y="123599"/>
                  <a:pt x="833476" y="126283"/>
                </a:cubicBezTo>
                <a:lnTo>
                  <a:pt x="832809" y="124282"/>
                </a:lnTo>
                <a:cubicBezTo>
                  <a:pt x="851947" y="119662"/>
                  <a:pt x="868411" y="113534"/>
                  <a:pt x="882199" y="105897"/>
                </a:cubicBezTo>
                <a:cubicBezTo>
                  <a:pt x="895986" y="98260"/>
                  <a:pt x="907082" y="88431"/>
                  <a:pt x="915486" y="76410"/>
                </a:cubicBezTo>
                <a:lnTo>
                  <a:pt x="881348" y="76410"/>
                </a:lnTo>
                <a:cubicBezTo>
                  <a:pt x="879370" y="78299"/>
                  <a:pt x="877192" y="80121"/>
                  <a:pt x="874814" y="81877"/>
                </a:cubicBezTo>
                <a:cubicBezTo>
                  <a:pt x="880436" y="83377"/>
                  <a:pt x="884295" y="85378"/>
                  <a:pt x="886391" y="87880"/>
                </a:cubicBezTo>
                <a:cubicBezTo>
                  <a:pt x="888487" y="90382"/>
                  <a:pt x="889295" y="92787"/>
                  <a:pt x="888816" y="95095"/>
                </a:cubicBezTo>
                <a:cubicBezTo>
                  <a:pt x="888337" y="97404"/>
                  <a:pt x="887045" y="99017"/>
                  <a:pt x="884941" y="99936"/>
                </a:cubicBezTo>
                <a:cubicBezTo>
                  <a:pt x="882836" y="100854"/>
                  <a:pt x="880394" y="100480"/>
                  <a:pt x="877615" y="98812"/>
                </a:cubicBezTo>
                <a:cubicBezTo>
                  <a:pt x="876976" y="96523"/>
                  <a:pt x="875953" y="94234"/>
                  <a:pt x="874548" y="91945"/>
                </a:cubicBezTo>
                <a:cubicBezTo>
                  <a:pt x="873142" y="89656"/>
                  <a:pt x="871586" y="87500"/>
                  <a:pt x="869880" y="85477"/>
                </a:cubicBezTo>
                <a:cubicBezTo>
                  <a:pt x="864799" y="88970"/>
                  <a:pt x="859293" y="92153"/>
                  <a:pt x="853362" y="95029"/>
                </a:cubicBezTo>
                <a:cubicBezTo>
                  <a:pt x="847430" y="97904"/>
                  <a:pt x="841157" y="100321"/>
                  <a:pt x="834543" y="102280"/>
                </a:cubicBezTo>
                <a:lnTo>
                  <a:pt x="833476" y="100813"/>
                </a:lnTo>
                <a:cubicBezTo>
                  <a:pt x="839705" y="97268"/>
                  <a:pt x="845589" y="93097"/>
                  <a:pt x="851127" y="88298"/>
                </a:cubicBezTo>
                <a:cubicBezTo>
                  <a:pt x="856665" y="83499"/>
                  <a:pt x="861552" y="78537"/>
                  <a:pt x="865786" y="73412"/>
                </a:cubicBezTo>
                <a:cubicBezTo>
                  <a:pt x="870020" y="68287"/>
                  <a:pt x="873296" y="63463"/>
                  <a:pt x="875614" y="58941"/>
                </a:cubicBezTo>
                <a:close/>
                <a:moveTo>
                  <a:pt x="311372" y="57874"/>
                </a:moveTo>
                <a:lnTo>
                  <a:pt x="324707" y="71076"/>
                </a:lnTo>
                <a:cubicBezTo>
                  <a:pt x="324196" y="71601"/>
                  <a:pt x="323518" y="71984"/>
                  <a:pt x="322674" y="72226"/>
                </a:cubicBezTo>
                <a:cubicBezTo>
                  <a:pt x="321829" y="72468"/>
                  <a:pt x="320685" y="72618"/>
                  <a:pt x="319240" y="72676"/>
                </a:cubicBezTo>
                <a:cubicBezTo>
                  <a:pt x="316673" y="75710"/>
                  <a:pt x="313573" y="79210"/>
                  <a:pt x="309939" y="83177"/>
                </a:cubicBezTo>
                <a:cubicBezTo>
                  <a:pt x="306305" y="87144"/>
                  <a:pt x="302738" y="90978"/>
                  <a:pt x="299238" y="94679"/>
                </a:cubicBezTo>
                <a:cubicBezTo>
                  <a:pt x="305793" y="99629"/>
                  <a:pt x="309603" y="104500"/>
                  <a:pt x="310666" y="109293"/>
                </a:cubicBezTo>
                <a:cubicBezTo>
                  <a:pt x="311730" y="114085"/>
                  <a:pt x="310985" y="117633"/>
                  <a:pt x="308434" y="119936"/>
                </a:cubicBezTo>
                <a:cubicBezTo>
                  <a:pt x="305882" y="122239"/>
                  <a:pt x="302461" y="122132"/>
                  <a:pt x="298171" y="119615"/>
                </a:cubicBezTo>
                <a:cubicBezTo>
                  <a:pt x="296398" y="113737"/>
                  <a:pt x="293442" y="107791"/>
                  <a:pt x="289303" y="101780"/>
                </a:cubicBezTo>
                <a:cubicBezTo>
                  <a:pt x="285164" y="95768"/>
                  <a:pt x="280874" y="90556"/>
                  <a:pt x="276435" y="86144"/>
                </a:cubicBezTo>
                <a:lnTo>
                  <a:pt x="277635" y="85211"/>
                </a:lnTo>
                <a:cubicBezTo>
                  <a:pt x="281296" y="86147"/>
                  <a:pt x="284608" y="87208"/>
                  <a:pt x="287569" y="88394"/>
                </a:cubicBezTo>
                <a:cubicBezTo>
                  <a:pt x="290531" y="89581"/>
                  <a:pt x="293176" y="90875"/>
                  <a:pt x="295504" y="92278"/>
                </a:cubicBezTo>
                <a:cubicBezTo>
                  <a:pt x="296871" y="88592"/>
                  <a:pt x="298271" y="84730"/>
                  <a:pt x="299704" y="80694"/>
                </a:cubicBezTo>
                <a:cubicBezTo>
                  <a:pt x="301138" y="76657"/>
                  <a:pt x="302405" y="72962"/>
                  <a:pt x="303505" y="69609"/>
                </a:cubicBezTo>
                <a:lnTo>
                  <a:pt x="273234" y="69609"/>
                </a:lnTo>
                <a:lnTo>
                  <a:pt x="272034" y="65742"/>
                </a:lnTo>
                <a:lnTo>
                  <a:pt x="303238" y="65742"/>
                </a:lnTo>
                <a:close/>
                <a:moveTo>
                  <a:pt x="1041102" y="52132"/>
                </a:moveTo>
                <a:lnTo>
                  <a:pt x="1041102" y="67084"/>
                </a:lnTo>
                <a:lnTo>
                  <a:pt x="1064438" y="67084"/>
                </a:lnTo>
                <a:lnTo>
                  <a:pt x="1064438" y="52132"/>
                </a:lnTo>
                <a:close/>
                <a:moveTo>
                  <a:pt x="348577" y="43339"/>
                </a:moveTo>
                <a:lnTo>
                  <a:pt x="367646" y="47339"/>
                </a:lnTo>
                <a:cubicBezTo>
                  <a:pt x="367457" y="48156"/>
                  <a:pt x="366968" y="48823"/>
                  <a:pt x="366179" y="49340"/>
                </a:cubicBezTo>
                <a:cubicBezTo>
                  <a:pt x="365390" y="49856"/>
                  <a:pt x="364235" y="50123"/>
                  <a:pt x="362712" y="50140"/>
                </a:cubicBezTo>
                <a:cubicBezTo>
                  <a:pt x="362465" y="59002"/>
                  <a:pt x="362059" y="67047"/>
                  <a:pt x="361495" y="74276"/>
                </a:cubicBezTo>
                <a:cubicBezTo>
                  <a:pt x="360931" y="81505"/>
                  <a:pt x="359692" y="87950"/>
                  <a:pt x="357778" y="93612"/>
                </a:cubicBezTo>
                <a:cubicBezTo>
                  <a:pt x="368996" y="95968"/>
                  <a:pt x="377248" y="99190"/>
                  <a:pt x="382535" y="103280"/>
                </a:cubicBezTo>
                <a:cubicBezTo>
                  <a:pt x="387823" y="107369"/>
                  <a:pt x="390850" y="111392"/>
                  <a:pt x="391616" y="115348"/>
                </a:cubicBezTo>
                <a:cubicBezTo>
                  <a:pt x="392382" y="119304"/>
                  <a:pt x="391592" y="122260"/>
                  <a:pt x="389245" y="124216"/>
                </a:cubicBezTo>
                <a:cubicBezTo>
                  <a:pt x="386898" y="126171"/>
                  <a:pt x="383699" y="126194"/>
                  <a:pt x="379648" y="124282"/>
                </a:cubicBezTo>
                <a:cubicBezTo>
                  <a:pt x="377364" y="119493"/>
                  <a:pt x="374097" y="114570"/>
                  <a:pt x="369846" y="109514"/>
                </a:cubicBezTo>
                <a:cubicBezTo>
                  <a:pt x="365596" y="104458"/>
                  <a:pt x="361262" y="100002"/>
                  <a:pt x="356845" y="96145"/>
                </a:cubicBezTo>
                <a:cubicBezTo>
                  <a:pt x="354153" y="103113"/>
                  <a:pt x="349369" y="109014"/>
                  <a:pt x="342493" y="113848"/>
                </a:cubicBezTo>
                <a:cubicBezTo>
                  <a:pt x="335617" y="118682"/>
                  <a:pt x="325599" y="122649"/>
                  <a:pt x="312439" y="125749"/>
                </a:cubicBezTo>
                <a:lnTo>
                  <a:pt x="311372" y="123482"/>
                </a:lnTo>
                <a:cubicBezTo>
                  <a:pt x="320672" y="119858"/>
                  <a:pt x="327892" y="115697"/>
                  <a:pt x="333031" y="110997"/>
                </a:cubicBezTo>
                <a:cubicBezTo>
                  <a:pt x="338171" y="106298"/>
                  <a:pt x="341836" y="100803"/>
                  <a:pt x="344027" y="94512"/>
                </a:cubicBezTo>
                <a:cubicBezTo>
                  <a:pt x="346217" y="88221"/>
                  <a:pt x="347540" y="80876"/>
                  <a:pt x="347996" y="72476"/>
                </a:cubicBezTo>
                <a:cubicBezTo>
                  <a:pt x="348451" y="64076"/>
                  <a:pt x="348645" y="54364"/>
                  <a:pt x="348577" y="43339"/>
                </a:cubicBezTo>
                <a:close/>
                <a:moveTo>
                  <a:pt x="1041102" y="33729"/>
                </a:moveTo>
                <a:lnTo>
                  <a:pt x="1041102" y="48281"/>
                </a:lnTo>
                <a:lnTo>
                  <a:pt x="1064438" y="48281"/>
                </a:lnTo>
                <a:lnTo>
                  <a:pt x="1064438" y="33729"/>
                </a:lnTo>
                <a:close/>
                <a:moveTo>
                  <a:pt x="785737" y="30137"/>
                </a:moveTo>
                <a:cubicBezTo>
                  <a:pt x="791673" y="33919"/>
                  <a:pt x="795709" y="37698"/>
                  <a:pt x="797845" y="41474"/>
                </a:cubicBezTo>
                <a:cubicBezTo>
                  <a:pt x="799981" y="45250"/>
                  <a:pt x="800801" y="48533"/>
                  <a:pt x="800304" y="51323"/>
                </a:cubicBezTo>
                <a:cubicBezTo>
                  <a:pt x="799806" y="54113"/>
                  <a:pt x="798576" y="55921"/>
                  <a:pt x="796614" y="56747"/>
                </a:cubicBezTo>
                <a:cubicBezTo>
                  <a:pt x="794651" y="57572"/>
                  <a:pt x="792539" y="56926"/>
                  <a:pt x="790279" y="54807"/>
                </a:cubicBezTo>
                <a:cubicBezTo>
                  <a:pt x="790204" y="50768"/>
                  <a:pt x="789552" y="46578"/>
                  <a:pt x="788325" y="42239"/>
                </a:cubicBezTo>
                <a:cubicBezTo>
                  <a:pt x="787098" y="37899"/>
                  <a:pt x="785745" y="34043"/>
                  <a:pt x="784267" y="30671"/>
                </a:cubicBezTo>
                <a:close/>
                <a:moveTo>
                  <a:pt x="1041102" y="15460"/>
                </a:moveTo>
                <a:lnTo>
                  <a:pt x="1041102" y="30012"/>
                </a:lnTo>
                <a:lnTo>
                  <a:pt x="1064438" y="30012"/>
                </a:lnTo>
                <a:lnTo>
                  <a:pt x="1064438" y="15460"/>
                </a:lnTo>
                <a:close/>
                <a:moveTo>
                  <a:pt x="86144" y="6134"/>
                </a:moveTo>
                <a:cubicBezTo>
                  <a:pt x="94856" y="7810"/>
                  <a:pt x="100893" y="10259"/>
                  <a:pt x="104256" y="13481"/>
                </a:cubicBezTo>
                <a:cubicBezTo>
                  <a:pt x="107618" y="16703"/>
                  <a:pt x="109079" y="19844"/>
                  <a:pt x="108640" y="22903"/>
                </a:cubicBezTo>
                <a:cubicBezTo>
                  <a:pt x="108201" y="25962"/>
                  <a:pt x="106636" y="28086"/>
                  <a:pt x="103944" y="29275"/>
                </a:cubicBezTo>
                <a:cubicBezTo>
                  <a:pt x="101252" y="30463"/>
                  <a:pt x="98208" y="29861"/>
                  <a:pt x="94812" y="27470"/>
                </a:cubicBezTo>
                <a:cubicBezTo>
                  <a:pt x="94256" y="23723"/>
                  <a:pt x="93034" y="20017"/>
                  <a:pt x="91145" y="16352"/>
                </a:cubicBezTo>
                <a:cubicBezTo>
                  <a:pt x="89256" y="12688"/>
                  <a:pt x="87233" y="9549"/>
                  <a:pt x="85077" y="6934"/>
                </a:cubicBezTo>
                <a:close/>
                <a:moveTo>
                  <a:pt x="807341" y="4934"/>
                </a:moveTo>
                <a:lnTo>
                  <a:pt x="821333" y="15735"/>
                </a:lnTo>
                <a:cubicBezTo>
                  <a:pt x="820930" y="16280"/>
                  <a:pt x="820302" y="16791"/>
                  <a:pt x="819449" y="17269"/>
                </a:cubicBezTo>
                <a:cubicBezTo>
                  <a:pt x="818596" y="17747"/>
                  <a:pt x="817535" y="18125"/>
                  <a:pt x="816265" y="18402"/>
                </a:cubicBezTo>
                <a:lnTo>
                  <a:pt x="816265" y="108947"/>
                </a:lnTo>
                <a:cubicBezTo>
                  <a:pt x="816337" y="112236"/>
                  <a:pt x="815957" y="115052"/>
                  <a:pt x="815125" y="117393"/>
                </a:cubicBezTo>
                <a:cubicBezTo>
                  <a:pt x="814294" y="119734"/>
                  <a:pt x="812582" y="121600"/>
                  <a:pt x="809988" y="122993"/>
                </a:cubicBezTo>
                <a:cubicBezTo>
                  <a:pt x="807395" y="124386"/>
                  <a:pt x="803491" y="125305"/>
                  <a:pt x="798277" y="125749"/>
                </a:cubicBezTo>
                <a:cubicBezTo>
                  <a:pt x="798093" y="123593"/>
                  <a:pt x="797793" y="121671"/>
                  <a:pt x="797376" y="119982"/>
                </a:cubicBezTo>
                <a:cubicBezTo>
                  <a:pt x="796959" y="118293"/>
                  <a:pt x="796325" y="116970"/>
                  <a:pt x="795474" y="116015"/>
                </a:cubicBezTo>
                <a:cubicBezTo>
                  <a:pt x="794596" y="114948"/>
                  <a:pt x="793383" y="114014"/>
                  <a:pt x="791837" y="113214"/>
                </a:cubicBezTo>
                <a:cubicBezTo>
                  <a:pt x="790292" y="112414"/>
                  <a:pt x="788079" y="111747"/>
                  <a:pt x="785198" y="111214"/>
                </a:cubicBezTo>
                <a:lnTo>
                  <a:pt x="785198" y="109347"/>
                </a:lnTo>
                <a:cubicBezTo>
                  <a:pt x="785327" y="109357"/>
                  <a:pt x="786374" y="109426"/>
                  <a:pt x="788337" y="109555"/>
                </a:cubicBezTo>
                <a:cubicBezTo>
                  <a:pt x="790300" y="109683"/>
                  <a:pt x="792404" y="109811"/>
                  <a:pt x="794649" y="109940"/>
                </a:cubicBezTo>
                <a:cubicBezTo>
                  <a:pt x="796893" y="110068"/>
                  <a:pt x="798503" y="110137"/>
                  <a:pt x="799478" y="110147"/>
                </a:cubicBezTo>
                <a:cubicBezTo>
                  <a:pt x="800523" y="110144"/>
                  <a:pt x="801235" y="109917"/>
                  <a:pt x="801613" y="109464"/>
                </a:cubicBezTo>
                <a:cubicBezTo>
                  <a:pt x="801991" y="109011"/>
                  <a:pt x="802169" y="108350"/>
                  <a:pt x="802147" y="107480"/>
                </a:cubicBezTo>
                <a:lnTo>
                  <a:pt x="802147" y="70542"/>
                </a:lnTo>
                <a:cubicBezTo>
                  <a:pt x="800746" y="73093"/>
                  <a:pt x="799177" y="75926"/>
                  <a:pt x="797443" y="79043"/>
                </a:cubicBezTo>
                <a:cubicBezTo>
                  <a:pt x="795708" y="82160"/>
                  <a:pt x="793806" y="85461"/>
                  <a:pt x="791737" y="88945"/>
                </a:cubicBezTo>
                <a:cubicBezTo>
                  <a:pt x="791804" y="89709"/>
                  <a:pt x="791671" y="90514"/>
                  <a:pt x="791337" y="91362"/>
                </a:cubicBezTo>
                <a:cubicBezTo>
                  <a:pt x="791003" y="92209"/>
                  <a:pt x="790470" y="92915"/>
                  <a:pt x="789736" y="93478"/>
                </a:cubicBezTo>
                <a:lnTo>
                  <a:pt x="780928" y="78810"/>
                </a:lnTo>
                <a:cubicBezTo>
                  <a:pt x="782879" y="77615"/>
                  <a:pt x="785749" y="75704"/>
                  <a:pt x="789535" y="73076"/>
                </a:cubicBezTo>
                <a:cubicBezTo>
                  <a:pt x="793322" y="70448"/>
                  <a:pt x="797526" y="67470"/>
                  <a:pt x="802147" y="64141"/>
                </a:cubicBezTo>
                <a:lnTo>
                  <a:pt x="802147" y="16269"/>
                </a:lnTo>
                <a:lnTo>
                  <a:pt x="786132" y="16269"/>
                </a:lnTo>
                <a:lnTo>
                  <a:pt x="784931" y="12402"/>
                </a:lnTo>
                <a:lnTo>
                  <a:pt x="800946" y="12402"/>
                </a:lnTo>
                <a:close/>
                <a:moveTo>
                  <a:pt x="1070305" y="3609"/>
                </a:moveTo>
                <a:lnTo>
                  <a:pt x="1085374" y="15195"/>
                </a:lnTo>
                <a:cubicBezTo>
                  <a:pt x="1084913" y="15742"/>
                  <a:pt x="1084235" y="16281"/>
                  <a:pt x="1083340" y="16812"/>
                </a:cubicBezTo>
                <a:cubicBezTo>
                  <a:pt x="1082446" y="17343"/>
                  <a:pt x="1081301" y="17783"/>
                  <a:pt x="1079907" y="18130"/>
                </a:cubicBezTo>
                <a:lnTo>
                  <a:pt x="1079907" y="75337"/>
                </a:lnTo>
                <a:cubicBezTo>
                  <a:pt x="1079634" y="75976"/>
                  <a:pt x="1078112" y="76799"/>
                  <a:pt x="1075339" y="77805"/>
                </a:cubicBezTo>
                <a:cubicBezTo>
                  <a:pt x="1072567" y="78811"/>
                  <a:pt x="1069778" y="79367"/>
                  <a:pt x="1066972" y="79472"/>
                </a:cubicBezTo>
                <a:lnTo>
                  <a:pt x="1064438" y="79472"/>
                </a:lnTo>
                <a:lnTo>
                  <a:pt x="1064438" y="70934"/>
                </a:lnTo>
                <a:lnTo>
                  <a:pt x="1041102" y="70934"/>
                </a:lnTo>
                <a:lnTo>
                  <a:pt x="1041102" y="74936"/>
                </a:lnTo>
                <a:cubicBezTo>
                  <a:pt x="1040974" y="75848"/>
                  <a:pt x="1039663" y="76893"/>
                  <a:pt x="1037168" y="78072"/>
                </a:cubicBezTo>
                <a:cubicBezTo>
                  <a:pt x="1034673" y="79250"/>
                  <a:pt x="1031762" y="79895"/>
                  <a:pt x="1028433" y="80006"/>
                </a:cubicBezTo>
                <a:lnTo>
                  <a:pt x="1026300" y="80006"/>
                </a:lnTo>
                <a:lnTo>
                  <a:pt x="1026300" y="5342"/>
                </a:lnTo>
                <a:lnTo>
                  <a:pt x="1041635" y="11743"/>
                </a:lnTo>
                <a:lnTo>
                  <a:pt x="1063104" y="11743"/>
                </a:lnTo>
                <a:close/>
                <a:moveTo>
                  <a:pt x="626383" y="3201"/>
                </a:moveTo>
                <a:lnTo>
                  <a:pt x="642385" y="16669"/>
                </a:lnTo>
                <a:cubicBezTo>
                  <a:pt x="641474" y="17758"/>
                  <a:pt x="639429" y="18647"/>
                  <a:pt x="636251" y="19336"/>
                </a:cubicBezTo>
                <a:cubicBezTo>
                  <a:pt x="635982" y="24945"/>
                  <a:pt x="635820" y="30396"/>
                  <a:pt x="635768" y="35688"/>
                </a:cubicBezTo>
                <a:cubicBezTo>
                  <a:pt x="635715" y="40980"/>
                  <a:pt x="635787" y="46064"/>
                  <a:pt x="635984" y="50940"/>
                </a:cubicBezTo>
                <a:cubicBezTo>
                  <a:pt x="637696" y="51051"/>
                  <a:pt x="639340" y="51229"/>
                  <a:pt x="640918" y="51473"/>
                </a:cubicBezTo>
                <a:cubicBezTo>
                  <a:pt x="644131" y="47795"/>
                  <a:pt x="647514" y="43742"/>
                  <a:pt x="651068" y="39314"/>
                </a:cubicBezTo>
                <a:cubicBezTo>
                  <a:pt x="654621" y="34885"/>
                  <a:pt x="658004" y="30545"/>
                  <a:pt x="661217" y="26295"/>
                </a:cubicBezTo>
                <a:cubicBezTo>
                  <a:pt x="664430" y="22044"/>
                  <a:pt x="667131" y="18346"/>
                  <a:pt x="669322" y="15202"/>
                </a:cubicBezTo>
                <a:lnTo>
                  <a:pt x="685791" y="29204"/>
                </a:lnTo>
                <a:cubicBezTo>
                  <a:pt x="685399" y="29751"/>
                  <a:pt x="684777" y="30090"/>
                  <a:pt x="683925" y="30221"/>
                </a:cubicBezTo>
                <a:cubicBezTo>
                  <a:pt x="683072" y="30351"/>
                  <a:pt x="681939" y="30190"/>
                  <a:pt x="680523" y="29737"/>
                </a:cubicBezTo>
                <a:cubicBezTo>
                  <a:pt x="676448" y="33049"/>
                  <a:pt x="671197" y="36727"/>
                  <a:pt x="664771" y="40772"/>
                </a:cubicBezTo>
                <a:cubicBezTo>
                  <a:pt x="658346" y="44817"/>
                  <a:pt x="651995" y="48562"/>
                  <a:pt x="645719" y="52007"/>
                </a:cubicBezTo>
                <a:cubicBezTo>
                  <a:pt x="656880" y="53954"/>
                  <a:pt x="665283" y="56852"/>
                  <a:pt x="670928" y="60701"/>
                </a:cubicBezTo>
                <a:cubicBezTo>
                  <a:pt x="676574" y="64551"/>
                  <a:pt x="680006" y="68470"/>
                  <a:pt x="681223" y="72459"/>
                </a:cubicBezTo>
                <a:cubicBezTo>
                  <a:pt x="682441" y="76448"/>
                  <a:pt x="681989" y="79626"/>
                  <a:pt x="679867" y="81992"/>
                </a:cubicBezTo>
                <a:cubicBezTo>
                  <a:pt x="677745" y="84358"/>
                  <a:pt x="674497" y="85031"/>
                  <a:pt x="670122" y="84011"/>
                </a:cubicBezTo>
                <a:cubicBezTo>
                  <a:pt x="666277" y="78971"/>
                  <a:pt x="661265" y="73915"/>
                  <a:pt x="655087" y="68842"/>
                </a:cubicBezTo>
                <a:cubicBezTo>
                  <a:pt x="648908" y="63769"/>
                  <a:pt x="642630" y="59313"/>
                  <a:pt x="636251" y="55474"/>
                </a:cubicBezTo>
                <a:cubicBezTo>
                  <a:pt x="636973" y="68978"/>
                  <a:pt x="639863" y="80174"/>
                  <a:pt x="644919" y="89061"/>
                </a:cubicBezTo>
                <a:cubicBezTo>
                  <a:pt x="649975" y="97948"/>
                  <a:pt x="658465" y="103510"/>
                  <a:pt x="670389" y="105747"/>
                </a:cubicBezTo>
                <a:cubicBezTo>
                  <a:pt x="672203" y="106155"/>
                  <a:pt x="673542" y="106205"/>
                  <a:pt x="674406" y="105897"/>
                </a:cubicBezTo>
                <a:cubicBezTo>
                  <a:pt x="675270" y="105588"/>
                  <a:pt x="675975" y="104872"/>
                  <a:pt x="676523" y="103746"/>
                </a:cubicBezTo>
                <a:cubicBezTo>
                  <a:pt x="677648" y="101454"/>
                  <a:pt x="678698" y="98804"/>
                  <a:pt x="679673" y="95795"/>
                </a:cubicBezTo>
                <a:cubicBezTo>
                  <a:pt x="680648" y="92787"/>
                  <a:pt x="681598" y="89570"/>
                  <a:pt x="682524" y="86144"/>
                </a:cubicBezTo>
                <a:lnTo>
                  <a:pt x="683924" y="86278"/>
                </a:lnTo>
                <a:lnTo>
                  <a:pt x="683512" y="108814"/>
                </a:lnTo>
                <a:cubicBezTo>
                  <a:pt x="686329" y="111581"/>
                  <a:pt x="688077" y="113914"/>
                  <a:pt x="688756" y="115815"/>
                </a:cubicBezTo>
                <a:cubicBezTo>
                  <a:pt x="689435" y="117715"/>
                  <a:pt x="689380" y="119382"/>
                  <a:pt x="688591" y="120815"/>
                </a:cubicBezTo>
                <a:cubicBezTo>
                  <a:pt x="686807" y="123924"/>
                  <a:pt x="683924" y="125607"/>
                  <a:pt x="679940" y="125866"/>
                </a:cubicBezTo>
                <a:cubicBezTo>
                  <a:pt x="675956" y="126124"/>
                  <a:pt x="671172" y="125507"/>
                  <a:pt x="665588" y="124016"/>
                </a:cubicBezTo>
                <a:cubicBezTo>
                  <a:pt x="654687" y="121475"/>
                  <a:pt x="646077" y="117114"/>
                  <a:pt x="639760" y="110933"/>
                </a:cubicBezTo>
                <a:cubicBezTo>
                  <a:pt x="633442" y="104752"/>
                  <a:pt x="628817" y="96995"/>
                  <a:pt x="625883" y="87661"/>
                </a:cubicBezTo>
                <a:cubicBezTo>
                  <a:pt x="622949" y="78328"/>
                  <a:pt x="621108" y="67662"/>
                  <a:pt x="620357" y="55663"/>
                </a:cubicBezTo>
                <a:cubicBezTo>
                  <a:pt x="619607" y="43665"/>
                  <a:pt x="619349" y="30578"/>
                  <a:pt x="619582" y="16402"/>
                </a:cubicBezTo>
                <a:lnTo>
                  <a:pt x="566909" y="16402"/>
                </a:lnTo>
                <a:lnTo>
                  <a:pt x="565709" y="12668"/>
                </a:lnTo>
                <a:lnTo>
                  <a:pt x="617982" y="12668"/>
                </a:lnTo>
                <a:close/>
                <a:moveTo>
                  <a:pt x="1315765" y="3067"/>
                </a:moveTo>
                <a:lnTo>
                  <a:pt x="1337767" y="5201"/>
                </a:lnTo>
                <a:cubicBezTo>
                  <a:pt x="1337662" y="6206"/>
                  <a:pt x="1337240" y="7029"/>
                  <a:pt x="1336500" y="7668"/>
                </a:cubicBezTo>
                <a:cubicBezTo>
                  <a:pt x="1335761" y="8307"/>
                  <a:pt x="1334539" y="8729"/>
                  <a:pt x="1332833" y="8935"/>
                </a:cubicBezTo>
                <a:cubicBezTo>
                  <a:pt x="1333623" y="26011"/>
                  <a:pt x="1335926" y="40946"/>
                  <a:pt x="1339743" y="53740"/>
                </a:cubicBezTo>
                <a:cubicBezTo>
                  <a:pt x="1343560" y="66534"/>
                  <a:pt x="1349755" y="77410"/>
                  <a:pt x="1358328" y="86366"/>
                </a:cubicBezTo>
                <a:cubicBezTo>
                  <a:pt x="1366901" y="95323"/>
                  <a:pt x="1378717" y="102583"/>
                  <a:pt x="1393774" y="108147"/>
                </a:cubicBezTo>
                <a:lnTo>
                  <a:pt x="1393508" y="109747"/>
                </a:lnTo>
                <a:cubicBezTo>
                  <a:pt x="1389499" y="110497"/>
                  <a:pt x="1386248" y="112197"/>
                  <a:pt x="1383756" y="114848"/>
                </a:cubicBezTo>
                <a:cubicBezTo>
                  <a:pt x="1381264" y="117498"/>
                  <a:pt x="1379581" y="120999"/>
                  <a:pt x="1378706" y="125349"/>
                </a:cubicBezTo>
                <a:cubicBezTo>
                  <a:pt x="1367609" y="119379"/>
                  <a:pt x="1358821" y="111954"/>
                  <a:pt x="1352342" y="103075"/>
                </a:cubicBezTo>
                <a:cubicBezTo>
                  <a:pt x="1345863" y="94195"/>
                  <a:pt x="1341066" y="83946"/>
                  <a:pt x="1337950" y="72325"/>
                </a:cubicBezTo>
                <a:cubicBezTo>
                  <a:pt x="1334834" y="60705"/>
                  <a:pt x="1332773" y="47798"/>
                  <a:pt x="1331767" y="33604"/>
                </a:cubicBezTo>
                <a:cubicBezTo>
                  <a:pt x="1331172" y="45090"/>
                  <a:pt x="1329161" y="56375"/>
                  <a:pt x="1325731" y="67460"/>
                </a:cubicBezTo>
                <a:cubicBezTo>
                  <a:pt x="1322302" y="78546"/>
                  <a:pt x="1316221" y="89061"/>
                  <a:pt x="1307487" y="99005"/>
                </a:cubicBezTo>
                <a:cubicBezTo>
                  <a:pt x="1298753" y="108950"/>
                  <a:pt x="1286133" y="117953"/>
                  <a:pt x="1269625" y="126016"/>
                </a:cubicBezTo>
                <a:lnTo>
                  <a:pt x="1268159" y="124149"/>
                </a:lnTo>
                <a:cubicBezTo>
                  <a:pt x="1280226" y="115227"/>
                  <a:pt x="1289562" y="105901"/>
                  <a:pt x="1296168" y="96173"/>
                </a:cubicBezTo>
                <a:cubicBezTo>
                  <a:pt x="1302774" y="86444"/>
                  <a:pt x="1307456" y="76439"/>
                  <a:pt x="1310214" y="66158"/>
                </a:cubicBezTo>
                <a:cubicBezTo>
                  <a:pt x="1312972" y="55878"/>
                  <a:pt x="1314611" y="45448"/>
                  <a:pt x="1315133" y="34869"/>
                </a:cubicBezTo>
                <a:cubicBezTo>
                  <a:pt x="1315655" y="24290"/>
                  <a:pt x="1315866" y="13690"/>
                  <a:pt x="1315765" y="3067"/>
                </a:cubicBezTo>
                <a:close/>
                <a:moveTo>
                  <a:pt x="703726" y="1600"/>
                </a:moveTo>
                <a:cubicBezTo>
                  <a:pt x="710583" y="4733"/>
                  <a:pt x="715248" y="8085"/>
                  <a:pt x="717723" y="11656"/>
                </a:cubicBezTo>
                <a:cubicBezTo>
                  <a:pt x="720197" y="15226"/>
                  <a:pt x="721149" y="18420"/>
                  <a:pt x="720579" y="21236"/>
                </a:cubicBezTo>
                <a:cubicBezTo>
                  <a:pt x="720009" y="24052"/>
                  <a:pt x="718586" y="25896"/>
                  <a:pt x="716309" y="26766"/>
                </a:cubicBezTo>
                <a:cubicBezTo>
                  <a:pt x="714033" y="27636"/>
                  <a:pt x="711572" y="26938"/>
                  <a:pt x="708927" y="24670"/>
                </a:cubicBezTo>
                <a:cubicBezTo>
                  <a:pt x="708716" y="20844"/>
                  <a:pt x="707938" y="16927"/>
                  <a:pt x="706593" y="12918"/>
                </a:cubicBezTo>
                <a:cubicBezTo>
                  <a:pt x="705249" y="8910"/>
                  <a:pt x="703804" y="5359"/>
                  <a:pt x="702259" y="2267"/>
                </a:cubicBezTo>
                <a:close/>
                <a:moveTo>
                  <a:pt x="379648" y="1467"/>
                </a:moveTo>
                <a:cubicBezTo>
                  <a:pt x="379727" y="1525"/>
                  <a:pt x="380605" y="2209"/>
                  <a:pt x="382280" y="3522"/>
                </a:cubicBezTo>
                <a:cubicBezTo>
                  <a:pt x="383955" y="4834"/>
                  <a:pt x="385949" y="6427"/>
                  <a:pt x="388261" y="8302"/>
                </a:cubicBezTo>
                <a:cubicBezTo>
                  <a:pt x="390573" y="10178"/>
                  <a:pt x="392725" y="11988"/>
                  <a:pt x="394716" y="13735"/>
                </a:cubicBezTo>
                <a:cubicBezTo>
                  <a:pt x="394502" y="14466"/>
                  <a:pt x="394063" y="15005"/>
                  <a:pt x="393399" y="15352"/>
                </a:cubicBezTo>
                <a:cubicBezTo>
                  <a:pt x="392735" y="15699"/>
                  <a:pt x="391930" y="15872"/>
                  <a:pt x="390982" y="15869"/>
                </a:cubicBezTo>
                <a:lnTo>
                  <a:pt x="362579" y="15869"/>
                </a:lnTo>
                <a:cubicBezTo>
                  <a:pt x="360687" y="19330"/>
                  <a:pt x="358637" y="22809"/>
                  <a:pt x="356428" y="26303"/>
                </a:cubicBezTo>
                <a:cubicBezTo>
                  <a:pt x="354219" y="29798"/>
                  <a:pt x="352002" y="32943"/>
                  <a:pt x="349777" y="35738"/>
                </a:cubicBezTo>
                <a:lnTo>
                  <a:pt x="370446" y="35738"/>
                </a:lnTo>
                <a:lnTo>
                  <a:pt x="376847" y="28937"/>
                </a:lnTo>
                <a:lnTo>
                  <a:pt x="389916" y="38938"/>
                </a:lnTo>
                <a:cubicBezTo>
                  <a:pt x="389577" y="39416"/>
                  <a:pt x="389021" y="39861"/>
                  <a:pt x="388249" y="40272"/>
                </a:cubicBezTo>
                <a:cubicBezTo>
                  <a:pt x="387476" y="40683"/>
                  <a:pt x="386521" y="40994"/>
                  <a:pt x="385382" y="41205"/>
                </a:cubicBezTo>
                <a:lnTo>
                  <a:pt x="385382" y="90011"/>
                </a:lnTo>
                <a:cubicBezTo>
                  <a:pt x="385129" y="90639"/>
                  <a:pt x="383768" y="91417"/>
                  <a:pt x="381298" y="92345"/>
                </a:cubicBezTo>
                <a:cubicBezTo>
                  <a:pt x="378828" y="93273"/>
                  <a:pt x="376367" y="93784"/>
                  <a:pt x="373914" y="93879"/>
                </a:cubicBezTo>
                <a:lnTo>
                  <a:pt x="371647" y="93879"/>
                </a:lnTo>
                <a:lnTo>
                  <a:pt x="371647" y="39472"/>
                </a:lnTo>
                <a:lnTo>
                  <a:pt x="338976" y="39472"/>
                </a:lnTo>
                <a:lnTo>
                  <a:pt x="338976" y="90678"/>
                </a:lnTo>
                <a:cubicBezTo>
                  <a:pt x="338848" y="91514"/>
                  <a:pt x="337603" y="92476"/>
                  <a:pt x="335242" y="93562"/>
                </a:cubicBezTo>
                <a:cubicBezTo>
                  <a:pt x="332881" y="94648"/>
                  <a:pt x="330169" y="95243"/>
                  <a:pt x="327108" y="95345"/>
                </a:cubicBezTo>
                <a:lnTo>
                  <a:pt x="324974" y="95345"/>
                </a:lnTo>
                <a:lnTo>
                  <a:pt x="324974" y="29737"/>
                </a:lnTo>
                <a:lnTo>
                  <a:pt x="339643" y="35738"/>
                </a:lnTo>
                <a:lnTo>
                  <a:pt x="344977" y="35738"/>
                </a:lnTo>
                <a:cubicBezTo>
                  <a:pt x="345110" y="32860"/>
                  <a:pt x="345243" y="29648"/>
                  <a:pt x="345377" y="26103"/>
                </a:cubicBezTo>
                <a:cubicBezTo>
                  <a:pt x="345510" y="22558"/>
                  <a:pt x="345643" y="19147"/>
                  <a:pt x="345777" y="15869"/>
                </a:cubicBezTo>
                <a:lnTo>
                  <a:pt x="319907" y="15869"/>
                </a:lnTo>
                <a:lnTo>
                  <a:pt x="318840" y="12135"/>
                </a:lnTo>
                <a:lnTo>
                  <a:pt x="371380" y="12135"/>
                </a:lnTo>
                <a:close/>
                <a:moveTo>
                  <a:pt x="731456" y="1200"/>
                </a:moveTo>
                <a:lnTo>
                  <a:pt x="749070" y="5734"/>
                </a:lnTo>
                <a:cubicBezTo>
                  <a:pt x="748809" y="6554"/>
                  <a:pt x="748264" y="7215"/>
                  <a:pt x="747435" y="7718"/>
                </a:cubicBezTo>
                <a:cubicBezTo>
                  <a:pt x="746607" y="8221"/>
                  <a:pt x="745462" y="8448"/>
                  <a:pt x="743999" y="8401"/>
                </a:cubicBezTo>
                <a:cubicBezTo>
                  <a:pt x="742014" y="11338"/>
                  <a:pt x="739612" y="14532"/>
                  <a:pt x="736794" y="17986"/>
                </a:cubicBezTo>
                <a:cubicBezTo>
                  <a:pt x="733975" y="21439"/>
                  <a:pt x="731040" y="24734"/>
                  <a:pt x="727989" y="27870"/>
                </a:cubicBezTo>
                <a:lnTo>
                  <a:pt x="732123" y="27870"/>
                </a:lnTo>
                <a:lnTo>
                  <a:pt x="738795" y="19069"/>
                </a:lnTo>
                <a:cubicBezTo>
                  <a:pt x="739012" y="19236"/>
                  <a:pt x="740446" y="20436"/>
                  <a:pt x="743099" y="22670"/>
                </a:cubicBezTo>
                <a:cubicBezTo>
                  <a:pt x="745751" y="24903"/>
                  <a:pt x="748319" y="27170"/>
                  <a:pt x="750805" y="29470"/>
                </a:cubicBezTo>
                <a:cubicBezTo>
                  <a:pt x="750802" y="29598"/>
                  <a:pt x="750774" y="29709"/>
                  <a:pt x="750721" y="29804"/>
                </a:cubicBezTo>
                <a:cubicBezTo>
                  <a:pt x="750668" y="29898"/>
                  <a:pt x="750607" y="30009"/>
                  <a:pt x="750538" y="30137"/>
                </a:cubicBezTo>
                <a:cubicBezTo>
                  <a:pt x="756570" y="33790"/>
                  <a:pt x="760652" y="37485"/>
                  <a:pt x="762785" y="41222"/>
                </a:cubicBezTo>
                <a:cubicBezTo>
                  <a:pt x="764917" y="44959"/>
                  <a:pt x="765700" y="48220"/>
                  <a:pt x="765133" y="51006"/>
                </a:cubicBezTo>
                <a:cubicBezTo>
                  <a:pt x="764566" y="53793"/>
                  <a:pt x="763250" y="55588"/>
                  <a:pt x="761184" y="56390"/>
                </a:cubicBezTo>
                <a:cubicBezTo>
                  <a:pt x="759119" y="57193"/>
                  <a:pt x="756904" y="56488"/>
                  <a:pt x="754541" y="54274"/>
                </a:cubicBezTo>
                <a:cubicBezTo>
                  <a:pt x="754480" y="50456"/>
                  <a:pt x="753868" y="46523"/>
                  <a:pt x="752706" y="42472"/>
                </a:cubicBezTo>
                <a:cubicBezTo>
                  <a:pt x="751544" y="38422"/>
                  <a:pt x="750199" y="34754"/>
                  <a:pt x="748670" y="31471"/>
                </a:cubicBezTo>
                <a:cubicBezTo>
                  <a:pt x="748467" y="31535"/>
                  <a:pt x="748239" y="31574"/>
                  <a:pt x="747986" y="31587"/>
                </a:cubicBezTo>
                <a:cubicBezTo>
                  <a:pt x="747733" y="31601"/>
                  <a:pt x="747471" y="31607"/>
                  <a:pt x="747202" y="31604"/>
                </a:cubicBezTo>
                <a:lnTo>
                  <a:pt x="729588" y="31604"/>
                </a:lnTo>
                <a:lnTo>
                  <a:pt x="729588" y="52273"/>
                </a:lnTo>
                <a:lnTo>
                  <a:pt x="731856" y="52273"/>
                </a:lnTo>
                <a:lnTo>
                  <a:pt x="738395" y="43606"/>
                </a:lnTo>
                <a:cubicBezTo>
                  <a:pt x="738603" y="43767"/>
                  <a:pt x="739988" y="44945"/>
                  <a:pt x="742548" y="47139"/>
                </a:cubicBezTo>
                <a:cubicBezTo>
                  <a:pt x="745108" y="49334"/>
                  <a:pt x="747594" y="51579"/>
                  <a:pt x="750004" y="53874"/>
                </a:cubicBezTo>
                <a:cubicBezTo>
                  <a:pt x="749796" y="54604"/>
                  <a:pt x="749379" y="55143"/>
                  <a:pt x="748753" y="55490"/>
                </a:cubicBezTo>
                <a:cubicBezTo>
                  <a:pt x="748127" y="55838"/>
                  <a:pt x="747344" y="56010"/>
                  <a:pt x="746401" y="56007"/>
                </a:cubicBezTo>
                <a:lnTo>
                  <a:pt x="729588" y="56007"/>
                </a:lnTo>
                <a:lnTo>
                  <a:pt x="729588" y="66542"/>
                </a:lnTo>
                <a:cubicBezTo>
                  <a:pt x="729588" y="70431"/>
                  <a:pt x="729455" y="74387"/>
                  <a:pt x="729188" y="78410"/>
                </a:cubicBezTo>
                <a:lnTo>
                  <a:pt x="731456" y="78410"/>
                </a:lnTo>
                <a:lnTo>
                  <a:pt x="738128" y="69742"/>
                </a:lnTo>
                <a:cubicBezTo>
                  <a:pt x="738245" y="69839"/>
                  <a:pt x="739279" y="70712"/>
                  <a:pt x="741230" y="72359"/>
                </a:cubicBezTo>
                <a:cubicBezTo>
                  <a:pt x="743182" y="74007"/>
                  <a:pt x="745351" y="75846"/>
                  <a:pt x="747737" y="77877"/>
                </a:cubicBezTo>
                <a:cubicBezTo>
                  <a:pt x="750048" y="76437"/>
                  <a:pt x="752894" y="74548"/>
                  <a:pt x="756273" y="72209"/>
                </a:cubicBezTo>
                <a:cubicBezTo>
                  <a:pt x="759651" y="69870"/>
                  <a:pt x="763297" y="67314"/>
                  <a:pt x="767209" y="64542"/>
                </a:cubicBezTo>
                <a:lnTo>
                  <a:pt x="767209" y="16269"/>
                </a:lnTo>
                <a:lnTo>
                  <a:pt x="748137" y="16269"/>
                </a:lnTo>
                <a:lnTo>
                  <a:pt x="746936" y="12402"/>
                </a:lnTo>
                <a:lnTo>
                  <a:pt x="766009" y="12402"/>
                </a:lnTo>
                <a:lnTo>
                  <a:pt x="772137" y="5067"/>
                </a:lnTo>
                <a:lnTo>
                  <a:pt x="785737" y="15602"/>
                </a:lnTo>
                <a:cubicBezTo>
                  <a:pt x="785397" y="16149"/>
                  <a:pt x="784807" y="16655"/>
                  <a:pt x="783967" y="17119"/>
                </a:cubicBezTo>
                <a:cubicBezTo>
                  <a:pt x="783126" y="17583"/>
                  <a:pt x="782069" y="17922"/>
                  <a:pt x="780794" y="18136"/>
                </a:cubicBezTo>
                <a:lnTo>
                  <a:pt x="780794" y="109347"/>
                </a:lnTo>
                <a:cubicBezTo>
                  <a:pt x="780869" y="112592"/>
                  <a:pt x="780497" y="115378"/>
                  <a:pt x="779679" y="117704"/>
                </a:cubicBezTo>
                <a:cubicBezTo>
                  <a:pt x="778861" y="120030"/>
                  <a:pt x="777147" y="121897"/>
                  <a:pt x="774537" y="123304"/>
                </a:cubicBezTo>
                <a:cubicBezTo>
                  <a:pt x="771927" y="124712"/>
                  <a:pt x="767973" y="125660"/>
                  <a:pt x="762673" y="126149"/>
                </a:cubicBezTo>
                <a:cubicBezTo>
                  <a:pt x="762493" y="124002"/>
                  <a:pt x="762187" y="122096"/>
                  <a:pt x="761756" y="120432"/>
                </a:cubicBezTo>
                <a:cubicBezTo>
                  <a:pt x="761325" y="118768"/>
                  <a:pt x="760653" y="117429"/>
                  <a:pt x="759738" y="116415"/>
                </a:cubicBezTo>
                <a:cubicBezTo>
                  <a:pt x="758793" y="115353"/>
                  <a:pt x="757481" y="114442"/>
                  <a:pt x="755803" y="113681"/>
                </a:cubicBezTo>
                <a:cubicBezTo>
                  <a:pt x="754124" y="112920"/>
                  <a:pt x="751745" y="112275"/>
                  <a:pt x="748665" y="111747"/>
                </a:cubicBezTo>
                <a:lnTo>
                  <a:pt x="748665" y="109881"/>
                </a:lnTo>
                <a:cubicBezTo>
                  <a:pt x="748808" y="109890"/>
                  <a:pt x="749961" y="109960"/>
                  <a:pt x="752124" y="110088"/>
                </a:cubicBezTo>
                <a:cubicBezTo>
                  <a:pt x="754287" y="110216"/>
                  <a:pt x="756606" y="110345"/>
                  <a:pt x="759081" y="110473"/>
                </a:cubicBezTo>
                <a:cubicBezTo>
                  <a:pt x="761556" y="110602"/>
                  <a:pt x="763331" y="110671"/>
                  <a:pt x="764408" y="110681"/>
                </a:cubicBezTo>
                <a:cubicBezTo>
                  <a:pt x="765516" y="110689"/>
                  <a:pt x="766267" y="110472"/>
                  <a:pt x="766659" y="110031"/>
                </a:cubicBezTo>
                <a:cubicBezTo>
                  <a:pt x="767051" y="109589"/>
                  <a:pt x="767234" y="108872"/>
                  <a:pt x="767209" y="107880"/>
                </a:cubicBezTo>
                <a:lnTo>
                  <a:pt x="767209" y="71342"/>
                </a:lnTo>
                <a:cubicBezTo>
                  <a:pt x="765736" y="73893"/>
                  <a:pt x="764080" y="76693"/>
                  <a:pt x="762240" y="79743"/>
                </a:cubicBezTo>
                <a:cubicBezTo>
                  <a:pt x="760400" y="82794"/>
                  <a:pt x="758410" y="85994"/>
                  <a:pt x="756270" y="89345"/>
                </a:cubicBezTo>
                <a:cubicBezTo>
                  <a:pt x="756328" y="90239"/>
                  <a:pt x="756178" y="91117"/>
                  <a:pt x="755819" y="91978"/>
                </a:cubicBezTo>
                <a:cubicBezTo>
                  <a:pt x="755461" y="92840"/>
                  <a:pt x="754944" y="93517"/>
                  <a:pt x="754268" y="94012"/>
                </a:cubicBezTo>
                <a:lnTo>
                  <a:pt x="746931" y="82144"/>
                </a:lnTo>
                <a:lnTo>
                  <a:pt x="746531" y="82144"/>
                </a:lnTo>
                <a:lnTo>
                  <a:pt x="728789" y="82144"/>
                </a:lnTo>
                <a:cubicBezTo>
                  <a:pt x="728073" y="90514"/>
                  <a:pt x="725508" y="98543"/>
                  <a:pt x="721094" y="106230"/>
                </a:cubicBezTo>
                <a:cubicBezTo>
                  <a:pt x="716680" y="113917"/>
                  <a:pt x="709116" y="120646"/>
                  <a:pt x="698401" y="126416"/>
                </a:cubicBezTo>
                <a:lnTo>
                  <a:pt x="697067" y="125216"/>
                </a:lnTo>
                <a:cubicBezTo>
                  <a:pt x="703223" y="118979"/>
                  <a:pt x="707646" y="112217"/>
                  <a:pt x="710335" y="104930"/>
                </a:cubicBezTo>
                <a:cubicBezTo>
                  <a:pt x="713025" y="97643"/>
                  <a:pt x="714647" y="90047"/>
                  <a:pt x="715203" y="82144"/>
                </a:cubicBezTo>
                <a:lnTo>
                  <a:pt x="697734" y="82144"/>
                </a:lnTo>
                <a:lnTo>
                  <a:pt x="696667" y="78410"/>
                </a:lnTo>
                <a:lnTo>
                  <a:pt x="715469" y="78410"/>
                </a:lnTo>
                <a:cubicBezTo>
                  <a:pt x="715625" y="74565"/>
                  <a:pt x="715714" y="70653"/>
                  <a:pt x="715736" y="66675"/>
                </a:cubicBezTo>
                <a:lnTo>
                  <a:pt x="715736" y="56007"/>
                </a:lnTo>
                <a:lnTo>
                  <a:pt x="701601" y="56007"/>
                </a:lnTo>
                <a:lnTo>
                  <a:pt x="700534" y="52273"/>
                </a:lnTo>
                <a:lnTo>
                  <a:pt x="715736" y="52273"/>
                </a:lnTo>
                <a:lnTo>
                  <a:pt x="715736" y="31604"/>
                </a:lnTo>
                <a:lnTo>
                  <a:pt x="698267" y="31604"/>
                </a:lnTo>
                <a:lnTo>
                  <a:pt x="697200" y="27870"/>
                </a:lnTo>
                <a:lnTo>
                  <a:pt x="724926" y="27870"/>
                </a:lnTo>
                <a:cubicBezTo>
                  <a:pt x="726222" y="23800"/>
                  <a:pt x="727460" y="19339"/>
                  <a:pt x="728640" y="14485"/>
                </a:cubicBezTo>
                <a:cubicBezTo>
                  <a:pt x="729819" y="9632"/>
                  <a:pt x="730758" y="5204"/>
                  <a:pt x="731456" y="1200"/>
                </a:cubicBezTo>
                <a:close/>
                <a:moveTo>
                  <a:pt x="1603001" y="1067"/>
                </a:moveTo>
                <a:lnTo>
                  <a:pt x="1624870" y="3201"/>
                </a:lnTo>
                <a:cubicBezTo>
                  <a:pt x="1624753" y="4142"/>
                  <a:pt x="1624320" y="4926"/>
                  <a:pt x="1623570" y="5551"/>
                </a:cubicBezTo>
                <a:cubicBezTo>
                  <a:pt x="1622820" y="6176"/>
                  <a:pt x="1621653" y="6593"/>
                  <a:pt x="1620069" y="6801"/>
                </a:cubicBezTo>
                <a:lnTo>
                  <a:pt x="1620069" y="30404"/>
                </a:lnTo>
                <a:lnTo>
                  <a:pt x="1634338" y="30404"/>
                </a:lnTo>
                <a:lnTo>
                  <a:pt x="1643272" y="17069"/>
                </a:lnTo>
                <a:cubicBezTo>
                  <a:pt x="1643366" y="17142"/>
                  <a:pt x="1644334" y="17988"/>
                  <a:pt x="1646176" y="19608"/>
                </a:cubicBezTo>
                <a:cubicBezTo>
                  <a:pt x="1648019" y="21227"/>
                  <a:pt x="1650172" y="23179"/>
                  <a:pt x="1652636" y="25465"/>
                </a:cubicBezTo>
                <a:cubicBezTo>
                  <a:pt x="1655101" y="27751"/>
                  <a:pt x="1657314" y="29931"/>
                  <a:pt x="1659274" y="32004"/>
                </a:cubicBezTo>
                <a:cubicBezTo>
                  <a:pt x="1659127" y="32735"/>
                  <a:pt x="1658721" y="33274"/>
                  <a:pt x="1658057" y="33621"/>
                </a:cubicBezTo>
                <a:cubicBezTo>
                  <a:pt x="1657394" y="33968"/>
                  <a:pt x="1656554" y="34140"/>
                  <a:pt x="1655540" y="34138"/>
                </a:cubicBezTo>
                <a:lnTo>
                  <a:pt x="1620069" y="34138"/>
                </a:lnTo>
                <a:lnTo>
                  <a:pt x="1620069" y="106280"/>
                </a:lnTo>
                <a:cubicBezTo>
                  <a:pt x="1620158" y="110146"/>
                  <a:pt x="1619684" y="113453"/>
                  <a:pt x="1618647" y="116202"/>
                </a:cubicBezTo>
                <a:cubicBezTo>
                  <a:pt x="1617610" y="118952"/>
                  <a:pt x="1615476" y="121153"/>
                  <a:pt x="1612246" y="122806"/>
                </a:cubicBezTo>
                <a:cubicBezTo>
                  <a:pt x="1609016" y="124458"/>
                  <a:pt x="1604156" y="125573"/>
                  <a:pt x="1597667" y="126149"/>
                </a:cubicBezTo>
                <a:cubicBezTo>
                  <a:pt x="1597425" y="123424"/>
                  <a:pt x="1597042" y="121074"/>
                  <a:pt x="1596516" y="119098"/>
                </a:cubicBezTo>
                <a:cubicBezTo>
                  <a:pt x="1595991" y="117123"/>
                  <a:pt x="1595175" y="115473"/>
                  <a:pt x="1594066" y="114148"/>
                </a:cubicBezTo>
                <a:cubicBezTo>
                  <a:pt x="1592938" y="112817"/>
                  <a:pt x="1591394" y="111678"/>
                  <a:pt x="1589432" y="110731"/>
                </a:cubicBezTo>
                <a:cubicBezTo>
                  <a:pt x="1587471" y="109783"/>
                  <a:pt x="1584659" y="109011"/>
                  <a:pt x="1580998" y="108414"/>
                </a:cubicBezTo>
                <a:lnTo>
                  <a:pt x="1580998" y="106547"/>
                </a:lnTo>
                <a:cubicBezTo>
                  <a:pt x="1581170" y="106560"/>
                  <a:pt x="1582559" y="106652"/>
                  <a:pt x="1585166" y="106823"/>
                </a:cubicBezTo>
                <a:cubicBezTo>
                  <a:pt x="1587773" y="106995"/>
                  <a:pt x="1590565" y="107166"/>
                  <a:pt x="1593543" y="107337"/>
                </a:cubicBezTo>
                <a:cubicBezTo>
                  <a:pt x="1596520" y="107508"/>
                  <a:pt x="1598650" y="107600"/>
                  <a:pt x="1599934" y="107614"/>
                </a:cubicBezTo>
                <a:cubicBezTo>
                  <a:pt x="1601053" y="107616"/>
                  <a:pt x="1601848" y="107411"/>
                  <a:pt x="1602317" y="106997"/>
                </a:cubicBezTo>
                <a:cubicBezTo>
                  <a:pt x="1602787" y="106583"/>
                  <a:pt x="1603014" y="105944"/>
                  <a:pt x="1603001" y="105080"/>
                </a:cubicBezTo>
                <a:lnTo>
                  <a:pt x="1603001" y="54274"/>
                </a:lnTo>
                <a:cubicBezTo>
                  <a:pt x="1595238" y="65933"/>
                  <a:pt x="1585626" y="76518"/>
                  <a:pt x="1574164" y="86028"/>
                </a:cubicBezTo>
                <a:cubicBezTo>
                  <a:pt x="1562701" y="95537"/>
                  <a:pt x="1549555" y="103621"/>
                  <a:pt x="1534725" y="110281"/>
                </a:cubicBezTo>
                <a:lnTo>
                  <a:pt x="1533525" y="108814"/>
                </a:lnTo>
                <a:cubicBezTo>
                  <a:pt x="1542771" y="102590"/>
                  <a:pt x="1551335" y="95376"/>
                  <a:pt x="1559217" y="87172"/>
                </a:cubicBezTo>
                <a:cubicBezTo>
                  <a:pt x="1567100" y="78967"/>
                  <a:pt x="1574034" y="70311"/>
                  <a:pt x="1580020" y="61203"/>
                </a:cubicBezTo>
                <a:cubicBezTo>
                  <a:pt x="1586006" y="52095"/>
                  <a:pt x="1590777" y="43073"/>
                  <a:pt x="1594333" y="34138"/>
                </a:cubicBezTo>
                <a:lnTo>
                  <a:pt x="1536592" y="34138"/>
                </a:lnTo>
                <a:lnTo>
                  <a:pt x="1535526" y="30404"/>
                </a:lnTo>
                <a:lnTo>
                  <a:pt x="1603001" y="30404"/>
                </a:lnTo>
                <a:close/>
                <a:moveTo>
                  <a:pt x="455257" y="1067"/>
                </a:moveTo>
                <a:lnTo>
                  <a:pt x="476460" y="2934"/>
                </a:lnTo>
                <a:cubicBezTo>
                  <a:pt x="476362" y="3870"/>
                  <a:pt x="475957" y="4665"/>
                  <a:pt x="475243" y="5317"/>
                </a:cubicBezTo>
                <a:cubicBezTo>
                  <a:pt x="474529" y="5970"/>
                  <a:pt x="473290" y="6465"/>
                  <a:pt x="471526" y="6801"/>
                </a:cubicBezTo>
                <a:lnTo>
                  <a:pt x="471526" y="27870"/>
                </a:lnTo>
                <a:lnTo>
                  <a:pt x="491528" y="27870"/>
                </a:lnTo>
                <a:lnTo>
                  <a:pt x="500196" y="17069"/>
                </a:lnTo>
                <a:cubicBezTo>
                  <a:pt x="500281" y="17122"/>
                  <a:pt x="501208" y="17801"/>
                  <a:pt x="502977" y="19104"/>
                </a:cubicBezTo>
                <a:cubicBezTo>
                  <a:pt x="504746" y="20407"/>
                  <a:pt x="506848" y="22014"/>
                  <a:pt x="509284" y="23924"/>
                </a:cubicBezTo>
                <a:cubicBezTo>
                  <a:pt x="511719" y="25835"/>
                  <a:pt x="513980" y="27728"/>
                  <a:pt x="516065" y="29604"/>
                </a:cubicBezTo>
                <a:cubicBezTo>
                  <a:pt x="515856" y="30271"/>
                  <a:pt x="515440" y="30771"/>
                  <a:pt x="514814" y="31104"/>
                </a:cubicBezTo>
                <a:cubicBezTo>
                  <a:pt x="514189" y="31437"/>
                  <a:pt x="513406" y="31604"/>
                  <a:pt x="512464" y="31604"/>
                </a:cubicBezTo>
                <a:lnTo>
                  <a:pt x="471526" y="31604"/>
                </a:lnTo>
                <a:lnTo>
                  <a:pt x="471526" y="57741"/>
                </a:lnTo>
                <a:lnTo>
                  <a:pt x="500329" y="57741"/>
                </a:lnTo>
                <a:lnTo>
                  <a:pt x="509397" y="46006"/>
                </a:lnTo>
                <a:cubicBezTo>
                  <a:pt x="509482" y="46069"/>
                  <a:pt x="510423" y="46817"/>
                  <a:pt x="512220" y="48248"/>
                </a:cubicBezTo>
                <a:cubicBezTo>
                  <a:pt x="514016" y="49680"/>
                  <a:pt x="516157" y="51415"/>
                  <a:pt x="518643" y="53454"/>
                </a:cubicBezTo>
                <a:cubicBezTo>
                  <a:pt x="521128" y="55493"/>
                  <a:pt x="523447" y="57455"/>
                  <a:pt x="525599" y="59341"/>
                </a:cubicBezTo>
                <a:cubicBezTo>
                  <a:pt x="525388" y="60072"/>
                  <a:pt x="524944" y="60610"/>
                  <a:pt x="524266" y="60958"/>
                </a:cubicBezTo>
                <a:cubicBezTo>
                  <a:pt x="523588" y="61305"/>
                  <a:pt x="522743" y="61477"/>
                  <a:pt x="521732" y="61474"/>
                </a:cubicBezTo>
                <a:lnTo>
                  <a:pt x="485661" y="61474"/>
                </a:lnTo>
                <a:lnTo>
                  <a:pt x="485661" y="63741"/>
                </a:lnTo>
                <a:lnTo>
                  <a:pt x="485661" y="104280"/>
                </a:lnTo>
                <a:cubicBezTo>
                  <a:pt x="485608" y="105330"/>
                  <a:pt x="485880" y="106063"/>
                  <a:pt x="486478" y="106480"/>
                </a:cubicBezTo>
                <a:cubicBezTo>
                  <a:pt x="487075" y="106897"/>
                  <a:pt x="488314" y="107097"/>
                  <a:pt x="490195" y="107080"/>
                </a:cubicBezTo>
                <a:lnTo>
                  <a:pt x="501129" y="107080"/>
                </a:lnTo>
                <a:cubicBezTo>
                  <a:pt x="503094" y="107083"/>
                  <a:pt x="504866" y="107077"/>
                  <a:pt x="506447" y="107063"/>
                </a:cubicBezTo>
                <a:cubicBezTo>
                  <a:pt x="508028" y="107050"/>
                  <a:pt x="509233" y="107011"/>
                  <a:pt x="510064" y="106947"/>
                </a:cubicBezTo>
                <a:cubicBezTo>
                  <a:pt x="510967" y="106891"/>
                  <a:pt x="511661" y="106702"/>
                  <a:pt x="512147" y="106380"/>
                </a:cubicBezTo>
                <a:cubicBezTo>
                  <a:pt x="512634" y="106058"/>
                  <a:pt x="513095" y="105536"/>
                  <a:pt x="513531" y="104813"/>
                </a:cubicBezTo>
                <a:cubicBezTo>
                  <a:pt x="514200" y="103480"/>
                  <a:pt x="515062" y="101113"/>
                  <a:pt x="516115" y="97712"/>
                </a:cubicBezTo>
                <a:cubicBezTo>
                  <a:pt x="517168" y="94312"/>
                  <a:pt x="518396" y="90278"/>
                  <a:pt x="519798" y="85611"/>
                </a:cubicBezTo>
                <a:lnTo>
                  <a:pt x="521324" y="85611"/>
                </a:lnTo>
                <a:lnTo>
                  <a:pt x="521732" y="105747"/>
                </a:lnTo>
                <a:cubicBezTo>
                  <a:pt x="523816" y="106597"/>
                  <a:pt x="525216" y="107564"/>
                  <a:pt x="525933" y="108647"/>
                </a:cubicBezTo>
                <a:cubicBezTo>
                  <a:pt x="526649" y="109731"/>
                  <a:pt x="526983" y="111031"/>
                  <a:pt x="526933" y="112548"/>
                </a:cubicBezTo>
                <a:cubicBezTo>
                  <a:pt x="526999" y="114768"/>
                  <a:pt x="526243" y="116609"/>
                  <a:pt x="524666" y="118069"/>
                </a:cubicBezTo>
                <a:cubicBezTo>
                  <a:pt x="523089" y="119529"/>
                  <a:pt x="520294" y="120619"/>
                  <a:pt x="516281" y="121339"/>
                </a:cubicBezTo>
                <a:cubicBezTo>
                  <a:pt x="512267" y="122058"/>
                  <a:pt x="506639" y="122417"/>
                  <a:pt x="499396" y="122415"/>
                </a:cubicBezTo>
                <a:lnTo>
                  <a:pt x="486461" y="122415"/>
                </a:lnTo>
                <a:cubicBezTo>
                  <a:pt x="479880" y="122521"/>
                  <a:pt x="475440" y="121576"/>
                  <a:pt x="473143" y="119582"/>
                </a:cubicBezTo>
                <a:cubicBezTo>
                  <a:pt x="470845" y="117587"/>
                  <a:pt x="469773" y="113909"/>
                  <a:pt x="469926" y="108547"/>
                </a:cubicBezTo>
                <a:lnTo>
                  <a:pt x="469926" y="61474"/>
                </a:lnTo>
                <a:lnTo>
                  <a:pt x="454990" y="61474"/>
                </a:lnTo>
                <a:cubicBezTo>
                  <a:pt x="454254" y="72242"/>
                  <a:pt x="452141" y="81866"/>
                  <a:pt x="448649" y="90347"/>
                </a:cubicBezTo>
                <a:cubicBezTo>
                  <a:pt x="445157" y="98828"/>
                  <a:pt x="439635" y="106101"/>
                  <a:pt x="432084" y="112167"/>
                </a:cubicBezTo>
                <a:cubicBezTo>
                  <a:pt x="424532" y="118233"/>
                  <a:pt x="414299" y="123027"/>
                  <a:pt x="401384" y="126549"/>
                </a:cubicBezTo>
                <a:lnTo>
                  <a:pt x="400717" y="124949"/>
                </a:lnTo>
                <a:cubicBezTo>
                  <a:pt x="410002" y="119972"/>
                  <a:pt x="417213" y="114309"/>
                  <a:pt x="422349" y="107959"/>
                </a:cubicBezTo>
                <a:cubicBezTo>
                  <a:pt x="427486" y="101610"/>
                  <a:pt x="431111" y="94563"/>
                  <a:pt x="433225" y="86821"/>
                </a:cubicBezTo>
                <a:cubicBezTo>
                  <a:pt x="435338" y="79078"/>
                  <a:pt x="436504" y="70630"/>
                  <a:pt x="436721" y="61474"/>
                </a:cubicBezTo>
                <a:lnTo>
                  <a:pt x="402717" y="61474"/>
                </a:lnTo>
                <a:lnTo>
                  <a:pt x="401650" y="57741"/>
                </a:lnTo>
                <a:lnTo>
                  <a:pt x="455257" y="57741"/>
                </a:lnTo>
                <a:lnTo>
                  <a:pt x="455257" y="31604"/>
                </a:lnTo>
                <a:lnTo>
                  <a:pt x="432988" y="31604"/>
                </a:lnTo>
                <a:cubicBezTo>
                  <a:pt x="426831" y="41339"/>
                  <a:pt x="419541" y="49073"/>
                  <a:pt x="411118" y="54807"/>
                </a:cubicBezTo>
                <a:lnTo>
                  <a:pt x="409518" y="53607"/>
                </a:lnTo>
                <a:cubicBezTo>
                  <a:pt x="413321" y="47417"/>
                  <a:pt x="416749" y="39994"/>
                  <a:pt x="419803" y="31337"/>
                </a:cubicBezTo>
                <a:cubicBezTo>
                  <a:pt x="422856" y="22681"/>
                  <a:pt x="425117" y="13524"/>
                  <a:pt x="426587" y="3867"/>
                </a:cubicBezTo>
                <a:lnTo>
                  <a:pt x="447523" y="9735"/>
                </a:lnTo>
                <a:cubicBezTo>
                  <a:pt x="447320" y="10618"/>
                  <a:pt x="446792" y="11318"/>
                  <a:pt x="445939" y="11835"/>
                </a:cubicBezTo>
                <a:cubicBezTo>
                  <a:pt x="445086" y="12352"/>
                  <a:pt x="443925" y="12585"/>
                  <a:pt x="442455" y="12535"/>
                </a:cubicBezTo>
                <a:cubicBezTo>
                  <a:pt x="441389" y="15274"/>
                  <a:pt x="440255" y="17930"/>
                  <a:pt x="439055" y="20503"/>
                </a:cubicBezTo>
                <a:cubicBezTo>
                  <a:pt x="437855" y="23075"/>
                  <a:pt x="436588" y="25531"/>
                  <a:pt x="435255" y="27870"/>
                </a:cubicBezTo>
                <a:lnTo>
                  <a:pt x="455257" y="27870"/>
                </a:lnTo>
                <a:close/>
                <a:moveTo>
                  <a:pt x="1465783" y="1000"/>
                </a:moveTo>
                <a:lnTo>
                  <a:pt x="1486053" y="3014"/>
                </a:lnTo>
                <a:cubicBezTo>
                  <a:pt x="1486011" y="3913"/>
                  <a:pt x="1485628" y="4718"/>
                  <a:pt x="1484902" y="5430"/>
                </a:cubicBezTo>
                <a:cubicBezTo>
                  <a:pt x="1484177" y="6143"/>
                  <a:pt x="1482961" y="6644"/>
                  <a:pt x="1481252" y="6934"/>
                </a:cubicBezTo>
                <a:cubicBezTo>
                  <a:pt x="1481119" y="14157"/>
                  <a:pt x="1481252" y="21314"/>
                  <a:pt x="1481652" y="28404"/>
                </a:cubicBezTo>
                <a:lnTo>
                  <a:pt x="1501655" y="28404"/>
                </a:lnTo>
                <a:lnTo>
                  <a:pt x="1506455" y="22403"/>
                </a:lnTo>
                <a:cubicBezTo>
                  <a:pt x="1505655" y="22475"/>
                  <a:pt x="1504822" y="22431"/>
                  <a:pt x="1503955" y="22270"/>
                </a:cubicBezTo>
                <a:cubicBezTo>
                  <a:pt x="1503088" y="22108"/>
                  <a:pt x="1502188" y="21797"/>
                  <a:pt x="1501255" y="21336"/>
                </a:cubicBezTo>
                <a:cubicBezTo>
                  <a:pt x="1500077" y="18325"/>
                  <a:pt x="1498199" y="15380"/>
                  <a:pt x="1495621" y="12502"/>
                </a:cubicBezTo>
                <a:cubicBezTo>
                  <a:pt x="1493042" y="9624"/>
                  <a:pt x="1490431" y="7279"/>
                  <a:pt x="1487786" y="5467"/>
                </a:cubicBezTo>
                <a:lnTo>
                  <a:pt x="1488720" y="4401"/>
                </a:lnTo>
                <a:cubicBezTo>
                  <a:pt x="1495775" y="4053"/>
                  <a:pt x="1501148" y="4674"/>
                  <a:pt x="1504840" y="6263"/>
                </a:cubicBezTo>
                <a:cubicBezTo>
                  <a:pt x="1508532" y="7851"/>
                  <a:pt x="1510883" y="9825"/>
                  <a:pt x="1511893" y="12184"/>
                </a:cubicBezTo>
                <a:cubicBezTo>
                  <a:pt x="1512903" y="14543"/>
                  <a:pt x="1512913" y="16705"/>
                  <a:pt x="1511923" y="18669"/>
                </a:cubicBezTo>
                <a:cubicBezTo>
                  <a:pt x="1513514" y="19897"/>
                  <a:pt x="1515665" y="21608"/>
                  <a:pt x="1518373" y="23803"/>
                </a:cubicBezTo>
                <a:cubicBezTo>
                  <a:pt x="1521082" y="25998"/>
                  <a:pt x="1523599" y="28109"/>
                  <a:pt x="1525924" y="30137"/>
                </a:cubicBezTo>
                <a:cubicBezTo>
                  <a:pt x="1525777" y="30804"/>
                  <a:pt x="1525371" y="31304"/>
                  <a:pt x="1524707" y="31637"/>
                </a:cubicBezTo>
                <a:cubicBezTo>
                  <a:pt x="1524044" y="31971"/>
                  <a:pt x="1523204" y="32137"/>
                  <a:pt x="1522190" y="32137"/>
                </a:cubicBezTo>
                <a:lnTo>
                  <a:pt x="1481785" y="32137"/>
                </a:lnTo>
                <a:cubicBezTo>
                  <a:pt x="1482297" y="39302"/>
                  <a:pt x="1483175" y="46275"/>
                  <a:pt x="1484419" y="53057"/>
                </a:cubicBezTo>
                <a:cubicBezTo>
                  <a:pt x="1485664" y="59838"/>
                  <a:pt x="1487408" y="66245"/>
                  <a:pt x="1489653" y="72276"/>
                </a:cubicBezTo>
                <a:cubicBezTo>
                  <a:pt x="1491917" y="67459"/>
                  <a:pt x="1493890" y="62591"/>
                  <a:pt x="1495571" y="57674"/>
                </a:cubicBezTo>
                <a:cubicBezTo>
                  <a:pt x="1497251" y="52757"/>
                  <a:pt x="1498657" y="47889"/>
                  <a:pt x="1499788" y="43072"/>
                </a:cubicBezTo>
                <a:lnTo>
                  <a:pt x="1520590" y="50006"/>
                </a:lnTo>
                <a:cubicBezTo>
                  <a:pt x="1520360" y="50820"/>
                  <a:pt x="1519854" y="51459"/>
                  <a:pt x="1519073" y="51923"/>
                </a:cubicBezTo>
                <a:cubicBezTo>
                  <a:pt x="1518293" y="52387"/>
                  <a:pt x="1517020" y="52593"/>
                  <a:pt x="1515256" y="52540"/>
                </a:cubicBezTo>
                <a:cubicBezTo>
                  <a:pt x="1513139" y="58366"/>
                  <a:pt x="1510572" y="64183"/>
                  <a:pt x="1507555" y="69992"/>
                </a:cubicBezTo>
                <a:cubicBezTo>
                  <a:pt x="1504538" y="75801"/>
                  <a:pt x="1500971" y="81452"/>
                  <a:pt x="1496854" y="86944"/>
                </a:cubicBezTo>
                <a:cubicBezTo>
                  <a:pt x="1500588" y="92812"/>
                  <a:pt x="1505255" y="97879"/>
                  <a:pt x="1510856" y="102146"/>
                </a:cubicBezTo>
                <a:cubicBezTo>
                  <a:pt x="1511822" y="103091"/>
                  <a:pt x="1512623" y="103535"/>
                  <a:pt x="1513256" y="103480"/>
                </a:cubicBezTo>
                <a:cubicBezTo>
                  <a:pt x="1513889" y="103424"/>
                  <a:pt x="1514556" y="102802"/>
                  <a:pt x="1515256" y="101613"/>
                </a:cubicBezTo>
                <a:cubicBezTo>
                  <a:pt x="1516381" y="99835"/>
                  <a:pt x="1517732" y="97423"/>
                  <a:pt x="1519307" y="94379"/>
                </a:cubicBezTo>
                <a:cubicBezTo>
                  <a:pt x="1520882" y="91334"/>
                  <a:pt x="1522332" y="88322"/>
                  <a:pt x="1523657" y="85344"/>
                </a:cubicBezTo>
                <a:lnTo>
                  <a:pt x="1524991" y="85611"/>
                </a:lnTo>
                <a:lnTo>
                  <a:pt x="1521924" y="108147"/>
                </a:lnTo>
                <a:cubicBezTo>
                  <a:pt x="1524299" y="112039"/>
                  <a:pt x="1525716" y="115089"/>
                  <a:pt x="1526174" y="117298"/>
                </a:cubicBezTo>
                <a:cubicBezTo>
                  <a:pt x="1526633" y="119507"/>
                  <a:pt x="1526283" y="121124"/>
                  <a:pt x="1525124" y="122149"/>
                </a:cubicBezTo>
                <a:cubicBezTo>
                  <a:pt x="1523061" y="124034"/>
                  <a:pt x="1520608" y="124857"/>
                  <a:pt x="1517765" y="124618"/>
                </a:cubicBezTo>
                <a:cubicBezTo>
                  <a:pt x="1514922" y="124379"/>
                  <a:pt x="1512064" y="123504"/>
                  <a:pt x="1509191" y="121991"/>
                </a:cubicBezTo>
                <a:cubicBezTo>
                  <a:pt x="1506319" y="120478"/>
                  <a:pt x="1503806" y="118752"/>
                  <a:pt x="1501655" y="116815"/>
                </a:cubicBezTo>
                <a:cubicBezTo>
                  <a:pt x="1498593" y="114209"/>
                  <a:pt x="1495782" y="111420"/>
                  <a:pt x="1493220" y="108447"/>
                </a:cubicBezTo>
                <a:cubicBezTo>
                  <a:pt x="1490659" y="105474"/>
                  <a:pt x="1488314" y="102352"/>
                  <a:pt x="1486186" y="99079"/>
                </a:cubicBezTo>
                <a:cubicBezTo>
                  <a:pt x="1480871" y="104433"/>
                  <a:pt x="1474798" y="109294"/>
                  <a:pt x="1467967" y="113664"/>
                </a:cubicBezTo>
                <a:cubicBezTo>
                  <a:pt x="1461136" y="118034"/>
                  <a:pt x="1453429" y="121796"/>
                  <a:pt x="1444847" y="124949"/>
                </a:cubicBezTo>
                <a:lnTo>
                  <a:pt x="1443914" y="123349"/>
                </a:lnTo>
                <a:cubicBezTo>
                  <a:pt x="1451640" y="118779"/>
                  <a:pt x="1458524" y="113550"/>
                  <a:pt x="1464567" y="107664"/>
                </a:cubicBezTo>
                <a:cubicBezTo>
                  <a:pt x="1470609" y="101777"/>
                  <a:pt x="1475860" y="95448"/>
                  <a:pt x="1480319" y="88678"/>
                </a:cubicBezTo>
                <a:cubicBezTo>
                  <a:pt x="1476421" y="80455"/>
                  <a:pt x="1473415" y="71598"/>
                  <a:pt x="1471301" y="62108"/>
                </a:cubicBezTo>
                <a:cubicBezTo>
                  <a:pt x="1469187" y="52618"/>
                  <a:pt x="1467748" y="42628"/>
                  <a:pt x="1466984" y="32137"/>
                </a:cubicBezTo>
                <a:lnTo>
                  <a:pt x="1429512" y="32137"/>
                </a:lnTo>
                <a:lnTo>
                  <a:pt x="1429512" y="53473"/>
                </a:lnTo>
                <a:lnTo>
                  <a:pt x="1445247" y="53473"/>
                </a:lnTo>
                <a:lnTo>
                  <a:pt x="1452715" y="46006"/>
                </a:lnTo>
                <a:lnTo>
                  <a:pt x="1466184" y="57207"/>
                </a:lnTo>
                <a:cubicBezTo>
                  <a:pt x="1465725" y="57743"/>
                  <a:pt x="1465075" y="58205"/>
                  <a:pt x="1464233" y="58591"/>
                </a:cubicBezTo>
                <a:cubicBezTo>
                  <a:pt x="1463391" y="58977"/>
                  <a:pt x="1462308" y="59271"/>
                  <a:pt x="1460983" y="59474"/>
                </a:cubicBezTo>
                <a:cubicBezTo>
                  <a:pt x="1460736" y="68908"/>
                  <a:pt x="1460326" y="76547"/>
                  <a:pt x="1459753" y="82391"/>
                </a:cubicBezTo>
                <a:cubicBezTo>
                  <a:pt x="1459180" y="88234"/>
                  <a:pt x="1458326" y="92752"/>
                  <a:pt x="1457190" y="95943"/>
                </a:cubicBezTo>
                <a:cubicBezTo>
                  <a:pt x="1456054" y="99134"/>
                  <a:pt x="1454518" y="101469"/>
                  <a:pt x="1452582" y="102946"/>
                </a:cubicBezTo>
                <a:cubicBezTo>
                  <a:pt x="1450798" y="104349"/>
                  <a:pt x="1448731" y="105411"/>
                  <a:pt x="1446381" y="106130"/>
                </a:cubicBezTo>
                <a:cubicBezTo>
                  <a:pt x="1444031" y="106850"/>
                  <a:pt x="1441297" y="107211"/>
                  <a:pt x="1438180" y="107214"/>
                </a:cubicBezTo>
                <a:cubicBezTo>
                  <a:pt x="1438202" y="105069"/>
                  <a:pt x="1438091" y="103157"/>
                  <a:pt x="1437846" y="101479"/>
                </a:cubicBezTo>
                <a:cubicBezTo>
                  <a:pt x="1437602" y="99801"/>
                  <a:pt x="1437091" y="98424"/>
                  <a:pt x="1436313" y="97346"/>
                </a:cubicBezTo>
                <a:cubicBezTo>
                  <a:pt x="1435510" y="96418"/>
                  <a:pt x="1434415" y="95607"/>
                  <a:pt x="1433029" y="94912"/>
                </a:cubicBezTo>
                <a:cubicBezTo>
                  <a:pt x="1431643" y="94217"/>
                  <a:pt x="1429982" y="93606"/>
                  <a:pt x="1428045" y="93078"/>
                </a:cubicBezTo>
                <a:lnTo>
                  <a:pt x="1428045" y="91345"/>
                </a:lnTo>
                <a:cubicBezTo>
                  <a:pt x="1429696" y="91484"/>
                  <a:pt x="1431596" y="91606"/>
                  <a:pt x="1433746" y="91712"/>
                </a:cubicBezTo>
                <a:cubicBezTo>
                  <a:pt x="1435896" y="91817"/>
                  <a:pt x="1437596" y="91873"/>
                  <a:pt x="1438847" y="91878"/>
                </a:cubicBezTo>
                <a:cubicBezTo>
                  <a:pt x="1439763" y="91884"/>
                  <a:pt x="1440497" y="91806"/>
                  <a:pt x="1441047" y="91645"/>
                </a:cubicBezTo>
                <a:cubicBezTo>
                  <a:pt x="1441597" y="91484"/>
                  <a:pt x="1442064" y="91206"/>
                  <a:pt x="1442447" y="90811"/>
                </a:cubicBezTo>
                <a:cubicBezTo>
                  <a:pt x="1443631" y="89820"/>
                  <a:pt x="1444531" y="86636"/>
                  <a:pt x="1445147" y="81260"/>
                </a:cubicBezTo>
                <a:cubicBezTo>
                  <a:pt x="1445764" y="75885"/>
                  <a:pt x="1446198" y="67867"/>
                  <a:pt x="1446448" y="57207"/>
                </a:cubicBezTo>
                <a:lnTo>
                  <a:pt x="1429512" y="57207"/>
                </a:lnTo>
                <a:cubicBezTo>
                  <a:pt x="1429653" y="64435"/>
                  <a:pt x="1429164" y="72219"/>
                  <a:pt x="1428045" y="80558"/>
                </a:cubicBezTo>
                <a:cubicBezTo>
                  <a:pt x="1426927" y="88898"/>
                  <a:pt x="1424334" y="97096"/>
                  <a:pt x="1420266" y="105154"/>
                </a:cubicBezTo>
                <a:cubicBezTo>
                  <a:pt x="1416199" y="113212"/>
                  <a:pt x="1409813" y="120432"/>
                  <a:pt x="1401109" y="126816"/>
                </a:cubicBezTo>
                <a:lnTo>
                  <a:pt x="1399908" y="125616"/>
                </a:lnTo>
                <a:cubicBezTo>
                  <a:pt x="1406092" y="115301"/>
                  <a:pt x="1410026" y="104160"/>
                  <a:pt x="1411710" y="92195"/>
                </a:cubicBezTo>
                <a:cubicBezTo>
                  <a:pt x="1413393" y="80230"/>
                  <a:pt x="1414127" y="68523"/>
                  <a:pt x="1413910" y="57074"/>
                </a:cubicBezTo>
                <a:lnTo>
                  <a:pt x="1413910" y="22003"/>
                </a:lnTo>
                <a:lnTo>
                  <a:pt x="1431912" y="28404"/>
                </a:lnTo>
                <a:lnTo>
                  <a:pt x="1466584" y="28404"/>
                </a:lnTo>
                <a:cubicBezTo>
                  <a:pt x="1466317" y="23941"/>
                  <a:pt x="1466117" y="19432"/>
                  <a:pt x="1465983" y="14877"/>
                </a:cubicBezTo>
                <a:cubicBezTo>
                  <a:pt x="1465850" y="10322"/>
                  <a:pt x="1465783" y="5697"/>
                  <a:pt x="1465783" y="1000"/>
                </a:cubicBezTo>
                <a:close/>
                <a:moveTo>
                  <a:pt x="1199083" y="1000"/>
                </a:moveTo>
                <a:lnTo>
                  <a:pt x="1219353" y="3014"/>
                </a:lnTo>
                <a:cubicBezTo>
                  <a:pt x="1219311" y="3913"/>
                  <a:pt x="1218927" y="4718"/>
                  <a:pt x="1218202" y="5430"/>
                </a:cubicBezTo>
                <a:cubicBezTo>
                  <a:pt x="1217477" y="6143"/>
                  <a:pt x="1216260" y="6644"/>
                  <a:pt x="1214552" y="6934"/>
                </a:cubicBezTo>
                <a:cubicBezTo>
                  <a:pt x="1214419" y="14157"/>
                  <a:pt x="1214552" y="21314"/>
                  <a:pt x="1214952" y="28404"/>
                </a:cubicBezTo>
                <a:lnTo>
                  <a:pt x="1234955" y="28404"/>
                </a:lnTo>
                <a:lnTo>
                  <a:pt x="1239755" y="22403"/>
                </a:lnTo>
                <a:cubicBezTo>
                  <a:pt x="1238955" y="22475"/>
                  <a:pt x="1238122" y="22431"/>
                  <a:pt x="1237255" y="22270"/>
                </a:cubicBezTo>
                <a:cubicBezTo>
                  <a:pt x="1236388" y="22108"/>
                  <a:pt x="1235488" y="21797"/>
                  <a:pt x="1234554" y="21336"/>
                </a:cubicBezTo>
                <a:cubicBezTo>
                  <a:pt x="1233377" y="18325"/>
                  <a:pt x="1231498" y="15380"/>
                  <a:pt x="1228920" y="12502"/>
                </a:cubicBezTo>
                <a:cubicBezTo>
                  <a:pt x="1226342" y="9624"/>
                  <a:pt x="1223731" y="7279"/>
                  <a:pt x="1221086" y="5467"/>
                </a:cubicBezTo>
                <a:lnTo>
                  <a:pt x="1222020" y="4401"/>
                </a:lnTo>
                <a:cubicBezTo>
                  <a:pt x="1229075" y="4053"/>
                  <a:pt x="1234448" y="4674"/>
                  <a:pt x="1238140" y="6263"/>
                </a:cubicBezTo>
                <a:cubicBezTo>
                  <a:pt x="1241832" y="7851"/>
                  <a:pt x="1244183" y="9825"/>
                  <a:pt x="1245193" y="12184"/>
                </a:cubicBezTo>
                <a:cubicBezTo>
                  <a:pt x="1246203" y="14543"/>
                  <a:pt x="1246213" y="16705"/>
                  <a:pt x="1245222" y="18669"/>
                </a:cubicBezTo>
                <a:cubicBezTo>
                  <a:pt x="1246814" y="19897"/>
                  <a:pt x="1248965" y="21608"/>
                  <a:pt x="1251673" y="23803"/>
                </a:cubicBezTo>
                <a:cubicBezTo>
                  <a:pt x="1254382" y="25998"/>
                  <a:pt x="1256899" y="28109"/>
                  <a:pt x="1259224" y="30137"/>
                </a:cubicBezTo>
                <a:cubicBezTo>
                  <a:pt x="1259077" y="30804"/>
                  <a:pt x="1258671" y="31304"/>
                  <a:pt x="1258007" y="31637"/>
                </a:cubicBezTo>
                <a:cubicBezTo>
                  <a:pt x="1257343" y="31971"/>
                  <a:pt x="1256504" y="32137"/>
                  <a:pt x="1255490" y="32137"/>
                </a:cubicBezTo>
                <a:lnTo>
                  <a:pt x="1215085" y="32137"/>
                </a:lnTo>
                <a:cubicBezTo>
                  <a:pt x="1215597" y="39302"/>
                  <a:pt x="1216474" y="46275"/>
                  <a:pt x="1217719" y="53057"/>
                </a:cubicBezTo>
                <a:cubicBezTo>
                  <a:pt x="1218964" y="59838"/>
                  <a:pt x="1220708" y="66245"/>
                  <a:pt x="1222953" y="72276"/>
                </a:cubicBezTo>
                <a:cubicBezTo>
                  <a:pt x="1225217" y="67459"/>
                  <a:pt x="1227190" y="62591"/>
                  <a:pt x="1228870" y="57674"/>
                </a:cubicBezTo>
                <a:cubicBezTo>
                  <a:pt x="1230551" y="52757"/>
                  <a:pt x="1231957" y="47889"/>
                  <a:pt x="1233088" y="43072"/>
                </a:cubicBezTo>
                <a:lnTo>
                  <a:pt x="1253890" y="50006"/>
                </a:lnTo>
                <a:cubicBezTo>
                  <a:pt x="1253660" y="50820"/>
                  <a:pt x="1253154" y="51459"/>
                  <a:pt x="1252373" y="51923"/>
                </a:cubicBezTo>
                <a:cubicBezTo>
                  <a:pt x="1251593" y="52387"/>
                  <a:pt x="1250320" y="52593"/>
                  <a:pt x="1248556" y="52540"/>
                </a:cubicBezTo>
                <a:cubicBezTo>
                  <a:pt x="1246439" y="58366"/>
                  <a:pt x="1243872" y="64183"/>
                  <a:pt x="1240855" y="69992"/>
                </a:cubicBezTo>
                <a:cubicBezTo>
                  <a:pt x="1237838" y="75801"/>
                  <a:pt x="1234271" y="81452"/>
                  <a:pt x="1230154" y="86944"/>
                </a:cubicBezTo>
                <a:cubicBezTo>
                  <a:pt x="1233888" y="92812"/>
                  <a:pt x="1238555" y="97879"/>
                  <a:pt x="1244156" y="102146"/>
                </a:cubicBezTo>
                <a:cubicBezTo>
                  <a:pt x="1245122" y="103091"/>
                  <a:pt x="1245922" y="103535"/>
                  <a:pt x="1246556" y="103480"/>
                </a:cubicBezTo>
                <a:cubicBezTo>
                  <a:pt x="1247189" y="103424"/>
                  <a:pt x="1247856" y="102802"/>
                  <a:pt x="1248556" y="101613"/>
                </a:cubicBezTo>
                <a:cubicBezTo>
                  <a:pt x="1249681" y="99835"/>
                  <a:pt x="1251031" y="97423"/>
                  <a:pt x="1252607" y="94379"/>
                </a:cubicBezTo>
                <a:cubicBezTo>
                  <a:pt x="1254182" y="91334"/>
                  <a:pt x="1255632" y="88322"/>
                  <a:pt x="1256957" y="85344"/>
                </a:cubicBezTo>
                <a:lnTo>
                  <a:pt x="1258291" y="85611"/>
                </a:lnTo>
                <a:lnTo>
                  <a:pt x="1255224" y="108147"/>
                </a:lnTo>
                <a:cubicBezTo>
                  <a:pt x="1257599" y="112039"/>
                  <a:pt x="1259016" y="115089"/>
                  <a:pt x="1259474" y="117298"/>
                </a:cubicBezTo>
                <a:cubicBezTo>
                  <a:pt x="1259933" y="119507"/>
                  <a:pt x="1259583" y="121124"/>
                  <a:pt x="1258424" y="122149"/>
                </a:cubicBezTo>
                <a:cubicBezTo>
                  <a:pt x="1256361" y="124034"/>
                  <a:pt x="1253908" y="124857"/>
                  <a:pt x="1251065" y="124618"/>
                </a:cubicBezTo>
                <a:cubicBezTo>
                  <a:pt x="1248222" y="124379"/>
                  <a:pt x="1245364" y="123504"/>
                  <a:pt x="1242491" y="121991"/>
                </a:cubicBezTo>
                <a:cubicBezTo>
                  <a:pt x="1239618" y="120478"/>
                  <a:pt x="1237106" y="118752"/>
                  <a:pt x="1234955" y="116815"/>
                </a:cubicBezTo>
                <a:cubicBezTo>
                  <a:pt x="1231893" y="114209"/>
                  <a:pt x="1229081" y="111420"/>
                  <a:pt x="1226520" y="108447"/>
                </a:cubicBezTo>
                <a:cubicBezTo>
                  <a:pt x="1223959" y="105474"/>
                  <a:pt x="1221614" y="102352"/>
                  <a:pt x="1219486" y="99079"/>
                </a:cubicBezTo>
                <a:cubicBezTo>
                  <a:pt x="1214171" y="104433"/>
                  <a:pt x="1208098" y="109294"/>
                  <a:pt x="1201267" y="113664"/>
                </a:cubicBezTo>
                <a:cubicBezTo>
                  <a:pt x="1194435" y="118034"/>
                  <a:pt x="1186729" y="121796"/>
                  <a:pt x="1178147" y="124949"/>
                </a:cubicBezTo>
                <a:lnTo>
                  <a:pt x="1177214" y="123349"/>
                </a:lnTo>
                <a:cubicBezTo>
                  <a:pt x="1184940" y="118779"/>
                  <a:pt x="1191824" y="113550"/>
                  <a:pt x="1197867" y="107664"/>
                </a:cubicBezTo>
                <a:cubicBezTo>
                  <a:pt x="1203909" y="101777"/>
                  <a:pt x="1209160" y="95448"/>
                  <a:pt x="1213618" y="88678"/>
                </a:cubicBezTo>
                <a:cubicBezTo>
                  <a:pt x="1209721" y="80455"/>
                  <a:pt x="1206715" y="71598"/>
                  <a:pt x="1204601" y="62108"/>
                </a:cubicBezTo>
                <a:cubicBezTo>
                  <a:pt x="1202487" y="52618"/>
                  <a:pt x="1201047" y="42628"/>
                  <a:pt x="1200284" y="32137"/>
                </a:cubicBezTo>
                <a:lnTo>
                  <a:pt x="1162812" y="32137"/>
                </a:lnTo>
                <a:lnTo>
                  <a:pt x="1162812" y="53473"/>
                </a:lnTo>
                <a:lnTo>
                  <a:pt x="1178547" y="53473"/>
                </a:lnTo>
                <a:lnTo>
                  <a:pt x="1186015" y="46006"/>
                </a:lnTo>
                <a:lnTo>
                  <a:pt x="1199483" y="57207"/>
                </a:lnTo>
                <a:cubicBezTo>
                  <a:pt x="1199025" y="57743"/>
                  <a:pt x="1198375" y="58205"/>
                  <a:pt x="1197533" y="58591"/>
                </a:cubicBezTo>
                <a:cubicBezTo>
                  <a:pt x="1196691" y="58977"/>
                  <a:pt x="1195608" y="59271"/>
                  <a:pt x="1194283" y="59474"/>
                </a:cubicBezTo>
                <a:cubicBezTo>
                  <a:pt x="1194036" y="68908"/>
                  <a:pt x="1193626" y="76547"/>
                  <a:pt x="1193053" y="82391"/>
                </a:cubicBezTo>
                <a:cubicBezTo>
                  <a:pt x="1192480" y="88234"/>
                  <a:pt x="1191626" y="92752"/>
                  <a:pt x="1190490" y="95943"/>
                </a:cubicBezTo>
                <a:cubicBezTo>
                  <a:pt x="1189354" y="99134"/>
                  <a:pt x="1187818" y="101469"/>
                  <a:pt x="1185882" y="102946"/>
                </a:cubicBezTo>
                <a:cubicBezTo>
                  <a:pt x="1184098" y="104349"/>
                  <a:pt x="1182031" y="105411"/>
                  <a:pt x="1179681" y="106130"/>
                </a:cubicBezTo>
                <a:cubicBezTo>
                  <a:pt x="1177331" y="106850"/>
                  <a:pt x="1174597" y="107211"/>
                  <a:pt x="1171480" y="107214"/>
                </a:cubicBezTo>
                <a:cubicBezTo>
                  <a:pt x="1171502" y="105069"/>
                  <a:pt x="1171391" y="103157"/>
                  <a:pt x="1171146" y="101479"/>
                </a:cubicBezTo>
                <a:cubicBezTo>
                  <a:pt x="1170902" y="99801"/>
                  <a:pt x="1170391" y="98424"/>
                  <a:pt x="1169613" y="97346"/>
                </a:cubicBezTo>
                <a:cubicBezTo>
                  <a:pt x="1168810" y="96418"/>
                  <a:pt x="1167716" y="95607"/>
                  <a:pt x="1166329" y="94912"/>
                </a:cubicBezTo>
                <a:cubicBezTo>
                  <a:pt x="1164943" y="94217"/>
                  <a:pt x="1163282" y="93606"/>
                  <a:pt x="1161345" y="93078"/>
                </a:cubicBezTo>
                <a:lnTo>
                  <a:pt x="1161345" y="91345"/>
                </a:lnTo>
                <a:cubicBezTo>
                  <a:pt x="1162996" y="91484"/>
                  <a:pt x="1164896" y="91606"/>
                  <a:pt x="1167046" y="91712"/>
                </a:cubicBezTo>
                <a:cubicBezTo>
                  <a:pt x="1169196" y="91817"/>
                  <a:pt x="1170896" y="91873"/>
                  <a:pt x="1172147" y="91878"/>
                </a:cubicBezTo>
                <a:cubicBezTo>
                  <a:pt x="1173063" y="91884"/>
                  <a:pt x="1173797" y="91806"/>
                  <a:pt x="1174347" y="91645"/>
                </a:cubicBezTo>
                <a:cubicBezTo>
                  <a:pt x="1174897" y="91484"/>
                  <a:pt x="1175364" y="91206"/>
                  <a:pt x="1175747" y="90811"/>
                </a:cubicBezTo>
                <a:cubicBezTo>
                  <a:pt x="1176931" y="89820"/>
                  <a:pt x="1177831" y="86636"/>
                  <a:pt x="1178447" y="81260"/>
                </a:cubicBezTo>
                <a:cubicBezTo>
                  <a:pt x="1179064" y="75885"/>
                  <a:pt x="1179498" y="67867"/>
                  <a:pt x="1179748" y="57207"/>
                </a:cubicBezTo>
                <a:lnTo>
                  <a:pt x="1162812" y="57207"/>
                </a:lnTo>
                <a:cubicBezTo>
                  <a:pt x="1162953" y="64435"/>
                  <a:pt x="1162464" y="72219"/>
                  <a:pt x="1161345" y="80558"/>
                </a:cubicBezTo>
                <a:cubicBezTo>
                  <a:pt x="1160227" y="88898"/>
                  <a:pt x="1157634" y="97096"/>
                  <a:pt x="1153566" y="105154"/>
                </a:cubicBezTo>
                <a:cubicBezTo>
                  <a:pt x="1149499" y="113212"/>
                  <a:pt x="1143113" y="120432"/>
                  <a:pt x="1134409" y="126816"/>
                </a:cubicBezTo>
                <a:lnTo>
                  <a:pt x="1133208" y="125616"/>
                </a:lnTo>
                <a:cubicBezTo>
                  <a:pt x="1139392" y="115301"/>
                  <a:pt x="1143326" y="104160"/>
                  <a:pt x="1145010" y="92195"/>
                </a:cubicBezTo>
                <a:cubicBezTo>
                  <a:pt x="1146693" y="80230"/>
                  <a:pt x="1147427" y="68523"/>
                  <a:pt x="1147210" y="57074"/>
                </a:cubicBezTo>
                <a:lnTo>
                  <a:pt x="1147210" y="22003"/>
                </a:lnTo>
                <a:lnTo>
                  <a:pt x="1165212" y="28404"/>
                </a:lnTo>
                <a:lnTo>
                  <a:pt x="1199883" y="28404"/>
                </a:lnTo>
                <a:cubicBezTo>
                  <a:pt x="1199617" y="23941"/>
                  <a:pt x="1199417" y="19432"/>
                  <a:pt x="1199283" y="14877"/>
                </a:cubicBezTo>
                <a:cubicBezTo>
                  <a:pt x="1199150" y="10322"/>
                  <a:pt x="1199083" y="5697"/>
                  <a:pt x="1199083" y="1000"/>
                </a:cubicBezTo>
                <a:close/>
                <a:moveTo>
                  <a:pt x="30004" y="934"/>
                </a:moveTo>
                <a:lnTo>
                  <a:pt x="50540" y="7868"/>
                </a:lnTo>
                <a:cubicBezTo>
                  <a:pt x="50281" y="8746"/>
                  <a:pt x="49731" y="9424"/>
                  <a:pt x="48890" y="9901"/>
                </a:cubicBezTo>
                <a:cubicBezTo>
                  <a:pt x="48048" y="10379"/>
                  <a:pt x="46864" y="10590"/>
                  <a:pt x="45339" y="10535"/>
                </a:cubicBezTo>
                <a:cubicBezTo>
                  <a:pt x="43408" y="15341"/>
                  <a:pt x="41336" y="19964"/>
                  <a:pt x="39122" y="24403"/>
                </a:cubicBezTo>
                <a:cubicBezTo>
                  <a:pt x="36907" y="28843"/>
                  <a:pt x="34535" y="33065"/>
                  <a:pt x="32004" y="37071"/>
                </a:cubicBezTo>
                <a:lnTo>
                  <a:pt x="39472" y="39872"/>
                </a:lnTo>
                <a:cubicBezTo>
                  <a:pt x="39219" y="40536"/>
                  <a:pt x="38758" y="41075"/>
                  <a:pt x="38088" y="41489"/>
                </a:cubicBezTo>
                <a:cubicBezTo>
                  <a:pt x="37419" y="41903"/>
                  <a:pt x="36457" y="42208"/>
                  <a:pt x="35204" y="42405"/>
                </a:cubicBezTo>
                <a:lnTo>
                  <a:pt x="35204" y="121615"/>
                </a:lnTo>
                <a:cubicBezTo>
                  <a:pt x="34999" y="122265"/>
                  <a:pt x="33677" y="123132"/>
                  <a:pt x="31237" y="124216"/>
                </a:cubicBezTo>
                <a:cubicBezTo>
                  <a:pt x="28798" y="125299"/>
                  <a:pt x="26076" y="125899"/>
                  <a:pt x="23070" y="126016"/>
                </a:cubicBezTo>
                <a:lnTo>
                  <a:pt x="20136" y="126016"/>
                </a:lnTo>
                <a:lnTo>
                  <a:pt x="20136" y="53340"/>
                </a:lnTo>
                <a:cubicBezTo>
                  <a:pt x="17263" y="56677"/>
                  <a:pt x="14274" y="59805"/>
                  <a:pt x="11168" y="62725"/>
                </a:cubicBezTo>
                <a:cubicBezTo>
                  <a:pt x="8062" y="65644"/>
                  <a:pt x="4873" y="68339"/>
                  <a:pt x="1600" y="70809"/>
                </a:cubicBezTo>
                <a:lnTo>
                  <a:pt x="0" y="69609"/>
                </a:lnTo>
                <a:cubicBezTo>
                  <a:pt x="6001" y="61205"/>
                  <a:pt x="11702" y="50976"/>
                  <a:pt x="17102" y="38922"/>
                </a:cubicBezTo>
                <a:cubicBezTo>
                  <a:pt x="22503" y="26867"/>
                  <a:pt x="26803" y="14205"/>
                  <a:pt x="30004" y="934"/>
                </a:cubicBezTo>
                <a:close/>
                <a:moveTo>
                  <a:pt x="62941" y="867"/>
                </a:moveTo>
                <a:lnTo>
                  <a:pt x="84277" y="2881"/>
                </a:lnTo>
                <a:cubicBezTo>
                  <a:pt x="84097" y="3960"/>
                  <a:pt x="83624" y="4811"/>
                  <a:pt x="82860" y="5434"/>
                </a:cubicBezTo>
                <a:cubicBezTo>
                  <a:pt x="82097" y="6056"/>
                  <a:pt x="80924" y="6468"/>
                  <a:pt x="79343" y="6668"/>
                </a:cubicBezTo>
                <a:cubicBezTo>
                  <a:pt x="79285" y="12396"/>
                  <a:pt x="79235" y="17941"/>
                  <a:pt x="79193" y="23303"/>
                </a:cubicBezTo>
                <a:cubicBezTo>
                  <a:pt x="79152" y="28665"/>
                  <a:pt x="79068" y="33877"/>
                  <a:pt x="78943" y="38938"/>
                </a:cubicBezTo>
                <a:lnTo>
                  <a:pt x="102280" y="38938"/>
                </a:lnTo>
                <a:lnTo>
                  <a:pt x="110681" y="27870"/>
                </a:lnTo>
                <a:cubicBezTo>
                  <a:pt x="110762" y="27930"/>
                  <a:pt x="111651" y="28640"/>
                  <a:pt x="113350" y="29999"/>
                </a:cubicBezTo>
                <a:cubicBezTo>
                  <a:pt x="115049" y="31358"/>
                  <a:pt x="117070" y="33006"/>
                  <a:pt x="119413" y="34943"/>
                </a:cubicBezTo>
                <a:cubicBezTo>
                  <a:pt x="121756" y="36880"/>
                  <a:pt x="123935" y="38745"/>
                  <a:pt x="125949" y="40539"/>
                </a:cubicBezTo>
                <a:cubicBezTo>
                  <a:pt x="125744" y="41269"/>
                  <a:pt x="125321" y="41808"/>
                  <a:pt x="124681" y="42155"/>
                </a:cubicBezTo>
                <a:cubicBezTo>
                  <a:pt x="124040" y="42503"/>
                  <a:pt x="123214" y="42675"/>
                  <a:pt x="122202" y="42672"/>
                </a:cubicBezTo>
                <a:lnTo>
                  <a:pt x="94945" y="42672"/>
                </a:lnTo>
                <a:lnTo>
                  <a:pt x="94945" y="44806"/>
                </a:lnTo>
                <a:lnTo>
                  <a:pt x="94945" y="104680"/>
                </a:lnTo>
                <a:cubicBezTo>
                  <a:pt x="94901" y="105736"/>
                  <a:pt x="95123" y="106491"/>
                  <a:pt x="95612" y="106947"/>
                </a:cubicBezTo>
                <a:cubicBezTo>
                  <a:pt x="96101" y="107402"/>
                  <a:pt x="97123" y="107625"/>
                  <a:pt x="98679" y="107614"/>
                </a:cubicBezTo>
                <a:lnTo>
                  <a:pt x="105880" y="107614"/>
                </a:lnTo>
                <a:cubicBezTo>
                  <a:pt x="107291" y="107616"/>
                  <a:pt x="108569" y="107611"/>
                  <a:pt x="109714" y="107597"/>
                </a:cubicBezTo>
                <a:cubicBezTo>
                  <a:pt x="110858" y="107583"/>
                  <a:pt x="111803" y="107544"/>
                  <a:pt x="112548" y="107480"/>
                </a:cubicBezTo>
                <a:cubicBezTo>
                  <a:pt x="113142" y="107436"/>
                  <a:pt x="113653" y="107291"/>
                  <a:pt x="114081" y="107047"/>
                </a:cubicBezTo>
                <a:cubicBezTo>
                  <a:pt x="114509" y="106802"/>
                  <a:pt x="114887" y="106325"/>
                  <a:pt x="115215" y="105613"/>
                </a:cubicBezTo>
                <a:cubicBezTo>
                  <a:pt x="115898" y="104291"/>
                  <a:pt x="116731" y="101868"/>
                  <a:pt x="117715" y="98346"/>
                </a:cubicBezTo>
                <a:cubicBezTo>
                  <a:pt x="118698" y="94823"/>
                  <a:pt x="119732" y="90934"/>
                  <a:pt x="120815" y="86678"/>
                </a:cubicBezTo>
                <a:lnTo>
                  <a:pt x="122341" y="86678"/>
                </a:lnTo>
                <a:lnTo>
                  <a:pt x="122749" y="106680"/>
                </a:lnTo>
                <a:cubicBezTo>
                  <a:pt x="124635" y="107464"/>
                  <a:pt x="125897" y="108364"/>
                  <a:pt x="126533" y="109380"/>
                </a:cubicBezTo>
                <a:cubicBezTo>
                  <a:pt x="127169" y="110397"/>
                  <a:pt x="127463" y="111631"/>
                  <a:pt x="127416" y="113081"/>
                </a:cubicBezTo>
                <a:cubicBezTo>
                  <a:pt x="127578" y="116015"/>
                  <a:pt x="125985" y="118215"/>
                  <a:pt x="122637" y="119682"/>
                </a:cubicBezTo>
                <a:cubicBezTo>
                  <a:pt x="119290" y="121149"/>
                  <a:pt x="113215" y="121882"/>
                  <a:pt x="104413" y="121882"/>
                </a:cubicBezTo>
                <a:lnTo>
                  <a:pt x="94545" y="121882"/>
                </a:lnTo>
                <a:cubicBezTo>
                  <a:pt x="88695" y="121971"/>
                  <a:pt x="84794" y="121060"/>
                  <a:pt x="82844" y="119148"/>
                </a:cubicBezTo>
                <a:cubicBezTo>
                  <a:pt x="80894" y="117237"/>
                  <a:pt x="79993" y="113792"/>
                  <a:pt x="80143" y="108814"/>
                </a:cubicBezTo>
                <a:lnTo>
                  <a:pt x="80143" y="42672"/>
                </a:lnTo>
                <a:lnTo>
                  <a:pt x="78810" y="42672"/>
                </a:lnTo>
                <a:cubicBezTo>
                  <a:pt x="78505" y="54807"/>
                  <a:pt x="77219" y="66008"/>
                  <a:pt x="74953" y="76276"/>
                </a:cubicBezTo>
                <a:cubicBezTo>
                  <a:pt x="72687" y="86544"/>
                  <a:pt x="68605" y="95879"/>
                  <a:pt x="62709" y="104280"/>
                </a:cubicBezTo>
                <a:cubicBezTo>
                  <a:pt x="56813" y="112681"/>
                  <a:pt x="48267" y="120148"/>
                  <a:pt x="37071" y="126683"/>
                </a:cubicBezTo>
                <a:lnTo>
                  <a:pt x="35605" y="124682"/>
                </a:lnTo>
                <a:cubicBezTo>
                  <a:pt x="42896" y="117494"/>
                  <a:pt x="48479" y="109705"/>
                  <a:pt x="52352" y="101316"/>
                </a:cubicBezTo>
                <a:cubicBezTo>
                  <a:pt x="56226" y="92928"/>
                  <a:pt x="58914" y="83865"/>
                  <a:pt x="60418" y="74128"/>
                </a:cubicBezTo>
                <a:cubicBezTo>
                  <a:pt x="61921" y="64391"/>
                  <a:pt x="62762" y="53906"/>
                  <a:pt x="62941" y="42672"/>
                </a:cubicBezTo>
                <a:lnTo>
                  <a:pt x="42139" y="42672"/>
                </a:lnTo>
                <a:lnTo>
                  <a:pt x="41072" y="38938"/>
                </a:lnTo>
                <a:lnTo>
                  <a:pt x="62941" y="38938"/>
                </a:lnTo>
                <a:cubicBezTo>
                  <a:pt x="63000" y="33014"/>
                  <a:pt x="63016" y="26894"/>
                  <a:pt x="62991" y="20578"/>
                </a:cubicBezTo>
                <a:cubicBezTo>
                  <a:pt x="62966" y="14262"/>
                  <a:pt x="62950" y="7691"/>
                  <a:pt x="62941" y="867"/>
                </a:cubicBezTo>
                <a:close/>
                <a:moveTo>
                  <a:pt x="856012" y="734"/>
                </a:moveTo>
                <a:lnTo>
                  <a:pt x="874681" y="2480"/>
                </a:lnTo>
                <a:cubicBezTo>
                  <a:pt x="874581" y="3363"/>
                  <a:pt x="874214" y="4102"/>
                  <a:pt x="873581" y="4698"/>
                </a:cubicBezTo>
                <a:cubicBezTo>
                  <a:pt x="872947" y="5293"/>
                  <a:pt x="871847" y="5727"/>
                  <a:pt x="870280" y="6001"/>
                </a:cubicBezTo>
                <a:lnTo>
                  <a:pt x="870280" y="22136"/>
                </a:lnTo>
                <a:lnTo>
                  <a:pt x="872147" y="22136"/>
                </a:lnTo>
                <a:lnTo>
                  <a:pt x="879081" y="12535"/>
                </a:lnTo>
                <a:cubicBezTo>
                  <a:pt x="879301" y="12688"/>
                  <a:pt x="880762" y="13882"/>
                  <a:pt x="883465" y="16119"/>
                </a:cubicBezTo>
                <a:cubicBezTo>
                  <a:pt x="886168" y="18355"/>
                  <a:pt x="888797" y="20717"/>
                  <a:pt x="891350" y="23203"/>
                </a:cubicBezTo>
                <a:lnTo>
                  <a:pt x="890950" y="21736"/>
                </a:lnTo>
                <a:lnTo>
                  <a:pt x="910152" y="21736"/>
                </a:lnTo>
                <a:lnTo>
                  <a:pt x="910152" y="1000"/>
                </a:lnTo>
                <a:lnTo>
                  <a:pt x="929888" y="2746"/>
                </a:lnTo>
                <a:cubicBezTo>
                  <a:pt x="929791" y="3699"/>
                  <a:pt x="929385" y="4499"/>
                  <a:pt x="928671" y="5148"/>
                </a:cubicBezTo>
                <a:cubicBezTo>
                  <a:pt x="927957" y="5796"/>
                  <a:pt x="926718" y="6258"/>
                  <a:pt x="924954" y="6534"/>
                </a:cubicBezTo>
                <a:lnTo>
                  <a:pt x="924954" y="21736"/>
                </a:lnTo>
                <a:lnTo>
                  <a:pt x="932155" y="21736"/>
                </a:lnTo>
                <a:lnTo>
                  <a:pt x="939622" y="12002"/>
                </a:lnTo>
                <a:cubicBezTo>
                  <a:pt x="939694" y="12054"/>
                  <a:pt x="940469" y="12690"/>
                  <a:pt x="941949" y="13908"/>
                </a:cubicBezTo>
                <a:cubicBezTo>
                  <a:pt x="943428" y="15126"/>
                  <a:pt x="945181" y="16611"/>
                  <a:pt x="947209" y="18363"/>
                </a:cubicBezTo>
                <a:cubicBezTo>
                  <a:pt x="949236" y="20115"/>
                  <a:pt x="951108" y="21817"/>
                  <a:pt x="952824" y="23470"/>
                </a:cubicBezTo>
                <a:cubicBezTo>
                  <a:pt x="952674" y="24200"/>
                  <a:pt x="952274" y="24739"/>
                  <a:pt x="951624" y="25087"/>
                </a:cubicBezTo>
                <a:cubicBezTo>
                  <a:pt x="950974" y="25434"/>
                  <a:pt x="950174" y="25606"/>
                  <a:pt x="949224" y="25603"/>
                </a:cubicBezTo>
                <a:lnTo>
                  <a:pt x="927621" y="25603"/>
                </a:lnTo>
                <a:cubicBezTo>
                  <a:pt x="930852" y="31179"/>
                  <a:pt x="934958" y="35996"/>
                  <a:pt x="939939" y="40055"/>
                </a:cubicBezTo>
                <a:cubicBezTo>
                  <a:pt x="944920" y="44114"/>
                  <a:pt x="950193" y="47164"/>
                  <a:pt x="955758" y="49206"/>
                </a:cubicBezTo>
                <a:lnTo>
                  <a:pt x="955491" y="50673"/>
                </a:lnTo>
                <a:cubicBezTo>
                  <a:pt x="952810" y="51345"/>
                  <a:pt x="950538" y="52801"/>
                  <a:pt x="948673" y="55040"/>
                </a:cubicBezTo>
                <a:cubicBezTo>
                  <a:pt x="946809" y="57279"/>
                  <a:pt x="945437" y="60269"/>
                  <a:pt x="944556" y="64008"/>
                </a:cubicBezTo>
                <a:cubicBezTo>
                  <a:pt x="939781" y="59808"/>
                  <a:pt x="935797" y="54607"/>
                  <a:pt x="932605" y="48406"/>
                </a:cubicBezTo>
                <a:cubicBezTo>
                  <a:pt x="929413" y="42205"/>
                  <a:pt x="926862" y="35004"/>
                  <a:pt x="924954" y="26803"/>
                </a:cubicBezTo>
                <a:lnTo>
                  <a:pt x="924954" y="62675"/>
                </a:lnTo>
                <a:cubicBezTo>
                  <a:pt x="924798" y="63425"/>
                  <a:pt x="923476" y="64258"/>
                  <a:pt x="920987" y="65175"/>
                </a:cubicBezTo>
                <a:cubicBezTo>
                  <a:pt x="918497" y="66092"/>
                  <a:pt x="915775" y="66592"/>
                  <a:pt x="912819" y="66675"/>
                </a:cubicBezTo>
                <a:lnTo>
                  <a:pt x="910152" y="66675"/>
                </a:lnTo>
                <a:lnTo>
                  <a:pt x="910152" y="43472"/>
                </a:lnTo>
                <a:cubicBezTo>
                  <a:pt x="903084" y="50562"/>
                  <a:pt x="894283" y="56518"/>
                  <a:pt x="883749" y="61341"/>
                </a:cubicBezTo>
                <a:lnTo>
                  <a:pt x="882682" y="59474"/>
                </a:lnTo>
                <a:cubicBezTo>
                  <a:pt x="888210" y="55096"/>
                  <a:pt x="892889" y="50017"/>
                  <a:pt x="896717" y="44239"/>
                </a:cubicBezTo>
                <a:cubicBezTo>
                  <a:pt x="900545" y="38460"/>
                  <a:pt x="903557" y="32249"/>
                  <a:pt x="905751" y="25603"/>
                </a:cubicBezTo>
                <a:lnTo>
                  <a:pt x="892016" y="25603"/>
                </a:lnTo>
                <a:lnTo>
                  <a:pt x="891616" y="24403"/>
                </a:lnTo>
                <a:cubicBezTo>
                  <a:pt x="891402" y="24873"/>
                  <a:pt x="890997" y="25234"/>
                  <a:pt x="890400" y="25487"/>
                </a:cubicBezTo>
                <a:cubicBezTo>
                  <a:pt x="889802" y="25739"/>
                  <a:pt x="889097" y="25867"/>
                  <a:pt x="888283" y="25870"/>
                </a:cubicBezTo>
                <a:lnTo>
                  <a:pt x="870280" y="25870"/>
                </a:lnTo>
                <a:lnTo>
                  <a:pt x="870280" y="31204"/>
                </a:lnTo>
                <a:cubicBezTo>
                  <a:pt x="877747" y="32266"/>
                  <a:pt x="882983" y="34117"/>
                  <a:pt x="885989" y="36757"/>
                </a:cubicBezTo>
                <a:cubicBezTo>
                  <a:pt x="888994" y="39396"/>
                  <a:pt x="890376" y="42052"/>
                  <a:pt x="890133" y="44722"/>
                </a:cubicBezTo>
                <a:cubicBezTo>
                  <a:pt x="889890" y="47393"/>
                  <a:pt x="888630" y="49307"/>
                  <a:pt x="886351" y="50463"/>
                </a:cubicBezTo>
                <a:cubicBezTo>
                  <a:pt x="884073" y="51619"/>
                  <a:pt x="881383" y="51244"/>
                  <a:pt x="878281" y="49340"/>
                </a:cubicBezTo>
                <a:cubicBezTo>
                  <a:pt x="877773" y="46828"/>
                  <a:pt x="876789" y="44283"/>
                  <a:pt x="875331" y="41705"/>
                </a:cubicBezTo>
                <a:cubicBezTo>
                  <a:pt x="873872" y="39127"/>
                  <a:pt x="872189" y="36782"/>
                  <a:pt x="870280" y="34671"/>
                </a:cubicBezTo>
                <a:lnTo>
                  <a:pt x="870280" y="62808"/>
                </a:lnTo>
                <a:cubicBezTo>
                  <a:pt x="870133" y="63558"/>
                  <a:pt x="868861" y="64391"/>
                  <a:pt x="866463" y="65308"/>
                </a:cubicBezTo>
                <a:cubicBezTo>
                  <a:pt x="864066" y="66225"/>
                  <a:pt x="861426" y="66725"/>
                  <a:pt x="858546" y="66808"/>
                </a:cubicBezTo>
                <a:lnTo>
                  <a:pt x="856012" y="66808"/>
                </a:lnTo>
                <a:lnTo>
                  <a:pt x="856012" y="44406"/>
                </a:lnTo>
                <a:cubicBezTo>
                  <a:pt x="852731" y="48406"/>
                  <a:pt x="848992" y="52140"/>
                  <a:pt x="844794" y="55607"/>
                </a:cubicBezTo>
                <a:cubicBezTo>
                  <a:pt x="840596" y="59074"/>
                  <a:pt x="836023" y="62275"/>
                  <a:pt x="831075" y="65208"/>
                </a:cubicBezTo>
                <a:lnTo>
                  <a:pt x="829609" y="63341"/>
                </a:lnTo>
                <a:cubicBezTo>
                  <a:pt x="834618" y="58338"/>
                  <a:pt x="838901" y="52609"/>
                  <a:pt x="842460" y="46156"/>
                </a:cubicBezTo>
                <a:cubicBezTo>
                  <a:pt x="846019" y="39702"/>
                  <a:pt x="848803" y="32940"/>
                  <a:pt x="850811" y="25870"/>
                </a:cubicBezTo>
                <a:lnTo>
                  <a:pt x="833476" y="25870"/>
                </a:lnTo>
                <a:lnTo>
                  <a:pt x="832409" y="22136"/>
                </a:lnTo>
                <a:lnTo>
                  <a:pt x="856012" y="22136"/>
                </a:lnTo>
                <a:close/>
                <a:moveTo>
                  <a:pt x="987362" y="534"/>
                </a:moveTo>
                <a:lnTo>
                  <a:pt x="1006831" y="2534"/>
                </a:lnTo>
                <a:cubicBezTo>
                  <a:pt x="1006675" y="3339"/>
                  <a:pt x="1006286" y="4028"/>
                  <a:pt x="1005664" y="4601"/>
                </a:cubicBezTo>
                <a:cubicBezTo>
                  <a:pt x="1005042" y="5173"/>
                  <a:pt x="1003919" y="5595"/>
                  <a:pt x="1002297" y="5868"/>
                </a:cubicBezTo>
                <a:lnTo>
                  <a:pt x="1002297" y="23470"/>
                </a:lnTo>
                <a:lnTo>
                  <a:pt x="1004830" y="23470"/>
                </a:lnTo>
                <a:lnTo>
                  <a:pt x="1012031" y="12802"/>
                </a:lnTo>
                <a:cubicBezTo>
                  <a:pt x="1012105" y="12862"/>
                  <a:pt x="1012892" y="13557"/>
                  <a:pt x="1014392" y="14886"/>
                </a:cubicBezTo>
                <a:cubicBezTo>
                  <a:pt x="1015893" y="16215"/>
                  <a:pt x="1017667" y="17819"/>
                  <a:pt x="1019716" y="19696"/>
                </a:cubicBezTo>
                <a:cubicBezTo>
                  <a:pt x="1021765" y="21574"/>
                  <a:pt x="1023648" y="23365"/>
                  <a:pt x="1025366" y="25070"/>
                </a:cubicBezTo>
                <a:cubicBezTo>
                  <a:pt x="1025158" y="25801"/>
                  <a:pt x="1024741" y="26340"/>
                  <a:pt x="1024116" y="26687"/>
                </a:cubicBezTo>
                <a:cubicBezTo>
                  <a:pt x="1023491" y="27034"/>
                  <a:pt x="1022708" y="27206"/>
                  <a:pt x="1021766" y="27204"/>
                </a:cubicBezTo>
                <a:lnTo>
                  <a:pt x="1002297" y="27204"/>
                </a:lnTo>
                <a:lnTo>
                  <a:pt x="1002297" y="37206"/>
                </a:lnTo>
                <a:cubicBezTo>
                  <a:pt x="1010214" y="39237"/>
                  <a:pt x="1015690" y="41901"/>
                  <a:pt x="1018726" y="45199"/>
                </a:cubicBezTo>
                <a:cubicBezTo>
                  <a:pt x="1021761" y="48497"/>
                  <a:pt x="1023058" y="51645"/>
                  <a:pt x="1022616" y="54643"/>
                </a:cubicBezTo>
                <a:cubicBezTo>
                  <a:pt x="1022174" y="57641"/>
                  <a:pt x="1020695" y="59705"/>
                  <a:pt x="1018180" y="60836"/>
                </a:cubicBezTo>
                <a:cubicBezTo>
                  <a:pt x="1015665" y="61967"/>
                  <a:pt x="1012815" y="61381"/>
                  <a:pt x="1009631" y="59077"/>
                </a:cubicBezTo>
                <a:cubicBezTo>
                  <a:pt x="1009325" y="55902"/>
                  <a:pt x="1008503" y="52751"/>
                  <a:pt x="1007164" y="49625"/>
                </a:cubicBezTo>
                <a:cubicBezTo>
                  <a:pt x="1005825" y="46499"/>
                  <a:pt x="1004203" y="43649"/>
                  <a:pt x="1002297" y="41073"/>
                </a:cubicBezTo>
                <a:lnTo>
                  <a:pt x="1002297" y="77081"/>
                </a:lnTo>
                <a:cubicBezTo>
                  <a:pt x="1002141" y="77912"/>
                  <a:pt x="1000819" y="78851"/>
                  <a:pt x="998330" y="79899"/>
                </a:cubicBezTo>
                <a:cubicBezTo>
                  <a:pt x="995840" y="80946"/>
                  <a:pt x="993118" y="81519"/>
                  <a:pt x="990162" y="81616"/>
                </a:cubicBezTo>
                <a:lnTo>
                  <a:pt x="987362" y="81616"/>
                </a:lnTo>
                <a:lnTo>
                  <a:pt x="987362" y="53209"/>
                </a:lnTo>
                <a:cubicBezTo>
                  <a:pt x="984217" y="57682"/>
                  <a:pt x="980639" y="61872"/>
                  <a:pt x="976627" y="65779"/>
                </a:cubicBezTo>
                <a:cubicBezTo>
                  <a:pt x="972615" y="69685"/>
                  <a:pt x="968237" y="73275"/>
                  <a:pt x="963492" y="76548"/>
                </a:cubicBezTo>
                <a:lnTo>
                  <a:pt x="962025" y="74948"/>
                </a:lnTo>
                <a:cubicBezTo>
                  <a:pt x="967162" y="68557"/>
                  <a:pt x="971490" y="61200"/>
                  <a:pt x="975010" y="52876"/>
                </a:cubicBezTo>
                <a:cubicBezTo>
                  <a:pt x="978530" y="44552"/>
                  <a:pt x="981225" y="35994"/>
                  <a:pt x="983094" y="27204"/>
                </a:cubicBezTo>
                <a:lnTo>
                  <a:pt x="965092" y="27204"/>
                </a:lnTo>
                <a:lnTo>
                  <a:pt x="964025" y="23470"/>
                </a:lnTo>
                <a:lnTo>
                  <a:pt x="987362" y="23470"/>
                </a:lnTo>
                <a:close/>
                <a:moveTo>
                  <a:pt x="227762" y="400"/>
                </a:moveTo>
                <a:lnTo>
                  <a:pt x="241897" y="14802"/>
                </a:lnTo>
                <a:cubicBezTo>
                  <a:pt x="241152" y="15477"/>
                  <a:pt x="240041" y="15794"/>
                  <a:pt x="238563" y="15752"/>
                </a:cubicBezTo>
                <a:cubicBezTo>
                  <a:pt x="237085" y="15710"/>
                  <a:pt x="235307" y="15260"/>
                  <a:pt x="233229" y="14402"/>
                </a:cubicBezTo>
                <a:cubicBezTo>
                  <a:pt x="229084" y="15002"/>
                  <a:pt x="224606" y="15569"/>
                  <a:pt x="219794" y="16102"/>
                </a:cubicBezTo>
                <a:cubicBezTo>
                  <a:pt x="214983" y="16636"/>
                  <a:pt x="209904" y="17136"/>
                  <a:pt x="204559" y="17602"/>
                </a:cubicBezTo>
                <a:lnTo>
                  <a:pt x="204559" y="31071"/>
                </a:lnTo>
                <a:lnTo>
                  <a:pt x="234163" y="31071"/>
                </a:lnTo>
                <a:lnTo>
                  <a:pt x="242430" y="20803"/>
                </a:lnTo>
                <a:cubicBezTo>
                  <a:pt x="242510" y="20858"/>
                  <a:pt x="243388" y="21518"/>
                  <a:pt x="245063" y="22783"/>
                </a:cubicBezTo>
                <a:cubicBezTo>
                  <a:pt x="246738" y="24048"/>
                  <a:pt x="248732" y="25588"/>
                  <a:pt x="251044" y="27401"/>
                </a:cubicBezTo>
                <a:cubicBezTo>
                  <a:pt x="253356" y="29214"/>
                  <a:pt x="255508" y="30971"/>
                  <a:pt x="257499" y="32671"/>
                </a:cubicBezTo>
                <a:cubicBezTo>
                  <a:pt x="257352" y="33402"/>
                  <a:pt x="256946" y="33940"/>
                  <a:pt x="256282" y="34288"/>
                </a:cubicBezTo>
                <a:cubicBezTo>
                  <a:pt x="255618" y="34635"/>
                  <a:pt x="254779" y="34807"/>
                  <a:pt x="253765" y="34804"/>
                </a:cubicBezTo>
                <a:lnTo>
                  <a:pt x="209760" y="34804"/>
                </a:lnTo>
                <a:cubicBezTo>
                  <a:pt x="213699" y="38188"/>
                  <a:pt x="218444" y="41171"/>
                  <a:pt x="223994" y="43754"/>
                </a:cubicBezTo>
                <a:cubicBezTo>
                  <a:pt x="229543" y="46337"/>
                  <a:pt x="235463" y="48490"/>
                  <a:pt x="241754" y="50214"/>
                </a:cubicBezTo>
                <a:cubicBezTo>
                  <a:pt x="248044" y="51937"/>
                  <a:pt x="254271" y="53202"/>
                  <a:pt x="260433" y="54007"/>
                </a:cubicBezTo>
                <a:lnTo>
                  <a:pt x="260299" y="55474"/>
                </a:lnTo>
                <a:cubicBezTo>
                  <a:pt x="257343" y="56299"/>
                  <a:pt x="254854" y="57916"/>
                  <a:pt x="252832" y="60324"/>
                </a:cubicBezTo>
                <a:cubicBezTo>
                  <a:pt x="250809" y="62733"/>
                  <a:pt x="249387" y="65783"/>
                  <a:pt x="248565" y="69475"/>
                </a:cubicBezTo>
                <a:cubicBezTo>
                  <a:pt x="238944" y="66206"/>
                  <a:pt x="230548" y="61677"/>
                  <a:pt x="223378" y="55890"/>
                </a:cubicBezTo>
                <a:cubicBezTo>
                  <a:pt x="216208" y="50104"/>
                  <a:pt x="210379" y="43075"/>
                  <a:pt x="205893" y="34804"/>
                </a:cubicBezTo>
                <a:lnTo>
                  <a:pt x="204559" y="34804"/>
                </a:lnTo>
                <a:lnTo>
                  <a:pt x="204559" y="61208"/>
                </a:lnTo>
                <a:cubicBezTo>
                  <a:pt x="204462" y="61638"/>
                  <a:pt x="203289" y="62277"/>
                  <a:pt x="201042" y="63125"/>
                </a:cubicBezTo>
                <a:cubicBezTo>
                  <a:pt x="198795" y="63972"/>
                  <a:pt x="195655" y="64444"/>
                  <a:pt x="191624" y="64542"/>
                </a:cubicBezTo>
                <a:lnTo>
                  <a:pt x="188824" y="64542"/>
                </a:lnTo>
                <a:lnTo>
                  <a:pt x="188824" y="43739"/>
                </a:lnTo>
                <a:cubicBezTo>
                  <a:pt x="182103" y="50020"/>
                  <a:pt x="174141" y="55560"/>
                  <a:pt x="164937" y="60358"/>
                </a:cubicBezTo>
                <a:cubicBezTo>
                  <a:pt x="155733" y="65155"/>
                  <a:pt x="145604" y="69128"/>
                  <a:pt x="134550" y="72276"/>
                </a:cubicBezTo>
                <a:lnTo>
                  <a:pt x="133483" y="70542"/>
                </a:lnTo>
                <a:cubicBezTo>
                  <a:pt x="142696" y="66119"/>
                  <a:pt x="151041" y="60797"/>
                  <a:pt x="158520" y="54574"/>
                </a:cubicBezTo>
                <a:cubicBezTo>
                  <a:pt x="165999" y="48351"/>
                  <a:pt x="172144" y="41761"/>
                  <a:pt x="176956" y="34804"/>
                </a:cubicBezTo>
                <a:lnTo>
                  <a:pt x="137617" y="34804"/>
                </a:lnTo>
                <a:lnTo>
                  <a:pt x="136551" y="31071"/>
                </a:lnTo>
                <a:lnTo>
                  <a:pt x="188824" y="31071"/>
                </a:lnTo>
                <a:lnTo>
                  <a:pt x="188824" y="18669"/>
                </a:lnTo>
                <a:cubicBezTo>
                  <a:pt x="181659" y="19075"/>
                  <a:pt x="174486" y="19364"/>
                  <a:pt x="167304" y="19536"/>
                </a:cubicBezTo>
                <a:cubicBezTo>
                  <a:pt x="160123" y="19708"/>
                  <a:pt x="153116" y="19730"/>
                  <a:pt x="146285" y="19603"/>
                </a:cubicBezTo>
                <a:lnTo>
                  <a:pt x="145885" y="17469"/>
                </a:lnTo>
                <a:cubicBezTo>
                  <a:pt x="155329" y="16327"/>
                  <a:pt x="165171" y="14832"/>
                  <a:pt x="175410" y="12984"/>
                </a:cubicBezTo>
                <a:cubicBezTo>
                  <a:pt x="185649" y="11136"/>
                  <a:pt x="195362" y="9118"/>
                  <a:pt x="204549" y="6929"/>
                </a:cubicBezTo>
                <a:cubicBezTo>
                  <a:pt x="213736" y="4741"/>
                  <a:pt x="221474" y="2564"/>
                  <a:pt x="227762" y="400"/>
                </a:cubicBezTo>
                <a:close/>
                <a:moveTo>
                  <a:pt x="288036" y="0"/>
                </a:moveTo>
                <a:lnTo>
                  <a:pt x="308439" y="5868"/>
                </a:lnTo>
                <a:cubicBezTo>
                  <a:pt x="308264" y="6737"/>
                  <a:pt x="307780" y="7432"/>
                  <a:pt x="306988" y="7951"/>
                </a:cubicBezTo>
                <a:cubicBezTo>
                  <a:pt x="306197" y="8471"/>
                  <a:pt x="304947" y="8798"/>
                  <a:pt x="303238" y="8935"/>
                </a:cubicBezTo>
                <a:lnTo>
                  <a:pt x="303105" y="9468"/>
                </a:lnTo>
                <a:cubicBezTo>
                  <a:pt x="310827" y="13078"/>
                  <a:pt x="316193" y="16934"/>
                  <a:pt x="319205" y="21034"/>
                </a:cubicBezTo>
                <a:cubicBezTo>
                  <a:pt x="322216" y="25134"/>
                  <a:pt x="323544" y="28819"/>
                  <a:pt x="323190" y="32087"/>
                </a:cubicBezTo>
                <a:cubicBezTo>
                  <a:pt x="322837" y="35356"/>
                  <a:pt x="321473" y="37549"/>
                  <a:pt x="319101" y="38665"/>
                </a:cubicBezTo>
                <a:cubicBezTo>
                  <a:pt x="316728" y="39782"/>
                  <a:pt x="314018" y="39162"/>
                  <a:pt x="310972" y="36805"/>
                </a:cubicBezTo>
                <a:cubicBezTo>
                  <a:pt x="310439" y="32810"/>
                  <a:pt x="309305" y="28731"/>
                  <a:pt x="307572" y="24570"/>
                </a:cubicBezTo>
                <a:cubicBezTo>
                  <a:pt x="305838" y="20408"/>
                  <a:pt x="303905" y="16530"/>
                  <a:pt x="301771" y="12935"/>
                </a:cubicBezTo>
                <a:cubicBezTo>
                  <a:pt x="300293" y="16686"/>
                  <a:pt x="298549" y="20519"/>
                  <a:pt x="296537" y="24437"/>
                </a:cubicBezTo>
                <a:cubicBezTo>
                  <a:pt x="294526" y="28354"/>
                  <a:pt x="292314" y="32254"/>
                  <a:pt x="289903" y="36138"/>
                </a:cubicBezTo>
                <a:lnTo>
                  <a:pt x="290170" y="36005"/>
                </a:lnTo>
                <a:cubicBezTo>
                  <a:pt x="297867" y="38462"/>
                  <a:pt x="303000" y="41374"/>
                  <a:pt x="305567" y="44741"/>
                </a:cubicBezTo>
                <a:cubicBezTo>
                  <a:pt x="308135" y="48109"/>
                  <a:pt x="308959" y="51192"/>
                  <a:pt x="308039" y="53990"/>
                </a:cubicBezTo>
                <a:cubicBezTo>
                  <a:pt x="307118" y="56789"/>
                  <a:pt x="305275" y="58563"/>
                  <a:pt x="302509" y="59314"/>
                </a:cubicBezTo>
                <a:cubicBezTo>
                  <a:pt x="299742" y="60064"/>
                  <a:pt x="296874" y="59051"/>
                  <a:pt x="293904" y="56274"/>
                </a:cubicBezTo>
                <a:cubicBezTo>
                  <a:pt x="294117" y="52948"/>
                  <a:pt x="293756" y="49598"/>
                  <a:pt x="292820" y="46223"/>
                </a:cubicBezTo>
                <a:cubicBezTo>
                  <a:pt x="291884" y="42847"/>
                  <a:pt x="290689" y="39797"/>
                  <a:pt x="289236" y="37071"/>
                </a:cubicBezTo>
                <a:cubicBezTo>
                  <a:pt x="286169" y="41772"/>
                  <a:pt x="282835" y="46239"/>
                  <a:pt x="279235" y="50473"/>
                </a:cubicBezTo>
                <a:cubicBezTo>
                  <a:pt x="275635" y="54707"/>
                  <a:pt x="271767" y="58507"/>
                  <a:pt x="267634" y="61875"/>
                </a:cubicBezTo>
                <a:lnTo>
                  <a:pt x="266300" y="60941"/>
                </a:lnTo>
                <a:cubicBezTo>
                  <a:pt x="269880" y="55430"/>
                  <a:pt x="273151" y="49057"/>
                  <a:pt x="276114" y="41823"/>
                </a:cubicBezTo>
                <a:cubicBezTo>
                  <a:pt x="279076" y="34588"/>
                  <a:pt x="281587" y="27287"/>
                  <a:pt x="283645" y="19919"/>
                </a:cubicBezTo>
                <a:cubicBezTo>
                  <a:pt x="285704" y="12551"/>
                  <a:pt x="287168" y="5911"/>
                  <a:pt x="2880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1892516" y="584280"/>
            <a:ext cx="383848" cy="187323"/>
          </a:xfrm>
          <a:custGeom>
            <a:avLst/>
            <a:gdLst/>
            <a:ahLst/>
            <a:cxnLst/>
            <a:rect l="l" t="t" r="r" b="b"/>
            <a:pathLst>
              <a:path w="383848" h="187323">
                <a:moveTo>
                  <a:pt x="293837" y="50106"/>
                </a:moveTo>
                <a:lnTo>
                  <a:pt x="293837" y="94712"/>
                </a:lnTo>
                <a:lnTo>
                  <a:pt x="321135" y="94712"/>
                </a:lnTo>
                <a:lnTo>
                  <a:pt x="324541" y="50106"/>
                </a:lnTo>
                <a:close/>
                <a:moveTo>
                  <a:pt x="326941" y="7301"/>
                </a:moveTo>
                <a:cubicBezTo>
                  <a:pt x="343877" y="7929"/>
                  <a:pt x="356386" y="10673"/>
                  <a:pt x="364468" y="15533"/>
                </a:cubicBezTo>
                <a:cubicBezTo>
                  <a:pt x="372549" y="20393"/>
                  <a:pt x="377201" y="25700"/>
                  <a:pt x="378422" y="31454"/>
                </a:cubicBezTo>
                <a:cubicBezTo>
                  <a:pt x="379644" y="37208"/>
                  <a:pt x="378432" y="41739"/>
                  <a:pt x="374788" y="45049"/>
                </a:cubicBezTo>
                <a:cubicBezTo>
                  <a:pt x="371143" y="48359"/>
                  <a:pt x="366062" y="48778"/>
                  <a:pt x="359545" y="46306"/>
                </a:cubicBezTo>
                <a:cubicBezTo>
                  <a:pt x="355820" y="39438"/>
                  <a:pt x="350769" y="32621"/>
                  <a:pt x="344393" y="25853"/>
                </a:cubicBezTo>
                <a:cubicBezTo>
                  <a:pt x="338017" y="19086"/>
                  <a:pt x="331667" y="13368"/>
                  <a:pt x="325341" y="8701"/>
                </a:cubicBezTo>
                <a:close/>
                <a:moveTo>
                  <a:pt x="41205" y="900"/>
                </a:moveTo>
                <a:lnTo>
                  <a:pt x="75410" y="4100"/>
                </a:lnTo>
                <a:cubicBezTo>
                  <a:pt x="75268" y="5413"/>
                  <a:pt x="74651" y="6538"/>
                  <a:pt x="73559" y="7476"/>
                </a:cubicBezTo>
                <a:cubicBezTo>
                  <a:pt x="72467" y="8413"/>
                  <a:pt x="70551" y="9088"/>
                  <a:pt x="67809" y="9501"/>
                </a:cubicBezTo>
                <a:cubicBezTo>
                  <a:pt x="67033" y="18423"/>
                  <a:pt x="65983" y="27682"/>
                  <a:pt x="64658" y="37279"/>
                </a:cubicBezTo>
                <a:cubicBezTo>
                  <a:pt x="63333" y="46877"/>
                  <a:pt x="61583" y="56686"/>
                  <a:pt x="59408" y="66708"/>
                </a:cubicBezTo>
                <a:cubicBezTo>
                  <a:pt x="71168" y="73285"/>
                  <a:pt x="79163" y="80084"/>
                  <a:pt x="83392" y="87104"/>
                </a:cubicBezTo>
                <a:cubicBezTo>
                  <a:pt x="87620" y="94125"/>
                  <a:pt x="89227" y="100311"/>
                  <a:pt x="88211" y="105663"/>
                </a:cubicBezTo>
                <a:cubicBezTo>
                  <a:pt x="87195" y="111015"/>
                  <a:pt x="84701" y="114476"/>
                  <a:pt x="80729" y="116046"/>
                </a:cubicBezTo>
                <a:cubicBezTo>
                  <a:pt x="76757" y="117616"/>
                  <a:pt x="72450" y="116238"/>
                  <a:pt x="67809" y="111914"/>
                </a:cubicBezTo>
                <a:cubicBezTo>
                  <a:pt x="67917" y="105509"/>
                  <a:pt x="67000" y="98916"/>
                  <a:pt x="65058" y="92136"/>
                </a:cubicBezTo>
                <a:cubicBezTo>
                  <a:pt x="63116" y="85356"/>
                  <a:pt x="60699" y="79014"/>
                  <a:pt x="57807" y="73109"/>
                </a:cubicBezTo>
                <a:cubicBezTo>
                  <a:pt x="53586" y="90219"/>
                  <a:pt x="47177" y="106655"/>
                  <a:pt x="38580" y="122415"/>
                </a:cubicBezTo>
                <a:cubicBezTo>
                  <a:pt x="29983" y="138175"/>
                  <a:pt x="18123" y="152010"/>
                  <a:pt x="3000" y="163920"/>
                </a:cubicBezTo>
                <a:lnTo>
                  <a:pt x="1000" y="162320"/>
                </a:lnTo>
                <a:cubicBezTo>
                  <a:pt x="12079" y="147689"/>
                  <a:pt x="20547" y="131190"/>
                  <a:pt x="26403" y="112825"/>
                </a:cubicBezTo>
                <a:cubicBezTo>
                  <a:pt x="32260" y="94460"/>
                  <a:pt x="36238" y="75606"/>
                  <a:pt x="38338" y="56262"/>
                </a:cubicBezTo>
                <a:cubicBezTo>
                  <a:pt x="40438" y="36919"/>
                  <a:pt x="41394" y="18465"/>
                  <a:pt x="41205" y="900"/>
                </a:cubicBezTo>
                <a:close/>
                <a:moveTo>
                  <a:pt x="107214" y="700"/>
                </a:moveTo>
                <a:lnTo>
                  <a:pt x="139217" y="3500"/>
                </a:lnTo>
                <a:cubicBezTo>
                  <a:pt x="138967" y="4909"/>
                  <a:pt x="138317" y="6092"/>
                  <a:pt x="137267" y="7051"/>
                </a:cubicBezTo>
                <a:cubicBezTo>
                  <a:pt x="136217" y="8009"/>
                  <a:pt x="134467" y="8693"/>
                  <a:pt x="132017" y="9101"/>
                </a:cubicBezTo>
                <a:cubicBezTo>
                  <a:pt x="131837" y="15793"/>
                  <a:pt x="131646" y="22411"/>
                  <a:pt x="131442" y="28953"/>
                </a:cubicBezTo>
                <a:cubicBezTo>
                  <a:pt x="131237" y="35496"/>
                  <a:pt x="130896" y="42013"/>
                  <a:pt x="130416" y="48506"/>
                </a:cubicBezTo>
                <a:cubicBezTo>
                  <a:pt x="133117" y="67058"/>
                  <a:pt x="138617" y="83360"/>
                  <a:pt x="146918" y="97412"/>
                </a:cubicBezTo>
                <a:cubicBezTo>
                  <a:pt x="155219" y="111464"/>
                  <a:pt x="167521" y="122965"/>
                  <a:pt x="183823" y="131916"/>
                </a:cubicBezTo>
                <a:lnTo>
                  <a:pt x="183423" y="134317"/>
                </a:lnTo>
                <a:cubicBezTo>
                  <a:pt x="178502" y="135396"/>
                  <a:pt x="174493" y="137588"/>
                  <a:pt x="171397" y="140892"/>
                </a:cubicBezTo>
                <a:cubicBezTo>
                  <a:pt x="168300" y="144197"/>
                  <a:pt x="166242" y="148739"/>
                  <a:pt x="165221" y="154519"/>
                </a:cubicBezTo>
                <a:cubicBezTo>
                  <a:pt x="167946" y="156624"/>
                  <a:pt x="171146" y="159216"/>
                  <a:pt x="174822" y="162295"/>
                </a:cubicBezTo>
                <a:cubicBezTo>
                  <a:pt x="178497" y="165375"/>
                  <a:pt x="181898" y="168317"/>
                  <a:pt x="185023" y="171121"/>
                </a:cubicBezTo>
                <a:cubicBezTo>
                  <a:pt x="184790" y="172217"/>
                  <a:pt x="184156" y="173026"/>
                  <a:pt x="183123" y="173547"/>
                </a:cubicBezTo>
                <a:cubicBezTo>
                  <a:pt x="182090" y="174067"/>
                  <a:pt x="180856" y="174326"/>
                  <a:pt x="179423" y="174322"/>
                </a:cubicBezTo>
                <a:lnTo>
                  <a:pt x="1600" y="174322"/>
                </a:lnTo>
                <a:lnTo>
                  <a:pt x="0" y="168721"/>
                </a:lnTo>
                <a:lnTo>
                  <a:pt x="146818" y="168721"/>
                </a:lnTo>
                <a:lnTo>
                  <a:pt x="160020" y="151119"/>
                </a:lnTo>
                <a:cubicBezTo>
                  <a:pt x="150723" y="141559"/>
                  <a:pt x="143564" y="129724"/>
                  <a:pt x="138542" y="115614"/>
                </a:cubicBezTo>
                <a:cubicBezTo>
                  <a:pt x="133521" y="101504"/>
                  <a:pt x="130012" y="86069"/>
                  <a:pt x="128016" y="69308"/>
                </a:cubicBezTo>
                <a:cubicBezTo>
                  <a:pt x="126091" y="81874"/>
                  <a:pt x="122540" y="93925"/>
                  <a:pt x="117363" y="105461"/>
                </a:cubicBezTo>
                <a:cubicBezTo>
                  <a:pt x="112186" y="116997"/>
                  <a:pt x="104530" y="127833"/>
                  <a:pt x="94397" y="137969"/>
                </a:cubicBezTo>
                <a:cubicBezTo>
                  <a:pt x="84264" y="148105"/>
                  <a:pt x="70800" y="157355"/>
                  <a:pt x="54007" y="165721"/>
                </a:cubicBezTo>
                <a:lnTo>
                  <a:pt x="51807" y="162720"/>
                </a:lnTo>
                <a:cubicBezTo>
                  <a:pt x="65995" y="151505"/>
                  <a:pt x="76935" y="139644"/>
                  <a:pt x="84626" y="127138"/>
                </a:cubicBezTo>
                <a:cubicBezTo>
                  <a:pt x="92317" y="114631"/>
                  <a:pt x="97738" y="101564"/>
                  <a:pt x="100888" y="87936"/>
                </a:cubicBezTo>
                <a:cubicBezTo>
                  <a:pt x="104038" y="74308"/>
                  <a:pt x="105895" y="60203"/>
                  <a:pt x="106460" y="45621"/>
                </a:cubicBezTo>
                <a:cubicBezTo>
                  <a:pt x="107025" y="31040"/>
                  <a:pt x="107277" y="16066"/>
                  <a:pt x="107214" y="700"/>
                </a:cubicBezTo>
                <a:close/>
                <a:moveTo>
                  <a:pt x="268834" y="0"/>
                </a:moveTo>
                <a:lnTo>
                  <a:pt x="300461" y="3023"/>
                </a:lnTo>
                <a:cubicBezTo>
                  <a:pt x="300310" y="4359"/>
                  <a:pt x="299758" y="5493"/>
                  <a:pt x="298805" y="6423"/>
                </a:cubicBezTo>
                <a:cubicBezTo>
                  <a:pt x="297851" y="7353"/>
                  <a:pt x="296195" y="7979"/>
                  <a:pt x="293837" y="8301"/>
                </a:cubicBezTo>
                <a:lnTo>
                  <a:pt x="293837" y="44505"/>
                </a:lnTo>
                <a:lnTo>
                  <a:pt x="322941" y="44505"/>
                </a:lnTo>
                <a:lnTo>
                  <a:pt x="332342" y="33504"/>
                </a:lnTo>
                <a:lnTo>
                  <a:pt x="354945" y="50306"/>
                </a:lnTo>
                <a:cubicBezTo>
                  <a:pt x="354278" y="51094"/>
                  <a:pt x="353411" y="51719"/>
                  <a:pt x="352344" y="52181"/>
                </a:cubicBezTo>
                <a:cubicBezTo>
                  <a:pt x="351277" y="52644"/>
                  <a:pt x="349811" y="53019"/>
                  <a:pt x="347944" y="53306"/>
                </a:cubicBezTo>
                <a:lnTo>
                  <a:pt x="344943" y="94712"/>
                </a:lnTo>
                <a:lnTo>
                  <a:pt x="349744" y="94712"/>
                </a:lnTo>
                <a:lnTo>
                  <a:pt x="362145" y="82910"/>
                </a:lnTo>
                <a:lnTo>
                  <a:pt x="383848" y="100912"/>
                </a:lnTo>
                <a:cubicBezTo>
                  <a:pt x="383161" y="101729"/>
                  <a:pt x="382185" y="102446"/>
                  <a:pt x="380923" y="103063"/>
                </a:cubicBezTo>
                <a:cubicBezTo>
                  <a:pt x="379660" y="103679"/>
                  <a:pt x="378035" y="104096"/>
                  <a:pt x="376047" y="104313"/>
                </a:cubicBezTo>
                <a:cubicBezTo>
                  <a:pt x="375255" y="122969"/>
                  <a:pt x="373789" y="137363"/>
                  <a:pt x="371647" y="147493"/>
                </a:cubicBezTo>
                <a:cubicBezTo>
                  <a:pt x="369505" y="157624"/>
                  <a:pt x="366038" y="164366"/>
                  <a:pt x="361245" y="167721"/>
                </a:cubicBezTo>
                <a:cubicBezTo>
                  <a:pt x="358302" y="170025"/>
                  <a:pt x="354757" y="171767"/>
                  <a:pt x="350611" y="172946"/>
                </a:cubicBezTo>
                <a:cubicBezTo>
                  <a:pt x="346465" y="174126"/>
                  <a:pt x="341375" y="174717"/>
                  <a:pt x="335342" y="174722"/>
                </a:cubicBezTo>
                <a:cubicBezTo>
                  <a:pt x="335475" y="171205"/>
                  <a:pt x="335259" y="168088"/>
                  <a:pt x="334692" y="165370"/>
                </a:cubicBezTo>
                <a:cubicBezTo>
                  <a:pt x="334125" y="162653"/>
                  <a:pt x="333008" y="160437"/>
                  <a:pt x="331342" y="158720"/>
                </a:cubicBezTo>
                <a:cubicBezTo>
                  <a:pt x="329492" y="156990"/>
                  <a:pt x="326839" y="155398"/>
                  <a:pt x="323382" y="153944"/>
                </a:cubicBezTo>
                <a:cubicBezTo>
                  <a:pt x="319926" y="152490"/>
                  <a:pt x="315966" y="151348"/>
                  <a:pt x="311500" y="150519"/>
                </a:cubicBezTo>
                <a:lnTo>
                  <a:pt x="311701" y="148118"/>
                </a:lnTo>
                <a:cubicBezTo>
                  <a:pt x="316241" y="148439"/>
                  <a:pt x="321201" y="148748"/>
                  <a:pt x="326583" y="149043"/>
                </a:cubicBezTo>
                <a:cubicBezTo>
                  <a:pt x="331964" y="149339"/>
                  <a:pt x="335817" y="149498"/>
                  <a:pt x="338142" y="149519"/>
                </a:cubicBezTo>
                <a:cubicBezTo>
                  <a:pt x="339713" y="149527"/>
                  <a:pt x="340972" y="149410"/>
                  <a:pt x="341918" y="149168"/>
                </a:cubicBezTo>
                <a:cubicBezTo>
                  <a:pt x="342864" y="148927"/>
                  <a:pt x="343672" y="148510"/>
                  <a:pt x="344343" y="147918"/>
                </a:cubicBezTo>
                <a:cubicBezTo>
                  <a:pt x="346299" y="146081"/>
                  <a:pt x="347831" y="141155"/>
                  <a:pt x="348939" y="133141"/>
                </a:cubicBezTo>
                <a:cubicBezTo>
                  <a:pt x="350046" y="125128"/>
                  <a:pt x="350881" y="114252"/>
                  <a:pt x="351444" y="100512"/>
                </a:cubicBezTo>
                <a:lnTo>
                  <a:pt x="293837" y="100512"/>
                </a:lnTo>
                <a:lnTo>
                  <a:pt x="293837" y="178322"/>
                </a:lnTo>
                <a:cubicBezTo>
                  <a:pt x="293570" y="179835"/>
                  <a:pt x="291353" y="181660"/>
                  <a:pt x="287186" y="183798"/>
                </a:cubicBezTo>
                <a:cubicBezTo>
                  <a:pt x="283019" y="185936"/>
                  <a:pt x="278502" y="187111"/>
                  <a:pt x="273634" y="187323"/>
                </a:cubicBezTo>
                <a:lnTo>
                  <a:pt x="268834" y="187323"/>
                </a:lnTo>
                <a:lnTo>
                  <a:pt x="268834" y="100512"/>
                </a:lnTo>
                <a:lnTo>
                  <a:pt x="204026" y="100512"/>
                </a:lnTo>
                <a:lnTo>
                  <a:pt x="202225" y="94712"/>
                </a:lnTo>
                <a:lnTo>
                  <a:pt x="268834" y="94712"/>
                </a:lnTo>
                <a:lnTo>
                  <a:pt x="268834" y="50106"/>
                </a:lnTo>
                <a:lnTo>
                  <a:pt x="218627" y="50106"/>
                </a:lnTo>
                <a:lnTo>
                  <a:pt x="216827" y="44505"/>
                </a:lnTo>
                <a:lnTo>
                  <a:pt x="268834" y="445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3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6" name="矩形 5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4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练一练</a:t>
              </a:r>
            </a:p>
          </p:txBody>
        </p:sp>
      </p:grpSp>
      <p:pic>
        <p:nvPicPr>
          <p:cNvPr id="1027" name="Picture 3" descr="菁优网：http://www.jyeoo.com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22286" y="2487140"/>
            <a:ext cx="2121082" cy="21309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菁优网：http://www.jyeoo.com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1393" y="2496187"/>
            <a:ext cx="2121082" cy="21219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5" name="Picture 1" descr="菁优网：http://www.jyeoo.com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40500" y="2546693"/>
            <a:ext cx="2199014" cy="19987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887685" y="1340187"/>
            <a:ext cx="846930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spAutoFit/>
          </a:bodyPr>
          <a:lstStyle/>
          <a:p>
            <a:pPr marL="0" marR="0" lvl="0" indent="173355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．如图所示的实例中，与大气压无关的是（　　）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8" name="Rectangle 6"/>
          <p:cNvSpPr>
            <a:spLocks noChangeArrowheads="1"/>
          </p:cNvSpPr>
          <p:nvPr/>
        </p:nvSpPr>
        <p:spPr bwMode="auto">
          <a:xfrm>
            <a:off x="0" y="1452890"/>
            <a:ext cx="110799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spAutoFit/>
          </a:bodyPr>
          <a:lstStyle/>
          <a:p>
            <a:pPr marL="0" marR="0" lvl="0" indent="173355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	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9" name="Rectangle 7"/>
          <p:cNvSpPr>
            <a:spLocks noChangeArrowheads="1"/>
          </p:cNvSpPr>
          <p:nvPr/>
        </p:nvSpPr>
        <p:spPr bwMode="auto">
          <a:xfrm>
            <a:off x="3658167" y="4764800"/>
            <a:ext cx="2285201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kumimoji="0" 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用吸管喝饮料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10" name="Rectangle 8"/>
          <p:cNvSpPr>
            <a:spLocks noChangeArrowheads="1"/>
          </p:cNvSpPr>
          <p:nvPr/>
        </p:nvSpPr>
        <p:spPr bwMode="auto">
          <a:xfrm>
            <a:off x="6163700" y="4756779"/>
            <a:ext cx="2376264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kumimoji="0" 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吸盘挂物钩吸在墙上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1107996" y="4777988"/>
            <a:ext cx="169020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indent="173355" eaLnBrk="0" hangingPunct="0"/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船闸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8760296" y="4777988"/>
            <a:ext cx="242919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indent="173355" eaLnBrk="0" hangingPunct="0"/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覆杯实验</a:t>
            </a:r>
            <a:endParaRPr lang="zh-CN" altLang="zh-CN" sz="2800" dirty="0"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274214" y="1340187"/>
            <a:ext cx="3600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5" name="图片 14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548"/>
          <a:stretch>
            <a:fillRect/>
          </a:stretch>
        </p:blipFill>
        <p:spPr>
          <a:xfrm>
            <a:off x="1107996" y="2496187"/>
            <a:ext cx="2376265" cy="2121934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" descr="Picture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019"/>
          <a:stretch>
            <a:fillRect/>
          </a:stretch>
        </p:blipFill>
        <p:spPr bwMode="auto">
          <a:xfrm>
            <a:off x="7248128" y="1823770"/>
            <a:ext cx="3799052" cy="26133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4" name="矩形 14337"/>
          <p:cNvSpPr>
            <a:spLocks noChangeArrowheads="1"/>
          </p:cNvSpPr>
          <p:nvPr/>
        </p:nvSpPr>
        <p:spPr bwMode="auto">
          <a:xfrm>
            <a:off x="911424" y="1196752"/>
            <a:ext cx="5831118" cy="526224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早在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1654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年，德国马德堡市市长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奥托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·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冯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·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格里克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就在马德堡市公开表演一个著名实验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——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马德堡半球实验。他把两个直径为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30cm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铜质空心半球紧紧地扣在一起，用抽气机抽出球内的空气，然后用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16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匹马向相反方向拉两个半球，结果费了很大的劲才把它们拉开。</a:t>
            </a:r>
          </a:p>
        </p:txBody>
      </p:sp>
      <p:sp>
        <p:nvSpPr>
          <p:cNvPr id="13315" name="矩形 14338"/>
          <p:cNvSpPr>
            <a:spLocks noChangeArrowheads="1"/>
          </p:cNvSpPr>
          <p:nvPr/>
        </p:nvSpPr>
        <p:spPr bwMode="auto">
          <a:xfrm>
            <a:off x="2434167" y="560389"/>
            <a:ext cx="7520517" cy="56673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b"/>
          <a:lstStyle/>
          <a:p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大气压有多大</a:t>
            </a:r>
            <a:r>
              <a:rPr lang="en-US" altLang="zh-CN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——</a:t>
            </a: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马德堡半球实验</a:t>
            </a: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92144" y="1925162"/>
            <a:ext cx="3528392" cy="2016679"/>
          </a:xfrm>
          <a:prstGeom prst="rect">
            <a:avLst/>
          </a:prstGeom>
        </p:spPr>
      </p:pic>
      <p:pic>
        <p:nvPicPr>
          <p:cNvPr id="7" name="图片 6">
            <a:hlinkClick r:id="rId4" action="ppaction://hlinkfile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580276" y="2340022"/>
            <a:ext cx="1152128" cy="1088978"/>
          </a:xfrm>
          <a:prstGeom prst="rect">
            <a:avLst/>
          </a:prstGeom>
        </p:spPr>
      </p:pic>
      <p:sp>
        <p:nvSpPr>
          <p:cNvPr id="8" name="TextBox 1"/>
          <p:cNvSpPr txBox="1"/>
          <p:nvPr/>
        </p:nvSpPr>
        <p:spPr>
          <a:xfrm>
            <a:off x="7570635" y="4538504"/>
            <a:ext cx="3476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演示：马德堡半球实验</a:t>
            </a: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8" name="文本框 2"/>
          <p:cNvSpPr txBox="1">
            <a:spLocks noChangeArrowheads="1"/>
          </p:cNvSpPr>
          <p:nvPr/>
        </p:nvSpPr>
        <p:spPr bwMode="auto">
          <a:xfrm>
            <a:off x="924564" y="1164694"/>
            <a:ext cx="10090149" cy="55399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121917" tIns="60958" rIns="121917" bIns="60958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大气压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究竟有多大？能否设计一个实验粗略测量出来？</a:t>
            </a:r>
          </a:p>
        </p:txBody>
      </p:sp>
      <p:sp>
        <p:nvSpPr>
          <p:cNvPr id="5" name="TextBox 2"/>
          <p:cNvSpPr txBox="1"/>
          <p:nvPr/>
        </p:nvSpPr>
        <p:spPr>
          <a:xfrm>
            <a:off x="889574" y="2069795"/>
            <a:ext cx="1323433" cy="5539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121917" tIns="60958" rIns="121917" bIns="60958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方案一</a:t>
            </a:r>
          </a:p>
        </p:txBody>
      </p:sp>
      <p:grpSp>
        <p:nvGrpSpPr>
          <p:cNvPr id="9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0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2" name="矩形 11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3" name="矩形 12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1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 大气压的测量</a:t>
              </a:r>
            </a:p>
          </p:txBody>
        </p:sp>
      </p:grpSp>
      <p:sp>
        <p:nvSpPr>
          <p:cNvPr id="14" name="Text Box 3"/>
          <p:cNvSpPr txBox="1">
            <a:spLocks noChangeArrowheads="1"/>
          </p:cNvSpPr>
          <p:nvPr/>
        </p:nvSpPr>
        <p:spPr bwMode="auto">
          <a:xfrm>
            <a:off x="6672064" y="2202152"/>
            <a:ext cx="5184576" cy="260154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ct val="50000"/>
              </a:spcBef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如图，记录刚刚拉脱时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弹簧测力计的读数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，这就是大气对吸盘的压力。再量出吸盘与桌面的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接触面积，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算出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大气压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的大小。</a:t>
            </a:r>
          </a:p>
        </p:txBody>
      </p:sp>
      <p:sp>
        <p:nvSpPr>
          <p:cNvPr id="16" name="Rectangle 6"/>
          <p:cNvSpPr>
            <a:spLocks noChangeArrowheads="1"/>
          </p:cNvSpPr>
          <p:nvPr/>
        </p:nvSpPr>
        <p:spPr bwMode="auto">
          <a:xfrm>
            <a:off x="7155806" y="5426076"/>
            <a:ext cx="4361109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ctr"/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只能估测大气压，不精确。</a:t>
            </a:r>
          </a:p>
        </p:txBody>
      </p:sp>
      <p:graphicFrame>
        <p:nvGraphicFramePr>
          <p:cNvPr id="3" name="图示 2"/>
          <p:cNvGraphicFramePr/>
          <p:nvPr/>
        </p:nvGraphicFramePr>
        <p:xfrm>
          <a:off x="1991544" y="1509152"/>
          <a:ext cx="4361109" cy="487217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3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16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8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88" grpId="0"/>
      <p:bldP spid="14" grpId="0" bldLvl="0" animBg="1"/>
      <p:bldP spid="16" grpId="0" bldLvl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23">
            <a:extLst>
              <a:ext uri="{FF2B5EF4-FFF2-40B4-BE49-F238E27FC236}">
                <a16:creationId xmlns:a16="http://schemas.microsoft.com/office/drawing/2014/main" id="{14218297-E135-4DFE-BA55-4C9EC5FE4514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23">
            <a:extLst>
              <a:ext uri="{FF2B5EF4-FFF2-40B4-BE49-F238E27FC236}">
                <a16:creationId xmlns:a16="http://schemas.microsoft.com/office/drawing/2014/main" id="{272C3078-3472-496B-A6AF-81C5A4A0F803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B042DDC8-84BA-4603-803C-D3C089341DB0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EE53BF96-7F00-4A2A-8775-92AAE297F32B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4F7CD2A4-D87F-4DBB-B73B-1EF657E07B28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E7007ADC-7C6E-497D-AAB9-C925745C89D0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D9634AD6-00C3-4D24-9A36-398AC7B5E76A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5DB8B6ED-F90B-430E-9759-70C6F573BFEA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50A8DDCA-ABC1-44B5-9800-2E3F66F53674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773B61A0-0AB4-4965-849D-741F0E19743C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D1075631-40AB-4A8F-9E2F-89DC214B9C57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A621C492-8D0F-4F61-8B26-1EAA72B42118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D347A97B-EC48-4973-9CD2-727AC3D8B46B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19CD28A8-420A-423A-8FDD-F4D53950DAAB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7D4DA593-F9EB-4FB7-9DB9-EB7D091CBA0E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7140B0CB-2EE6-49BD-97A6-106124038F72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750D20F9-BAF5-4E80-B3BC-2D1DF4EB5CB3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C5DE522E-9B66-4FF8-B011-D609F82814E2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0ADBDD9C-4E78-474F-A2C8-F40467058A40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AD7F4649-0A4D-428C-A9DA-03EC86482341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DAC65186-EE59-4CB4-A1BD-4B9177CE16FD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56E50375-69F4-418B-9779-D26369152F59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E02D4E17-F5A0-4890-BC8C-2BFA496B31E0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39B35E62-D77D-438C-99F6-4578C0CCF2A2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A14B23F3-C605-4551-BB28-1721C223E9F4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23FBA0D1-9F9A-4184-8A25-8DB19EF7DFF2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270F72B8-9F33-45A3-9121-CDD0AB175AA7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66F1647B-D57F-42B1-814D-A9900E3BFD68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59B1E45D-FF64-4E88-950D-185DAB10495A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8FDEF329-931C-4592-B685-05544A3C81A9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773DC05C-BB8A-4929-97C2-B7C94B939909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FE7F1121-71CB-4CF5-9CFD-6D141D3A1581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B3A7197E-5AE9-4C69-884C-B5E842121B2D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6A4E67D5-BF4C-451B-AAEA-48862118AA28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AA840B35-D207-44F3-94CC-14239F4506FC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C9C77430-2B15-418B-8DF4-EC9C1AB2F070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F8862E84-D77F-49D6-B18C-7ADFE0541D8E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6FEF7742-770B-4601-8D49-E44579145CA5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31F7CEC2-69F2-4EFF-AB17-A36E06C6C7DA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EF161DED-85E2-433D-BD21-5192EDB4F123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84638B3E-1727-4463-B872-76C78A3E3CE7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A58B2BF1-4C29-49A7-ACDE-60E2F7A142D6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5BA17B27-CF9A-472E-84A6-9B6A2F6B84EF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4E441863-2978-46E4-9C85-6C772FEA82A3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F06AB01A-EAC1-4366-87A9-FC8A41C6D7A7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A8D72F96-C0DC-49C2-83AF-EAF858191590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51F7ADB2-3CEC-42B2-8EF1-40241FD888EF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E1C39FC3-035A-4AB3-9978-C790AF3345F0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B8ADFE3B-3063-480B-8608-437718774EEE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594F1BCF-EB91-4A95-9564-173B5D2872E7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50C9F7CA-8DB5-4E94-A06F-8AB4EBC39012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B29A1D8C-269D-4E65-B206-FA2B4C570F33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9420558A-6C4C-4D6C-BBF3-FBAB50D3AE2D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1BCAD119-F0B1-4B97-ACCB-1E61FBA8D2FD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C3B21B7E-4B03-4739-A3CD-4E146E75EC7E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3F51E5DF-FA69-484F-A1D4-5613D666D7C5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1DED8D58-3201-4C35-A002-F2FF03DA3ABB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AB91C916-2C8C-49CB-9135-88D4A91CADA9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3296152" y="5476915"/>
            <a:ext cx="57486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演示：大气压强的测量</a:t>
            </a:r>
            <a:r>
              <a:rPr lang="en-US" altLang="zh-CN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—“</a:t>
            </a:r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吸盘”测量法</a:t>
            </a: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83632" y="984174"/>
            <a:ext cx="6480320" cy="4461050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27248" y="1172655"/>
            <a:ext cx="6117594" cy="3552429"/>
          </a:xfrm>
          <a:prstGeom prst="rect">
            <a:avLst/>
          </a:prstGeom>
        </p:spPr>
      </p:pic>
      <p:pic>
        <p:nvPicPr>
          <p:cNvPr id="5" name="图片 4">
            <a:hlinkClick r:id="rId4" action="ppaction://hlinkfile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513503" y="2377231"/>
            <a:ext cx="1152244" cy="1085182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2"/>
          <p:cNvSpPr txBox="1"/>
          <p:nvPr/>
        </p:nvSpPr>
        <p:spPr>
          <a:xfrm>
            <a:off x="958851" y="704851"/>
            <a:ext cx="1323433" cy="5539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121917" tIns="60958" rIns="121917" bIns="60958">
            <a:spAutoFit/>
          </a:bodyPr>
          <a:lstStyle>
            <a:defPPr>
              <a:defRPr lang="zh-CN"/>
            </a:defPPr>
            <a:lvl1pPr fontAlgn="auto">
              <a:spcBef>
                <a:spcPts val="0"/>
              </a:spcBef>
              <a:spcAft>
                <a:spcPts val="0"/>
              </a:spcAft>
              <a:defRPr sz="2800" b="1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/>
              <a:t>方案二</a:t>
            </a:r>
          </a:p>
        </p:txBody>
      </p:sp>
      <p:sp>
        <p:nvSpPr>
          <p:cNvPr id="2" name="文本框 1"/>
          <p:cNvSpPr txBox="1">
            <a:spLocks noChangeArrowheads="1"/>
          </p:cNvSpPr>
          <p:nvPr/>
        </p:nvSpPr>
        <p:spPr bwMode="auto">
          <a:xfrm>
            <a:off x="927100" y="1268760"/>
            <a:ext cx="5528940" cy="392498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121917" tIns="60958" rIns="121917" bIns="60958">
            <a:spAutoFit/>
          </a:bodyPr>
          <a:lstStyle/>
          <a:p>
            <a:pPr eaLnBrk="1" hangingPunct="1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将注射器针筒内的空气排空，然后用橡皮帽堵住，竖直固定在铁架台上，在针筒下面挂钩码，记录当活塞刚好开始下滑时钩码的总重力</a:t>
            </a:r>
            <a:r>
              <a:rPr lang="zh-CN" altLang="en-US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，估测针筒的横截面积</a:t>
            </a:r>
            <a:r>
              <a:rPr lang="zh-CN" altLang="en-US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，利用</a:t>
            </a:r>
            <a:r>
              <a:rPr lang="zh-CN" altLang="en-US" sz="28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p=F/S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公式计算大气压强</a:t>
            </a:r>
          </a:p>
        </p:txBody>
      </p:sp>
      <p:sp>
        <p:nvSpPr>
          <p:cNvPr id="3" name="文本框 2"/>
          <p:cNvSpPr txBox="1">
            <a:spLocks noChangeArrowheads="1"/>
          </p:cNvSpPr>
          <p:nvPr/>
        </p:nvSpPr>
        <p:spPr bwMode="auto">
          <a:xfrm>
            <a:off x="927100" y="5696708"/>
            <a:ext cx="9749367" cy="55399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121917" tIns="60958" rIns="121917" bIns="60958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上述方案哪些环节可能产生误差？</a:t>
            </a: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32103" y="1394278"/>
            <a:ext cx="4431928" cy="3050938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96959" y="1556792"/>
            <a:ext cx="4102217" cy="2395129"/>
          </a:xfrm>
          <a:prstGeom prst="rect">
            <a:avLst/>
          </a:prstGeom>
        </p:spPr>
      </p:pic>
      <p:pic>
        <p:nvPicPr>
          <p:cNvPr id="7" name="图片 6">
            <a:hlinkClick r:id="rId4" action="ppaction://hlinkfile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671945" y="2252971"/>
            <a:ext cx="1152244" cy="1091279"/>
          </a:xfrm>
          <a:prstGeom prst="rect">
            <a:avLst/>
          </a:prstGeom>
        </p:spPr>
      </p:pic>
      <p:sp>
        <p:nvSpPr>
          <p:cNvPr id="9" name="矩形 8"/>
          <p:cNvSpPr/>
          <p:nvPr/>
        </p:nvSpPr>
        <p:spPr>
          <a:xfrm>
            <a:off x="7752184" y="4509120"/>
            <a:ext cx="3594254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演示：大气压强的测量</a:t>
            </a:r>
            <a:r>
              <a:rPr lang="en-US" altLang="zh-CN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</a:p>
          <a:p>
            <a:r>
              <a:rPr lang="en-US" altLang="zh-CN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“</a:t>
            </a:r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注射器”测量法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5" name="TextBox 3"/>
          <p:cNvSpPr txBox="1"/>
          <p:nvPr/>
        </p:nvSpPr>
        <p:spPr>
          <a:xfrm>
            <a:off x="4799856" y="1296167"/>
            <a:ext cx="6197189" cy="1772793"/>
          </a:xfrm>
          <a:prstGeom prst="rect">
            <a:avLst/>
          </a:prstGeom>
          <a:noFill/>
          <a:ln w="25400" cap="flat" cmpd="sng">
            <a:solidFill>
              <a:srgbClr val="008080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zh-CN" altLang="en-US" sz="2800" noProof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在实验中， 如果能找到大气压能托起水柱的最大高度，则水柱产生的压强等于大气压强。</a:t>
            </a:r>
          </a:p>
        </p:txBody>
      </p:sp>
      <p:sp>
        <p:nvSpPr>
          <p:cNvPr id="32773" name="下箭头 4"/>
          <p:cNvSpPr>
            <a:spLocks noChangeArrowheads="1"/>
          </p:cNvSpPr>
          <p:nvPr/>
        </p:nvSpPr>
        <p:spPr bwMode="auto">
          <a:xfrm>
            <a:off x="7429241" y="3133966"/>
            <a:ext cx="1153584" cy="938130"/>
          </a:xfrm>
          <a:prstGeom prst="downArrow">
            <a:avLst>
              <a:gd name="adj1" fmla="val 50000"/>
              <a:gd name="adj2" fmla="val 50000"/>
            </a:avLst>
          </a:prstGeom>
          <a:solidFill>
            <a:schemeClr val="bg1">
              <a:lumMod val="65000"/>
            </a:schemeClr>
          </a:solidFill>
          <a:ln w="25400">
            <a:noFill/>
            <a:miter lim="800000"/>
          </a:ln>
        </p:spPr>
        <p:txBody>
          <a:bodyPr anchor="ctr"/>
          <a:lstStyle/>
          <a:p>
            <a:pPr algn="ctr"/>
            <a:endParaRPr lang="zh-CN" altLang="en-US" sz="28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774" name="TextBox 5"/>
          <p:cNvSpPr txBox="1"/>
          <p:nvPr/>
        </p:nvSpPr>
        <p:spPr>
          <a:xfrm>
            <a:off x="6224521" y="4129916"/>
            <a:ext cx="3775393" cy="523220"/>
          </a:xfrm>
          <a:prstGeom prst="rect">
            <a:avLst/>
          </a:prstGeom>
          <a:noFill/>
          <a:ln w="25400" cap="flat" cmpd="sng">
            <a:solidFill>
              <a:srgbClr val="008080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>
            <a:spAutoFit/>
          </a:bodyPr>
          <a:lstStyle/>
          <a:p>
            <a:pPr>
              <a:buFont typeface="Arial" panose="020B0604020202020204" pitchFamily="34" charset="0"/>
              <a:buNone/>
              <a:defRPr/>
            </a:pPr>
            <a:r>
              <a:rPr lang="zh-CN" altLang="en-US" sz="2800" noProof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水柱太高，用水银代替</a:t>
            </a:r>
          </a:p>
        </p:txBody>
      </p:sp>
      <p:sp>
        <p:nvSpPr>
          <p:cNvPr id="32776" name="TextBox 7"/>
          <p:cNvSpPr txBox="1">
            <a:spLocks noChangeArrowheads="1"/>
          </p:cNvSpPr>
          <p:nvPr/>
        </p:nvSpPr>
        <p:spPr bwMode="auto">
          <a:xfrm>
            <a:off x="6538263" y="5635941"/>
            <a:ext cx="3147907" cy="523220"/>
          </a:xfrm>
          <a:prstGeom prst="rect">
            <a:avLst/>
          </a:prstGeom>
          <a:noFill/>
          <a:ln w="28575">
            <a:solidFill>
              <a:srgbClr val="008080"/>
            </a:solidFill>
            <a:miter lim="800000"/>
          </a:ln>
          <a:effectLst>
            <a:outerShdw dist="20000" dir="5400000" algn="ctr" rotWithShape="0">
              <a:srgbClr val="000000">
                <a:alpha val="34999"/>
              </a:srgbClr>
            </a:outerShdw>
          </a:effectLst>
        </p:spPr>
        <p:txBody>
          <a:bodyPr wrap="square">
            <a:spAutoFit/>
          </a:bodyPr>
          <a:lstStyle/>
          <a:p>
            <a:pPr algn="ctr">
              <a:buFont typeface="Arial" panose="020B0604020202020204" pitchFamily="34" charset="0"/>
              <a:buNone/>
              <a:defRPr/>
            </a:pPr>
            <a:r>
              <a:rPr lang="zh-CN" altLang="en-US" sz="28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托里拆利实验</a:t>
            </a:r>
          </a:p>
        </p:txBody>
      </p:sp>
      <p:pic>
        <p:nvPicPr>
          <p:cNvPr id="32778" name="Picture 2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1127448" y="1628800"/>
            <a:ext cx="2920516" cy="3791117"/>
          </a:xfrm>
          <a:prstGeom prst="ellipse">
            <a:avLst/>
          </a:prstGeom>
          <a:noFill/>
          <a:ln w="9525">
            <a:solidFill>
              <a:schemeClr val="accent6">
                <a:lumMod val="50000"/>
              </a:schemeClr>
            </a:solidFill>
          </a:ln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29241" y="4725144"/>
            <a:ext cx="1152244" cy="864096"/>
          </a:xfrm>
          <a:prstGeom prst="rect">
            <a:avLst/>
          </a:prstGeom>
        </p:spPr>
      </p:pic>
      <p:sp>
        <p:nvSpPr>
          <p:cNvPr id="8" name="文本框 7"/>
          <p:cNvSpPr txBox="1">
            <a:spLocks noChangeArrowheads="1"/>
          </p:cNvSpPr>
          <p:nvPr/>
        </p:nvSpPr>
        <p:spPr bwMode="auto">
          <a:xfrm>
            <a:off x="3143672" y="677167"/>
            <a:ext cx="5688632" cy="55399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121917" tIns="60958" rIns="121917" bIns="60958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怎样更准确的测出大气压的大小？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2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15" grpId="0" animBg="1"/>
      <p:bldP spid="32773" grpId="0" animBg="1"/>
      <p:bldP spid="32774" grpId="0" animBg="1"/>
      <p:bldP spid="32776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23">
            <a:extLst>
              <a:ext uri="{FF2B5EF4-FFF2-40B4-BE49-F238E27FC236}">
                <a16:creationId xmlns:a16="http://schemas.microsoft.com/office/drawing/2014/main" id="{00862949-1B60-4D91-9EE0-427D1C43F8D7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CECE8F4F-6665-40BC-9534-E3946220AD96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64BA648D-7BA5-481C-B792-34B6F7C7D048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92BC4E16-3978-4587-9358-AABB3E819C3C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9E1C4625-4A00-426C-9C1E-91FA2AFD3F7C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DC76A8FC-30E8-4EAE-A40C-E5270B57132F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6464453D-B6D4-4133-A57D-2AFDC8FF48CF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FDE9DE0D-D335-40DE-BEEB-DE433E02C6A9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013A85DE-02F4-4C80-97BD-5E2032221C49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84B775CC-7C81-404C-825B-4635AB91C330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E1DD52E1-3CC0-4318-9007-5696893CCEBA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68F5F405-71BC-493D-A5AB-A9D5B037F809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6D7E8355-6CC8-4A49-A8EF-944BC5344C41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2DFEA54B-48EB-4265-B6F3-F70BE45CF391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B7BB320E-F2E8-4787-961D-16F07F42166B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BE3B8636-56FB-44FB-B744-057F9DB00AF7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21DFDA08-54A4-4D0E-A471-105D002B9A53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23B2488C-549D-4911-A2CD-F0EFAA92DE1E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A8F1B1DB-DC8F-46D1-957C-0C8F4A74E3DA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5912B9AD-0555-4563-925B-9CF1C288BAA4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3B45FB4F-8799-42BC-AFCD-7113042C02BA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8E6A7124-3385-49EC-8EA2-E70CBF7A18FC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ADB752AC-7C65-403E-8B14-42B2590E6714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49304916-B738-491E-9613-3C47F9C01E81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6873DF13-333F-4E96-A83C-0D0BA9B857ED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3AC04466-F322-49C5-BCC9-2FFCF3FAD8D0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7E3BF15A-9387-42FB-B19B-BF49D4D55EFF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74E8F167-EEC8-462E-ADC6-A287F136BB0F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3AD2FECC-EA64-4DFB-B06D-C79354A2BEF4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4FC0E4FA-9ED3-4A5D-BD01-A5894BAFF4FD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AAF881BD-609F-4EAD-8C74-B8E16E499E83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FBC36B5D-B47B-4854-B5C5-21045F519F82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EBED23EB-617A-4190-8744-1DDD55C6DCF7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5825217C-D941-4689-A2B7-9DDD9DCF2ECB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D843F03F-F1B1-4C0C-AB83-FD0C11DCD880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D37C7ECA-4BAB-48DB-BD7F-A59BCEB0E603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24BCF1DF-E1D6-46F3-9DA8-3BA3BD8CD53F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00763F07-9034-4663-A8B2-98046EAAED39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5EB9CACB-FF4F-4DD9-A578-694C252D1C0E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563ADF95-5F86-4A61-980B-A15FE3A358F6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795A7A0A-5BD9-4C0E-B101-9DB6573EA7AA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A1C3BDA9-BD1F-4C27-97F1-776748D87D4C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A1254487-18B5-4D98-BC96-7021732A3F8D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3951DCCC-9CF2-40F3-92EB-EB9AF864FC3E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2B66AD5D-0833-4E1D-87E5-5DB422236A6C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4D303437-20DA-48B2-B7C7-08DBC33ED909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EC6A9383-C4B6-4494-AC47-E8581A7D71E3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6FDF3B8F-1D1B-4795-B61B-E96F3EFE92D9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97888562-852C-42F8-9374-339BB06D9A08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645624F5-C57A-426F-90F1-2B59A428D757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651BCE4B-E60F-4B9A-9352-7D7371133D2F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ABDEE306-0930-495D-A96E-562F67F02474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8AA729B4-10D8-4325-A063-0176006225E3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FEC6C605-E5D4-48E1-A0B1-D884BF1B62BB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04947A0D-9B49-43EB-B870-065D205FD1D3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7FAF9B63-134D-4426-93FD-D305B7C55944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5BAB0400-A131-40A7-B340-F256741A7F37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6CC6D828-E368-4A47-AA36-5654B34BFA11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圆角矩形 8"/>
          <p:cNvSpPr>
            <a:spLocks noChangeArrowheads="1"/>
          </p:cNvSpPr>
          <p:nvPr/>
        </p:nvSpPr>
        <p:spPr bwMode="auto">
          <a:xfrm>
            <a:off x="983615" y="1068705"/>
            <a:ext cx="9368155" cy="1008380"/>
          </a:xfrm>
          <a:prstGeom prst="roundRect">
            <a:avLst>
              <a:gd name="adj" fmla="val 16667"/>
            </a:avLst>
          </a:prstGeom>
          <a:noFill/>
          <a:ln w="9525">
            <a:noFill/>
            <a:round/>
          </a:ln>
        </p:spPr>
        <p:txBody>
          <a:bodyPr anchor="ctr"/>
          <a:lstStyle/>
          <a:p>
            <a:pPr>
              <a:lnSpc>
                <a:spcPct val="150000"/>
              </a:lnSpc>
            </a:pPr>
            <a:r>
              <a:rPr lang="en-US" altLang="zh-CN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</a:t>
            </a: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最早测定大气压的是意大利物理学家、数学家托里拆利</a:t>
            </a:r>
          </a:p>
        </p:txBody>
      </p:sp>
      <p:pic>
        <p:nvPicPr>
          <p:cNvPr id="6" name="图片 1" descr="04004002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64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p:blipFill>
        <p:spPr bwMode="auto">
          <a:xfrm>
            <a:off x="1495708" y="2060848"/>
            <a:ext cx="9433048" cy="4287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7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8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0" name="矩形 9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1" name="矩形 10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9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 托里拆利实验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10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8547099" y="866252"/>
            <a:ext cx="3149600" cy="43629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386" name="Text Box 5"/>
          <p:cNvSpPr txBox="1">
            <a:spLocks noChangeArrowheads="1"/>
          </p:cNvSpPr>
          <p:nvPr/>
        </p:nvSpPr>
        <p:spPr bwMode="auto">
          <a:xfrm>
            <a:off x="1871133" y="2251075"/>
            <a:ext cx="3149600" cy="52228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zh-CN" sz="2800" i="1">
                <a:latin typeface="微软雅黑" panose="020B0503020204020204" pitchFamily="34" charset="-122"/>
                <a:ea typeface="微软雅黑" panose="020B0503020204020204" pitchFamily="34" charset="-122"/>
              </a:rPr>
              <a:t>=ρ</a:t>
            </a:r>
            <a:r>
              <a:rPr lang="zh-CN" altLang="en-US" sz="2800" baseline="-25000">
                <a:latin typeface="微软雅黑" panose="020B0503020204020204" pitchFamily="34" charset="-122"/>
                <a:ea typeface="微软雅黑" panose="020B0503020204020204" pitchFamily="34" charset="-122"/>
              </a:rPr>
              <a:t>水银</a:t>
            </a:r>
            <a:r>
              <a:rPr lang="zh-CN" altLang="en-US" sz="2800" i="1" baseline="-2500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i="1">
                <a:latin typeface="微软雅黑" panose="020B0503020204020204" pitchFamily="34" charset="-122"/>
                <a:ea typeface="微软雅黑" panose="020B0503020204020204" pitchFamily="34" charset="-122"/>
              </a:rPr>
              <a:t>gh</a:t>
            </a:r>
          </a:p>
        </p:txBody>
      </p:sp>
      <p:sp>
        <p:nvSpPr>
          <p:cNvPr id="16387" name="Text Box 6"/>
          <p:cNvSpPr txBox="1">
            <a:spLocks noChangeArrowheads="1"/>
          </p:cNvSpPr>
          <p:nvPr/>
        </p:nvSpPr>
        <p:spPr bwMode="auto">
          <a:xfrm>
            <a:off x="1871133" y="2946400"/>
            <a:ext cx="8136467" cy="52228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zh-CN" sz="2800">
                <a:latin typeface="微软雅黑" panose="020B0503020204020204" pitchFamily="34" charset="-122"/>
                <a:ea typeface="微软雅黑" panose="020B0503020204020204" pitchFamily="34" charset="-122"/>
              </a:rPr>
              <a:t>=13.6×10</a:t>
            </a:r>
            <a:r>
              <a:rPr lang="en-US" altLang="zh-CN" sz="2800" baseline="30000">
                <a:latin typeface="微软雅黑" panose="020B0503020204020204" pitchFamily="34" charset="-122"/>
                <a:ea typeface="微软雅黑" panose="020B0503020204020204" pitchFamily="34" charset="-122"/>
              </a:rPr>
              <a:t>3 </a:t>
            </a:r>
            <a:r>
              <a:rPr lang="en-US" altLang="zh-CN" sz="2800">
                <a:latin typeface="微软雅黑" panose="020B0503020204020204" pitchFamily="34" charset="-122"/>
                <a:ea typeface="微软雅黑" panose="020B0503020204020204" pitchFamily="34" charset="-122"/>
              </a:rPr>
              <a:t>kg/m</a:t>
            </a:r>
            <a:r>
              <a:rPr lang="en-US" altLang="zh-CN" sz="2800" baseline="30000"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en-US" altLang="zh-CN" sz="2800">
                <a:latin typeface="微软雅黑" panose="020B0503020204020204" pitchFamily="34" charset="-122"/>
                <a:ea typeface="微软雅黑" panose="020B0503020204020204" pitchFamily="34" charset="-122"/>
              </a:rPr>
              <a:t>×9.8 N/kg×0.76 m</a:t>
            </a:r>
          </a:p>
        </p:txBody>
      </p:sp>
      <p:sp>
        <p:nvSpPr>
          <p:cNvPr id="16388" name="Text Box 7"/>
          <p:cNvSpPr txBox="1">
            <a:spLocks noChangeArrowheads="1"/>
          </p:cNvSpPr>
          <p:nvPr/>
        </p:nvSpPr>
        <p:spPr bwMode="auto">
          <a:xfrm>
            <a:off x="1871133" y="3641725"/>
            <a:ext cx="6502400" cy="52228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zh-CN" sz="2800">
                <a:latin typeface="微软雅黑" panose="020B0503020204020204" pitchFamily="34" charset="-122"/>
                <a:ea typeface="微软雅黑" panose="020B0503020204020204" pitchFamily="34" charset="-122"/>
              </a:rPr>
              <a:t>=1.013×10</a:t>
            </a:r>
            <a:r>
              <a:rPr lang="en-US" altLang="zh-CN" sz="2800" baseline="30000">
                <a:latin typeface="微软雅黑" panose="020B0503020204020204" pitchFamily="34" charset="-122"/>
                <a:ea typeface="微软雅黑" panose="020B0503020204020204" pitchFamily="34" charset="-122"/>
              </a:rPr>
              <a:t>5 </a:t>
            </a:r>
            <a:r>
              <a:rPr lang="en-US" altLang="zh-CN" sz="2800">
                <a:latin typeface="微软雅黑" panose="020B0503020204020204" pitchFamily="34" charset="-122"/>
                <a:ea typeface="微软雅黑" panose="020B0503020204020204" pitchFamily="34" charset="-122"/>
              </a:rPr>
              <a:t>Pa</a:t>
            </a:r>
          </a:p>
        </p:txBody>
      </p:sp>
      <p:sp>
        <p:nvSpPr>
          <p:cNvPr id="16389" name="Text Box 8"/>
          <p:cNvSpPr txBox="1">
            <a:spLocks noChangeArrowheads="1"/>
          </p:cNvSpPr>
          <p:nvPr/>
        </p:nvSpPr>
        <p:spPr bwMode="auto">
          <a:xfrm>
            <a:off x="1007533" y="1555750"/>
            <a:ext cx="2880784" cy="52228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zh-CN" sz="2800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p</a:t>
            </a:r>
            <a:r>
              <a:rPr lang="zh-CN" altLang="en-US" sz="2800" baseline="-25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大气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=</a:t>
            </a:r>
            <a:r>
              <a:rPr lang="en-US" altLang="zh-CN" sz="2800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p</a:t>
            </a:r>
            <a:r>
              <a:rPr lang="zh-CN" altLang="en-US" sz="2800" baseline="-25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水银</a:t>
            </a:r>
          </a:p>
        </p:txBody>
      </p:sp>
      <p:sp>
        <p:nvSpPr>
          <p:cNvPr id="36870" name="Text Box 13"/>
          <p:cNvSpPr txBox="1">
            <a:spLocks noChangeArrowheads="1"/>
          </p:cNvSpPr>
          <p:nvPr/>
        </p:nvSpPr>
        <p:spPr bwMode="auto">
          <a:xfrm>
            <a:off x="1817446" y="4562897"/>
            <a:ext cx="6225114" cy="522287"/>
          </a:xfrm>
          <a:prstGeom prst="rect">
            <a:avLst/>
          </a:prstGeom>
          <a:solidFill>
            <a:schemeClr val="bg1">
              <a:lumMod val="85000"/>
            </a:schemeClr>
          </a:solidFill>
          <a:ln w="25400">
            <a:noFill/>
            <a:miter lim="800000"/>
          </a:ln>
        </p:spPr>
        <p:txBody>
          <a:bodyPr wrap="square">
            <a:spAutoFit/>
          </a:bodyPr>
          <a:lstStyle/>
          <a:p>
            <a:pPr algn="ctr"/>
            <a:r>
              <a:rPr lang="zh-CN" altLang="en-US" sz="2800" b="1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标准大气压 </a:t>
            </a:r>
            <a:r>
              <a:rPr lang="en-US" altLang="zh-CN" sz="2800" b="1" i="1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</a:t>
            </a:r>
            <a:r>
              <a:rPr lang="en-US" altLang="zh-CN" sz="2800" b="1" baseline="-25000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</a:t>
            </a:r>
            <a:r>
              <a:rPr lang="en-US" altLang="zh-CN" sz="2800" b="1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 1.013×10</a:t>
            </a:r>
            <a:r>
              <a:rPr lang="en-US" altLang="zh-CN" sz="2800" b="1" baseline="30000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</a:t>
            </a:r>
            <a:r>
              <a:rPr lang="en-US" altLang="zh-CN" sz="2800" b="1" dirty="0">
                <a:solidFill>
                  <a:srgbClr val="F8081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Pa</a:t>
            </a:r>
          </a:p>
        </p:txBody>
      </p:sp>
      <p:sp>
        <p:nvSpPr>
          <p:cNvPr id="17416" name="TextBox 18"/>
          <p:cNvSpPr txBox="1">
            <a:spLocks noChangeArrowheads="1"/>
          </p:cNvSpPr>
          <p:nvPr/>
        </p:nvSpPr>
        <p:spPr bwMode="auto">
          <a:xfrm>
            <a:off x="1037681" y="787760"/>
            <a:ext cx="2662908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2.</a:t>
            </a: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大气压的数值</a:t>
            </a:r>
          </a:p>
        </p:txBody>
      </p:sp>
      <p:sp>
        <p:nvSpPr>
          <p:cNvPr id="36872" name="TextBox 20"/>
          <p:cNvSpPr txBox="1">
            <a:spLocks noChangeArrowheads="1"/>
          </p:cNvSpPr>
          <p:nvPr/>
        </p:nvSpPr>
        <p:spPr bwMode="auto">
          <a:xfrm>
            <a:off x="1813130" y="5466196"/>
            <a:ext cx="7854951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粗略计算标准大气压可取为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1.0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×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en-US" altLang="zh-CN" sz="2800" baseline="30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5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Pa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36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500"/>
                                        <p:tgtEl>
                                          <p:spTgt spid="36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86" grpId="0"/>
      <p:bldP spid="16387" grpId="0"/>
      <p:bldP spid="16388" grpId="0"/>
      <p:bldP spid="16389" grpId="0"/>
      <p:bldP spid="36870" grpId="0" bldLvl="0" animBg="1"/>
      <p:bldP spid="3687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8"/>
          <p:cNvSpPr txBox="1">
            <a:spLocks noChangeArrowheads="1"/>
          </p:cNvSpPr>
          <p:nvPr/>
        </p:nvSpPr>
        <p:spPr bwMode="auto">
          <a:xfrm>
            <a:off x="1037681" y="787760"/>
            <a:ext cx="1226618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3.</a:t>
            </a: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思考</a:t>
            </a:r>
          </a:p>
        </p:txBody>
      </p:sp>
      <p:sp>
        <p:nvSpPr>
          <p:cNvPr id="3" name="TextBox 20"/>
          <p:cNvSpPr txBox="1">
            <a:spLocks noChangeArrowheads="1"/>
          </p:cNvSpPr>
          <p:nvPr/>
        </p:nvSpPr>
        <p:spPr bwMode="auto">
          <a:xfrm>
            <a:off x="1040786" y="1628800"/>
            <a:ext cx="937569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1.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若将玻璃管倾斜，管中水银柱的长度和高度如何变化呢？</a:t>
            </a:r>
          </a:p>
        </p:txBody>
      </p:sp>
      <p:sp>
        <p:nvSpPr>
          <p:cNvPr id="4" name="TextBox 20"/>
          <p:cNvSpPr txBox="1">
            <a:spLocks noChangeArrowheads="1"/>
          </p:cNvSpPr>
          <p:nvPr/>
        </p:nvSpPr>
        <p:spPr bwMode="auto">
          <a:xfrm>
            <a:off x="1017101" y="2348880"/>
            <a:ext cx="937569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2.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将玻璃管下按、上提对实验结果有影响吗？</a:t>
            </a:r>
          </a:p>
        </p:txBody>
      </p:sp>
      <p:sp>
        <p:nvSpPr>
          <p:cNvPr id="5" name="TextBox 20"/>
          <p:cNvSpPr txBox="1">
            <a:spLocks noChangeArrowheads="1"/>
          </p:cNvSpPr>
          <p:nvPr/>
        </p:nvSpPr>
        <p:spPr bwMode="auto">
          <a:xfrm>
            <a:off x="1040786" y="3068960"/>
            <a:ext cx="937569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3.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将玻璃管加粗、改细一些，对实验结果有影响吗？</a:t>
            </a:r>
          </a:p>
        </p:txBody>
      </p:sp>
      <p:sp>
        <p:nvSpPr>
          <p:cNvPr id="6" name="TextBox 20"/>
          <p:cNvSpPr txBox="1">
            <a:spLocks noChangeArrowheads="1"/>
          </p:cNvSpPr>
          <p:nvPr/>
        </p:nvSpPr>
        <p:spPr bwMode="auto">
          <a:xfrm>
            <a:off x="1046311" y="3789040"/>
            <a:ext cx="937569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4.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若玻璃管内混有少量空气，会影响水银柱的高度吗？</a:t>
            </a:r>
          </a:p>
        </p:txBody>
      </p:sp>
      <p:sp>
        <p:nvSpPr>
          <p:cNvPr id="7" name="TextBox 20"/>
          <p:cNvSpPr txBox="1">
            <a:spLocks noChangeArrowheads="1"/>
          </p:cNvSpPr>
          <p:nvPr/>
        </p:nvSpPr>
        <p:spPr bwMode="auto">
          <a:xfrm>
            <a:off x="1047703" y="4509120"/>
            <a:ext cx="937569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5.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若在玻璃管顶端凿一小孔，会出现什么现象？</a:t>
            </a:r>
          </a:p>
        </p:txBody>
      </p:sp>
      <p:sp>
        <p:nvSpPr>
          <p:cNvPr id="8" name="TextBox 20"/>
          <p:cNvSpPr txBox="1">
            <a:spLocks noChangeArrowheads="1"/>
          </p:cNvSpPr>
          <p:nvPr/>
        </p:nvSpPr>
        <p:spPr bwMode="auto">
          <a:xfrm>
            <a:off x="1047703" y="5229200"/>
            <a:ext cx="9375694" cy="95410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6.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若以水代替水银做托里拆利实验，大气压能支持的水柱的高度大约是多少米？</a:t>
            </a:r>
          </a:p>
        </p:txBody>
      </p:sp>
    </p:spTree>
    <p:extLst>
      <p:ext uri="{BB962C8B-B14F-4D97-AF65-F5344CB8AC3E}">
        <p14:creationId xmlns:p14="http://schemas.microsoft.com/office/powerpoint/2010/main" val="2261692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/>
      <p:bldP spid="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idx="1"/>
          </p:nvPr>
        </p:nvSpPr>
        <p:spPr bwMode="auto">
          <a:xfrm>
            <a:off x="623392" y="1268760"/>
            <a:ext cx="6747933" cy="622300"/>
          </a:xfrm>
          <a:prstGeom prst="rect">
            <a:avLst/>
          </a:prstGeom>
          <a:noFill/>
          <a:ln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pPr marL="0" indent="0">
              <a:buNone/>
            </a:pPr>
            <a:r>
              <a:rPr lang="zh-CN" altLang="en-US" dirty="0">
                <a:latin typeface="微软雅黑" panose="020B0503020204020204" pitchFamily="34" charset="-122"/>
              </a:rPr>
              <a:t>证明大气压存在：</a:t>
            </a:r>
          </a:p>
        </p:txBody>
      </p:sp>
      <p:sp>
        <p:nvSpPr>
          <p:cNvPr id="37891" name="Rectangle 3"/>
          <p:cNvSpPr>
            <a:spLocks noChangeArrowheads="1"/>
          </p:cNvSpPr>
          <p:nvPr/>
        </p:nvSpPr>
        <p:spPr bwMode="auto">
          <a:xfrm>
            <a:off x="983432" y="1936436"/>
            <a:ext cx="10079567" cy="50482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/>
          <a:lstStyle/>
          <a:p>
            <a:pPr marL="342900" indent="-342900" eaLnBrk="0" hangingPunct="0">
              <a:spcBef>
                <a:spcPct val="20000"/>
              </a:spcBef>
            </a:pP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马德堡半球实验、纸托水实验、瓶吞鸡蛋实验</a:t>
            </a:r>
          </a:p>
        </p:txBody>
      </p:sp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93977" y="3182938"/>
            <a:ext cx="4897967" cy="62071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/>
          <a:lstStyle/>
          <a:p>
            <a:pPr eaLnBrk="0" hangingPunct="0">
              <a:spcBef>
                <a:spcPct val="20000"/>
              </a:spcBef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托里拆利实验：</a:t>
            </a:r>
          </a:p>
        </p:txBody>
      </p:sp>
      <p:sp>
        <p:nvSpPr>
          <p:cNvPr id="37895" name="Rectangle 7"/>
          <p:cNvSpPr>
            <a:spLocks noChangeArrowheads="1"/>
          </p:cNvSpPr>
          <p:nvPr/>
        </p:nvSpPr>
        <p:spPr bwMode="auto">
          <a:xfrm>
            <a:off x="766977" y="4782179"/>
            <a:ext cx="6625167" cy="136683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/>
          <a:lstStyle/>
          <a:p>
            <a:pPr marL="342900" indent="-342900" eaLnBrk="0" hangingPunct="0">
              <a:lnSpc>
                <a:spcPct val="150000"/>
              </a:lnSpc>
              <a:spcBef>
                <a:spcPct val="20000"/>
              </a:spcBef>
            </a:pP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大气压的值：</a:t>
            </a:r>
          </a:p>
          <a:p>
            <a:pPr marL="342900" indent="-342900" eaLnBrk="0" hangingPunct="0">
              <a:lnSpc>
                <a:spcPct val="150000"/>
              </a:lnSpc>
              <a:spcBef>
                <a:spcPct val="20000"/>
              </a:spcBef>
            </a:pP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760mm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汞柱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=1.013×10</a:t>
            </a:r>
            <a:r>
              <a:rPr lang="en-US" altLang="zh-CN" sz="2800" baseline="30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Pa</a:t>
            </a:r>
          </a:p>
        </p:txBody>
      </p:sp>
      <p:pic>
        <p:nvPicPr>
          <p:cNvPr id="18439" name="图片 1" descr="04004002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64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p:blipFill>
        <p:spPr bwMode="auto">
          <a:xfrm>
            <a:off x="4458890" y="2504294"/>
            <a:ext cx="6625168" cy="31569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0" name="组合 9"/>
          <p:cNvGrpSpPr/>
          <p:nvPr/>
        </p:nvGrpSpPr>
        <p:grpSpPr>
          <a:xfrm>
            <a:off x="0" y="459532"/>
            <a:ext cx="1641674" cy="523220"/>
            <a:chOff x="0" y="459532"/>
            <a:chExt cx="1641674" cy="523220"/>
          </a:xfrm>
        </p:grpSpPr>
        <p:cxnSp>
          <p:nvCxnSpPr>
            <p:cNvPr id="11" name="直接连接符 10"/>
            <p:cNvCxnSpPr/>
            <p:nvPr/>
          </p:nvCxnSpPr>
          <p:spPr>
            <a:xfrm>
              <a:off x="0" y="982752"/>
              <a:ext cx="1468909" cy="0"/>
            </a:xfrm>
            <a:prstGeom prst="line">
              <a:avLst/>
            </a:prstGeom>
            <a:ln w="38100">
              <a:solidFill>
                <a:srgbClr val="0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文本框 1"/>
            <p:cNvSpPr txBox="1">
              <a:spLocks noChangeArrowheads="1"/>
            </p:cNvSpPr>
            <p:nvPr/>
          </p:nvSpPr>
          <p:spPr bwMode="auto">
            <a:xfrm>
              <a:off x="551384" y="459532"/>
              <a:ext cx="109029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800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小结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43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84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7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8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7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34" grpId="0" build="p" animBg="1"/>
      <p:bldP spid="37891" grpId="0"/>
      <p:bldP spid="18436" grpId="0"/>
      <p:bldP spid="3789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23">
            <a:extLst>
              <a:ext uri="{FF2B5EF4-FFF2-40B4-BE49-F238E27FC236}">
                <a16:creationId xmlns:a16="http://schemas.microsoft.com/office/drawing/2014/main" id="{6E6B49D4-8B0D-40E8-9CA2-3E47CCB72921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0854F8B6-F049-4A66-A485-F7763A2D937B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541D1C01-CD61-4D1B-A699-55E034A2B214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BBA45DD0-168E-4044-91FA-DB2191C4D38A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9AD3AB14-F709-4DEC-8785-7046AE6E5C1D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899D9488-4E69-461F-BEEB-929BB9593101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D104960C-21CF-4B1E-A8B9-6D60D2C1AC78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0F8209A3-42C0-4EAD-90A2-6B5F579E1104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DDB8A37E-9D0E-4A5D-8792-A597220517F4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37BAB2BA-98B6-40C5-B4F6-3FF3C0964733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314DEA96-199A-400F-82C7-E43C7CAF522E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5461D5CE-7FEE-4567-AE05-17E0A371FD55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E3C4D7B8-C175-4677-8F0D-1CE246458F7F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62C0E365-4B18-4400-A1AE-56C6875BEF97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11D1DC35-A1C5-453E-957C-A1CED904D9DA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4985DE00-4027-4224-97E1-B375DCCF5DAF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38540A75-6634-4C5B-B364-0C91ADCD4230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F06DC7B8-E947-4196-8A3F-9F4CBF54AF6F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6247A7CC-6D90-4661-BC5A-12D5C1BAC5D7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DE5FAA54-BDB1-474C-ACCB-61CB1C7F376F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0A765635-F7F8-4B11-B890-108819D3200A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68F1909D-E815-4059-97C8-94607C2F58D0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94D943C1-1EEC-46BA-A1E4-B52B9D1C20E4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151C176B-BCC4-4B3E-900B-98E67610843D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108C279A-7BEF-4A72-9ED8-229DF4BD4F89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CA995A44-EA35-44DB-8192-6E68BADB995A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9FABFF6D-8249-4FA5-868E-CA076F40CA57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34730872-2352-449D-BE69-181A30676485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5D960AE5-FC96-4031-864B-E8637BAE4040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8229C9E4-05DC-435F-8B03-8623DBC74A7A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0297BE0E-E09D-469B-8848-129FD83197E5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63D7B09E-C746-47F5-8986-C697214D422D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6609C0B9-C087-47BA-ABC0-E27EAAEBA552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8278834C-A15A-4911-AA9E-EBBACD6D2B65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B3616E89-D894-4416-BE16-41D71AE84AB5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FB192A1A-7544-490F-AAF6-4912E4A81FB3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87F7FFBD-8725-4B33-AFC8-D645EE133C5D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F2F42F41-EF51-4819-AFC1-5ECC13EA58C2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52D85E0E-8C1B-44B4-8B5D-35E4A581B687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14717D22-623C-4B55-8963-EC1A35E9C34A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01FAB741-AA8E-4390-B8B4-646770DB89CD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6AC3233D-FA77-48C6-8B22-F555F2A71286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41404BE0-AF81-43ED-891E-FD927CF77BAD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DDCE4AB6-061D-4376-8B36-1179D91EEF31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AEFE90F5-1697-44DE-90C4-50D072A586FF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0FD364DD-8B9B-4520-8331-02DAF3C2A7FE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A1C5AF76-999E-417D-8A29-40A2BFCB343D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DEFA6C12-7FDD-4012-8403-6317B1EE66B2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ECE8ED3C-1EAA-4497-B9EC-4DE18E9CFFF5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77FD686B-EF80-4C4F-B4E9-02995DF3EF1F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C9571992-2204-4131-AE12-E11EE6F023D7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D7380374-B0ED-4DBD-8AE5-5DDBEEA58E4C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4A5A4FBF-3CB2-4E74-945C-E752CEB26D8A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954B143C-C954-4398-8A86-B91B5A386418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F80A5EA0-1BDF-46DF-80EC-97228BFD23BC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38374876-9BE8-4C41-B9AF-CCA05454DCC6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A0AC0EA5-1544-4EDA-82DB-95F8C085161B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433C496F-8D4B-4C87-9451-6A0149E1BAEE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pic>
        <p:nvPicPr>
          <p:cNvPr id="6145" name="图片 1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828032" y="2038985"/>
            <a:ext cx="5033433" cy="2601912"/>
          </a:xfrm>
          <a:prstGeom prst="roundRect">
            <a:avLst/>
          </a:prstGeom>
          <a:noFill/>
          <a:ln w="9525">
            <a:solidFill>
              <a:schemeClr val="accent6">
                <a:lumMod val="50000"/>
              </a:schemeClr>
            </a:solidFill>
          </a:ln>
        </p:spPr>
      </p:pic>
      <p:pic>
        <p:nvPicPr>
          <p:cNvPr id="6146" name="图片 3"/>
          <p:cNvPicPr>
            <a:picLocks noChangeAspect="1"/>
          </p:cNvPicPr>
          <p:nvPr/>
        </p:nvPicPr>
        <p:blipFill>
          <a:blip r:embed="rId3" cstate="print"/>
          <a:srcRect l="26070"/>
          <a:stretch>
            <a:fillRect/>
          </a:stretch>
        </p:blipFill>
        <p:spPr>
          <a:xfrm>
            <a:off x="6191241" y="2030729"/>
            <a:ext cx="5088467" cy="2605089"/>
          </a:xfrm>
          <a:prstGeom prst="roundRect">
            <a:avLst/>
          </a:prstGeom>
          <a:noFill/>
          <a:ln w="9525">
            <a:solidFill>
              <a:schemeClr val="accent6">
                <a:lumMod val="50000"/>
              </a:schemeClr>
            </a:solidFill>
          </a:ln>
        </p:spPr>
      </p:pic>
      <p:sp>
        <p:nvSpPr>
          <p:cNvPr id="6147" name="文本框 4"/>
          <p:cNvSpPr txBox="1">
            <a:spLocks noChangeArrowheads="1"/>
          </p:cNvSpPr>
          <p:nvPr/>
        </p:nvSpPr>
        <p:spPr bwMode="auto">
          <a:xfrm>
            <a:off x="1775520" y="1213971"/>
            <a:ext cx="9969500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液体内部朝各处都有压强，是因为液体具有流动性。</a:t>
            </a:r>
          </a:p>
        </p:txBody>
      </p:sp>
      <p:sp>
        <p:nvSpPr>
          <p:cNvPr id="6148" name="文本框 5"/>
          <p:cNvSpPr txBox="1">
            <a:spLocks noChangeArrowheads="1"/>
          </p:cNvSpPr>
          <p:nvPr/>
        </p:nvSpPr>
        <p:spPr bwMode="auto">
          <a:xfrm>
            <a:off x="309736" y="4941168"/>
            <a:ext cx="10643665" cy="66255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</a:t>
            </a:r>
            <a:r>
              <a:rPr lang="zh-CN" altLang="zh-CN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我们生活在大气层的底部，那大气有没有朝各个方向的压强呢？</a:t>
            </a:r>
          </a:p>
        </p:txBody>
      </p:sp>
      <p:grpSp>
        <p:nvGrpSpPr>
          <p:cNvPr id="7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8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0" name="矩形 9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1" name="矩形 10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9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观察与思考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7" grpId="0"/>
      <p:bldP spid="614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5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7" name="矩形 6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8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8" name="矩形 7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8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6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 例</a:t>
              </a:r>
            </a:p>
          </p:txBody>
        </p:sp>
      </p:grpSp>
      <p:sp>
        <p:nvSpPr>
          <p:cNvPr id="9" name="Rectangle 2"/>
          <p:cNvSpPr>
            <a:spLocks noChangeArrowheads="1"/>
          </p:cNvSpPr>
          <p:nvPr/>
        </p:nvSpPr>
        <p:spPr bwMode="auto">
          <a:xfrm>
            <a:off x="1140950" y="889306"/>
            <a:ext cx="10139626" cy="18158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如图所示，是托里拆利实验的规范操作过程，关于托里拆利实验，下面说法错误的是（　　）</a:t>
            </a:r>
            <a:endParaRPr kumimoji="0" lang="zh-CN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kumimoji="0" lang="zh-CN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10" name="Rectangle 3"/>
          <p:cNvSpPr>
            <a:spLocks noChangeArrowheads="1"/>
          </p:cNvSpPr>
          <p:nvPr/>
        </p:nvSpPr>
        <p:spPr bwMode="auto">
          <a:xfrm>
            <a:off x="1107378" y="2410524"/>
            <a:ext cx="9767274" cy="39703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>
              <a:lnSpc>
                <a:spcPct val="150000"/>
              </a:lnSpc>
              <a:buFontTx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．是大气压支持玻璃管内的水银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buFontTx/>
              <a:buNone/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柱不会下落	</a:t>
            </a:r>
          </a:p>
          <a:p>
            <a:pPr>
              <a:lnSpc>
                <a:spcPct val="150000"/>
              </a:lnSpc>
              <a:buFontTx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．实验中玻璃管内水银面的上方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buFontTx/>
              <a:buNone/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有少量空气	</a:t>
            </a:r>
          </a:p>
          <a:p>
            <a:pPr>
              <a:lnSpc>
                <a:spcPct val="150000"/>
              </a:lnSpc>
              <a:buFontTx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．大气压的数值等于这段水银柱产生的压强	</a:t>
            </a:r>
          </a:p>
          <a:p>
            <a:pPr>
              <a:lnSpc>
                <a:spcPct val="150000"/>
              </a:lnSpc>
              <a:buFontTx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．换用更粗一些的等长玻璃管，管内外水银面高度差将不变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5231904" y="1666373"/>
            <a:ext cx="5040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6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44072" y="1954610"/>
            <a:ext cx="4988621" cy="262464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5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7" name="矩形 6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8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8" name="矩形 7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8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6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 练一练</a:t>
              </a:r>
            </a:p>
          </p:txBody>
        </p:sp>
      </p:grpSp>
      <p:sp>
        <p:nvSpPr>
          <p:cNvPr id="9" name="Rectangle 2"/>
          <p:cNvSpPr>
            <a:spLocks noChangeArrowheads="1"/>
          </p:cNvSpPr>
          <p:nvPr/>
        </p:nvSpPr>
        <p:spPr bwMode="auto">
          <a:xfrm>
            <a:off x="1199456" y="1124744"/>
            <a:ext cx="9217024" cy="18158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如图所示托里拆利实验中，若将玻璃管竖直向上提起一些（未离开汞面）时（　　）</a:t>
            </a:r>
            <a:endParaRPr kumimoji="0" lang="zh-CN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kumimoji="0" lang="zh-CN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10" name="Rectangle 3"/>
          <p:cNvSpPr>
            <a:spLocks noChangeArrowheads="1"/>
          </p:cNvSpPr>
          <p:nvPr/>
        </p:nvSpPr>
        <p:spPr bwMode="auto">
          <a:xfrm>
            <a:off x="1343472" y="2885314"/>
            <a:ext cx="9217024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>
              <a:lnSpc>
                <a:spcPct val="150000"/>
              </a:lnSpc>
              <a:buFontTx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．大气压的值变大	         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buFontTx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．大气压的值变小	</a:t>
            </a:r>
          </a:p>
          <a:p>
            <a:pPr>
              <a:lnSpc>
                <a:spcPct val="150000"/>
              </a:lnSpc>
              <a:buFontTx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．管内液柱的高度不变	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buFontTx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．管内液柱的高度变小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511824" y="1916832"/>
            <a:ext cx="5040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292644" y="2029076"/>
            <a:ext cx="3151905" cy="436511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2471142" y="1835002"/>
            <a:ext cx="5212966" cy="52386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92075" tIns="46038" rIns="92075" bIns="46038">
            <a:sp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水银气压计：准确但携带不方便</a:t>
            </a:r>
          </a:p>
        </p:txBody>
      </p:sp>
      <p:sp>
        <p:nvSpPr>
          <p:cNvPr id="6" name="Rectangle 6"/>
          <p:cNvSpPr>
            <a:spLocks noChangeArrowheads="1"/>
          </p:cNvSpPr>
          <p:nvPr/>
        </p:nvSpPr>
        <p:spPr bwMode="auto">
          <a:xfrm>
            <a:off x="3575720" y="3789040"/>
            <a:ext cx="6409267" cy="130952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92075" tIns="46038" rIns="92075" bIns="46038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金属盒气压计（无液气压计）：</a:t>
            </a:r>
          </a:p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可改装为登山用的高度计。</a:t>
            </a:r>
          </a:p>
        </p:txBody>
      </p:sp>
      <p:grpSp>
        <p:nvGrpSpPr>
          <p:cNvPr id="9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0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2" name="矩形 11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3" name="矩形 12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1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气压计</a:t>
              </a:r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288" r="31961"/>
          <a:stretch>
            <a:fillRect/>
          </a:stretch>
        </p:blipFill>
        <p:spPr>
          <a:xfrm>
            <a:off x="1199456" y="1191767"/>
            <a:ext cx="1512168" cy="476250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52" t="9897" r="10702" b="11480"/>
          <a:stretch>
            <a:fillRect/>
          </a:stretch>
        </p:blipFill>
        <p:spPr>
          <a:xfrm>
            <a:off x="8400256" y="3433986"/>
            <a:ext cx="2617214" cy="252028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3" name="TextBox 7"/>
          <p:cNvSpPr txBox="1">
            <a:spLocks noChangeArrowheads="1"/>
          </p:cNvSpPr>
          <p:nvPr/>
        </p:nvSpPr>
        <p:spPr bwMode="auto">
          <a:xfrm>
            <a:off x="1769874" y="1273838"/>
            <a:ext cx="7926526" cy="1384995"/>
          </a:xfrm>
          <a:prstGeom prst="rect">
            <a:avLst/>
          </a:prstGeom>
          <a:noFill/>
          <a:ln w="25400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Font typeface="Wingdings" panose="05000000000000000000" pitchFamily="2" charset="2"/>
              <a:buNone/>
            </a:pPr>
            <a:r>
              <a:rPr lang="zh-CN" altLang="en-US" sz="28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拿着自制气压计从楼下到楼上，观察玻璃管内水柱高度的变化。</a:t>
            </a:r>
          </a:p>
        </p:txBody>
      </p:sp>
      <p:sp>
        <p:nvSpPr>
          <p:cNvPr id="43018" name="Rectangle 9"/>
          <p:cNvSpPr>
            <a:spLocks noChangeArrowheads="1"/>
          </p:cNvSpPr>
          <p:nvPr/>
        </p:nvSpPr>
        <p:spPr bwMode="auto">
          <a:xfrm>
            <a:off x="839416" y="3680740"/>
            <a:ext cx="7848872" cy="203132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大气压随</a:t>
            </a:r>
            <a:r>
              <a:rPr lang="zh-CN" altLang="en-US" sz="2800" dirty="0">
                <a:solidFill>
                  <a:srgbClr val="FF33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高度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增加而减小。</a:t>
            </a:r>
            <a:endParaRPr 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大气压变化的规律：在海拔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3 000 m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以内，每上升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10 m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，大气压大约降低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100 Pa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sp>
        <p:nvSpPr>
          <p:cNvPr id="4" name="TextBox 1"/>
          <p:cNvSpPr txBox="1"/>
          <p:nvPr/>
        </p:nvSpPr>
        <p:spPr>
          <a:xfrm>
            <a:off x="773113" y="1412342"/>
            <a:ext cx="964361" cy="5539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121917" tIns="60958" rIns="121917" bIns="60958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实验</a:t>
            </a:r>
            <a:endParaRPr lang="en-US" altLang="zh-CN" sz="2800" b="1" dirty="0">
              <a:solidFill>
                <a:srgbClr val="00808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9264352" y="1692749"/>
            <a:ext cx="2129367" cy="3834451"/>
            <a:chOff x="9176741" y="861952"/>
            <a:chExt cx="2129367" cy="3834451"/>
          </a:xfrm>
        </p:grpSpPr>
        <p:sp>
          <p:nvSpPr>
            <p:cNvPr id="20482" name="Text Box 8"/>
            <p:cNvSpPr txBox="1">
              <a:spLocks noChangeArrowheads="1"/>
            </p:cNvSpPr>
            <p:nvPr/>
          </p:nvSpPr>
          <p:spPr bwMode="auto">
            <a:xfrm>
              <a:off x="9379649" y="4234738"/>
              <a:ext cx="1723549" cy="4616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自制气压计</a:t>
              </a:r>
            </a:p>
          </p:txBody>
        </p:sp>
        <p:pic>
          <p:nvPicPr>
            <p:cNvPr id="20489" name="图片 1" descr="04104003"/>
            <p:cNvPicPr>
              <a:picLocks noChangeAspect="1" noChangeArrowheads="1"/>
            </p:cNvPicPr>
            <p:nvPr/>
          </p:nvPicPr>
          <p:blipFill>
            <a:blip r:embed="rId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9176741" y="861952"/>
              <a:ext cx="2129367" cy="3321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14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5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8" name="矩形 17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6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大气压的变化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018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2" descr="吸饮料"/>
          <p:cNvPicPr>
            <a:picLocks noChangeAspect="1" noChangeArrowheads="1"/>
          </p:cNvPicPr>
          <p:nvPr/>
        </p:nvPicPr>
        <p:blipFill rotWithShape="1">
          <a:blip r:embed="rId2" cstate="print"/>
          <a:srcRect l="12867"/>
          <a:stretch>
            <a:fillRect/>
          </a:stretch>
        </p:blipFill>
        <p:spPr bwMode="auto">
          <a:xfrm>
            <a:off x="718592" y="1356572"/>
            <a:ext cx="3312368" cy="34216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507" name="Text Box 4"/>
          <p:cNvSpPr txBox="1">
            <a:spLocks noChangeArrowheads="1"/>
          </p:cNvSpPr>
          <p:nvPr/>
        </p:nvSpPr>
        <p:spPr bwMode="auto">
          <a:xfrm>
            <a:off x="790600" y="5050353"/>
            <a:ext cx="3240360" cy="95410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饮料是怎样进入口中的？</a:t>
            </a:r>
          </a:p>
        </p:txBody>
      </p:sp>
      <p:pic>
        <p:nvPicPr>
          <p:cNvPr id="21508" name="图片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547349" y="1274419"/>
            <a:ext cx="2949251" cy="3503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509" name="图片 4"/>
          <p:cNvPicPr>
            <a:picLocks noChangeAspect="1" noChangeArrowheads="1"/>
          </p:cNvPicPr>
          <p:nvPr/>
        </p:nvPicPr>
        <p:blipFill>
          <a:blip r:embed="rId4" cstate="print"/>
          <a:srcRect b="4315"/>
          <a:stretch>
            <a:fillRect/>
          </a:stretch>
        </p:blipFill>
        <p:spPr bwMode="auto">
          <a:xfrm>
            <a:off x="4655840" y="1274419"/>
            <a:ext cx="3168351" cy="3503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510" name="Text Box 4"/>
          <p:cNvSpPr txBox="1">
            <a:spLocks noChangeArrowheads="1"/>
          </p:cNvSpPr>
          <p:nvPr/>
        </p:nvSpPr>
        <p:spPr bwMode="auto">
          <a:xfrm>
            <a:off x="4626223" y="5067180"/>
            <a:ext cx="3053953" cy="95410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注射器如何吸入药物的？</a:t>
            </a:r>
          </a:p>
        </p:txBody>
      </p:sp>
      <p:sp>
        <p:nvSpPr>
          <p:cNvPr id="21511" name="Text Box 4"/>
          <p:cNvSpPr txBox="1">
            <a:spLocks noChangeArrowheads="1"/>
          </p:cNvSpPr>
          <p:nvPr/>
        </p:nvSpPr>
        <p:spPr bwMode="auto">
          <a:xfrm>
            <a:off x="8547349" y="5067181"/>
            <a:ext cx="2949251" cy="95410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茶壶盖上为什么留一个小孔？</a:t>
            </a:r>
          </a:p>
        </p:txBody>
      </p:sp>
      <p:grpSp>
        <p:nvGrpSpPr>
          <p:cNvPr id="15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6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8" name="矩形 1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9" name="矩形 1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大气压的应用</a:t>
              </a:r>
            </a:p>
          </p:txBody>
        </p:sp>
      </p:grpSp>
    </p:spTree>
  </p:cSld>
  <p:clrMapOvr>
    <a:masterClrMapping/>
  </p:clrMapOvr>
  <p:transition spd="med">
    <p:dissolve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TextBox 4"/>
          <p:cNvSpPr txBox="1">
            <a:spLocks noChangeArrowheads="1"/>
          </p:cNvSpPr>
          <p:nvPr/>
        </p:nvSpPr>
        <p:spPr bwMode="auto">
          <a:xfrm>
            <a:off x="5197058" y="620688"/>
            <a:ext cx="2339102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活塞式抽水机</a:t>
            </a: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spid="2121" name="ShockwaveFlash1" r:id="rId2" imgW="7056360" imgH="5256360"/>
        </mc:Choice>
        <mc:Fallback>
          <p:control name="ShockwaveFlash1" r:id="rId2" imgW="7056360" imgH="5256360">
            <p:pic>
              <p:nvPicPr>
                <p:cNvPr id="2" name="ShockwaveFlash1"/>
                <p:cNvPicPr preferRelativeResize="0">
                  <a:picLocks noChangeArrowheads="1" noChangeShapeType="1"/>
                </p:cNvPicPr>
                <p:nvPr/>
              </p:nvPicPr>
              <p:blipFill>
                <a:blip r:embed="rId4"/>
                <a:srcRect/>
                <a:stretch>
                  <a:fillRect/>
                </a:stretch>
              </p:blipFill>
              <p:spPr bwMode="auto">
                <a:xfrm>
                  <a:off x="2927350" y="1341438"/>
                  <a:ext cx="7056438" cy="5256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control>
        </mc:Fallback>
      </mc:AlternateContent>
    </p:controls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5" name="文本框 1"/>
          <p:cNvSpPr txBox="1">
            <a:spLocks noChangeArrowheads="1"/>
          </p:cNvSpPr>
          <p:nvPr/>
        </p:nvSpPr>
        <p:spPr bwMode="auto">
          <a:xfrm>
            <a:off x="469901" y="2682875"/>
            <a:ext cx="655264" cy="2062103"/>
          </a:xfrm>
          <a:prstGeom prst="roundRect">
            <a:avLst/>
          </a:prstGeom>
          <a:solidFill>
            <a:srgbClr val="008080"/>
          </a:solidFill>
          <a:ln>
            <a:noFill/>
          </a:ln>
        </p:spPr>
        <p:txBody>
          <a:bodyPr wrap="square" lIns="72000" tIns="0" rIns="0" bIns="36000">
            <a:spAutoFit/>
          </a:bodyPr>
          <a:lstStyle>
            <a:defPPr>
              <a:defRPr lang="zh-CN"/>
            </a:defPPr>
            <a:lvl1pPr eaLnBrk="1" hangingPunct="1">
              <a:defRPr sz="3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大气压强</a:t>
            </a:r>
          </a:p>
        </p:txBody>
      </p:sp>
      <p:sp>
        <p:nvSpPr>
          <p:cNvPr id="23556" name="文本框 2"/>
          <p:cNvSpPr txBox="1">
            <a:spLocks noChangeArrowheads="1"/>
          </p:cNvSpPr>
          <p:nvPr/>
        </p:nvSpPr>
        <p:spPr bwMode="auto">
          <a:xfrm>
            <a:off x="1913467" y="1196752"/>
            <a:ext cx="2458510" cy="52322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大气压的存在</a:t>
            </a:r>
          </a:p>
        </p:txBody>
      </p:sp>
      <p:sp>
        <p:nvSpPr>
          <p:cNvPr id="23557" name="文本框 3"/>
          <p:cNvSpPr txBox="1">
            <a:spLocks noChangeArrowheads="1"/>
          </p:cNvSpPr>
          <p:nvPr/>
        </p:nvSpPr>
        <p:spPr bwMode="auto">
          <a:xfrm>
            <a:off x="1913467" y="2751139"/>
            <a:ext cx="2458510" cy="52322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大气压的测量</a:t>
            </a:r>
          </a:p>
        </p:txBody>
      </p:sp>
      <p:sp>
        <p:nvSpPr>
          <p:cNvPr id="23558" name="文本框 4"/>
          <p:cNvSpPr txBox="1">
            <a:spLocks noChangeArrowheads="1"/>
          </p:cNvSpPr>
          <p:nvPr/>
        </p:nvSpPr>
        <p:spPr bwMode="auto">
          <a:xfrm>
            <a:off x="1913469" y="4331627"/>
            <a:ext cx="2458508" cy="52322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大气压的变化</a:t>
            </a:r>
          </a:p>
        </p:txBody>
      </p:sp>
      <p:sp>
        <p:nvSpPr>
          <p:cNvPr id="23559" name="文本框 5"/>
          <p:cNvSpPr txBox="1">
            <a:spLocks noChangeArrowheads="1"/>
          </p:cNvSpPr>
          <p:nvPr/>
        </p:nvSpPr>
        <p:spPr bwMode="auto">
          <a:xfrm>
            <a:off x="4922172" y="678523"/>
            <a:ext cx="4544681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空气内部各个方向都有压强</a:t>
            </a:r>
          </a:p>
        </p:txBody>
      </p:sp>
      <p:sp>
        <p:nvSpPr>
          <p:cNvPr id="23560" name="文本框 6"/>
          <p:cNvSpPr txBox="1">
            <a:spLocks noChangeArrowheads="1"/>
          </p:cNvSpPr>
          <p:nvPr/>
        </p:nvSpPr>
        <p:spPr bwMode="auto">
          <a:xfrm>
            <a:off x="4932756" y="1556792"/>
            <a:ext cx="4534097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产生原因：重力、流动性</a:t>
            </a:r>
          </a:p>
        </p:txBody>
      </p:sp>
      <p:sp>
        <p:nvSpPr>
          <p:cNvPr id="23561" name="文本框 8"/>
          <p:cNvSpPr txBox="1">
            <a:spLocks noChangeArrowheads="1"/>
          </p:cNvSpPr>
          <p:nvPr/>
        </p:nvSpPr>
        <p:spPr bwMode="auto">
          <a:xfrm>
            <a:off x="5216485" y="2495540"/>
            <a:ext cx="1333748" cy="9541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托里拆利实验</a:t>
            </a:r>
          </a:p>
        </p:txBody>
      </p:sp>
      <p:sp>
        <p:nvSpPr>
          <p:cNvPr id="19" name="左箭头 18"/>
          <p:cNvSpPr/>
          <p:nvPr/>
        </p:nvSpPr>
        <p:spPr>
          <a:xfrm flipH="1">
            <a:off x="4617008" y="2834481"/>
            <a:ext cx="480484" cy="287338"/>
          </a:xfrm>
          <a:prstGeom prst="leftArrow">
            <a:avLst/>
          </a:prstGeom>
          <a:solidFill>
            <a:srgbClr val="F4B18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buFont typeface="Arial" panose="020B0604020202020204" pitchFamily="34" charset="0"/>
              <a:buNone/>
              <a:defRPr/>
            </a:pPr>
            <a:endParaRPr lang="zh-CN" altLang="en-US" sz="2800" noProof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566" name="文本框 5"/>
          <p:cNvSpPr txBox="1">
            <a:spLocks noChangeArrowheads="1"/>
          </p:cNvSpPr>
          <p:nvPr/>
        </p:nvSpPr>
        <p:spPr bwMode="auto">
          <a:xfrm>
            <a:off x="7158060" y="2258869"/>
            <a:ext cx="3833599" cy="954107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管内外水银面高度差约为</a:t>
            </a:r>
            <a:r>
              <a:rPr lang="en-US" altLang="zh-CN" dirty="0"/>
              <a:t>760mm</a:t>
            </a:r>
          </a:p>
        </p:txBody>
      </p:sp>
      <p:sp>
        <p:nvSpPr>
          <p:cNvPr id="23567" name="文本框 6"/>
          <p:cNvSpPr txBox="1">
            <a:spLocks noChangeArrowheads="1"/>
          </p:cNvSpPr>
          <p:nvPr/>
        </p:nvSpPr>
        <p:spPr bwMode="auto">
          <a:xfrm>
            <a:off x="7158355" y="3436620"/>
            <a:ext cx="4572635" cy="52197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标准大气压可取</a:t>
            </a:r>
            <a:r>
              <a:rPr lang="en-US" altLang="zh-CN" dirty="0"/>
              <a:t>1.0×10</a:t>
            </a:r>
            <a:r>
              <a:rPr lang="en-US" altLang="zh-CN" baseline="30000" dirty="0"/>
              <a:t>5</a:t>
            </a:r>
            <a:r>
              <a:rPr lang="en-US" altLang="zh-CN" dirty="0"/>
              <a:t>Pa</a:t>
            </a:r>
          </a:p>
        </p:txBody>
      </p:sp>
      <p:sp>
        <p:nvSpPr>
          <p:cNvPr id="6" name="左箭头 5"/>
          <p:cNvSpPr/>
          <p:nvPr/>
        </p:nvSpPr>
        <p:spPr>
          <a:xfrm flipH="1">
            <a:off x="4688823" y="4509814"/>
            <a:ext cx="480484" cy="287338"/>
          </a:xfrm>
          <a:prstGeom prst="leftArrow">
            <a:avLst/>
          </a:prstGeom>
          <a:solidFill>
            <a:srgbClr val="F4B18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buFont typeface="Arial" panose="020B0604020202020204" pitchFamily="34" charset="0"/>
              <a:buNone/>
              <a:defRPr/>
            </a:pPr>
            <a:endParaRPr lang="zh-CN" altLang="en-US" sz="2800" noProof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571" name="文本框 4"/>
          <p:cNvSpPr txBox="1">
            <a:spLocks noChangeArrowheads="1"/>
          </p:cNvSpPr>
          <p:nvPr/>
        </p:nvSpPr>
        <p:spPr bwMode="auto">
          <a:xfrm>
            <a:off x="5303912" y="4489956"/>
            <a:ext cx="6334397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海拔越高，气压越低，液体沸点也降低</a:t>
            </a:r>
          </a:p>
        </p:txBody>
      </p:sp>
      <p:sp>
        <p:nvSpPr>
          <p:cNvPr id="23572" name="文本框 4"/>
          <p:cNvSpPr txBox="1">
            <a:spLocks noChangeArrowheads="1"/>
          </p:cNvSpPr>
          <p:nvPr/>
        </p:nvSpPr>
        <p:spPr bwMode="auto">
          <a:xfrm>
            <a:off x="1913467" y="5498068"/>
            <a:ext cx="2458508" cy="52322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大气压的应用</a:t>
            </a:r>
          </a:p>
        </p:txBody>
      </p:sp>
      <p:sp>
        <p:nvSpPr>
          <p:cNvPr id="9" name="左箭头 8"/>
          <p:cNvSpPr/>
          <p:nvPr/>
        </p:nvSpPr>
        <p:spPr>
          <a:xfrm flipH="1">
            <a:off x="4655840" y="5589935"/>
            <a:ext cx="480484" cy="287337"/>
          </a:xfrm>
          <a:prstGeom prst="leftArrow">
            <a:avLst/>
          </a:prstGeom>
          <a:solidFill>
            <a:srgbClr val="F4B18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buFont typeface="Arial" panose="020B0604020202020204" pitchFamily="34" charset="0"/>
              <a:buNone/>
              <a:defRPr/>
            </a:pPr>
            <a:endParaRPr lang="zh-CN" altLang="en-US" sz="2800" noProof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574" name="文本框 4"/>
          <p:cNvSpPr txBox="1">
            <a:spLocks noChangeArrowheads="1"/>
          </p:cNvSpPr>
          <p:nvPr/>
        </p:nvSpPr>
        <p:spPr bwMode="auto">
          <a:xfrm>
            <a:off x="5324107" y="5524318"/>
            <a:ext cx="5790303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气压计、活塞式抽水机等</a:t>
            </a:r>
          </a:p>
        </p:txBody>
      </p:sp>
      <p:grpSp>
        <p:nvGrpSpPr>
          <p:cNvPr id="23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24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6" name="矩形 25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7" name="矩形 26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5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课堂小结</a:t>
              </a:r>
            </a:p>
          </p:txBody>
        </p:sp>
      </p:grpSp>
      <p:grpSp>
        <p:nvGrpSpPr>
          <p:cNvPr id="28" name="组合 24"/>
          <p:cNvGrpSpPr/>
          <p:nvPr/>
        </p:nvGrpSpPr>
        <p:grpSpPr>
          <a:xfrm>
            <a:off x="1127480" y="1556792"/>
            <a:ext cx="623455" cy="4154735"/>
            <a:chOff x="1847559" y="2156166"/>
            <a:chExt cx="623455" cy="2364582"/>
          </a:xfrm>
        </p:grpSpPr>
        <p:cxnSp>
          <p:nvCxnSpPr>
            <p:cNvPr id="29" name="直接连接符 28"/>
            <p:cNvCxnSpPr/>
            <p:nvPr/>
          </p:nvCxnSpPr>
          <p:spPr>
            <a:xfrm>
              <a:off x="1847559" y="3417803"/>
              <a:ext cx="288000" cy="11197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直接连接符 29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直接连接符 31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组合 43"/>
          <p:cNvGrpSpPr/>
          <p:nvPr/>
        </p:nvGrpSpPr>
        <p:grpSpPr>
          <a:xfrm>
            <a:off x="4474729" y="966555"/>
            <a:ext cx="389283" cy="1030686"/>
            <a:chOff x="1775520" y="2156166"/>
            <a:chExt cx="695494" cy="2364582"/>
          </a:xfrm>
        </p:grpSpPr>
        <p:cxnSp>
          <p:nvCxnSpPr>
            <p:cNvPr id="34" name="直接连接符 33"/>
            <p:cNvCxnSpPr/>
            <p:nvPr/>
          </p:nvCxnSpPr>
          <p:spPr>
            <a:xfrm>
              <a:off x="1775520" y="3273787"/>
              <a:ext cx="335494" cy="11197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直接连接符 34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直接连接符 35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接连接符 36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组合 53"/>
          <p:cNvGrpSpPr/>
          <p:nvPr/>
        </p:nvGrpSpPr>
        <p:grpSpPr>
          <a:xfrm>
            <a:off x="6704506" y="2322514"/>
            <a:ext cx="389283" cy="1478076"/>
            <a:chOff x="1775520" y="2156166"/>
            <a:chExt cx="695494" cy="2364582"/>
          </a:xfrm>
        </p:grpSpPr>
        <p:cxnSp>
          <p:nvCxnSpPr>
            <p:cNvPr id="39" name="直接连接符 38"/>
            <p:cNvCxnSpPr/>
            <p:nvPr/>
          </p:nvCxnSpPr>
          <p:spPr>
            <a:xfrm>
              <a:off x="1775520" y="3273787"/>
              <a:ext cx="335494" cy="11197"/>
            </a:xfrm>
            <a:prstGeom prst="line">
              <a:avLst/>
            </a:prstGeom>
            <a:ln w="28575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直接连接符 39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直接连接符 40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接连接符 41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23">
            <a:extLst>
              <a:ext uri="{FF2B5EF4-FFF2-40B4-BE49-F238E27FC236}">
                <a16:creationId xmlns:a16="http://schemas.microsoft.com/office/drawing/2014/main" id="{B2BA1100-B2E7-4FAC-8202-7A50E7BEC292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3F48C1C4-7120-4ABB-8011-1D767BEC728C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37BBDE0B-F9F6-458B-9DC7-12CC0D43DD3C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0C8317D9-931C-46F3-BF4D-EED72F64DDCF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1FED2406-1760-4B9B-A511-9764ED57E91D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C7A96475-42DC-4507-9890-F397C907DCA1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346E00CF-51DE-446B-A6EB-2310693DC259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5E9F5A99-3E86-40ED-B433-8613AEE220BA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35F8B82F-9951-4561-99D1-D985EA2BC3BC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0BFFAA44-2810-4661-BE9F-62B1AA1A50BC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2CDAA9F7-A79C-4E7F-8608-55FE1ACDE162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4A82E7F3-EDA9-4AC1-BB8E-5051548B7B1A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B0BD0EA6-54CF-4993-BF0F-9498410A0D55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69BEF30F-9BFB-4204-B995-4D984DB41FE8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9265AAFD-83EF-4B26-AE84-FDDA43156426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5CAEF4DC-6DD5-48E3-8E81-00B6867153C0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0C7046FD-6278-4841-B82B-5CF2328C65A3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0BE8FD38-1860-415F-8730-15848501F2AA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6584E064-9C1D-42BE-A13E-C12700FAE3B1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9C63FFFB-31FD-4020-8CC7-90F1095A8805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FC575A3E-6F67-42A1-9FB9-4F81A0E0D50E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93CBCA17-96D0-4FCF-8AA6-8CE2DBE3D049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AB53024A-9A88-4EA2-8101-F2B40E0FCD5C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F07DABA4-0357-4CA9-99B1-2A88E7281A40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AB5A78C0-641E-4758-A9AC-621BA3D78AF1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ABFA3E24-2EBF-43FF-8325-2561C012DD14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66E5738A-031F-4B1F-873F-F3B492059246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E01B7E88-06C0-4D2F-8DCA-A4E34B39B316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003289C3-6125-4C19-8115-4E8600A1744A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B30125C3-09ED-4A87-9BC0-CD56BAE1CA1B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2CDD0729-0408-4424-ADE0-C4A4C1F75D09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8729DFBD-5D5A-4861-A282-FC2DEA3A8B25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72A32D4B-437E-404A-AC0A-C6AC4698F3AF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CAC2D8EE-A3C3-46CC-AFD9-A4ED70E13458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F0278C47-04AA-4EC1-9573-4BACDB0AF735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BE0F10B9-2C96-4D22-BD87-1FBDBCDA3B51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148E7F15-9D02-4771-BE50-517C3DC4B487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C101234C-B1C1-417E-B2DD-E0B60A02FF03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A392F8BE-2875-4F79-9356-34B71211FFAF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46309FA4-C825-419B-A978-F47366D67F63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FD9AC92D-6D41-4E43-865D-A9B41CC3B866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DC4EFFDB-37AD-4BA4-9CBF-6D60FD201736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5824D105-47E3-42E1-A605-58101C16BB2A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B196C2B3-45FD-476B-973D-0B80B3B8BE29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F02A2AB8-C621-45F9-9C1F-F8756FFC518F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56FA4303-E740-40FF-B8FC-20A47981CB71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CB0586A0-1D4F-4226-B134-1810C60821FD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D0199746-6D89-4B51-BB1C-F9E18F3F79A4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C85097DC-D883-4E7B-AEBB-3A4BD0FC5C95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923D581A-63D6-4DAE-BA7D-3695F05CCB02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521CC75D-114B-4949-BFEC-7C7BA5013E55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EFB052D8-6C17-48ED-8E18-6082DDE3370C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C3290DA7-F952-4B72-983D-8ACC0E1B58EA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53FCE622-AA6A-4355-9DE4-159F0970B516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6B776756-655F-4AC5-947B-D30609E71C1E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DAD4BD1D-0251-4CCC-B85A-44C8DDC5B1A7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B54126D5-CEDE-4D78-BD89-4BB311BF80F7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3" name="Freeform 23">
            <a:extLst>
              <a:ext uri="{FF2B5EF4-FFF2-40B4-BE49-F238E27FC236}">
                <a16:creationId xmlns:a16="http://schemas.microsoft.com/office/drawing/2014/main" id="{F0CC3506-309C-458E-99B4-8D2BCA4E032A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808210" y="1462083"/>
            <a:ext cx="10153128" cy="2031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>
              <a:lnSpc>
                <a:spcPct val="150000"/>
              </a:lnSpc>
              <a:buFontTx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1.</a:t>
            </a:r>
            <a:r>
              <a:rPr 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如图所示，护士为病人打针前，先把针管里的活塞推到底端，然后把针头插入药液中，提起活塞，药液在</a:t>
            </a:r>
            <a:r>
              <a:rPr lang="en-US" altLang="zh-CN" sz="2800" u="sng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                 </a:t>
            </a:r>
            <a:r>
              <a:rPr 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的作用下进入针管里。</a:t>
            </a: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173038" y="14478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kumimoji="0" lang="zh-CN" altLang="zh-CN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宋体" panose="02010600030101010101" pitchFamily="2" charset="-122"/>
              <a:cs typeface="宋体" panose="02010600030101010101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1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3" name="矩形 12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4" name="矩形 13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2" name="文本框 16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随堂训练</a:t>
              </a:r>
            </a:p>
          </p:txBody>
        </p:sp>
      </p:grpSp>
      <p:sp>
        <p:nvSpPr>
          <p:cNvPr id="4" name="矩形 3"/>
          <p:cNvSpPr/>
          <p:nvPr/>
        </p:nvSpPr>
        <p:spPr>
          <a:xfrm>
            <a:off x="7680176" y="2216135"/>
            <a:ext cx="162095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大气压强</a:t>
            </a:r>
            <a:endParaRPr lang="zh-CN" altLang="en-US" sz="2800" dirty="0">
              <a:solidFill>
                <a:srgbClr val="FF0000"/>
              </a:solidFill>
            </a:endParaRPr>
          </a:p>
        </p:txBody>
      </p:sp>
      <p:pic>
        <p:nvPicPr>
          <p:cNvPr id="15" name="图片 4"/>
          <p:cNvPicPr>
            <a:picLocks noChangeAspect="1" noChangeArrowheads="1"/>
          </p:cNvPicPr>
          <p:nvPr/>
        </p:nvPicPr>
        <p:blipFill>
          <a:blip r:embed="rId2" cstate="print"/>
          <a:srcRect b="4315"/>
          <a:stretch>
            <a:fillRect/>
          </a:stretch>
        </p:blipFill>
        <p:spPr bwMode="auto">
          <a:xfrm>
            <a:off x="4511824" y="3507690"/>
            <a:ext cx="2301859" cy="27363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1055440" y="980728"/>
            <a:ext cx="10153128" cy="2462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2.</a:t>
            </a:r>
            <a:r>
              <a:rPr kumimoji="0" 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如图为一种硅胶制成的免打孔门吸，将其套在门背后的把手上，并使吸盘紧压在门后的光滑墙壁上，门就会被固定。下列事例的工作原理与此门吸原理相同的是（　　）</a:t>
            </a:r>
            <a:endParaRPr kumimoji="0" lang="zh-CN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kumimoji="0" lang="zh-CN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pic>
        <p:nvPicPr>
          <p:cNvPr id="6145" name="图片24" descr="菁优网：http://www.jyeoo.com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12224" y="3118371"/>
            <a:ext cx="2567600" cy="2880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1127448" y="3219703"/>
            <a:ext cx="9091314" cy="267765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>
              <a:lnSpc>
                <a:spcPct val="150000"/>
              </a:lnSpc>
              <a:buFontTx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．热气球升空	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buFontTx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．飞机升空	</a:t>
            </a:r>
          </a:p>
          <a:p>
            <a:pPr>
              <a:lnSpc>
                <a:spcPct val="150000"/>
              </a:lnSpc>
              <a:buFontTx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．用吸管吸饮料	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buFontTx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．船闸</a:t>
            </a:r>
          </a:p>
        </p:txBody>
      </p:sp>
      <p:sp>
        <p:nvSpPr>
          <p:cNvPr id="5" name="矩形 4"/>
          <p:cNvSpPr/>
          <p:nvPr/>
        </p:nvSpPr>
        <p:spPr>
          <a:xfrm>
            <a:off x="6672064" y="2492896"/>
            <a:ext cx="42511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endParaRPr lang="zh-CN" altLang="en-US" sz="28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767408" y="1052736"/>
            <a:ext cx="9721079" cy="19552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3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．（多选）如图所示是托里拆利实验装置图，玻璃管内的水银柱稳定后，两水银面的高度差是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760mm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（试管口始终没离开水银面），下列做法高度差不变的是（        　　）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790482" y="3212976"/>
            <a:ext cx="10099426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>
              <a:lnSpc>
                <a:spcPct val="150000"/>
              </a:lnSpc>
              <a:buFontTx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．将实验装置转移到高山上进行实验	</a:t>
            </a:r>
          </a:p>
          <a:p>
            <a:pPr>
              <a:lnSpc>
                <a:spcPct val="150000"/>
              </a:lnSpc>
              <a:buFontTx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．稍稍提高玻璃管	</a:t>
            </a:r>
          </a:p>
          <a:p>
            <a:pPr>
              <a:lnSpc>
                <a:spcPct val="150000"/>
              </a:lnSpc>
              <a:buFontTx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．往水银槽中添加水银	</a:t>
            </a:r>
          </a:p>
          <a:p>
            <a:pPr>
              <a:lnSpc>
                <a:spcPct val="150000"/>
              </a:lnSpc>
              <a:buFontTx/>
              <a:buNone/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．使玻璃管倾斜</a:t>
            </a:r>
          </a:p>
        </p:txBody>
      </p:sp>
      <p:sp>
        <p:nvSpPr>
          <p:cNvPr id="10" name="矩形 9"/>
          <p:cNvSpPr/>
          <p:nvPr/>
        </p:nvSpPr>
        <p:spPr>
          <a:xfrm>
            <a:off x="7536160" y="2484731"/>
            <a:ext cx="92525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BCD</a:t>
            </a:r>
            <a:endParaRPr lang="zh-CN" altLang="en-US" sz="2800" dirty="0">
              <a:solidFill>
                <a:srgbClr val="FF0000"/>
              </a:solidFill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8874695" y="5373216"/>
            <a:ext cx="461665" cy="133080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vert="eaVert" wrap="square" rtlCol="0">
            <a:spAutoFit/>
          </a:bodyPr>
          <a:lstStyle/>
          <a:p>
            <a:endParaRPr lang="zh-CN" altLang="en-US" dirty="0"/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61413" y="2780928"/>
            <a:ext cx="2603139" cy="376832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Freeform 23">
            <a:extLst>
              <a:ext uri="{FF2B5EF4-FFF2-40B4-BE49-F238E27FC236}">
                <a16:creationId xmlns:a16="http://schemas.microsoft.com/office/drawing/2014/main" id="{B1F316AD-C5D4-432E-B8FF-454DEDCA2F37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D4ECCD55-209A-4B3D-8999-A1B78B383A73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E1765AAC-25D3-441E-859C-518B35854943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CAAD8C6B-BE0F-44AA-8E20-CA3262052808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C72F4D94-6A82-40B3-A0C4-3D781DFAFAEB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6EE78C11-020C-41EA-8B3C-8509497C18D8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8F148948-1E15-4D59-9669-AF76E79360CF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72BCD2FB-7709-4AD5-84CE-2C78C96F7ACC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F8034CEF-5495-4035-9036-F9F8D0A4FC6E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0488A326-21EC-4DB3-A609-BAE2171DD607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0054FFFA-25DD-496E-A758-EA75D0DBABC3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0284F081-A7B8-440F-A900-1D27F4518C6C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18970495-9643-4649-B68E-ECA325F1E386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49E42226-B2A8-4D80-8795-759630890FFA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E3DE3F82-88BB-447B-A3DC-51B057CA7C56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A4C99E6F-19A9-4A4F-9526-B783C00A63BC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78E39ED6-1FD8-4F05-89B0-7A7028EFBDD2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860C08B0-A47C-4C75-B21C-6C61962FF493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45AA506F-28F8-4EE9-AA7E-10613154BFCA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2050C654-1920-4503-ADCE-3F0892158E28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0954C1F9-373A-408B-9BC1-F91D4248FF72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6357464B-27F0-40C0-8410-1B5C6E581982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356A148C-D33E-4061-A3C0-48F154A823A3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EEE48144-CA16-4271-B0E0-9BD15C8C1735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DD6F99A7-6F87-4CE8-AAEC-949E32776389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03C89354-CE2D-4C76-8BD8-544D859CE932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0F78AC8C-3FD6-4614-8CB4-04B1BA3C0BBA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A774A7E2-B7FD-4F0E-A941-30CD2C641A8D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80760871-758F-4828-9520-28AB1C2CCA28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83F04940-B076-4B7D-9C5A-B834287E945B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FD7910C5-9992-4378-BE75-EF2C5E9182AD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2F9A015E-E4AF-48CD-8FBF-65D923B66CB8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68AFB48B-EA28-4109-BD30-9AF28CC7824B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960C5414-4712-4129-B3C6-D3E5AD51B52B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983BA1E7-4CE7-42D4-A70B-A067D4B5363A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91B98EE2-5841-4C00-8028-2F57AE52576B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E63A32D7-0C35-47CD-89BC-D50D576E55D2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D1702339-8BC0-4AC7-9FE7-E20A623EF933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34E1369C-307E-40F1-9DE0-A07052835F1C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E03D2C76-43EC-4578-97D3-F7C8B27B8177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5E66E296-91B6-4F2C-BF05-7F41DB396EEA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3" name="Freeform 23">
            <a:extLst>
              <a:ext uri="{FF2B5EF4-FFF2-40B4-BE49-F238E27FC236}">
                <a16:creationId xmlns:a16="http://schemas.microsoft.com/office/drawing/2014/main" id="{BB973175-FA6E-48D4-9C4C-982D0529B4A0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4" name="Freeform 23">
            <a:extLst>
              <a:ext uri="{FF2B5EF4-FFF2-40B4-BE49-F238E27FC236}">
                <a16:creationId xmlns:a16="http://schemas.microsoft.com/office/drawing/2014/main" id="{327BA475-5142-4188-A9A2-AE9C21969DFD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5" name="Freeform 23">
            <a:extLst>
              <a:ext uri="{FF2B5EF4-FFF2-40B4-BE49-F238E27FC236}">
                <a16:creationId xmlns:a16="http://schemas.microsoft.com/office/drawing/2014/main" id="{82AE27FE-3CC1-40C2-93C4-2E7465384705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6" name="Freeform 23">
            <a:extLst>
              <a:ext uri="{FF2B5EF4-FFF2-40B4-BE49-F238E27FC236}">
                <a16:creationId xmlns:a16="http://schemas.microsoft.com/office/drawing/2014/main" id="{3792B484-EAE3-417C-86A3-4CAAA62DE814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7" name="Freeform 23">
            <a:extLst>
              <a:ext uri="{FF2B5EF4-FFF2-40B4-BE49-F238E27FC236}">
                <a16:creationId xmlns:a16="http://schemas.microsoft.com/office/drawing/2014/main" id="{ED8BCCE7-FA88-492A-8F41-D7A326974052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8" name="Freeform 23">
            <a:extLst>
              <a:ext uri="{FF2B5EF4-FFF2-40B4-BE49-F238E27FC236}">
                <a16:creationId xmlns:a16="http://schemas.microsoft.com/office/drawing/2014/main" id="{F79A28E3-D39C-4DC1-BBD0-036322A692D1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9" name="Freeform 23">
            <a:extLst>
              <a:ext uri="{FF2B5EF4-FFF2-40B4-BE49-F238E27FC236}">
                <a16:creationId xmlns:a16="http://schemas.microsoft.com/office/drawing/2014/main" id="{BCC0961D-2982-441B-B1E8-E7DAE2ACB441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0" name="Freeform 23">
            <a:extLst>
              <a:ext uri="{FF2B5EF4-FFF2-40B4-BE49-F238E27FC236}">
                <a16:creationId xmlns:a16="http://schemas.microsoft.com/office/drawing/2014/main" id="{5CA5D491-141B-4ABE-A6F8-CC7193F46698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1" name="Freeform 23">
            <a:extLst>
              <a:ext uri="{FF2B5EF4-FFF2-40B4-BE49-F238E27FC236}">
                <a16:creationId xmlns:a16="http://schemas.microsoft.com/office/drawing/2014/main" id="{8C793281-F160-41D6-A0F1-4CA56882A6E0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2" name="Freeform 23">
            <a:extLst>
              <a:ext uri="{FF2B5EF4-FFF2-40B4-BE49-F238E27FC236}">
                <a16:creationId xmlns:a16="http://schemas.microsoft.com/office/drawing/2014/main" id="{BBE1A614-614A-4717-8DCF-2932FB0A6A30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3" name="Freeform 23">
            <a:extLst>
              <a:ext uri="{FF2B5EF4-FFF2-40B4-BE49-F238E27FC236}">
                <a16:creationId xmlns:a16="http://schemas.microsoft.com/office/drawing/2014/main" id="{43352E18-CA13-4100-915F-B811E1F88562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4" name="Freeform 23">
            <a:extLst>
              <a:ext uri="{FF2B5EF4-FFF2-40B4-BE49-F238E27FC236}">
                <a16:creationId xmlns:a16="http://schemas.microsoft.com/office/drawing/2014/main" id="{A88E72FD-753D-4280-B159-5E2FBD4613FE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5" name="Freeform 23">
            <a:extLst>
              <a:ext uri="{FF2B5EF4-FFF2-40B4-BE49-F238E27FC236}">
                <a16:creationId xmlns:a16="http://schemas.microsoft.com/office/drawing/2014/main" id="{938902E5-E4AC-4ED5-A123-B3B293EEBE9B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6" name="Freeform 23">
            <a:extLst>
              <a:ext uri="{FF2B5EF4-FFF2-40B4-BE49-F238E27FC236}">
                <a16:creationId xmlns:a16="http://schemas.microsoft.com/office/drawing/2014/main" id="{53635997-B2F4-4425-8C83-35E1DC7F2865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7" name="Freeform 23">
            <a:extLst>
              <a:ext uri="{FF2B5EF4-FFF2-40B4-BE49-F238E27FC236}">
                <a16:creationId xmlns:a16="http://schemas.microsoft.com/office/drawing/2014/main" id="{D66856A3-3D34-4F1E-9FD7-ABABF56D5A90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8" name="Freeform 23">
            <a:extLst>
              <a:ext uri="{FF2B5EF4-FFF2-40B4-BE49-F238E27FC236}">
                <a16:creationId xmlns:a16="http://schemas.microsoft.com/office/drawing/2014/main" id="{3044F08E-8A5E-4E3D-8BBE-0FF4C7D21C0D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9" name="Freeform 23">
            <a:extLst>
              <a:ext uri="{FF2B5EF4-FFF2-40B4-BE49-F238E27FC236}">
                <a16:creationId xmlns:a16="http://schemas.microsoft.com/office/drawing/2014/main" id="{C6379F18-DC31-4245-88F5-C43AEA2F92EA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2" name="组合 9"/>
          <p:cNvGrpSpPr/>
          <p:nvPr/>
        </p:nvGrpSpPr>
        <p:grpSpPr>
          <a:xfrm>
            <a:off x="2063552" y="2543140"/>
            <a:ext cx="8377238" cy="679450"/>
            <a:chOff x="2111375" y="3579813"/>
            <a:chExt cx="8377238" cy="679450"/>
          </a:xfrm>
        </p:grpSpPr>
        <p:sp>
          <p:nvSpPr>
            <p:cNvPr id="11" name="Rectangle 9"/>
            <p:cNvSpPr>
              <a:spLocks noChangeArrowheads="1"/>
            </p:cNvSpPr>
            <p:nvPr/>
          </p:nvSpPr>
          <p:spPr bwMode="auto">
            <a:xfrm>
              <a:off x="2927350" y="3608372"/>
              <a:ext cx="7561263" cy="581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50000"/>
                </a:lnSpc>
                <a:buNone/>
              </a:pPr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理解托里拆利实验；</a:t>
              </a:r>
              <a:r>
                <a:rPr lang="en-US" altLang="zh-CN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</a:t>
              </a:r>
              <a:r>
                <a:rPr lang="zh-CN" altLang="zh-CN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重点</a:t>
              </a:r>
              <a:r>
                <a:rPr lang="en-US" altLang="zh-CN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)</a:t>
              </a:r>
              <a:endParaRPr lang="zh-CN" altLang="en-US" sz="24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3" name="组合 11"/>
            <p:cNvGrpSpPr/>
            <p:nvPr/>
          </p:nvGrpSpPr>
          <p:grpSpPr bwMode="auto">
            <a:xfrm>
              <a:off x="2111375" y="3579813"/>
              <a:ext cx="682625" cy="679450"/>
              <a:chOff x="7003603" y="4439327"/>
              <a:chExt cx="717385" cy="717385"/>
            </a:xfrm>
          </p:grpSpPr>
          <p:sp>
            <p:nvSpPr>
              <p:cNvPr id="13" name="椭圆 12"/>
              <p:cNvSpPr/>
              <p:nvPr/>
            </p:nvSpPr>
            <p:spPr>
              <a:xfrm>
                <a:off x="7003603" y="4439327"/>
                <a:ext cx="717385" cy="717385"/>
              </a:xfrm>
              <a:prstGeom prst="ellipse">
                <a:avLst/>
              </a:prstGeom>
              <a:solidFill>
                <a:srgbClr val="FFDB81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4" name="文本框 11"/>
              <p:cNvSpPr txBox="1">
                <a:spLocks noChangeArrowheads="1"/>
              </p:cNvSpPr>
              <p:nvPr/>
            </p:nvSpPr>
            <p:spPr bwMode="auto">
              <a:xfrm>
                <a:off x="7044573" y="4521022"/>
                <a:ext cx="635442" cy="5524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 dirty="0">
                    <a:solidFill>
                      <a:srgbClr val="FFFF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Arial" panose="020B0604020202020204" pitchFamily="34" charset="0"/>
                  </a:rPr>
                  <a:t>02</a:t>
                </a:r>
                <a:endParaRPr kumimoji="1" lang="zh-CN" altLang="en-US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4" name="组合 14"/>
          <p:cNvGrpSpPr/>
          <p:nvPr/>
        </p:nvGrpSpPr>
        <p:grpSpPr>
          <a:xfrm>
            <a:off x="2032570" y="1440795"/>
            <a:ext cx="8743950" cy="700088"/>
            <a:chOff x="2105025" y="2441575"/>
            <a:chExt cx="8743950" cy="700088"/>
          </a:xfrm>
        </p:grpSpPr>
        <p:sp>
          <p:nvSpPr>
            <p:cNvPr id="16" name="矩形 1"/>
            <p:cNvSpPr>
              <a:spLocks noChangeArrowheads="1"/>
            </p:cNvSpPr>
            <p:nvPr/>
          </p:nvSpPr>
          <p:spPr bwMode="auto">
            <a:xfrm>
              <a:off x="2927350" y="2492359"/>
              <a:ext cx="7921625" cy="581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50000"/>
                </a:lnSpc>
                <a:buNone/>
              </a:pPr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知道大气压强的存在；</a:t>
              </a:r>
              <a:r>
                <a:rPr lang="en-US" altLang="zh-CN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</a:t>
              </a:r>
              <a:r>
                <a:rPr lang="zh-CN" altLang="en-US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重点</a:t>
              </a:r>
              <a:r>
                <a:rPr lang="en-US" altLang="zh-CN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)</a:t>
              </a:r>
              <a:endParaRPr lang="zh-CN" altLang="en-US" sz="24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5" name="组合 16"/>
            <p:cNvGrpSpPr/>
            <p:nvPr/>
          </p:nvGrpSpPr>
          <p:grpSpPr bwMode="auto">
            <a:xfrm>
              <a:off x="2105025" y="2441575"/>
              <a:ext cx="698500" cy="700088"/>
              <a:chOff x="6971705" y="1503806"/>
              <a:chExt cx="717385" cy="717385"/>
            </a:xfrm>
          </p:grpSpPr>
          <p:sp>
            <p:nvSpPr>
              <p:cNvPr id="18" name="椭圆 17"/>
              <p:cNvSpPr/>
              <p:nvPr/>
            </p:nvSpPr>
            <p:spPr>
              <a:xfrm>
                <a:off x="6971705" y="1503806"/>
                <a:ext cx="717385" cy="717385"/>
              </a:xfrm>
              <a:prstGeom prst="ellipse">
                <a:avLst/>
              </a:prstGeom>
              <a:solidFill>
                <a:srgbClr val="228989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9" name="文本框 7"/>
              <p:cNvSpPr txBox="1">
                <a:spLocks noChangeArrowheads="1"/>
              </p:cNvSpPr>
              <p:nvPr/>
            </p:nvSpPr>
            <p:spPr bwMode="auto">
              <a:xfrm>
                <a:off x="7019898" y="1585499"/>
                <a:ext cx="621001" cy="536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 dirty="0">
                    <a:solidFill>
                      <a:srgbClr val="FFFF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Arial" panose="020B0604020202020204" pitchFamily="34" charset="0"/>
                  </a:rPr>
                  <a:t>01</a:t>
                </a:r>
                <a:endParaRPr kumimoji="1" lang="zh-CN" altLang="en-US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6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7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8" name="矩形 2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9" name="矩形 2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学习目标</a:t>
              </a:r>
            </a:p>
          </p:txBody>
        </p:sp>
      </p:grpSp>
      <p:grpSp>
        <p:nvGrpSpPr>
          <p:cNvPr id="17" name="组合 9"/>
          <p:cNvGrpSpPr/>
          <p:nvPr/>
        </p:nvGrpSpPr>
        <p:grpSpPr>
          <a:xfrm>
            <a:off x="2063555" y="3551252"/>
            <a:ext cx="8377235" cy="679450"/>
            <a:chOff x="2111378" y="3579813"/>
            <a:chExt cx="8377235" cy="679450"/>
          </a:xfrm>
        </p:grpSpPr>
        <p:sp>
          <p:nvSpPr>
            <p:cNvPr id="20" name="Rectangle 9"/>
            <p:cNvSpPr>
              <a:spLocks noChangeArrowheads="1"/>
            </p:cNvSpPr>
            <p:nvPr/>
          </p:nvSpPr>
          <p:spPr bwMode="auto">
            <a:xfrm>
              <a:off x="2927350" y="3608372"/>
              <a:ext cx="7561263" cy="581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50000"/>
                </a:lnSpc>
                <a:buNone/>
              </a:pPr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知道大气压的变化规律；</a:t>
              </a:r>
            </a:p>
          </p:txBody>
        </p:sp>
        <p:grpSp>
          <p:nvGrpSpPr>
            <p:cNvPr id="21" name="组合 11"/>
            <p:cNvGrpSpPr/>
            <p:nvPr/>
          </p:nvGrpSpPr>
          <p:grpSpPr bwMode="auto">
            <a:xfrm>
              <a:off x="2111378" y="3579813"/>
              <a:ext cx="682625" cy="679450"/>
              <a:chOff x="7003603" y="4439327"/>
              <a:chExt cx="717385" cy="717385"/>
            </a:xfrm>
          </p:grpSpPr>
          <p:sp>
            <p:nvSpPr>
              <p:cNvPr id="22" name="椭圆 21"/>
              <p:cNvSpPr/>
              <p:nvPr/>
            </p:nvSpPr>
            <p:spPr>
              <a:xfrm>
                <a:off x="7003603" y="4439327"/>
                <a:ext cx="717385" cy="717385"/>
              </a:xfrm>
              <a:prstGeom prst="ellipse">
                <a:avLst/>
              </a:prstGeom>
              <a:solidFill>
                <a:srgbClr val="00B0F0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3" name="文本框 11"/>
              <p:cNvSpPr txBox="1">
                <a:spLocks noChangeArrowheads="1"/>
              </p:cNvSpPr>
              <p:nvPr/>
            </p:nvSpPr>
            <p:spPr bwMode="auto">
              <a:xfrm>
                <a:off x="7044571" y="4521020"/>
                <a:ext cx="635443" cy="5524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 dirty="0">
                    <a:solidFill>
                      <a:srgbClr val="FFFF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Arial" panose="020B0604020202020204" pitchFamily="34" charset="0"/>
                  </a:rPr>
                  <a:t>03</a:t>
                </a:r>
                <a:endParaRPr kumimoji="1" lang="zh-CN" altLang="en-US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4" name="组合 9"/>
          <p:cNvGrpSpPr/>
          <p:nvPr/>
        </p:nvGrpSpPr>
        <p:grpSpPr>
          <a:xfrm>
            <a:off x="2063552" y="4631372"/>
            <a:ext cx="8377238" cy="679450"/>
            <a:chOff x="2111375" y="3579813"/>
            <a:chExt cx="8377238" cy="679450"/>
          </a:xfrm>
        </p:grpSpPr>
        <p:sp>
          <p:nvSpPr>
            <p:cNvPr id="25" name="Rectangle 9"/>
            <p:cNvSpPr>
              <a:spLocks noChangeArrowheads="1"/>
            </p:cNvSpPr>
            <p:nvPr/>
          </p:nvSpPr>
          <p:spPr bwMode="auto">
            <a:xfrm>
              <a:off x="2927350" y="3608372"/>
              <a:ext cx="7561263" cy="581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50000"/>
                </a:lnSpc>
                <a:buNone/>
              </a:pPr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了解生活中一些应用大气压强的例子。</a:t>
              </a:r>
            </a:p>
          </p:txBody>
        </p:sp>
        <p:grpSp>
          <p:nvGrpSpPr>
            <p:cNvPr id="26" name="组合 11"/>
            <p:cNvGrpSpPr/>
            <p:nvPr/>
          </p:nvGrpSpPr>
          <p:grpSpPr bwMode="auto">
            <a:xfrm>
              <a:off x="2111375" y="3579813"/>
              <a:ext cx="682625" cy="679450"/>
              <a:chOff x="7003603" y="4439327"/>
              <a:chExt cx="717385" cy="717385"/>
            </a:xfrm>
          </p:grpSpPr>
          <p:sp>
            <p:nvSpPr>
              <p:cNvPr id="30" name="椭圆 29"/>
              <p:cNvSpPr/>
              <p:nvPr/>
            </p:nvSpPr>
            <p:spPr>
              <a:xfrm>
                <a:off x="7003603" y="4439327"/>
                <a:ext cx="717385" cy="717385"/>
              </a:xfrm>
              <a:prstGeom prst="ellipse">
                <a:avLst/>
              </a:prstGeom>
              <a:solidFill>
                <a:srgbClr val="175B5C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31" name="文本框 11"/>
              <p:cNvSpPr txBox="1">
                <a:spLocks noChangeArrowheads="1"/>
              </p:cNvSpPr>
              <p:nvPr/>
            </p:nvSpPr>
            <p:spPr bwMode="auto">
              <a:xfrm>
                <a:off x="7044575" y="4521020"/>
                <a:ext cx="635443" cy="5524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 dirty="0">
                    <a:solidFill>
                      <a:srgbClr val="FFFF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Arial" panose="020B0604020202020204" pitchFamily="34" charset="0"/>
                  </a:rPr>
                  <a:t>04</a:t>
                </a:r>
                <a:endParaRPr kumimoji="1" lang="zh-CN" altLang="en-US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矩形 32"/>
          <p:cNvSpPr/>
          <p:nvPr/>
        </p:nvSpPr>
        <p:spPr>
          <a:xfrm>
            <a:off x="0" y="1052513"/>
            <a:ext cx="12192000" cy="4716462"/>
          </a:xfrm>
          <a:prstGeom prst="rect">
            <a:avLst/>
          </a:prstGeom>
          <a:solidFill>
            <a:schemeClr val="bg2">
              <a:lumMod val="1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0" y="1626235"/>
            <a:ext cx="3668105" cy="3284220"/>
            <a:chOff x="0" y="1626235"/>
            <a:chExt cx="3668105" cy="3284220"/>
          </a:xfrm>
        </p:grpSpPr>
        <p:pic>
          <p:nvPicPr>
            <p:cNvPr id="13" name="图片 12" descr="学练优物理"/>
            <p:cNvPicPr>
              <a:picLocks noChangeAspect="1"/>
            </p:cNvPicPr>
            <p:nvPr/>
          </p:nvPicPr>
          <p:blipFill>
            <a:blip r:embed="rId3" cstate="hqprint"/>
            <a:srcRect/>
            <a:stretch>
              <a:fillRect/>
            </a:stretch>
          </p:blipFill>
          <p:spPr>
            <a:xfrm>
              <a:off x="0" y="1739265"/>
              <a:ext cx="2195195" cy="3171190"/>
            </a:xfrm>
            <a:prstGeom prst="rect">
              <a:avLst/>
            </a:prstGeom>
          </p:spPr>
        </p:pic>
        <p:pic>
          <p:nvPicPr>
            <p:cNvPr id="14" name="图片 13" descr="学练优化学"/>
            <p:cNvPicPr>
              <a:picLocks noChangeAspect="1"/>
            </p:cNvPicPr>
            <p:nvPr/>
          </p:nvPicPr>
          <p:blipFill>
            <a:blip r:embed="rId4" cstate="hqprint"/>
            <a:srcRect/>
            <a:stretch>
              <a:fillRect/>
            </a:stretch>
          </p:blipFill>
          <p:spPr>
            <a:xfrm>
              <a:off x="736310" y="1739265"/>
              <a:ext cx="2133600" cy="3048000"/>
            </a:xfrm>
            <a:prstGeom prst="rect">
              <a:avLst/>
            </a:prstGeom>
          </p:spPr>
        </p:pic>
        <p:pic>
          <p:nvPicPr>
            <p:cNvPr id="15" name="图片 14" descr="学练优生物"/>
            <p:cNvPicPr>
              <a:picLocks noChangeAspect="1"/>
            </p:cNvPicPr>
            <p:nvPr/>
          </p:nvPicPr>
          <p:blipFill>
            <a:blip r:embed="rId5" cstate="hqprint"/>
            <a:srcRect/>
            <a:stretch>
              <a:fillRect/>
            </a:stretch>
          </p:blipFill>
          <p:spPr>
            <a:xfrm>
              <a:off x="1361785" y="1626235"/>
              <a:ext cx="2306320" cy="3115310"/>
            </a:xfrm>
            <a:prstGeom prst="rect">
              <a:avLst/>
            </a:prstGeom>
          </p:spPr>
        </p:pic>
      </p:grpSp>
      <p:grpSp>
        <p:nvGrpSpPr>
          <p:cNvPr id="16" name="组合 15"/>
          <p:cNvGrpSpPr/>
          <p:nvPr/>
        </p:nvGrpSpPr>
        <p:grpSpPr>
          <a:xfrm>
            <a:off x="3857625" y="1482725"/>
            <a:ext cx="3130605" cy="3202305"/>
            <a:chOff x="3857625" y="1482725"/>
            <a:chExt cx="3130605" cy="3202305"/>
          </a:xfrm>
        </p:grpSpPr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857625" y="1683385"/>
              <a:ext cx="2199640" cy="3001645"/>
            </a:xfrm>
            <a:prstGeom prst="rect">
              <a:avLst/>
            </a:prstGeom>
          </p:spPr>
        </p:pic>
        <p:pic>
          <p:nvPicPr>
            <p:cNvPr id="18" name="图片 17"/>
            <p:cNvPicPr>
              <a:picLocks noChangeAspect="1"/>
            </p:cNvPicPr>
            <p:nvPr/>
          </p:nvPicPr>
          <p:blipFill rotWithShape="1">
            <a:blip r:embed="rId7" cstate="hqprint"/>
            <a:srcRect/>
            <a:stretch>
              <a:fillRect/>
            </a:stretch>
          </p:blipFill>
          <p:spPr>
            <a:xfrm>
              <a:off x="4124380" y="1482725"/>
              <a:ext cx="2863850" cy="3183890"/>
            </a:xfrm>
            <a:prstGeom prst="rect">
              <a:avLst/>
            </a:prstGeom>
          </p:spPr>
        </p:pic>
      </p:grpSp>
      <p:pic>
        <p:nvPicPr>
          <p:cNvPr id="19" name="图片 18" descr="时习之物理"/>
          <p:cNvPicPr>
            <a:picLocks noChangeAspect="1"/>
          </p:cNvPicPr>
          <p:nvPr/>
        </p:nvPicPr>
        <p:blipFill>
          <a:blip r:embed="rId8" cstate="hqprint"/>
          <a:srcRect/>
          <a:stretch>
            <a:fillRect/>
          </a:stretch>
        </p:blipFill>
        <p:spPr>
          <a:xfrm>
            <a:off x="6703520" y="1626235"/>
            <a:ext cx="2337435" cy="3078480"/>
          </a:xfrm>
          <a:prstGeom prst="rect">
            <a:avLst/>
          </a:prstGeom>
        </p:spPr>
      </p:pic>
      <p:sp>
        <p:nvSpPr>
          <p:cNvPr id="20" name="文本框 19"/>
          <p:cNvSpPr txBox="1"/>
          <p:nvPr/>
        </p:nvSpPr>
        <p:spPr>
          <a:xfrm>
            <a:off x="3529190" y="6028055"/>
            <a:ext cx="4386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更多精彩，请访问：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www.youyi100.com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754596" y="5063490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初中《学练优》系列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4069198" y="5067251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初中《新领程》系列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6778240" y="5063490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初中《时习之》系列</a:t>
            </a:r>
          </a:p>
        </p:txBody>
      </p:sp>
      <p:sp>
        <p:nvSpPr>
          <p:cNvPr id="25" name="文本框 24"/>
          <p:cNvSpPr txBox="1"/>
          <p:nvPr/>
        </p:nvSpPr>
        <p:spPr>
          <a:xfrm>
            <a:off x="9517114" y="5056216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初中《优干线》系列</a:t>
            </a:r>
          </a:p>
        </p:txBody>
      </p:sp>
      <p:grpSp>
        <p:nvGrpSpPr>
          <p:cNvPr id="26" name="组合 25"/>
          <p:cNvGrpSpPr/>
          <p:nvPr/>
        </p:nvGrpSpPr>
        <p:grpSpPr>
          <a:xfrm>
            <a:off x="9149636" y="2369708"/>
            <a:ext cx="2815450" cy="1914419"/>
            <a:chOff x="9149636" y="2369708"/>
            <a:chExt cx="2815450" cy="1914419"/>
          </a:xfrm>
        </p:grpSpPr>
        <p:pic>
          <p:nvPicPr>
            <p:cNvPr id="27" name="图片 26"/>
            <p:cNvPicPr>
              <a:picLocks noChangeAspect="1"/>
            </p:cNvPicPr>
            <p:nvPr/>
          </p:nvPicPr>
          <p:blipFill rotWithShape="1">
            <a:blip r:embed="rId9" cstate="hqprint"/>
            <a:srcRect/>
            <a:stretch>
              <a:fillRect/>
            </a:stretch>
          </p:blipFill>
          <p:spPr>
            <a:xfrm rot="273989">
              <a:off x="9159011" y="2369708"/>
              <a:ext cx="2806075" cy="178531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</p:spPr>
        </p:pic>
        <p:pic>
          <p:nvPicPr>
            <p:cNvPr id="28" name="图片 27"/>
            <p:cNvPicPr>
              <a:picLocks noChangeAspect="1"/>
            </p:cNvPicPr>
            <p:nvPr/>
          </p:nvPicPr>
          <p:blipFill rotWithShape="1">
            <a:blip r:embed="rId10" cstate="hqprint"/>
            <a:srcRect/>
            <a:stretch>
              <a:fillRect/>
            </a:stretch>
          </p:blipFill>
          <p:spPr>
            <a:xfrm rot="21034940">
              <a:off x="9149636" y="2487677"/>
              <a:ext cx="2758877" cy="1796450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</p:spPr>
        </p:pic>
      </p:grpSp>
      <p:pic>
        <p:nvPicPr>
          <p:cNvPr id="29" name="图片 2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376807"/>
            <a:ext cx="14382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文本框 29"/>
          <p:cNvSpPr txBox="1"/>
          <p:nvPr/>
        </p:nvSpPr>
        <p:spPr>
          <a:xfrm>
            <a:off x="643782" y="926019"/>
            <a:ext cx="1659274" cy="126816"/>
          </a:xfrm>
          <a:custGeom>
            <a:avLst/>
            <a:gdLst/>
            <a:ahLst/>
            <a:cxnLst/>
            <a:rect l="l" t="t" r="r" b="b"/>
            <a:pathLst>
              <a:path w="1659274" h="126816">
                <a:moveTo>
                  <a:pt x="982294" y="85202"/>
                </a:moveTo>
                <a:cubicBezTo>
                  <a:pt x="985684" y="93731"/>
                  <a:pt x="986706" y="100810"/>
                  <a:pt x="985361" y="106438"/>
                </a:cubicBezTo>
                <a:cubicBezTo>
                  <a:pt x="984017" y="112067"/>
                  <a:pt x="981572" y="115878"/>
                  <a:pt x="978027" y="117873"/>
                </a:cubicBezTo>
                <a:cubicBezTo>
                  <a:pt x="975566" y="119268"/>
                  <a:pt x="973088" y="119679"/>
                  <a:pt x="970593" y="119108"/>
                </a:cubicBezTo>
                <a:cubicBezTo>
                  <a:pt x="968098" y="118536"/>
                  <a:pt x="966353" y="117017"/>
                  <a:pt x="965359" y="114548"/>
                </a:cubicBezTo>
                <a:cubicBezTo>
                  <a:pt x="964695" y="112134"/>
                  <a:pt x="964923" y="110003"/>
                  <a:pt x="966042" y="108154"/>
                </a:cubicBezTo>
                <a:cubicBezTo>
                  <a:pt x="967162" y="106305"/>
                  <a:pt x="968757" y="104838"/>
                  <a:pt x="970826" y="103755"/>
                </a:cubicBezTo>
                <a:cubicBezTo>
                  <a:pt x="973357" y="102285"/>
                  <a:pt x="975630" y="99924"/>
                  <a:pt x="977644" y="96671"/>
                </a:cubicBezTo>
                <a:cubicBezTo>
                  <a:pt x="979658" y="93417"/>
                  <a:pt x="980630" y="89689"/>
                  <a:pt x="980561" y="85486"/>
                </a:cubicBezTo>
                <a:close/>
                <a:moveTo>
                  <a:pt x="1059637" y="84144"/>
                </a:moveTo>
                <a:cubicBezTo>
                  <a:pt x="1069467" y="87104"/>
                  <a:pt x="1076353" y="90778"/>
                  <a:pt x="1080296" y="95164"/>
                </a:cubicBezTo>
                <a:cubicBezTo>
                  <a:pt x="1084239" y="99551"/>
                  <a:pt x="1086071" y="103694"/>
                  <a:pt x="1085791" y="107595"/>
                </a:cubicBezTo>
                <a:cubicBezTo>
                  <a:pt x="1085510" y="111496"/>
                  <a:pt x="1083950" y="114198"/>
                  <a:pt x="1081109" y="115702"/>
                </a:cubicBezTo>
                <a:cubicBezTo>
                  <a:pt x="1078268" y="117205"/>
                  <a:pt x="1074978" y="116554"/>
                  <a:pt x="1071239" y="113749"/>
                </a:cubicBezTo>
                <a:cubicBezTo>
                  <a:pt x="1070872" y="108634"/>
                  <a:pt x="1069472" y="103501"/>
                  <a:pt x="1067038" y="98349"/>
                </a:cubicBezTo>
                <a:cubicBezTo>
                  <a:pt x="1064605" y="93197"/>
                  <a:pt x="1061738" y="88729"/>
                  <a:pt x="1058437" y="84944"/>
                </a:cubicBezTo>
                <a:close/>
                <a:moveTo>
                  <a:pt x="995096" y="82810"/>
                </a:moveTo>
                <a:lnTo>
                  <a:pt x="1014965" y="84411"/>
                </a:lnTo>
                <a:cubicBezTo>
                  <a:pt x="1014901" y="85283"/>
                  <a:pt x="1014529" y="86005"/>
                  <a:pt x="1013848" y="86578"/>
                </a:cubicBezTo>
                <a:cubicBezTo>
                  <a:pt x="1013168" y="87150"/>
                  <a:pt x="1012162" y="87539"/>
                  <a:pt x="1010831" y="87744"/>
                </a:cubicBezTo>
                <a:lnTo>
                  <a:pt x="1010831" y="106021"/>
                </a:lnTo>
                <a:cubicBezTo>
                  <a:pt x="1010748" y="106932"/>
                  <a:pt x="1011048" y="107544"/>
                  <a:pt x="1011731" y="107855"/>
                </a:cubicBezTo>
                <a:cubicBezTo>
                  <a:pt x="1012415" y="108166"/>
                  <a:pt x="1013982" y="108311"/>
                  <a:pt x="1016432" y="108289"/>
                </a:cubicBezTo>
                <a:lnTo>
                  <a:pt x="1033101" y="108289"/>
                </a:lnTo>
                <a:cubicBezTo>
                  <a:pt x="1036018" y="108291"/>
                  <a:pt x="1038651" y="108286"/>
                  <a:pt x="1041002" y="108272"/>
                </a:cubicBezTo>
                <a:cubicBezTo>
                  <a:pt x="1043352" y="108258"/>
                  <a:pt x="1045119" y="108219"/>
                  <a:pt x="1046302" y="108155"/>
                </a:cubicBezTo>
                <a:cubicBezTo>
                  <a:pt x="1047336" y="108102"/>
                  <a:pt x="1048136" y="107941"/>
                  <a:pt x="1048703" y="107672"/>
                </a:cubicBezTo>
                <a:cubicBezTo>
                  <a:pt x="1049269" y="107402"/>
                  <a:pt x="1049803" y="106941"/>
                  <a:pt x="1050303" y="106288"/>
                </a:cubicBezTo>
                <a:cubicBezTo>
                  <a:pt x="1051095" y="105216"/>
                  <a:pt x="1052011" y="103493"/>
                  <a:pt x="1053053" y="101120"/>
                </a:cubicBezTo>
                <a:cubicBezTo>
                  <a:pt x="1054095" y="98748"/>
                  <a:pt x="1055312" y="95758"/>
                  <a:pt x="1056704" y="92152"/>
                </a:cubicBezTo>
                <a:lnTo>
                  <a:pt x="1058170" y="92152"/>
                </a:lnTo>
                <a:lnTo>
                  <a:pt x="1058437" y="106688"/>
                </a:lnTo>
                <a:cubicBezTo>
                  <a:pt x="1060787" y="107477"/>
                  <a:pt x="1062388" y="108366"/>
                  <a:pt x="1063238" y="109354"/>
                </a:cubicBezTo>
                <a:cubicBezTo>
                  <a:pt x="1064088" y="110342"/>
                  <a:pt x="1064488" y="111496"/>
                  <a:pt x="1064438" y="112817"/>
                </a:cubicBezTo>
                <a:cubicBezTo>
                  <a:pt x="1064524" y="115064"/>
                  <a:pt x="1063641" y="116830"/>
                  <a:pt x="1061791" y="118115"/>
                </a:cubicBezTo>
                <a:cubicBezTo>
                  <a:pt x="1059940" y="119400"/>
                  <a:pt x="1056608" y="120307"/>
                  <a:pt x="1051794" y="120837"/>
                </a:cubicBezTo>
                <a:cubicBezTo>
                  <a:pt x="1046981" y="121368"/>
                  <a:pt x="1040171" y="121624"/>
                  <a:pt x="1031367" y="121607"/>
                </a:cubicBezTo>
                <a:lnTo>
                  <a:pt x="1013898" y="121607"/>
                </a:lnTo>
                <a:cubicBezTo>
                  <a:pt x="1006406" y="121729"/>
                  <a:pt x="1001355" y="120919"/>
                  <a:pt x="998746" y="119176"/>
                </a:cubicBezTo>
                <a:cubicBezTo>
                  <a:pt x="996138" y="117434"/>
                  <a:pt x="994921" y="114027"/>
                  <a:pt x="995096" y="108955"/>
                </a:cubicBezTo>
                <a:close/>
                <a:moveTo>
                  <a:pt x="1019899" y="78818"/>
                </a:moveTo>
                <a:cubicBezTo>
                  <a:pt x="1028604" y="80960"/>
                  <a:pt x="1034638" y="83794"/>
                  <a:pt x="1038001" y="87318"/>
                </a:cubicBezTo>
                <a:cubicBezTo>
                  <a:pt x="1041364" y="90843"/>
                  <a:pt x="1042831" y="94209"/>
                  <a:pt x="1042402" y="97416"/>
                </a:cubicBezTo>
                <a:cubicBezTo>
                  <a:pt x="1041973" y="100624"/>
                  <a:pt x="1040422" y="102822"/>
                  <a:pt x="1037751" y="104012"/>
                </a:cubicBezTo>
                <a:cubicBezTo>
                  <a:pt x="1035080" y="105202"/>
                  <a:pt x="1032063" y="104533"/>
                  <a:pt x="1028700" y="102005"/>
                </a:cubicBezTo>
                <a:cubicBezTo>
                  <a:pt x="1028283" y="97987"/>
                  <a:pt x="1027117" y="93987"/>
                  <a:pt x="1025200" y="90003"/>
                </a:cubicBezTo>
                <a:cubicBezTo>
                  <a:pt x="1023283" y="86019"/>
                  <a:pt x="1021116" y="82552"/>
                  <a:pt x="1018699" y="79602"/>
                </a:cubicBezTo>
                <a:close/>
                <a:moveTo>
                  <a:pt x="216294" y="59474"/>
                </a:moveTo>
                <a:lnTo>
                  <a:pt x="230962" y="70676"/>
                </a:lnTo>
                <a:cubicBezTo>
                  <a:pt x="230487" y="71273"/>
                  <a:pt x="229771" y="71779"/>
                  <a:pt x="228812" y="72192"/>
                </a:cubicBezTo>
                <a:cubicBezTo>
                  <a:pt x="227854" y="72606"/>
                  <a:pt x="226703" y="72945"/>
                  <a:pt x="225362" y="73209"/>
                </a:cubicBezTo>
                <a:cubicBezTo>
                  <a:pt x="224748" y="74843"/>
                  <a:pt x="224075" y="76643"/>
                  <a:pt x="223345" y="78610"/>
                </a:cubicBezTo>
                <a:cubicBezTo>
                  <a:pt x="222614" y="80577"/>
                  <a:pt x="221908" y="82510"/>
                  <a:pt x="221228" y="84411"/>
                </a:cubicBezTo>
                <a:lnTo>
                  <a:pt x="231362" y="84411"/>
                </a:lnTo>
                <a:lnTo>
                  <a:pt x="239097" y="77210"/>
                </a:lnTo>
                <a:lnTo>
                  <a:pt x="252965" y="88411"/>
                </a:lnTo>
                <a:cubicBezTo>
                  <a:pt x="252507" y="88947"/>
                  <a:pt x="251857" y="89409"/>
                  <a:pt x="251015" y="89795"/>
                </a:cubicBezTo>
                <a:cubicBezTo>
                  <a:pt x="250173" y="90181"/>
                  <a:pt x="249090" y="90475"/>
                  <a:pt x="247764" y="90678"/>
                </a:cubicBezTo>
                <a:cubicBezTo>
                  <a:pt x="247059" y="98971"/>
                  <a:pt x="245836" y="105788"/>
                  <a:pt x="244097" y="111131"/>
                </a:cubicBezTo>
                <a:cubicBezTo>
                  <a:pt x="242358" y="116473"/>
                  <a:pt x="239936" y="120190"/>
                  <a:pt x="236830" y="122282"/>
                </a:cubicBezTo>
                <a:cubicBezTo>
                  <a:pt x="234927" y="123488"/>
                  <a:pt x="232599" y="124410"/>
                  <a:pt x="229845" y="125049"/>
                </a:cubicBezTo>
                <a:cubicBezTo>
                  <a:pt x="227092" y="125688"/>
                  <a:pt x="223731" y="126010"/>
                  <a:pt x="219761" y="126016"/>
                </a:cubicBezTo>
                <a:cubicBezTo>
                  <a:pt x="219786" y="123993"/>
                  <a:pt x="219603" y="122138"/>
                  <a:pt x="219211" y="120449"/>
                </a:cubicBezTo>
                <a:cubicBezTo>
                  <a:pt x="218819" y="118759"/>
                  <a:pt x="218069" y="117370"/>
                  <a:pt x="216961" y="116281"/>
                </a:cubicBezTo>
                <a:cubicBezTo>
                  <a:pt x="215574" y="115078"/>
                  <a:pt x="213580" y="114017"/>
                  <a:pt x="210977" y="113098"/>
                </a:cubicBezTo>
                <a:cubicBezTo>
                  <a:pt x="208374" y="112178"/>
                  <a:pt x="205479" y="111417"/>
                  <a:pt x="202292" y="110814"/>
                </a:cubicBezTo>
                <a:lnTo>
                  <a:pt x="202425" y="109080"/>
                </a:lnTo>
                <a:cubicBezTo>
                  <a:pt x="204719" y="109307"/>
                  <a:pt x="207229" y="109521"/>
                  <a:pt x="209957" y="109722"/>
                </a:cubicBezTo>
                <a:cubicBezTo>
                  <a:pt x="212685" y="109924"/>
                  <a:pt x="215206" y="110089"/>
                  <a:pt x="217519" y="110216"/>
                </a:cubicBezTo>
                <a:cubicBezTo>
                  <a:pt x="219832" y="110344"/>
                  <a:pt x="221513" y="110410"/>
                  <a:pt x="222561" y="110414"/>
                </a:cubicBezTo>
                <a:cubicBezTo>
                  <a:pt x="223611" y="110419"/>
                  <a:pt x="224478" y="110342"/>
                  <a:pt x="225162" y="110181"/>
                </a:cubicBezTo>
                <a:cubicBezTo>
                  <a:pt x="225845" y="110019"/>
                  <a:pt x="226445" y="109742"/>
                  <a:pt x="226962" y="109347"/>
                </a:cubicBezTo>
                <a:cubicBezTo>
                  <a:pt x="228168" y="108419"/>
                  <a:pt x="229223" y="106108"/>
                  <a:pt x="230129" y="102413"/>
                </a:cubicBezTo>
                <a:cubicBezTo>
                  <a:pt x="231035" y="98718"/>
                  <a:pt x="231757" y="94006"/>
                  <a:pt x="232296" y="88278"/>
                </a:cubicBezTo>
                <a:lnTo>
                  <a:pt x="220828" y="88278"/>
                </a:lnTo>
                <a:lnTo>
                  <a:pt x="214960" y="94545"/>
                </a:lnTo>
                <a:lnTo>
                  <a:pt x="200959" y="85344"/>
                </a:lnTo>
                <a:cubicBezTo>
                  <a:pt x="201703" y="84805"/>
                  <a:pt x="202548" y="84283"/>
                  <a:pt x="203492" y="83777"/>
                </a:cubicBezTo>
                <a:cubicBezTo>
                  <a:pt x="204437" y="83272"/>
                  <a:pt x="205415" y="82816"/>
                  <a:pt x="206426" y="82410"/>
                </a:cubicBezTo>
                <a:cubicBezTo>
                  <a:pt x="207109" y="80574"/>
                  <a:pt x="207809" y="78613"/>
                  <a:pt x="208526" y="76526"/>
                </a:cubicBezTo>
                <a:cubicBezTo>
                  <a:pt x="209243" y="74440"/>
                  <a:pt x="209876" y="72445"/>
                  <a:pt x="210427" y="70542"/>
                </a:cubicBezTo>
                <a:lnTo>
                  <a:pt x="191891" y="70542"/>
                </a:lnTo>
                <a:cubicBezTo>
                  <a:pt x="190166" y="84672"/>
                  <a:pt x="185182" y="96384"/>
                  <a:pt x="176939" y="105680"/>
                </a:cubicBezTo>
                <a:cubicBezTo>
                  <a:pt x="168696" y="114976"/>
                  <a:pt x="155945" y="121888"/>
                  <a:pt x="138684" y="126416"/>
                </a:cubicBezTo>
                <a:lnTo>
                  <a:pt x="138017" y="124949"/>
                </a:lnTo>
                <a:cubicBezTo>
                  <a:pt x="150600" y="118565"/>
                  <a:pt x="159573" y="110864"/>
                  <a:pt x="164937" y="101846"/>
                </a:cubicBezTo>
                <a:cubicBezTo>
                  <a:pt x="170302" y="92828"/>
                  <a:pt x="173375" y="82394"/>
                  <a:pt x="174155" y="70542"/>
                </a:cubicBezTo>
                <a:lnTo>
                  <a:pt x="158020" y="70542"/>
                </a:lnTo>
                <a:lnTo>
                  <a:pt x="156820" y="66675"/>
                </a:lnTo>
                <a:lnTo>
                  <a:pt x="210026" y="66675"/>
                </a:lnTo>
                <a:close/>
                <a:moveTo>
                  <a:pt x="875614" y="58941"/>
                </a:moveTo>
                <a:lnTo>
                  <a:pt x="895217" y="66675"/>
                </a:lnTo>
                <a:cubicBezTo>
                  <a:pt x="894970" y="67547"/>
                  <a:pt x="894331" y="68203"/>
                  <a:pt x="893300" y="68642"/>
                </a:cubicBezTo>
                <a:cubicBezTo>
                  <a:pt x="892269" y="69081"/>
                  <a:pt x="890730" y="69270"/>
                  <a:pt x="888683" y="69209"/>
                </a:cubicBezTo>
                <a:cubicBezTo>
                  <a:pt x="888149" y="69748"/>
                  <a:pt x="887616" y="70303"/>
                  <a:pt x="887082" y="70876"/>
                </a:cubicBezTo>
                <a:cubicBezTo>
                  <a:pt x="886549" y="71448"/>
                  <a:pt x="886016" y="72004"/>
                  <a:pt x="885482" y="72543"/>
                </a:cubicBezTo>
                <a:lnTo>
                  <a:pt x="916686" y="72543"/>
                </a:lnTo>
                <a:lnTo>
                  <a:pt x="924820" y="64808"/>
                </a:lnTo>
                <a:lnTo>
                  <a:pt x="939756" y="77343"/>
                </a:lnTo>
                <a:cubicBezTo>
                  <a:pt x="939231" y="77999"/>
                  <a:pt x="938414" y="78488"/>
                  <a:pt x="937305" y="78810"/>
                </a:cubicBezTo>
                <a:cubicBezTo>
                  <a:pt x="936197" y="79132"/>
                  <a:pt x="934747" y="79354"/>
                  <a:pt x="932955" y="79477"/>
                </a:cubicBezTo>
                <a:cubicBezTo>
                  <a:pt x="923218" y="92695"/>
                  <a:pt x="910355" y="103130"/>
                  <a:pt x="894367" y="110781"/>
                </a:cubicBezTo>
                <a:cubicBezTo>
                  <a:pt x="878379" y="118432"/>
                  <a:pt x="858082" y="123599"/>
                  <a:pt x="833476" y="126283"/>
                </a:cubicBezTo>
                <a:lnTo>
                  <a:pt x="832809" y="124282"/>
                </a:lnTo>
                <a:cubicBezTo>
                  <a:pt x="851947" y="119662"/>
                  <a:pt x="868411" y="113534"/>
                  <a:pt x="882199" y="105897"/>
                </a:cubicBezTo>
                <a:cubicBezTo>
                  <a:pt x="895986" y="98260"/>
                  <a:pt x="907082" y="88431"/>
                  <a:pt x="915486" y="76410"/>
                </a:cubicBezTo>
                <a:lnTo>
                  <a:pt x="881348" y="76410"/>
                </a:lnTo>
                <a:cubicBezTo>
                  <a:pt x="879370" y="78299"/>
                  <a:pt x="877192" y="80121"/>
                  <a:pt x="874814" y="81877"/>
                </a:cubicBezTo>
                <a:cubicBezTo>
                  <a:pt x="880436" y="83377"/>
                  <a:pt x="884295" y="85378"/>
                  <a:pt x="886391" y="87880"/>
                </a:cubicBezTo>
                <a:cubicBezTo>
                  <a:pt x="888487" y="90382"/>
                  <a:pt x="889295" y="92787"/>
                  <a:pt x="888816" y="95095"/>
                </a:cubicBezTo>
                <a:cubicBezTo>
                  <a:pt x="888337" y="97404"/>
                  <a:pt x="887045" y="99017"/>
                  <a:pt x="884941" y="99936"/>
                </a:cubicBezTo>
                <a:cubicBezTo>
                  <a:pt x="882836" y="100854"/>
                  <a:pt x="880394" y="100480"/>
                  <a:pt x="877615" y="98812"/>
                </a:cubicBezTo>
                <a:cubicBezTo>
                  <a:pt x="876976" y="96523"/>
                  <a:pt x="875953" y="94234"/>
                  <a:pt x="874548" y="91945"/>
                </a:cubicBezTo>
                <a:cubicBezTo>
                  <a:pt x="873142" y="89656"/>
                  <a:pt x="871586" y="87500"/>
                  <a:pt x="869880" y="85477"/>
                </a:cubicBezTo>
                <a:cubicBezTo>
                  <a:pt x="864799" y="88970"/>
                  <a:pt x="859293" y="92153"/>
                  <a:pt x="853362" y="95029"/>
                </a:cubicBezTo>
                <a:cubicBezTo>
                  <a:pt x="847430" y="97904"/>
                  <a:pt x="841157" y="100321"/>
                  <a:pt x="834543" y="102280"/>
                </a:cubicBezTo>
                <a:lnTo>
                  <a:pt x="833476" y="100813"/>
                </a:lnTo>
                <a:cubicBezTo>
                  <a:pt x="839705" y="97268"/>
                  <a:pt x="845589" y="93097"/>
                  <a:pt x="851127" y="88298"/>
                </a:cubicBezTo>
                <a:cubicBezTo>
                  <a:pt x="856665" y="83499"/>
                  <a:pt x="861552" y="78537"/>
                  <a:pt x="865786" y="73412"/>
                </a:cubicBezTo>
                <a:cubicBezTo>
                  <a:pt x="870020" y="68287"/>
                  <a:pt x="873296" y="63463"/>
                  <a:pt x="875614" y="58941"/>
                </a:cubicBezTo>
                <a:close/>
                <a:moveTo>
                  <a:pt x="311372" y="57874"/>
                </a:moveTo>
                <a:lnTo>
                  <a:pt x="324707" y="71076"/>
                </a:lnTo>
                <a:cubicBezTo>
                  <a:pt x="324196" y="71601"/>
                  <a:pt x="323518" y="71984"/>
                  <a:pt x="322674" y="72226"/>
                </a:cubicBezTo>
                <a:cubicBezTo>
                  <a:pt x="321829" y="72468"/>
                  <a:pt x="320685" y="72618"/>
                  <a:pt x="319240" y="72676"/>
                </a:cubicBezTo>
                <a:cubicBezTo>
                  <a:pt x="316673" y="75710"/>
                  <a:pt x="313573" y="79210"/>
                  <a:pt x="309939" y="83177"/>
                </a:cubicBezTo>
                <a:cubicBezTo>
                  <a:pt x="306305" y="87144"/>
                  <a:pt x="302738" y="90978"/>
                  <a:pt x="299238" y="94679"/>
                </a:cubicBezTo>
                <a:cubicBezTo>
                  <a:pt x="305793" y="99629"/>
                  <a:pt x="309603" y="104500"/>
                  <a:pt x="310666" y="109293"/>
                </a:cubicBezTo>
                <a:cubicBezTo>
                  <a:pt x="311730" y="114085"/>
                  <a:pt x="310985" y="117633"/>
                  <a:pt x="308434" y="119936"/>
                </a:cubicBezTo>
                <a:cubicBezTo>
                  <a:pt x="305882" y="122239"/>
                  <a:pt x="302461" y="122132"/>
                  <a:pt x="298171" y="119615"/>
                </a:cubicBezTo>
                <a:cubicBezTo>
                  <a:pt x="296398" y="113737"/>
                  <a:pt x="293442" y="107791"/>
                  <a:pt x="289303" y="101780"/>
                </a:cubicBezTo>
                <a:cubicBezTo>
                  <a:pt x="285164" y="95768"/>
                  <a:pt x="280874" y="90556"/>
                  <a:pt x="276435" y="86144"/>
                </a:cubicBezTo>
                <a:lnTo>
                  <a:pt x="277635" y="85211"/>
                </a:lnTo>
                <a:cubicBezTo>
                  <a:pt x="281296" y="86147"/>
                  <a:pt x="284608" y="87208"/>
                  <a:pt x="287569" y="88394"/>
                </a:cubicBezTo>
                <a:cubicBezTo>
                  <a:pt x="290531" y="89581"/>
                  <a:pt x="293176" y="90875"/>
                  <a:pt x="295504" y="92278"/>
                </a:cubicBezTo>
                <a:cubicBezTo>
                  <a:pt x="296871" y="88592"/>
                  <a:pt x="298271" y="84730"/>
                  <a:pt x="299704" y="80694"/>
                </a:cubicBezTo>
                <a:cubicBezTo>
                  <a:pt x="301138" y="76657"/>
                  <a:pt x="302405" y="72962"/>
                  <a:pt x="303505" y="69609"/>
                </a:cubicBezTo>
                <a:lnTo>
                  <a:pt x="273234" y="69609"/>
                </a:lnTo>
                <a:lnTo>
                  <a:pt x="272034" y="65742"/>
                </a:lnTo>
                <a:lnTo>
                  <a:pt x="303238" y="65742"/>
                </a:lnTo>
                <a:close/>
                <a:moveTo>
                  <a:pt x="1041102" y="52132"/>
                </a:moveTo>
                <a:lnTo>
                  <a:pt x="1041102" y="67084"/>
                </a:lnTo>
                <a:lnTo>
                  <a:pt x="1064438" y="67084"/>
                </a:lnTo>
                <a:lnTo>
                  <a:pt x="1064438" y="52132"/>
                </a:lnTo>
                <a:close/>
                <a:moveTo>
                  <a:pt x="348577" y="43339"/>
                </a:moveTo>
                <a:lnTo>
                  <a:pt x="367646" y="47339"/>
                </a:lnTo>
                <a:cubicBezTo>
                  <a:pt x="367457" y="48156"/>
                  <a:pt x="366968" y="48823"/>
                  <a:pt x="366179" y="49340"/>
                </a:cubicBezTo>
                <a:cubicBezTo>
                  <a:pt x="365390" y="49856"/>
                  <a:pt x="364235" y="50123"/>
                  <a:pt x="362712" y="50140"/>
                </a:cubicBezTo>
                <a:cubicBezTo>
                  <a:pt x="362465" y="59002"/>
                  <a:pt x="362059" y="67047"/>
                  <a:pt x="361495" y="74276"/>
                </a:cubicBezTo>
                <a:cubicBezTo>
                  <a:pt x="360931" y="81505"/>
                  <a:pt x="359692" y="87950"/>
                  <a:pt x="357778" y="93612"/>
                </a:cubicBezTo>
                <a:cubicBezTo>
                  <a:pt x="368996" y="95968"/>
                  <a:pt x="377248" y="99190"/>
                  <a:pt x="382535" y="103280"/>
                </a:cubicBezTo>
                <a:cubicBezTo>
                  <a:pt x="387823" y="107369"/>
                  <a:pt x="390850" y="111392"/>
                  <a:pt x="391616" y="115348"/>
                </a:cubicBezTo>
                <a:cubicBezTo>
                  <a:pt x="392382" y="119304"/>
                  <a:pt x="391592" y="122260"/>
                  <a:pt x="389245" y="124216"/>
                </a:cubicBezTo>
                <a:cubicBezTo>
                  <a:pt x="386898" y="126171"/>
                  <a:pt x="383699" y="126194"/>
                  <a:pt x="379648" y="124282"/>
                </a:cubicBezTo>
                <a:cubicBezTo>
                  <a:pt x="377364" y="119493"/>
                  <a:pt x="374097" y="114570"/>
                  <a:pt x="369846" y="109514"/>
                </a:cubicBezTo>
                <a:cubicBezTo>
                  <a:pt x="365596" y="104458"/>
                  <a:pt x="361262" y="100002"/>
                  <a:pt x="356845" y="96145"/>
                </a:cubicBezTo>
                <a:cubicBezTo>
                  <a:pt x="354153" y="103113"/>
                  <a:pt x="349369" y="109014"/>
                  <a:pt x="342493" y="113848"/>
                </a:cubicBezTo>
                <a:cubicBezTo>
                  <a:pt x="335617" y="118682"/>
                  <a:pt x="325599" y="122649"/>
                  <a:pt x="312439" y="125749"/>
                </a:cubicBezTo>
                <a:lnTo>
                  <a:pt x="311372" y="123482"/>
                </a:lnTo>
                <a:cubicBezTo>
                  <a:pt x="320672" y="119858"/>
                  <a:pt x="327892" y="115697"/>
                  <a:pt x="333031" y="110997"/>
                </a:cubicBezTo>
                <a:cubicBezTo>
                  <a:pt x="338171" y="106298"/>
                  <a:pt x="341836" y="100803"/>
                  <a:pt x="344027" y="94512"/>
                </a:cubicBezTo>
                <a:cubicBezTo>
                  <a:pt x="346217" y="88221"/>
                  <a:pt x="347540" y="80876"/>
                  <a:pt x="347996" y="72476"/>
                </a:cubicBezTo>
                <a:cubicBezTo>
                  <a:pt x="348451" y="64076"/>
                  <a:pt x="348645" y="54364"/>
                  <a:pt x="348577" y="43339"/>
                </a:cubicBezTo>
                <a:close/>
                <a:moveTo>
                  <a:pt x="1041102" y="33729"/>
                </a:moveTo>
                <a:lnTo>
                  <a:pt x="1041102" y="48281"/>
                </a:lnTo>
                <a:lnTo>
                  <a:pt x="1064438" y="48281"/>
                </a:lnTo>
                <a:lnTo>
                  <a:pt x="1064438" y="33729"/>
                </a:lnTo>
                <a:close/>
                <a:moveTo>
                  <a:pt x="785737" y="30137"/>
                </a:moveTo>
                <a:cubicBezTo>
                  <a:pt x="791673" y="33919"/>
                  <a:pt x="795709" y="37698"/>
                  <a:pt x="797845" y="41474"/>
                </a:cubicBezTo>
                <a:cubicBezTo>
                  <a:pt x="799981" y="45250"/>
                  <a:pt x="800801" y="48533"/>
                  <a:pt x="800304" y="51323"/>
                </a:cubicBezTo>
                <a:cubicBezTo>
                  <a:pt x="799806" y="54113"/>
                  <a:pt x="798576" y="55921"/>
                  <a:pt x="796614" y="56747"/>
                </a:cubicBezTo>
                <a:cubicBezTo>
                  <a:pt x="794651" y="57572"/>
                  <a:pt x="792539" y="56926"/>
                  <a:pt x="790279" y="54807"/>
                </a:cubicBezTo>
                <a:cubicBezTo>
                  <a:pt x="790204" y="50768"/>
                  <a:pt x="789552" y="46578"/>
                  <a:pt x="788325" y="42239"/>
                </a:cubicBezTo>
                <a:cubicBezTo>
                  <a:pt x="787098" y="37899"/>
                  <a:pt x="785745" y="34043"/>
                  <a:pt x="784267" y="30671"/>
                </a:cubicBezTo>
                <a:close/>
                <a:moveTo>
                  <a:pt x="1041102" y="15460"/>
                </a:moveTo>
                <a:lnTo>
                  <a:pt x="1041102" y="30012"/>
                </a:lnTo>
                <a:lnTo>
                  <a:pt x="1064438" y="30012"/>
                </a:lnTo>
                <a:lnTo>
                  <a:pt x="1064438" y="15460"/>
                </a:lnTo>
                <a:close/>
                <a:moveTo>
                  <a:pt x="86144" y="6134"/>
                </a:moveTo>
                <a:cubicBezTo>
                  <a:pt x="94856" y="7810"/>
                  <a:pt x="100893" y="10259"/>
                  <a:pt x="104256" y="13481"/>
                </a:cubicBezTo>
                <a:cubicBezTo>
                  <a:pt x="107618" y="16703"/>
                  <a:pt x="109079" y="19844"/>
                  <a:pt x="108640" y="22903"/>
                </a:cubicBezTo>
                <a:cubicBezTo>
                  <a:pt x="108201" y="25962"/>
                  <a:pt x="106636" y="28086"/>
                  <a:pt x="103944" y="29275"/>
                </a:cubicBezTo>
                <a:cubicBezTo>
                  <a:pt x="101252" y="30463"/>
                  <a:pt x="98208" y="29861"/>
                  <a:pt x="94812" y="27470"/>
                </a:cubicBezTo>
                <a:cubicBezTo>
                  <a:pt x="94256" y="23723"/>
                  <a:pt x="93034" y="20017"/>
                  <a:pt x="91145" y="16352"/>
                </a:cubicBezTo>
                <a:cubicBezTo>
                  <a:pt x="89256" y="12688"/>
                  <a:pt x="87233" y="9549"/>
                  <a:pt x="85077" y="6934"/>
                </a:cubicBezTo>
                <a:close/>
                <a:moveTo>
                  <a:pt x="807341" y="4934"/>
                </a:moveTo>
                <a:lnTo>
                  <a:pt x="821333" y="15735"/>
                </a:lnTo>
                <a:cubicBezTo>
                  <a:pt x="820930" y="16280"/>
                  <a:pt x="820302" y="16791"/>
                  <a:pt x="819449" y="17269"/>
                </a:cubicBezTo>
                <a:cubicBezTo>
                  <a:pt x="818596" y="17747"/>
                  <a:pt x="817535" y="18125"/>
                  <a:pt x="816265" y="18402"/>
                </a:cubicBezTo>
                <a:lnTo>
                  <a:pt x="816265" y="108947"/>
                </a:lnTo>
                <a:cubicBezTo>
                  <a:pt x="816337" y="112236"/>
                  <a:pt x="815957" y="115052"/>
                  <a:pt x="815125" y="117393"/>
                </a:cubicBezTo>
                <a:cubicBezTo>
                  <a:pt x="814294" y="119734"/>
                  <a:pt x="812582" y="121600"/>
                  <a:pt x="809988" y="122993"/>
                </a:cubicBezTo>
                <a:cubicBezTo>
                  <a:pt x="807395" y="124386"/>
                  <a:pt x="803491" y="125305"/>
                  <a:pt x="798277" y="125749"/>
                </a:cubicBezTo>
                <a:cubicBezTo>
                  <a:pt x="798093" y="123593"/>
                  <a:pt x="797793" y="121671"/>
                  <a:pt x="797376" y="119982"/>
                </a:cubicBezTo>
                <a:cubicBezTo>
                  <a:pt x="796959" y="118293"/>
                  <a:pt x="796325" y="116970"/>
                  <a:pt x="795474" y="116015"/>
                </a:cubicBezTo>
                <a:cubicBezTo>
                  <a:pt x="794596" y="114948"/>
                  <a:pt x="793383" y="114014"/>
                  <a:pt x="791837" y="113214"/>
                </a:cubicBezTo>
                <a:cubicBezTo>
                  <a:pt x="790292" y="112414"/>
                  <a:pt x="788079" y="111747"/>
                  <a:pt x="785198" y="111214"/>
                </a:cubicBezTo>
                <a:lnTo>
                  <a:pt x="785198" y="109347"/>
                </a:lnTo>
                <a:cubicBezTo>
                  <a:pt x="785327" y="109357"/>
                  <a:pt x="786374" y="109426"/>
                  <a:pt x="788337" y="109555"/>
                </a:cubicBezTo>
                <a:cubicBezTo>
                  <a:pt x="790300" y="109683"/>
                  <a:pt x="792404" y="109811"/>
                  <a:pt x="794649" y="109940"/>
                </a:cubicBezTo>
                <a:cubicBezTo>
                  <a:pt x="796893" y="110068"/>
                  <a:pt x="798503" y="110137"/>
                  <a:pt x="799478" y="110147"/>
                </a:cubicBezTo>
                <a:cubicBezTo>
                  <a:pt x="800523" y="110144"/>
                  <a:pt x="801235" y="109917"/>
                  <a:pt x="801613" y="109464"/>
                </a:cubicBezTo>
                <a:cubicBezTo>
                  <a:pt x="801991" y="109011"/>
                  <a:pt x="802169" y="108350"/>
                  <a:pt x="802147" y="107480"/>
                </a:cubicBezTo>
                <a:lnTo>
                  <a:pt x="802147" y="70542"/>
                </a:lnTo>
                <a:cubicBezTo>
                  <a:pt x="800746" y="73093"/>
                  <a:pt x="799177" y="75926"/>
                  <a:pt x="797443" y="79043"/>
                </a:cubicBezTo>
                <a:cubicBezTo>
                  <a:pt x="795708" y="82160"/>
                  <a:pt x="793806" y="85461"/>
                  <a:pt x="791737" y="88945"/>
                </a:cubicBezTo>
                <a:cubicBezTo>
                  <a:pt x="791804" y="89709"/>
                  <a:pt x="791671" y="90514"/>
                  <a:pt x="791337" y="91362"/>
                </a:cubicBezTo>
                <a:cubicBezTo>
                  <a:pt x="791003" y="92209"/>
                  <a:pt x="790470" y="92915"/>
                  <a:pt x="789736" y="93478"/>
                </a:cubicBezTo>
                <a:lnTo>
                  <a:pt x="780928" y="78810"/>
                </a:lnTo>
                <a:cubicBezTo>
                  <a:pt x="782879" y="77615"/>
                  <a:pt x="785749" y="75704"/>
                  <a:pt x="789535" y="73076"/>
                </a:cubicBezTo>
                <a:cubicBezTo>
                  <a:pt x="793322" y="70448"/>
                  <a:pt x="797526" y="67470"/>
                  <a:pt x="802147" y="64141"/>
                </a:cubicBezTo>
                <a:lnTo>
                  <a:pt x="802147" y="16269"/>
                </a:lnTo>
                <a:lnTo>
                  <a:pt x="786132" y="16269"/>
                </a:lnTo>
                <a:lnTo>
                  <a:pt x="784931" y="12402"/>
                </a:lnTo>
                <a:lnTo>
                  <a:pt x="800946" y="12402"/>
                </a:lnTo>
                <a:close/>
                <a:moveTo>
                  <a:pt x="1070305" y="3609"/>
                </a:moveTo>
                <a:lnTo>
                  <a:pt x="1085374" y="15195"/>
                </a:lnTo>
                <a:cubicBezTo>
                  <a:pt x="1084913" y="15742"/>
                  <a:pt x="1084235" y="16281"/>
                  <a:pt x="1083340" y="16812"/>
                </a:cubicBezTo>
                <a:cubicBezTo>
                  <a:pt x="1082446" y="17343"/>
                  <a:pt x="1081301" y="17783"/>
                  <a:pt x="1079907" y="18130"/>
                </a:cubicBezTo>
                <a:lnTo>
                  <a:pt x="1079907" y="75337"/>
                </a:lnTo>
                <a:cubicBezTo>
                  <a:pt x="1079634" y="75976"/>
                  <a:pt x="1078112" y="76799"/>
                  <a:pt x="1075339" y="77805"/>
                </a:cubicBezTo>
                <a:cubicBezTo>
                  <a:pt x="1072567" y="78811"/>
                  <a:pt x="1069778" y="79367"/>
                  <a:pt x="1066972" y="79472"/>
                </a:cubicBezTo>
                <a:lnTo>
                  <a:pt x="1064438" y="79472"/>
                </a:lnTo>
                <a:lnTo>
                  <a:pt x="1064438" y="70934"/>
                </a:lnTo>
                <a:lnTo>
                  <a:pt x="1041102" y="70934"/>
                </a:lnTo>
                <a:lnTo>
                  <a:pt x="1041102" y="74936"/>
                </a:lnTo>
                <a:cubicBezTo>
                  <a:pt x="1040974" y="75848"/>
                  <a:pt x="1039663" y="76893"/>
                  <a:pt x="1037168" y="78072"/>
                </a:cubicBezTo>
                <a:cubicBezTo>
                  <a:pt x="1034673" y="79250"/>
                  <a:pt x="1031762" y="79895"/>
                  <a:pt x="1028433" y="80006"/>
                </a:cubicBezTo>
                <a:lnTo>
                  <a:pt x="1026300" y="80006"/>
                </a:lnTo>
                <a:lnTo>
                  <a:pt x="1026300" y="5342"/>
                </a:lnTo>
                <a:lnTo>
                  <a:pt x="1041635" y="11743"/>
                </a:lnTo>
                <a:lnTo>
                  <a:pt x="1063104" y="11743"/>
                </a:lnTo>
                <a:close/>
                <a:moveTo>
                  <a:pt x="626383" y="3201"/>
                </a:moveTo>
                <a:lnTo>
                  <a:pt x="642385" y="16669"/>
                </a:lnTo>
                <a:cubicBezTo>
                  <a:pt x="641474" y="17758"/>
                  <a:pt x="639429" y="18647"/>
                  <a:pt x="636251" y="19336"/>
                </a:cubicBezTo>
                <a:cubicBezTo>
                  <a:pt x="635982" y="24945"/>
                  <a:pt x="635820" y="30396"/>
                  <a:pt x="635768" y="35688"/>
                </a:cubicBezTo>
                <a:cubicBezTo>
                  <a:pt x="635715" y="40980"/>
                  <a:pt x="635787" y="46064"/>
                  <a:pt x="635984" y="50940"/>
                </a:cubicBezTo>
                <a:cubicBezTo>
                  <a:pt x="637696" y="51051"/>
                  <a:pt x="639340" y="51229"/>
                  <a:pt x="640918" y="51473"/>
                </a:cubicBezTo>
                <a:cubicBezTo>
                  <a:pt x="644131" y="47795"/>
                  <a:pt x="647514" y="43742"/>
                  <a:pt x="651068" y="39314"/>
                </a:cubicBezTo>
                <a:cubicBezTo>
                  <a:pt x="654621" y="34885"/>
                  <a:pt x="658004" y="30545"/>
                  <a:pt x="661217" y="26295"/>
                </a:cubicBezTo>
                <a:cubicBezTo>
                  <a:pt x="664430" y="22044"/>
                  <a:pt x="667131" y="18346"/>
                  <a:pt x="669322" y="15202"/>
                </a:cubicBezTo>
                <a:lnTo>
                  <a:pt x="685791" y="29204"/>
                </a:lnTo>
                <a:cubicBezTo>
                  <a:pt x="685399" y="29751"/>
                  <a:pt x="684777" y="30090"/>
                  <a:pt x="683925" y="30221"/>
                </a:cubicBezTo>
                <a:cubicBezTo>
                  <a:pt x="683072" y="30351"/>
                  <a:pt x="681939" y="30190"/>
                  <a:pt x="680523" y="29737"/>
                </a:cubicBezTo>
                <a:cubicBezTo>
                  <a:pt x="676448" y="33049"/>
                  <a:pt x="671197" y="36727"/>
                  <a:pt x="664771" y="40772"/>
                </a:cubicBezTo>
                <a:cubicBezTo>
                  <a:pt x="658346" y="44817"/>
                  <a:pt x="651995" y="48562"/>
                  <a:pt x="645719" y="52007"/>
                </a:cubicBezTo>
                <a:cubicBezTo>
                  <a:pt x="656880" y="53954"/>
                  <a:pt x="665283" y="56852"/>
                  <a:pt x="670928" y="60701"/>
                </a:cubicBezTo>
                <a:cubicBezTo>
                  <a:pt x="676574" y="64551"/>
                  <a:pt x="680006" y="68470"/>
                  <a:pt x="681223" y="72459"/>
                </a:cubicBezTo>
                <a:cubicBezTo>
                  <a:pt x="682441" y="76448"/>
                  <a:pt x="681989" y="79626"/>
                  <a:pt x="679867" y="81992"/>
                </a:cubicBezTo>
                <a:cubicBezTo>
                  <a:pt x="677745" y="84358"/>
                  <a:pt x="674497" y="85031"/>
                  <a:pt x="670122" y="84011"/>
                </a:cubicBezTo>
                <a:cubicBezTo>
                  <a:pt x="666277" y="78971"/>
                  <a:pt x="661265" y="73915"/>
                  <a:pt x="655087" y="68842"/>
                </a:cubicBezTo>
                <a:cubicBezTo>
                  <a:pt x="648908" y="63769"/>
                  <a:pt x="642630" y="59313"/>
                  <a:pt x="636251" y="55474"/>
                </a:cubicBezTo>
                <a:cubicBezTo>
                  <a:pt x="636973" y="68978"/>
                  <a:pt x="639863" y="80174"/>
                  <a:pt x="644919" y="89061"/>
                </a:cubicBezTo>
                <a:cubicBezTo>
                  <a:pt x="649975" y="97948"/>
                  <a:pt x="658465" y="103510"/>
                  <a:pt x="670389" y="105747"/>
                </a:cubicBezTo>
                <a:cubicBezTo>
                  <a:pt x="672203" y="106155"/>
                  <a:pt x="673542" y="106205"/>
                  <a:pt x="674406" y="105897"/>
                </a:cubicBezTo>
                <a:cubicBezTo>
                  <a:pt x="675270" y="105588"/>
                  <a:pt x="675975" y="104872"/>
                  <a:pt x="676523" y="103746"/>
                </a:cubicBezTo>
                <a:cubicBezTo>
                  <a:pt x="677648" y="101454"/>
                  <a:pt x="678698" y="98804"/>
                  <a:pt x="679673" y="95795"/>
                </a:cubicBezTo>
                <a:cubicBezTo>
                  <a:pt x="680648" y="92787"/>
                  <a:pt x="681598" y="89570"/>
                  <a:pt x="682524" y="86144"/>
                </a:cubicBezTo>
                <a:lnTo>
                  <a:pt x="683924" y="86278"/>
                </a:lnTo>
                <a:lnTo>
                  <a:pt x="683512" y="108814"/>
                </a:lnTo>
                <a:cubicBezTo>
                  <a:pt x="686329" y="111581"/>
                  <a:pt x="688077" y="113914"/>
                  <a:pt x="688756" y="115815"/>
                </a:cubicBezTo>
                <a:cubicBezTo>
                  <a:pt x="689435" y="117715"/>
                  <a:pt x="689380" y="119382"/>
                  <a:pt x="688591" y="120815"/>
                </a:cubicBezTo>
                <a:cubicBezTo>
                  <a:pt x="686807" y="123924"/>
                  <a:pt x="683924" y="125607"/>
                  <a:pt x="679940" y="125866"/>
                </a:cubicBezTo>
                <a:cubicBezTo>
                  <a:pt x="675956" y="126124"/>
                  <a:pt x="671172" y="125507"/>
                  <a:pt x="665588" y="124016"/>
                </a:cubicBezTo>
                <a:cubicBezTo>
                  <a:pt x="654687" y="121475"/>
                  <a:pt x="646077" y="117114"/>
                  <a:pt x="639760" y="110933"/>
                </a:cubicBezTo>
                <a:cubicBezTo>
                  <a:pt x="633442" y="104752"/>
                  <a:pt x="628817" y="96995"/>
                  <a:pt x="625883" y="87661"/>
                </a:cubicBezTo>
                <a:cubicBezTo>
                  <a:pt x="622949" y="78328"/>
                  <a:pt x="621108" y="67662"/>
                  <a:pt x="620357" y="55663"/>
                </a:cubicBezTo>
                <a:cubicBezTo>
                  <a:pt x="619607" y="43665"/>
                  <a:pt x="619349" y="30578"/>
                  <a:pt x="619582" y="16402"/>
                </a:cubicBezTo>
                <a:lnTo>
                  <a:pt x="566909" y="16402"/>
                </a:lnTo>
                <a:lnTo>
                  <a:pt x="565709" y="12668"/>
                </a:lnTo>
                <a:lnTo>
                  <a:pt x="617982" y="12668"/>
                </a:lnTo>
                <a:close/>
                <a:moveTo>
                  <a:pt x="1315765" y="3067"/>
                </a:moveTo>
                <a:lnTo>
                  <a:pt x="1337767" y="5201"/>
                </a:lnTo>
                <a:cubicBezTo>
                  <a:pt x="1337662" y="6206"/>
                  <a:pt x="1337240" y="7029"/>
                  <a:pt x="1336500" y="7668"/>
                </a:cubicBezTo>
                <a:cubicBezTo>
                  <a:pt x="1335761" y="8307"/>
                  <a:pt x="1334539" y="8729"/>
                  <a:pt x="1332833" y="8935"/>
                </a:cubicBezTo>
                <a:cubicBezTo>
                  <a:pt x="1333623" y="26011"/>
                  <a:pt x="1335926" y="40946"/>
                  <a:pt x="1339743" y="53740"/>
                </a:cubicBezTo>
                <a:cubicBezTo>
                  <a:pt x="1343560" y="66534"/>
                  <a:pt x="1349755" y="77410"/>
                  <a:pt x="1358328" y="86366"/>
                </a:cubicBezTo>
                <a:cubicBezTo>
                  <a:pt x="1366901" y="95323"/>
                  <a:pt x="1378717" y="102583"/>
                  <a:pt x="1393774" y="108147"/>
                </a:cubicBezTo>
                <a:lnTo>
                  <a:pt x="1393508" y="109747"/>
                </a:lnTo>
                <a:cubicBezTo>
                  <a:pt x="1389499" y="110497"/>
                  <a:pt x="1386248" y="112197"/>
                  <a:pt x="1383756" y="114848"/>
                </a:cubicBezTo>
                <a:cubicBezTo>
                  <a:pt x="1381264" y="117498"/>
                  <a:pt x="1379581" y="120999"/>
                  <a:pt x="1378706" y="125349"/>
                </a:cubicBezTo>
                <a:cubicBezTo>
                  <a:pt x="1367609" y="119379"/>
                  <a:pt x="1358821" y="111954"/>
                  <a:pt x="1352342" y="103075"/>
                </a:cubicBezTo>
                <a:cubicBezTo>
                  <a:pt x="1345863" y="94195"/>
                  <a:pt x="1341066" y="83946"/>
                  <a:pt x="1337950" y="72325"/>
                </a:cubicBezTo>
                <a:cubicBezTo>
                  <a:pt x="1334834" y="60705"/>
                  <a:pt x="1332773" y="47798"/>
                  <a:pt x="1331767" y="33604"/>
                </a:cubicBezTo>
                <a:cubicBezTo>
                  <a:pt x="1331172" y="45090"/>
                  <a:pt x="1329161" y="56375"/>
                  <a:pt x="1325731" y="67460"/>
                </a:cubicBezTo>
                <a:cubicBezTo>
                  <a:pt x="1322302" y="78546"/>
                  <a:pt x="1316221" y="89061"/>
                  <a:pt x="1307487" y="99005"/>
                </a:cubicBezTo>
                <a:cubicBezTo>
                  <a:pt x="1298753" y="108950"/>
                  <a:pt x="1286133" y="117953"/>
                  <a:pt x="1269625" y="126016"/>
                </a:cubicBezTo>
                <a:lnTo>
                  <a:pt x="1268159" y="124149"/>
                </a:lnTo>
                <a:cubicBezTo>
                  <a:pt x="1280226" y="115227"/>
                  <a:pt x="1289562" y="105901"/>
                  <a:pt x="1296168" y="96173"/>
                </a:cubicBezTo>
                <a:cubicBezTo>
                  <a:pt x="1302774" y="86444"/>
                  <a:pt x="1307456" y="76439"/>
                  <a:pt x="1310214" y="66158"/>
                </a:cubicBezTo>
                <a:cubicBezTo>
                  <a:pt x="1312972" y="55878"/>
                  <a:pt x="1314611" y="45448"/>
                  <a:pt x="1315133" y="34869"/>
                </a:cubicBezTo>
                <a:cubicBezTo>
                  <a:pt x="1315655" y="24290"/>
                  <a:pt x="1315866" y="13690"/>
                  <a:pt x="1315765" y="3067"/>
                </a:cubicBezTo>
                <a:close/>
                <a:moveTo>
                  <a:pt x="703726" y="1600"/>
                </a:moveTo>
                <a:cubicBezTo>
                  <a:pt x="710583" y="4733"/>
                  <a:pt x="715248" y="8085"/>
                  <a:pt x="717723" y="11656"/>
                </a:cubicBezTo>
                <a:cubicBezTo>
                  <a:pt x="720197" y="15226"/>
                  <a:pt x="721149" y="18420"/>
                  <a:pt x="720579" y="21236"/>
                </a:cubicBezTo>
                <a:cubicBezTo>
                  <a:pt x="720009" y="24052"/>
                  <a:pt x="718586" y="25896"/>
                  <a:pt x="716309" y="26766"/>
                </a:cubicBezTo>
                <a:cubicBezTo>
                  <a:pt x="714033" y="27636"/>
                  <a:pt x="711572" y="26938"/>
                  <a:pt x="708927" y="24670"/>
                </a:cubicBezTo>
                <a:cubicBezTo>
                  <a:pt x="708716" y="20844"/>
                  <a:pt x="707938" y="16927"/>
                  <a:pt x="706593" y="12918"/>
                </a:cubicBezTo>
                <a:cubicBezTo>
                  <a:pt x="705249" y="8910"/>
                  <a:pt x="703804" y="5359"/>
                  <a:pt x="702259" y="2267"/>
                </a:cubicBezTo>
                <a:close/>
                <a:moveTo>
                  <a:pt x="379648" y="1467"/>
                </a:moveTo>
                <a:cubicBezTo>
                  <a:pt x="379727" y="1525"/>
                  <a:pt x="380605" y="2209"/>
                  <a:pt x="382280" y="3522"/>
                </a:cubicBezTo>
                <a:cubicBezTo>
                  <a:pt x="383955" y="4834"/>
                  <a:pt x="385949" y="6427"/>
                  <a:pt x="388261" y="8302"/>
                </a:cubicBezTo>
                <a:cubicBezTo>
                  <a:pt x="390573" y="10178"/>
                  <a:pt x="392725" y="11988"/>
                  <a:pt x="394716" y="13735"/>
                </a:cubicBezTo>
                <a:cubicBezTo>
                  <a:pt x="394502" y="14466"/>
                  <a:pt x="394063" y="15005"/>
                  <a:pt x="393399" y="15352"/>
                </a:cubicBezTo>
                <a:cubicBezTo>
                  <a:pt x="392735" y="15699"/>
                  <a:pt x="391930" y="15872"/>
                  <a:pt x="390982" y="15869"/>
                </a:cubicBezTo>
                <a:lnTo>
                  <a:pt x="362579" y="15869"/>
                </a:lnTo>
                <a:cubicBezTo>
                  <a:pt x="360687" y="19330"/>
                  <a:pt x="358637" y="22809"/>
                  <a:pt x="356428" y="26303"/>
                </a:cubicBezTo>
                <a:cubicBezTo>
                  <a:pt x="354219" y="29798"/>
                  <a:pt x="352002" y="32943"/>
                  <a:pt x="349777" y="35738"/>
                </a:cubicBezTo>
                <a:lnTo>
                  <a:pt x="370446" y="35738"/>
                </a:lnTo>
                <a:lnTo>
                  <a:pt x="376847" y="28937"/>
                </a:lnTo>
                <a:lnTo>
                  <a:pt x="389916" y="38938"/>
                </a:lnTo>
                <a:cubicBezTo>
                  <a:pt x="389577" y="39416"/>
                  <a:pt x="389021" y="39861"/>
                  <a:pt x="388249" y="40272"/>
                </a:cubicBezTo>
                <a:cubicBezTo>
                  <a:pt x="387476" y="40683"/>
                  <a:pt x="386521" y="40994"/>
                  <a:pt x="385382" y="41205"/>
                </a:cubicBezTo>
                <a:lnTo>
                  <a:pt x="385382" y="90011"/>
                </a:lnTo>
                <a:cubicBezTo>
                  <a:pt x="385129" y="90639"/>
                  <a:pt x="383768" y="91417"/>
                  <a:pt x="381298" y="92345"/>
                </a:cubicBezTo>
                <a:cubicBezTo>
                  <a:pt x="378828" y="93273"/>
                  <a:pt x="376367" y="93784"/>
                  <a:pt x="373914" y="93879"/>
                </a:cubicBezTo>
                <a:lnTo>
                  <a:pt x="371647" y="93879"/>
                </a:lnTo>
                <a:lnTo>
                  <a:pt x="371647" y="39472"/>
                </a:lnTo>
                <a:lnTo>
                  <a:pt x="338976" y="39472"/>
                </a:lnTo>
                <a:lnTo>
                  <a:pt x="338976" y="90678"/>
                </a:lnTo>
                <a:cubicBezTo>
                  <a:pt x="338848" y="91514"/>
                  <a:pt x="337603" y="92476"/>
                  <a:pt x="335242" y="93562"/>
                </a:cubicBezTo>
                <a:cubicBezTo>
                  <a:pt x="332881" y="94648"/>
                  <a:pt x="330169" y="95243"/>
                  <a:pt x="327108" y="95345"/>
                </a:cubicBezTo>
                <a:lnTo>
                  <a:pt x="324974" y="95345"/>
                </a:lnTo>
                <a:lnTo>
                  <a:pt x="324974" y="29737"/>
                </a:lnTo>
                <a:lnTo>
                  <a:pt x="339643" y="35738"/>
                </a:lnTo>
                <a:lnTo>
                  <a:pt x="344977" y="35738"/>
                </a:lnTo>
                <a:cubicBezTo>
                  <a:pt x="345110" y="32860"/>
                  <a:pt x="345243" y="29648"/>
                  <a:pt x="345377" y="26103"/>
                </a:cubicBezTo>
                <a:cubicBezTo>
                  <a:pt x="345510" y="22558"/>
                  <a:pt x="345643" y="19147"/>
                  <a:pt x="345777" y="15869"/>
                </a:cubicBezTo>
                <a:lnTo>
                  <a:pt x="319907" y="15869"/>
                </a:lnTo>
                <a:lnTo>
                  <a:pt x="318840" y="12135"/>
                </a:lnTo>
                <a:lnTo>
                  <a:pt x="371380" y="12135"/>
                </a:lnTo>
                <a:close/>
                <a:moveTo>
                  <a:pt x="731456" y="1200"/>
                </a:moveTo>
                <a:lnTo>
                  <a:pt x="749070" y="5734"/>
                </a:lnTo>
                <a:cubicBezTo>
                  <a:pt x="748809" y="6554"/>
                  <a:pt x="748264" y="7215"/>
                  <a:pt x="747435" y="7718"/>
                </a:cubicBezTo>
                <a:cubicBezTo>
                  <a:pt x="746607" y="8221"/>
                  <a:pt x="745462" y="8448"/>
                  <a:pt x="743999" y="8401"/>
                </a:cubicBezTo>
                <a:cubicBezTo>
                  <a:pt x="742014" y="11338"/>
                  <a:pt x="739612" y="14532"/>
                  <a:pt x="736794" y="17986"/>
                </a:cubicBezTo>
                <a:cubicBezTo>
                  <a:pt x="733975" y="21439"/>
                  <a:pt x="731040" y="24734"/>
                  <a:pt x="727989" y="27870"/>
                </a:cubicBezTo>
                <a:lnTo>
                  <a:pt x="732123" y="27870"/>
                </a:lnTo>
                <a:lnTo>
                  <a:pt x="738795" y="19069"/>
                </a:lnTo>
                <a:cubicBezTo>
                  <a:pt x="739012" y="19236"/>
                  <a:pt x="740446" y="20436"/>
                  <a:pt x="743099" y="22670"/>
                </a:cubicBezTo>
                <a:cubicBezTo>
                  <a:pt x="745751" y="24903"/>
                  <a:pt x="748319" y="27170"/>
                  <a:pt x="750805" y="29470"/>
                </a:cubicBezTo>
                <a:cubicBezTo>
                  <a:pt x="750802" y="29598"/>
                  <a:pt x="750774" y="29709"/>
                  <a:pt x="750721" y="29804"/>
                </a:cubicBezTo>
                <a:cubicBezTo>
                  <a:pt x="750668" y="29898"/>
                  <a:pt x="750607" y="30009"/>
                  <a:pt x="750538" y="30137"/>
                </a:cubicBezTo>
                <a:cubicBezTo>
                  <a:pt x="756570" y="33790"/>
                  <a:pt x="760652" y="37485"/>
                  <a:pt x="762785" y="41222"/>
                </a:cubicBezTo>
                <a:cubicBezTo>
                  <a:pt x="764917" y="44959"/>
                  <a:pt x="765700" y="48220"/>
                  <a:pt x="765133" y="51006"/>
                </a:cubicBezTo>
                <a:cubicBezTo>
                  <a:pt x="764566" y="53793"/>
                  <a:pt x="763250" y="55588"/>
                  <a:pt x="761184" y="56390"/>
                </a:cubicBezTo>
                <a:cubicBezTo>
                  <a:pt x="759119" y="57193"/>
                  <a:pt x="756904" y="56488"/>
                  <a:pt x="754541" y="54274"/>
                </a:cubicBezTo>
                <a:cubicBezTo>
                  <a:pt x="754480" y="50456"/>
                  <a:pt x="753868" y="46523"/>
                  <a:pt x="752706" y="42472"/>
                </a:cubicBezTo>
                <a:cubicBezTo>
                  <a:pt x="751544" y="38422"/>
                  <a:pt x="750199" y="34754"/>
                  <a:pt x="748670" y="31471"/>
                </a:cubicBezTo>
                <a:cubicBezTo>
                  <a:pt x="748467" y="31535"/>
                  <a:pt x="748239" y="31574"/>
                  <a:pt x="747986" y="31587"/>
                </a:cubicBezTo>
                <a:cubicBezTo>
                  <a:pt x="747733" y="31601"/>
                  <a:pt x="747471" y="31607"/>
                  <a:pt x="747202" y="31604"/>
                </a:cubicBezTo>
                <a:lnTo>
                  <a:pt x="729588" y="31604"/>
                </a:lnTo>
                <a:lnTo>
                  <a:pt x="729588" y="52273"/>
                </a:lnTo>
                <a:lnTo>
                  <a:pt x="731856" y="52273"/>
                </a:lnTo>
                <a:lnTo>
                  <a:pt x="738395" y="43606"/>
                </a:lnTo>
                <a:cubicBezTo>
                  <a:pt x="738603" y="43767"/>
                  <a:pt x="739988" y="44945"/>
                  <a:pt x="742548" y="47139"/>
                </a:cubicBezTo>
                <a:cubicBezTo>
                  <a:pt x="745108" y="49334"/>
                  <a:pt x="747594" y="51579"/>
                  <a:pt x="750004" y="53874"/>
                </a:cubicBezTo>
                <a:cubicBezTo>
                  <a:pt x="749796" y="54604"/>
                  <a:pt x="749379" y="55143"/>
                  <a:pt x="748753" y="55490"/>
                </a:cubicBezTo>
                <a:cubicBezTo>
                  <a:pt x="748127" y="55838"/>
                  <a:pt x="747344" y="56010"/>
                  <a:pt x="746401" y="56007"/>
                </a:cubicBezTo>
                <a:lnTo>
                  <a:pt x="729588" y="56007"/>
                </a:lnTo>
                <a:lnTo>
                  <a:pt x="729588" y="66542"/>
                </a:lnTo>
                <a:cubicBezTo>
                  <a:pt x="729588" y="70431"/>
                  <a:pt x="729455" y="74387"/>
                  <a:pt x="729188" y="78410"/>
                </a:cubicBezTo>
                <a:lnTo>
                  <a:pt x="731456" y="78410"/>
                </a:lnTo>
                <a:lnTo>
                  <a:pt x="738128" y="69742"/>
                </a:lnTo>
                <a:cubicBezTo>
                  <a:pt x="738245" y="69839"/>
                  <a:pt x="739279" y="70712"/>
                  <a:pt x="741230" y="72359"/>
                </a:cubicBezTo>
                <a:cubicBezTo>
                  <a:pt x="743182" y="74007"/>
                  <a:pt x="745351" y="75846"/>
                  <a:pt x="747737" y="77877"/>
                </a:cubicBezTo>
                <a:cubicBezTo>
                  <a:pt x="750048" y="76437"/>
                  <a:pt x="752894" y="74548"/>
                  <a:pt x="756273" y="72209"/>
                </a:cubicBezTo>
                <a:cubicBezTo>
                  <a:pt x="759651" y="69870"/>
                  <a:pt x="763297" y="67314"/>
                  <a:pt x="767209" y="64542"/>
                </a:cubicBezTo>
                <a:lnTo>
                  <a:pt x="767209" y="16269"/>
                </a:lnTo>
                <a:lnTo>
                  <a:pt x="748137" y="16269"/>
                </a:lnTo>
                <a:lnTo>
                  <a:pt x="746936" y="12402"/>
                </a:lnTo>
                <a:lnTo>
                  <a:pt x="766009" y="12402"/>
                </a:lnTo>
                <a:lnTo>
                  <a:pt x="772137" y="5067"/>
                </a:lnTo>
                <a:lnTo>
                  <a:pt x="785737" y="15602"/>
                </a:lnTo>
                <a:cubicBezTo>
                  <a:pt x="785397" y="16149"/>
                  <a:pt x="784807" y="16655"/>
                  <a:pt x="783967" y="17119"/>
                </a:cubicBezTo>
                <a:cubicBezTo>
                  <a:pt x="783126" y="17583"/>
                  <a:pt x="782069" y="17922"/>
                  <a:pt x="780794" y="18136"/>
                </a:cubicBezTo>
                <a:lnTo>
                  <a:pt x="780794" y="109347"/>
                </a:lnTo>
                <a:cubicBezTo>
                  <a:pt x="780869" y="112592"/>
                  <a:pt x="780497" y="115378"/>
                  <a:pt x="779679" y="117704"/>
                </a:cubicBezTo>
                <a:cubicBezTo>
                  <a:pt x="778861" y="120030"/>
                  <a:pt x="777147" y="121897"/>
                  <a:pt x="774537" y="123304"/>
                </a:cubicBezTo>
                <a:cubicBezTo>
                  <a:pt x="771927" y="124712"/>
                  <a:pt x="767973" y="125660"/>
                  <a:pt x="762673" y="126149"/>
                </a:cubicBezTo>
                <a:cubicBezTo>
                  <a:pt x="762493" y="124002"/>
                  <a:pt x="762187" y="122096"/>
                  <a:pt x="761756" y="120432"/>
                </a:cubicBezTo>
                <a:cubicBezTo>
                  <a:pt x="761325" y="118768"/>
                  <a:pt x="760653" y="117429"/>
                  <a:pt x="759738" y="116415"/>
                </a:cubicBezTo>
                <a:cubicBezTo>
                  <a:pt x="758793" y="115353"/>
                  <a:pt x="757481" y="114442"/>
                  <a:pt x="755803" y="113681"/>
                </a:cubicBezTo>
                <a:cubicBezTo>
                  <a:pt x="754124" y="112920"/>
                  <a:pt x="751745" y="112275"/>
                  <a:pt x="748665" y="111747"/>
                </a:cubicBezTo>
                <a:lnTo>
                  <a:pt x="748665" y="109881"/>
                </a:lnTo>
                <a:cubicBezTo>
                  <a:pt x="748808" y="109890"/>
                  <a:pt x="749961" y="109960"/>
                  <a:pt x="752124" y="110088"/>
                </a:cubicBezTo>
                <a:cubicBezTo>
                  <a:pt x="754287" y="110216"/>
                  <a:pt x="756606" y="110345"/>
                  <a:pt x="759081" y="110473"/>
                </a:cubicBezTo>
                <a:cubicBezTo>
                  <a:pt x="761556" y="110602"/>
                  <a:pt x="763331" y="110671"/>
                  <a:pt x="764408" y="110681"/>
                </a:cubicBezTo>
                <a:cubicBezTo>
                  <a:pt x="765516" y="110689"/>
                  <a:pt x="766267" y="110472"/>
                  <a:pt x="766659" y="110031"/>
                </a:cubicBezTo>
                <a:cubicBezTo>
                  <a:pt x="767051" y="109589"/>
                  <a:pt x="767234" y="108872"/>
                  <a:pt x="767209" y="107880"/>
                </a:cubicBezTo>
                <a:lnTo>
                  <a:pt x="767209" y="71342"/>
                </a:lnTo>
                <a:cubicBezTo>
                  <a:pt x="765736" y="73893"/>
                  <a:pt x="764080" y="76693"/>
                  <a:pt x="762240" y="79743"/>
                </a:cubicBezTo>
                <a:cubicBezTo>
                  <a:pt x="760400" y="82794"/>
                  <a:pt x="758410" y="85994"/>
                  <a:pt x="756270" y="89345"/>
                </a:cubicBezTo>
                <a:cubicBezTo>
                  <a:pt x="756328" y="90239"/>
                  <a:pt x="756178" y="91117"/>
                  <a:pt x="755819" y="91978"/>
                </a:cubicBezTo>
                <a:cubicBezTo>
                  <a:pt x="755461" y="92840"/>
                  <a:pt x="754944" y="93517"/>
                  <a:pt x="754268" y="94012"/>
                </a:cubicBezTo>
                <a:lnTo>
                  <a:pt x="746931" y="82144"/>
                </a:lnTo>
                <a:lnTo>
                  <a:pt x="746531" y="82144"/>
                </a:lnTo>
                <a:lnTo>
                  <a:pt x="728789" y="82144"/>
                </a:lnTo>
                <a:cubicBezTo>
                  <a:pt x="728073" y="90514"/>
                  <a:pt x="725508" y="98543"/>
                  <a:pt x="721094" y="106230"/>
                </a:cubicBezTo>
                <a:cubicBezTo>
                  <a:pt x="716680" y="113917"/>
                  <a:pt x="709116" y="120646"/>
                  <a:pt x="698401" y="126416"/>
                </a:cubicBezTo>
                <a:lnTo>
                  <a:pt x="697067" y="125216"/>
                </a:lnTo>
                <a:cubicBezTo>
                  <a:pt x="703223" y="118979"/>
                  <a:pt x="707646" y="112217"/>
                  <a:pt x="710335" y="104930"/>
                </a:cubicBezTo>
                <a:cubicBezTo>
                  <a:pt x="713025" y="97643"/>
                  <a:pt x="714647" y="90047"/>
                  <a:pt x="715203" y="82144"/>
                </a:cubicBezTo>
                <a:lnTo>
                  <a:pt x="697734" y="82144"/>
                </a:lnTo>
                <a:lnTo>
                  <a:pt x="696667" y="78410"/>
                </a:lnTo>
                <a:lnTo>
                  <a:pt x="715469" y="78410"/>
                </a:lnTo>
                <a:cubicBezTo>
                  <a:pt x="715625" y="74565"/>
                  <a:pt x="715714" y="70653"/>
                  <a:pt x="715736" y="66675"/>
                </a:cubicBezTo>
                <a:lnTo>
                  <a:pt x="715736" y="56007"/>
                </a:lnTo>
                <a:lnTo>
                  <a:pt x="701601" y="56007"/>
                </a:lnTo>
                <a:lnTo>
                  <a:pt x="700534" y="52273"/>
                </a:lnTo>
                <a:lnTo>
                  <a:pt x="715736" y="52273"/>
                </a:lnTo>
                <a:lnTo>
                  <a:pt x="715736" y="31604"/>
                </a:lnTo>
                <a:lnTo>
                  <a:pt x="698267" y="31604"/>
                </a:lnTo>
                <a:lnTo>
                  <a:pt x="697200" y="27870"/>
                </a:lnTo>
                <a:lnTo>
                  <a:pt x="724926" y="27870"/>
                </a:lnTo>
                <a:cubicBezTo>
                  <a:pt x="726222" y="23800"/>
                  <a:pt x="727460" y="19339"/>
                  <a:pt x="728640" y="14485"/>
                </a:cubicBezTo>
                <a:cubicBezTo>
                  <a:pt x="729819" y="9632"/>
                  <a:pt x="730758" y="5204"/>
                  <a:pt x="731456" y="1200"/>
                </a:cubicBezTo>
                <a:close/>
                <a:moveTo>
                  <a:pt x="1603001" y="1067"/>
                </a:moveTo>
                <a:lnTo>
                  <a:pt x="1624870" y="3201"/>
                </a:lnTo>
                <a:cubicBezTo>
                  <a:pt x="1624753" y="4142"/>
                  <a:pt x="1624320" y="4926"/>
                  <a:pt x="1623570" y="5551"/>
                </a:cubicBezTo>
                <a:cubicBezTo>
                  <a:pt x="1622820" y="6176"/>
                  <a:pt x="1621653" y="6593"/>
                  <a:pt x="1620069" y="6801"/>
                </a:cubicBezTo>
                <a:lnTo>
                  <a:pt x="1620069" y="30404"/>
                </a:lnTo>
                <a:lnTo>
                  <a:pt x="1634338" y="30404"/>
                </a:lnTo>
                <a:lnTo>
                  <a:pt x="1643272" y="17069"/>
                </a:lnTo>
                <a:cubicBezTo>
                  <a:pt x="1643366" y="17142"/>
                  <a:pt x="1644334" y="17988"/>
                  <a:pt x="1646176" y="19608"/>
                </a:cubicBezTo>
                <a:cubicBezTo>
                  <a:pt x="1648019" y="21227"/>
                  <a:pt x="1650172" y="23179"/>
                  <a:pt x="1652636" y="25465"/>
                </a:cubicBezTo>
                <a:cubicBezTo>
                  <a:pt x="1655101" y="27751"/>
                  <a:pt x="1657314" y="29931"/>
                  <a:pt x="1659274" y="32004"/>
                </a:cubicBezTo>
                <a:cubicBezTo>
                  <a:pt x="1659127" y="32735"/>
                  <a:pt x="1658721" y="33274"/>
                  <a:pt x="1658057" y="33621"/>
                </a:cubicBezTo>
                <a:cubicBezTo>
                  <a:pt x="1657394" y="33968"/>
                  <a:pt x="1656554" y="34140"/>
                  <a:pt x="1655540" y="34138"/>
                </a:cubicBezTo>
                <a:lnTo>
                  <a:pt x="1620069" y="34138"/>
                </a:lnTo>
                <a:lnTo>
                  <a:pt x="1620069" y="106280"/>
                </a:lnTo>
                <a:cubicBezTo>
                  <a:pt x="1620158" y="110146"/>
                  <a:pt x="1619684" y="113453"/>
                  <a:pt x="1618647" y="116202"/>
                </a:cubicBezTo>
                <a:cubicBezTo>
                  <a:pt x="1617610" y="118952"/>
                  <a:pt x="1615476" y="121153"/>
                  <a:pt x="1612246" y="122806"/>
                </a:cubicBezTo>
                <a:cubicBezTo>
                  <a:pt x="1609016" y="124458"/>
                  <a:pt x="1604156" y="125573"/>
                  <a:pt x="1597667" y="126149"/>
                </a:cubicBezTo>
                <a:cubicBezTo>
                  <a:pt x="1597425" y="123424"/>
                  <a:pt x="1597042" y="121074"/>
                  <a:pt x="1596516" y="119098"/>
                </a:cubicBezTo>
                <a:cubicBezTo>
                  <a:pt x="1595991" y="117123"/>
                  <a:pt x="1595175" y="115473"/>
                  <a:pt x="1594066" y="114148"/>
                </a:cubicBezTo>
                <a:cubicBezTo>
                  <a:pt x="1592938" y="112817"/>
                  <a:pt x="1591394" y="111678"/>
                  <a:pt x="1589432" y="110731"/>
                </a:cubicBezTo>
                <a:cubicBezTo>
                  <a:pt x="1587471" y="109783"/>
                  <a:pt x="1584659" y="109011"/>
                  <a:pt x="1580998" y="108414"/>
                </a:cubicBezTo>
                <a:lnTo>
                  <a:pt x="1580998" y="106547"/>
                </a:lnTo>
                <a:cubicBezTo>
                  <a:pt x="1581170" y="106560"/>
                  <a:pt x="1582559" y="106652"/>
                  <a:pt x="1585166" y="106823"/>
                </a:cubicBezTo>
                <a:cubicBezTo>
                  <a:pt x="1587773" y="106995"/>
                  <a:pt x="1590565" y="107166"/>
                  <a:pt x="1593543" y="107337"/>
                </a:cubicBezTo>
                <a:cubicBezTo>
                  <a:pt x="1596520" y="107508"/>
                  <a:pt x="1598650" y="107600"/>
                  <a:pt x="1599934" y="107614"/>
                </a:cubicBezTo>
                <a:cubicBezTo>
                  <a:pt x="1601053" y="107616"/>
                  <a:pt x="1601848" y="107411"/>
                  <a:pt x="1602317" y="106997"/>
                </a:cubicBezTo>
                <a:cubicBezTo>
                  <a:pt x="1602787" y="106583"/>
                  <a:pt x="1603014" y="105944"/>
                  <a:pt x="1603001" y="105080"/>
                </a:cubicBezTo>
                <a:lnTo>
                  <a:pt x="1603001" y="54274"/>
                </a:lnTo>
                <a:cubicBezTo>
                  <a:pt x="1595238" y="65933"/>
                  <a:pt x="1585626" y="76518"/>
                  <a:pt x="1574164" y="86028"/>
                </a:cubicBezTo>
                <a:cubicBezTo>
                  <a:pt x="1562701" y="95537"/>
                  <a:pt x="1549555" y="103621"/>
                  <a:pt x="1534725" y="110281"/>
                </a:cubicBezTo>
                <a:lnTo>
                  <a:pt x="1533525" y="108814"/>
                </a:lnTo>
                <a:cubicBezTo>
                  <a:pt x="1542771" y="102590"/>
                  <a:pt x="1551335" y="95376"/>
                  <a:pt x="1559217" y="87172"/>
                </a:cubicBezTo>
                <a:cubicBezTo>
                  <a:pt x="1567100" y="78967"/>
                  <a:pt x="1574034" y="70311"/>
                  <a:pt x="1580020" y="61203"/>
                </a:cubicBezTo>
                <a:cubicBezTo>
                  <a:pt x="1586006" y="52095"/>
                  <a:pt x="1590777" y="43073"/>
                  <a:pt x="1594333" y="34138"/>
                </a:cubicBezTo>
                <a:lnTo>
                  <a:pt x="1536592" y="34138"/>
                </a:lnTo>
                <a:lnTo>
                  <a:pt x="1535526" y="30404"/>
                </a:lnTo>
                <a:lnTo>
                  <a:pt x="1603001" y="30404"/>
                </a:lnTo>
                <a:close/>
                <a:moveTo>
                  <a:pt x="455257" y="1067"/>
                </a:moveTo>
                <a:lnTo>
                  <a:pt x="476460" y="2934"/>
                </a:lnTo>
                <a:cubicBezTo>
                  <a:pt x="476362" y="3870"/>
                  <a:pt x="475957" y="4665"/>
                  <a:pt x="475243" y="5317"/>
                </a:cubicBezTo>
                <a:cubicBezTo>
                  <a:pt x="474529" y="5970"/>
                  <a:pt x="473290" y="6465"/>
                  <a:pt x="471526" y="6801"/>
                </a:cubicBezTo>
                <a:lnTo>
                  <a:pt x="471526" y="27870"/>
                </a:lnTo>
                <a:lnTo>
                  <a:pt x="491528" y="27870"/>
                </a:lnTo>
                <a:lnTo>
                  <a:pt x="500196" y="17069"/>
                </a:lnTo>
                <a:cubicBezTo>
                  <a:pt x="500281" y="17122"/>
                  <a:pt x="501208" y="17801"/>
                  <a:pt x="502977" y="19104"/>
                </a:cubicBezTo>
                <a:cubicBezTo>
                  <a:pt x="504746" y="20407"/>
                  <a:pt x="506848" y="22014"/>
                  <a:pt x="509284" y="23924"/>
                </a:cubicBezTo>
                <a:cubicBezTo>
                  <a:pt x="511719" y="25835"/>
                  <a:pt x="513980" y="27728"/>
                  <a:pt x="516065" y="29604"/>
                </a:cubicBezTo>
                <a:cubicBezTo>
                  <a:pt x="515856" y="30271"/>
                  <a:pt x="515440" y="30771"/>
                  <a:pt x="514814" y="31104"/>
                </a:cubicBezTo>
                <a:cubicBezTo>
                  <a:pt x="514189" y="31437"/>
                  <a:pt x="513406" y="31604"/>
                  <a:pt x="512464" y="31604"/>
                </a:cubicBezTo>
                <a:lnTo>
                  <a:pt x="471526" y="31604"/>
                </a:lnTo>
                <a:lnTo>
                  <a:pt x="471526" y="57741"/>
                </a:lnTo>
                <a:lnTo>
                  <a:pt x="500329" y="57741"/>
                </a:lnTo>
                <a:lnTo>
                  <a:pt x="509397" y="46006"/>
                </a:lnTo>
                <a:cubicBezTo>
                  <a:pt x="509482" y="46069"/>
                  <a:pt x="510423" y="46817"/>
                  <a:pt x="512220" y="48248"/>
                </a:cubicBezTo>
                <a:cubicBezTo>
                  <a:pt x="514016" y="49680"/>
                  <a:pt x="516157" y="51415"/>
                  <a:pt x="518643" y="53454"/>
                </a:cubicBezTo>
                <a:cubicBezTo>
                  <a:pt x="521128" y="55493"/>
                  <a:pt x="523447" y="57455"/>
                  <a:pt x="525599" y="59341"/>
                </a:cubicBezTo>
                <a:cubicBezTo>
                  <a:pt x="525388" y="60072"/>
                  <a:pt x="524944" y="60610"/>
                  <a:pt x="524266" y="60958"/>
                </a:cubicBezTo>
                <a:cubicBezTo>
                  <a:pt x="523588" y="61305"/>
                  <a:pt x="522743" y="61477"/>
                  <a:pt x="521732" y="61474"/>
                </a:cubicBezTo>
                <a:lnTo>
                  <a:pt x="485661" y="61474"/>
                </a:lnTo>
                <a:lnTo>
                  <a:pt x="485661" y="63741"/>
                </a:lnTo>
                <a:lnTo>
                  <a:pt x="485661" y="104280"/>
                </a:lnTo>
                <a:cubicBezTo>
                  <a:pt x="485608" y="105330"/>
                  <a:pt x="485880" y="106063"/>
                  <a:pt x="486478" y="106480"/>
                </a:cubicBezTo>
                <a:cubicBezTo>
                  <a:pt x="487075" y="106897"/>
                  <a:pt x="488314" y="107097"/>
                  <a:pt x="490195" y="107080"/>
                </a:cubicBezTo>
                <a:lnTo>
                  <a:pt x="501129" y="107080"/>
                </a:lnTo>
                <a:cubicBezTo>
                  <a:pt x="503094" y="107083"/>
                  <a:pt x="504866" y="107077"/>
                  <a:pt x="506447" y="107063"/>
                </a:cubicBezTo>
                <a:cubicBezTo>
                  <a:pt x="508028" y="107050"/>
                  <a:pt x="509233" y="107011"/>
                  <a:pt x="510064" y="106947"/>
                </a:cubicBezTo>
                <a:cubicBezTo>
                  <a:pt x="510967" y="106891"/>
                  <a:pt x="511661" y="106702"/>
                  <a:pt x="512147" y="106380"/>
                </a:cubicBezTo>
                <a:cubicBezTo>
                  <a:pt x="512634" y="106058"/>
                  <a:pt x="513095" y="105536"/>
                  <a:pt x="513531" y="104813"/>
                </a:cubicBezTo>
                <a:cubicBezTo>
                  <a:pt x="514200" y="103480"/>
                  <a:pt x="515062" y="101113"/>
                  <a:pt x="516115" y="97712"/>
                </a:cubicBezTo>
                <a:cubicBezTo>
                  <a:pt x="517168" y="94312"/>
                  <a:pt x="518396" y="90278"/>
                  <a:pt x="519798" y="85611"/>
                </a:cubicBezTo>
                <a:lnTo>
                  <a:pt x="521324" y="85611"/>
                </a:lnTo>
                <a:lnTo>
                  <a:pt x="521732" y="105747"/>
                </a:lnTo>
                <a:cubicBezTo>
                  <a:pt x="523816" y="106597"/>
                  <a:pt x="525216" y="107564"/>
                  <a:pt x="525933" y="108647"/>
                </a:cubicBezTo>
                <a:cubicBezTo>
                  <a:pt x="526649" y="109731"/>
                  <a:pt x="526983" y="111031"/>
                  <a:pt x="526933" y="112548"/>
                </a:cubicBezTo>
                <a:cubicBezTo>
                  <a:pt x="526999" y="114768"/>
                  <a:pt x="526243" y="116609"/>
                  <a:pt x="524666" y="118069"/>
                </a:cubicBezTo>
                <a:cubicBezTo>
                  <a:pt x="523089" y="119529"/>
                  <a:pt x="520294" y="120619"/>
                  <a:pt x="516281" y="121339"/>
                </a:cubicBezTo>
                <a:cubicBezTo>
                  <a:pt x="512267" y="122058"/>
                  <a:pt x="506639" y="122417"/>
                  <a:pt x="499396" y="122415"/>
                </a:cubicBezTo>
                <a:lnTo>
                  <a:pt x="486461" y="122415"/>
                </a:lnTo>
                <a:cubicBezTo>
                  <a:pt x="479880" y="122521"/>
                  <a:pt x="475440" y="121576"/>
                  <a:pt x="473143" y="119582"/>
                </a:cubicBezTo>
                <a:cubicBezTo>
                  <a:pt x="470845" y="117587"/>
                  <a:pt x="469773" y="113909"/>
                  <a:pt x="469926" y="108547"/>
                </a:cubicBezTo>
                <a:lnTo>
                  <a:pt x="469926" y="61474"/>
                </a:lnTo>
                <a:lnTo>
                  <a:pt x="454990" y="61474"/>
                </a:lnTo>
                <a:cubicBezTo>
                  <a:pt x="454254" y="72242"/>
                  <a:pt x="452141" y="81866"/>
                  <a:pt x="448649" y="90347"/>
                </a:cubicBezTo>
                <a:cubicBezTo>
                  <a:pt x="445157" y="98828"/>
                  <a:pt x="439635" y="106101"/>
                  <a:pt x="432084" y="112167"/>
                </a:cubicBezTo>
                <a:cubicBezTo>
                  <a:pt x="424532" y="118233"/>
                  <a:pt x="414299" y="123027"/>
                  <a:pt x="401384" y="126549"/>
                </a:cubicBezTo>
                <a:lnTo>
                  <a:pt x="400717" y="124949"/>
                </a:lnTo>
                <a:cubicBezTo>
                  <a:pt x="410002" y="119972"/>
                  <a:pt x="417213" y="114309"/>
                  <a:pt x="422349" y="107959"/>
                </a:cubicBezTo>
                <a:cubicBezTo>
                  <a:pt x="427486" y="101610"/>
                  <a:pt x="431111" y="94563"/>
                  <a:pt x="433225" y="86821"/>
                </a:cubicBezTo>
                <a:cubicBezTo>
                  <a:pt x="435338" y="79078"/>
                  <a:pt x="436504" y="70630"/>
                  <a:pt x="436721" y="61474"/>
                </a:cubicBezTo>
                <a:lnTo>
                  <a:pt x="402717" y="61474"/>
                </a:lnTo>
                <a:lnTo>
                  <a:pt x="401650" y="57741"/>
                </a:lnTo>
                <a:lnTo>
                  <a:pt x="455257" y="57741"/>
                </a:lnTo>
                <a:lnTo>
                  <a:pt x="455257" y="31604"/>
                </a:lnTo>
                <a:lnTo>
                  <a:pt x="432988" y="31604"/>
                </a:lnTo>
                <a:cubicBezTo>
                  <a:pt x="426831" y="41339"/>
                  <a:pt x="419541" y="49073"/>
                  <a:pt x="411118" y="54807"/>
                </a:cubicBezTo>
                <a:lnTo>
                  <a:pt x="409518" y="53607"/>
                </a:lnTo>
                <a:cubicBezTo>
                  <a:pt x="413321" y="47417"/>
                  <a:pt x="416749" y="39994"/>
                  <a:pt x="419803" y="31337"/>
                </a:cubicBezTo>
                <a:cubicBezTo>
                  <a:pt x="422856" y="22681"/>
                  <a:pt x="425117" y="13524"/>
                  <a:pt x="426587" y="3867"/>
                </a:cubicBezTo>
                <a:lnTo>
                  <a:pt x="447523" y="9735"/>
                </a:lnTo>
                <a:cubicBezTo>
                  <a:pt x="447320" y="10618"/>
                  <a:pt x="446792" y="11318"/>
                  <a:pt x="445939" y="11835"/>
                </a:cubicBezTo>
                <a:cubicBezTo>
                  <a:pt x="445086" y="12352"/>
                  <a:pt x="443925" y="12585"/>
                  <a:pt x="442455" y="12535"/>
                </a:cubicBezTo>
                <a:cubicBezTo>
                  <a:pt x="441389" y="15274"/>
                  <a:pt x="440255" y="17930"/>
                  <a:pt x="439055" y="20503"/>
                </a:cubicBezTo>
                <a:cubicBezTo>
                  <a:pt x="437855" y="23075"/>
                  <a:pt x="436588" y="25531"/>
                  <a:pt x="435255" y="27870"/>
                </a:cubicBezTo>
                <a:lnTo>
                  <a:pt x="455257" y="27870"/>
                </a:lnTo>
                <a:close/>
                <a:moveTo>
                  <a:pt x="1465783" y="1000"/>
                </a:moveTo>
                <a:lnTo>
                  <a:pt x="1486053" y="3014"/>
                </a:lnTo>
                <a:cubicBezTo>
                  <a:pt x="1486011" y="3913"/>
                  <a:pt x="1485628" y="4718"/>
                  <a:pt x="1484902" y="5430"/>
                </a:cubicBezTo>
                <a:cubicBezTo>
                  <a:pt x="1484177" y="6143"/>
                  <a:pt x="1482961" y="6644"/>
                  <a:pt x="1481252" y="6934"/>
                </a:cubicBezTo>
                <a:cubicBezTo>
                  <a:pt x="1481119" y="14157"/>
                  <a:pt x="1481252" y="21314"/>
                  <a:pt x="1481652" y="28404"/>
                </a:cubicBezTo>
                <a:lnTo>
                  <a:pt x="1501655" y="28404"/>
                </a:lnTo>
                <a:lnTo>
                  <a:pt x="1506455" y="22403"/>
                </a:lnTo>
                <a:cubicBezTo>
                  <a:pt x="1505655" y="22475"/>
                  <a:pt x="1504822" y="22431"/>
                  <a:pt x="1503955" y="22270"/>
                </a:cubicBezTo>
                <a:cubicBezTo>
                  <a:pt x="1503088" y="22108"/>
                  <a:pt x="1502188" y="21797"/>
                  <a:pt x="1501255" y="21336"/>
                </a:cubicBezTo>
                <a:cubicBezTo>
                  <a:pt x="1500077" y="18325"/>
                  <a:pt x="1498199" y="15380"/>
                  <a:pt x="1495621" y="12502"/>
                </a:cubicBezTo>
                <a:cubicBezTo>
                  <a:pt x="1493042" y="9624"/>
                  <a:pt x="1490431" y="7279"/>
                  <a:pt x="1487786" y="5467"/>
                </a:cubicBezTo>
                <a:lnTo>
                  <a:pt x="1488720" y="4401"/>
                </a:lnTo>
                <a:cubicBezTo>
                  <a:pt x="1495775" y="4053"/>
                  <a:pt x="1501148" y="4674"/>
                  <a:pt x="1504840" y="6263"/>
                </a:cubicBezTo>
                <a:cubicBezTo>
                  <a:pt x="1508532" y="7851"/>
                  <a:pt x="1510883" y="9825"/>
                  <a:pt x="1511893" y="12184"/>
                </a:cubicBezTo>
                <a:cubicBezTo>
                  <a:pt x="1512903" y="14543"/>
                  <a:pt x="1512913" y="16705"/>
                  <a:pt x="1511923" y="18669"/>
                </a:cubicBezTo>
                <a:cubicBezTo>
                  <a:pt x="1513514" y="19897"/>
                  <a:pt x="1515665" y="21608"/>
                  <a:pt x="1518373" y="23803"/>
                </a:cubicBezTo>
                <a:cubicBezTo>
                  <a:pt x="1521082" y="25998"/>
                  <a:pt x="1523599" y="28109"/>
                  <a:pt x="1525924" y="30137"/>
                </a:cubicBezTo>
                <a:cubicBezTo>
                  <a:pt x="1525777" y="30804"/>
                  <a:pt x="1525371" y="31304"/>
                  <a:pt x="1524707" y="31637"/>
                </a:cubicBezTo>
                <a:cubicBezTo>
                  <a:pt x="1524044" y="31971"/>
                  <a:pt x="1523204" y="32137"/>
                  <a:pt x="1522190" y="32137"/>
                </a:cubicBezTo>
                <a:lnTo>
                  <a:pt x="1481785" y="32137"/>
                </a:lnTo>
                <a:cubicBezTo>
                  <a:pt x="1482297" y="39302"/>
                  <a:pt x="1483175" y="46275"/>
                  <a:pt x="1484419" y="53057"/>
                </a:cubicBezTo>
                <a:cubicBezTo>
                  <a:pt x="1485664" y="59838"/>
                  <a:pt x="1487408" y="66245"/>
                  <a:pt x="1489653" y="72276"/>
                </a:cubicBezTo>
                <a:cubicBezTo>
                  <a:pt x="1491917" y="67459"/>
                  <a:pt x="1493890" y="62591"/>
                  <a:pt x="1495571" y="57674"/>
                </a:cubicBezTo>
                <a:cubicBezTo>
                  <a:pt x="1497251" y="52757"/>
                  <a:pt x="1498657" y="47889"/>
                  <a:pt x="1499788" y="43072"/>
                </a:cubicBezTo>
                <a:lnTo>
                  <a:pt x="1520590" y="50006"/>
                </a:lnTo>
                <a:cubicBezTo>
                  <a:pt x="1520360" y="50820"/>
                  <a:pt x="1519854" y="51459"/>
                  <a:pt x="1519073" y="51923"/>
                </a:cubicBezTo>
                <a:cubicBezTo>
                  <a:pt x="1518293" y="52387"/>
                  <a:pt x="1517020" y="52593"/>
                  <a:pt x="1515256" y="52540"/>
                </a:cubicBezTo>
                <a:cubicBezTo>
                  <a:pt x="1513139" y="58366"/>
                  <a:pt x="1510572" y="64183"/>
                  <a:pt x="1507555" y="69992"/>
                </a:cubicBezTo>
                <a:cubicBezTo>
                  <a:pt x="1504538" y="75801"/>
                  <a:pt x="1500971" y="81452"/>
                  <a:pt x="1496854" y="86944"/>
                </a:cubicBezTo>
                <a:cubicBezTo>
                  <a:pt x="1500588" y="92812"/>
                  <a:pt x="1505255" y="97879"/>
                  <a:pt x="1510856" y="102146"/>
                </a:cubicBezTo>
                <a:cubicBezTo>
                  <a:pt x="1511822" y="103091"/>
                  <a:pt x="1512623" y="103535"/>
                  <a:pt x="1513256" y="103480"/>
                </a:cubicBezTo>
                <a:cubicBezTo>
                  <a:pt x="1513889" y="103424"/>
                  <a:pt x="1514556" y="102802"/>
                  <a:pt x="1515256" y="101613"/>
                </a:cubicBezTo>
                <a:cubicBezTo>
                  <a:pt x="1516381" y="99835"/>
                  <a:pt x="1517732" y="97423"/>
                  <a:pt x="1519307" y="94379"/>
                </a:cubicBezTo>
                <a:cubicBezTo>
                  <a:pt x="1520882" y="91334"/>
                  <a:pt x="1522332" y="88322"/>
                  <a:pt x="1523657" y="85344"/>
                </a:cubicBezTo>
                <a:lnTo>
                  <a:pt x="1524991" y="85611"/>
                </a:lnTo>
                <a:lnTo>
                  <a:pt x="1521924" y="108147"/>
                </a:lnTo>
                <a:cubicBezTo>
                  <a:pt x="1524299" y="112039"/>
                  <a:pt x="1525716" y="115089"/>
                  <a:pt x="1526174" y="117298"/>
                </a:cubicBezTo>
                <a:cubicBezTo>
                  <a:pt x="1526633" y="119507"/>
                  <a:pt x="1526283" y="121124"/>
                  <a:pt x="1525124" y="122149"/>
                </a:cubicBezTo>
                <a:cubicBezTo>
                  <a:pt x="1523061" y="124034"/>
                  <a:pt x="1520608" y="124857"/>
                  <a:pt x="1517765" y="124618"/>
                </a:cubicBezTo>
                <a:cubicBezTo>
                  <a:pt x="1514922" y="124379"/>
                  <a:pt x="1512064" y="123504"/>
                  <a:pt x="1509191" y="121991"/>
                </a:cubicBezTo>
                <a:cubicBezTo>
                  <a:pt x="1506319" y="120478"/>
                  <a:pt x="1503806" y="118752"/>
                  <a:pt x="1501655" y="116815"/>
                </a:cubicBezTo>
                <a:cubicBezTo>
                  <a:pt x="1498593" y="114209"/>
                  <a:pt x="1495782" y="111420"/>
                  <a:pt x="1493220" y="108447"/>
                </a:cubicBezTo>
                <a:cubicBezTo>
                  <a:pt x="1490659" y="105474"/>
                  <a:pt x="1488314" y="102352"/>
                  <a:pt x="1486186" y="99079"/>
                </a:cubicBezTo>
                <a:cubicBezTo>
                  <a:pt x="1480871" y="104433"/>
                  <a:pt x="1474798" y="109294"/>
                  <a:pt x="1467967" y="113664"/>
                </a:cubicBezTo>
                <a:cubicBezTo>
                  <a:pt x="1461136" y="118034"/>
                  <a:pt x="1453429" y="121796"/>
                  <a:pt x="1444847" y="124949"/>
                </a:cubicBezTo>
                <a:lnTo>
                  <a:pt x="1443914" y="123349"/>
                </a:lnTo>
                <a:cubicBezTo>
                  <a:pt x="1451640" y="118779"/>
                  <a:pt x="1458524" y="113550"/>
                  <a:pt x="1464567" y="107664"/>
                </a:cubicBezTo>
                <a:cubicBezTo>
                  <a:pt x="1470609" y="101777"/>
                  <a:pt x="1475860" y="95448"/>
                  <a:pt x="1480319" y="88678"/>
                </a:cubicBezTo>
                <a:cubicBezTo>
                  <a:pt x="1476421" y="80455"/>
                  <a:pt x="1473415" y="71598"/>
                  <a:pt x="1471301" y="62108"/>
                </a:cubicBezTo>
                <a:cubicBezTo>
                  <a:pt x="1469187" y="52618"/>
                  <a:pt x="1467748" y="42628"/>
                  <a:pt x="1466984" y="32137"/>
                </a:cubicBezTo>
                <a:lnTo>
                  <a:pt x="1429512" y="32137"/>
                </a:lnTo>
                <a:lnTo>
                  <a:pt x="1429512" y="53473"/>
                </a:lnTo>
                <a:lnTo>
                  <a:pt x="1445247" y="53473"/>
                </a:lnTo>
                <a:lnTo>
                  <a:pt x="1452715" y="46006"/>
                </a:lnTo>
                <a:lnTo>
                  <a:pt x="1466184" y="57207"/>
                </a:lnTo>
                <a:cubicBezTo>
                  <a:pt x="1465725" y="57743"/>
                  <a:pt x="1465075" y="58205"/>
                  <a:pt x="1464233" y="58591"/>
                </a:cubicBezTo>
                <a:cubicBezTo>
                  <a:pt x="1463391" y="58977"/>
                  <a:pt x="1462308" y="59271"/>
                  <a:pt x="1460983" y="59474"/>
                </a:cubicBezTo>
                <a:cubicBezTo>
                  <a:pt x="1460736" y="68908"/>
                  <a:pt x="1460326" y="76547"/>
                  <a:pt x="1459753" y="82391"/>
                </a:cubicBezTo>
                <a:cubicBezTo>
                  <a:pt x="1459180" y="88234"/>
                  <a:pt x="1458326" y="92752"/>
                  <a:pt x="1457190" y="95943"/>
                </a:cubicBezTo>
                <a:cubicBezTo>
                  <a:pt x="1456054" y="99134"/>
                  <a:pt x="1454518" y="101469"/>
                  <a:pt x="1452582" y="102946"/>
                </a:cubicBezTo>
                <a:cubicBezTo>
                  <a:pt x="1450798" y="104349"/>
                  <a:pt x="1448731" y="105411"/>
                  <a:pt x="1446381" y="106130"/>
                </a:cubicBezTo>
                <a:cubicBezTo>
                  <a:pt x="1444031" y="106850"/>
                  <a:pt x="1441297" y="107211"/>
                  <a:pt x="1438180" y="107214"/>
                </a:cubicBezTo>
                <a:cubicBezTo>
                  <a:pt x="1438202" y="105069"/>
                  <a:pt x="1438091" y="103157"/>
                  <a:pt x="1437846" y="101479"/>
                </a:cubicBezTo>
                <a:cubicBezTo>
                  <a:pt x="1437602" y="99801"/>
                  <a:pt x="1437091" y="98424"/>
                  <a:pt x="1436313" y="97346"/>
                </a:cubicBezTo>
                <a:cubicBezTo>
                  <a:pt x="1435510" y="96418"/>
                  <a:pt x="1434415" y="95607"/>
                  <a:pt x="1433029" y="94912"/>
                </a:cubicBezTo>
                <a:cubicBezTo>
                  <a:pt x="1431643" y="94217"/>
                  <a:pt x="1429982" y="93606"/>
                  <a:pt x="1428045" y="93078"/>
                </a:cubicBezTo>
                <a:lnTo>
                  <a:pt x="1428045" y="91345"/>
                </a:lnTo>
                <a:cubicBezTo>
                  <a:pt x="1429696" y="91484"/>
                  <a:pt x="1431596" y="91606"/>
                  <a:pt x="1433746" y="91712"/>
                </a:cubicBezTo>
                <a:cubicBezTo>
                  <a:pt x="1435896" y="91817"/>
                  <a:pt x="1437596" y="91873"/>
                  <a:pt x="1438847" y="91878"/>
                </a:cubicBezTo>
                <a:cubicBezTo>
                  <a:pt x="1439763" y="91884"/>
                  <a:pt x="1440497" y="91806"/>
                  <a:pt x="1441047" y="91645"/>
                </a:cubicBezTo>
                <a:cubicBezTo>
                  <a:pt x="1441597" y="91484"/>
                  <a:pt x="1442064" y="91206"/>
                  <a:pt x="1442447" y="90811"/>
                </a:cubicBezTo>
                <a:cubicBezTo>
                  <a:pt x="1443631" y="89820"/>
                  <a:pt x="1444531" y="86636"/>
                  <a:pt x="1445147" y="81260"/>
                </a:cubicBezTo>
                <a:cubicBezTo>
                  <a:pt x="1445764" y="75885"/>
                  <a:pt x="1446198" y="67867"/>
                  <a:pt x="1446448" y="57207"/>
                </a:cubicBezTo>
                <a:lnTo>
                  <a:pt x="1429512" y="57207"/>
                </a:lnTo>
                <a:cubicBezTo>
                  <a:pt x="1429653" y="64435"/>
                  <a:pt x="1429164" y="72219"/>
                  <a:pt x="1428045" y="80558"/>
                </a:cubicBezTo>
                <a:cubicBezTo>
                  <a:pt x="1426927" y="88898"/>
                  <a:pt x="1424334" y="97096"/>
                  <a:pt x="1420266" y="105154"/>
                </a:cubicBezTo>
                <a:cubicBezTo>
                  <a:pt x="1416199" y="113212"/>
                  <a:pt x="1409813" y="120432"/>
                  <a:pt x="1401109" y="126816"/>
                </a:cubicBezTo>
                <a:lnTo>
                  <a:pt x="1399908" y="125616"/>
                </a:lnTo>
                <a:cubicBezTo>
                  <a:pt x="1406092" y="115301"/>
                  <a:pt x="1410026" y="104160"/>
                  <a:pt x="1411710" y="92195"/>
                </a:cubicBezTo>
                <a:cubicBezTo>
                  <a:pt x="1413393" y="80230"/>
                  <a:pt x="1414127" y="68523"/>
                  <a:pt x="1413910" y="57074"/>
                </a:cubicBezTo>
                <a:lnTo>
                  <a:pt x="1413910" y="22003"/>
                </a:lnTo>
                <a:lnTo>
                  <a:pt x="1431912" y="28404"/>
                </a:lnTo>
                <a:lnTo>
                  <a:pt x="1466584" y="28404"/>
                </a:lnTo>
                <a:cubicBezTo>
                  <a:pt x="1466317" y="23941"/>
                  <a:pt x="1466117" y="19432"/>
                  <a:pt x="1465983" y="14877"/>
                </a:cubicBezTo>
                <a:cubicBezTo>
                  <a:pt x="1465850" y="10322"/>
                  <a:pt x="1465783" y="5697"/>
                  <a:pt x="1465783" y="1000"/>
                </a:cubicBezTo>
                <a:close/>
                <a:moveTo>
                  <a:pt x="1199083" y="1000"/>
                </a:moveTo>
                <a:lnTo>
                  <a:pt x="1219353" y="3014"/>
                </a:lnTo>
                <a:cubicBezTo>
                  <a:pt x="1219311" y="3913"/>
                  <a:pt x="1218927" y="4718"/>
                  <a:pt x="1218202" y="5430"/>
                </a:cubicBezTo>
                <a:cubicBezTo>
                  <a:pt x="1217477" y="6143"/>
                  <a:pt x="1216260" y="6644"/>
                  <a:pt x="1214552" y="6934"/>
                </a:cubicBezTo>
                <a:cubicBezTo>
                  <a:pt x="1214419" y="14157"/>
                  <a:pt x="1214552" y="21314"/>
                  <a:pt x="1214952" y="28404"/>
                </a:cubicBezTo>
                <a:lnTo>
                  <a:pt x="1234955" y="28404"/>
                </a:lnTo>
                <a:lnTo>
                  <a:pt x="1239755" y="22403"/>
                </a:lnTo>
                <a:cubicBezTo>
                  <a:pt x="1238955" y="22475"/>
                  <a:pt x="1238122" y="22431"/>
                  <a:pt x="1237255" y="22270"/>
                </a:cubicBezTo>
                <a:cubicBezTo>
                  <a:pt x="1236388" y="22108"/>
                  <a:pt x="1235488" y="21797"/>
                  <a:pt x="1234554" y="21336"/>
                </a:cubicBezTo>
                <a:cubicBezTo>
                  <a:pt x="1233377" y="18325"/>
                  <a:pt x="1231498" y="15380"/>
                  <a:pt x="1228920" y="12502"/>
                </a:cubicBezTo>
                <a:cubicBezTo>
                  <a:pt x="1226342" y="9624"/>
                  <a:pt x="1223731" y="7279"/>
                  <a:pt x="1221086" y="5467"/>
                </a:cubicBezTo>
                <a:lnTo>
                  <a:pt x="1222020" y="4401"/>
                </a:lnTo>
                <a:cubicBezTo>
                  <a:pt x="1229075" y="4053"/>
                  <a:pt x="1234448" y="4674"/>
                  <a:pt x="1238140" y="6263"/>
                </a:cubicBezTo>
                <a:cubicBezTo>
                  <a:pt x="1241832" y="7851"/>
                  <a:pt x="1244183" y="9825"/>
                  <a:pt x="1245193" y="12184"/>
                </a:cubicBezTo>
                <a:cubicBezTo>
                  <a:pt x="1246203" y="14543"/>
                  <a:pt x="1246213" y="16705"/>
                  <a:pt x="1245222" y="18669"/>
                </a:cubicBezTo>
                <a:cubicBezTo>
                  <a:pt x="1246814" y="19897"/>
                  <a:pt x="1248965" y="21608"/>
                  <a:pt x="1251673" y="23803"/>
                </a:cubicBezTo>
                <a:cubicBezTo>
                  <a:pt x="1254382" y="25998"/>
                  <a:pt x="1256899" y="28109"/>
                  <a:pt x="1259224" y="30137"/>
                </a:cubicBezTo>
                <a:cubicBezTo>
                  <a:pt x="1259077" y="30804"/>
                  <a:pt x="1258671" y="31304"/>
                  <a:pt x="1258007" y="31637"/>
                </a:cubicBezTo>
                <a:cubicBezTo>
                  <a:pt x="1257343" y="31971"/>
                  <a:pt x="1256504" y="32137"/>
                  <a:pt x="1255490" y="32137"/>
                </a:cubicBezTo>
                <a:lnTo>
                  <a:pt x="1215085" y="32137"/>
                </a:lnTo>
                <a:cubicBezTo>
                  <a:pt x="1215597" y="39302"/>
                  <a:pt x="1216474" y="46275"/>
                  <a:pt x="1217719" y="53057"/>
                </a:cubicBezTo>
                <a:cubicBezTo>
                  <a:pt x="1218964" y="59838"/>
                  <a:pt x="1220708" y="66245"/>
                  <a:pt x="1222953" y="72276"/>
                </a:cubicBezTo>
                <a:cubicBezTo>
                  <a:pt x="1225217" y="67459"/>
                  <a:pt x="1227190" y="62591"/>
                  <a:pt x="1228870" y="57674"/>
                </a:cubicBezTo>
                <a:cubicBezTo>
                  <a:pt x="1230551" y="52757"/>
                  <a:pt x="1231957" y="47889"/>
                  <a:pt x="1233088" y="43072"/>
                </a:cubicBezTo>
                <a:lnTo>
                  <a:pt x="1253890" y="50006"/>
                </a:lnTo>
                <a:cubicBezTo>
                  <a:pt x="1253660" y="50820"/>
                  <a:pt x="1253154" y="51459"/>
                  <a:pt x="1252373" y="51923"/>
                </a:cubicBezTo>
                <a:cubicBezTo>
                  <a:pt x="1251593" y="52387"/>
                  <a:pt x="1250320" y="52593"/>
                  <a:pt x="1248556" y="52540"/>
                </a:cubicBezTo>
                <a:cubicBezTo>
                  <a:pt x="1246439" y="58366"/>
                  <a:pt x="1243872" y="64183"/>
                  <a:pt x="1240855" y="69992"/>
                </a:cubicBezTo>
                <a:cubicBezTo>
                  <a:pt x="1237838" y="75801"/>
                  <a:pt x="1234271" y="81452"/>
                  <a:pt x="1230154" y="86944"/>
                </a:cubicBezTo>
                <a:cubicBezTo>
                  <a:pt x="1233888" y="92812"/>
                  <a:pt x="1238555" y="97879"/>
                  <a:pt x="1244156" y="102146"/>
                </a:cubicBezTo>
                <a:cubicBezTo>
                  <a:pt x="1245122" y="103091"/>
                  <a:pt x="1245922" y="103535"/>
                  <a:pt x="1246556" y="103480"/>
                </a:cubicBezTo>
                <a:cubicBezTo>
                  <a:pt x="1247189" y="103424"/>
                  <a:pt x="1247856" y="102802"/>
                  <a:pt x="1248556" y="101613"/>
                </a:cubicBezTo>
                <a:cubicBezTo>
                  <a:pt x="1249681" y="99835"/>
                  <a:pt x="1251031" y="97423"/>
                  <a:pt x="1252607" y="94379"/>
                </a:cubicBezTo>
                <a:cubicBezTo>
                  <a:pt x="1254182" y="91334"/>
                  <a:pt x="1255632" y="88322"/>
                  <a:pt x="1256957" y="85344"/>
                </a:cubicBezTo>
                <a:lnTo>
                  <a:pt x="1258291" y="85611"/>
                </a:lnTo>
                <a:lnTo>
                  <a:pt x="1255224" y="108147"/>
                </a:lnTo>
                <a:cubicBezTo>
                  <a:pt x="1257599" y="112039"/>
                  <a:pt x="1259016" y="115089"/>
                  <a:pt x="1259474" y="117298"/>
                </a:cubicBezTo>
                <a:cubicBezTo>
                  <a:pt x="1259933" y="119507"/>
                  <a:pt x="1259583" y="121124"/>
                  <a:pt x="1258424" y="122149"/>
                </a:cubicBezTo>
                <a:cubicBezTo>
                  <a:pt x="1256361" y="124034"/>
                  <a:pt x="1253908" y="124857"/>
                  <a:pt x="1251065" y="124618"/>
                </a:cubicBezTo>
                <a:cubicBezTo>
                  <a:pt x="1248222" y="124379"/>
                  <a:pt x="1245364" y="123504"/>
                  <a:pt x="1242491" y="121991"/>
                </a:cubicBezTo>
                <a:cubicBezTo>
                  <a:pt x="1239618" y="120478"/>
                  <a:pt x="1237106" y="118752"/>
                  <a:pt x="1234955" y="116815"/>
                </a:cubicBezTo>
                <a:cubicBezTo>
                  <a:pt x="1231893" y="114209"/>
                  <a:pt x="1229081" y="111420"/>
                  <a:pt x="1226520" y="108447"/>
                </a:cubicBezTo>
                <a:cubicBezTo>
                  <a:pt x="1223959" y="105474"/>
                  <a:pt x="1221614" y="102352"/>
                  <a:pt x="1219486" y="99079"/>
                </a:cubicBezTo>
                <a:cubicBezTo>
                  <a:pt x="1214171" y="104433"/>
                  <a:pt x="1208098" y="109294"/>
                  <a:pt x="1201267" y="113664"/>
                </a:cubicBezTo>
                <a:cubicBezTo>
                  <a:pt x="1194435" y="118034"/>
                  <a:pt x="1186729" y="121796"/>
                  <a:pt x="1178147" y="124949"/>
                </a:cubicBezTo>
                <a:lnTo>
                  <a:pt x="1177214" y="123349"/>
                </a:lnTo>
                <a:cubicBezTo>
                  <a:pt x="1184940" y="118779"/>
                  <a:pt x="1191824" y="113550"/>
                  <a:pt x="1197867" y="107664"/>
                </a:cubicBezTo>
                <a:cubicBezTo>
                  <a:pt x="1203909" y="101777"/>
                  <a:pt x="1209160" y="95448"/>
                  <a:pt x="1213618" y="88678"/>
                </a:cubicBezTo>
                <a:cubicBezTo>
                  <a:pt x="1209721" y="80455"/>
                  <a:pt x="1206715" y="71598"/>
                  <a:pt x="1204601" y="62108"/>
                </a:cubicBezTo>
                <a:cubicBezTo>
                  <a:pt x="1202487" y="52618"/>
                  <a:pt x="1201047" y="42628"/>
                  <a:pt x="1200284" y="32137"/>
                </a:cubicBezTo>
                <a:lnTo>
                  <a:pt x="1162812" y="32137"/>
                </a:lnTo>
                <a:lnTo>
                  <a:pt x="1162812" y="53473"/>
                </a:lnTo>
                <a:lnTo>
                  <a:pt x="1178547" y="53473"/>
                </a:lnTo>
                <a:lnTo>
                  <a:pt x="1186015" y="46006"/>
                </a:lnTo>
                <a:lnTo>
                  <a:pt x="1199483" y="57207"/>
                </a:lnTo>
                <a:cubicBezTo>
                  <a:pt x="1199025" y="57743"/>
                  <a:pt x="1198375" y="58205"/>
                  <a:pt x="1197533" y="58591"/>
                </a:cubicBezTo>
                <a:cubicBezTo>
                  <a:pt x="1196691" y="58977"/>
                  <a:pt x="1195608" y="59271"/>
                  <a:pt x="1194283" y="59474"/>
                </a:cubicBezTo>
                <a:cubicBezTo>
                  <a:pt x="1194036" y="68908"/>
                  <a:pt x="1193626" y="76547"/>
                  <a:pt x="1193053" y="82391"/>
                </a:cubicBezTo>
                <a:cubicBezTo>
                  <a:pt x="1192480" y="88234"/>
                  <a:pt x="1191626" y="92752"/>
                  <a:pt x="1190490" y="95943"/>
                </a:cubicBezTo>
                <a:cubicBezTo>
                  <a:pt x="1189354" y="99134"/>
                  <a:pt x="1187818" y="101469"/>
                  <a:pt x="1185882" y="102946"/>
                </a:cubicBezTo>
                <a:cubicBezTo>
                  <a:pt x="1184098" y="104349"/>
                  <a:pt x="1182031" y="105411"/>
                  <a:pt x="1179681" y="106130"/>
                </a:cubicBezTo>
                <a:cubicBezTo>
                  <a:pt x="1177331" y="106850"/>
                  <a:pt x="1174597" y="107211"/>
                  <a:pt x="1171480" y="107214"/>
                </a:cubicBezTo>
                <a:cubicBezTo>
                  <a:pt x="1171502" y="105069"/>
                  <a:pt x="1171391" y="103157"/>
                  <a:pt x="1171146" y="101479"/>
                </a:cubicBezTo>
                <a:cubicBezTo>
                  <a:pt x="1170902" y="99801"/>
                  <a:pt x="1170391" y="98424"/>
                  <a:pt x="1169613" y="97346"/>
                </a:cubicBezTo>
                <a:cubicBezTo>
                  <a:pt x="1168810" y="96418"/>
                  <a:pt x="1167716" y="95607"/>
                  <a:pt x="1166329" y="94912"/>
                </a:cubicBezTo>
                <a:cubicBezTo>
                  <a:pt x="1164943" y="94217"/>
                  <a:pt x="1163282" y="93606"/>
                  <a:pt x="1161345" y="93078"/>
                </a:cubicBezTo>
                <a:lnTo>
                  <a:pt x="1161345" y="91345"/>
                </a:lnTo>
                <a:cubicBezTo>
                  <a:pt x="1162996" y="91484"/>
                  <a:pt x="1164896" y="91606"/>
                  <a:pt x="1167046" y="91712"/>
                </a:cubicBezTo>
                <a:cubicBezTo>
                  <a:pt x="1169196" y="91817"/>
                  <a:pt x="1170896" y="91873"/>
                  <a:pt x="1172147" y="91878"/>
                </a:cubicBezTo>
                <a:cubicBezTo>
                  <a:pt x="1173063" y="91884"/>
                  <a:pt x="1173797" y="91806"/>
                  <a:pt x="1174347" y="91645"/>
                </a:cubicBezTo>
                <a:cubicBezTo>
                  <a:pt x="1174897" y="91484"/>
                  <a:pt x="1175364" y="91206"/>
                  <a:pt x="1175747" y="90811"/>
                </a:cubicBezTo>
                <a:cubicBezTo>
                  <a:pt x="1176931" y="89820"/>
                  <a:pt x="1177831" y="86636"/>
                  <a:pt x="1178447" y="81260"/>
                </a:cubicBezTo>
                <a:cubicBezTo>
                  <a:pt x="1179064" y="75885"/>
                  <a:pt x="1179498" y="67867"/>
                  <a:pt x="1179748" y="57207"/>
                </a:cubicBezTo>
                <a:lnTo>
                  <a:pt x="1162812" y="57207"/>
                </a:lnTo>
                <a:cubicBezTo>
                  <a:pt x="1162953" y="64435"/>
                  <a:pt x="1162464" y="72219"/>
                  <a:pt x="1161345" y="80558"/>
                </a:cubicBezTo>
                <a:cubicBezTo>
                  <a:pt x="1160227" y="88898"/>
                  <a:pt x="1157634" y="97096"/>
                  <a:pt x="1153566" y="105154"/>
                </a:cubicBezTo>
                <a:cubicBezTo>
                  <a:pt x="1149499" y="113212"/>
                  <a:pt x="1143113" y="120432"/>
                  <a:pt x="1134409" y="126816"/>
                </a:cubicBezTo>
                <a:lnTo>
                  <a:pt x="1133208" y="125616"/>
                </a:lnTo>
                <a:cubicBezTo>
                  <a:pt x="1139392" y="115301"/>
                  <a:pt x="1143326" y="104160"/>
                  <a:pt x="1145010" y="92195"/>
                </a:cubicBezTo>
                <a:cubicBezTo>
                  <a:pt x="1146693" y="80230"/>
                  <a:pt x="1147427" y="68523"/>
                  <a:pt x="1147210" y="57074"/>
                </a:cubicBezTo>
                <a:lnTo>
                  <a:pt x="1147210" y="22003"/>
                </a:lnTo>
                <a:lnTo>
                  <a:pt x="1165212" y="28404"/>
                </a:lnTo>
                <a:lnTo>
                  <a:pt x="1199883" y="28404"/>
                </a:lnTo>
                <a:cubicBezTo>
                  <a:pt x="1199617" y="23941"/>
                  <a:pt x="1199417" y="19432"/>
                  <a:pt x="1199283" y="14877"/>
                </a:cubicBezTo>
                <a:cubicBezTo>
                  <a:pt x="1199150" y="10322"/>
                  <a:pt x="1199083" y="5697"/>
                  <a:pt x="1199083" y="1000"/>
                </a:cubicBezTo>
                <a:close/>
                <a:moveTo>
                  <a:pt x="30004" y="934"/>
                </a:moveTo>
                <a:lnTo>
                  <a:pt x="50540" y="7868"/>
                </a:lnTo>
                <a:cubicBezTo>
                  <a:pt x="50281" y="8746"/>
                  <a:pt x="49731" y="9424"/>
                  <a:pt x="48890" y="9901"/>
                </a:cubicBezTo>
                <a:cubicBezTo>
                  <a:pt x="48048" y="10379"/>
                  <a:pt x="46864" y="10590"/>
                  <a:pt x="45339" y="10535"/>
                </a:cubicBezTo>
                <a:cubicBezTo>
                  <a:pt x="43408" y="15341"/>
                  <a:pt x="41336" y="19964"/>
                  <a:pt x="39122" y="24403"/>
                </a:cubicBezTo>
                <a:cubicBezTo>
                  <a:pt x="36907" y="28843"/>
                  <a:pt x="34535" y="33065"/>
                  <a:pt x="32004" y="37071"/>
                </a:cubicBezTo>
                <a:lnTo>
                  <a:pt x="39472" y="39872"/>
                </a:lnTo>
                <a:cubicBezTo>
                  <a:pt x="39219" y="40536"/>
                  <a:pt x="38758" y="41075"/>
                  <a:pt x="38088" y="41489"/>
                </a:cubicBezTo>
                <a:cubicBezTo>
                  <a:pt x="37419" y="41903"/>
                  <a:pt x="36457" y="42208"/>
                  <a:pt x="35204" y="42405"/>
                </a:cubicBezTo>
                <a:lnTo>
                  <a:pt x="35204" y="121615"/>
                </a:lnTo>
                <a:cubicBezTo>
                  <a:pt x="34999" y="122265"/>
                  <a:pt x="33677" y="123132"/>
                  <a:pt x="31237" y="124216"/>
                </a:cubicBezTo>
                <a:cubicBezTo>
                  <a:pt x="28798" y="125299"/>
                  <a:pt x="26076" y="125899"/>
                  <a:pt x="23070" y="126016"/>
                </a:cubicBezTo>
                <a:lnTo>
                  <a:pt x="20136" y="126016"/>
                </a:lnTo>
                <a:lnTo>
                  <a:pt x="20136" y="53340"/>
                </a:lnTo>
                <a:cubicBezTo>
                  <a:pt x="17263" y="56677"/>
                  <a:pt x="14274" y="59805"/>
                  <a:pt x="11168" y="62725"/>
                </a:cubicBezTo>
                <a:cubicBezTo>
                  <a:pt x="8062" y="65644"/>
                  <a:pt x="4873" y="68339"/>
                  <a:pt x="1600" y="70809"/>
                </a:cubicBezTo>
                <a:lnTo>
                  <a:pt x="0" y="69609"/>
                </a:lnTo>
                <a:cubicBezTo>
                  <a:pt x="6001" y="61205"/>
                  <a:pt x="11702" y="50976"/>
                  <a:pt x="17102" y="38922"/>
                </a:cubicBezTo>
                <a:cubicBezTo>
                  <a:pt x="22503" y="26867"/>
                  <a:pt x="26803" y="14205"/>
                  <a:pt x="30004" y="934"/>
                </a:cubicBezTo>
                <a:close/>
                <a:moveTo>
                  <a:pt x="62941" y="867"/>
                </a:moveTo>
                <a:lnTo>
                  <a:pt x="84277" y="2881"/>
                </a:lnTo>
                <a:cubicBezTo>
                  <a:pt x="84097" y="3960"/>
                  <a:pt x="83624" y="4811"/>
                  <a:pt x="82860" y="5434"/>
                </a:cubicBezTo>
                <a:cubicBezTo>
                  <a:pt x="82097" y="6056"/>
                  <a:pt x="80924" y="6468"/>
                  <a:pt x="79343" y="6668"/>
                </a:cubicBezTo>
                <a:cubicBezTo>
                  <a:pt x="79285" y="12396"/>
                  <a:pt x="79235" y="17941"/>
                  <a:pt x="79193" y="23303"/>
                </a:cubicBezTo>
                <a:cubicBezTo>
                  <a:pt x="79152" y="28665"/>
                  <a:pt x="79068" y="33877"/>
                  <a:pt x="78943" y="38938"/>
                </a:cubicBezTo>
                <a:lnTo>
                  <a:pt x="102280" y="38938"/>
                </a:lnTo>
                <a:lnTo>
                  <a:pt x="110681" y="27870"/>
                </a:lnTo>
                <a:cubicBezTo>
                  <a:pt x="110762" y="27930"/>
                  <a:pt x="111651" y="28640"/>
                  <a:pt x="113350" y="29999"/>
                </a:cubicBezTo>
                <a:cubicBezTo>
                  <a:pt x="115049" y="31358"/>
                  <a:pt x="117070" y="33006"/>
                  <a:pt x="119413" y="34943"/>
                </a:cubicBezTo>
                <a:cubicBezTo>
                  <a:pt x="121756" y="36880"/>
                  <a:pt x="123935" y="38745"/>
                  <a:pt x="125949" y="40539"/>
                </a:cubicBezTo>
                <a:cubicBezTo>
                  <a:pt x="125744" y="41269"/>
                  <a:pt x="125321" y="41808"/>
                  <a:pt x="124681" y="42155"/>
                </a:cubicBezTo>
                <a:cubicBezTo>
                  <a:pt x="124040" y="42503"/>
                  <a:pt x="123214" y="42675"/>
                  <a:pt x="122202" y="42672"/>
                </a:cubicBezTo>
                <a:lnTo>
                  <a:pt x="94945" y="42672"/>
                </a:lnTo>
                <a:lnTo>
                  <a:pt x="94945" y="44806"/>
                </a:lnTo>
                <a:lnTo>
                  <a:pt x="94945" y="104680"/>
                </a:lnTo>
                <a:cubicBezTo>
                  <a:pt x="94901" y="105736"/>
                  <a:pt x="95123" y="106491"/>
                  <a:pt x="95612" y="106947"/>
                </a:cubicBezTo>
                <a:cubicBezTo>
                  <a:pt x="96101" y="107402"/>
                  <a:pt x="97123" y="107625"/>
                  <a:pt x="98679" y="107614"/>
                </a:cubicBezTo>
                <a:lnTo>
                  <a:pt x="105880" y="107614"/>
                </a:lnTo>
                <a:cubicBezTo>
                  <a:pt x="107291" y="107616"/>
                  <a:pt x="108569" y="107611"/>
                  <a:pt x="109714" y="107597"/>
                </a:cubicBezTo>
                <a:cubicBezTo>
                  <a:pt x="110858" y="107583"/>
                  <a:pt x="111803" y="107544"/>
                  <a:pt x="112548" y="107480"/>
                </a:cubicBezTo>
                <a:cubicBezTo>
                  <a:pt x="113142" y="107436"/>
                  <a:pt x="113653" y="107291"/>
                  <a:pt x="114081" y="107047"/>
                </a:cubicBezTo>
                <a:cubicBezTo>
                  <a:pt x="114509" y="106802"/>
                  <a:pt x="114887" y="106325"/>
                  <a:pt x="115215" y="105613"/>
                </a:cubicBezTo>
                <a:cubicBezTo>
                  <a:pt x="115898" y="104291"/>
                  <a:pt x="116731" y="101868"/>
                  <a:pt x="117715" y="98346"/>
                </a:cubicBezTo>
                <a:cubicBezTo>
                  <a:pt x="118698" y="94823"/>
                  <a:pt x="119732" y="90934"/>
                  <a:pt x="120815" y="86678"/>
                </a:cubicBezTo>
                <a:lnTo>
                  <a:pt x="122341" y="86678"/>
                </a:lnTo>
                <a:lnTo>
                  <a:pt x="122749" y="106680"/>
                </a:lnTo>
                <a:cubicBezTo>
                  <a:pt x="124635" y="107464"/>
                  <a:pt x="125897" y="108364"/>
                  <a:pt x="126533" y="109380"/>
                </a:cubicBezTo>
                <a:cubicBezTo>
                  <a:pt x="127169" y="110397"/>
                  <a:pt x="127463" y="111631"/>
                  <a:pt x="127416" y="113081"/>
                </a:cubicBezTo>
                <a:cubicBezTo>
                  <a:pt x="127578" y="116015"/>
                  <a:pt x="125985" y="118215"/>
                  <a:pt x="122637" y="119682"/>
                </a:cubicBezTo>
                <a:cubicBezTo>
                  <a:pt x="119290" y="121149"/>
                  <a:pt x="113215" y="121882"/>
                  <a:pt x="104413" y="121882"/>
                </a:cubicBezTo>
                <a:lnTo>
                  <a:pt x="94545" y="121882"/>
                </a:lnTo>
                <a:cubicBezTo>
                  <a:pt x="88695" y="121971"/>
                  <a:pt x="84794" y="121060"/>
                  <a:pt x="82844" y="119148"/>
                </a:cubicBezTo>
                <a:cubicBezTo>
                  <a:pt x="80894" y="117237"/>
                  <a:pt x="79993" y="113792"/>
                  <a:pt x="80143" y="108814"/>
                </a:cubicBezTo>
                <a:lnTo>
                  <a:pt x="80143" y="42672"/>
                </a:lnTo>
                <a:lnTo>
                  <a:pt x="78810" y="42672"/>
                </a:lnTo>
                <a:cubicBezTo>
                  <a:pt x="78505" y="54807"/>
                  <a:pt x="77219" y="66008"/>
                  <a:pt x="74953" y="76276"/>
                </a:cubicBezTo>
                <a:cubicBezTo>
                  <a:pt x="72687" y="86544"/>
                  <a:pt x="68605" y="95879"/>
                  <a:pt x="62709" y="104280"/>
                </a:cubicBezTo>
                <a:cubicBezTo>
                  <a:pt x="56813" y="112681"/>
                  <a:pt x="48267" y="120148"/>
                  <a:pt x="37071" y="126683"/>
                </a:cubicBezTo>
                <a:lnTo>
                  <a:pt x="35605" y="124682"/>
                </a:lnTo>
                <a:cubicBezTo>
                  <a:pt x="42896" y="117494"/>
                  <a:pt x="48479" y="109705"/>
                  <a:pt x="52352" y="101316"/>
                </a:cubicBezTo>
                <a:cubicBezTo>
                  <a:pt x="56226" y="92928"/>
                  <a:pt x="58914" y="83865"/>
                  <a:pt x="60418" y="74128"/>
                </a:cubicBezTo>
                <a:cubicBezTo>
                  <a:pt x="61921" y="64391"/>
                  <a:pt x="62762" y="53906"/>
                  <a:pt x="62941" y="42672"/>
                </a:cubicBezTo>
                <a:lnTo>
                  <a:pt x="42139" y="42672"/>
                </a:lnTo>
                <a:lnTo>
                  <a:pt x="41072" y="38938"/>
                </a:lnTo>
                <a:lnTo>
                  <a:pt x="62941" y="38938"/>
                </a:lnTo>
                <a:cubicBezTo>
                  <a:pt x="63000" y="33014"/>
                  <a:pt x="63016" y="26894"/>
                  <a:pt x="62991" y="20578"/>
                </a:cubicBezTo>
                <a:cubicBezTo>
                  <a:pt x="62966" y="14262"/>
                  <a:pt x="62950" y="7691"/>
                  <a:pt x="62941" y="867"/>
                </a:cubicBezTo>
                <a:close/>
                <a:moveTo>
                  <a:pt x="856012" y="734"/>
                </a:moveTo>
                <a:lnTo>
                  <a:pt x="874681" y="2480"/>
                </a:lnTo>
                <a:cubicBezTo>
                  <a:pt x="874581" y="3363"/>
                  <a:pt x="874214" y="4102"/>
                  <a:pt x="873581" y="4698"/>
                </a:cubicBezTo>
                <a:cubicBezTo>
                  <a:pt x="872947" y="5293"/>
                  <a:pt x="871847" y="5727"/>
                  <a:pt x="870280" y="6001"/>
                </a:cubicBezTo>
                <a:lnTo>
                  <a:pt x="870280" y="22136"/>
                </a:lnTo>
                <a:lnTo>
                  <a:pt x="872147" y="22136"/>
                </a:lnTo>
                <a:lnTo>
                  <a:pt x="879081" y="12535"/>
                </a:lnTo>
                <a:cubicBezTo>
                  <a:pt x="879301" y="12688"/>
                  <a:pt x="880762" y="13882"/>
                  <a:pt x="883465" y="16119"/>
                </a:cubicBezTo>
                <a:cubicBezTo>
                  <a:pt x="886168" y="18355"/>
                  <a:pt x="888797" y="20717"/>
                  <a:pt x="891350" y="23203"/>
                </a:cubicBezTo>
                <a:lnTo>
                  <a:pt x="890950" y="21736"/>
                </a:lnTo>
                <a:lnTo>
                  <a:pt x="910152" y="21736"/>
                </a:lnTo>
                <a:lnTo>
                  <a:pt x="910152" y="1000"/>
                </a:lnTo>
                <a:lnTo>
                  <a:pt x="929888" y="2746"/>
                </a:lnTo>
                <a:cubicBezTo>
                  <a:pt x="929791" y="3699"/>
                  <a:pt x="929385" y="4499"/>
                  <a:pt x="928671" y="5148"/>
                </a:cubicBezTo>
                <a:cubicBezTo>
                  <a:pt x="927957" y="5796"/>
                  <a:pt x="926718" y="6258"/>
                  <a:pt x="924954" y="6534"/>
                </a:cubicBezTo>
                <a:lnTo>
                  <a:pt x="924954" y="21736"/>
                </a:lnTo>
                <a:lnTo>
                  <a:pt x="932155" y="21736"/>
                </a:lnTo>
                <a:lnTo>
                  <a:pt x="939622" y="12002"/>
                </a:lnTo>
                <a:cubicBezTo>
                  <a:pt x="939694" y="12054"/>
                  <a:pt x="940469" y="12690"/>
                  <a:pt x="941949" y="13908"/>
                </a:cubicBezTo>
                <a:cubicBezTo>
                  <a:pt x="943428" y="15126"/>
                  <a:pt x="945181" y="16611"/>
                  <a:pt x="947209" y="18363"/>
                </a:cubicBezTo>
                <a:cubicBezTo>
                  <a:pt x="949236" y="20115"/>
                  <a:pt x="951108" y="21817"/>
                  <a:pt x="952824" y="23470"/>
                </a:cubicBezTo>
                <a:cubicBezTo>
                  <a:pt x="952674" y="24200"/>
                  <a:pt x="952274" y="24739"/>
                  <a:pt x="951624" y="25087"/>
                </a:cubicBezTo>
                <a:cubicBezTo>
                  <a:pt x="950974" y="25434"/>
                  <a:pt x="950174" y="25606"/>
                  <a:pt x="949224" y="25603"/>
                </a:cubicBezTo>
                <a:lnTo>
                  <a:pt x="927621" y="25603"/>
                </a:lnTo>
                <a:cubicBezTo>
                  <a:pt x="930852" y="31179"/>
                  <a:pt x="934958" y="35996"/>
                  <a:pt x="939939" y="40055"/>
                </a:cubicBezTo>
                <a:cubicBezTo>
                  <a:pt x="944920" y="44114"/>
                  <a:pt x="950193" y="47164"/>
                  <a:pt x="955758" y="49206"/>
                </a:cubicBezTo>
                <a:lnTo>
                  <a:pt x="955491" y="50673"/>
                </a:lnTo>
                <a:cubicBezTo>
                  <a:pt x="952810" y="51345"/>
                  <a:pt x="950538" y="52801"/>
                  <a:pt x="948673" y="55040"/>
                </a:cubicBezTo>
                <a:cubicBezTo>
                  <a:pt x="946809" y="57279"/>
                  <a:pt x="945437" y="60269"/>
                  <a:pt x="944556" y="64008"/>
                </a:cubicBezTo>
                <a:cubicBezTo>
                  <a:pt x="939781" y="59808"/>
                  <a:pt x="935797" y="54607"/>
                  <a:pt x="932605" y="48406"/>
                </a:cubicBezTo>
                <a:cubicBezTo>
                  <a:pt x="929413" y="42205"/>
                  <a:pt x="926862" y="35004"/>
                  <a:pt x="924954" y="26803"/>
                </a:cubicBezTo>
                <a:lnTo>
                  <a:pt x="924954" y="62675"/>
                </a:lnTo>
                <a:cubicBezTo>
                  <a:pt x="924798" y="63425"/>
                  <a:pt x="923476" y="64258"/>
                  <a:pt x="920987" y="65175"/>
                </a:cubicBezTo>
                <a:cubicBezTo>
                  <a:pt x="918497" y="66092"/>
                  <a:pt x="915775" y="66592"/>
                  <a:pt x="912819" y="66675"/>
                </a:cubicBezTo>
                <a:lnTo>
                  <a:pt x="910152" y="66675"/>
                </a:lnTo>
                <a:lnTo>
                  <a:pt x="910152" y="43472"/>
                </a:lnTo>
                <a:cubicBezTo>
                  <a:pt x="903084" y="50562"/>
                  <a:pt x="894283" y="56518"/>
                  <a:pt x="883749" y="61341"/>
                </a:cubicBezTo>
                <a:lnTo>
                  <a:pt x="882682" y="59474"/>
                </a:lnTo>
                <a:cubicBezTo>
                  <a:pt x="888210" y="55096"/>
                  <a:pt x="892889" y="50017"/>
                  <a:pt x="896717" y="44239"/>
                </a:cubicBezTo>
                <a:cubicBezTo>
                  <a:pt x="900545" y="38460"/>
                  <a:pt x="903557" y="32249"/>
                  <a:pt x="905751" y="25603"/>
                </a:cubicBezTo>
                <a:lnTo>
                  <a:pt x="892016" y="25603"/>
                </a:lnTo>
                <a:lnTo>
                  <a:pt x="891616" y="24403"/>
                </a:lnTo>
                <a:cubicBezTo>
                  <a:pt x="891402" y="24873"/>
                  <a:pt x="890997" y="25234"/>
                  <a:pt x="890400" y="25487"/>
                </a:cubicBezTo>
                <a:cubicBezTo>
                  <a:pt x="889802" y="25739"/>
                  <a:pt x="889097" y="25867"/>
                  <a:pt x="888283" y="25870"/>
                </a:cubicBezTo>
                <a:lnTo>
                  <a:pt x="870280" y="25870"/>
                </a:lnTo>
                <a:lnTo>
                  <a:pt x="870280" y="31204"/>
                </a:lnTo>
                <a:cubicBezTo>
                  <a:pt x="877747" y="32266"/>
                  <a:pt x="882983" y="34117"/>
                  <a:pt x="885989" y="36757"/>
                </a:cubicBezTo>
                <a:cubicBezTo>
                  <a:pt x="888994" y="39396"/>
                  <a:pt x="890376" y="42052"/>
                  <a:pt x="890133" y="44722"/>
                </a:cubicBezTo>
                <a:cubicBezTo>
                  <a:pt x="889890" y="47393"/>
                  <a:pt x="888630" y="49307"/>
                  <a:pt x="886351" y="50463"/>
                </a:cubicBezTo>
                <a:cubicBezTo>
                  <a:pt x="884073" y="51619"/>
                  <a:pt x="881383" y="51244"/>
                  <a:pt x="878281" y="49340"/>
                </a:cubicBezTo>
                <a:cubicBezTo>
                  <a:pt x="877773" y="46828"/>
                  <a:pt x="876789" y="44283"/>
                  <a:pt x="875331" y="41705"/>
                </a:cubicBezTo>
                <a:cubicBezTo>
                  <a:pt x="873872" y="39127"/>
                  <a:pt x="872189" y="36782"/>
                  <a:pt x="870280" y="34671"/>
                </a:cubicBezTo>
                <a:lnTo>
                  <a:pt x="870280" y="62808"/>
                </a:lnTo>
                <a:cubicBezTo>
                  <a:pt x="870133" y="63558"/>
                  <a:pt x="868861" y="64391"/>
                  <a:pt x="866463" y="65308"/>
                </a:cubicBezTo>
                <a:cubicBezTo>
                  <a:pt x="864066" y="66225"/>
                  <a:pt x="861426" y="66725"/>
                  <a:pt x="858546" y="66808"/>
                </a:cubicBezTo>
                <a:lnTo>
                  <a:pt x="856012" y="66808"/>
                </a:lnTo>
                <a:lnTo>
                  <a:pt x="856012" y="44406"/>
                </a:lnTo>
                <a:cubicBezTo>
                  <a:pt x="852731" y="48406"/>
                  <a:pt x="848992" y="52140"/>
                  <a:pt x="844794" y="55607"/>
                </a:cubicBezTo>
                <a:cubicBezTo>
                  <a:pt x="840596" y="59074"/>
                  <a:pt x="836023" y="62275"/>
                  <a:pt x="831075" y="65208"/>
                </a:cubicBezTo>
                <a:lnTo>
                  <a:pt x="829609" y="63341"/>
                </a:lnTo>
                <a:cubicBezTo>
                  <a:pt x="834618" y="58338"/>
                  <a:pt x="838901" y="52609"/>
                  <a:pt x="842460" y="46156"/>
                </a:cubicBezTo>
                <a:cubicBezTo>
                  <a:pt x="846019" y="39702"/>
                  <a:pt x="848803" y="32940"/>
                  <a:pt x="850811" y="25870"/>
                </a:cubicBezTo>
                <a:lnTo>
                  <a:pt x="833476" y="25870"/>
                </a:lnTo>
                <a:lnTo>
                  <a:pt x="832409" y="22136"/>
                </a:lnTo>
                <a:lnTo>
                  <a:pt x="856012" y="22136"/>
                </a:lnTo>
                <a:close/>
                <a:moveTo>
                  <a:pt x="987362" y="534"/>
                </a:moveTo>
                <a:lnTo>
                  <a:pt x="1006831" y="2534"/>
                </a:lnTo>
                <a:cubicBezTo>
                  <a:pt x="1006675" y="3339"/>
                  <a:pt x="1006286" y="4028"/>
                  <a:pt x="1005664" y="4601"/>
                </a:cubicBezTo>
                <a:cubicBezTo>
                  <a:pt x="1005042" y="5173"/>
                  <a:pt x="1003919" y="5595"/>
                  <a:pt x="1002297" y="5868"/>
                </a:cubicBezTo>
                <a:lnTo>
                  <a:pt x="1002297" y="23470"/>
                </a:lnTo>
                <a:lnTo>
                  <a:pt x="1004830" y="23470"/>
                </a:lnTo>
                <a:lnTo>
                  <a:pt x="1012031" y="12802"/>
                </a:lnTo>
                <a:cubicBezTo>
                  <a:pt x="1012105" y="12862"/>
                  <a:pt x="1012892" y="13557"/>
                  <a:pt x="1014392" y="14886"/>
                </a:cubicBezTo>
                <a:cubicBezTo>
                  <a:pt x="1015893" y="16215"/>
                  <a:pt x="1017667" y="17819"/>
                  <a:pt x="1019716" y="19696"/>
                </a:cubicBezTo>
                <a:cubicBezTo>
                  <a:pt x="1021765" y="21574"/>
                  <a:pt x="1023648" y="23365"/>
                  <a:pt x="1025366" y="25070"/>
                </a:cubicBezTo>
                <a:cubicBezTo>
                  <a:pt x="1025158" y="25801"/>
                  <a:pt x="1024741" y="26340"/>
                  <a:pt x="1024116" y="26687"/>
                </a:cubicBezTo>
                <a:cubicBezTo>
                  <a:pt x="1023491" y="27034"/>
                  <a:pt x="1022708" y="27206"/>
                  <a:pt x="1021766" y="27204"/>
                </a:cubicBezTo>
                <a:lnTo>
                  <a:pt x="1002297" y="27204"/>
                </a:lnTo>
                <a:lnTo>
                  <a:pt x="1002297" y="37206"/>
                </a:lnTo>
                <a:cubicBezTo>
                  <a:pt x="1010214" y="39237"/>
                  <a:pt x="1015690" y="41901"/>
                  <a:pt x="1018726" y="45199"/>
                </a:cubicBezTo>
                <a:cubicBezTo>
                  <a:pt x="1021761" y="48497"/>
                  <a:pt x="1023058" y="51645"/>
                  <a:pt x="1022616" y="54643"/>
                </a:cubicBezTo>
                <a:cubicBezTo>
                  <a:pt x="1022174" y="57641"/>
                  <a:pt x="1020695" y="59705"/>
                  <a:pt x="1018180" y="60836"/>
                </a:cubicBezTo>
                <a:cubicBezTo>
                  <a:pt x="1015665" y="61967"/>
                  <a:pt x="1012815" y="61381"/>
                  <a:pt x="1009631" y="59077"/>
                </a:cubicBezTo>
                <a:cubicBezTo>
                  <a:pt x="1009325" y="55902"/>
                  <a:pt x="1008503" y="52751"/>
                  <a:pt x="1007164" y="49625"/>
                </a:cubicBezTo>
                <a:cubicBezTo>
                  <a:pt x="1005825" y="46499"/>
                  <a:pt x="1004203" y="43649"/>
                  <a:pt x="1002297" y="41073"/>
                </a:cubicBezTo>
                <a:lnTo>
                  <a:pt x="1002297" y="77081"/>
                </a:lnTo>
                <a:cubicBezTo>
                  <a:pt x="1002141" y="77912"/>
                  <a:pt x="1000819" y="78851"/>
                  <a:pt x="998330" y="79899"/>
                </a:cubicBezTo>
                <a:cubicBezTo>
                  <a:pt x="995840" y="80946"/>
                  <a:pt x="993118" y="81519"/>
                  <a:pt x="990162" y="81616"/>
                </a:cubicBezTo>
                <a:lnTo>
                  <a:pt x="987362" y="81616"/>
                </a:lnTo>
                <a:lnTo>
                  <a:pt x="987362" y="53209"/>
                </a:lnTo>
                <a:cubicBezTo>
                  <a:pt x="984217" y="57682"/>
                  <a:pt x="980639" y="61872"/>
                  <a:pt x="976627" y="65779"/>
                </a:cubicBezTo>
                <a:cubicBezTo>
                  <a:pt x="972615" y="69685"/>
                  <a:pt x="968237" y="73275"/>
                  <a:pt x="963492" y="76548"/>
                </a:cubicBezTo>
                <a:lnTo>
                  <a:pt x="962025" y="74948"/>
                </a:lnTo>
                <a:cubicBezTo>
                  <a:pt x="967162" y="68557"/>
                  <a:pt x="971490" y="61200"/>
                  <a:pt x="975010" y="52876"/>
                </a:cubicBezTo>
                <a:cubicBezTo>
                  <a:pt x="978530" y="44552"/>
                  <a:pt x="981225" y="35994"/>
                  <a:pt x="983094" y="27204"/>
                </a:cubicBezTo>
                <a:lnTo>
                  <a:pt x="965092" y="27204"/>
                </a:lnTo>
                <a:lnTo>
                  <a:pt x="964025" y="23470"/>
                </a:lnTo>
                <a:lnTo>
                  <a:pt x="987362" y="23470"/>
                </a:lnTo>
                <a:close/>
                <a:moveTo>
                  <a:pt x="227762" y="400"/>
                </a:moveTo>
                <a:lnTo>
                  <a:pt x="241897" y="14802"/>
                </a:lnTo>
                <a:cubicBezTo>
                  <a:pt x="241152" y="15477"/>
                  <a:pt x="240041" y="15794"/>
                  <a:pt x="238563" y="15752"/>
                </a:cubicBezTo>
                <a:cubicBezTo>
                  <a:pt x="237085" y="15710"/>
                  <a:pt x="235307" y="15260"/>
                  <a:pt x="233229" y="14402"/>
                </a:cubicBezTo>
                <a:cubicBezTo>
                  <a:pt x="229084" y="15002"/>
                  <a:pt x="224606" y="15569"/>
                  <a:pt x="219794" y="16102"/>
                </a:cubicBezTo>
                <a:cubicBezTo>
                  <a:pt x="214983" y="16636"/>
                  <a:pt x="209904" y="17136"/>
                  <a:pt x="204559" y="17602"/>
                </a:cubicBezTo>
                <a:lnTo>
                  <a:pt x="204559" y="31071"/>
                </a:lnTo>
                <a:lnTo>
                  <a:pt x="234163" y="31071"/>
                </a:lnTo>
                <a:lnTo>
                  <a:pt x="242430" y="20803"/>
                </a:lnTo>
                <a:cubicBezTo>
                  <a:pt x="242510" y="20858"/>
                  <a:pt x="243388" y="21518"/>
                  <a:pt x="245063" y="22783"/>
                </a:cubicBezTo>
                <a:cubicBezTo>
                  <a:pt x="246738" y="24048"/>
                  <a:pt x="248732" y="25588"/>
                  <a:pt x="251044" y="27401"/>
                </a:cubicBezTo>
                <a:cubicBezTo>
                  <a:pt x="253356" y="29214"/>
                  <a:pt x="255508" y="30971"/>
                  <a:pt x="257499" y="32671"/>
                </a:cubicBezTo>
                <a:cubicBezTo>
                  <a:pt x="257352" y="33402"/>
                  <a:pt x="256946" y="33940"/>
                  <a:pt x="256282" y="34288"/>
                </a:cubicBezTo>
                <a:cubicBezTo>
                  <a:pt x="255618" y="34635"/>
                  <a:pt x="254779" y="34807"/>
                  <a:pt x="253765" y="34804"/>
                </a:cubicBezTo>
                <a:lnTo>
                  <a:pt x="209760" y="34804"/>
                </a:lnTo>
                <a:cubicBezTo>
                  <a:pt x="213699" y="38188"/>
                  <a:pt x="218444" y="41171"/>
                  <a:pt x="223994" y="43754"/>
                </a:cubicBezTo>
                <a:cubicBezTo>
                  <a:pt x="229543" y="46337"/>
                  <a:pt x="235463" y="48490"/>
                  <a:pt x="241754" y="50214"/>
                </a:cubicBezTo>
                <a:cubicBezTo>
                  <a:pt x="248044" y="51937"/>
                  <a:pt x="254271" y="53202"/>
                  <a:pt x="260433" y="54007"/>
                </a:cubicBezTo>
                <a:lnTo>
                  <a:pt x="260299" y="55474"/>
                </a:lnTo>
                <a:cubicBezTo>
                  <a:pt x="257343" y="56299"/>
                  <a:pt x="254854" y="57916"/>
                  <a:pt x="252832" y="60324"/>
                </a:cubicBezTo>
                <a:cubicBezTo>
                  <a:pt x="250809" y="62733"/>
                  <a:pt x="249387" y="65783"/>
                  <a:pt x="248565" y="69475"/>
                </a:cubicBezTo>
                <a:cubicBezTo>
                  <a:pt x="238944" y="66206"/>
                  <a:pt x="230548" y="61677"/>
                  <a:pt x="223378" y="55890"/>
                </a:cubicBezTo>
                <a:cubicBezTo>
                  <a:pt x="216208" y="50104"/>
                  <a:pt x="210379" y="43075"/>
                  <a:pt x="205893" y="34804"/>
                </a:cubicBezTo>
                <a:lnTo>
                  <a:pt x="204559" y="34804"/>
                </a:lnTo>
                <a:lnTo>
                  <a:pt x="204559" y="61208"/>
                </a:lnTo>
                <a:cubicBezTo>
                  <a:pt x="204462" y="61638"/>
                  <a:pt x="203289" y="62277"/>
                  <a:pt x="201042" y="63125"/>
                </a:cubicBezTo>
                <a:cubicBezTo>
                  <a:pt x="198795" y="63972"/>
                  <a:pt x="195655" y="64444"/>
                  <a:pt x="191624" y="64542"/>
                </a:cubicBezTo>
                <a:lnTo>
                  <a:pt x="188824" y="64542"/>
                </a:lnTo>
                <a:lnTo>
                  <a:pt x="188824" y="43739"/>
                </a:lnTo>
                <a:cubicBezTo>
                  <a:pt x="182103" y="50020"/>
                  <a:pt x="174141" y="55560"/>
                  <a:pt x="164937" y="60358"/>
                </a:cubicBezTo>
                <a:cubicBezTo>
                  <a:pt x="155733" y="65155"/>
                  <a:pt x="145604" y="69128"/>
                  <a:pt x="134550" y="72276"/>
                </a:cubicBezTo>
                <a:lnTo>
                  <a:pt x="133483" y="70542"/>
                </a:lnTo>
                <a:cubicBezTo>
                  <a:pt x="142696" y="66119"/>
                  <a:pt x="151041" y="60797"/>
                  <a:pt x="158520" y="54574"/>
                </a:cubicBezTo>
                <a:cubicBezTo>
                  <a:pt x="165999" y="48351"/>
                  <a:pt x="172144" y="41761"/>
                  <a:pt x="176956" y="34804"/>
                </a:cubicBezTo>
                <a:lnTo>
                  <a:pt x="137617" y="34804"/>
                </a:lnTo>
                <a:lnTo>
                  <a:pt x="136551" y="31071"/>
                </a:lnTo>
                <a:lnTo>
                  <a:pt x="188824" y="31071"/>
                </a:lnTo>
                <a:lnTo>
                  <a:pt x="188824" y="18669"/>
                </a:lnTo>
                <a:cubicBezTo>
                  <a:pt x="181659" y="19075"/>
                  <a:pt x="174486" y="19364"/>
                  <a:pt x="167304" y="19536"/>
                </a:cubicBezTo>
                <a:cubicBezTo>
                  <a:pt x="160123" y="19708"/>
                  <a:pt x="153116" y="19730"/>
                  <a:pt x="146285" y="19603"/>
                </a:cubicBezTo>
                <a:lnTo>
                  <a:pt x="145885" y="17469"/>
                </a:lnTo>
                <a:cubicBezTo>
                  <a:pt x="155329" y="16327"/>
                  <a:pt x="165171" y="14832"/>
                  <a:pt x="175410" y="12984"/>
                </a:cubicBezTo>
                <a:cubicBezTo>
                  <a:pt x="185649" y="11136"/>
                  <a:pt x="195362" y="9118"/>
                  <a:pt x="204549" y="6929"/>
                </a:cubicBezTo>
                <a:cubicBezTo>
                  <a:pt x="213736" y="4741"/>
                  <a:pt x="221474" y="2564"/>
                  <a:pt x="227762" y="400"/>
                </a:cubicBezTo>
                <a:close/>
                <a:moveTo>
                  <a:pt x="288036" y="0"/>
                </a:moveTo>
                <a:lnTo>
                  <a:pt x="308439" y="5868"/>
                </a:lnTo>
                <a:cubicBezTo>
                  <a:pt x="308264" y="6737"/>
                  <a:pt x="307780" y="7432"/>
                  <a:pt x="306988" y="7951"/>
                </a:cubicBezTo>
                <a:cubicBezTo>
                  <a:pt x="306197" y="8471"/>
                  <a:pt x="304947" y="8798"/>
                  <a:pt x="303238" y="8935"/>
                </a:cubicBezTo>
                <a:lnTo>
                  <a:pt x="303105" y="9468"/>
                </a:lnTo>
                <a:cubicBezTo>
                  <a:pt x="310827" y="13078"/>
                  <a:pt x="316193" y="16934"/>
                  <a:pt x="319205" y="21034"/>
                </a:cubicBezTo>
                <a:cubicBezTo>
                  <a:pt x="322216" y="25134"/>
                  <a:pt x="323544" y="28819"/>
                  <a:pt x="323190" y="32087"/>
                </a:cubicBezTo>
                <a:cubicBezTo>
                  <a:pt x="322837" y="35356"/>
                  <a:pt x="321473" y="37549"/>
                  <a:pt x="319101" y="38665"/>
                </a:cubicBezTo>
                <a:cubicBezTo>
                  <a:pt x="316728" y="39782"/>
                  <a:pt x="314018" y="39162"/>
                  <a:pt x="310972" y="36805"/>
                </a:cubicBezTo>
                <a:cubicBezTo>
                  <a:pt x="310439" y="32810"/>
                  <a:pt x="309305" y="28731"/>
                  <a:pt x="307572" y="24570"/>
                </a:cubicBezTo>
                <a:cubicBezTo>
                  <a:pt x="305838" y="20408"/>
                  <a:pt x="303905" y="16530"/>
                  <a:pt x="301771" y="12935"/>
                </a:cubicBezTo>
                <a:cubicBezTo>
                  <a:pt x="300293" y="16686"/>
                  <a:pt x="298549" y="20519"/>
                  <a:pt x="296537" y="24437"/>
                </a:cubicBezTo>
                <a:cubicBezTo>
                  <a:pt x="294526" y="28354"/>
                  <a:pt x="292314" y="32254"/>
                  <a:pt x="289903" y="36138"/>
                </a:cubicBezTo>
                <a:lnTo>
                  <a:pt x="290170" y="36005"/>
                </a:lnTo>
                <a:cubicBezTo>
                  <a:pt x="297867" y="38462"/>
                  <a:pt x="303000" y="41374"/>
                  <a:pt x="305567" y="44741"/>
                </a:cubicBezTo>
                <a:cubicBezTo>
                  <a:pt x="308135" y="48109"/>
                  <a:pt x="308959" y="51192"/>
                  <a:pt x="308039" y="53990"/>
                </a:cubicBezTo>
                <a:cubicBezTo>
                  <a:pt x="307118" y="56789"/>
                  <a:pt x="305275" y="58563"/>
                  <a:pt x="302509" y="59314"/>
                </a:cubicBezTo>
                <a:cubicBezTo>
                  <a:pt x="299742" y="60064"/>
                  <a:pt x="296874" y="59051"/>
                  <a:pt x="293904" y="56274"/>
                </a:cubicBezTo>
                <a:cubicBezTo>
                  <a:pt x="294117" y="52948"/>
                  <a:pt x="293756" y="49598"/>
                  <a:pt x="292820" y="46223"/>
                </a:cubicBezTo>
                <a:cubicBezTo>
                  <a:pt x="291884" y="42847"/>
                  <a:pt x="290689" y="39797"/>
                  <a:pt x="289236" y="37071"/>
                </a:cubicBezTo>
                <a:cubicBezTo>
                  <a:pt x="286169" y="41772"/>
                  <a:pt x="282835" y="46239"/>
                  <a:pt x="279235" y="50473"/>
                </a:cubicBezTo>
                <a:cubicBezTo>
                  <a:pt x="275635" y="54707"/>
                  <a:pt x="271767" y="58507"/>
                  <a:pt x="267634" y="61875"/>
                </a:cubicBezTo>
                <a:lnTo>
                  <a:pt x="266300" y="60941"/>
                </a:lnTo>
                <a:cubicBezTo>
                  <a:pt x="269880" y="55430"/>
                  <a:pt x="273151" y="49057"/>
                  <a:pt x="276114" y="41823"/>
                </a:cubicBezTo>
                <a:cubicBezTo>
                  <a:pt x="279076" y="34588"/>
                  <a:pt x="281587" y="27287"/>
                  <a:pt x="283645" y="19919"/>
                </a:cubicBezTo>
                <a:cubicBezTo>
                  <a:pt x="285704" y="12551"/>
                  <a:pt x="287168" y="5911"/>
                  <a:pt x="2880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892516" y="584280"/>
            <a:ext cx="383848" cy="187323"/>
          </a:xfrm>
          <a:custGeom>
            <a:avLst/>
            <a:gdLst/>
            <a:ahLst/>
            <a:cxnLst/>
            <a:rect l="l" t="t" r="r" b="b"/>
            <a:pathLst>
              <a:path w="383848" h="187323">
                <a:moveTo>
                  <a:pt x="293837" y="50106"/>
                </a:moveTo>
                <a:lnTo>
                  <a:pt x="293837" y="94712"/>
                </a:lnTo>
                <a:lnTo>
                  <a:pt x="321135" y="94712"/>
                </a:lnTo>
                <a:lnTo>
                  <a:pt x="324541" y="50106"/>
                </a:lnTo>
                <a:close/>
                <a:moveTo>
                  <a:pt x="326941" y="7301"/>
                </a:moveTo>
                <a:cubicBezTo>
                  <a:pt x="343877" y="7929"/>
                  <a:pt x="356386" y="10673"/>
                  <a:pt x="364468" y="15533"/>
                </a:cubicBezTo>
                <a:cubicBezTo>
                  <a:pt x="372549" y="20393"/>
                  <a:pt x="377201" y="25700"/>
                  <a:pt x="378422" y="31454"/>
                </a:cubicBezTo>
                <a:cubicBezTo>
                  <a:pt x="379644" y="37208"/>
                  <a:pt x="378432" y="41739"/>
                  <a:pt x="374788" y="45049"/>
                </a:cubicBezTo>
                <a:cubicBezTo>
                  <a:pt x="371143" y="48359"/>
                  <a:pt x="366062" y="48778"/>
                  <a:pt x="359545" y="46306"/>
                </a:cubicBezTo>
                <a:cubicBezTo>
                  <a:pt x="355820" y="39438"/>
                  <a:pt x="350769" y="32621"/>
                  <a:pt x="344393" y="25853"/>
                </a:cubicBezTo>
                <a:cubicBezTo>
                  <a:pt x="338017" y="19086"/>
                  <a:pt x="331667" y="13368"/>
                  <a:pt x="325341" y="8701"/>
                </a:cubicBezTo>
                <a:close/>
                <a:moveTo>
                  <a:pt x="41205" y="900"/>
                </a:moveTo>
                <a:lnTo>
                  <a:pt x="75410" y="4100"/>
                </a:lnTo>
                <a:cubicBezTo>
                  <a:pt x="75268" y="5413"/>
                  <a:pt x="74651" y="6538"/>
                  <a:pt x="73559" y="7476"/>
                </a:cubicBezTo>
                <a:cubicBezTo>
                  <a:pt x="72467" y="8413"/>
                  <a:pt x="70551" y="9088"/>
                  <a:pt x="67809" y="9501"/>
                </a:cubicBezTo>
                <a:cubicBezTo>
                  <a:pt x="67033" y="18423"/>
                  <a:pt x="65983" y="27682"/>
                  <a:pt x="64658" y="37279"/>
                </a:cubicBezTo>
                <a:cubicBezTo>
                  <a:pt x="63333" y="46877"/>
                  <a:pt x="61583" y="56686"/>
                  <a:pt x="59408" y="66708"/>
                </a:cubicBezTo>
                <a:cubicBezTo>
                  <a:pt x="71168" y="73285"/>
                  <a:pt x="79163" y="80084"/>
                  <a:pt x="83392" y="87104"/>
                </a:cubicBezTo>
                <a:cubicBezTo>
                  <a:pt x="87620" y="94125"/>
                  <a:pt x="89227" y="100311"/>
                  <a:pt x="88211" y="105663"/>
                </a:cubicBezTo>
                <a:cubicBezTo>
                  <a:pt x="87195" y="111015"/>
                  <a:pt x="84701" y="114476"/>
                  <a:pt x="80729" y="116046"/>
                </a:cubicBezTo>
                <a:cubicBezTo>
                  <a:pt x="76757" y="117616"/>
                  <a:pt x="72450" y="116238"/>
                  <a:pt x="67809" y="111914"/>
                </a:cubicBezTo>
                <a:cubicBezTo>
                  <a:pt x="67917" y="105509"/>
                  <a:pt x="67000" y="98916"/>
                  <a:pt x="65058" y="92136"/>
                </a:cubicBezTo>
                <a:cubicBezTo>
                  <a:pt x="63116" y="85356"/>
                  <a:pt x="60699" y="79014"/>
                  <a:pt x="57807" y="73109"/>
                </a:cubicBezTo>
                <a:cubicBezTo>
                  <a:pt x="53586" y="90219"/>
                  <a:pt x="47177" y="106655"/>
                  <a:pt x="38580" y="122415"/>
                </a:cubicBezTo>
                <a:cubicBezTo>
                  <a:pt x="29983" y="138175"/>
                  <a:pt x="18123" y="152010"/>
                  <a:pt x="3000" y="163920"/>
                </a:cubicBezTo>
                <a:lnTo>
                  <a:pt x="1000" y="162320"/>
                </a:lnTo>
                <a:cubicBezTo>
                  <a:pt x="12079" y="147689"/>
                  <a:pt x="20547" y="131190"/>
                  <a:pt x="26403" y="112825"/>
                </a:cubicBezTo>
                <a:cubicBezTo>
                  <a:pt x="32260" y="94460"/>
                  <a:pt x="36238" y="75606"/>
                  <a:pt x="38338" y="56262"/>
                </a:cubicBezTo>
                <a:cubicBezTo>
                  <a:pt x="40438" y="36919"/>
                  <a:pt x="41394" y="18465"/>
                  <a:pt x="41205" y="900"/>
                </a:cubicBezTo>
                <a:close/>
                <a:moveTo>
                  <a:pt x="107214" y="700"/>
                </a:moveTo>
                <a:lnTo>
                  <a:pt x="139217" y="3500"/>
                </a:lnTo>
                <a:cubicBezTo>
                  <a:pt x="138967" y="4909"/>
                  <a:pt x="138317" y="6092"/>
                  <a:pt x="137267" y="7051"/>
                </a:cubicBezTo>
                <a:cubicBezTo>
                  <a:pt x="136217" y="8009"/>
                  <a:pt x="134467" y="8693"/>
                  <a:pt x="132017" y="9101"/>
                </a:cubicBezTo>
                <a:cubicBezTo>
                  <a:pt x="131837" y="15793"/>
                  <a:pt x="131646" y="22411"/>
                  <a:pt x="131442" y="28953"/>
                </a:cubicBezTo>
                <a:cubicBezTo>
                  <a:pt x="131237" y="35496"/>
                  <a:pt x="130896" y="42013"/>
                  <a:pt x="130416" y="48506"/>
                </a:cubicBezTo>
                <a:cubicBezTo>
                  <a:pt x="133117" y="67058"/>
                  <a:pt x="138617" y="83360"/>
                  <a:pt x="146918" y="97412"/>
                </a:cubicBezTo>
                <a:cubicBezTo>
                  <a:pt x="155219" y="111464"/>
                  <a:pt x="167521" y="122965"/>
                  <a:pt x="183823" y="131916"/>
                </a:cubicBezTo>
                <a:lnTo>
                  <a:pt x="183423" y="134317"/>
                </a:lnTo>
                <a:cubicBezTo>
                  <a:pt x="178502" y="135396"/>
                  <a:pt x="174493" y="137588"/>
                  <a:pt x="171397" y="140892"/>
                </a:cubicBezTo>
                <a:cubicBezTo>
                  <a:pt x="168300" y="144197"/>
                  <a:pt x="166242" y="148739"/>
                  <a:pt x="165221" y="154519"/>
                </a:cubicBezTo>
                <a:cubicBezTo>
                  <a:pt x="167946" y="156624"/>
                  <a:pt x="171146" y="159216"/>
                  <a:pt x="174822" y="162295"/>
                </a:cubicBezTo>
                <a:cubicBezTo>
                  <a:pt x="178497" y="165375"/>
                  <a:pt x="181898" y="168317"/>
                  <a:pt x="185023" y="171121"/>
                </a:cubicBezTo>
                <a:cubicBezTo>
                  <a:pt x="184790" y="172217"/>
                  <a:pt x="184156" y="173026"/>
                  <a:pt x="183123" y="173547"/>
                </a:cubicBezTo>
                <a:cubicBezTo>
                  <a:pt x="182090" y="174067"/>
                  <a:pt x="180856" y="174326"/>
                  <a:pt x="179423" y="174322"/>
                </a:cubicBezTo>
                <a:lnTo>
                  <a:pt x="1600" y="174322"/>
                </a:lnTo>
                <a:lnTo>
                  <a:pt x="0" y="168721"/>
                </a:lnTo>
                <a:lnTo>
                  <a:pt x="146818" y="168721"/>
                </a:lnTo>
                <a:lnTo>
                  <a:pt x="160020" y="151119"/>
                </a:lnTo>
                <a:cubicBezTo>
                  <a:pt x="150723" y="141559"/>
                  <a:pt x="143564" y="129724"/>
                  <a:pt x="138542" y="115614"/>
                </a:cubicBezTo>
                <a:cubicBezTo>
                  <a:pt x="133521" y="101504"/>
                  <a:pt x="130012" y="86069"/>
                  <a:pt x="128016" y="69308"/>
                </a:cubicBezTo>
                <a:cubicBezTo>
                  <a:pt x="126091" y="81874"/>
                  <a:pt x="122540" y="93925"/>
                  <a:pt x="117363" y="105461"/>
                </a:cubicBezTo>
                <a:cubicBezTo>
                  <a:pt x="112186" y="116997"/>
                  <a:pt x="104530" y="127833"/>
                  <a:pt x="94397" y="137969"/>
                </a:cubicBezTo>
                <a:cubicBezTo>
                  <a:pt x="84264" y="148105"/>
                  <a:pt x="70800" y="157355"/>
                  <a:pt x="54007" y="165721"/>
                </a:cubicBezTo>
                <a:lnTo>
                  <a:pt x="51807" y="162720"/>
                </a:lnTo>
                <a:cubicBezTo>
                  <a:pt x="65995" y="151505"/>
                  <a:pt x="76935" y="139644"/>
                  <a:pt x="84626" y="127138"/>
                </a:cubicBezTo>
                <a:cubicBezTo>
                  <a:pt x="92317" y="114631"/>
                  <a:pt x="97738" y="101564"/>
                  <a:pt x="100888" y="87936"/>
                </a:cubicBezTo>
                <a:cubicBezTo>
                  <a:pt x="104038" y="74308"/>
                  <a:pt x="105895" y="60203"/>
                  <a:pt x="106460" y="45621"/>
                </a:cubicBezTo>
                <a:cubicBezTo>
                  <a:pt x="107025" y="31040"/>
                  <a:pt x="107277" y="16066"/>
                  <a:pt x="107214" y="700"/>
                </a:cubicBezTo>
                <a:close/>
                <a:moveTo>
                  <a:pt x="268834" y="0"/>
                </a:moveTo>
                <a:lnTo>
                  <a:pt x="300461" y="3023"/>
                </a:lnTo>
                <a:cubicBezTo>
                  <a:pt x="300310" y="4359"/>
                  <a:pt x="299758" y="5493"/>
                  <a:pt x="298805" y="6423"/>
                </a:cubicBezTo>
                <a:cubicBezTo>
                  <a:pt x="297851" y="7353"/>
                  <a:pt x="296195" y="7979"/>
                  <a:pt x="293837" y="8301"/>
                </a:cubicBezTo>
                <a:lnTo>
                  <a:pt x="293837" y="44505"/>
                </a:lnTo>
                <a:lnTo>
                  <a:pt x="322941" y="44505"/>
                </a:lnTo>
                <a:lnTo>
                  <a:pt x="332342" y="33504"/>
                </a:lnTo>
                <a:lnTo>
                  <a:pt x="354945" y="50306"/>
                </a:lnTo>
                <a:cubicBezTo>
                  <a:pt x="354278" y="51094"/>
                  <a:pt x="353411" y="51719"/>
                  <a:pt x="352344" y="52181"/>
                </a:cubicBezTo>
                <a:cubicBezTo>
                  <a:pt x="351277" y="52644"/>
                  <a:pt x="349811" y="53019"/>
                  <a:pt x="347944" y="53306"/>
                </a:cubicBezTo>
                <a:lnTo>
                  <a:pt x="344943" y="94712"/>
                </a:lnTo>
                <a:lnTo>
                  <a:pt x="349744" y="94712"/>
                </a:lnTo>
                <a:lnTo>
                  <a:pt x="362145" y="82910"/>
                </a:lnTo>
                <a:lnTo>
                  <a:pt x="383848" y="100912"/>
                </a:lnTo>
                <a:cubicBezTo>
                  <a:pt x="383161" y="101729"/>
                  <a:pt x="382185" y="102446"/>
                  <a:pt x="380923" y="103063"/>
                </a:cubicBezTo>
                <a:cubicBezTo>
                  <a:pt x="379660" y="103679"/>
                  <a:pt x="378035" y="104096"/>
                  <a:pt x="376047" y="104313"/>
                </a:cubicBezTo>
                <a:cubicBezTo>
                  <a:pt x="375255" y="122969"/>
                  <a:pt x="373789" y="137363"/>
                  <a:pt x="371647" y="147493"/>
                </a:cubicBezTo>
                <a:cubicBezTo>
                  <a:pt x="369505" y="157624"/>
                  <a:pt x="366038" y="164366"/>
                  <a:pt x="361245" y="167721"/>
                </a:cubicBezTo>
                <a:cubicBezTo>
                  <a:pt x="358302" y="170025"/>
                  <a:pt x="354757" y="171767"/>
                  <a:pt x="350611" y="172946"/>
                </a:cubicBezTo>
                <a:cubicBezTo>
                  <a:pt x="346465" y="174126"/>
                  <a:pt x="341375" y="174717"/>
                  <a:pt x="335342" y="174722"/>
                </a:cubicBezTo>
                <a:cubicBezTo>
                  <a:pt x="335475" y="171205"/>
                  <a:pt x="335259" y="168088"/>
                  <a:pt x="334692" y="165370"/>
                </a:cubicBezTo>
                <a:cubicBezTo>
                  <a:pt x="334125" y="162653"/>
                  <a:pt x="333008" y="160437"/>
                  <a:pt x="331342" y="158720"/>
                </a:cubicBezTo>
                <a:cubicBezTo>
                  <a:pt x="329492" y="156990"/>
                  <a:pt x="326839" y="155398"/>
                  <a:pt x="323382" y="153944"/>
                </a:cubicBezTo>
                <a:cubicBezTo>
                  <a:pt x="319926" y="152490"/>
                  <a:pt x="315966" y="151348"/>
                  <a:pt x="311500" y="150519"/>
                </a:cubicBezTo>
                <a:lnTo>
                  <a:pt x="311701" y="148118"/>
                </a:lnTo>
                <a:cubicBezTo>
                  <a:pt x="316241" y="148439"/>
                  <a:pt x="321201" y="148748"/>
                  <a:pt x="326583" y="149043"/>
                </a:cubicBezTo>
                <a:cubicBezTo>
                  <a:pt x="331964" y="149339"/>
                  <a:pt x="335817" y="149498"/>
                  <a:pt x="338142" y="149519"/>
                </a:cubicBezTo>
                <a:cubicBezTo>
                  <a:pt x="339713" y="149527"/>
                  <a:pt x="340972" y="149410"/>
                  <a:pt x="341918" y="149168"/>
                </a:cubicBezTo>
                <a:cubicBezTo>
                  <a:pt x="342864" y="148927"/>
                  <a:pt x="343672" y="148510"/>
                  <a:pt x="344343" y="147918"/>
                </a:cubicBezTo>
                <a:cubicBezTo>
                  <a:pt x="346299" y="146081"/>
                  <a:pt x="347831" y="141155"/>
                  <a:pt x="348939" y="133141"/>
                </a:cubicBezTo>
                <a:cubicBezTo>
                  <a:pt x="350046" y="125128"/>
                  <a:pt x="350881" y="114252"/>
                  <a:pt x="351444" y="100512"/>
                </a:cubicBezTo>
                <a:lnTo>
                  <a:pt x="293837" y="100512"/>
                </a:lnTo>
                <a:lnTo>
                  <a:pt x="293837" y="178322"/>
                </a:lnTo>
                <a:cubicBezTo>
                  <a:pt x="293570" y="179835"/>
                  <a:pt x="291353" y="181660"/>
                  <a:pt x="287186" y="183798"/>
                </a:cubicBezTo>
                <a:cubicBezTo>
                  <a:pt x="283019" y="185936"/>
                  <a:pt x="278502" y="187111"/>
                  <a:pt x="273634" y="187323"/>
                </a:cubicBezTo>
                <a:lnTo>
                  <a:pt x="268834" y="187323"/>
                </a:lnTo>
                <a:lnTo>
                  <a:pt x="268834" y="100512"/>
                </a:lnTo>
                <a:lnTo>
                  <a:pt x="204026" y="100512"/>
                </a:lnTo>
                <a:lnTo>
                  <a:pt x="202225" y="94712"/>
                </a:lnTo>
                <a:lnTo>
                  <a:pt x="268834" y="94712"/>
                </a:lnTo>
                <a:lnTo>
                  <a:pt x="268834" y="50106"/>
                </a:lnTo>
                <a:lnTo>
                  <a:pt x="218627" y="50106"/>
                </a:lnTo>
                <a:lnTo>
                  <a:pt x="216827" y="44505"/>
                </a:lnTo>
                <a:lnTo>
                  <a:pt x="268834" y="445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2" name="圆角矩形 31">
            <a:hlinkClick r:id="rId12"/>
          </p:cNvPr>
          <p:cNvSpPr/>
          <p:nvPr/>
        </p:nvSpPr>
        <p:spPr>
          <a:xfrm>
            <a:off x="8112140" y="6042858"/>
            <a:ext cx="1173163" cy="339725"/>
          </a:xfrm>
          <a:prstGeom prst="round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1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436379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点击进入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2" grpId="0"/>
      <p:bldP spid="23" grpId="0"/>
      <p:bldP spid="24" grpId="0"/>
      <p:bldP spid="25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23">
            <a:extLst>
              <a:ext uri="{FF2B5EF4-FFF2-40B4-BE49-F238E27FC236}">
                <a16:creationId xmlns:a16="http://schemas.microsoft.com/office/drawing/2014/main" id="{EBADB78D-0638-49E4-B9C3-CBA817FAB048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Freeform 23">
            <a:extLst>
              <a:ext uri="{FF2B5EF4-FFF2-40B4-BE49-F238E27FC236}">
                <a16:creationId xmlns:a16="http://schemas.microsoft.com/office/drawing/2014/main" id="{B96780A1-93CE-4619-B271-B6558BD086B7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" name="Freeform 23">
            <a:extLst>
              <a:ext uri="{FF2B5EF4-FFF2-40B4-BE49-F238E27FC236}">
                <a16:creationId xmlns:a16="http://schemas.microsoft.com/office/drawing/2014/main" id="{1A024AE1-C914-4051-8805-8FB07DD843C8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D8412DA2-CF03-48AE-9849-44E11041258E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23">
            <a:extLst>
              <a:ext uri="{FF2B5EF4-FFF2-40B4-BE49-F238E27FC236}">
                <a16:creationId xmlns:a16="http://schemas.microsoft.com/office/drawing/2014/main" id="{BC239DE4-8DEB-44AE-88EB-43ED40398026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73B3328B-7B58-40B6-8CE4-684B88504279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C24592ED-20B6-46ED-9FFB-FE7F36068597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2B1A5FDD-49A1-44DB-8E3E-6559F746AE16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4A84DF34-D98F-4010-B800-8B86612807D5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5F3FD7D0-EEC2-4394-9F77-E5BAB0731098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0B391402-0772-48D8-9994-F249355E48F7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22A53293-A4C7-4447-866F-3EFA35D385EB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F915515F-89D5-4D0F-AD87-2117C93FE30F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3C827132-F543-4C28-AE21-B5736EEAC0A4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C1B0DCF0-3BC9-489E-9794-83B0CC345AD1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1BD6666C-6698-4C0E-A7C1-4C93711EA288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B78C819B-ADED-4308-A39F-60112660C9A0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65E628C2-C5F1-4E2B-AC61-33042B180657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3DD009FC-179F-459B-A30E-BC55CDF173FD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B4669EF5-CB8E-431E-A5D4-EBF8E7C3F019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EF4A9F46-A79A-4EBA-B54B-8FF128E93FF5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F589E961-F834-49F4-9728-F0666380D6E9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F9000675-2A9F-4A44-AAC6-20E6A7F61250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A75BD655-C5BC-4A62-B460-D799E9DA63E3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B30475AE-3910-4B8D-BAF5-9F1A9A2CC737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A0C8DA95-D17C-411F-8431-B21D4E25D568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77DE7CDA-3ACA-44E4-A11A-94FEEBFD6CA1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45841791-27D0-46D2-8622-0F12AA933C36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DD094095-75BE-4588-A2DD-85874D2C8945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E30EFCE9-7164-451D-831C-76C6D949D0C5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17F44FCF-A063-4F2F-80CE-76822308BDE6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5FC29451-4DD2-42C0-B449-25865464FD44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552988B1-6F35-4433-B905-44EE8A71980E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C0EA3509-4065-46D6-A8F4-F0DD8CC83A83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B4CC7D03-8A35-43BF-AE79-B0727E42DCB3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8101F2A9-7DB1-4DE3-AC5C-C61660D9080F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A1E0608D-4116-457F-9778-BB75030E5915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7AC59778-8CF3-448B-A2AC-DF4FD211D153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67B7BFFC-5003-4228-A0B6-5F18B6DF6AFC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D9DA4701-4E74-44C3-9C05-A79A27B6013D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13B37F21-DA9B-41CD-AA5E-14FC35C02E76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B9093D0F-F766-493D-81D8-DEA519430EB8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1AD53C70-C080-4BC9-9D72-55BE7A49C6B1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0E86D445-0A57-4957-ACC2-87454B100AAA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CE922BFE-CE58-4FF8-94BD-4B906EABDA94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C6EE08E2-1B4B-4A94-8F0D-6EB14FB5F02E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814E0EBD-DBBE-45F1-B85F-9C05AF5E0C48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560ECDE3-B486-4139-8DD9-CDD697E78228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4C194063-25A4-4942-9CE4-684D98A48311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9EB55BE8-FEB9-4C90-BAAC-A7B0F907C02C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5414B104-D159-41F2-BE8D-72B234A05136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C31E3DFB-824D-486D-9520-266009DE97B5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130C1D2B-AB87-4153-84E3-DE1E8B9852B8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705655DD-9E30-4D92-B081-CDC19B00A9B1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ECB0BC68-9AF3-40BF-802E-EFAE9A72F20E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B9FEB906-ADF6-44A3-8FBE-7135053AA850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6989AD0B-6E5E-4993-AC47-F78B6A530B0E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ACCD12E8-7393-43F2-9FA6-FD13D58B3848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977130" y="960755"/>
            <a:ext cx="1501140" cy="70675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声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  </a:t>
            </a: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明</a:t>
            </a:r>
            <a:endParaRPr kumimoji="0" lang="zh-CN" alt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882015" y="1806575"/>
            <a:ext cx="10228580" cy="33229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       </a:t>
            </a: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本文件著作权为创作公司所有，仅限于教师教学及其他非商业性和非盈利性用途。如发现盗用、转卖、网络传播等侵权行为，本公司将依法追究其相应法律责任。</a:t>
            </a:r>
          </a:p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 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     </a:t>
            </a: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部分素材选自网络，如有争议，请联系删改。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4" name="Rectangle 6"/>
          <p:cNvSpPr>
            <a:spLocks noChangeArrowheads="1"/>
          </p:cNvSpPr>
          <p:nvPr/>
        </p:nvSpPr>
        <p:spPr bwMode="auto">
          <a:xfrm>
            <a:off x="2135560" y="982194"/>
            <a:ext cx="9262533" cy="1103313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/>
          <a:lstStyle/>
          <a:p>
            <a:pPr>
              <a:lnSpc>
                <a:spcPct val="150000"/>
              </a:lnSpc>
              <a:spcBef>
                <a:spcPct val="20000"/>
              </a:spcBef>
            </a:pPr>
            <a:r>
              <a:rPr lang="zh-CN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将浸过酒精的棉花点燃后放入广口瓶内，然后立即将剥壳的熟鸡蛋堵住瓶口，观察现象。</a:t>
            </a:r>
          </a:p>
        </p:txBody>
      </p: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767408" y="4576714"/>
            <a:ext cx="4736769" cy="597921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>
            <a:noFill/>
            <a:miter lim="800000"/>
          </a:ln>
          <a:effectLst>
            <a:outerShdw dist="20000" dir="5400000" algn="ctr" rotWithShape="0">
              <a:srgbClr val="000000">
                <a:alpha val="37000"/>
              </a:srgbClr>
            </a:outerShdw>
          </a:effec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现象：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熟鸡蛋被吞入瓶中。</a:t>
            </a:r>
          </a:p>
        </p:txBody>
      </p: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767408" y="5357813"/>
            <a:ext cx="10916757" cy="1120371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>
            <a:noFill/>
            <a:miter lim="800000"/>
          </a:ln>
          <a:effectLst>
            <a:outerShdw dist="20000" dir="5400000" algn="ctr" rotWithShape="0">
              <a:srgbClr val="000000">
                <a:alpha val="37000"/>
              </a:srgbClr>
            </a:outerShdw>
          </a:effectLst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分析：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瓶内气体对鸡蛋的压强小于瓶外大气压强，在大气压作用下，鸡蛋被压入瓶中。</a:t>
            </a:r>
          </a:p>
        </p:txBody>
      </p:sp>
      <p:sp>
        <p:nvSpPr>
          <p:cNvPr id="4" name="TextBox 1"/>
          <p:cNvSpPr txBox="1"/>
          <p:nvPr/>
        </p:nvSpPr>
        <p:spPr>
          <a:xfrm>
            <a:off x="779783" y="1227387"/>
            <a:ext cx="1242904" cy="612929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121917" tIns="60958" rIns="121917" bIns="60958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实验</a:t>
            </a:r>
            <a:r>
              <a:rPr lang="en-US" altLang="zh-CN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</a:p>
        </p:txBody>
      </p:sp>
      <p:grpSp>
        <p:nvGrpSpPr>
          <p:cNvPr id="17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8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0" name="矩形 19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1" name="矩形 20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9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大气压的存在</a:t>
              </a:r>
            </a:p>
          </p:txBody>
        </p:sp>
      </p:grpSp>
      <p:pic>
        <p:nvPicPr>
          <p:cNvPr id="5" name="图片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54533" y="2377040"/>
            <a:ext cx="1756324" cy="2103919"/>
          </a:xfrm>
          <a:prstGeom prst="rect">
            <a:avLst/>
          </a:prstGeom>
          <a:ln w="28575">
            <a:solidFill>
              <a:srgbClr val="D6DCE5"/>
            </a:solidFill>
          </a:ln>
        </p:spPr>
      </p:pic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4"/>
          <a:srcRect l="15016" r="8974"/>
          <a:stretch>
            <a:fillRect/>
          </a:stretch>
        </p:blipFill>
        <p:spPr>
          <a:xfrm>
            <a:off x="4040201" y="2377040"/>
            <a:ext cx="1756324" cy="2060072"/>
          </a:xfrm>
          <a:prstGeom prst="rect">
            <a:avLst/>
          </a:prstGeom>
          <a:ln w="28575">
            <a:solidFill>
              <a:srgbClr val="D6DCE5"/>
            </a:solidFill>
          </a:ln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11758" y="2377040"/>
            <a:ext cx="1756324" cy="2103919"/>
          </a:xfrm>
          <a:prstGeom prst="rect">
            <a:avLst/>
          </a:prstGeom>
          <a:ln w="28575">
            <a:solidFill>
              <a:srgbClr val="D6DCE5"/>
            </a:solidFill>
          </a:ln>
        </p:spPr>
      </p:pic>
      <p:pic>
        <p:nvPicPr>
          <p:cNvPr id="10" name="图片 9"/>
          <p:cNvPicPr>
            <a:picLocks noChangeAspect="1"/>
          </p:cNvPicPr>
          <p:nvPr/>
        </p:nvPicPr>
        <p:blipFill rotWithShape="1">
          <a:blip r:embed="rId6"/>
          <a:srcRect t="3322" b="6698"/>
          <a:stretch>
            <a:fillRect/>
          </a:stretch>
        </p:blipFill>
        <p:spPr>
          <a:xfrm>
            <a:off x="8437713" y="2329286"/>
            <a:ext cx="1756324" cy="2151673"/>
          </a:xfrm>
          <a:prstGeom prst="rect">
            <a:avLst/>
          </a:prstGeom>
          <a:ln w="28575">
            <a:solidFill>
              <a:srgbClr val="D6DCE5"/>
            </a:solidFill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34" grpId="0" animBg="1"/>
      <p:bldP spid="2" grpId="0" animBg="1"/>
      <p:bldP spid="3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23">
            <a:extLst>
              <a:ext uri="{FF2B5EF4-FFF2-40B4-BE49-F238E27FC236}">
                <a16:creationId xmlns:a16="http://schemas.microsoft.com/office/drawing/2014/main" id="{166EFD2C-6AE0-47C1-BE29-39168897352A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23">
            <a:extLst>
              <a:ext uri="{FF2B5EF4-FFF2-40B4-BE49-F238E27FC236}">
                <a16:creationId xmlns:a16="http://schemas.microsoft.com/office/drawing/2014/main" id="{D3BFAE50-6BE9-44C9-91C0-5DB9F2C9E6AF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D3FA39F6-BC9F-4A6A-B97D-4E8F012F569D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65E72F11-2F09-4C87-BC27-90E8E48C235B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51108222-57F2-4CFB-A2C1-FF91FBF9289C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E981DA77-EDC8-4AC6-BCC3-3C894197091C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F560A59C-7796-4D33-9EF4-AD544E2040B7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62B2E846-3439-45D2-BED0-B978C8494ACB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F80A1456-B7D8-45A3-BD0D-21F3BDDABCFD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CD823FDD-9177-4B9A-A47B-FDBC8F6478CE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C20A2CBC-C331-43F5-9D3E-BEC8C06DEFB9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23532356-C4AC-47A8-9325-170C614C446A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02FD89AF-F8C5-41BE-9653-016DC53BD2E9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0FA0F853-9979-436D-8F1F-34BE9423347D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4B170495-A95A-463E-BE29-D58EE819BD1F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E8393F80-356A-492B-BC56-AC8F4CCFC765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CDB2F291-4541-46D3-B6AA-F5572670F968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AE5D67FF-1A80-4009-A28B-3C19BF9F0040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2C9A95CF-7711-40EA-830D-2F01FF919D04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76C737AB-980E-4479-B4FE-4462C3BA1B5E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B738CF3E-8290-40AA-96DE-B9C7938B78E3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6FF8C566-D752-4F8A-A9C9-228A8312770A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5E71DFD4-27EE-45EF-94AA-DBDA49226BBC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38963C31-96E5-435B-8EE5-2BD7332B336C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FCD93E2D-0390-4EB1-A7B6-657DA98950A9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DE5C840C-486E-4D63-81E6-18DC4DDC72AD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45FC28DC-E9C0-43FC-8F5E-59011C266E53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96A41465-7D1A-4E03-8E24-5E7FFC4B9D4E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9922DFAB-FA36-42E5-B859-3FEB8CD8000D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324876E6-B32A-4526-87DC-06097F1A9A35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2B9C820B-D876-4F53-84BE-45FF9413FA0E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93972891-21B8-431A-92AC-7FE75410D62A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2B5D96EC-397B-4069-8713-F15BE926EF16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01E67121-9C41-475E-9C6F-4C2E90094E2C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24365B61-7B41-4F6E-8BF5-39340523D6B4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EB209E5C-9F53-4A0B-A956-3D3EA11EA928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1B6A5CE8-8291-4E79-938C-973E6232F830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F309035F-69FC-4E74-B2B6-F90F5CDEDD07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2960F6B5-DC92-42C5-BC57-8DF033B0948E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5C1E07C1-3CFD-4AC8-95AB-EC20097D6CF2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90CE605D-C9C2-482D-BCDA-1F53D8B5A333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7D98514C-4EED-4AFE-BF4B-72EDBEA02ADD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44F05537-B115-4EF3-87AB-F33D1B7F1BAB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7F09F7DA-E55A-45D0-8F6E-EC8DBE65C187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A1841AB4-BED5-44AB-8026-5F42E843E03E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C623B2DD-9948-413E-9072-9DE5051AB201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1F52D33F-4BAE-4E9E-BCE1-49A9F5547FC0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86A7C1D6-7A50-4325-80A2-6A13D7E84B65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F2C8E32B-759A-4F08-A5F3-D11D40D3ADAA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88128771-6491-4CDD-A1BE-D9F91E50D761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9F7E3BE8-2D21-4EBE-ACFB-E84ABD393644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193FDBAE-331D-4324-AC94-4F877EC3361D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D025A77C-DA8E-48D5-BF66-DE973369735D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06267ADA-A95B-46E2-8E4C-1F56E23EB068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907C507B-6188-444B-8ACF-DC8530F061E0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759EC42F-68C4-479A-ABA4-EFFEA7746485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8CC39250-0444-48FF-B4D7-7E1067969EB6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A684B460-1275-4966-BF53-96A2046D54C8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" name="TextBox 1"/>
          <p:cNvSpPr txBox="1"/>
          <p:nvPr/>
        </p:nvSpPr>
        <p:spPr>
          <a:xfrm>
            <a:off x="4151784" y="5809777"/>
            <a:ext cx="48245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演示：生活中的大气压现象</a:t>
            </a:r>
          </a:p>
        </p:txBody>
      </p:sp>
      <p:pic>
        <p:nvPicPr>
          <p:cNvPr id="4" name="Picture" descr="Picture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019"/>
          <a:stretch>
            <a:fillRect/>
          </a:stretch>
        </p:blipFill>
        <p:spPr bwMode="auto">
          <a:xfrm>
            <a:off x="2639616" y="1141941"/>
            <a:ext cx="6627835" cy="45592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3"/>
          <a:srcRect t="6175" b="15076"/>
          <a:stretch>
            <a:fillRect/>
          </a:stretch>
        </p:blipFill>
        <p:spPr>
          <a:xfrm>
            <a:off x="2855510" y="1289530"/>
            <a:ext cx="6235701" cy="3691572"/>
          </a:xfrm>
          <a:prstGeom prst="rect">
            <a:avLst/>
          </a:prstGeom>
        </p:spPr>
      </p:pic>
      <p:sp>
        <p:nvSpPr>
          <p:cNvPr id="5" name="任意多边形: 形状 12">
            <a:hlinkClick r:id="rId4" action="ppaction://hlinkfile"/>
          </p:cNvPr>
          <p:cNvSpPr/>
          <p:nvPr/>
        </p:nvSpPr>
        <p:spPr>
          <a:xfrm>
            <a:off x="5447277" y="2682005"/>
            <a:ext cx="936625" cy="936625"/>
          </a:xfrm>
          <a:custGeom>
            <a:avLst/>
            <a:gdLst>
              <a:gd name="connsiteX0" fmla="*/ 342284 w 936104"/>
              <a:gd name="connsiteY0" fmla="*/ 242052 h 936104"/>
              <a:gd name="connsiteX1" fmla="*/ 731941 w 936104"/>
              <a:gd name="connsiteY1" fmla="*/ 468053 h 936104"/>
              <a:gd name="connsiteX2" fmla="*/ 342284 w 936104"/>
              <a:gd name="connsiteY2" fmla="*/ 694054 h 936104"/>
              <a:gd name="connsiteX3" fmla="*/ 468052 w 936104"/>
              <a:gd name="connsiteY3" fmla="*/ 59688 h 936104"/>
              <a:gd name="connsiteX4" fmla="*/ 59688 w 936104"/>
              <a:gd name="connsiteY4" fmla="*/ 468052 h 936104"/>
              <a:gd name="connsiteX5" fmla="*/ 468052 w 936104"/>
              <a:gd name="connsiteY5" fmla="*/ 876416 h 936104"/>
              <a:gd name="connsiteX6" fmla="*/ 876416 w 936104"/>
              <a:gd name="connsiteY6" fmla="*/ 468052 h 936104"/>
              <a:gd name="connsiteX7" fmla="*/ 468052 w 936104"/>
              <a:gd name="connsiteY7" fmla="*/ 59688 h 936104"/>
              <a:gd name="connsiteX8" fmla="*/ 468052 w 936104"/>
              <a:gd name="connsiteY8" fmla="*/ 0 h 936104"/>
              <a:gd name="connsiteX9" fmla="*/ 936104 w 936104"/>
              <a:gd name="connsiteY9" fmla="*/ 468052 h 936104"/>
              <a:gd name="connsiteX10" fmla="*/ 468052 w 936104"/>
              <a:gd name="connsiteY10" fmla="*/ 936104 h 936104"/>
              <a:gd name="connsiteX11" fmla="*/ 0 w 936104"/>
              <a:gd name="connsiteY11" fmla="*/ 468052 h 936104"/>
              <a:gd name="connsiteX12" fmla="*/ 468052 w 936104"/>
              <a:gd name="connsiteY12" fmla="*/ 0 h 93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6104" h="936104">
                <a:moveTo>
                  <a:pt x="342284" y="242052"/>
                </a:moveTo>
                <a:lnTo>
                  <a:pt x="731941" y="468053"/>
                </a:lnTo>
                <a:lnTo>
                  <a:pt x="342284" y="694054"/>
                </a:lnTo>
                <a:close/>
                <a:moveTo>
                  <a:pt x="468052" y="59688"/>
                </a:moveTo>
                <a:cubicBezTo>
                  <a:pt x="242519" y="59688"/>
                  <a:pt x="59688" y="242519"/>
                  <a:pt x="59688" y="468052"/>
                </a:cubicBezTo>
                <a:cubicBezTo>
                  <a:pt x="59688" y="693585"/>
                  <a:pt x="242519" y="876416"/>
                  <a:pt x="468052" y="876416"/>
                </a:cubicBezTo>
                <a:cubicBezTo>
                  <a:pt x="693585" y="876416"/>
                  <a:pt x="876416" y="693585"/>
                  <a:pt x="876416" y="468052"/>
                </a:cubicBezTo>
                <a:cubicBezTo>
                  <a:pt x="876416" y="242519"/>
                  <a:pt x="693585" y="59688"/>
                  <a:pt x="468052" y="5968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矩形 3"/>
          <p:cNvSpPr>
            <a:spLocks noChangeArrowheads="1"/>
          </p:cNvSpPr>
          <p:nvPr/>
        </p:nvSpPr>
        <p:spPr bwMode="auto">
          <a:xfrm>
            <a:off x="2000942" y="679956"/>
            <a:ext cx="9135618" cy="130888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/>
          <a:lstStyle/>
          <a:p>
            <a:pPr>
              <a:lnSpc>
                <a:spcPct val="150000"/>
              </a:lnSpc>
              <a:spcBef>
                <a:spcPct val="20000"/>
              </a:spcBef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将塑料杯装满水，仍用硬塑料片盖住杯口，用手按住，并倒置过来，放手后看到什么现象？ </a:t>
            </a:r>
          </a:p>
        </p:txBody>
      </p:sp>
      <p:sp>
        <p:nvSpPr>
          <p:cNvPr id="24583" name="矩形 4"/>
          <p:cNvSpPr>
            <a:spLocks noChangeArrowheads="1"/>
          </p:cNvSpPr>
          <p:nvPr/>
        </p:nvSpPr>
        <p:spPr bwMode="auto">
          <a:xfrm>
            <a:off x="630768" y="3429000"/>
            <a:ext cx="5274733" cy="662554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>
            <a:noFill/>
            <a:miter lim="800000"/>
          </a:ln>
          <a:effectLst>
            <a:outerShdw dist="20000" dir="5400000" algn="ctr" rotWithShape="0">
              <a:srgbClr val="000000">
                <a:alpha val="37000"/>
              </a:srgbClr>
            </a:outerShdw>
          </a:effectLst>
        </p:spPr>
        <p:txBody>
          <a:bodyPr>
            <a:spAutoFit/>
          </a:bodyPr>
          <a:lstStyle/>
          <a:p>
            <a:pPr>
              <a:lnSpc>
                <a:spcPct val="15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现象：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硬塑料片没有掉下来 </a:t>
            </a:r>
          </a:p>
        </p:txBody>
      </p:sp>
      <p:sp>
        <p:nvSpPr>
          <p:cNvPr id="24584" name="TextBox 5"/>
          <p:cNvSpPr>
            <a:spLocks noChangeArrowheads="1"/>
          </p:cNvSpPr>
          <p:nvPr/>
        </p:nvSpPr>
        <p:spPr bwMode="auto">
          <a:xfrm>
            <a:off x="630768" y="4321176"/>
            <a:ext cx="10708217" cy="1836721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>
            <a:noFill/>
            <a:miter lim="800000"/>
          </a:ln>
          <a:effectLst>
            <a:outerShdw dist="20000" dir="5400000" algn="ctr" rotWithShape="0">
              <a:srgbClr val="000000">
                <a:alpha val="37000"/>
              </a:srgbClr>
            </a:outerShdw>
          </a:effectLst>
        </p:spPr>
        <p:txBody>
          <a:bodyPr>
            <a:spAutoFit/>
          </a:bodyPr>
          <a:lstStyle/>
          <a:p>
            <a:pPr>
              <a:lnSpc>
                <a:spcPct val="14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分析：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硬塑料片受重力作用，受水向下的压力作用，没有下落，必须受向上的力的作用。这个力的施力物体只能是大气，证明大气存在压强。</a:t>
            </a: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12224" y="1670102"/>
            <a:ext cx="2676268" cy="2304256"/>
          </a:xfrm>
          <a:prstGeom prst="rect">
            <a:avLst/>
          </a:prstGeom>
        </p:spPr>
      </p:pic>
      <p:sp>
        <p:nvSpPr>
          <p:cNvPr id="7" name="TextBox 1"/>
          <p:cNvSpPr txBox="1"/>
          <p:nvPr/>
        </p:nvSpPr>
        <p:spPr>
          <a:xfrm>
            <a:off x="767408" y="1034303"/>
            <a:ext cx="1242904" cy="612929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121917" tIns="60958" rIns="121917" bIns="60958">
            <a:spAutoFit/>
          </a:bodyPr>
          <a:lstStyle>
            <a:defPPr>
              <a:defRPr lang="zh-CN"/>
            </a:defPPr>
            <a:lvl1pPr fontAlgn="auto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/>
              <a:t>实验</a:t>
            </a:r>
            <a:r>
              <a:rPr lang="en-US" altLang="zh-CN" dirty="0"/>
              <a:t>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4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24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3" grpId="0" bldLvl="0" animBg="1"/>
      <p:bldP spid="24584" grpId="0" bldLvl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6" name="TextBox 3"/>
          <p:cNvSpPr>
            <a:spLocks noChangeArrowheads="1"/>
          </p:cNvSpPr>
          <p:nvPr/>
        </p:nvSpPr>
        <p:spPr bwMode="auto">
          <a:xfrm>
            <a:off x="1533389" y="3356992"/>
            <a:ext cx="4248472" cy="662554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>
            <a:noFill/>
            <a:miter lim="800000"/>
          </a:ln>
          <a:effectLst>
            <a:outerShdw dist="20000" dir="5400000" algn="ctr" rotWithShape="0">
              <a:srgbClr val="000000">
                <a:alpha val="37000"/>
              </a:srgbClr>
            </a:outerShdw>
          </a:effec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现象：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硬塑料片没有掉下</a:t>
            </a:r>
          </a:p>
        </p:txBody>
      </p:sp>
      <p:sp>
        <p:nvSpPr>
          <p:cNvPr id="25607" name="TextBox 4"/>
          <p:cNvSpPr>
            <a:spLocks noChangeArrowheads="1"/>
          </p:cNvSpPr>
          <p:nvPr/>
        </p:nvSpPr>
        <p:spPr bwMode="auto">
          <a:xfrm>
            <a:off x="1533389" y="4293096"/>
            <a:ext cx="4896543" cy="662554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>
            <a:noFill/>
            <a:miter lim="800000"/>
          </a:ln>
          <a:effectLst>
            <a:outerShdw dist="20000" dir="5400000" algn="ctr" rotWithShape="0">
              <a:srgbClr val="000000">
                <a:alpha val="37000"/>
              </a:srgbClr>
            </a:outerShdw>
          </a:effec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分析：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大气的压强向各个方向</a:t>
            </a:r>
          </a:p>
        </p:txBody>
      </p:sp>
      <p:sp>
        <p:nvSpPr>
          <p:cNvPr id="9221" name="文本框 2"/>
          <p:cNvSpPr txBox="1">
            <a:spLocks noChangeArrowheads="1"/>
          </p:cNvSpPr>
          <p:nvPr/>
        </p:nvSpPr>
        <p:spPr bwMode="auto">
          <a:xfrm>
            <a:off x="1523859" y="1196752"/>
            <a:ext cx="9144281" cy="66255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/>
          <a:lstStyle>
            <a:defPPr>
              <a:defRPr lang="zh-CN"/>
            </a:defPPr>
            <a:lvl1pPr>
              <a:lnSpc>
                <a:spcPct val="150000"/>
              </a:lnSpc>
              <a:spcBef>
                <a:spcPct val="20000"/>
              </a:spcBef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/>
              <a:t>再慢慢把杯口向各个方向转一圈，又看什么现象？</a:t>
            </a: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5400000">
            <a:off x="7567010" y="2872572"/>
            <a:ext cx="2664296" cy="229394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5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25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6" grpId="0" bldLvl="0" animBg="1"/>
      <p:bldP spid="25607" grpId="0" bldLvl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7" name="Text Box 7"/>
          <p:cNvSpPr txBox="1">
            <a:spLocks noChangeArrowheads="1"/>
          </p:cNvSpPr>
          <p:nvPr/>
        </p:nvSpPr>
        <p:spPr bwMode="auto">
          <a:xfrm>
            <a:off x="1096529" y="1384955"/>
            <a:ext cx="10081120" cy="161766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ctr"/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和液体一样，空气内部各个方向也都存在压强。这种压强称为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大气压强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，简称大气压或气压。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" name="组合 4"/>
          <p:cNvGrpSpPr/>
          <p:nvPr/>
        </p:nvGrpSpPr>
        <p:grpSpPr bwMode="auto">
          <a:xfrm>
            <a:off x="1641674" y="3645024"/>
            <a:ext cx="9528685" cy="1746889"/>
            <a:chOff x="988" y="5905"/>
            <a:chExt cx="12647" cy="2752"/>
          </a:xfrm>
        </p:grpSpPr>
        <p:sp>
          <p:nvSpPr>
            <p:cNvPr id="11271" name="Text Box 7"/>
            <p:cNvSpPr txBox="1">
              <a:spLocks noChangeArrowheads="1"/>
            </p:cNvSpPr>
            <p:nvPr/>
          </p:nvSpPr>
          <p:spPr bwMode="auto">
            <a:xfrm>
              <a:off x="988" y="5905"/>
              <a:ext cx="12647" cy="2548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anchor="ctr"/>
            <a:lstStyle/>
            <a:p>
              <a:pPr marL="457200" indent="-457200">
                <a:lnSpc>
                  <a:spcPct val="150000"/>
                </a:lnSpc>
              </a:pPr>
              <a:r>
                <a:rPr lang="zh-CN" altLang="en-US" sz="28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大气压存在的原因：</a:t>
              </a:r>
            </a:p>
          </p:txBody>
        </p:sp>
        <p:sp>
          <p:nvSpPr>
            <p:cNvPr id="11272" name="AutoShape 14"/>
            <p:cNvSpPr/>
            <p:nvPr/>
          </p:nvSpPr>
          <p:spPr bwMode="auto">
            <a:xfrm>
              <a:off x="5389" y="6359"/>
              <a:ext cx="225" cy="2011"/>
            </a:xfrm>
            <a:prstGeom prst="leftBrace">
              <a:avLst>
                <a:gd name="adj1" fmla="val 70385"/>
                <a:gd name="adj2" fmla="val 50000"/>
              </a:avLst>
            </a:prstGeom>
            <a:noFill/>
            <a:ln w="19050">
              <a:solidFill>
                <a:srgbClr val="0D0D0D"/>
              </a:solidFill>
              <a:miter lim="800000"/>
            </a:ln>
          </p:spPr>
          <p:txBody>
            <a:bodyPr wrap="none" anchor="ctr"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273" name="文本框 2"/>
            <p:cNvSpPr txBox="1">
              <a:spLocks noChangeArrowheads="1"/>
            </p:cNvSpPr>
            <p:nvPr/>
          </p:nvSpPr>
          <p:spPr bwMode="auto">
            <a:xfrm>
              <a:off x="5899" y="6132"/>
              <a:ext cx="5019" cy="82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r>
                <a:rPr lang="zh-CN" altLang="en-US" sz="28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大气受</a:t>
              </a:r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重力</a:t>
              </a:r>
              <a:r>
                <a:rPr lang="zh-CN" altLang="en-US" sz="28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的作用</a:t>
              </a:r>
            </a:p>
          </p:txBody>
        </p:sp>
        <p:sp>
          <p:nvSpPr>
            <p:cNvPr id="11274" name="文本框 3"/>
            <p:cNvSpPr txBox="1">
              <a:spLocks noChangeArrowheads="1"/>
            </p:cNvSpPr>
            <p:nvPr/>
          </p:nvSpPr>
          <p:spPr bwMode="auto">
            <a:xfrm>
              <a:off x="5899" y="7833"/>
              <a:ext cx="5019" cy="82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r>
                <a:rPr lang="zh-CN" altLang="en-US" sz="28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大气有</a:t>
              </a:r>
              <a:r>
                <a: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流动</a:t>
              </a:r>
              <a:r>
                <a:rPr lang="zh-CN" altLang="en-US" sz="28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性</a:t>
              </a:r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0" y="459532"/>
            <a:ext cx="1641674" cy="523220"/>
            <a:chOff x="0" y="459532"/>
            <a:chExt cx="1641674" cy="523220"/>
          </a:xfrm>
        </p:grpSpPr>
        <p:cxnSp>
          <p:nvCxnSpPr>
            <p:cNvPr id="11" name="直接连接符 10"/>
            <p:cNvCxnSpPr/>
            <p:nvPr/>
          </p:nvCxnSpPr>
          <p:spPr>
            <a:xfrm>
              <a:off x="0" y="982752"/>
              <a:ext cx="1468909" cy="0"/>
            </a:xfrm>
            <a:prstGeom prst="line">
              <a:avLst/>
            </a:prstGeom>
            <a:ln w="38100">
              <a:solidFill>
                <a:srgbClr val="0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文本框 1"/>
            <p:cNvSpPr txBox="1">
              <a:spLocks noChangeArrowheads="1"/>
            </p:cNvSpPr>
            <p:nvPr/>
          </p:nvSpPr>
          <p:spPr bwMode="auto">
            <a:xfrm>
              <a:off x="551384" y="459532"/>
              <a:ext cx="109029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800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小结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7" grpId="0" bldLvl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03904001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983432" y="1569246"/>
            <a:ext cx="2413000" cy="28450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" name="图片 2" descr="03904002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691592" y="1507525"/>
            <a:ext cx="2645833" cy="2857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" name="图片 3" descr="03904003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8794014" y="1507525"/>
            <a:ext cx="1972733" cy="27684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606" name="TextBox 3"/>
          <p:cNvSpPr>
            <a:spLocks noChangeArrowheads="1"/>
          </p:cNvSpPr>
          <p:nvPr/>
        </p:nvSpPr>
        <p:spPr bwMode="auto">
          <a:xfrm>
            <a:off x="1127448" y="476672"/>
            <a:ext cx="8652933" cy="7386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  <a:sym typeface="宋体" panose="02010600030101010101" pitchFamily="2" charset="-122"/>
              </a:rPr>
              <a:t>运用你手边的材料怎么证明大气压强的存在呢？</a:t>
            </a:r>
          </a:p>
        </p:txBody>
      </p:sp>
      <p:sp>
        <p:nvSpPr>
          <p:cNvPr id="5" name="文本框 4"/>
          <p:cNvSpPr txBox="1">
            <a:spLocks noChangeArrowheads="1"/>
          </p:cNvSpPr>
          <p:nvPr/>
        </p:nvSpPr>
        <p:spPr bwMode="auto">
          <a:xfrm>
            <a:off x="565390" y="4637905"/>
            <a:ext cx="3249084" cy="17081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排除吸盘内的空气，大气压把吸盘紧压在墙面。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文本框 5"/>
          <p:cNvSpPr txBox="1">
            <a:spLocks noChangeArrowheads="1"/>
          </p:cNvSpPr>
          <p:nvPr/>
        </p:nvSpPr>
        <p:spPr bwMode="auto">
          <a:xfrm>
            <a:off x="4174067" y="4648201"/>
            <a:ext cx="3680884" cy="17081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纸片和管内的水不会掉下，是因为大气压将它们顶住。</a:t>
            </a:r>
          </a:p>
        </p:txBody>
      </p:sp>
      <p:sp>
        <p:nvSpPr>
          <p:cNvPr id="7" name="文本框 6"/>
          <p:cNvSpPr txBox="1">
            <a:spLocks noChangeArrowheads="1"/>
          </p:cNvSpPr>
          <p:nvPr/>
        </p:nvSpPr>
        <p:spPr bwMode="auto">
          <a:xfrm>
            <a:off x="8040216" y="4648201"/>
            <a:ext cx="3947584" cy="17081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吸饮料时管内空气减少，大气压压着饮料沿吸管进入嘴里。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5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6" grpId="0" bldLvl="0" animBg="1"/>
      <p:bldP spid="5" grpId="0"/>
      <p:bldP spid="6" grpId="0"/>
      <p:bldP spid="7" grpId="0"/>
    </p:bldLst>
  </p:timing>
</p:sld>
</file>

<file path=ppt/theme/theme1.xml><?xml version="1.0" encoding="utf-8"?>
<a:theme xmlns:a="http://schemas.openxmlformats.org/drawingml/2006/main" name="默认设计模板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默认设计模板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9EDEE"/>
      </a:accent5>
      <a:accent6>
        <a:srgbClr val="2D2D89"/>
      </a:accent6>
      <a:hlink>
        <a:srgbClr val="009999"/>
      </a:hlink>
      <a:folHlink>
        <a:srgbClr val="99CC00"/>
      </a:folHlink>
    </a:clrScheme>
    <a:fontScheme name="Cambria-Calibri">
      <a:majorFont>
        <a:latin typeface="Cambria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明朝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atMod val="350000"/>
                <a:shade val="99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 主题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50</TotalTime>
  <Words>1546</Words>
  <Application>Microsoft Office PowerPoint</Application>
  <PresentationFormat>宽屏</PresentationFormat>
  <Paragraphs>156</Paragraphs>
  <Slides>31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31</vt:i4>
      </vt:variant>
    </vt:vector>
  </HeadingPairs>
  <TitlesOfParts>
    <vt:vector size="39" baseType="lpstr">
      <vt:lpstr>思源宋体 CN</vt:lpstr>
      <vt:lpstr>微软雅黑</vt:lpstr>
      <vt:lpstr>Arial</vt:lpstr>
      <vt:lpstr>Calibri</vt:lpstr>
      <vt:lpstr>Calibri Light</vt:lpstr>
      <vt:lpstr>Wingdings</vt:lpstr>
      <vt:lpstr>默认设计模板</vt:lpstr>
      <vt:lpstr>1_默认设计模板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creator>Administrator</dc:creator>
  <cp:lastModifiedBy>TWJ</cp:lastModifiedBy>
  <cp:revision>384</cp:revision>
  <dcterms:created xsi:type="dcterms:W3CDTF">2015-07-09T08:14:00Z</dcterms:created>
  <dcterms:modified xsi:type="dcterms:W3CDTF">2021-09-14T06:25:40Z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2052-11.1.0.10214</vt:lpwstr>
  </property>
</Properties>
</file>