
<file path=[Content_Types].xml><?xml version="1.0" encoding="utf-8"?>
<Types xmlns="http://schemas.openxmlformats.org/package/2006/content-types">
  <Default Extension="bin" ContentType="application/vnd.ms-office.activeX"/>
  <Default Extension="jpeg" ContentType="image/jpeg"/>
  <Default Extension="png" ContentType="image/png"/>
  <Default Extension="rels" ContentType="application/vnd.openxmlformats-package.relationships+xml"/>
  <Default Extension="vml" ContentType="application/vnd.openxmlformats-officedocument.vmlDrawing"/>
  <Default Extension="wdp" ContentType="image/vnd.ms-photo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tags/tag1.xml" ContentType="application/vnd.openxmlformats-officedocument.presentationml.tags+xml"/>
  <Override PartName="/ppt/notesSlides/notesSlide1.xml" ContentType="application/vnd.openxmlformats-officedocument.presentationml.notesSlide+xml"/>
  <Override PartName="/ppt/activeX/activeX1.xml" ContentType="application/vnd.ms-office.activeX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1" r:id="rId2"/>
  </p:sldMasterIdLst>
  <p:notesMasterIdLst>
    <p:notesMasterId r:id="rId18"/>
  </p:notesMasterIdLst>
  <p:handoutMasterIdLst>
    <p:handoutMasterId r:id="rId19"/>
  </p:handoutMasterIdLst>
  <p:sldIdLst>
    <p:sldId id="703" r:id="rId3"/>
    <p:sldId id="725" r:id="rId4"/>
    <p:sldId id="724" r:id="rId5"/>
    <p:sldId id="717" r:id="rId6"/>
    <p:sldId id="726" r:id="rId7"/>
    <p:sldId id="718" r:id="rId8"/>
    <p:sldId id="728" r:id="rId9"/>
    <p:sldId id="719" r:id="rId10"/>
    <p:sldId id="720" r:id="rId11"/>
    <p:sldId id="723" r:id="rId12"/>
    <p:sldId id="713" r:id="rId13"/>
    <p:sldId id="731" r:id="rId14"/>
    <p:sldId id="730" r:id="rId15"/>
    <p:sldId id="714" r:id="rId16"/>
    <p:sldId id="715" r:id="rId17"/>
  </p:sldIdLst>
  <p:sldSz cx="12192000" cy="6858000"/>
  <p:notesSz cx="6858000" cy="9144000"/>
  <p:defaultTextStyle>
    <a:defPPr>
      <a:defRPr lang="zh-CN"/>
    </a:defPPr>
    <a:lvl1pPr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1pPr>
    <a:lvl2pPr marL="4572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2pPr>
    <a:lvl3pPr marL="9144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3pPr>
    <a:lvl4pPr marL="13716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4pPr>
    <a:lvl5pPr marL="18288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42">
          <p15:clr>
            <a:srgbClr val="A4A3A4"/>
          </p15:clr>
        </p15:guide>
        <p15:guide id="2" pos="3885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8080"/>
    <a:srgbClr val="5E0B02"/>
    <a:srgbClr val="F4B183"/>
    <a:srgbClr val="013564"/>
    <a:srgbClr val="FF0000"/>
    <a:srgbClr val="175B5C"/>
    <a:srgbClr val="5B9BD5"/>
    <a:srgbClr val="339933"/>
    <a:srgbClr val="2BABC0"/>
    <a:srgbClr val="00B0F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4843" autoAdjust="0"/>
    <p:restoredTop sz="94660" autoAdjust="0"/>
  </p:normalViewPr>
  <p:slideViewPr>
    <p:cSldViewPr>
      <p:cViewPr varScale="1">
        <p:scale>
          <a:sx n="85" d="100"/>
          <a:sy n="85" d="100"/>
        </p:scale>
        <p:origin x="306" y="90"/>
      </p:cViewPr>
      <p:guideLst>
        <p:guide orient="horz" pos="2142"/>
        <p:guide pos="3885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notesMaster" Target="notesMasters/notesMaster1.xml"/><Relationship Id="rId3" Type="http://schemas.openxmlformats.org/officeDocument/2006/relationships/slide" Target="slides/slide1.xml"/><Relationship Id="rId21" Type="http://schemas.openxmlformats.org/officeDocument/2006/relationships/viewProps" Target="viewProp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tableStyles" Target="tableStyles.xml"/><Relationship Id="rId10" Type="http://schemas.openxmlformats.org/officeDocument/2006/relationships/slide" Target="slides/slide8.xml"/><Relationship Id="rId19" Type="http://schemas.openxmlformats.org/officeDocument/2006/relationships/handoutMaster" Target="handoutMasters/handoutMaster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theme" Target="theme/theme1.xml"/></Relationships>
</file>

<file path=ppt/activeX/_rels/activeX1.xml.rels><?xml version="1.0" encoding="UTF-8" standalone="yes"?>
<Relationships xmlns="http://schemas.openxmlformats.org/package/2006/relationships"><Relationship Id="rId1" Type="http://schemas.microsoft.com/office/2006/relationships/activeXControlBinary" Target="activeX1.bin"/></Relationships>
</file>

<file path=ppt/activeX/activeX1.xml><?xml version="1.0" encoding="utf-8"?>
<ax:ocx xmlns:ax="http://schemas.microsoft.com/office/2006/activeX" xmlns:r="http://schemas.openxmlformats.org/officeDocument/2006/relationships" ax:classid="{D27CDB6E-AE6D-11CF-96B8-444553540000}" ax:persistence="persistStorage" r:id="rId1"/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3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 noProof="1"/>
            </a:lvl1pPr>
          </a:lstStyle>
          <a:p>
            <a:pPr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 noProof="1">
                <a:cs typeface="+mn-ea"/>
              </a:defRPr>
            </a:lvl1pPr>
          </a:lstStyle>
          <a:p>
            <a:pPr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 noProof="1"/>
            </a:lvl1pPr>
          </a:lstStyle>
          <a:p>
            <a:pPr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/>
          <a:lstStyle>
            <a:lvl1pPr algn="r">
              <a:defRPr sz="1200"/>
            </a:lvl1pPr>
          </a:lstStyle>
          <a:p>
            <a:fld id="{97507433-7F0B-49F0-AB65-E126794EF150}" type="slidenum">
              <a:rPr lang="zh-CN" altLang="en-US">
                <a:ea typeface="微软雅黑" panose="020B0503020204020204" pitchFamily="34" charset="-122"/>
              </a:rPr>
              <a:t>‹#›</a:t>
            </a:fld>
            <a:endParaRPr lang="zh-CN" altLang="en-US" dirty="0"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71214369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Rot="1" noChangeAspect="1" noChangeArrowheads="1"/>
          </p:cNvSpPr>
          <p:nvPr>
            <p:ph type="sldImg" idx="4294967295"/>
          </p:nvPr>
        </p:nvSpPr>
        <p:spPr bwMode="auto">
          <a:xfrm>
            <a:off x="409575" y="754063"/>
            <a:ext cx="5854700" cy="3294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sp>
      <p:sp>
        <p:nvSpPr>
          <p:cNvPr id="3075" name="Rectangle 3"/>
          <p:cNvSpPr>
            <a:spLocks noGrp="1" noChangeArrowheads="1"/>
          </p:cNvSpPr>
          <p:nvPr>
            <p:ph type="body" sz="quarter" idx="9"/>
          </p:nvPr>
        </p:nvSpPr>
        <p:spPr bwMode="auto">
          <a:xfrm>
            <a:off x="538163" y="4387850"/>
            <a:ext cx="5780087" cy="395287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pPr lvl="0"/>
            <a:r>
              <a:rPr lang="zh-CN" altLang="en-US" noProof="0" dirty="0"/>
              <a:t>单击此处编辑母版文本样式
第二级
第三级
第四级
第五级</a:t>
            </a:r>
          </a:p>
        </p:txBody>
      </p:sp>
      <p:sp>
        <p:nvSpPr>
          <p:cNvPr id="2052" name="Rectangle 4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3388" cy="457200"/>
          </a:xfrm>
          <a:prstGeom prst="rect">
            <a:avLst/>
          </a:prstGeom>
          <a:noFill/>
          <a:ln w="9525">
            <a:noFill/>
            <a:miter/>
          </a:ln>
        </p:spPr>
        <p:txBody>
          <a:bodyPr/>
          <a:lstStyle>
            <a:lvl1pPr>
              <a:defRPr sz="1200" noProof="1"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2053" name="Rectangle 5"/>
          <p:cNvSpPr>
            <a:spLocks noGrp="1"/>
          </p:cNvSpPr>
          <p:nvPr>
            <p:ph type="dt"/>
          </p:nvPr>
        </p:nvSpPr>
        <p:spPr>
          <a:xfrm>
            <a:off x="3883025" y="0"/>
            <a:ext cx="2974975" cy="457200"/>
          </a:xfrm>
          <a:prstGeom prst="rect">
            <a:avLst/>
          </a:prstGeom>
          <a:noFill/>
          <a:ln w="9525">
            <a:noFill/>
            <a:miter/>
          </a:ln>
        </p:spPr>
        <p:txBody>
          <a:bodyPr/>
          <a:lstStyle>
            <a:lvl1pPr algn="r">
              <a:defRPr sz="1200" noProof="1"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2054" name="Rectangle 6"/>
          <p:cNvSpPr>
            <a:spLocks noGrp="1"/>
          </p:cNvSpPr>
          <p:nvPr>
            <p:ph type="ftr" sz="quarter"/>
          </p:nvPr>
        </p:nvSpPr>
        <p:spPr>
          <a:xfrm>
            <a:off x="0" y="8686800"/>
            <a:ext cx="2973388" cy="457200"/>
          </a:xfrm>
          <a:prstGeom prst="rect">
            <a:avLst/>
          </a:prstGeom>
          <a:noFill/>
          <a:ln w="9525">
            <a:noFill/>
            <a:miter/>
          </a:ln>
        </p:spPr>
        <p:txBody>
          <a:bodyPr/>
          <a:lstStyle>
            <a:lvl1pPr>
              <a:defRPr sz="1200" noProof="1"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2055" name="Rectangle 7"/>
          <p:cNvSpPr>
            <a:spLocks noGrp="1"/>
          </p:cNvSpPr>
          <p:nvPr>
            <p:ph type="sldNum" sz="quarter"/>
          </p:nvPr>
        </p:nvSpPr>
        <p:spPr>
          <a:xfrm>
            <a:off x="3883025" y="8686800"/>
            <a:ext cx="2974975" cy="457200"/>
          </a:xfrm>
          <a:prstGeom prst="rect">
            <a:avLst/>
          </a:prstGeom>
          <a:noFill/>
          <a:ln w="9525">
            <a:noFill/>
            <a:miter/>
          </a:ln>
        </p:spPr>
        <p:txBody>
          <a:bodyPr vert="horz" wrap="square" lIns="91440" tIns="45720" rIns="91440" bIns="45720" numCol="1" anchor="t" anchorCtr="0" compatLnSpc="1"/>
          <a:lstStyle>
            <a:lvl1pPr algn="r">
              <a:defRPr sz="1200">
                <a:ea typeface="微软雅黑" panose="020B0503020204020204" pitchFamily="34" charset="-122"/>
              </a:defRPr>
            </a:lvl1pPr>
          </a:lstStyle>
          <a:p>
            <a:fld id="{5188500F-6474-46D8-8DA3-B02117C5C65B}" type="slidenum">
              <a:rPr lang="zh-CN" altLang="en-US" smtClean="0"/>
              <a:t>‹#›</a:t>
            </a:fld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2182625477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微软雅黑" panose="020B0503020204020204" pitchFamily="34" charset="-122"/>
        <a:cs typeface="+mn-cs"/>
      </a:defRPr>
    </a:lvl1pPr>
    <a:lvl2pPr marL="742950" lvl="1" indent="-28575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1143000" lvl="2" indent="-228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600200" lvl="3" indent="-228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2057400" lvl="4" indent="-228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lvl="5" indent="-228600" algn="l" defTabSz="914400" eaLnBrk="0" fontAlgn="base" latinLnBrk="0" hangingPunct="0">
      <a:spcBef>
        <a:spcPct val="30000"/>
      </a:spcBef>
      <a:spcAft>
        <a:spcPct val="0"/>
      </a:spcAft>
      <a:buNone/>
      <a:defRPr sz="1200" u="none" kern="1200" baseline="0">
        <a:solidFill>
          <a:schemeClr val="tx1"/>
        </a:solidFill>
        <a:latin typeface="+mn-lt"/>
        <a:ea typeface="+mn-ea"/>
        <a:cs typeface="+mn-cs"/>
      </a:defRPr>
    </a:lvl6pPr>
    <a:lvl7pPr marL="2743200" lvl="6" indent="-228600" algn="l" defTabSz="914400" eaLnBrk="0" fontAlgn="base" latinLnBrk="0" hangingPunct="0">
      <a:spcBef>
        <a:spcPct val="30000"/>
      </a:spcBef>
      <a:spcAft>
        <a:spcPct val="0"/>
      </a:spcAft>
      <a:buNone/>
      <a:defRPr sz="1200" u="none" kern="1200" baseline="0">
        <a:solidFill>
          <a:schemeClr val="tx1"/>
        </a:solidFill>
        <a:latin typeface="+mn-lt"/>
        <a:ea typeface="+mn-ea"/>
        <a:cs typeface="+mn-cs"/>
      </a:defRPr>
    </a:lvl7pPr>
    <a:lvl8pPr marL="3200400" lvl="7" indent="-228600" algn="l" defTabSz="914400" eaLnBrk="0" fontAlgn="base" latinLnBrk="0" hangingPunct="0">
      <a:spcBef>
        <a:spcPct val="30000"/>
      </a:spcBef>
      <a:spcAft>
        <a:spcPct val="0"/>
      </a:spcAft>
      <a:buNone/>
      <a:defRPr sz="1200" u="none" kern="1200" baseline="0">
        <a:solidFill>
          <a:schemeClr val="tx1"/>
        </a:solidFill>
        <a:latin typeface="+mn-lt"/>
        <a:ea typeface="+mn-ea"/>
        <a:cs typeface="+mn-cs"/>
      </a:defRPr>
    </a:lvl8pPr>
    <a:lvl9pPr marL="3657600" lvl="8" indent="-228600" algn="l" defTabSz="914400" eaLnBrk="0" fontAlgn="base" latinLnBrk="0" hangingPunct="0">
      <a:spcBef>
        <a:spcPct val="30000"/>
      </a:spcBef>
      <a:spcAft>
        <a:spcPct val="0"/>
      </a:spcAft>
      <a:buNone/>
      <a:defRPr sz="1200" u="none" kern="1200" baseline="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幻灯片图像占位符 1"/>
          <p:cNvSpPr>
            <a:spLocks noGrp="1" noRot="1" noChangeAspect="1" noChangeArrowheads="1" noTextEdit="1"/>
          </p:cNvSpPr>
          <p:nvPr>
            <p:ph type="sldImg" idx="4294967295"/>
          </p:nvPr>
        </p:nvSpPr>
        <p:spPr bwMode="auto">
          <a:ln>
            <a:solidFill>
              <a:srgbClr val="000000"/>
            </a:solidFill>
            <a:miter lim="800000"/>
          </a:ln>
        </p:spPr>
      </p:sp>
      <p:sp>
        <p:nvSpPr>
          <p:cNvPr id="7171" name="文本占位符 2"/>
          <p:cNvSpPr>
            <a:spLocks noGrp="1" noChangeArrowheads="1"/>
          </p:cNvSpPr>
          <p:nvPr>
            <p:ph type="body" idx="429496729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48456950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幻灯片图像占位符 1"/>
          <p:cNvSpPr>
            <a:spLocks noGrp="1" noRot="1" noChangeAspect="1" noChangeArrowheads="1" noTextEdit="1"/>
          </p:cNvSpPr>
          <p:nvPr>
            <p:ph type="sldImg" idx="4294967295"/>
          </p:nvPr>
        </p:nvSpPr>
        <p:spPr>
          <a:xfrm>
            <a:off x="409575" y="754063"/>
            <a:ext cx="5854700" cy="3294062"/>
          </a:xfrm>
          <a:ln>
            <a:solidFill>
              <a:srgbClr val="000000"/>
            </a:solidFill>
          </a:ln>
        </p:spPr>
      </p:sp>
      <p:sp>
        <p:nvSpPr>
          <p:cNvPr id="15363" name="备注占位符 2"/>
          <p:cNvSpPr>
            <a:spLocks noGrp="1" noChangeArrowheads="1"/>
          </p:cNvSpPr>
          <p:nvPr>
            <p:ph type="body" idx="4294967295"/>
          </p:nvPr>
        </p:nvSpPr>
        <p:spPr/>
        <p:txBody>
          <a:bodyPr/>
          <a:lstStyle/>
          <a:p>
            <a:pPr>
              <a:spcBef>
                <a:spcPct val="0"/>
              </a:spcBef>
            </a:pPr>
            <a:r>
              <a:rPr lang="zh-CN" altLang="en-US"/>
              <a:t>请在此片插入一个</a:t>
            </a:r>
            <a:r>
              <a:rPr lang="en-US" altLang="zh-CN"/>
              <a:t>flash</a:t>
            </a:r>
            <a:r>
              <a:rPr lang="zh-CN" altLang="en-US"/>
              <a:t>动画。</a:t>
            </a:r>
          </a:p>
        </p:txBody>
      </p:sp>
      <p:sp>
        <p:nvSpPr>
          <p:cNvPr id="15364" name="灯片编号占位符 3"/>
          <p:cNvSpPr>
            <a:spLocks noGrp="1" noChangeArrowheads="1"/>
          </p:cNvSpPr>
          <p:nvPr>
            <p:ph type="sldNum" sz="quarter"/>
          </p:nvPr>
        </p:nvSpPr>
        <p:spPr bwMode="auto">
          <a:xfrm>
            <a:off x="3884613" y="8685213"/>
            <a:ext cx="2971800" cy="457200"/>
          </a:xfrm>
          <a:noFill/>
          <a:ln>
            <a:miter lim="800000"/>
          </a:ln>
        </p:spPr>
        <p:txBody>
          <a:bodyPr anchor="b"/>
          <a:lstStyle/>
          <a:p>
            <a:pPr>
              <a:buFont typeface="Arial" panose="020B0604020202020204" pitchFamily="34" charset="0"/>
              <a:buNone/>
            </a:pPr>
            <a:fld id="{CAF0FF07-7E66-4D3D-850E-042FEE7111EA}" type="slidenum">
              <a:rPr lang="zh-CN" altLang="en-US">
                <a:latin typeface="Arial" panose="020B0604020202020204" pitchFamily="34" charset="0"/>
                <a:ea typeface="宋体" panose="02010600030101010101" pitchFamily="2" charset="-122"/>
              </a:rPr>
              <a:t>9</a:t>
            </a:fld>
            <a:endParaRPr lang="zh-CN" altLang="en-US">
              <a:latin typeface="Arial" panose="020B060402020202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99654093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5EF495-02E3-4EE2-9AF1-48650F62CF8E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E62D40E-EB8C-4949-BF1D-93F3E8F7BF3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2773E1-FDC7-4F70-8ECD-C8FED1BFCFEA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5EF495-02E3-4EE2-9AF1-48650F62CF8E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CA1A3F-9B7E-4289-8D41-D3A33AF4774F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43BA4CE-D729-43B7-BCE6-BC7B673D88B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DEF4887-9821-4DDE-818E-926A6352BABA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278D35-893D-441A-833E-B990134BB84A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BCA86D-53A5-47A2-884F-D22D64E47DD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F22A3C-761A-46C6-BEC5-98F2ACE92287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CA1A3F-9B7E-4289-8D41-D3A33AF4774F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9A91ED-94AB-4C61-A1F0-631A4307215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58E8BC-4382-4BC4-B016-5139AA75BD4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E62D40E-EB8C-4949-BF1D-93F3E8F7BF3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2773E1-FDC7-4F70-8ECD-C8FED1BFCFEA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 noProof="1"/>
              <a:t>单击此处编辑母版标题样式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851EF3A-BA68-4267-8B67-FA4E02C8158F}" type="slidenum">
              <a:rPr lang="zh-CN" altLang="en-US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43BA4CE-D729-43B7-BCE6-BC7B673D88B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DEF4887-9821-4DDE-818E-926A6352BABA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278D35-893D-441A-833E-B990134BB84A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BCA86D-53A5-47A2-884F-D22D64E47DD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F22A3C-761A-46C6-BEC5-98F2ACE92287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9A91ED-94AB-4C61-A1F0-631A4307215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58E8BC-4382-4BC4-B016-5139AA75BD4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1.pn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image" Target="../media/image1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4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ea typeface="微软雅黑" panose="020B0503020204020204" pitchFamily="34" charset="-122"/>
              </a:defRPr>
            </a:lvl1pPr>
          </a:lstStyle>
          <a:p>
            <a:fld id="{2A5492BC-F2C0-46B7-A94C-82E19C6674EC}" type="slidenum">
              <a:rPr lang="zh-CN" altLang="en-US" smtClean="0"/>
              <a:t>‹#›</a:t>
            </a:fld>
            <a:endParaRPr lang="zh-CN" alt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微软雅黑" panose="020B0503020204020204" pitchFamily="34" charset="-122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ea typeface="微软雅黑" panose="020B0503020204020204" pitchFamily="34" charset="-122"/>
              </a:defRPr>
            </a:lvl1pPr>
          </a:lstStyle>
          <a:p>
            <a:fld id="{2A5492BC-F2C0-46B7-A94C-82E19C6674EC}" type="slidenum">
              <a:rPr lang="zh-CN" altLang="en-US" smtClean="0"/>
              <a:t>‹#›</a:t>
            </a:fld>
            <a:endParaRPr lang="zh-CN" alt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1" r:id="rId10"/>
    <p:sldLayoutId id="2147483672" r:id="rId11"/>
    <p:sldLayoutId id="2147483673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微软雅黑" panose="020B0503020204020204" pitchFamily="34" charset="-122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3" Type="http://schemas.openxmlformats.org/officeDocument/2006/relationships/image" Target="../media/image21.png"/><Relationship Id="rId7" Type="http://schemas.openxmlformats.org/officeDocument/2006/relationships/image" Target="../media/image25.png"/><Relationship Id="rId12" Type="http://schemas.openxmlformats.org/officeDocument/2006/relationships/hyperlink" Target="http://www.youyi100.com/" TargetMode="External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24.png"/><Relationship Id="rId11" Type="http://schemas.openxmlformats.org/officeDocument/2006/relationships/image" Target="../media/image4.png"/><Relationship Id="rId5" Type="http://schemas.openxmlformats.org/officeDocument/2006/relationships/image" Target="../media/image23.png"/><Relationship Id="rId10" Type="http://schemas.openxmlformats.org/officeDocument/2006/relationships/image" Target="../media/image28.png"/><Relationship Id="rId4" Type="http://schemas.openxmlformats.org/officeDocument/2006/relationships/image" Target="../media/image22.png"/><Relationship Id="rId9" Type="http://schemas.openxmlformats.org/officeDocument/2006/relationships/image" Target="../media/image27.pn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12.xml"/><Relationship Id="rId1" Type="http://schemas.openxmlformats.org/officeDocument/2006/relationships/tags" Target="../tags/tag1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1.png"/><Relationship Id="rId4" Type="http://schemas.openxmlformats.org/officeDocument/2006/relationships/hyperlink" Target="9.2%20&#36830;&#36890;&#22120;.mp4" TargetMode="Externa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control" Target="../activeX/activeX1.xml"/><Relationship Id="rId1" Type="http://schemas.openxmlformats.org/officeDocument/2006/relationships/vmlDrawing" Target="../drawings/vmlDrawing1.vml"/><Relationship Id="rId4" Type="http://schemas.openxmlformats.org/officeDocument/2006/relationships/image" Target="../media/image13.wmf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6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8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矩形 17"/>
          <p:cNvSpPr/>
          <p:nvPr/>
        </p:nvSpPr>
        <p:spPr>
          <a:xfrm>
            <a:off x="0" y="1052513"/>
            <a:ext cx="12192000" cy="4716462"/>
          </a:xfrm>
          <a:prstGeom prst="rect">
            <a:avLst/>
          </a:prstGeom>
          <a:solidFill>
            <a:schemeClr val="bg2">
              <a:lumMod val="1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sp>
        <p:nvSpPr>
          <p:cNvPr id="19" name="椭圆 18"/>
          <p:cNvSpPr/>
          <p:nvPr/>
        </p:nvSpPr>
        <p:spPr>
          <a:xfrm>
            <a:off x="9120188" y="1844675"/>
            <a:ext cx="1800225" cy="1800225"/>
          </a:xfrm>
          <a:prstGeom prst="ellipse">
            <a:avLst/>
          </a:prstGeom>
          <a:solidFill>
            <a:srgbClr val="5E0B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dirty="0">
              <a:solidFill>
                <a:srgbClr val="008080"/>
              </a:solidFill>
              <a:ea typeface="微软雅黑" panose="020B0503020204020204" pitchFamily="34" charset="-122"/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9551988" y="3213100"/>
            <a:ext cx="1008062" cy="0"/>
          </a:xfrm>
          <a:prstGeom prst="line">
            <a:avLst/>
          </a:prstGeom>
          <a:ln w="571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文本框 5"/>
          <p:cNvSpPr txBox="1">
            <a:spLocks noChangeArrowheads="1"/>
          </p:cNvSpPr>
          <p:nvPr/>
        </p:nvSpPr>
        <p:spPr bwMode="auto">
          <a:xfrm>
            <a:off x="9191625" y="2420938"/>
            <a:ext cx="16573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algn="dist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3600" b="1" dirty="0">
                <a:solidFill>
                  <a:schemeClr val="bg1"/>
                </a:solidFill>
                <a:latin typeface="微软雅黑" panose="020B0503020204020204" pitchFamily="34" charset="-122"/>
              </a:rPr>
              <a:t>第二节</a:t>
            </a:r>
          </a:p>
        </p:txBody>
      </p:sp>
      <p:cxnSp>
        <p:nvCxnSpPr>
          <p:cNvPr id="5" name="直接连接符 4"/>
          <p:cNvCxnSpPr/>
          <p:nvPr/>
        </p:nvCxnSpPr>
        <p:spPr>
          <a:xfrm>
            <a:off x="2495750" y="3356995"/>
            <a:ext cx="6337100" cy="568"/>
          </a:xfrm>
          <a:prstGeom prst="line">
            <a:avLst/>
          </a:prstGeom>
          <a:ln w="381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文本框 7"/>
          <p:cNvSpPr txBox="1">
            <a:spLocks noChangeArrowheads="1"/>
          </p:cNvSpPr>
          <p:nvPr/>
        </p:nvSpPr>
        <p:spPr bwMode="auto">
          <a:xfrm>
            <a:off x="3503712" y="2511467"/>
            <a:ext cx="4032448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4800" b="1" dirty="0">
                <a:solidFill>
                  <a:schemeClr val="bg1"/>
                </a:solidFill>
                <a:latin typeface="微软雅黑" panose="020B0503020204020204" pitchFamily="34" charset="-122"/>
              </a:rPr>
              <a:t>液 体 的 压 强  </a:t>
            </a:r>
          </a:p>
        </p:txBody>
      </p:sp>
      <p:sp>
        <p:nvSpPr>
          <p:cNvPr id="11" name="Text Box 33"/>
          <p:cNvSpPr txBox="1">
            <a:spLocks noChangeArrowheads="1"/>
          </p:cNvSpPr>
          <p:nvPr/>
        </p:nvSpPr>
        <p:spPr bwMode="auto">
          <a:xfrm>
            <a:off x="8832304" y="652626"/>
            <a:ext cx="230425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</a:rPr>
              <a:t>    第九章    压强</a:t>
            </a:r>
          </a:p>
        </p:txBody>
      </p:sp>
      <p:sp>
        <p:nvSpPr>
          <p:cNvPr id="14" name="圆角矩形 13"/>
          <p:cNvSpPr/>
          <p:nvPr/>
        </p:nvSpPr>
        <p:spPr>
          <a:xfrm>
            <a:off x="10418763" y="5065713"/>
            <a:ext cx="1543050" cy="395287"/>
          </a:xfrm>
          <a:prstGeom prst="round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sp>
        <p:nvSpPr>
          <p:cNvPr id="15" name="文本框 17"/>
          <p:cNvSpPr txBox="1">
            <a:spLocks noChangeArrowheads="1"/>
          </p:cNvSpPr>
          <p:nvPr/>
        </p:nvSpPr>
        <p:spPr bwMode="auto">
          <a:xfrm>
            <a:off x="10507663" y="5118100"/>
            <a:ext cx="1674812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1400" b="1">
                <a:solidFill>
                  <a:srgbClr val="C00000"/>
                </a:solidFill>
                <a:latin typeface="Arial" panose="020B0604020202020204" pitchFamily="34" charset="0"/>
                <a:sym typeface="+mn-ea"/>
              </a:rPr>
              <a:t>优翼理综学科号</a:t>
            </a:r>
            <a:endParaRPr lang="zh-CN" altLang="en-US" sz="1400" b="1">
              <a:solidFill>
                <a:srgbClr val="C00000"/>
              </a:solidFill>
              <a:latin typeface="Arial" panose="020B0604020202020204" pitchFamily="34" charset="0"/>
            </a:endParaRPr>
          </a:p>
        </p:txBody>
      </p:sp>
      <p:pic>
        <p:nvPicPr>
          <p:cNvPr id="16" name="图片 2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12438" y="5568950"/>
            <a:ext cx="1209675" cy="1206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" name="图片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863" y="376807"/>
            <a:ext cx="1438275" cy="425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" name="文本框 31"/>
          <p:cNvSpPr txBox="1"/>
          <p:nvPr/>
        </p:nvSpPr>
        <p:spPr>
          <a:xfrm>
            <a:off x="643782" y="926019"/>
            <a:ext cx="1659274" cy="126816"/>
          </a:xfrm>
          <a:custGeom>
            <a:avLst/>
            <a:gdLst/>
            <a:ahLst/>
            <a:cxnLst/>
            <a:rect l="l" t="t" r="r" b="b"/>
            <a:pathLst>
              <a:path w="1659274" h="126816">
                <a:moveTo>
                  <a:pt x="982294" y="85202"/>
                </a:moveTo>
                <a:cubicBezTo>
                  <a:pt x="985684" y="93731"/>
                  <a:pt x="986706" y="100810"/>
                  <a:pt x="985361" y="106438"/>
                </a:cubicBezTo>
                <a:cubicBezTo>
                  <a:pt x="984017" y="112067"/>
                  <a:pt x="981572" y="115878"/>
                  <a:pt x="978027" y="117873"/>
                </a:cubicBezTo>
                <a:cubicBezTo>
                  <a:pt x="975566" y="119268"/>
                  <a:pt x="973088" y="119679"/>
                  <a:pt x="970593" y="119108"/>
                </a:cubicBezTo>
                <a:cubicBezTo>
                  <a:pt x="968098" y="118536"/>
                  <a:pt x="966353" y="117017"/>
                  <a:pt x="965359" y="114548"/>
                </a:cubicBezTo>
                <a:cubicBezTo>
                  <a:pt x="964695" y="112134"/>
                  <a:pt x="964923" y="110003"/>
                  <a:pt x="966042" y="108154"/>
                </a:cubicBezTo>
                <a:cubicBezTo>
                  <a:pt x="967162" y="106305"/>
                  <a:pt x="968757" y="104838"/>
                  <a:pt x="970826" y="103755"/>
                </a:cubicBezTo>
                <a:cubicBezTo>
                  <a:pt x="973357" y="102285"/>
                  <a:pt x="975630" y="99924"/>
                  <a:pt x="977644" y="96671"/>
                </a:cubicBezTo>
                <a:cubicBezTo>
                  <a:pt x="979658" y="93417"/>
                  <a:pt x="980630" y="89689"/>
                  <a:pt x="980561" y="85486"/>
                </a:cubicBezTo>
                <a:close/>
                <a:moveTo>
                  <a:pt x="1059637" y="84144"/>
                </a:moveTo>
                <a:cubicBezTo>
                  <a:pt x="1069467" y="87104"/>
                  <a:pt x="1076353" y="90778"/>
                  <a:pt x="1080296" y="95164"/>
                </a:cubicBezTo>
                <a:cubicBezTo>
                  <a:pt x="1084239" y="99551"/>
                  <a:pt x="1086071" y="103694"/>
                  <a:pt x="1085791" y="107595"/>
                </a:cubicBezTo>
                <a:cubicBezTo>
                  <a:pt x="1085510" y="111496"/>
                  <a:pt x="1083950" y="114198"/>
                  <a:pt x="1081109" y="115702"/>
                </a:cubicBezTo>
                <a:cubicBezTo>
                  <a:pt x="1078268" y="117205"/>
                  <a:pt x="1074978" y="116554"/>
                  <a:pt x="1071239" y="113749"/>
                </a:cubicBezTo>
                <a:cubicBezTo>
                  <a:pt x="1070872" y="108634"/>
                  <a:pt x="1069472" y="103501"/>
                  <a:pt x="1067038" y="98349"/>
                </a:cubicBezTo>
                <a:cubicBezTo>
                  <a:pt x="1064605" y="93197"/>
                  <a:pt x="1061738" y="88729"/>
                  <a:pt x="1058437" y="84944"/>
                </a:cubicBezTo>
                <a:close/>
                <a:moveTo>
                  <a:pt x="995096" y="82810"/>
                </a:moveTo>
                <a:lnTo>
                  <a:pt x="1014965" y="84411"/>
                </a:lnTo>
                <a:cubicBezTo>
                  <a:pt x="1014901" y="85283"/>
                  <a:pt x="1014529" y="86005"/>
                  <a:pt x="1013848" y="86578"/>
                </a:cubicBezTo>
                <a:cubicBezTo>
                  <a:pt x="1013168" y="87150"/>
                  <a:pt x="1012162" y="87539"/>
                  <a:pt x="1010831" y="87744"/>
                </a:cubicBezTo>
                <a:lnTo>
                  <a:pt x="1010831" y="106021"/>
                </a:lnTo>
                <a:cubicBezTo>
                  <a:pt x="1010748" y="106932"/>
                  <a:pt x="1011048" y="107544"/>
                  <a:pt x="1011731" y="107855"/>
                </a:cubicBezTo>
                <a:cubicBezTo>
                  <a:pt x="1012415" y="108166"/>
                  <a:pt x="1013982" y="108311"/>
                  <a:pt x="1016432" y="108289"/>
                </a:cubicBezTo>
                <a:lnTo>
                  <a:pt x="1033101" y="108289"/>
                </a:lnTo>
                <a:cubicBezTo>
                  <a:pt x="1036018" y="108291"/>
                  <a:pt x="1038651" y="108286"/>
                  <a:pt x="1041002" y="108272"/>
                </a:cubicBezTo>
                <a:cubicBezTo>
                  <a:pt x="1043352" y="108258"/>
                  <a:pt x="1045119" y="108219"/>
                  <a:pt x="1046302" y="108155"/>
                </a:cubicBezTo>
                <a:cubicBezTo>
                  <a:pt x="1047336" y="108102"/>
                  <a:pt x="1048136" y="107941"/>
                  <a:pt x="1048703" y="107672"/>
                </a:cubicBezTo>
                <a:cubicBezTo>
                  <a:pt x="1049269" y="107402"/>
                  <a:pt x="1049803" y="106941"/>
                  <a:pt x="1050303" y="106288"/>
                </a:cubicBezTo>
                <a:cubicBezTo>
                  <a:pt x="1051095" y="105216"/>
                  <a:pt x="1052011" y="103493"/>
                  <a:pt x="1053053" y="101120"/>
                </a:cubicBezTo>
                <a:cubicBezTo>
                  <a:pt x="1054095" y="98748"/>
                  <a:pt x="1055312" y="95758"/>
                  <a:pt x="1056704" y="92152"/>
                </a:cubicBezTo>
                <a:lnTo>
                  <a:pt x="1058170" y="92152"/>
                </a:lnTo>
                <a:lnTo>
                  <a:pt x="1058437" y="106688"/>
                </a:lnTo>
                <a:cubicBezTo>
                  <a:pt x="1060787" y="107477"/>
                  <a:pt x="1062388" y="108366"/>
                  <a:pt x="1063238" y="109354"/>
                </a:cubicBezTo>
                <a:cubicBezTo>
                  <a:pt x="1064088" y="110342"/>
                  <a:pt x="1064488" y="111496"/>
                  <a:pt x="1064438" y="112817"/>
                </a:cubicBezTo>
                <a:cubicBezTo>
                  <a:pt x="1064524" y="115064"/>
                  <a:pt x="1063641" y="116830"/>
                  <a:pt x="1061791" y="118115"/>
                </a:cubicBezTo>
                <a:cubicBezTo>
                  <a:pt x="1059940" y="119400"/>
                  <a:pt x="1056608" y="120307"/>
                  <a:pt x="1051794" y="120837"/>
                </a:cubicBezTo>
                <a:cubicBezTo>
                  <a:pt x="1046981" y="121368"/>
                  <a:pt x="1040171" y="121624"/>
                  <a:pt x="1031367" y="121607"/>
                </a:cubicBezTo>
                <a:lnTo>
                  <a:pt x="1013898" y="121607"/>
                </a:lnTo>
                <a:cubicBezTo>
                  <a:pt x="1006406" y="121729"/>
                  <a:pt x="1001355" y="120919"/>
                  <a:pt x="998746" y="119176"/>
                </a:cubicBezTo>
                <a:cubicBezTo>
                  <a:pt x="996138" y="117434"/>
                  <a:pt x="994921" y="114027"/>
                  <a:pt x="995096" y="108955"/>
                </a:cubicBezTo>
                <a:close/>
                <a:moveTo>
                  <a:pt x="1019899" y="78818"/>
                </a:moveTo>
                <a:cubicBezTo>
                  <a:pt x="1028604" y="80960"/>
                  <a:pt x="1034638" y="83794"/>
                  <a:pt x="1038001" y="87318"/>
                </a:cubicBezTo>
                <a:cubicBezTo>
                  <a:pt x="1041364" y="90843"/>
                  <a:pt x="1042831" y="94209"/>
                  <a:pt x="1042402" y="97416"/>
                </a:cubicBezTo>
                <a:cubicBezTo>
                  <a:pt x="1041973" y="100624"/>
                  <a:pt x="1040422" y="102822"/>
                  <a:pt x="1037751" y="104012"/>
                </a:cubicBezTo>
                <a:cubicBezTo>
                  <a:pt x="1035080" y="105202"/>
                  <a:pt x="1032063" y="104533"/>
                  <a:pt x="1028700" y="102005"/>
                </a:cubicBezTo>
                <a:cubicBezTo>
                  <a:pt x="1028283" y="97987"/>
                  <a:pt x="1027117" y="93987"/>
                  <a:pt x="1025200" y="90003"/>
                </a:cubicBezTo>
                <a:cubicBezTo>
                  <a:pt x="1023283" y="86019"/>
                  <a:pt x="1021116" y="82552"/>
                  <a:pt x="1018699" y="79602"/>
                </a:cubicBezTo>
                <a:close/>
                <a:moveTo>
                  <a:pt x="216294" y="59474"/>
                </a:moveTo>
                <a:lnTo>
                  <a:pt x="230962" y="70676"/>
                </a:lnTo>
                <a:cubicBezTo>
                  <a:pt x="230487" y="71273"/>
                  <a:pt x="229771" y="71779"/>
                  <a:pt x="228812" y="72192"/>
                </a:cubicBezTo>
                <a:cubicBezTo>
                  <a:pt x="227854" y="72606"/>
                  <a:pt x="226703" y="72945"/>
                  <a:pt x="225362" y="73209"/>
                </a:cubicBezTo>
                <a:cubicBezTo>
                  <a:pt x="224748" y="74843"/>
                  <a:pt x="224075" y="76643"/>
                  <a:pt x="223345" y="78610"/>
                </a:cubicBezTo>
                <a:cubicBezTo>
                  <a:pt x="222614" y="80577"/>
                  <a:pt x="221908" y="82510"/>
                  <a:pt x="221228" y="84411"/>
                </a:cubicBezTo>
                <a:lnTo>
                  <a:pt x="231362" y="84411"/>
                </a:lnTo>
                <a:lnTo>
                  <a:pt x="239097" y="77210"/>
                </a:lnTo>
                <a:lnTo>
                  <a:pt x="252965" y="88411"/>
                </a:lnTo>
                <a:cubicBezTo>
                  <a:pt x="252507" y="88947"/>
                  <a:pt x="251857" y="89409"/>
                  <a:pt x="251015" y="89795"/>
                </a:cubicBezTo>
                <a:cubicBezTo>
                  <a:pt x="250173" y="90181"/>
                  <a:pt x="249090" y="90475"/>
                  <a:pt x="247764" y="90678"/>
                </a:cubicBezTo>
                <a:cubicBezTo>
                  <a:pt x="247059" y="98971"/>
                  <a:pt x="245836" y="105788"/>
                  <a:pt x="244097" y="111131"/>
                </a:cubicBezTo>
                <a:cubicBezTo>
                  <a:pt x="242358" y="116473"/>
                  <a:pt x="239936" y="120190"/>
                  <a:pt x="236830" y="122282"/>
                </a:cubicBezTo>
                <a:cubicBezTo>
                  <a:pt x="234927" y="123488"/>
                  <a:pt x="232599" y="124410"/>
                  <a:pt x="229845" y="125049"/>
                </a:cubicBezTo>
                <a:cubicBezTo>
                  <a:pt x="227092" y="125688"/>
                  <a:pt x="223731" y="126010"/>
                  <a:pt x="219761" y="126016"/>
                </a:cubicBezTo>
                <a:cubicBezTo>
                  <a:pt x="219786" y="123993"/>
                  <a:pt x="219603" y="122138"/>
                  <a:pt x="219211" y="120449"/>
                </a:cubicBezTo>
                <a:cubicBezTo>
                  <a:pt x="218819" y="118759"/>
                  <a:pt x="218069" y="117370"/>
                  <a:pt x="216961" y="116281"/>
                </a:cubicBezTo>
                <a:cubicBezTo>
                  <a:pt x="215574" y="115078"/>
                  <a:pt x="213580" y="114017"/>
                  <a:pt x="210977" y="113098"/>
                </a:cubicBezTo>
                <a:cubicBezTo>
                  <a:pt x="208374" y="112178"/>
                  <a:pt x="205479" y="111417"/>
                  <a:pt x="202292" y="110814"/>
                </a:cubicBezTo>
                <a:lnTo>
                  <a:pt x="202425" y="109080"/>
                </a:lnTo>
                <a:cubicBezTo>
                  <a:pt x="204719" y="109307"/>
                  <a:pt x="207229" y="109521"/>
                  <a:pt x="209957" y="109722"/>
                </a:cubicBezTo>
                <a:cubicBezTo>
                  <a:pt x="212685" y="109924"/>
                  <a:pt x="215206" y="110089"/>
                  <a:pt x="217519" y="110216"/>
                </a:cubicBezTo>
                <a:cubicBezTo>
                  <a:pt x="219832" y="110344"/>
                  <a:pt x="221513" y="110410"/>
                  <a:pt x="222561" y="110414"/>
                </a:cubicBezTo>
                <a:cubicBezTo>
                  <a:pt x="223611" y="110419"/>
                  <a:pt x="224478" y="110342"/>
                  <a:pt x="225162" y="110181"/>
                </a:cubicBezTo>
                <a:cubicBezTo>
                  <a:pt x="225845" y="110019"/>
                  <a:pt x="226445" y="109742"/>
                  <a:pt x="226962" y="109347"/>
                </a:cubicBezTo>
                <a:cubicBezTo>
                  <a:pt x="228168" y="108419"/>
                  <a:pt x="229223" y="106108"/>
                  <a:pt x="230129" y="102413"/>
                </a:cubicBezTo>
                <a:cubicBezTo>
                  <a:pt x="231035" y="98718"/>
                  <a:pt x="231757" y="94006"/>
                  <a:pt x="232296" y="88278"/>
                </a:cubicBezTo>
                <a:lnTo>
                  <a:pt x="220828" y="88278"/>
                </a:lnTo>
                <a:lnTo>
                  <a:pt x="214960" y="94545"/>
                </a:lnTo>
                <a:lnTo>
                  <a:pt x="200959" y="85344"/>
                </a:lnTo>
                <a:cubicBezTo>
                  <a:pt x="201703" y="84805"/>
                  <a:pt x="202548" y="84283"/>
                  <a:pt x="203492" y="83777"/>
                </a:cubicBezTo>
                <a:cubicBezTo>
                  <a:pt x="204437" y="83272"/>
                  <a:pt x="205415" y="82816"/>
                  <a:pt x="206426" y="82410"/>
                </a:cubicBezTo>
                <a:cubicBezTo>
                  <a:pt x="207109" y="80574"/>
                  <a:pt x="207809" y="78613"/>
                  <a:pt x="208526" y="76526"/>
                </a:cubicBezTo>
                <a:cubicBezTo>
                  <a:pt x="209243" y="74440"/>
                  <a:pt x="209876" y="72445"/>
                  <a:pt x="210427" y="70542"/>
                </a:cubicBezTo>
                <a:lnTo>
                  <a:pt x="191891" y="70542"/>
                </a:lnTo>
                <a:cubicBezTo>
                  <a:pt x="190166" y="84672"/>
                  <a:pt x="185182" y="96384"/>
                  <a:pt x="176939" y="105680"/>
                </a:cubicBezTo>
                <a:cubicBezTo>
                  <a:pt x="168696" y="114976"/>
                  <a:pt x="155945" y="121888"/>
                  <a:pt x="138684" y="126416"/>
                </a:cubicBezTo>
                <a:lnTo>
                  <a:pt x="138017" y="124949"/>
                </a:lnTo>
                <a:cubicBezTo>
                  <a:pt x="150600" y="118565"/>
                  <a:pt x="159573" y="110864"/>
                  <a:pt x="164937" y="101846"/>
                </a:cubicBezTo>
                <a:cubicBezTo>
                  <a:pt x="170302" y="92828"/>
                  <a:pt x="173375" y="82394"/>
                  <a:pt x="174155" y="70542"/>
                </a:cubicBezTo>
                <a:lnTo>
                  <a:pt x="158020" y="70542"/>
                </a:lnTo>
                <a:lnTo>
                  <a:pt x="156820" y="66675"/>
                </a:lnTo>
                <a:lnTo>
                  <a:pt x="210026" y="66675"/>
                </a:lnTo>
                <a:close/>
                <a:moveTo>
                  <a:pt x="875614" y="58941"/>
                </a:moveTo>
                <a:lnTo>
                  <a:pt x="895217" y="66675"/>
                </a:lnTo>
                <a:cubicBezTo>
                  <a:pt x="894970" y="67547"/>
                  <a:pt x="894331" y="68203"/>
                  <a:pt x="893300" y="68642"/>
                </a:cubicBezTo>
                <a:cubicBezTo>
                  <a:pt x="892269" y="69081"/>
                  <a:pt x="890730" y="69270"/>
                  <a:pt x="888683" y="69209"/>
                </a:cubicBezTo>
                <a:cubicBezTo>
                  <a:pt x="888149" y="69748"/>
                  <a:pt x="887616" y="70303"/>
                  <a:pt x="887082" y="70876"/>
                </a:cubicBezTo>
                <a:cubicBezTo>
                  <a:pt x="886549" y="71448"/>
                  <a:pt x="886016" y="72004"/>
                  <a:pt x="885482" y="72543"/>
                </a:cubicBezTo>
                <a:lnTo>
                  <a:pt x="916686" y="72543"/>
                </a:lnTo>
                <a:lnTo>
                  <a:pt x="924820" y="64808"/>
                </a:lnTo>
                <a:lnTo>
                  <a:pt x="939756" y="77343"/>
                </a:lnTo>
                <a:cubicBezTo>
                  <a:pt x="939231" y="77999"/>
                  <a:pt x="938414" y="78488"/>
                  <a:pt x="937305" y="78810"/>
                </a:cubicBezTo>
                <a:cubicBezTo>
                  <a:pt x="936197" y="79132"/>
                  <a:pt x="934747" y="79354"/>
                  <a:pt x="932955" y="79477"/>
                </a:cubicBezTo>
                <a:cubicBezTo>
                  <a:pt x="923218" y="92695"/>
                  <a:pt x="910355" y="103130"/>
                  <a:pt x="894367" y="110781"/>
                </a:cubicBezTo>
                <a:cubicBezTo>
                  <a:pt x="878379" y="118432"/>
                  <a:pt x="858082" y="123599"/>
                  <a:pt x="833476" y="126283"/>
                </a:cubicBezTo>
                <a:lnTo>
                  <a:pt x="832809" y="124282"/>
                </a:lnTo>
                <a:cubicBezTo>
                  <a:pt x="851947" y="119662"/>
                  <a:pt x="868411" y="113534"/>
                  <a:pt x="882199" y="105897"/>
                </a:cubicBezTo>
                <a:cubicBezTo>
                  <a:pt x="895986" y="98260"/>
                  <a:pt x="907082" y="88431"/>
                  <a:pt x="915486" y="76410"/>
                </a:cubicBezTo>
                <a:lnTo>
                  <a:pt x="881348" y="76410"/>
                </a:lnTo>
                <a:cubicBezTo>
                  <a:pt x="879370" y="78299"/>
                  <a:pt x="877192" y="80121"/>
                  <a:pt x="874814" y="81877"/>
                </a:cubicBezTo>
                <a:cubicBezTo>
                  <a:pt x="880436" y="83377"/>
                  <a:pt x="884295" y="85378"/>
                  <a:pt x="886391" y="87880"/>
                </a:cubicBezTo>
                <a:cubicBezTo>
                  <a:pt x="888487" y="90382"/>
                  <a:pt x="889295" y="92787"/>
                  <a:pt x="888816" y="95095"/>
                </a:cubicBezTo>
                <a:cubicBezTo>
                  <a:pt x="888337" y="97404"/>
                  <a:pt x="887045" y="99017"/>
                  <a:pt x="884941" y="99936"/>
                </a:cubicBezTo>
                <a:cubicBezTo>
                  <a:pt x="882836" y="100854"/>
                  <a:pt x="880394" y="100480"/>
                  <a:pt x="877615" y="98812"/>
                </a:cubicBezTo>
                <a:cubicBezTo>
                  <a:pt x="876976" y="96523"/>
                  <a:pt x="875953" y="94234"/>
                  <a:pt x="874548" y="91945"/>
                </a:cubicBezTo>
                <a:cubicBezTo>
                  <a:pt x="873142" y="89656"/>
                  <a:pt x="871586" y="87500"/>
                  <a:pt x="869880" y="85477"/>
                </a:cubicBezTo>
                <a:cubicBezTo>
                  <a:pt x="864799" y="88970"/>
                  <a:pt x="859293" y="92153"/>
                  <a:pt x="853362" y="95029"/>
                </a:cubicBezTo>
                <a:cubicBezTo>
                  <a:pt x="847430" y="97904"/>
                  <a:pt x="841157" y="100321"/>
                  <a:pt x="834543" y="102280"/>
                </a:cubicBezTo>
                <a:lnTo>
                  <a:pt x="833476" y="100813"/>
                </a:lnTo>
                <a:cubicBezTo>
                  <a:pt x="839705" y="97268"/>
                  <a:pt x="845589" y="93097"/>
                  <a:pt x="851127" y="88298"/>
                </a:cubicBezTo>
                <a:cubicBezTo>
                  <a:pt x="856665" y="83499"/>
                  <a:pt x="861552" y="78537"/>
                  <a:pt x="865786" y="73412"/>
                </a:cubicBezTo>
                <a:cubicBezTo>
                  <a:pt x="870020" y="68287"/>
                  <a:pt x="873296" y="63463"/>
                  <a:pt x="875614" y="58941"/>
                </a:cubicBezTo>
                <a:close/>
                <a:moveTo>
                  <a:pt x="311372" y="57874"/>
                </a:moveTo>
                <a:lnTo>
                  <a:pt x="324707" y="71076"/>
                </a:lnTo>
                <a:cubicBezTo>
                  <a:pt x="324196" y="71601"/>
                  <a:pt x="323518" y="71984"/>
                  <a:pt x="322674" y="72226"/>
                </a:cubicBezTo>
                <a:cubicBezTo>
                  <a:pt x="321829" y="72468"/>
                  <a:pt x="320685" y="72618"/>
                  <a:pt x="319240" y="72676"/>
                </a:cubicBezTo>
                <a:cubicBezTo>
                  <a:pt x="316673" y="75710"/>
                  <a:pt x="313573" y="79210"/>
                  <a:pt x="309939" y="83177"/>
                </a:cubicBezTo>
                <a:cubicBezTo>
                  <a:pt x="306305" y="87144"/>
                  <a:pt x="302738" y="90978"/>
                  <a:pt x="299238" y="94679"/>
                </a:cubicBezTo>
                <a:cubicBezTo>
                  <a:pt x="305793" y="99629"/>
                  <a:pt x="309603" y="104500"/>
                  <a:pt x="310666" y="109293"/>
                </a:cubicBezTo>
                <a:cubicBezTo>
                  <a:pt x="311730" y="114085"/>
                  <a:pt x="310985" y="117633"/>
                  <a:pt x="308434" y="119936"/>
                </a:cubicBezTo>
                <a:cubicBezTo>
                  <a:pt x="305882" y="122239"/>
                  <a:pt x="302461" y="122132"/>
                  <a:pt x="298171" y="119615"/>
                </a:cubicBezTo>
                <a:cubicBezTo>
                  <a:pt x="296398" y="113737"/>
                  <a:pt x="293442" y="107791"/>
                  <a:pt x="289303" y="101780"/>
                </a:cubicBezTo>
                <a:cubicBezTo>
                  <a:pt x="285164" y="95768"/>
                  <a:pt x="280874" y="90556"/>
                  <a:pt x="276435" y="86144"/>
                </a:cubicBezTo>
                <a:lnTo>
                  <a:pt x="277635" y="85211"/>
                </a:lnTo>
                <a:cubicBezTo>
                  <a:pt x="281296" y="86147"/>
                  <a:pt x="284608" y="87208"/>
                  <a:pt x="287569" y="88394"/>
                </a:cubicBezTo>
                <a:cubicBezTo>
                  <a:pt x="290531" y="89581"/>
                  <a:pt x="293176" y="90875"/>
                  <a:pt x="295504" y="92278"/>
                </a:cubicBezTo>
                <a:cubicBezTo>
                  <a:pt x="296871" y="88592"/>
                  <a:pt x="298271" y="84730"/>
                  <a:pt x="299704" y="80694"/>
                </a:cubicBezTo>
                <a:cubicBezTo>
                  <a:pt x="301138" y="76657"/>
                  <a:pt x="302405" y="72962"/>
                  <a:pt x="303505" y="69609"/>
                </a:cubicBezTo>
                <a:lnTo>
                  <a:pt x="273234" y="69609"/>
                </a:lnTo>
                <a:lnTo>
                  <a:pt x="272034" y="65742"/>
                </a:lnTo>
                <a:lnTo>
                  <a:pt x="303238" y="65742"/>
                </a:lnTo>
                <a:close/>
                <a:moveTo>
                  <a:pt x="1041102" y="52132"/>
                </a:moveTo>
                <a:lnTo>
                  <a:pt x="1041102" y="67084"/>
                </a:lnTo>
                <a:lnTo>
                  <a:pt x="1064438" y="67084"/>
                </a:lnTo>
                <a:lnTo>
                  <a:pt x="1064438" y="52132"/>
                </a:lnTo>
                <a:close/>
                <a:moveTo>
                  <a:pt x="348577" y="43339"/>
                </a:moveTo>
                <a:lnTo>
                  <a:pt x="367646" y="47339"/>
                </a:lnTo>
                <a:cubicBezTo>
                  <a:pt x="367457" y="48156"/>
                  <a:pt x="366968" y="48823"/>
                  <a:pt x="366179" y="49340"/>
                </a:cubicBezTo>
                <a:cubicBezTo>
                  <a:pt x="365390" y="49856"/>
                  <a:pt x="364235" y="50123"/>
                  <a:pt x="362712" y="50140"/>
                </a:cubicBezTo>
                <a:cubicBezTo>
                  <a:pt x="362465" y="59002"/>
                  <a:pt x="362059" y="67047"/>
                  <a:pt x="361495" y="74276"/>
                </a:cubicBezTo>
                <a:cubicBezTo>
                  <a:pt x="360931" y="81505"/>
                  <a:pt x="359692" y="87950"/>
                  <a:pt x="357778" y="93612"/>
                </a:cubicBezTo>
                <a:cubicBezTo>
                  <a:pt x="368996" y="95968"/>
                  <a:pt x="377248" y="99190"/>
                  <a:pt x="382535" y="103280"/>
                </a:cubicBezTo>
                <a:cubicBezTo>
                  <a:pt x="387823" y="107369"/>
                  <a:pt x="390850" y="111392"/>
                  <a:pt x="391616" y="115348"/>
                </a:cubicBezTo>
                <a:cubicBezTo>
                  <a:pt x="392382" y="119304"/>
                  <a:pt x="391592" y="122260"/>
                  <a:pt x="389245" y="124216"/>
                </a:cubicBezTo>
                <a:cubicBezTo>
                  <a:pt x="386898" y="126171"/>
                  <a:pt x="383699" y="126194"/>
                  <a:pt x="379648" y="124282"/>
                </a:cubicBezTo>
                <a:cubicBezTo>
                  <a:pt x="377364" y="119493"/>
                  <a:pt x="374097" y="114570"/>
                  <a:pt x="369846" y="109514"/>
                </a:cubicBezTo>
                <a:cubicBezTo>
                  <a:pt x="365596" y="104458"/>
                  <a:pt x="361262" y="100002"/>
                  <a:pt x="356845" y="96145"/>
                </a:cubicBezTo>
                <a:cubicBezTo>
                  <a:pt x="354153" y="103113"/>
                  <a:pt x="349369" y="109014"/>
                  <a:pt x="342493" y="113848"/>
                </a:cubicBezTo>
                <a:cubicBezTo>
                  <a:pt x="335617" y="118682"/>
                  <a:pt x="325599" y="122649"/>
                  <a:pt x="312439" y="125749"/>
                </a:cubicBezTo>
                <a:lnTo>
                  <a:pt x="311372" y="123482"/>
                </a:lnTo>
                <a:cubicBezTo>
                  <a:pt x="320672" y="119858"/>
                  <a:pt x="327892" y="115697"/>
                  <a:pt x="333031" y="110997"/>
                </a:cubicBezTo>
                <a:cubicBezTo>
                  <a:pt x="338171" y="106298"/>
                  <a:pt x="341836" y="100803"/>
                  <a:pt x="344027" y="94512"/>
                </a:cubicBezTo>
                <a:cubicBezTo>
                  <a:pt x="346217" y="88221"/>
                  <a:pt x="347540" y="80876"/>
                  <a:pt x="347996" y="72476"/>
                </a:cubicBezTo>
                <a:cubicBezTo>
                  <a:pt x="348451" y="64076"/>
                  <a:pt x="348645" y="54364"/>
                  <a:pt x="348577" y="43339"/>
                </a:cubicBezTo>
                <a:close/>
                <a:moveTo>
                  <a:pt x="1041102" y="33729"/>
                </a:moveTo>
                <a:lnTo>
                  <a:pt x="1041102" y="48281"/>
                </a:lnTo>
                <a:lnTo>
                  <a:pt x="1064438" y="48281"/>
                </a:lnTo>
                <a:lnTo>
                  <a:pt x="1064438" y="33729"/>
                </a:lnTo>
                <a:close/>
                <a:moveTo>
                  <a:pt x="785737" y="30137"/>
                </a:moveTo>
                <a:cubicBezTo>
                  <a:pt x="791673" y="33919"/>
                  <a:pt x="795709" y="37698"/>
                  <a:pt x="797845" y="41474"/>
                </a:cubicBezTo>
                <a:cubicBezTo>
                  <a:pt x="799981" y="45250"/>
                  <a:pt x="800801" y="48533"/>
                  <a:pt x="800304" y="51323"/>
                </a:cubicBezTo>
                <a:cubicBezTo>
                  <a:pt x="799806" y="54113"/>
                  <a:pt x="798576" y="55921"/>
                  <a:pt x="796614" y="56747"/>
                </a:cubicBezTo>
                <a:cubicBezTo>
                  <a:pt x="794651" y="57572"/>
                  <a:pt x="792539" y="56926"/>
                  <a:pt x="790279" y="54807"/>
                </a:cubicBezTo>
                <a:cubicBezTo>
                  <a:pt x="790204" y="50768"/>
                  <a:pt x="789552" y="46578"/>
                  <a:pt x="788325" y="42239"/>
                </a:cubicBezTo>
                <a:cubicBezTo>
                  <a:pt x="787098" y="37899"/>
                  <a:pt x="785745" y="34043"/>
                  <a:pt x="784267" y="30671"/>
                </a:cubicBezTo>
                <a:close/>
                <a:moveTo>
                  <a:pt x="1041102" y="15460"/>
                </a:moveTo>
                <a:lnTo>
                  <a:pt x="1041102" y="30012"/>
                </a:lnTo>
                <a:lnTo>
                  <a:pt x="1064438" y="30012"/>
                </a:lnTo>
                <a:lnTo>
                  <a:pt x="1064438" y="15460"/>
                </a:lnTo>
                <a:close/>
                <a:moveTo>
                  <a:pt x="86144" y="6134"/>
                </a:moveTo>
                <a:cubicBezTo>
                  <a:pt x="94856" y="7810"/>
                  <a:pt x="100893" y="10259"/>
                  <a:pt x="104256" y="13481"/>
                </a:cubicBezTo>
                <a:cubicBezTo>
                  <a:pt x="107618" y="16703"/>
                  <a:pt x="109079" y="19844"/>
                  <a:pt x="108640" y="22903"/>
                </a:cubicBezTo>
                <a:cubicBezTo>
                  <a:pt x="108201" y="25962"/>
                  <a:pt x="106636" y="28086"/>
                  <a:pt x="103944" y="29275"/>
                </a:cubicBezTo>
                <a:cubicBezTo>
                  <a:pt x="101252" y="30463"/>
                  <a:pt x="98208" y="29861"/>
                  <a:pt x="94812" y="27470"/>
                </a:cubicBezTo>
                <a:cubicBezTo>
                  <a:pt x="94256" y="23723"/>
                  <a:pt x="93034" y="20017"/>
                  <a:pt x="91145" y="16352"/>
                </a:cubicBezTo>
                <a:cubicBezTo>
                  <a:pt x="89256" y="12688"/>
                  <a:pt x="87233" y="9549"/>
                  <a:pt x="85077" y="6934"/>
                </a:cubicBezTo>
                <a:close/>
                <a:moveTo>
                  <a:pt x="807341" y="4934"/>
                </a:moveTo>
                <a:lnTo>
                  <a:pt x="821333" y="15735"/>
                </a:lnTo>
                <a:cubicBezTo>
                  <a:pt x="820930" y="16280"/>
                  <a:pt x="820302" y="16791"/>
                  <a:pt x="819449" y="17269"/>
                </a:cubicBezTo>
                <a:cubicBezTo>
                  <a:pt x="818596" y="17747"/>
                  <a:pt x="817535" y="18125"/>
                  <a:pt x="816265" y="18402"/>
                </a:cubicBezTo>
                <a:lnTo>
                  <a:pt x="816265" y="108947"/>
                </a:lnTo>
                <a:cubicBezTo>
                  <a:pt x="816337" y="112236"/>
                  <a:pt x="815957" y="115052"/>
                  <a:pt x="815125" y="117393"/>
                </a:cubicBezTo>
                <a:cubicBezTo>
                  <a:pt x="814294" y="119734"/>
                  <a:pt x="812582" y="121600"/>
                  <a:pt x="809988" y="122993"/>
                </a:cubicBezTo>
                <a:cubicBezTo>
                  <a:pt x="807395" y="124386"/>
                  <a:pt x="803491" y="125305"/>
                  <a:pt x="798277" y="125749"/>
                </a:cubicBezTo>
                <a:cubicBezTo>
                  <a:pt x="798093" y="123593"/>
                  <a:pt x="797793" y="121671"/>
                  <a:pt x="797376" y="119982"/>
                </a:cubicBezTo>
                <a:cubicBezTo>
                  <a:pt x="796959" y="118293"/>
                  <a:pt x="796325" y="116970"/>
                  <a:pt x="795474" y="116015"/>
                </a:cubicBezTo>
                <a:cubicBezTo>
                  <a:pt x="794596" y="114948"/>
                  <a:pt x="793383" y="114014"/>
                  <a:pt x="791837" y="113214"/>
                </a:cubicBezTo>
                <a:cubicBezTo>
                  <a:pt x="790292" y="112414"/>
                  <a:pt x="788079" y="111747"/>
                  <a:pt x="785198" y="111214"/>
                </a:cubicBezTo>
                <a:lnTo>
                  <a:pt x="785198" y="109347"/>
                </a:lnTo>
                <a:cubicBezTo>
                  <a:pt x="785327" y="109357"/>
                  <a:pt x="786374" y="109426"/>
                  <a:pt x="788337" y="109555"/>
                </a:cubicBezTo>
                <a:cubicBezTo>
                  <a:pt x="790300" y="109683"/>
                  <a:pt x="792404" y="109811"/>
                  <a:pt x="794649" y="109940"/>
                </a:cubicBezTo>
                <a:cubicBezTo>
                  <a:pt x="796893" y="110068"/>
                  <a:pt x="798503" y="110137"/>
                  <a:pt x="799478" y="110147"/>
                </a:cubicBezTo>
                <a:cubicBezTo>
                  <a:pt x="800523" y="110144"/>
                  <a:pt x="801235" y="109917"/>
                  <a:pt x="801613" y="109464"/>
                </a:cubicBezTo>
                <a:cubicBezTo>
                  <a:pt x="801991" y="109011"/>
                  <a:pt x="802169" y="108350"/>
                  <a:pt x="802147" y="107480"/>
                </a:cubicBezTo>
                <a:lnTo>
                  <a:pt x="802147" y="70542"/>
                </a:lnTo>
                <a:cubicBezTo>
                  <a:pt x="800746" y="73093"/>
                  <a:pt x="799177" y="75926"/>
                  <a:pt x="797443" y="79043"/>
                </a:cubicBezTo>
                <a:cubicBezTo>
                  <a:pt x="795708" y="82160"/>
                  <a:pt x="793806" y="85461"/>
                  <a:pt x="791737" y="88945"/>
                </a:cubicBezTo>
                <a:cubicBezTo>
                  <a:pt x="791804" y="89709"/>
                  <a:pt x="791671" y="90514"/>
                  <a:pt x="791337" y="91362"/>
                </a:cubicBezTo>
                <a:cubicBezTo>
                  <a:pt x="791003" y="92209"/>
                  <a:pt x="790470" y="92915"/>
                  <a:pt x="789736" y="93478"/>
                </a:cubicBezTo>
                <a:lnTo>
                  <a:pt x="780928" y="78810"/>
                </a:lnTo>
                <a:cubicBezTo>
                  <a:pt x="782879" y="77615"/>
                  <a:pt x="785749" y="75704"/>
                  <a:pt x="789535" y="73076"/>
                </a:cubicBezTo>
                <a:cubicBezTo>
                  <a:pt x="793322" y="70448"/>
                  <a:pt x="797526" y="67470"/>
                  <a:pt x="802147" y="64141"/>
                </a:cubicBezTo>
                <a:lnTo>
                  <a:pt x="802147" y="16269"/>
                </a:lnTo>
                <a:lnTo>
                  <a:pt x="786132" y="16269"/>
                </a:lnTo>
                <a:lnTo>
                  <a:pt x="784931" y="12402"/>
                </a:lnTo>
                <a:lnTo>
                  <a:pt x="800946" y="12402"/>
                </a:lnTo>
                <a:close/>
                <a:moveTo>
                  <a:pt x="1070305" y="3609"/>
                </a:moveTo>
                <a:lnTo>
                  <a:pt x="1085374" y="15195"/>
                </a:lnTo>
                <a:cubicBezTo>
                  <a:pt x="1084913" y="15742"/>
                  <a:pt x="1084235" y="16281"/>
                  <a:pt x="1083340" y="16812"/>
                </a:cubicBezTo>
                <a:cubicBezTo>
                  <a:pt x="1082446" y="17343"/>
                  <a:pt x="1081301" y="17783"/>
                  <a:pt x="1079907" y="18130"/>
                </a:cubicBezTo>
                <a:lnTo>
                  <a:pt x="1079907" y="75337"/>
                </a:lnTo>
                <a:cubicBezTo>
                  <a:pt x="1079634" y="75976"/>
                  <a:pt x="1078112" y="76799"/>
                  <a:pt x="1075339" y="77805"/>
                </a:cubicBezTo>
                <a:cubicBezTo>
                  <a:pt x="1072567" y="78811"/>
                  <a:pt x="1069778" y="79367"/>
                  <a:pt x="1066972" y="79472"/>
                </a:cubicBezTo>
                <a:lnTo>
                  <a:pt x="1064438" y="79472"/>
                </a:lnTo>
                <a:lnTo>
                  <a:pt x="1064438" y="70934"/>
                </a:lnTo>
                <a:lnTo>
                  <a:pt x="1041102" y="70934"/>
                </a:lnTo>
                <a:lnTo>
                  <a:pt x="1041102" y="74936"/>
                </a:lnTo>
                <a:cubicBezTo>
                  <a:pt x="1040974" y="75848"/>
                  <a:pt x="1039663" y="76893"/>
                  <a:pt x="1037168" y="78072"/>
                </a:cubicBezTo>
                <a:cubicBezTo>
                  <a:pt x="1034673" y="79250"/>
                  <a:pt x="1031762" y="79895"/>
                  <a:pt x="1028433" y="80006"/>
                </a:cubicBezTo>
                <a:lnTo>
                  <a:pt x="1026300" y="80006"/>
                </a:lnTo>
                <a:lnTo>
                  <a:pt x="1026300" y="5342"/>
                </a:lnTo>
                <a:lnTo>
                  <a:pt x="1041635" y="11743"/>
                </a:lnTo>
                <a:lnTo>
                  <a:pt x="1063104" y="11743"/>
                </a:lnTo>
                <a:close/>
                <a:moveTo>
                  <a:pt x="626383" y="3201"/>
                </a:moveTo>
                <a:lnTo>
                  <a:pt x="642385" y="16669"/>
                </a:lnTo>
                <a:cubicBezTo>
                  <a:pt x="641474" y="17758"/>
                  <a:pt x="639429" y="18647"/>
                  <a:pt x="636251" y="19336"/>
                </a:cubicBezTo>
                <a:cubicBezTo>
                  <a:pt x="635982" y="24945"/>
                  <a:pt x="635820" y="30396"/>
                  <a:pt x="635768" y="35688"/>
                </a:cubicBezTo>
                <a:cubicBezTo>
                  <a:pt x="635715" y="40980"/>
                  <a:pt x="635787" y="46064"/>
                  <a:pt x="635984" y="50940"/>
                </a:cubicBezTo>
                <a:cubicBezTo>
                  <a:pt x="637696" y="51051"/>
                  <a:pt x="639340" y="51229"/>
                  <a:pt x="640918" y="51473"/>
                </a:cubicBezTo>
                <a:cubicBezTo>
                  <a:pt x="644131" y="47795"/>
                  <a:pt x="647514" y="43742"/>
                  <a:pt x="651068" y="39314"/>
                </a:cubicBezTo>
                <a:cubicBezTo>
                  <a:pt x="654621" y="34885"/>
                  <a:pt x="658004" y="30545"/>
                  <a:pt x="661217" y="26295"/>
                </a:cubicBezTo>
                <a:cubicBezTo>
                  <a:pt x="664430" y="22044"/>
                  <a:pt x="667131" y="18346"/>
                  <a:pt x="669322" y="15202"/>
                </a:cubicBezTo>
                <a:lnTo>
                  <a:pt x="685791" y="29204"/>
                </a:lnTo>
                <a:cubicBezTo>
                  <a:pt x="685399" y="29751"/>
                  <a:pt x="684777" y="30090"/>
                  <a:pt x="683925" y="30221"/>
                </a:cubicBezTo>
                <a:cubicBezTo>
                  <a:pt x="683072" y="30351"/>
                  <a:pt x="681939" y="30190"/>
                  <a:pt x="680523" y="29737"/>
                </a:cubicBezTo>
                <a:cubicBezTo>
                  <a:pt x="676448" y="33049"/>
                  <a:pt x="671197" y="36727"/>
                  <a:pt x="664771" y="40772"/>
                </a:cubicBezTo>
                <a:cubicBezTo>
                  <a:pt x="658346" y="44817"/>
                  <a:pt x="651995" y="48562"/>
                  <a:pt x="645719" y="52007"/>
                </a:cubicBezTo>
                <a:cubicBezTo>
                  <a:pt x="656880" y="53954"/>
                  <a:pt x="665283" y="56852"/>
                  <a:pt x="670928" y="60701"/>
                </a:cubicBezTo>
                <a:cubicBezTo>
                  <a:pt x="676574" y="64551"/>
                  <a:pt x="680006" y="68470"/>
                  <a:pt x="681223" y="72459"/>
                </a:cubicBezTo>
                <a:cubicBezTo>
                  <a:pt x="682441" y="76448"/>
                  <a:pt x="681989" y="79626"/>
                  <a:pt x="679867" y="81992"/>
                </a:cubicBezTo>
                <a:cubicBezTo>
                  <a:pt x="677745" y="84358"/>
                  <a:pt x="674497" y="85031"/>
                  <a:pt x="670122" y="84011"/>
                </a:cubicBezTo>
                <a:cubicBezTo>
                  <a:pt x="666277" y="78971"/>
                  <a:pt x="661265" y="73915"/>
                  <a:pt x="655087" y="68842"/>
                </a:cubicBezTo>
                <a:cubicBezTo>
                  <a:pt x="648908" y="63769"/>
                  <a:pt x="642630" y="59313"/>
                  <a:pt x="636251" y="55474"/>
                </a:cubicBezTo>
                <a:cubicBezTo>
                  <a:pt x="636973" y="68978"/>
                  <a:pt x="639863" y="80174"/>
                  <a:pt x="644919" y="89061"/>
                </a:cubicBezTo>
                <a:cubicBezTo>
                  <a:pt x="649975" y="97948"/>
                  <a:pt x="658465" y="103510"/>
                  <a:pt x="670389" y="105747"/>
                </a:cubicBezTo>
                <a:cubicBezTo>
                  <a:pt x="672203" y="106155"/>
                  <a:pt x="673542" y="106205"/>
                  <a:pt x="674406" y="105897"/>
                </a:cubicBezTo>
                <a:cubicBezTo>
                  <a:pt x="675270" y="105588"/>
                  <a:pt x="675975" y="104872"/>
                  <a:pt x="676523" y="103746"/>
                </a:cubicBezTo>
                <a:cubicBezTo>
                  <a:pt x="677648" y="101454"/>
                  <a:pt x="678698" y="98804"/>
                  <a:pt x="679673" y="95795"/>
                </a:cubicBezTo>
                <a:cubicBezTo>
                  <a:pt x="680648" y="92787"/>
                  <a:pt x="681598" y="89570"/>
                  <a:pt x="682524" y="86144"/>
                </a:cubicBezTo>
                <a:lnTo>
                  <a:pt x="683924" y="86278"/>
                </a:lnTo>
                <a:lnTo>
                  <a:pt x="683512" y="108814"/>
                </a:lnTo>
                <a:cubicBezTo>
                  <a:pt x="686329" y="111581"/>
                  <a:pt x="688077" y="113914"/>
                  <a:pt x="688756" y="115815"/>
                </a:cubicBezTo>
                <a:cubicBezTo>
                  <a:pt x="689435" y="117715"/>
                  <a:pt x="689380" y="119382"/>
                  <a:pt x="688591" y="120815"/>
                </a:cubicBezTo>
                <a:cubicBezTo>
                  <a:pt x="686807" y="123924"/>
                  <a:pt x="683924" y="125607"/>
                  <a:pt x="679940" y="125866"/>
                </a:cubicBezTo>
                <a:cubicBezTo>
                  <a:pt x="675956" y="126124"/>
                  <a:pt x="671172" y="125507"/>
                  <a:pt x="665588" y="124016"/>
                </a:cubicBezTo>
                <a:cubicBezTo>
                  <a:pt x="654687" y="121475"/>
                  <a:pt x="646077" y="117114"/>
                  <a:pt x="639760" y="110933"/>
                </a:cubicBezTo>
                <a:cubicBezTo>
                  <a:pt x="633442" y="104752"/>
                  <a:pt x="628817" y="96995"/>
                  <a:pt x="625883" y="87661"/>
                </a:cubicBezTo>
                <a:cubicBezTo>
                  <a:pt x="622949" y="78328"/>
                  <a:pt x="621108" y="67662"/>
                  <a:pt x="620357" y="55663"/>
                </a:cubicBezTo>
                <a:cubicBezTo>
                  <a:pt x="619607" y="43665"/>
                  <a:pt x="619349" y="30578"/>
                  <a:pt x="619582" y="16402"/>
                </a:cubicBezTo>
                <a:lnTo>
                  <a:pt x="566909" y="16402"/>
                </a:lnTo>
                <a:lnTo>
                  <a:pt x="565709" y="12668"/>
                </a:lnTo>
                <a:lnTo>
                  <a:pt x="617982" y="12668"/>
                </a:lnTo>
                <a:close/>
                <a:moveTo>
                  <a:pt x="1315765" y="3067"/>
                </a:moveTo>
                <a:lnTo>
                  <a:pt x="1337767" y="5201"/>
                </a:lnTo>
                <a:cubicBezTo>
                  <a:pt x="1337662" y="6206"/>
                  <a:pt x="1337240" y="7029"/>
                  <a:pt x="1336500" y="7668"/>
                </a:cubicBezTo>
                <a:cubicBezTo>
                  <a:pt x="1335761" y="8307"/>
                  <a:pt x="1334539" y="8729"/>
                  <a:pt x="1332833" y="8935"/>
                </a:cubicBezTo>
                <a:cubicBezTo>
                  <a:pt x="1333623" y="26011"/>
                  <a:pt x="1335926" y="40946"/>
                  <a:pt x="1339743" y="53740"/>
                </a:cubicBezTo>
                <a:cubicBezTo>
                  <a:pt x="1343560" y="66534"/>
                  <a:pt x="1349755" y="77410"/>
                  <a:pt x="1358328" y="86366"/>
                </a:cubicBezTo>
                <a:cubicBezTo>
                  <a:pt x="1366901" y="95323"/>
                  <a:pt x="1378717" y="102583"/>
                  <a:pt x="1393774" y="108147"/>
                </a:cubicBezTo>
                <a:lnTo>
                  <a:pt x="1393508" y="109747"/>
                </a:lnTo>
                <a:cubicBezTo>
                  <a:pt x="1389499" y="110497"/>
                  <a:pt x="1386248" y="112197"/>
                  <a:pt x="1383756" y="114848"/>
                </a:cubicBezTo>
                <a:cubicBezTo>
                  <a:pt x="1381264" y="117498"/>
                  <a:pt x="1379581" y="120999"/>
                  <a:pt x="1378706" y="125349"/>
                </a:cubicBezTo>
                <a:cubicBezTo>
                  <a:pt x="1367609" y="119379"/>
                  <a:pt x="1358821" y="111954"/>
                  <a:pt x="1352342" y="103075"/>
                </a:cubicBezTo>
                <a:cubicBezTo>
                  <a:pt x="1345863" y="94195"/>
                  <a:pt x="1341066" y="83946"/>
                  <a:pt x="1337950" y="72325"/>
                </a:cubicBezTo>
                <a:cubicBezTo>
                  <a:pt x="1334834" y="60705"/>
                  <a:pt x="1332773" y="47798"/>
                  <a:pt x="1331767" y="33604"/>
                </a:cubicBezTo>
                <a:cubicBezTo>
                  <a:pt x="1331172" y="45090"/>
                  <a:pt x="1329161" y="56375"/>
                  <a:pt x="1325731" y="67460"/>
                </a:cubicBezTo>
                <a:cubicBezTo>
                  <a:pt x="1322302" y="78546"/>
                  <a:pt x="1316221" y="89061"/>
                  <a:pt x="1307487" y="99005"/>
                </a:cubicBezTo>
                <a:cubicBezTo>
                  <a:pt x="1298753" y="108950"/>
                  <a:pt x="1286133" y="117953"/>
                  <a:pt x="1269625" y="126016"/>
                </a:cubicBezTo>
                <a:lnTo>
                  <a:pt x="1268159" y="124149"/>
                </a:lnTo>
                <a:cubicBezTo>
                  <a:pt x="1280226" y="115227"/>
                  <a:pt x="1289562" y="105901"/>
                  <a:pt x="1296168" y="96173"/>
                </a:cubicBezTo>
                <a:cubicBezTo>
                  <a:pt x="1302774" y="86444"/>
                  <a:pt x="1307456" y="76439"/>
                  <a:pt x="1310214" y="66158"/>
                </a:cubicBezTo>
                <a:cubicBezTo>
                  <a:pt x="1312972" y="55878"/>
                  <a:pt x="1314611" y="45448"/>
                  <a:pt x="1315133" y="34869"/>
                </a:cubicBezTo>
                <a:cubicBezTo>
                  <a:pt x="1315655" y="24290"/>
                  <a:pt x="1315866" y="13690"/>
                  <a:pt x="1315765" y="3067"/>
                </a:cubicBezTo>
                <a:close/>
                <a:moveTo>
                  <a:pt x="703726" y="1600"/>
                </a:moveTo>
                <a:cubicBezTo>
                  <a:pt x="710583" y="4733"/>
                  <a:pt x="715248" y="8085"/>
                  <a:pt x="717723" y="11656"/>
                </a:cubicBezTo>
                <a:cubicBezTo>
                  <a:pt x="720197" y="15226"/>
                  <a:pt x="721149" y="18420"/>
                  <a:pt x="720579" y="21236"/>
                </a:cubicBezTo>
                <a:cubicBezTo>
                  <a:pt x="720009" y="24052"/>
                  <a:pt x="718586" y="25896"/>
                  <a:pt x="716309" y="26766"/>
                </a:cubicBezTo>
                <a:cubicBezTo>
                  <a:pt x="714033" y="27636"/>
                  <a:pt x="711572" y="26938"/>
                  <a:pt x="708927" y="24670"/>
                </a:cubicBezTo>
                <a:cubicBezTo>
                  <a:pt x="708716" y="20844"/>
                  <a:pt x="707938" y="16927"/>
                  <a:pt x="706593" y="12918"/>
                </a:cubicBezTo>
                <a:cubicBezTo>
                  <a:pt x="705249" y="8910"/>
                  <a:pt x="703804" y="5359"/>
                  <a:pt x="702259" y="2267"/>
                </a:cubicBezTo>
                <a:close/>
                <a:moveTo>
                  <a:pt x="379648" y="1467"/>
                </a:moveTo>
                <a:cubicBezTo>
                  <a:pt x="379727" y="1525"/>
                  <a:pt x="380605" y="2209"/>
                  <a:pt x="382280" y="3522"/>
                </a:cubicBezTo>
                <a:cubicBezTo>
                  <a:pt x="383955" y="4834"/>
                  <a:pt x="385949" y="6427"/>
                  <a:pt x="388261" y="8302"/>
                </a:cubicBezTo>
                <a:cubicBezTo>
                  <a:pt x="390573" y="10178"/>
                  <a:pt x="392725" y="11988"/>
                  <a:pt x="394716" y="13735"/>
                </a:cubicBezTo>
                <a:cubicBezTo>
                  <a:pt x="394502" y="14466"/>
                  <a:pt x="394063" y="15005"/>
                  <a:pt x="393399" y="15352"/>
                </a:cubicBezTo>
                <a:cubicBezTo>
                  <a:pt x="392735" y="15699"/>
                  <a:pt x="391930" y="15872"/>
                  <a:pt x="390982" y="15869"/>
                </a:cubicBezTo>
                <a:lnTo>
                  <a:pt x="362579" y="15869"/>
                </a:lnTo>
                <a:cubicBezTo>
                  <a:pt x="360687" y="19330"/>
                  <a:pt x="358637" y="22809"/>
                  <a:pt x="356428" y="26303"/>
                </a:cubicBezTo>
                <a:cubicBezTo>
                  <a:pt x="354219" y="29798"/>
                  <a:pt x="352002" y="32943"/>
                  <a:pt x="349777" y="35738"/>
                </a:cubicBezTo>
                <a:lnTo>
                  <a:pt x="370446" y="35738"/>
                </a:lnTo>
                <a:lnTo>
                  <a:pt x="376847" y="28937"/>
                </a:lnTo>
                <a:lnTo>
                  <a:pt x="389916" y="38938"/>
                </a:lnTo>
                <a:cubicBezTo>
                  <a:pt x="389577" y="39416"/>
                  <a:pt x="389021" y="39861"/>
                  <a:pt x="388249" y="40272"/>
                </a:cubicBezTo>
                <a:cubicBezTo>
                  <a:pt x="387476" y="40683"/>
                  <a:pt x="386521" y="40994"/>
                  <a:pt x="385382" y="41205"/>
                </a:cubicBezTo>
                <a:lnTo>
                  <a:pt x="385382" y="90011"/>
                </a:lnTo>
                <a:cubicBezTo>
                  <a:pt x="385129" y="90639"/>
                  <a:pt x="383768" y="91417"/>
                  <a:pt x="381298" y="92345"/>
                </a:cubicBezTo>
                <a:cubicBezTo>
                  <a:pt x="378828" y="93273"/>
                  <a:pt x="376367" y="93784"/>
                  <a:pt x="373914" y="93879"/>
                </a:cubicBezTo>
                <a:lnTo>
                  <a:pt x="371647" y="93879"/>
                </a:lnTo>
                <a:lnTo>
                  <a:pt x="371647" y="39472"/>
                </a:lnTo>
                <a:lnTo>
                  <a:pt x="338976" y="39472"/>
                </a:lnTo>
                <a:lnTo>
                  <a:pt x="338976" y="90678"/>
                </a:lnTo>
                <a:cubicBezTo>
                  <a:pt x="338848" y="91514"/>
                  <a:pt x="337603" y="92476"/>
                  <a:pt x="335242" y="93562"/>
                </a:cubicBezTo>
                <a:cubicBezTo>
                  <a:pt x="332881" y="94648"/>
                  <a:pt x="330169" y="95243"/>
                  <a:pt x="327108" y="95345"/>
                </a:cubicBezTo>
                <a:lnTo>
                  <a:pt x="324974" y="95345"/>
                </a:lnTo>
                <a:lnTo>
                  <a:pt x="324974" y="29737"/>
                </a:lnTo>
                <a:lnTo>
                  <a:pt x="339643" y="35738"/>
                </a:lnTo>
                <a:lnTo>
                  <a:pt x="344977" y="35738"/>
                </a:lnTo>
                <a:cubicBezTo>
                  <a:pt x="345110" y="32860"/>
                  <a:pt x="345243" y="29648"/>
                  <a:pt x="345377" y="26103"/>
                </a:cubicBezTo>
                <a:cubicBezTo>
                  <a:pt x="345510" y="22558"/>
                  <a:pt x="345643" y="19147"/>
                  <a:pt x="345777" y="15869"/>
                </a:cubicBezTo>
                <a:lnTo>
                  <a:pt x="319907" y="15869"/>
                </a:lnTo>
                <a:lnTo>
                  <a:pt x="318840" y="12135"/>
                </a:lnTo>
                <a:lnTo>
                  <a:pt x="371380" y="12135"/>
                </a:lnTo>
                <a:close/>
                <a:moveTo>
                  <a:pt x="731456" y="1200"/>
                </a:moveTo>
                <a:lnTo>
                  <a:pt x="749070" y="5734"/>
                </a:lnTo>
                <a:cubicBezTo>
                  <a:pt x="748809" y="6554"/>
                  <a:pt x="748264" y="7215"/>
                  <a:pt x="747435" y="7718"/>
                </a:cubicBezTo>
                <a:cubicBezTo>
                  <a:pt x="746607" y="8221"/>
                  <a:pt x="745462" y="8448"/>
                  <a:pt x="743999" y="8401"/>
                </a:cubicBezTo>
                <a:cubicBezTo>
                  <a:pt x="742014" y="11338"/>
                  <a:pt x="739612" y="14532"/>
                  <a:pt x="736794" y="17986"/>
                </a:cubicBezTo>
                <a:cubicBezTo>
                  <a:pt x="733975" y="21439"/>
                  <a:pt x="731040" y="24734"/>
                  <a:pt x="727989" y="27870"/>
                </a:cubicBezTo>
                <a:lnTo>
                  <a:pt x="732123" y="27870"/>
                </a:lnTo>
                <a:lnTo>
                  <a:pt x="738795" y="19069"/>
                </a:lnTo>
                <a:cubicBezTo>
                  <a:pt x="739012" y="19236"/>
                  <a:pt x="740446" y="20436"/>
                  <a:pt x="743099" y="22670"/>
                </a:cubicBezTo>
                <a:cubicBezTo>
                  <a:pt x="745751" y="24903"/>
                  <a:pt x="748319" y="27170"/>
                  <a:pt x="750805" y="29470"/>
                </a:cubicBezTo>
                <a:cubicBezTo>
                  <a:pt x="750802" y="29598"/>
                  <a:pt x="750774" y="29709"/>
                  <a:pt x="750721" y="29804"/>
                </a:cubicBezTo>
                <a:cubicBezTo>
                  <a:pt x="750668" y="29898"/>
                  <a:pt x="750607" y="30009"/>
                  <a:pt x="750538" y="30137"/>
                </a:cubicBezTo>
                <a:cubicBezTo>
                  <a:pt x="756570" y="33790"/>
                  <a:pt x="760652" y="37485"/>
                  <a:pt x="762785" y="41222"/>
                </a:cubicBezTo>
                <a:cubicBezTo>
                  <a:pt x="764917" y="44959"/>
                  <a:pt x="765700" y="48220"/>
                  <a:pt x="765133" y="51006"/>
                </a:cubicBezTo>
                <a:cubicBezTo>
                  <a:pt x="764566" y="53793"/>
                  <a:pt x="763250" y="55588"/>
                  <a:pt x="761184" y="56390"/>
                </a:cubicBezTo>
                <a:cubicBezTo>
                  <a:pt x="759119" y="57193"/>
                  <a:pt x="756904" y="56488"/>
                  <a:pt x="754541" y="54274"/>
                </a:cubicBezTo>
                <a:cubicBezTo>
                  <a:pt x="754480" y="50456"/>
                  <a:pt x="753868" y="46523"/>
                  <a:pt x="752706" y="42472"/>
                </a:cubicBezTo>
                <a:cubicBezTo>
                  <a:pt x="751544" y="38422"/>
                  <a:pt x="750199" y="34754"/>
                  <a:pt x="748670" y="31471"/>
                </a:cubicBezTo>
                <a:cubicBezTo>
                  <a:pt x="748467" y="31535"/>
                  <a:pt x="748239" y="31574"/>
                  <a:pt x="747986" y="31587"/>
                </a:cubicBezTo>
                <a:cubicBezTo>
                  <a:pt x="747733" y="31601"/>
                  <a:pt x="747471" y="31607"/>
                  <a:pt x="747202" y="31604"/>
                </a:cubicBezTo>
                <a:lnTo>
                  <a:pt x="729588" y="31604"/>
                </a:lnTo>
                <a:lnTo>
                  <a:pt x="729588" y="52273"/>
                </a:lnTo>
                <a:lnTo>
                  <a:pt x="731856" y="52273"/>
                </a:lnTo>
                <a:lnTo>
                  <a:pt x="738395" y="43606"/>
                </a:lnTo>
                <a:cubicBezTo>
                  <a:pt x="738603" y="43767"/>
                  <a:pt x="739988" y="44945"/>
                  <a:pt x="742548" y="47139"/>
                </a:cubicBezTo>
                <a:cubicBezTo>
                  <a:pt x="745108" y="49334"/>
                  <a:pt x="747594" y="51579"/>
                  <a:pt x="750004" y="53874"/>
                </a:cubicBezTo>
                <a:cubicBezTo>
                  <a:pt x="749796" y="54604"/>
                  <a:pt x="749379" y="55143"/>
                  <a:pt x="748753" y="55490"/>
                </a:cubicBezTo>
                <a:cubicBezTo>
                  <a:pt x="748127" y="55838"/>
                  <a:pt x="747344" y="56010"/>
                  <a:pt x="746401" y="56007"/>
                </a:cubicBezTo>
                <a:lnTo>
                  <a:pt x="729588" y="56007"/>
                </a:lnTo>
                <a:lnTo>
                  <a:pt x="729588" y="66542"/>
                </a:lnTo>
                <a:cubicBezTo>
                  <a:pt x="729588" y="70431"/>
                  <a:pt x="729455" y="74387"/>
                  <a:pt x="729188" y="78410"/>
                </a:cubicBezTo>
                <a:lnTo>
                  <a:pt x="731456" y="78410"/>
                </a:lnTo>
                <a:lnTo>
                  <a:pt x="738128" y="69742"/>
                </a:lnTo>
                <a:cubicBezTo>
                  <a:pt x="738245" y="69839"/>
                  <a:pt x="739279" y="70712"/>
                  <a:pt x="741230" y="72359"/>
                </a:cubicBezTo>
                <a:cubicBezTo>
                  <a:pt x="743182" y="74007"/>
                  <a:pt x="745351" y="75846"/>
                  <a:pt x="747737" y="77877"/>
                </a:cubicBezTo>
                <a:cubicBezTo>
                  <a:pt x="750048" y="76437"/>
                  <a:pt x="752894" y="74548"/>
                  <a:pt x="756273" y="72209"/>
                </a:cubicBezTo>
                <a:cubicBezTo>
                  <a:pt x="759651" y="69870"/>
                  <a:pt x="763297" y="67314"/>
                  <a:pt x="767209" y="64542"/>
                </a:cubicBezTo>
                <a:lnTo>
                  <a:pt x="767209" y="16269"/>
                </a:lnTo>
                <a:lnTo>
                  <a:pt x="748137" y="16269"/>
                </a:lnTo>
                <a:lnTo>
                  <a:pt x="746936" y="12402"/>
                </a:lnTo>
                <a:lnTo>
                  <a:pt x="766009" y="12402"/>
                </a:lnTo>
                <a:lnTo>
                  <a:pt x="772137" y="5067"/>
                </a:lnTo>
                <a:lnTo>
                  <a:pt x="785737" y="15602"/>
                </a:lnTo>
                <a:cubicBezTo>
                  <a:pt x="785397" y="16149"/>
                  <a:pt x="784807" y="16655"/>
                  <a:pt x="783967" y="17119"/>
                </a:cubicBezTo>
                <a:cubicBezTo>
                  <a:pt x="783126" y="17583"/>
                  <a:pt x="782069" y="17922"/>
                  <a:pt x="780794" y="18136"/>
                </a:cubicBezTo>
                <a:lnTo>
                  <a:pt x="780794" y="109347"/>
                </a:lnTo>
                <a:cubicBezTo>
                  <a:pt x="780869" y="112592"/>
                  <a:pt x="780497" y="115378"/>
                  <a:pt x="779679" y="117704"/>
                </a:cubicBezTo>
                <a:cubicBezTo>
                  <a:pt x="778861" y="120030"/>
                  <a:pt x="777147" y="121897"/>
                  <a:pt x="774537" y="123304"/>
                </a:cubicBezTo>
                <a:cubicBezTo>
                  <a:pt x="771927" y="124712"/>
                  <a:pt x="767973" y="125660"/>
                  <a:pt x="762673" y="126149"/>
                </a:cubicBezTo>
                <a:cubicBezTo>
                  <a:pt x="762493" y="124002"/>
                  <a:pt x="762187" y="122096"/>
                  <a:pt x="761756" y="120432"/>
                </a:cubicBezTo>
                <a:cubicBezTo>
                  <a:pt x="761325" y="118768"/>
                  <a:pt x="760653" y="117429"/>
                  <a:pt x="759738" y="116415"/>
                </a:cubicBezTo>
                <a:cubicBezTo>
                  <a:pt x="758793" y="115353"/>
                  <a:pt x="757481" y="114442"/>
                  <a:pt x="755803" y="113681"/>
                </a:cubicBezTo>
                <a:cubicBezTo>
                  <a:pt x="754124" y="112920"/>
                  <a:pt x="751745" y="112275"/>
                  <a:pt x="748665" y="111747"/>
                </a:cubicBezTo>
                <a:lnTo>
                  <a:pt x="748665" y="109881"/>
                </a:lnTo>
                <a:cubicBezTo>
                  <a:pt x="748808" y="109890"/>
                  <a:pt x="749961" y="109960"/>
                  <a:pt x="752124" y="110088"/>
                </a:cubicBezTo>
                <a:cubicBezTo>
                  <a:pt x="754287" y="110216"/>
                  <a:pt x="756606" y="110345"/>
                  <a:pt x="759081" y="110473"/>
                </a:cubicBezTo>
                <a:cubicBezTo>
                  <a:pt x="761556" y="110602"/>
                  <a:pt x="763331" y="110671"/>
                  <a:pt x="764408" y="110681"/>
                </a:cubicBezTo>
                <a:cubicBezTo>
                  <a:pt x="765516" y="110689"/>
                  <a:pt x="766267" y="110472"/>
                  <a:pt x="766659" y="110031"/>
                </a:cubicBezTo>
                <a:cubicBezTo>
                  <a:pt x="767051" y="109589"/>
                  <a:pt x="767234" y="108872"/>
                  <a:pt x="767209" y="107880"/>
                </a:cubicBezTo>
                <a:lnTo>
                  <a:pt x="767209" y="71342"/>
                </a:lnTo>
                <a:cubicBezTo>
                  <a:pt x="765736" y="73893"/>
                  <a:pt x="764080" y="76693"/>
                  <a:pt x="762240" y="79743"/>
                </a:cubicBezTo>
                <a:cubicBezTo>
                  <a:pt x="760400" y="82794"/>
                  <a:pt x="758410" y="85994"/>
                  <a:pt x="756270" y="89345"/>
                </a:cubicBezTo>
                <a:cubicBezTo>
                  <a:pt x="756328" y="90239"/>
                  <a:pt x="756178" y="91117"/>
                  <a:pt x="755819" y="91978"/>
                </a:cubicBezTo>
                <a:cubicBezTo>
                  <a:pt x="755461" y="92840"/>
                  <a:pt x="754944" y="93517"/>
                  <a:pt x="754268" y="94012"/>
                </a:cubicBezTo>
                <a:lnTo>
                  <a:pt x="746931" y="82144"/>
                </a:lnTo>
                <a:lnTo>
                  <a:pt x="746531" y="82144"/>
                </a:lnTo>
                <a:lnTo>
                  <a:pt x="728789" y="82144"/>
                </a:lnTo>
                <a:cubicBezTo>
                  <a:pt x="728073" y="90514"/>
                  <a:pt x="725508" y="98543"/>
                  <a:pt x="721094" y="106230"/>
                </a:cubicBezTo>
                <a:cubicBezTo>
                  <a:pt x="716680" y="113917"/>
                  <a:pt x="709116" y="120646"/>
                  <a:pt x="698401" y="126416"/>
                </a:cubicBezTo>
                <a:lnTo>
                  <a:pt x="697067" y="125216"/>
                </a:lnTo>
                <a:cubicBezTo>
                  <a:pt x="703223" y="118979"/>
                  <a:pt x="707646" y="112217"/>
                  <a:pt x="710335" y="104930"/>
                </a:cubicBezTo>
                <a:cubicBezTo>
                  <a:pt x="713025" y="97643"/>
                  <a:pt x="714647" y="90047"/>
                  <a:pt x="715203" y="82144"/>
                </a:cubicBezTo>
                <a:lnTo>
                  <a:pt x="697734" y="82144"/>
                </a:lnTo>
                <a:lnTo>
                  <a:pt x="696667" y="78410"/>
                </a:lnTo>
                <a:lnTo>
                  <a:pt x="715469" y="78410"/>
                </a:lnTo>
                <a:cubicBezTo>
                  <a:pt x="715625" y="74565"/>
                  <a:pt x="715714" y="70653"/>
                  <a:pt x="715736" y="66675"/>
                </a:cubicBezTo>
                <a:lnTo>
                  <a:pt x="715736" y="56007"/>
                </a:lnTo>
                <a:lnTo>
                  <a:pt x="701601" y="56007"/>
                </a:lnTo>
                <a:lnTo>
                  <a:pt x="700534" y="52273"/>
                </a:lnTo>
                <a:lnTo>
                  <a:pt x="715736" y="52273"/>
                </a:lnTo>
                <a:lnTo>
                  <a:pt x="715736" y="31604"/>
                </a:lnTo>
                <a:lnTo>
                  <a:pt x="698267" y="31604"/>
                </a:lnTo>
                <a:lnTo>
                  <a:pt x="697200" y="27870"/>
                </a:lnTo>
                <a:lnTo>
                  <a:pt x="724926" y="27870"/>
                </a:lnTo>
                <a:cubicBezTo>
                  <a:pt x="726222" y="23800"/>
                  <a:pt x="727460" y="19339"/>
                  <a:pt x="728640" y="14485"/>
                </a:cubicBezTo>
                <a:cubicBezTo>
                  <a:pt x="729819" y="9632"/>
                  <a:pt x="730758" y="5204"/>
                  <a:pt x="731456" y="1200"/>
                </a:cubicBezTo>
                <a:close/>
                <a:moveTo>
                  <a:pt x="1603001" y="1067"/>
                </a:moveTo>
                <a:lnTo>
                  <a:pt x="1624870" y="3201"/>
                </a:lnTo>
                <a:cubicBezTo>
                  <a:pt x="1624753" y="4142"/>
                  <a:pt x="1624320" y="4926"/>
                  <a:pt x="1623570" y="5551"/>
                </a:cubicBezTo>
                <a:cubicBezTo>
                  <a:pt x="1622820" y="6176"/>
                  <a:pt x="1621653" y="6593"/>
                  <a:pt x="1620069" y="6801"/>
                </a:cubicBezTo>
                <a:lnTo>
                  <a:pt x="1620069" y="30404"/>
                </a:lnTo>
                <a:lnTo>
                  <a:pt x="1634338" y="30404"/>
                </a:lnTo>
                <a:lnTo>
                  <a:pt x="1643272" y="17069"/>
                </a:lnTo>
                <a:cubicBezTo>
                  <a:pt x="1643366" y="17142"/>
                  <a:pt x="1644334" y="17988"/>
                  <a:pt x="1646176" y="19608"/>
                </a:cubicBezTo>
                <a:cubicBezTo>
                  <a:pt x="1648019" y="21227"/>
                  <a:pt x="1650172" y="23179"/>
                  <a:pt x="1652636" y="25465"/>
                </a:cubicBezTo>
                <a:cubicBezTo>
                  <a:pt x="1655101" y="27751"/>
                  <a:pt x="1657314" y="29931"/>
                  <a:pt x="1659274" y="32004"/>
                </a:cubicBezTo>
                <a:cubicBezTo>
                  <a:pt x="1659127" y="32735"/>
                  <a:pt x="1658721" y="33274"/>
                  <a:pt x="1658057" y="33621"/>
                </a:cubicBezTo>
                <a:cubicBezTo>
                  <a:pt x="1657394" y="33968"/>
                  <a:pt x="1656554" y="34140"/>
                  <a:pt x="1655540" y="34138"/>
                </a:cubicBezTo>
                <a:lnTo>
                  <a:pt x="1620069" y="34138"/>
                </a:lnTo>
                <a:lnTo>
                  <a:pt x="1620069" y="106280"/>
                </a:lnTo>
                <a:cubicBezTo>
                  <a:pt x="1620158" y="110146"/>
                  <a:pt x="1619684" y="113453"/>
                  <a:pt x="1618647" y="116202"/>
                </a:cubicBezTo>
                <a:cubicBezTo>
                  <a:pt x="1617610" y="118952"/>
                  <a:pt x="1615476" y="121153"/>
                  <a:pt x="1612246" y="122806"/>
                </a:cubicBezTo>
                <a:cubicBezTo>
                  <a:pt x="1609016" y="124458"/>
                  <a:pt x="1604156" y="125573"/>
                  <a:pt x="1597667" y="126149"/>
                </a:cubicBezTo>
                <a:cubicBezTo>
                  <a:pt x="1597425" y="123424"/>
                  <a:pt x="1597042" y="121074"/>
                  <a:pt x="1596516" y="119098"/>
                </a:cubicBezTo>
                <a:cubicBezTo>
                  <a:pt x="1595991" y="117123"/>
                  <a:pt x="1595175" y="115473"/>
                  <a:pt x="1594066" y="114148"/>
                </a:cubicBezTo>
                <a:cubicBezTo>
                  <a:pt x="1592938" y="112817"/>
                  <a:pt x="1591394" y="111678"/>
                  <a:pt x="1589432" y="110731"/>
                </a:cubicBezTo>
                <a:cubicBezTo>
                  <a:pt x="1587471" y="109783"/>
                  <a:pt x="1584659" y="109011"/>
                  <a:pt x="1580998" y="108414"/>
                </a:cubicBezTo>
                <a:lnTo>
                  <a:pt x="1580998" y="106547"/>
                </a:lnTo>
                <a:cubicBezTo>
                  <a:pt x="1581170" y="106560"/>
                  <a:pt x="1582559" y="106652"/>
                  <a:pt x="1585166" y="106823"/>
                </a:cubicBezTo>
                <a:cubicBezTo>
                  <a:pt x="1587773" y="106995"/>
                  <a:pt x="1590565" y="107166"/>
                  <a:pt x="1593543" y="107337"/>
                </a:cubicBezTo>
                <a:cubicBezTo>
                  <a:pt x="1596520" y="107508"/>
                  <a:pt x="1598650" y="107600"/>
                  <a:pt x="1599934" y="107614"/>
                </a:cubicBezTo>
                <a:cubicBezTo>
                  <a:pt x="1601053" y="107616"/>
                  <a:pt x="1601848" y="107411"/>
                  <a:pt x="1602317" y="106997"/>
                </a:cubicBezTo>
                <a:cubicBezTo>
                  <a:pt x="1602787" y="106583"/>
                  <a:pt x="1603014" y="105944"/>
                  <a:pt x="1603001" y="105080"/>
                </a:cubicBezTo>
                <a:lnTo>
                  <a:pt x="1603001" y="54274"/>
                </a:lnTo>
                <a:cubicBezTo>
                  <a:pt x="1595238" y="65933"/>
                  <a:pt x="1585626" y="76518"/>
                  <a:pt x="1574164" y="86028"/>
                </a:cubicBezTo>
                <a:cubicBezTo>
                  <a:pt x="1562701" y="95537"/>
                  <a:pt x="1549555" y="103621"/>
                  <a:pt x="1534725" y="110281"/>
                </a:cubicBezTo>
                <a:lnTo>
                  <a:pt x="1533525" y="108814"/>
                </a:lnTo>
                <a:cubicBezTo>
                  <a:pt x="1542771" y="102590"/>
                  <a:pt x="1551335" y="95376"/>
                  <a:pt x="1559217" y="87172"/>
                </a:cubicBezTo>
                <a:cubicBezTo>
                  <a:pt x="1567100" y="78967"/>
                  <a:pt x="1574034" y="70311"/>
                  <a:pt x="1580020" y="61203"/>
                </a:cubicBezTo>
                <a:cubicBezTo>
                  <a:pt x="1586006" y="52095"/>
                  <a:pt x="1590777" y="43073"/>
                  <a:pt x="1594333" y="34138"/>
                </a:cubicBezTo>
                <a:lnTo>
                  <a:pt x="1536592" y="34138"/>
                </a:lnTo>
                <a:lnTo>
                  <a:pt x="1535526" y="30404"/>
                </a:lnTo>
                <a:lnTo>
                  <a:pt x="1603001" y="30404"/>
                </a:lnTo>
                <a:close/>
                <a:moveTo>
                  <a:pt x="455257" y="1067"/>
                </a:moveTo>
                <a:lnTo>
                  <a:pt x="476460" y="2934"/>
                </a:lnTo>
                <a:cubicBezTo>
                  <a:pt x="476362" y="3870"/>
                  <a:pt x="475957" y="4665"/>
                  <a:pt x="475243" y="5317"/>
                </a:cubicBezTo>
                <a:cubicBezTo>
                  <a:pt x="474529" y="5970"/>
                  <a:pt x="473290" y="6465"/>
                  <a:pt x="471526" y="6801"/>
                </a:cubicBezTo>
                <a:lnTo>
                  <a:pt x="471526" y="27870"/>
                </a:lnTo>
                <a:lnTo>
                  <a:pt x="491528" y="27870"/>
                </a:lnTo>
                <a:lnTo>
                  <a:pt x="500196" y="17069"/>
                </a:lnTo>
                <a:cubicBezTo>
                  <a:pt x="500281" y="17122"/>
                  <a:pt x="501208" y="17801"/>
                  <a:pt x="502977" y="19104"/>
                </a:cubicBezTo>
                <a:cubicBezTo>
                  <a:pt x="504746" y="20407"/>
                  <a:pt x="506848" y="22014"/>
                  <a:pt x="509284" y="23924"/>
                </a:cubicBezTo>
                <a:cubicBezTo>
                  <a:pt x="511719" y="25835"/>
                  <a:pt x="513980" y="27728"/>
                  <a:pt x="516065" y="29604"/>
                </a:cubicBezTo>
                <a:cubicBezTo>
                  <a:pt x="515856" y="30271"/>
                  <a:pt x="515440" y="30771"/>
                  <a:pt x="514814" y="31104"/>
                </a:cubicBezTo>
                <a:cubicBezTo>
                  <a:pt x="514189" y="31437"/>
                  <a:pt x="513406" y="31604"/>
                  <a:pt x="512464" y="31604"/>
                </a:cubicBezTo>
                <a:lnTo>
                  <a:pt x="471526" y="31604"/>
                </a:lnTo>
                <a:lnTo>
                  <a:pt x="471526" y="57741"/>
                </a:lnTo>
                <a:lnTo>
                  <a:pt x="500329" y="57741"/>
                </a:lnTo>
                <a:lnTo>
                  <a:pt x="509397" y="46006"/>
                </a:lnTo>
                <a:cubicBezTo>
                  <a:pt x="509482" y="46069"/>
                  <a:pt x="510423" y="46817"/>
                  <a:pt x="512220" y="48248"/>
                </a:cubicBezTo>
                <a:cubicBezTo>
                  <a:pt x="514016" y="49680"/>
                  <a:pt x="516157" y="51415"/>
                  <a:pt x="518643" y="53454"/>
                </a:cubicBezTo>
                <a:cubicBezTo>
                  <a:pt x="521128" y="55493"/>
                  <a:pt x="523447" y="57455"/>
                  <a:pt x="525599" y="59341"/>
                </a:cubicBezTo>
                <a:cubicBezTo>
                  <a:pt x="525388" y="60072"/>
                  <a:pt x="524944" y="60610"/>
                  <a:pt x="524266" y="60958"/>
                </a:cubicBezTo>
                <a:cubicBezTo>
                  <a:pt x="523588" y="61305"/>
                  <a:pt x="522743" y="61477"/>
                  <a:pt x="521732" y="61474"/>
                </a:cubicBezTo>
                <a:lnTo>
                  <a:pt x="485661" y="61474"/>
                </a:lnTo>
                <a:lnTo>
                  <a:pt x="485661" y="63741"/>
                </a:lnTo>
                <a:lnTo>
                  <a:pt x="485661" y="104280"/>
                </a:lnTo>
                <a:cubicBezTo>
                  <a:pt x="485608" y="105330"/>
                  <a:pt x="485880" y="106063"/>
                  <a:pt x="486478" y="106480"/>
                </a:cubicBezTo>
                <a:cubicBezTo>
                  <a:pt x="487075" y="106897"/>
                  <a:pt x="488314" y="107097"/>
                  <a:pt x="490195" y="107080"/>
                </a:cubicBezTo>
                <a:lnTo>
                  <a:pt x="501129" y="107080"/>
                </a:lnTo>
                <a:cubicBezTo>
                  <a:pt x="503094" y="107083"/>
                  <a:pt x="504866" y="107077"/>
                  <a:pt x="506447" y="107063"/>
                </a:cubicBezTo>
                <a:cubicBezTo>
                  <a:pt x="508028" y="107050"/>
                  <a:pt x="509233" y="107011"/>
                  <a:pt x="510064" y="106947"/>
                </a:cubicBezTo>
                <a:cubicBezTo>
                  <a:pt x="510967" y="106891"/>
                  <a:pt x="511661" y="106702"/>
                  <a:pt x="512147" y="106380"/>
                </a:cubicBezTo>
                <a:cubicBezTo>
                  <a:pt x="512634" y="106058"/>
                  <a:pt x="513095" y="105536"/>
                  <a:pt x="513531" y="104813"/>
                </a:cubicBezTo>
                <a:cubicBezTo>
                  <a:pt x="514200" y="103480"/>
                  <a:pt x="515062" y="101113"/>
                  <a:pt x="516115" y="97712"/>
                </a:cubicBezTo>
                <a:cubicBezTo>
                  <a:pt x="517168" y="94312"/>
                  <a:pt x="518396" y="90278"/>
                  <a:pt x="519798" y="85611"/>
                </a:cubicBezTo>
                <a:lnTo>
                  <a:pt x="521324" y="85611"/>
                </a:lnTo>
                <a:lnTo>
                  <a:pt x="521732" y="105747"/>
                </a:lnTo>
                <a:cubicBezTo>
                  <a:pt x="523816" y="106597"/>
                  <a:pt x="525216" y="107564"/>
                  <a:pt x="525933" y="108647"/>
                </a:cubicBezTo>
                <a:cubicBezTo>
                  <a:pt x="526649" y="109731"/>
                  <a:pt x="526983" y="111031"/>
                  <a:pt x="526933" y="112548"/>
                </a:cubicBezTo>
                <a:cubicBezTo>
                  <a:pt x="526999" y="114768"/>
                  <a:pt x="526243" y="116609"/>
                  <a:pt x="524666" y="118069"/>
                </a:cubicBezTo>
                <a:cubicBezTo>
                  <a:pt x="523089" y="119529"/>
                  <a:pt x="520294" y="120619"/>
                  <a:pt x="516281" y="121339"/>
                </a:cubicBezTo>
                <a:cubicBezTo>
                  <a:pt x="512267" y="122058"/>
                  <a:pt x="506639" y="122417"/>
                  <a:pt x="499396" y="122415"/>
                </a:cubicBezTo>
                <a:lnTo>
                  <a:pt x="486461" y="122415"/>
                </a:lnTo>
                <a:cubicBezTo>
                  <a:pt x="479880" y="122521"/>
                  <a:pt x="475440" y="121576"/>
                  <a:pt x="473143" y="119582"/>
                </a:cubicBezTo>
                <a:cubicBezTo>
                  <a:pt x="470845" y="117587"/>
                  <a:pt x="469773" y="113909"/>
                  <a:pt x="469926" y="108547"/>
                </a:cubicBezTo>
                <a:lnTo>
                  <a:pt x="469926" y="61474"/>
                </a:lnTo>
                <a:lnTo>
                  <a:pt x="454990" y="61474"/>
                </a:lnTo>
                <a:cubicBezTo>
                  <a:pt x="454254" y="72242"/>
                  <a:pt x="452141" y="81866"/>
                  <a:pt x="448649" y="90347"/>
                </a:cubicBezTo>
                <a:cubicBezTo>
                  <a:pt x="445157" y="98828"/>
                  <a:pt x="439635" y="106101"/>
                  <a:pt x="432084" y="112167"/>
                </a:cubicBezTo>
                <a:cubicBezTo>
                  <a:pt x="424532" y="118233"/>
                  <a:pt x="414299" y="123027"/>
                  <a:pt x="401384" y="126549"/>
                </a:cubicBezTo>
                <a:lnTo>
                  <a:pt x="400717" y="124949"/>
                </a:lnTo>
                <a:cubicBezTo>
                  <a:pt x="410002" y="119972"/>
                  <a:pt x="417213" y="114309"/>
                  <a:pt x="422349" y="107959"/>
                </a:cubicBezTo>
                <a:cubicBezTo>
                  <a:pt x="427486" y="101610"/>
                  <a:pt x="431111" y="94563"/>
                  <a:pt x="433225" y="86821"/>
                </a:cubicBezTo>
                <a:cubicBezTo>
                  <a:pt x="435338" y="79078"/>
                  <a:pt x="436504" y="70630"/>
                  <a:pt x="436721" y="61474"/>
                </a:cubicBezTo>
                <a:lnTo>
                  <a:pt x="402717" y="61474"/>
                </a:lnTo>
                <a:lnTo>
                  <a:pt x="401650" y="57741"/>
                </a:lnTo>
                <a:lnTo>
                  <a:pt x="455257" y="57741"/>
                </a:lnTo>
                <a:lnTo>
                  <a:pt x="455257" y="31604"/>
                </a:lnTo>
                <a:lnTo>
                  <a:pt x="432988" y="31604"/>
                </a:lnTo>
                <a:cubicBezTo>
                  <a:pt x="426831" y="41339"/>
                  <a:pt x="419541" y="49073"/>
                  <a:pt x="411118" y="54807"/>
                </a:cubicBezTo>
                <a:lnTo>
                  <a:pt x="409518" y="53607"/>
                </a:lnTo>
                <a:cubicBezTo>
                  <a:pt x="413321" y="47417"/>
                  <a:pt x="416749" y="39994"/>
                  <a:pt x="419803" y="31337"/>
                </a:cubicBezTo>
                <a:cubicBezTo>
                  <a:pt x="422856" y="22681"/>
                  <a:pt x="425117" y="13524"/>
                  <a:pt x="426587" y="3867"/>
                </a:cubicBezTo>
                <a:lnTo>
                  <a:pt x="447523" y="9735"/>
                </a:lnTo>
                <a:cubicBezTo>
                  <a:pt x="447320" y="10618"/>
                  <a:pt x="446792" y="11318"/>
                  <a:pt x="445939" y="11835"/>
                </a:cubicBezTo>
                <a:cubicBezTo>
                  <a:pt x="445086" y="12352"/>
                  <a:pt x="443925" y="12585"/>
                  <a:pt x="442455" y="12535"/>
                </a:cubicBezTo>
                <a:cubicBezTo>
                  <a:pt x="441389" y="15274"/>
                  <a:pt x="440255" y="17930"/>
                  <a:pt x="439055" y="20503"/>
                </a:cubicBezTo>
                <a:cubicBezTo>
                  <a:pt x="437855" y="23075"/>
                  <a:pt x="436588" y="25531"/>
                  <a:pt x="435255" y="27870"/>
                </a:cubicBezTo>
                <a:lnTo>
                  <a:pt x="455257" y="27870"/>
                </a:lnTo>
                <a:close/>
                <a:moveTo>
                  <a:pt x="1465783" y="1000"/>
                </a:moveTo>
                <a:lnTo>
                  <a:pt x="1486053" y="3014"/>
                </a:lnTo>
                <a:cubicBezTo>
                  <a:pt x="1486011" y="3913"/>
                  <a:pt x="1485628" y="4718"/>
                  <a:pt x="1484902" y="5430"/>
                </a:cubicBezTo>
                <a:cubicBezTo>
                  <a:pt x="1484177" y="6143"/>
                  <a:pt x="1482961" y="6644"/>
                  <a:pt x="1481252" y="6934"/>
                </a:cubicBezTo>
                <a:cubicBezTo>
                  <a:pt x="1481119" y="14157"/>
                  <a:pt x="1481252" y="21314"/>
                  <a:pt x="1481652" y="28404"/>
                </a:cubicBezTo>
                <a:lnTo>
                  <a:pt x="1501655" y="28404"/>
                </a:lnTo>
                <a:lnTo>
                  <a:pt x="1506455" y="22403"/>
                </a:lnTo>
                <a:cubicBezTo>
                  <a:pt x="1505655" y="22475"/>
                  <a:pt x="1504822" y="22431"/>
                  <a:pt x="1503955" y="22270"/>
                </a:cubicBezTo>
                <a:cubicBezTo>
                  <a:pt x="1503088" y="22108"/>
                  <a:pt x="1502188" y="21797"/>
                  <a:pt x="1501255" y="21336"/>
                </a:cubicBezTo>
                <a:cubicBezTo>
                  <a:pt x="1500077" y="18325"/>
                  <a:pt x="1498199" y="15380"/>
                  <a:pt x="1495621" y="12502"/>
                </a:cubicBezTo>
                <a:cubicBezTo>
                  <a:pt x="1493042" y="9624"/>
                  <a:pt x="1490431" y="7279"/>
                  <a:pt x="1487786" y="5467"/>
                </a:cubicBezTo>
                <a:lnTo>
                  <a:pt x="1488720" y="4401"/>
                </a:lnTo>
                <a:cubicBezTo>
                  <a:pt x="1495775" y="4053"/>
                  <a:pt x="1501148" y="4674"/>
                  <a:pt x="1504840" y="6263"/>
                </a:cubicBezTo>
                <a:cubicBezTo>
                  <a:pt x="1508532" y="7851"/>
                  <a:pt x="1510883" y="9825"/>
                  <a:pt x="1511893" y="12184"/>
                </a:cubicBezTo>
                <a:cubicBezTo>
                  <a:pt x="1512903" y="14543"/>
                  <a:pt x="1512913" y="16705"/>
                  <a:pt x="1511923" y="18669"/>
                </a:cubicBezTo>
                <a:cubicBezTo>
                  <a:pt x="1513514" y="19897"/>
                  <a:pt x="1515665" y="21608"/>
                  <a:pt x="1518373" y="23803"/>
                </a:cubicBezTo>
                <a:cubicBezTo>
                  <a:pt x="1521082" y="25998"/>
                  <a:pt x="1523599" y="28109"/>
                  <a:pt x="1525924" y="30137"/>
                </a:cubicBezTo>
                <a:cubicBezTo>
                  <a:pt x="1525777" y="30804"/>
                  <a:pt x="1525371" y="31304"/>
                  <a:pt x="1524707" y="31637"/>
                </a:cubicBezTo>
                <a:cubicBezTo>
                  <a:pt x="1524044" y="31971"/>
                  <a:pt x="1523204" y="32137"/>
                  <a:pt x="1522190" y="32137"/>
                </a:cubicBezTo>
                <a:lnTo>
                  <a:pt x="1481785" y="32137"/>
                </a:lnTo>
                <a:cubicBezTo>
                  <a:pt x="1482297" y="39302"/>
                  <a:pt x="1483175" y="46275"/>
                  <a:pt x="1484419" y="53057"/>
                </a:cubicBezTo>
                <a:cubicBezTo>
                  <a:pt x="1485664" y="59838"/>
                  <a:pt x="1487408" y="66245"/>
                  <a:pt x="1489653" y="72276"/>
                </a:cubicBezTo>
                <a:cubicBezTo>
                  <a:pt x="1491917" y="67459"/>
                  <a:pt x="1493890" y="62591"/>
                  <a:pt x="1495571" y="57674"/>
                </a:cubicBezTo>
                <a:cubicBezTo>
                  <a:pt x="1497251" y="52757"/>
                  <a:pt x="1498657" y="47889"/>
                  <a:pt x="1499788" y="43072"/>
                </a:cubicBezTo>
                <a:lnTo>
                  <a:pt x="1520590" y="50006"/>
                </a:lnTo>
                <a:cubicBezTo>
                  <a:pt x="1520360" y="50820"/>
                  <a:pt x="1519854" y="51459"/>
                  <a:pt x="1519073" y="51923"/>
                </a:cubicBezTo>
                <a:cubicBezTo>
                  <a:pt x="1518293" y="52387"/>
                  <a:pt x="1517020" y="52593"/>
                  <a:pt x="1515256" y="52540"/>
                </a:cubicBezTo>
                <a:cubicBezTo>
                  <a:pt x="1513139" y="58366"/>
                  <a:pt x="1510572" y="64183"/>
                  <a:pt x="1507555" y="69992"/>
                </a:cubicBezTo>
                <a:cubicBezTo>
                  <a:pt x="1504538" y="75801"/>
                  <a:pt x="1500971" y="81452"/>
                  <a:pt x="1496854" y="86944"/>
                </a:cubicBezTo>
                <a:cubicBezTo>
                  <a:pt x="1500588" y="92812"/>
                  <a:pt x="1505255" y="97879"/>
                  <a:pt x="1510856" y="102146"/>
                </a:cubicBezTo>
                <a:cubicBezTo>
                  <a:pt x="1511822" y="103091"/>
                  <a:pt x="1512623" y="103535"/>
                  <a:pt x="1513256" y="103480"/>
                </a:cubicBezTo>
                <a:cubicBezTo>
                  <a:pt x="1513889" y="103424"/>
                  <a:pt x="1514556" y="102802"/>
                  <a:pt x="1515256" y="101613"/>
                </a:cubicBezTo>
                <a:cubicBezTo>
                  <a:pt x="1516381" y="99835"/>
                  <a:pt x="1517732" y="97423"/>
                  <a:pt x="1519307" y="94379"/>
                </a:cubicBezTo>
                <a:cubicBezTo>
                  <a:pt x="1520882" y="91334"/>
                  <a:pt x="1522332" y="88322"/>
                  <a:pt x="1523657" y="85344"/>
                </a:cubicBezTo>
                <a:lnTo>
                  <a:pt x="1524991" y="85611"/>
                </a:lnTo>
                <a:lnTo>
                  <a:pt x="1521924" y="108147"/>
                </a:lnTo>
                <a:cubicBezTo>
                  <a:pt x="1524299" y="112039"/>
                  <a:pt x="1525716" y="115089"/>
                  <a:pt x="1526174" y="117298"/>
                </a:cubicBezTo>
                <a:cubicBezTo>
                  <a:pt x="1526633" y="119507"/>
                  <a:pt x="1526283" y="121124"/>
                  <a:pt x="1525124" y="122149"/>
                </a:cubicBezTo>
                <a:cubicBezTo>
                  <a:pt x="1523061" y="124034"/>
                  <a:pt x="1520608" y="124857"/>
                  <a:pt x="1517765" y="124618"/>
                </a:cubicBezTo>
                <a:cubicBezTo>
                  <a:pt x="1514922" y="124379"/>
                  <a:pt x="1512064" y="123504"/>
                  <a:pt x="1509191" y="121991"/>
                </a:cubicBezTo>
                <a:cubicBezTo>
                  <a:pt x="1506319" y="120478"/>
                  <a:pt x="1503806" y="118752"/>
                  <a:pt x="1501655" y="116815"/>
                </a:cubicBezTo>
                <a:cubicBezTo>
                  <a:pt x="1498593" y="114209"/>
                  <a:pt x="1495782" y="111420"/>
                  <a:pt x="1493220" y="108447"/>
                </a:cubicBezTo>
                <a:cubicBezTo>
                  <a:pt x="1490659" y="105474"/>
                  <a:pt x="1488314" y="102352"/>
                  <a:pt x="1486186" y="99079"/>
                </a:cubicBezTo>
                <a:cubicBezTo>
                  <a:pt x="1480871" y="104433"/>
                  <a:pt x="1474798" y="109294"/>
                  <a:pt x="1467967" y="113664"/>
                </a:cubicBezTo>
                <a:cubicBezTo>
                  <a:pt x="1461136" y="118034"/>
                  <a:pt x="1453429" y="121796"/>
                  <a:pt x="1444847" y="124949"/>
                </a:cubicBezTo>
                <a:lnTo>
                  <a:pt x="1443914" y="123349"/>
                </a:lnTo>
                <a:cubicBezTo>
                  <a:pt x="1451640" y="118779"/>
                  <a:pt x="1458524" y="113550"/>
                  <a:pt x="1464567" y="107664"/>
                </a:cubicBezTo>
                <a:cubicBezTo>
                  <a:pt x="1470609" y="101777"/>
                  <a:pt x="1475860" y="95448"/>
                  <a:pt x="1480319" y="88678"/>
                </a:cubicBezTo>
                <a:cubicBezTo>
                  <a:pt x="1476421" y="80455"/>
                  <a:pt x="1473415" y="71598"/>
                  <a:pt x="1471301" y="62108"/>
                </a:cubicBezTo>
                <a:cubicBezTo>
                  <a:pt x="1469187" y="52618"/>
                  <a:pt x="1467748" y="42628"/>
                  <a:pt x="1466984" y="32137"/>
                </a:cubicBezTo>
                <a:lnTo>
                  <a:pt x="1429512" y="32137"/>
                </a:lnTo>
                <a:lnTo>
                  <a:pt x="1429512" y="53473"/>
                </a:lnTo>
                <a:lnTo>
                  <a:pt x="1445247" y="53473"/>
                </a:lnTo>
                <a:lnTo>
                  <a:pt x="1452715" y="46006"/>
                </a:lnTo>
                <a:lnTo>
                  <a:pt x="1466184" y="57207"/>
                </a:lnTo>
                <a:cubicBezTo>
                  <a:pt x="1465725" y="57743"/>
                  <a:pt x="1465075" y="58205"/>
                  <a:pt x="1464233" y="58591"/>
                </a:cubicBezTo>
                <a:cubicBezTo>
                  <a:pt x="1463391" y="58977"/>
                  <a:pt x="1462308" y="59271"/>
                  <a:pt x="1460983" y="59474"/>
                </a:cubicBezTo>
                <a:cubicBezTo>
                  <a:pt x="1460736" y="68908"/>
                  <a:pt x="1460326" y="76547"/>
                  <a:pt x="1459753" y="82391"/>
                </a:cubicBezTo>
                <a:cubicBezTo>
                  <a:pt x="1459180" y="88234"/>
                  <a:pt x="1458326" y="92752"/>
                  <a:pt x="1457190" y="95943"/>
                </a:cubicBezTo>
                <a:cubicBezTo>
                  <a:pt x="1456054" y="99134"/>
                  <a:pt x="1454518" y="101469"/>
                  <a:pt x="1452582" y="102946"/>
                </a:cubicBezTo>
                <a:cubicBezTo>
                  <a:pt x="1450798" y="104349"/>
                  <a:pt x="1448731" y="105411"/>
                  <a:pt x="1446381" y="106130"/>
                </a:cubicBezTo>
                <a:cubicBezTo>
                  <a:pt x="1444031" y="106850"/>
                  <a:pt x="1441297" y="107211"/>
                  <a:pt x="1438180" y="107214"/>
                </a:cubicBezTo>
                <a:cubicBezTo>
                  <a:pt x="1438202" y="105069"/>
                  <a:pt x="1438091" y="103157"/>
                  <a:pt x="1437846" y="101479"/>
                </a:cubicBezTo>
                <a:cubicBezTo>
                  <a:pt x="1437602" y="99801"/>
                  <a:pt x="1437091" y="98424"/>
                  <a:pt x="1436313" y="97346"/>
                </a:cubicBezTo>
                <a:cubicBezTo>
                  <a:pt x="1435510" y="96418"/>
                  <a:pt x="1434415" y="95607"/>
                  <a:pt x="1433029" y="94912"/>
                </a:cubicBezTo>
                <a:cubicBezTo>
                  <a:pt x="1431643" y="94217"/>
                  <a:pt x="1429982" y="93606"/>
                  <a:pt x="1428045" y="93078"/>
                </a:cubicBezTo>
                <a:lnTo>
                  <a:pt x="1428045" y="91345"/>
                </a:lnTo>
                <a:cubicBezTo>
                  <a:pt x="1429696" y="91484"/>
                  <a:pt x="1431596" y="91606"/>
                  <a:pt x="1433746" y="91712"/>
                </a:cubicBezTo>
                <a:cubicBezTo>
                  <a:pt x="1435896" y="91817"/>
                  <a:pt x="1437596" y="91873"/>
                  <a:pt x="1438847" y="91878"/>
                </a:cubicBezTo>
                <a:cubicBezTo>
                  <a:pt x="1439763" y="91884"/>
                  <a:pt x="1440497" y="91806"/>
                  <a:pt x="1441047" y="91645"/>
                </a:cubicBezTo>
                <a:cubicBezTo>
                  <a:pt x="1441597" y="91484"/>
                  <a:pt x="1442064" y="91206"/>
                  <a:pt x="1442447" y="90811"/>
                </a:cubicBezTo>
                <a:cubicBezTo>
                  <a:pt x="1443631" y="89820"/>
                  <a:pt x="1444531" y="86636"/>
                  <a:pt x="1445147" y="81260"/>
                </a:cubicBezTo>
                <a:cubicBezTo>
                  <a:pt x="1445764" y="75885"/>
                  <a:pt x="1446198" y="67867"/>
                  <a:pt x="1446448" y="57207"/>
                </a:cubicBezTo>
                <a:lnTo>
                  <a:pt x="1429512" y="57207"/>
                </a:lnTo>
                <a:cubicBezTo>
                  <a:pt x="1429653" y="64435"/>
                  <a:pt x="1429164" y="72219"/>
                  <a:pt x="1428045" y="80558"/>
                </a:cubicBezTo>
                <a:cubicBezTo>
                  <a:pt x="1426927" y="88898"/>
                  <a:pt x="1424334" y="97096"/>
                  <a:pt x="1420266" y="105154"/>
                </a:cubicBezTo>
                <a:cubicBezTo>
                  <a:pt x="1416199" y="113212"/>
                  <a:pt x="1409813" y="120432"/>
                  <a:pt x="1401109" y="126816"/>
                </a:cubicBezTo>
                <a:lnTo>
                  <a:pt x="1399908" y="125616"/>
                </a:lnTo>
                <a:cubicBezTo>
                  <a:pt x="1406092" y="115301"/>
                  <a:pt x="1410026" y="104160"/>
                  <a:pt x="1411710" y="92195"/>
                </a:cubicBezTo>
                <a:cubicBezTo>
                  <a:pt x="1413393" y="80230"/>
                  <a:pt x="1414127" y="68523"/>
                  <a:pt x="1413910" y="57074"/>
                </a:cubicBezTo>
                <a:lnTo>
                  <a:pt x="1413910" y="22003"/>
                </a:lnTo>
                <a:lnTo>
                  <a:pt x="1431912" y="28404"/>
                </a:lnTo>
                <a:lnTo>
                  <a:pt x="1466584" y="28404"/>
                </a:lnTo>
                <a:cubicBezTo>
                  <a:pt x="1466317" y="23941"/>
                  <a:pt x="1466117" y="19432"/>
                  <a:pt x="1465983" y="14877"/>
                </a:cubicBezTo>
                <a:cubicBezTo>
                  <a:pt x="1465850" y="10322"/>
                  <a:pt x="1465783" y="5697"/>
                  <a:pt x="1465783" y="1000"/>
                </a:cubicBezTo>
                <a:close/>
                <a:moveTo>
                  <a:pt x="1199083" y="1000"/>
                </a:moveTo>
                <a:lnTo>
                  <a:pt x="1219353" y="3014"/>
                </a:lnTo>
                <a:cubicBezTo>
                  <a:pt x="1219311" y="3913"/>
                  <a:pt x="1218927" y="4718"/>
                  <a:pt x="1218202" y="5430"/>
                </a:cubicBezTo>
                <a:cubicBezTo>
                  <a:pt x="1217477" y="6143"/>
                  <a:pt x="1216260" y="6644"/>
                  <a:pt x="1214552" y="6934"/>
                </a:cubicBezTo>
                <a:cubicBezTo>
                  <a:pt x="1214419" y="14157"/>
                  <a:pt x="1214552" y="21314"/>
                  <a:pt x="1214952" y="28404"/>
                </a:cubicBezTo>
                <a:lnTo>
                  <a:pt x="1234955" y="28404"/>
                </a:lnTo>
                <a:lnTo>
                  <a:pt x="1239755" y="22403"/>
                </a:lnTo>
                <a:cubicBezTo>
                  <a:pt x="1238955" y="22475"/>
                  <a:pt x="1238122" y="22431"/>
                  <a:pt x="1237255" y="22270"/>
                </a:cubicBezTo>
                <a:cubicBezTo>
                  <a:pt x="1236388" y="22108"/>
                  <a:pt x="1235488" y="21797"/>
                  <a:pt x="1234554" y="21336"/>
                </a:cubicBezTo>
                <a:cubicBezTo>
                  <a:pt x="1233377" y="18325"/>
                  <a:pt x="1231498" y="15380"/>
                  <a:pt x="1228920" y="12502"/>
                </a:cubicBezTo>
                <a:cubicBezTo>
                  <a:pt x="1226342" y="9624"/>
                  <a:pt x="1223731" y="7279"/>
                  <a:pt x="1221086" y="5467"/>
                </a:cubicBezTo>
                <a:lnTo>
                  <a:pt x="1222020" y="4401"/>
                </a:lnTo>
                <a:cubicBezTo>
                  <a:pt x="1229075" y="4053"/>
                  <a:pt x="1234448" y="4674"/>
                  <a:pt x="1238140" y="6263"/>
                </a:cubicBezTo>
                <a:cubicBezTo>
                  <a:pt x="1241832" y="7851"/>
                  <a:pt x="1244183" y="9825"/>
                  <a:pt x="1245193" y="12184"/>
                </a:cubicBezTo>
                <a:cubicBezTo>
                  <a:pt x="1246203" y="14543"/>
                  <a:pt x="1246213" y="16705"/>
                  <a:pt x="1245222" y="18669"/>
                </a:cubicBezTo>
                <a:cubicBezTo>
                  <a:pt x="1246814" y="19897"/>
                  <a:pt x="1248965" y="21608"/>
                  <a:pt x="1251673" y="23803"/>
                </a:cubicBezTo>
                <a:cubicBezTo>
                  <a:pt x="1254382" y="25998"/>
                  <a:pt x="1256899" y="28109"/>
                  <a:pt x="1259224" y="30137"/>
                </a:cubicBezTo>
                <a:cubicBezTo>
                  <a:pt x="1259077" y="30804"/>
                  <a:pt x="1258671" y="31304"/>
                  <a:pt x="1258007" y="31637"/>
                </a:cubicBezTo>
                <a:cubicBezTo>
                  <a:pt x="1257343" y="31971"/>
                  <a:pt x="1256504" y="32137"/>
                  <a:pt x="1255490" y="32137"/>
                </a:cubicBezTo>
                <a:lnTo>
                  <a:pt x="1215085" y="32137"/>
                </a:lnTo>
                <a:cubicBezTo>
                  <a:pt x="1215597" y="39302"/>
                  <a:pt x="1216474" y="46275"/>
                  <a:pt x="1217719" y="53057"/>
                </a:cubicBezTo>
                <a:cubicBezTo>
                  <a:pt x="1218964" y="59838"/>
                  <a:pt x="1220708" y="66245"/>
                  <a:pt x="1222953" y="72276"/>
                </a:cubicBezTo>
                <a:cubicBezTo>
                  <a:pt x="1225217" y="67459"/>
                  <a:pt x="1227190" y="62591"/>
                  <a:pt x="1228870" y="57674"/>
                </a:cubicBezTo>
                <a:cubicBezTo>
                  <a:pt x="1230551" y="52757"/>
                  <a:pt x="1231957" y="47889"/>
                  <a:pt x="1233088" y="43072"/>
                </a:cubicBezTo>
                <a:lnTo>
                  <a:pt x="1253890" y="50006"/>
                </a:lnTo>
                <a:cubicBezTo>
                  <a:pt x="1253660" y="50820"/>
                  <a:pt x="1253154" y="51459"/>
                  <a:pt x="1252373" y="51923"/>
                </a:cubicBezTo>
                <a:cubicBezTo>
                  <a:pt x="1251593" y="52387"/>
                  <a:pt x="1250320" y="52593"/>
                  <a:pt x="1248556" y="52540"/>
                </a:cubicBezTo>
                <a:cubicBezTo>
                  <a:pt x="1246439" y="58366"/>
                  <a:pt x="1243872" y="64183"/>
                  <a:pt x="1240855" y="69992"/>
                </a:cubicBezTo>
                <a:cubicBezTo>
                  <a:pt x="1237838" y="75801"/>
                  <a:pt x="1234271" y="81452"/>
                  <a:pt x="1230154" y="86944"/>
                </a:cubicBezTo>
                <a:cubicBezTo>
                  <a:pt x="1233888" y="92812"/>
                  <a:pt x="1238555" y="97879"/>
                  <a:pt x="1244156" y="102146"/>
                </a:cubicBezTo>
                <a:cubicBezTo>
                  <a:pt x="1245122" y="103091"/>
                  <a:pt x="1245922" y="103535"/>
                  <a:pt x="1246556" y="103480"/>
                </a:cubicBezTo>
                <a:cubicBezTo>
                  <a:pt x="1247189" y="103424"/>
                  <a:pt x="1247856" y="102802"/>
                  <a:pt x="1248556" y="101613"/>
                </a:cubicBezTo>
                <a:cubicBezTo>
                  <a:pt x="1249681" y="99835"/>
                  <a:pt x="1251031" y="97423"/>
                  <a:pt x="1252607" y="94379"/>
                </a:cubicBezTo>
                <a:cubicBezTo>
                  <a:pt x="1254182" y="91334"/>
                  <a:pt x="1255632" y="88322"/>
                  <a:pt x="1256957" y="85344"/>
                </a:cubicBezTo>
                <a:lnTo>
                  <a:pt x="1258291" y="85611"/>
                </a:lnTo>
                <a:lnTo>
                  <a:pt x="1255224" y="108147"/>
                </a:lnTo>
                <a:cubicBezTo>
                  <a:pt x="1257599" y="112039"/>
                  <a:pt x="1259016" y="115089"/>
                  <a:pt x="1259474" y="117298"/>
                </a:cubicBezTo>
                <a:cubicBezTo>
                  <a:pt x="1259933" y="119507"/>
                  <a:pt x="1259583" y="121124"/>
                  <a:pt x="1258424" y="122149"/>
                </a:cubicBezTo>
                <a:cubicBezTo>
                  <a:pt x="1256361" y="124034"/>
                  <a:pt x="1253908" y="124857"/>
                  <a:pt x="1251065" y="124618"/>
                </a:cubicBezTo>
                <a:cubicBezTo>
                  <a:pt x="1248222" y="124379"/>
                  <a:pt x="1245364" y="123504"/>
                  <a:pt x="1242491" y="121991"/>
                </a:cubicBezTo>
                <a:cubicBezTo>
                  <a:pt x="1239618" y="120478"/>
                  <a:pt x="1237106" y="118752"/>
                  <a:pt x="1234955" y="116815"/>
                </a:cubicBezTo>
                <a:cubicBezTo>
                  <a:pt x="1231893" y="114209"/>
                  <a:pt x="1229081" y="111420"/>
                  <a:pt x="1226520" y="108447"/>
                </a:cubicBezTo>
                <a:cubicBezTo>
                  <a:pt x="1223959" y="105474"/>
                  <a:pt x="1221614" y="102352"/>
                  <a:pt x="1219486" y="99079"/>
                </a:cubicBezTo>
                <a:cubicBezTo>
                  <a:pt x="1214171" y="104433"/>
                  <a:pt x="1208098" y="109294"/>
                  <a:pt x="1201267" y="113664"/>
                </a:cubicBezTo>
                <a:cubicBezTo>
                  <a:pt x="1194435" y="118034"/>
                  <a:pt x="1186729" y="121796"/>
                  <a:pt x="1178147" y="124949"/>
                </a:cubicBezTo>
                <a:lnTo>
                  <a:pt x="1177214" y="123349"/>
                </a:lnTo>
                <a:cubicBezTo>
                  <a:pt x="1184940" y="118779"/>
                  <a:pt x="1191824" y="113550"/>
                  <a:pt x="1197867" y="107664"/>
                </a:cubicBezTo>
                <a:cubicBezTo>
                  <a:pt x="1203909" y="101777"/>
                  <a:pt x="1209160" y="95448"/>
                  <a:pt x="1213618" y="88678"/>
                </a:cubicBezTo>
                <a:cubicBezTo>
                  <a:pt x="1209721" y="80455"/>
                  <a:pt x="1206715" y="71598"/>
                  <a:pt x="1204601" y="62108"/>
                </a:cubicBezTo>
                <a:cubicBezTo>
                  <a:pt x="1202487" y="52618"/>
                  <a:pt x="1201047" y="42628"/>
                  <a:pt x="1200284" y="32137"/>
                </a:cubicBezTo>
                <a:lnTo>
                  <a:pt x="1162812" y="32137"/>
                </a:lnTo>
                <a:lnTo>
                  <a:pt x="1162812" y="53473"/>
                </a:lnTo>
                <a:lnTo>
                  <a:pt x="1178547" y="53473"/>
                </a:lnTo>
                <a:lnTo>
                  <a:pt x="1186015" y="46006"/>
                </a:lnTo>
                <a:lnTo>
                  <a:pt x="1199483" y="57207"/>
                </a:lnTo>
                <a:cubicBezTo>
                  <a:pt x="1199025" y="57743"/>
                  <a:pt x="1198375" y="58205"/>
                  <a:pt x="1197533" y="58591"/>
                </a:cubicBezTo>
                <a:cubicBezTo>
                  <a:pt x="1196691" y="58977"/>
                  <a:pt x="1195608" y="59271"/>
                  <a:pt x="1194283" y="59474"/>
                </a:cubicBezTo>
                <a:cubicBezTo>
                  <a:pt x="1194036" y="68908"/>
                  <a:pt x="1193626" y="76547"/>
                  <a:pt x="1193053" y="82391"/>
                </a:cubicBezTo>
                <a:cubicBezTo>
                  <a:pt x="1192480" y="88234"/>
                  <a:pt x="1191626" y="92752"/>
                  <a:pt x="1190490" y="95943"/>
                </a:cubicBezTo>
                <a:cubicBezTo>
                  <a:pt x="1189354" y="99134"/>
                  <a:pt x="1187818" y="101469"/>
                  <a:pt x="1185882" y="102946"/>
                </a:cubicBezTo>
                <a:cubicBezTo>
                  <a:pt x="1184098" y="104349"/>
                  <a:pt x="1182031" y="105411"/>
                  <a:pt x="1179681" y="106130"/>
                </a:cubicBezTo>
                <a:cubicBezTo>
                  <a:pt x="1177331" y="106850"/>
                  <a:pt x="1174597" y="107211"/>
                  <a:pt x="1171480" y="107214"/>
                </a:cubicBezTo>
                <a:cubicBezTo>
                  <a:pt x="1171502" y="105069"/>
                  <a:pt x="1171391" y="103157"/>
                  <a:pt x="1171146" y="101479"/>
                </a:cubicBezTo>
                <a:cubicBezTo>
                  <a:pt x="1170902" y="99801"/>
                  <a:pt x="1170391" y="98424"/>
                  <a:pt x="1169613" y="97346"/>
                </a:cubicBezTo>
                <a:cubicBezTo>
                  <a:pt x="1168810" y="96418"/>
                  <a:pt x="1167716" y="95607"/>
                  <a:pt x="1166329" y="94912"/>
                </a:cubicBezTo>
                <a:cubicBezTo>
                  <a:pt x="1164943" y="94217"/>
                  <a:pt x="1163282" y="93606"/>
                  <a:pt x="1161345" y="93078"/>
                </a:cubicBezTo>
                <a:lnTo>
                  <a:pt x="1161345" y="91345"/>
                </a:lnTo>
                <a:cubicBezTo>
                  <a:pt x="1162996" y="91484"/>
                  <a:pt x="1164896" y="91606"/>
                  <a:pt x="1167046" y="91712"/>
                </a:cubicBezTo>
                <a:cubicBezTo>
                  <a:pt x="1169196" y="91817"/>
                  <a:pt x="1170896" y="91873"/>
                  <a:pt x="1172147" y="91878"/>
                </a:cubicBezTo>
                <a:cubicBezTo>
                  <a:pt x="1173063" y="91884"/>
                  <a:pt x="1173797" y="91806"/>
                  <a:pt x="1174347" y="91645"/>
                </a:cubicBezTo>
                <a:cubicBezTo>
                  <a:pt x="1174897" y="91484"/>
                  <a:pt x="1175364" y="91206"/>
                  <a:pt x="1175747" y="90811"/>
                </a:cubicBezTo>
                <a:cubicBezTo>
                  <a:pt x="1176931" y="89820"/>
                  <a:pt x="1177831" y="86636"/>
                  <a:pt x="1178447" y="81260"/>
                </a:cubicBezTo>
                <a:cubicBezTo>
                  <a:pt x="1179064" y="75885"/>
                  <a:pt x="1179498" y="67867"/>
                  <a:pt x="1179748" y="57207"/>
                </a:cubicBezTo>
                <a:lnTo>
                  <a:pt x="1162812" y="57207"/>
                </a:lnTo>
                <a:cubicBezTo>
                  <a:pt x="1162953" y="64435"/>
                  <a:pt x="1162464" y="72219"/>
                  <a:pt x="1161345" y="80558"/>
                </a:cubicBezTo>
                <a:cubicBezTo>
                  <a:pt x="1160227" y="88898"/>
                  <a:pt x="1157634" y="97096"/>
                  <a:pt x="1153566" y="105154"/>
                </a:cubicBezTo>
                <a:cubicBezTo>
                  <a:pt x="1149499" y="113212"/>
                  <a:pt x="1143113" y="120432"/>
                  <a:pt x="1134409" y="126816"/>
                </a:cubicBezTo>
                <a:lnTo>
                  <a:pt x="1133208" y="125616"/>
                </a:lnTo>
                <a:cubicBezTo>
                  <a:pt x="1139392" y="115301"/>
                  <a:pt x="1143326" y="104160"/>
                  <a:pt x="1145010" y="92195"/>
                </a:cubicBezTo>
                <a:cubicBezTo>
                  <a:pt x="1146693" y="80230"/>
                  <a:pt x="1147427" y="68523"/>
                  <a:pt x="1147210" y="57074"/>
                </a:cubicBezTo>
                <a:lnTo>
                  <a:pt x="1147210" y="22003"/>
                </a:lnTo>
                <a:lnTo>
                  <a:pt x="1165212" y="28404"/>
                </a:lnTo>
                <a:lnTo>
                  <a:pt x="1199883" y="28404"/>
                </a:lnTo>
                <a:cubicBezTo>
                  <a:pt x="1199617" y="23941"/>
                  <a:pt x="1199417" y="19432"/>
                  <a:pt x="1199283" y="14877"/>
                </a:cubicBezTo>
                <a:cubicBezTo>
                  <a:pt x="1199150" y="10322"/>
                  <a:pt x="1199083" y="5697"/>
                  <a:pt x="1199083" y="1000"/>
                </a:cubicBezTo>
                <a:close/>
                <a:moveTo>
                  <a:pt x="30004" y="934"/>
                </a:moveTo>
                <a:lnTo>
                  <a:pt x="50540" y="7868"/>
                </a:lnTo>
                <a:cubicBezTo>
                  <a:pt x="50281" y="8746"/>
                  <a:pt x="49731" y="9424"/>
                  <a:pt x="48890" y="9901"/>
                </a:cubicBezTo>
                <a:cubicBezTo>
                  <a:pt x="48048" y="10379"/>
                  <a:pt x="46864" y="10590"/>
                  <a:pt x="45339" y="10535"/>
                </a:cubicBezTo>
                <a:cubicBezTo>
                  <a:pt x="43408" y="15341"/>
                  <a:pt x="41336" y="19964"/>
                  <a:pt x="39122" y="24403"/>
                </a:cubicBezTo>
                <a:cubicBezTo>
                  <a:pt x="36907" y="28843"/>
                  <a:pt x="34535" y="33065"/>
                  <a:pt x="32004" y="37071"/>
                </a:cubicBezTo>
                <a:lnTo>
                  <a:pt x="39472" y="39872"/>
                </a:lnTo>
                <a:cubicBezTo>
                  <a:pt x="39219" y="40536"/>
                  <a:pt x="38758" y="41075"/>
                  <a:pt x="38088" y="41489"/>
                </a:cubicBezTo>
                <a:cubicBezTo>
                  <a:pt x="37419" y="41903"/>
                  <a:pt x="36457" y="42208"/>
                  <a:pt x="35204" y="42405"/>
                </a:cubicBezTo>
                <a:lnTo>
                  <a:pt x="35204" y="121615"/>
                </a:lnTo>
                <a:cubicBezTo>
                  <a:pt x="34999" y="122265"/>
                  <a:pt x="33677" y="123132"/>
                  <a:pt x="31237" y="124216"/>
                </a:cubicBezTo>
                <a:cubicBezTo>
                  <a:pt x="28798" y="125299"/>
                  <a:pt x="26076" y="125899"/>
                  <a:pt x="23070" y="126016"/>
                </a:cubicBezTo>
                <a:lnTo>
                  <a:pt x="20136" y="126016"/>
                </a:lnTo>
                <a:lnTo>
                  <a:pt x="20136" y="53340"/>
                </a:lnTo>
                <a:cubicBezTo>
                  <a:pt x="17263" y="56677"/>
                  <a:pt x="14274" y="59805"/>
                  <a:pt x="11168" y="62725"/>
                </a:cubicBezTo>
                <a:cubicBezTo>
                  <a:pt x="8062" y="65644"/>
                  <a:pt x="4873" y="68339"/>
                  <a:pt x="1600" y="70809"/>
                </a:cubicBezTo>
                <a:lnTo>
                  <a:pt x="0" y="69609"/>
                </a:lnTo>
                <a:cubicBezTo>
                  <a:pt x="6001" y="61205"/>
                  <a:pt x="11702" y="50976"/>
                  <a:pt x="17102" y="38922"/>
                </a:cubicBezTo>
                <a:cubicBezTo>
                  <a:pt x="22503" y="26867"/>
                  <a:pt x="26803" y="14205"/>
                  <a:pt x="30004" y="934"/>
                </a:cubicBezTo>
                <a:close/>
                <a:moveTo>
                  <a:pt x="62941" y="867"/>
                </a:moveTo>
                <a:lnTo>
                  <a:pt x="84277" y="2881"/>
                </a:lnTo>
                <a:cubicBezTo>
                  <a:pt x="84097" y="3960"/>
                  <a:pt x="83624" y="4811"/>
                  <a:pt x="82860" y="5434"/>
                </a:cubicBezTo>
                <a:cubicBezTo>
                  <a:pt x="82097" y="6056"/>
                  <a:pt x="80924" y="6468"/>
                  <a:pt x="79343" y="6668"/>
                </a:cubicBezTo>
                <a:cubicBezTo>
                  <a:pt x="79285" y="12396"/>
                  <a:pt x="79235" y="17941"/>
                  <a:pt x="79193" y="23303"/>
                </a:cubicBezTo>
                <a:cubicBezTo>
                  <a:pt x="79152" y="28665"/>
                  <a:pt x="79068" y="33877"/>
                  <a:pt x="78943" y="38938"/>
                </a:cubicBezTo>
                <a:lnTo>
                  <a:pt x="102280" y="38938"/>
                </a:lnTo>
                <a:lnTo>
                  <a:pt x="110681" y="27870"/>
                </a:lnTo>
                <a:cubicBezTo>
                  <a:pt x="110762" y="27930"/>
                  <a:pt x="111651" y="28640"/>
                  <a:pt x="113350" y="29999"/>
                </a:cubicBezTo>
                <a:cubicBezTo>
                  <a:pt x="115049" y="31358"/>
                  <a:pt x="117070" y="33006"/>
                  <a:pt x="119413" y="34943"/>
                </a:cubicBezTo>
                <a:cubicBezTo>
                  <a:pt x="121756" y="36880"/>
                  <a:pt x="123935" y="38745"/>
                  <a:pt x="125949" y="40539"/>
                </a:cubicBezTo>
                <a:cubicBezTo>
                  <a:pt x="125744" y="41269"/>
                  <a:pt x="125321" y="41808"/>
                  <a:pt x="124681" y="42155"/>
                </a:cubicBezTo>
                <a:cubicBezTo>
                  <a:pt x="124040" y="42503"/>
                  <a:pt x="123214" y="42675"/>
                  <a:pt x="122202" y="42672"/>
                </a:cubicBezTo>
                <a:lnTo>
                  <a:pt x="94945" y="42672"/>
                </a:lnTo>
                <a:lnTo>
                  <a:pt x="94945" y="44806"/>
                </a:lnTo>
                <a:lnTo>
                  <a:pt x="94945" y="104680"/>
                </a:lnTo>
                <a:cubicBezTo>
                  <a:pt x="94901" y="105736"/>
                  <a:pt x="95123" y="106491"/>
                  <a:pt x="95612" y="106947"/>
                </a:cubicBezTo>
                <a:cubicBezTo>
                  <a:pt x="96101" y="107402"/>
                  <a:pt x="97123" y="107625"/>
                  <a:pt x="98679" y="107614"/>
                </a:cubicBezTo>
                <a:lnTo>
                  <a:pt x="105880" y="107614"/>
                </a:lnTo>
                <a:cubicBezTo>
                  <a:pt x="107291" y="107616"/>
                  <a:pt x="108569" y="107611"/>
                  <a:pt x="109714" y="107597"/>
                </a:cubicBezTo>
                <a:cubicBezTo>
                  <a:pt x="110858" y="107583"/>
                  <a:pt x="111803" y="107544"/>
                  <a:pt x="112548" y="107480"/>
                </a:cubicBezTo>
                <a:cubicBezTo>
                  <a:pt x="113142" y="107436"/>
                  <a:pt x="113653" y="107291"/>
                  <a:pt x="114081" y="107047"/>
                </a:cubicBezTo>
                <a:cubicBezTo>
                  <a:pt x="114509" y="106802"/>
                  <a:pt x="114887" y="106325"/>
                  <a:pt x="115215" y="105613"/>
                </a:cubicBezTo>
                <a:cubicBezTo>
                  <a:pt x="115898" y="104291"/>
                  <a:pt x="116731" y="101868"/>
                  <a:pt x="117715" y="98346"/>
                </a:cubicBezTo>
                <a:cubicBezTo>
                  <a:pt x="118698" y="94823"/>
                  <a:pt x="119732" y="90934"/>
                  <a:pt x="120815" y="86678"/>
                </a:cubicBezTo>
                <a:lnTo>
                  <a:pt x="122341" y="86678"/>
                </a:lnTo>
                <a:lnTo>
                  <a:pt x="122749" y="106680"/>
                </a:lnTo>
                <a:cubicBezTo>
                  <a:pt x="124635" y="107464"/>
                  <a:pt x="125897" y="108364"/>
                  <a:pt x="126533" y="109380"/>
                </a:cubicBezTo>
                <a:cubicBezTo>
                  <a:pt x="127169" y="110397"/>
                  <a:pt x="127463" y="111631"/>
                  <a:pt x="127416" y="113081"/>
                </a:cubicBezTo>
                <a:cubicBezTo>
                  <a:pt x="127578" y="116015"/>
                  <a:pt x="125985" y="118215"/>
                  <a:pt x="122637" y="119682"/>
                </a:cubicBezTo>
                <a:cubicBezTo>
                  <a:pt x="119290" y="121149"/>
                  <a:pt x="113215" y="121882"/>
                  <a:pt x="104413" y="121882"/>
                </a:cubicBezTo>
                <a:lnTo>
                  <a:pt x="94545" y="121882"/>
                </a:lnTo>
                <a:cubicBezTo>
                  <a:pt x="88695" y="121971"/>
                  <a:pt x="84794" y="121060"/>
                  <a:pt x="82844" y="119148"/>
                </a:cubicBezTo>
                <a:cubicBezTo>
                  <a:pt x="80894" y="117237"/>
                  <a:pt x="79993" y="113792"/>
                  <a:pt x="80143" y="108814"/>
                </a:cubicBezTo>
                <a:lnTo>
                  <a:pt x="80143" y="42672"/>
                </a:lnTo>
                <a:lnTo>
                  <a:pt x="78810" y="42672"/>
                </a:lnTo>
                <a:cubicBezTo>
                  <a:pt x="78505" y="54807"/>
                  <a:pt x="77219" y="66008"/>
                  <a:pt x="74953" y="76276"/>
                </a:cubicBezTo>
                <a:cubicBezTo>
                  <a:pt x="72687" y="86544"/>
                  <a:pt x="68605" y="95879"/>
                  <a:pt x="62709" y="104280"/>
                </a:cubicBezTo>
                <a:cubicBezTo>
                  <a:pt x="56813" y="112681"/>
                  <a:pt x="48267" y="120148"/>
                  <a:pt x="37071" y="126683"/>
                </a:cubicBezTo>
                <a:lnTo>
                  <a:pt x="35605" y="124682"/>
                </a:lnTo>
                <a:cubicBezTo>
                  <a:pt x="42896" y="117494"/>
                  <a:pt x="48479" y="109705"/>
                  <a:pt x="52352" y="101316"/>
                </a:cubicBezTo>
                <a:cubicBezTo>
                  <a:pt x="56226" y="92928"/>
                  <a:pt x="58914" y="83865"/>
                  <a:pt x="60418" y="74128"/>
                </a:cubicBezTo>
                <a:cubicBezTo>
                  <a:pt x="61921" y="64391"/>
                  <a:pt x="62762" y="53906"/>
                  <a:pt x="62941" y="42672"/>
                </a:cubicBezTo>
                <a:lnTo>
                  <a:pt x="42139" y="42672"/>
                </a:lnTo>
                <a:lnTo>
                  <a:pt x="41072" y="38938"/>
                </a:lnTo>
                <a:lnTo>
                  <a:pt x="62941" y="38938"/>
                </a:lnTo>
                <a:cubicBezTo>
                  <a:pt x="63000" y="33014"/>
                  <a:pt x="63016" y="26894"/>
                  <a:pt x="62991" y="20578"/>
                </a:cubicBezTo>
                <a:cubicBezTo>
                  <a:pt x="62966" y="14262"/>
                  <a:pt x="62950" y="7691"/>
                  <a:pt x="62941" y="867"/>
                </a:cubicBezTo>
                <a:close/>
                <a:moveTo>
                  <a:pt x="856012" y="734"/>
                </a:moveTo>
                <a:lnTo>
                  <a:pt x="874681" y="2480"/>
                </a:lnTo>
                <a:cubicBezTo>
                  <a:pt x="874581" y="3363"/>
                  <a:pt x="874214" y="4102"/>
                  <a:pt x="873581" y="4698"/>
                </a:cubicBezTo>
                <a:cubicBezTo>
                  <a:pt x="872947" y="5293"/>
                  <a:pt x="871847" y="5727"/>
                  <a:pt x="870280" y="6001"/>
                </a:cubicBezTo>
                <a:lnTo>
                  <a:pt x="870280" y="22136"/>
                </a:lnTo>
                <a:lnTo>
                  <a:pt x="872147" y="22136"/>
                </a:lnTo>
                <a:lnTo>
                  <a:pt x="879081" y="12535"/>
                </a:lnTo>
                <a:cubicBezTo>
                  <a:pt x="879301" y="12688"/>
                  <a:pt x="880762" y="13882"/>
                  <a:pt x="883465" y="16119"/>
                </a:cubicBezTo>
                <a:cubicBezTo>
                  <a:pt x="886168" y="18355"/>
                  <a:pt x="888797" y="20717"/>
                  <a:pt x="891350" y="23203"/>
                </a:cubicBezTo>
                <a:lnTo>
                  <a:pt x="890950" y="21736"/>
                </a:lnTo>
                <a:lnTo>
                  <a:pt x="910152" y="21736"/>
                </a:lnTo>
                <a:lnTo>
                  <a:pt x="910152" y="1000"/>
                </a:lnTo>
                <a:lnTo>
                  <a:pt x="929888" y="2746"/>
                </a:lnTo>
                <a:cubicBezTo>
                  <a:pt x="929791" y="3699"/>
                  <a:pt x="929385" y="4499"/>
                  <a:pt x="928671" y="5148"/>
                </a:cubicBezTo>
                <a:cubicBezTo>
                  <a:pt x="927957" y="5796"/>
                  <a:pt x="926718" y="6258"/>
                  <a:pt x="924954" y="6534"/>
                </a:cubicBezTo>
                <a:lnTo>
                  <a:pt x="924954" y="21736"/>
                </a:lnTo>
                <a:lnTo>
                  <a:pt x="932155" y="21736"/>
                </a:lnTo>
                <a:lnTo>
                  <a:pt x="939622" y="12002"/>
                </a:lnTo>
                <a:cubicBezTo>
                  <a:pt x="939694" y="12054"/>
                  <a:pt x="940469" y="12690"/>
                  <a:pt x="941949" y="13908"/>
                </a:cubicBezTo>
                <a:cubicBezTo>
                  <a:pt x="943428" y="15126"/>
                  <a:pt x="945181" y="16611"/>
                  <a:pt x="947209" y="18363"/>
                </a:cubicBezTo>
                <a:cubicBezTo>
                  <a:pt x="949236" y="20115"/>
                  <a:pt x="951108" y="21817"/>
                  <a:pt x="952824" y="23470"/>
                </a:cubicBezTo>
                <a:cubicBezTo>
                  <a:pt x="952674" y="24200"/>
                  <a:pt x="952274" y="24739"/>
                  <a:pt x="951624" y="25087"/>
                </a:cubicBezTo>
                <a:cubicBezTo>
                  <a:pt x="950974" y="25434"/>
                  <a:pt x="950174" y="25606"/>
                  <a:pt x="949224" y="25603"/>
                </a:cubicBezTo>
                <a:lnTo>
                  <a:pt x="927621" y="25603"/>
                </a:lnTo>
                <a:cubicBezTo>
                  <a:pt x="930852" y="31179"/>
                  <a:pt x="934958" y="35996"/>
                  <a:pt x="939939" y="40055"/>
                </a:cubicBezTo>
                <a:cubicBezTo>
                  <a:pt x="944920" y="44114"/>
                  <a:pt x="950193" y="47164"/>
                  <a:pt x="955758" y="49206"/>
                </a:cubicBezTo>
                <a:lnTo>
                  <a:pt x="955491" y="50673"/>
                </a:lnTo>
                <a:cubicBezTo>
                  <a:pt x="952810" y="51345"/>
                  <a:pt x="950538" y="52801"/>
                  <a:pt x="948673" y="55040"/>
                </a:cubicBezTo>
                <a:cubicBezTo>
                  <a:pt x="946809" y="57279"/>
                  <a:pt x="945437" y="60269"/>
                  <a:pt x="944556" y="64008"/>
                </a:cubicBezTo>
                <a:cubicBezTo>
                  <a:pt x="939781" y="59808"/>
                  <a:pt x="935797" y="54607"/>
                  <a:pt x="932605" y="48406"/>
                </a:cubicBezTo>
                <a:cubicBezTo>
                  <a:pt x="929413" y="42205"/>
                  <a:pt x="926862" y="35004"/>
                  <a:pt x="924954" y="26803"/>
                </a:cubicBezTo>
                <a:lnTo>
                  <a:pt x="924954" y="62675"/>
                </a:lnTo>
                <a:cubicBezTo>
                  <a:pt x="924798" y="63425"/>
                  <a:pt x="923476" y="64258"/>
                  <a:pt x="920987" y="65175"/>
                </a:cubicBezTo>
                <a:cubicBezTo>
                  <a:pt x="918497" y="66092"/>
                  <a:pt x="915775" y="66592"/>
                  <a:pt x="912819" y="66675"/>
                </a:cubicBezTo>
                <a:lnTo>
                  <a:pt x="910152" y="66675"/>
                </a:lnTo>
                <a:lnTo>
                  <a:pt x="910152" y="43472"/>
                </a:lnTo>
                <a:cubicBezTo>
                  <a:pt x="903084" y="50562"/>
                  <a:pt x="894283" y="56518"/>
                  <a:pt x="883749" y="61341"/>
                </a:cubicBezTo>
                <a:lnTo>
                  <a:pt x="882682" y="59474"/>
                </a:lnTo>
                <a:cubicBezTo>
                  <a:pt x="888210" y="55096"/>
                  <a:pt x="892889" y="50017"/>
                  <a:pt x="896717" y="44239"/>
                </a:cubicBezTo>
                <a:cubicBezTo>
                  <a:pt x="900545" y="38460"/>
                  <a:pt x="903557" y="32249"/>
                  <a:pt x="905751" y="25603"/>
                </a:cubicBezTo>
                <a:lnTo>
                  <a:pt x="892016" y="25603"/>
                </a:lnTo>
                <a:lnTo>
                  <a:pt x="891616" y="24403"/>
                </a:lnTo>
                <a:cubicBezTo>
                  <a:pt x="891402" y="24873"/>
                  <a:pt x="890997" y="25234"/>
                  <a:pt x="890400" y="25487"/>
                </a:cubicBezTo>
                <a:cubicBezTo>
                  <a:pt x="889802" y="25739"/>
                  <a:pt x="889097" y="25867"/>
                  <a:pt x="888283" y="25870"/>
                </a:cubicBezTo>
                <a:lnTo>
                  <a:pt x="870280" y="25870"/>
                </a:lnTo>
                <a:lnTo>
                  <a:pt x="870280" y="31204"/>
                </a:lnTo>
                <a:cubicBezTo>
                  <a:pt x="877747" y="32266"/>
                  <a:pt x="882983" y="34117"/>
                  <a:pt x="885989" y="36757"/>
                </a:cubicBezTo>
                <a:cubicBezTo>
                  <a:pt x="888994" y="39396"/>
                  <a:pt x="890376" y="42052"/>
                  <a:pt x="890133" y="44722"/>
                </a:cubicBezTo>
                <a:cubicBezTo>
                  <a:pt x="889890" y="47393"/>
                  <a:pt x="888630" y="49307"/>
                  <a:pt x="886351" y="50463"/>
                </a:cubicBezTo>
                <a:cubicBezTo>
                  <a:pt x="884073" y="51619"/>
                  <a:pt x="881383" y="51244"/>
                  <a:pt x="878281" y="49340"/>
                </a:cubicBezTo>
                <a:cubicBezTo>
                  <a:pt x="877773" y="46828"/>
                  <a:pt x="876789" y="44283"/>
                  <a:pt x="875331" y="41705"/>
                </a:cubicBezTo>
                <a:cubicBezTo>
                  <a:pt x="873872" y="39127"/>
                  <a:pt x="872189" y="36782"/>
                  <a:pt x="870280" y="34671"/>
                </a:cubicBezTo>
                <a:lnTo>
                  <a:pt x="870280" y="62808"/>
                </a:lnTo>
                <a:cubicBezTo>
                  <a:pt x="870133" y="63558"/>
                  <a:pt x="868861" y="64391"/>
                  <a:pt x="866463" y="65308"/>
                </a:cubicBezTo>
                <a:cubicBezTo>
                  <a:pt x="864066" y="66225"/>
                  <a:pt x="861426" y="66725"/>
                  <a:pt x="858546" y="66808"/>
                </a:cubicBezTo>
                <a:lnTo>
                  <a:pt x="856012" y="66808"/>
                </a:lnTo>
                <a:lnTo>
                  <a:pt x="856012" y="44406"/>
                </a:lnTo>
                <a:cubicBezTo>
                  <a:pt x="852731" y="48406"/>
                  <a:pt x="848992" y="52140"/>
                  <a:pt x="844794" y="55607"/>
                </a:cubicBezTo>
                <a:cubicBezTo>
                  <a:pt x="840596" y="59074"/>
                  <a:pt x="836023" y="62275"/>
                  <a:pt x="831075" y="65208"/>
                </a:cubicBezTo>
                <a:lnTo>
                  <a:pt x="829609" y="63341"/>
                </a:lnTo>
                <a:cubicBezTo>
                  <a:pt x="834618" y="58338"/>
                  <a:pt x="838901" y="52609"/>
                  <a:pt x="842460" y="46156"/>
                </a:cubicBezTo>
                <a:cubicBezTo>
                  <a:pt x="846019" y="39702"/>
                  <a:pt x="848803" y="32940"/>
                  <a:pt x="850811" y="25870"/>
                </a:cubicBezTo>
                <a:lnTo>
                  <a:pt x="833476" y="25870"/>
                </a:lnTo>
                <a:lnTo>
                  <a:pt x="832409" y="22136"/>
                </a:lnTo>
                <a:lnTo>
                  <a:pt x="856012" y="22136"/>
                </a:lnTo>
                <a:close/>
                <a:moveTo>
                  <a:pt x="987362" y="534"/>
                </a:moveTo>
                <a:lnTo>
                  <a:pt x="1006831" y="2534"/>
                </a:lnTo>
                <a:cubicBezTo>
                  <a:pt x="1006675" y="3339"/>
                  <a:pt x="1006286" y="4028"/>
                  <a:pt x="1005664" y="4601"/>
                </a:cubicBezTo>
                <a:cubicBezTo>
                  <a:pt x="1005042" y="5173"/>
                  <a:pt x="1003919" y="5595"/>
                  <a:pt x="1002297" y="5868"/>
                </a:cubicBezTo>
                <a:lnTo>
                  <a:pt x="1002297" y="23470"/>
                </a:lnTo>
                <a:lnTo>
                  <a:pt x="1004830" y="23470"/>
                </a:lnTo>
                <a:lnTo>
                  <a:pt x="1012031" y="12802"/>
                </a:lnTo>
                <a:cubicBezTo>
                  <a:pt x="1012105" y="12862"/>
                  <a:pt x="1012892" y="13557"/>
                  <a:pt x="1014392" y="14886"/>
                </a:cubicBezTo>
                <a:cubicBezTo>
                  <a:pt x="1015893" y="16215"/>
                  <a:pt x="1017667" y="17819"/>
                  <a:pt x="1019716" y="19696"/>
                </a:cubicBezTo>
                <a:cubicBezTo>
                  <a:pt x="1021765" y="21574"/>
                  <a:pt x="1023648" y="23365"/>
                  <a:pt x="1025366" y="25070"/>
                </a:cubicBezTo>
                <a:cubicBezTo>
                  <a:pt x="1025158" y="25801"/>
                  <a:pt x="1024741" y="26340"/>
                  <a:pt x="1024116" y="26687"/>
                </a:cubicBezTo>
                <a:cubicBezTo>
                  <a:pt x="1023491" y="27034"/>
                  <a:pt x="1022708" y="27206"/>
                  <a:pt x="1021766" y="27204"/>
                </a:cubicBezTo>
                <a:lnTo>
                  <a:pt x="1002297" y="27204"/>
                </a:lnTo>
                <a:lnTo>
                  <a:pt x="1002297" y="37206"/>
                </a:lnTo>
                <a:cubicBezTo>
                  <a:pt x="1010214" y="39237"/>
                  <a:pt x="1015690" y="41901"/>
                  <a:pt x="1018726" y="45199"/>
                </a:cubicBezTo>
                <a:cubicBezTo>
                  <a:pt x="1021761" y="48497"/>
                  <a:pt x="1023058" y="51645"/>
                  <a:pt x="1022616" y="54643"/>
                </a:cubicBezTo>
                <a:cubicBezTo>
                  <a:pt x="1022174" y="57641"/>
                  <a:pt x="1020695" y="59705"/>
                  <a:pt x="1018180" y="60836"/>
                </a:cubicBezTo>
                <a:cubicBezTo>
                  <a:pt x="1015665" y="61967"/>
                  <a:pt x="1012815" y="61381"/>
                  <a:pt x="1009631" y="59077"/>
                </a:cubicBezTo>
                <a:cubicBezTo>
                  <a:pt x="1009325" y="55902"/>
                  <a:pt x="1008503" y="52751"/>
                  <a:pt x="1007164" y="49625"/>
                </a:cubicBezTo>
                <a:cubicBezTo>
                  <a:pt x="1005825" y="46499"/>
                  <a:pt x="1004203" y="43649"/>
                  <a:pt x="1002297" y="41073"/>
                </a:cubicBezTo>
                <a:lnTo>
                  <a:pt x="1002297" y="77081"/>
                </a:lnTo>
                <a:cubicBezTo>
                  <a:pt x="1002141" y="77912"/>
                  <a:pt x="1000819" y="78851"/>
                  <a:pt x="998330" y="79899"/>
                </a:cubicBezTo>
                <a:cubicBezTo>
                  <a:pt x="995840" y="80946"/>
                  <a:pt x="993118" y="81519"/>
                  <a:pt x="990162" y="81616"/>
                </a:cubicBezTo>
                <a:lnTo>
                  <a:pt x="987362" y="81616"/>
                </a:lnTo>
                <a:lnTo>
                  <a:pt x="987362" y="53209"/>
                </a:lnTo>
                <a:cubicBezTo>
                  <a:pt x="984217" y="57682"/>
                  <a:pt x="980639" y="61872"/>
                  <a:pt x="976627" y="65779"/>
                </a:cubicBezTo>
                <a:cubicBezTo>
                  <a:pt x="972615" y="69685"/>
                  <a:pt x="968237" y="73275"/>
                  <a:pt x="963492" y="76548"/>
                </a:cubicBezTo>
                <a:lnTo>
                  <a:pt x="962025" y="74948"/>
                </a:lnTo>
                <a:cubicBezTo>
                  <a:pt x="967162" y="68557"/>
                  <a:pt x="971490" y="61200"/>
                  <a:pt x="975010" y="52876"/>
                </a:cubicBezTo>
                <a:cubicBezTo>
                  <a:pt x="978530" y="44552"/>
                  <a:pt x="981225" y="35994"/>
                  <a:pt x="983094" y="27204"/>
                </a:cubicBezTo>
                <a:lnTo>
                  <a:pt x="965092" y="27204"/>
                </a:lnTo>
                <a:lnTo>
                  <a:pt x="964025" y="23470"/>
                </a:lnTo>
                <a:lnTo>
                  <a:pt x="987362" y="23470"/>
                </a:lnTo>
                <a:close/>
                <a:moveTo>
                  <a:pt x="227762" y="400"/>
                </a:moveTo>
                <a:lnTo>
                  <a:pt x="241897" y="14802"/>
                </a:lnTo>
                <a:cubicBezTo>
                  <a:pt x="241152" y="15477"/>
                  <a:pt x="240041" y="15794"/>
                  <a:pt x="238563" y="15752"/>
                </a:cubicBezTo>
                <a:cubicBezTo>
                  <a:pt x="237085" y="15710"/>
                  <a:pt x="235307" y="15260"/>
                  <a:pt x="233229" y="14402"/>
                </a:cubicBezTo>
                <a:cubicBezTo>
                  <a:pt x="229084" y="15002"/>
                  <a:pt x="224606" y="15569"/>
                  <a:pt x="219794" y="16102"/>
                </a:cubicBezTo>
                <a:cubicBezTo>
                  <a:pt x="214983" y="16636"/>
                  <a:pt x="209904" y="17136"/>
                  <a:pt x="204559" y="17602"/>
                </a:cubicBezTo>
                <a:lnTo>
                  <a:pt x="204559" y="31071"/>
                </a:lnTo>
                <a:lnTo>
                  <a:pt x="234163" y="31071"/>
                </a:lnTo>
                <a:lnTo>
                  <a:pt x="242430" y="20803"/>
                </a:lnTo>
                <a:cubicBezTo>
                  <a:pt x="242510" y="20858"/>
                  <a:pt x="243388" y="21518"/>
                  <a:pt x="245063" y="22783"/>
                </a:cubicBezTo>
                <a:cubicBezTo>
                  <a:pt x="246738" y="24048"/>
                  <a:pt x="248732" y="25588"/>
                  <a:pt x="251044" y="27401"/>
                </a:cubicBezTo>
                <a:cubicBezTo>
                  <a:pt x="253356" y="29214"/>
                  <a:pt x="255508" y="30971"/>
                  <a:pt x="257499" y="32671"/>
                </a:cubicBezTo>
                <a:cubicBezTo>
                  <a:pt x="257352" y="33402"/>
                  <a:pt x="256946" y="33940"/>
                  <a:pt x="256282" y="34288"/>
                </a:cubicBezTo>
                <a:cubicBezTo>
                  <a:pt x="255618" y="34635"/>
                  <a:pt x="254779" y="34807"/>
                  <a:pt x="253765" y="34804"/>
                </a:cubicBezTo>
                <a:lnTo>
                  <a:pt x="209760" y="34804"/>
                </a:lnTo>
                <a:cubicBezTo>
                  <a:pt x="213699" y="38188"/>
                  <a:pt x="218444" y="41171"/>
                  <a:pt x="223994" y="43754"/>
                </a:cubicBezTo>
                <a:cubicBezTo>
                  <a:pt x="229543" y="46337"/>
                  <a:pt x="235463" y="48490"/>
                  <a:pt x="241754" y="50214"/>
                </a:cubicBezTo>
                <a:cubicBezTo>
                  <a:pt x="248044" y="51937"/>
                  <a:pt x="254271" y="53202"/>
                  <a:pt x="260433" y="54007"/>
                </a:cubicBezTo>
                <a:lnTo>
                  <a:pt x="260299" y="55474"/>
                </a:lnTo>
                <a:cubicBezTo>
                  <a:pt x="257343" y="56299"/>
                  <a:pt x="254854" y="57916"/>
                  <a:pt x="252832" y="60324"/>
                </a:cubicBezTo>
                <a:cubicBezTo>
                  <a:pt x="250809" y="62733"/>
                  <a:pt x="249387" y="65783"/>
                  <a:pt x="248565" y="69475"/>
                </a:cubicBezTo>
                <a:cubicBezTo>
                  <a:pt x="238944" y="66206"/>
                  <a:pt x="230548" y="61677"/>
                  <a:pt x="223378" y="55890"/>
                </a:cubicBezTo>
                <a:cubicBezTo>
                  <a:pt x="216208" y="50104"/>
                  <a:pt x="210379" y="43075"/>
                  <a:pt x="205893" y="34804"/>
                </a:cubicBezTo>
                <a:lnTo>
                  <a:pt x="204559" y="34804"/>
                </a:lnTo>
                <a:lnTo>
                  <a:pt x="204559" y="61208"/>
                </a:lnTo>
                <a:cubicBezTo>
                  <a:pt x="204462" y="61638"/>
                  <a:pt x="203289" y="62277"/>
                  <a:pt x="201042" y="63125"/>
                </a:cubicBezTo>
                <a:cubicBezTo>
                  <a:pt x="198795" y="63972"/>
                  <a:pt x="195655" y="64444"/>
                  <a:pt x="191624" y="64542"/>
                </a:cubicBezTo>
                <a:lnTo>
                  <a:pt x="188824" y="64542"/>
                </a:lnTo>
                <a:lnTo>
                  <a:pt x="188824" y="43739"/>
                </a:lnTo>
                <a:cubicBezTo>
                  <a:pt x="182103" y="50020"/>
                  <a:pt x="174141" y="55560"/>
                  <a:pt x="164937" y="60358"/>
                </a:cubicBezTo>
                <a:cubicBezTo>
                  <a:pt x="155733" y="65155"/>
                  <a:pt x="145604" y="69128"/>
                  <a:pt x="134550" y="72276"/>
                </a:cubicBezTo>
                <a:lnTo>
                  <a:pt x="133483" y="70542"/>
                </a:lnTo>
                <a:cubicBezTo>
                  <a:pt x="142696" y="66119"/>
                  <a:pt x="151041" y="60797"/>
                  <a:pt x="158520" y="54574"/>
                </a:cubicBezTo>
                <a:cubicBezTo>
                  <a:pt x="165999" y="48351"/>
                  <a:pt x="172144" y="41761"/>
                  <a:pt x="176956" y="34804"/>
                </a:cubicBezTo>
                <a:lnTo>
                  <a:pt x="137617" y="34804"/>
                </a:lnTo>
                <a:lnTo>
                  <a:pt x="136551" y="31071"/>
                </a:lnTo>
                <a:lnTo>
                  <a:pt x="188824" y="31071"/>
                </a:lnTo>
                <a:lnTo>
                  <a:pt x="188824" y="18669"/>
                </a:lnTo>
                <a:cubicBezTo>
                  <a:pt x="181659" y="19075"/>
                  <a:pt x="174486" y="19364"/>
                  <a:pt x="167304" y="19536"/>
                </a:cubicBezTo>
                <a:cubicBezTo>
                  <a:pt x="160123" y="19708"/>
                  <a:pt x="153116" y="19730"/>
                  <a:pt x="146285" y="19603"/>
                </a:cubicBezTo>
                <a:lnTo>
                  <a:pt x="145885" y="17469"/>
                </a:lnTo>
                <a:cubicBezTo>
                  <a:pt x="155329" y="16327"/>
                  <a:pt x="165171" y="14832"/>
                  <a:pt x="175410" y="12984"/>
                </a:cubicBezTo>
                <a:cubicBezTo>
                  <a:pt x="185649" y="11136"/>
                  <a:pt x="195362" y="9118"/>
                  <a:pt x="204549" y="6929"/>
                </a:cubicBezTo>
                <a:cubicBezTo>
                  <a:pt x="213736" y="4741"/>
                  <a:pt x="221474" y="2564"/>
                  <a:pt x="227762" y="400"/>
                </a:cubicBezTo>
                <a:close/>
                <a:moveTo>
                  <a:pt x="288036" y="0"/>
                </a:moveTo>
                <a:lnTo>
                  <a:pt x="308439" y="5868"/>
                </a:lnTo>
                <a:cubicBezTo>
                  <a:pt x="308264" y="6737"/>
                  <a:pt x="307780" y="7432"/>
                  <a:pt x="306988" y="7951"/>
                </a:cubicBezTo>
                <a:cubicBezTo>
                  <a:pt x="306197" y="8471"/>
                  <a:pt x="304947" y="8798"/>
                  <a:pt x="303238" y="8935"/>
                </a:cubicBezTo>
                <a:lnTo>
                  <a:pt x="303105" y="9468"/>
                </a:lnTo>
                <a:cubicBezTo>
                  <a:pt x="310827" y="13078"/>
                  <a:pt x="316193" y="16934"/>
                  <a:pt x="319205" y="21034"/>
                </a:cubicBezTo>
                <a:cubicBezTo>
                  <a:pt x="322216" y="25134"/>
                  <a:pt x="323544" y="28819"/>
                  <a:pt x="323190" y="32087"/>
                </a:cubicBezTo>
                <a:cubicBezTo>
                  <a:pt x="322837" y="35356"/>
                  <a:pt x="321473" y="37549"/>
                  <a:pt x="319101" y="38665"/>
                </a:cubicBezTo>
                <a:cubicBezTo>
                  <a:pt x="316728" y="39782"/>
                  <a:pt x="314018" y="39162"/>
                  <a:pt x="310972" y="36805"/>
                </a:cubicBezTo>
                <a:cubicBezTo>
                  <a:pt x="310439" y="32810"/>
                  <a:pt x="309305" y="28731"/>
                  <a:pt x="307572" y="24570"/>
                </a:cubicBezTo>
                <a:cubicBezTo>
                  <a:pt x="305838" y="20408"/>
                  <a:pt x="303905" y="16530"/>
                  <a:pt x="301771" y="12935"/>
                </a:cubicBezTo>
                <a:cubicBezTo>
                  <a:pt x="300293" y="16686"/>
                  <a:pt x="298549" y="20519"/>
                  <a:pt x="296537" y="24437"/>
                </a:cubicBezTo>
                <a:cubicBezTo>
                  <a:pt x="294526" y="28354"/>
                  <a:pt x="292314" y="32254"/>
                  <a:pt x="289903" y="36138"/>
                </a:cubicBezTo>
                <a:lnTo>
                  <a:pt x="290170" y="36005"/>
                </a:lnTo>
                <a:cubicBezTo>
                  <a:pt x="297867" y="38462"/>
                  <a:pt x="303000" y="41374"/>
                  <a:pt x="305567" y="44741"/>
                </a:cubicBezTo>
                <a:cubicBezTo>
                  <a:pt x="308135" y="48109"/>
                  <a:pt x="308959" y="51192"/>
                  <a:pt x="308039" y="53990"/>
                </a:cubicBezTo>
                <a:cubicBezTo>
                  <a:pt x="307118" y="56789"/>
                  <a:pt x="305275" y="58563"/>
                  <a:pt x="302509" y="59314"/>
                </a:cubicBezTo>
                <a:cubicBezTo>
                  <a:pt x="299742" y="60064"/>
                  <a:pt x="296874" y="59051"/>
                  <a:pt x="293904" y="56274"/>
                </a:cubicBezTo>
                <a:cubicBezTo>
                  <a:pt x="294117" y="52948"/>
                  <a:pt x="293756" y="49598"/>
                  <a:pt x="292820" y="46223"/>
                </a:cubicBezTo>
                <a:cubicBezTo>
                  <a:pt x="291884" y="42847"/>
                  <a:pt x="290689" y="39797"/>
                  <a:pt x="289236" y="37071"/>
                </a:cubicBezTo>
                <a:cubicBezTo>
                  <a:pt x="286169" y="41772"/>
                  <a:pt x="282835" y="46239"/>
                  <a:pt x="279235" y="50473"/>
                </a:cubicBezTo>
                <a:cubicBezTo>
                  <a:pt x="275635" y="54707"/>
                  <a:pt x="271767" y="58507"/>
                  <a:pt x="267634" y="61875"/>
                </a:cubicBezTo>
                <a:lnTo>
                  <a:pt x="266300" y="60941"/>
                </a:lnTo>
                <a:cubicBezTo>
                  <a:pt x="269880" y="55430"/>
                  <a:pt x="273151" y="49057"/>
                  <a:pt x="276114" y="41823"/>
                </a:cubicBezTo>
                <a:cubicBezTo>
                  <a:pt x="279076" y="34588"/>
                  <a:pt x="281587" y="27287"/>
                  <a:pt x="283645" y="19919"/>
                </a:cubicBezTo>
                <a:cubicBezTo>
                  <a:pt x="285704" y="12551"/>
                  <a:pt x="287168" y="5911"/>
                  <a:pt x="28803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0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" panose="02020700000000000000" pitchFamily="18" charset="-122"/>
              <a:ea typeface="思源宋体 CN" panose="02020700000000000000" pitchFamily="18" charset="-122"/>
              <a:cs typeface="+mn-cs"/>
              <a:sym typeface="思源宋体 CN" panose="02020700000000000000" pitchFamily="18" charset="-122"/>
            </a:endParaRPr>
          </a:p>
        </p:txBody>
      </p:sp>
      <p:sp>
        <p:nvSpPr>
          <p:cNvPr id="33" name="文本框 32"/>
          <p:cNvSpPr txBox="1"/>
          <p:nvPr/>
        </p:nvSpPr>
        <p:spPr>
          <a:xfrm>
            <a:off x="1892516" y="584280"/>
            <a:ext cx="383848" cy="187323"/>
          </a:xfrm>
          <a:custGeom>
            <a:avLst/>
            <a:gdLst/>
            <a:ahLst/>
            <a:cxnLst/>
            <a:rect l="l" t="t" r="r" b="b"/>
            <a:pathLst>
              <a:path w="383848" h="187323">
                <a:moveTo>
                  <a:pt x="293837" y="50106"/>
                </a:moveTo>
                <a:lnTo>
                  <a:pt x="293837" y="94712"/>
                </a:lnTo>
                <a:lnTo>
                  <a:pt x="321135" y="94712"/>
                </a:lnTo>
                <a:lnTo>
                  <a:pt x="324541" y="50106"/>
                </a:lnTo>
                <a:close/>
                <a:moveTo>
                  <a:pt x="326941" y="7301"/>
                </a:moveTo>
                <a:cubicBezTo>
                  <a:pt x="343877" y="7929"/>
                  <a:pt x="356386" y="10673"/>
                  <a:pt x="364468" y="15533"/>
                </a:cubicBezTo>
                <a:cubicBezTo>
                  <a:pt x="372549" y="20393"/>
                  <a:pt x="377201" y="25700"/>
                  <a:pt x="378422" y="31454"/>
                </a:cubicBezTo>
                <a:cubicBezTo>
                  <a:pt x="379644" y="37208"/>
                  <a:pt x="378432" y="41739"/>
                  <a:pt x="374788" y="45049"/>
                </a:cubicBezTo>
                <a:cubicBezTo>
                  <a:pt x="371143" y="48359"/>
                  <a:pt x="366062" y="48778"/>
                  <a:pt x="359545" y="46306"/>
                </a:cubicBezTo>
                <a:cubicBezTo>
                  <a:pt x="355820" y="39438"/>
                  <a:pt x="350769" y="32621"/>
                  <a:pt x="344393" y="25853"/>
                </a:cubicBezTo>
                <a:cubicBezTo>
                  <a:pt x="338017" y="19086"/>
                  <a:pt x="331667" y="13368"/>
                  <a:pt x="325341" y="8701"/>
                </a:cubicBezTo>
                <a:close/>
                <a:moveTo>
                  <a:pt x="41205" y="900"/>
                </a:moveTo>
                <a:lnTo>
                  <a:pt x="75410" y="4100"/>
                </a:lnTo>
                <a:cubicBezTo>
                  <a:pt x="75268" y="5413"/>
                  <a:pt x="74651" y="6538"/>
                  <a:pt x="73559" y="7476"/>
                </a:cubicBezTo>
                <a:cubicBezTo>
                  <a:pt x="72467" y="8413"/>
                  <a:pt x="70551" y="9088"/>
                  <a:pt x="67809" y="9501"/>
                </a:cubicBezTo>
                <a:cubicBezTo>
                  <a:pt x="67033" y="18423"/>
                  <a:pt x="65983" y="27682"/>
                  <a:pt x="64658" y="37279"/>
                </a:cubicBezTo>
                <a:cubicBezTo>
                  <a:pt x="63333" y="46877"/>
                  <a:pt x="61583" y="56686"/>
                  <a:pt x="59408" y="66708"/>
                </a:cubicBezTo>
                <a:cubicBezTo>
                  <a:pt x="71168" y="73285"/>
                  <a:pt x="79163" y="80084"/>
                  <a:pt x="83392" y="87104"/>
                </a:cubicBezTo>
                <a:cubicBezTo>
                  <a:pt x="87620" y="94125"/>
                  <a:pt x="89227" y="100311"/>
                  <a:pt x="88211" y="105663"/>
                </a:cubicBezTo>
                <a:cubicBezTo>
                  <a:pt x="87195" y="111015"/>
                  <a:pt x="84701" y="114476"/>
                  <a:pt x="80729" y="116046"/>
                </a:cubicBezTo>
                <a:cubicBezTo>
                  <a:pt x="76757" y="117616"/>
                  <a:pt x="72450" y="116238"/>
                  <a:pt x="67809" y="111914"/>
                </a:cubicBezTo>
                <a:cubicBezTo>
                  <a:pt x="67917" y="105509"/>
                  <a:pt x="67000" y="98916"/>
                  <a:pt x="65058" y="92136"/>
                </a:cubicBezTo>
                <a:cubicBezTo>
                  <a:pt x="63116" y="85356"/>
                  <a:pt x="60699" y="79014"/>
                  <a:pt x="57807" y="73109"/>
                </a:cubicBezTo>
                <a:cubicBezTo>
                  <a:pt x="53586" y="90219"/>
                  <a:pt x="47177" y="106655"/>
                  <a:pt x="38580" y="122415"/>
                </a:cubicBezTo>
                <a:cubicBezTo>
                  <a:pt x="29983" y="138175"/>
                  <a:pt x="18123" y="152010"/>
                  <a:pt x="3000" y="163920"/>
                </a:cubicBezTo>
                <a:lnTo>
                  <a:pt x="1000" y="162320"/>
                </a:lnTo>
                <a:cubicBezTo>
                  <a:pt x="12079" y="147689"/>
                  <a:pt x="20547" y="131190"/>
                  <a:pt x="26403" y="112825"/>
                </a:cubicBezTo>
                <a:cubicBezTo>
                  <a:pt x="32260" y="94460"/>
                  <a:pt x="36238" y="75606"/>
                  <a:pt x="38338" y="56262"/>
                </a:cubicBezTo>
                <a:cubicBezTo>
                  <a:pt x="40438" y="36919"/>
                  <a:pt x="41394" y="18465"/>
                  <a:pt x="41205" y="900"/>
                </a:cubicBezTo>
                <a:close/>
                <a:moveTo>
                  <a:pt x="107214" y="700"/>
                </a:moveTo>
                <a:lnTo>
                  <a:pt x="139217" y="3500"/>
                </a:lnTo>
                <a:cubicBezTo>
                  <a:pt x="138967" y="4909"/>
                  <a:pt x="138317" y="6092"/>
                  <a:pt x="137267" y="7051"/>
                </a:cubicBezTo>
                <a:cubicBezTo>
                  <a:pt x="136217" y="8009"/>
                  <a:pt x="134467" y="8693"/>
                  <a:pt x="132017" y="9101"/>
                </a:cubicBezTo>
                <a:cubicBezTo>
                  <a:pt x="131837" y="15793"/>
                  <a:pt x="131646" y="22411"/>
                  <a:pt x="131442" y="28953"/>
                </a:cubicBezTo>
                <a:cubicBezTo>
                  <a:pt x="131237" y="35496"/>
                  <a:pt x="130896" y="42013"/>
                  <a:pt x="130416" y="48506"/>
                </a:cubicBezTo>
                <a:cubicBezTo>
                  <a:pt x="133117" y="67058"/>
                  <a:pt x="138617" y="83360"/>
                  <a:pt x="146918" y="97412"/>
                </a:cubicBezTo>
                <a:cubicBezTo>
                  <a:pt x="155219" y="111464"/>
                  <a:pt x="167521" y="122965"/>
                  <a:pt x="183823" y="131916"/>
                </a:cubicBezTo>
                <a:lnTo>
                  <a:pt x="183423" y="134317"/>
                </a:lnTo>
                <a:cubicBezTo>
                  <a:pt x="178502" y="135396"/>
                  <a:pt x="174493" y="137588"/>
                  <a:pt x="171397" y="140892"/>
                </a:cubicBezTo>
                <a:cubicBezTo>
                  <a:pt x="168300" y="144197"/>
                  <a:pt x="166242" y="148739"/>
                  <a:pt x="165221" y="154519"/>
                </a:cubicBezTo>
                <a:cubicBezTo>
                  <a:pt x="167946" y="156624"/>
                  <a:pt x="171146" y="159216"/>
                  <a:pt x="174822" y="162295"/>
                </a:cubicBezTo>
                <a:cubicBezTo>
                  <a:pt x="178497" y="165375"/>
                  <a:pt x="181898" y="168317"/>
                  <a:pt x="185023" y="171121"/>
                </a:cubicBezTo>
                <a:cubicBezTo>
                  <a:pt x="184790" y="172217"/>
                  <a:pt x="184156" y="173026"/>
                  <a:pt x="183123" y="173547"/>
                </a:cubicBezTo>
                <a:cubicBezTo>
                  <a:pt x="182090" y="174067"/>
                  <a:pt x="180856" y="174326"/>
                  <a:pt x="179423" y="174322"/>
                </a:cubicBezTo>
                <a:lnTo>
                  <a:pt x="1600" y="174322"/>
                </a:lnTo>
                <a:lnTo>
                  <a:pt x="0" y="168721"/>
                </a:lnTo>
                <a:lnTo>
                  <a:pt x="146818" y="168721"/>
                </a:lnTo>
                <a:lnTo>
                  <a:pt x="160020" y="151119"/>
                </a:lnTo>
                <a:cubicBezTo>
                  <a:pt x="150723" y="141559"/>
                  <a:pt x="143564" y="129724"/>
                  <a:pt x="138542" y="115614"/>
                </a:cubicBezTo>
                <a:cubicBezTo>
                  <a:pt x="133521" y="101504"/>
                  <a:pt x="130012" y="86069"/>
                  <a:pt x="128016" y="69308"/>
                </a:cubicBezTo>
                <a:cubicBezTo>
                  <a:pt x="126091" y="81874"/>
                  <a:pt x="122540" y="93925"/>
                  <a:pt x="117363" y="105461"/>
                </a:cubicBezTo>
                <a:cubicBezTo>
                  <a:pt x="112186" y="116997"/>
                  <a:pt x="104530" y="127833"/>
                  <a:pt x="94397" y="137969"/>
                </a:cubicBezTo>
                <a:cubicBezTo>
                  <a:pt x="84264" y="148105"/>
                  <a:pt x="70800" y="157355"/>
                  <a:pt x="54007" y="165721"/>
                </a:cubicBezTo>
                <a:lnTo>
                  <a:pt x="51807" y="162720"/>
                </a:lnTo>
                <a:cubicBezTo>
                  <a:pt x="65995" y="151505"/>
                  <a:pt x="76935" y="139644"/>
                  <a:pt x="84626" y="127138"/>
                </a:cubicBezTo>
                <a:cubicBezTo>
                  <a:pt x="92317" y="114631"/>
                  <a:pt x="97738" y="101564"/>
                  <a:pt x="100888" y="87936"/>
                </a:cubicBezTo>
                <a:cubicBezTo>
                  <a:pt x="104038" y="74308"/>
                  <a:pt x="105895" y="60203"/>
                  <a:pt x="106460" y="45621"/>
                </a:cubicBezTo>
                <a:cubicBezTo>
                  <a:pt x="107025" y="31040"/>
                  <a:pt x="107277" y="16066"/>
                  <a:pt x="107214" y="700"/>
                </a:cubicBezTo>
                <a:close/>
                <a:moveTo>
                  <a:pt x="268834" y="0"/>
                </a:moveTo>
                <a:lnTo>
                  <a:pt x="300461" y="3023"/>
                </a:lnTo>
                <a:cubicBezTo>
                  <a:pt x="300310" y="4359"/>
                  <a:pt x="299758" y="5493"/>
                  <a:pt x="298805" y="6423"/>
                </a:cubicBezTo>
                <a:cubicBezTo>
                  <a:pt x="297851" y="7353"/>
                  <a:pt x="296195" y="7979"/>
                  <a:pt x="293837" y="8301"/>
                </a:cubicBezTo>
                <a:lnTo>
                  <a:pt x="293837" y="44505"/>
                </a:lnTo>
                <a:lnTo>
                  <a:pt x="322941" y="44505"/>
                </a:lnTo>
                <a:lnTo>
                  <a:pt x="332342" y="33504"/>
                </a:lnTo>
                <a:lnTo>
                  <a:pt x="354945" y="50306"/>
                </a:lnTo>
                <a:cubicBezTo>
                  <a:pt x="354278" y="51094"/>
                  <a:pt x="353411" y="51719"/>
                  <a:pt x="352344" y="52181"/>
                </a:cubicBezTo>
                <a:cubicBezTo>
                  <a:pt x="351277" y="52644"/>
                  <a:pt x="349811" y="53019"/>
                  <a:pt x="347944" y="53306"/>
                </a:cubicBezTo>
                <a:lnTo>
                  <a:pt x="344943" y="94712"/>
                </a:lnTo>
                <a:lnTo>
                  <a:pt x="349744" y="94712"/>
                </a:lnTo>
                <a:lnTo>
                  <a:pt x="362145" y="82910"/>
                </a:lnTo>
                <a:lnTo>
                  <a:pt x="383848" y="100912"/>
                </a:lnTo>
                <a:cubicBezTo>
                  <a:pt x="383161" y="101729"/>
                  <a:pt x="382185" y="102446"/>
                  <a:pt x="380923" y="103063"/>
                </a:cubicBezTo>
                <a:cubicBezTo>
                  <a:pt x="379660" y="103679"/>
                  <a:pt x="378035" y="104096"/>
                  <a:pt x="376047" y="104313"/>
                </a:cubicBezTo>
                <a:cubicBezTo>
                  <a:pt x="375255" y="122969"/>
                  <a:pt x="373789" y="137363"/>
                  <a:pt x="371647" y="147493"/>
                </a:cubicBezTo>
                <a:cubicBezTo>
                  <a:pt x="369505" y="157624"/>
                  <a:pt x="366038" y="164366"/>
                  <a:pt x="361245" y="167721"/>
                </a:cubicBezTo>
                <a:cubicBezTo>
                  <a:pt x="358302" y="170025"/>
                  <a:pt x="354757" y="171767"/>
                  <a:pt x="350611" y="172946"/>
                </a:cubicBezTo>
                <a:cubicBezTo>
                  <a:pt x="346465" y="174126"/>
                  <a:pt x="341375" y="174717"/>
                  <a:pt x="335342" y="174722"/>
                </a:cubicBezTo>
                <a:cubicBezTo>
                  <a:pt x="335475" y="171205"/>
                  <a:pt x="335259" y="168088"/>
                  <a:pt x="334692" y="165370"/>
                </a:cubicBezTo>
                <a:cubicBezTo>
                  <a:pt x="334125" y="162653"/>
                  <a:pt x="333008" y="160437"/>
                  <a:pt x="331342" y="158720"/>
                </a:cubicBezTo>
                <a:cubicBezTo>
                  <a:pt x="329492" y="156990"/>
                  <a:pt x="326839" y="155398"/>
                  <a:pt x="323382" y="153944"/>
                </a:cubicBezTo>
                <a:cubicBezTo>
                  <a:pt x="319926" y="152490"/>
                  <a:pt x="315966" y="151348"/>
                  <a:pt x="311500" y="150519"/>
                </a:cubicBezTo>
                <a:lnTo>
                  <a:pt x="311701" y="148118"/>
                </a:lnTo>
                <a:cubicBezTo>
                  <a:pt x="316241" y="148439"/>
                  <a:pt x="321201" y="148748"/>
                  <a:pt x="326583" y="149043"/>
                </a:cubicBezTo>
                <a:cubicBezTo>
                  <a:pt x="331964" y="149339"/>
                  <a:pt x="335817" y="149498"/>
                  <a:pt x="338142" y="149519"/>
                </a:cubicBezTo>
                <a:cubicBezTo>
                  <a:pt x="339713" y="149527"/>
                  <a:pt x="340972" y="149410"/>
                  <a:pt x="341918" y="149168"/>
                </a:cubicBezTo>
                <a:cubicBezTo>
                  <a:pt x="342864" y="148927"/>
                  <a:pt x="343672" y="148510"/>
                  <a:pt x="344343" y="147918"/>
                </a:cubicBezTo>
                <a:cubicBezTo>
                  <a:pt x="346299" y="146081"/>
                  <a:pt x="347831" y="141155"/>
                  <a:pt x="348939" y="133141"/>
                </a:cubicBezTo>
                <a:cubicBezTo>
                  <a:pt x="350046" y="125128"/>
                  <a:pt x="350881" y="114252"/>
                  <a:pt x="351444" y="100512"/>
                </a:cubicBezTo>
                <a:lnTo>
                  <a:pt x="293837" y="100512"/>
                </a:lnTo>
                <a:lnTo>
                  <a:pt x="293837" y="178322"/>
                </a:lnTo>
                <a:cubicBezTo>
                  <a:pt x="293570" y="179835"/>
                  <a:pt x="291353" y="181660"/>
                  <a:pt x="287186" y="183798"/>
                </a:cubicBezTo>
                <a:cubicBezTo>
                  <a:pt x="283019" y="185936"/>
                  <a:pt x="278502" y="187111"/>
                  <a:pt x="273634" y="187323"/>
                </a:cubicBezTo>
                <a:lnTo>
                  <a:pt x="268834" y="187323"/>
                </a:lnTo>
                <a:lnTo>
                  <a:pt x="268834" y="100512"/>
                </a:lnTo>
                <a:lnTo>
                  <a:pt x="204026" y="100512"/>
                </a:lnTo>
                <a:lnTo>
                  <a:pt x="202225" y="94712"/>
                </a:lnTo>
                <a:lnTo>
                  <a:pt x="268834" y="94712"/>
                </a:lnTo>
                <a:lnTo>
                  <a:pt x="268834" y="50106"/>
                </a:lnTo>
                <a:lnTo>
                  <a:pt x="218627" y="50106"/>
                </a:lnTo>
                <a:lnTo>
                  <a:pt x="216827" y="44505"/>
                </a:lnTo>
                <a:lnTo>
                  <a:pt x="268834" y="4450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思源宋体 CN" panose="02020700000000000000" pitchFamily="18" charset="-122"/>
              <a:ea typeface="思源宋体 CN" panose="02020700000000000000" pitchFamily="18" charset="-122"/>
              <a:cs typeface="+mn-cs"/>
              <a:sym typeface="思源宋体 CN" panose="02020700000000000000" pitchFamily="18" charset="-122"/>
            </a:endParaRPr>
          </a:p>
        </p:txBody>
      </p:sp>
      <p:sp>
        <p:nvSpPr>
          <p:cNvPr id="20" name="文本框 7"/>
          <p:cNvSpPr txBox="1">
            <a:spLocks noChangeArrowheads="1"/>
          </p:cNvSpPr>
          <p:nvPr/>
        </p:nvSpPr>
        <p:spPr bwMode="auto">
          <a:xfrm>
            <a:off x="2927648" y="3400425"/>
            <a:ext cx="590520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algn="dist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</a:rPr>
              <a:t>第</a:t>
            </a:r>
            <a:r>
              <a: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</a:rPr>
              <a:t>2</a:t>
            </a:r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</a:rPr>
              <a:t>课时  连通器与液体压强的应用</a:t>
            </a: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1" name="文本框 1"/>
          <p:cNvSpPr txBox="1">
            <a:spLocks noChangeArrowheads="1"/>
          </p:cNvSpPr>
          <p:nvPr/>
        </p:nvSpPr>
        <p:spPr bwMode="auto">
          <a:xfrm>
            <a:off x="709091" y="1992314"/>
            <a:ext cx="1059194" cy="3077786"/>
          </a:xfrm>
          <a:prstGeom prst="roundRect">
            <a:avLst/>
          </a:prstGeom>
          <a:solidFill>
            <a:srgbClr val="008080"/>
          </a:solidFill>
          <a:ln>
            <a:noFill/>
          </a:ln>
        </p:spPr>
        <p:txBody>
          <a:bodyPr wrap="square" lIns="72000" tIns="0" rIns="0" bIns="36000">
            <a:spAutoFit/>
          </a:bodyPr>
          <a:lstStyle/>
          <a:p>
            <a:r>
              <a:rPr lang="zh-CN" altLang="en-US" sz="32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连通器与液体压强的应用</a:t>
            </a:r>
          </a:p>
        </p:txBody>
      </p:sp>
      <p:sp>
        <p:nvSpPr>
          <p:cNvPr id="12292" name="文本框 2"/>
          <p:cNvSpPr txBox="1">
            <a:spLocks noChangeArrowheads="1"/>
          </p:cNvSpPr>
          <p:nvPr/>
        </p:nvSpPr>
        <p:spPr bwMode="auto">
          <a:xfrm>
            <a:off x="2495600" y="1992314"/>
            <a:ext cx="1059193" cy="52322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9525">
            <a:solidFill>
              <a:schemeClr val="accent4">
                <a:lumMod val="60000"/>
                <a:lumOff val="40000"/>
              </a:schemeClr>
            </a:solidFill>
            <a:miter lim="800000"/>
          </a:ln>
        </p:spPr>
        <p:txBody>
          <a:bodyPr wrap="square">
            <a:spAutoFit/>
          </a:bodyPr>
          <a:lstStyle/>
          <a:p>
            <a:pPr algn="ctr"/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定义</a:t>
            </a:r>
          </a:p>
        </p:txBody>
      </p:sp>
      <p:sp>
        <p:nvSpPr>
          <p:cNvPr id="12293" name="文本框 3"/>
          <p:cNvSpPr txBox="1">
            <a:spLocks noChangeArrowheads="1"/>
          </p:cNvSpPr>
          <p:nvPr/>
        </p:nvSpPr>
        <p:spPr bwMode="auto">
          <a:xfrm>
            <a:off x="2483396" y="3128537"/>
            <a:ext cx="1083599" cy="52322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9525">
            <a:solidFill>
              <a:schemeClr val="accent4">
                <a:lumMod val="60000"/>
                <a:lumOff val="40000"/>
              </a:schemeClr>
            </a:solidFill>
            <a:miter lim="800000"/>
          </a:ln>
        </p:spPr>
        <p:txBody>
          <a:bodyPr wrap="square">
            <a:spAutoFit/>
          </a:bodyPr>
          <a:lstStyle/>
          <a:p>
            <a:pPr algn="ctr"/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特点</a:t>
            </a:r>
          </a:p>
        </p:txBody>
      </p:sp>
      <p:sp>
        <p:nvSpPr>
          <p:cNvPr id="12294" name="文本框 4"/>
          <p:cNvSpPr txBox="1">
            <a:spLocks noChangeArrowheads="1"/>
          </p:cNvSpPr>
          <p:nvPr/>
        </p:nvSpPr>
        <p:spPr bwMode="auto">
          <a:xfrm>
            <a:off x="4367807" y="4293096"/>
            <a:ext cx="7111619" cy="1308884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茶壶、排水管的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U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形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“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反水弯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”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、锅炉水位计、船闸等。</a:t>
            </a:r>
          </a:p>
        </p:txBody>
      </p:sp>
      <p:sp>
        <p:nvSpPr>
          <p:cNvPr id="12295" name="文本框 8"/>
          <p:cNvSpPr txBox="1">
            <a:spLocks noChangeArrowheads="1"/>
          </p:cNvSpPr>
          <p:nvPr/>
        </p:nvSpPr>
        <p:spPr bwMode="auto">
          <a:xfrm>
            <a:off x="4339168" y="2708920"/>
            <a:ext cx="7112000" cy="1308884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连通器里装同种液体且不流动时，连通器各部分中的液面总是相平的。</a:t>
            </a:r>
          </a:p>
        </p:txBody>
      </p:sp>
      <p:sp>
        <p:nvSpPr>
          <p:cNvPr id="15" name="左箭头 14"/>
          <p:cNvSpPr/>
          <p:nvPr/>
        </p:nvSpPr>
        <p:spPr>
          <a:xfrm flipH="1">
            <a:off x="3719736" y="2087564"/>
            <a:ext cx="480483" cy="287337"/>
          </a:xfrm>
          <a:prstGeom prst="leftArrow">
            <a:avLst/>
          </a:prstGeom>
          <a:solidFill>
            <a:srgbClr val="F4B183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buFont typeface="Arial" panose="020B0604020202020204" pitchFamily="34" charset="0"/>
              <a:buNone/>
              <a:defRPr/>
            </a:pPr>
            <a:endParaRPr lang="zh-CN" altLang="en-US" noProof="1">
              <a:ea typeface="微软雅黑" panose="020B0503020204020204" pitchFamily="34" charset="-122"/>
            </a:endParaRPr>
          </a:p>
        </p:txBody>
      </p:sp>
      <p:sp>
        <p:nvSpPr>
          <p:cNvPr id="19" name="左箭头 18"/>
          <p:cNvSpPr/>
          <p:nvPr/>
        </p:nvSpPr>
        <p:spPr>
          <a:xfrm flipH="1">
            <a:off x="3719736" y="3246478"/>
            <a:ext cx="480484" cy="287338"/>
          </a:xfrm>
          <a:prstGeom prst="leftArrow">
            <a:avLst/>
          </a:prstGeom>
          <a:solidFill>
            <a:srgbClr val="F4B183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buFont typeface="Arial" panose="020B0604020202020204" pitchFamily="34" charset="0"/>
              <a:buNone/>
              <a:defRPr/>
            </a:pPr>
            <a:endParaRPr lang="zh-CN" altLang="en-US" noProof="1">
              <a:ea typeface="微软雅黑" panose="020B0503020204020204" pitchFamily="34" charset="-122"/>
            </a:endParaRPr>
          </a:p>
        </p:txBody>
      </p:sp>
      <p:sp>
        <p:nvSpPr>
          <p:cNvPr id="12299" name="文本框 2"/>
          <p:cNvSpPr txBox="1">
            <a:spLocks noChangeArrowheads="1"/>
          </p:cNvSpPr>
          <p:nvPr/>
        </p:nvSpPr>
        <p:spPr bwMode="auto">
          <a:xfrm>
            <a:off x="4296834" y="1992314"/>
            <a:ext cx="7154333" cy="52322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wrap="square">
            <a:spAutoFit/>
          </a:bodyPr>
          <a:lstStyle/>
          <a:p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上端开口、下端连通的容器叫做连通器</a:t>
            </a:r>
          </a:p>
        </p:txBody>
      </p:sp>
      <p:sp>
        <p:nvSpPr>
          <p:cNvPr id="12300" name="文本框 3"/>
          <p:cNvSpPr txBox="1">
            <a:spLocks noChangeArrowheads="1"/>
          </p:cNvSpPr>
          <p:nvPr/>
        </p:nvSpPr>
        <p:spPr bwMode="auto">
          <a:xfrm>
            <a:off x="2497673" y="4685583"/>
            <a:ext cx="1023411" cy="52322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9525">
            <a:solidFill>
              <a:schemeClr val="accent4">
                <a:lumMod val="60000"/>
                <a:lumOff val="40000"/>
              </a:schemeClr>
            </a:solidFill>
            <a:miter lim="800000"/>
          </a:ln>
        </p:spPr>
        <p:txBody>
          <a:bodyPr wrap="square">
            <a:spAutoFit/>
          </a:bodyPr>
          <a:lstStyle/>
          <a:p>
            <a:pPr algn="ctr"/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应用</a:t>
            </a:r>
          </a:p>
        </p:txBody>
      </p:sp>
      <p:sp>
        <p:nvSpPr>
          <p:cNvPr id="4" name="左箭头 3"/>
          <p:cNvSpPr/>
          <p:nvPr/>
        </p:nvSpPr>
        <p:spPr>
          <a:xfrm flipH="1">
            <a:off x="3704203" y="4816663"/>
            <a:ext cx="480484" cy="287338"/>
          </a:xfrm>
          <a:prstGeom prst="leftArrow">
            <a:avLst/>
          </a:prstGeom>
          <a:solidFill>
            <a:srgbClr val="F4B183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buFont typeface="Arial" panose="020B0604020202020204" pitchFamily="34" charset="0"/>
              <a:buNone/>
              <a:defRPr/>
            </a:pPr>
            <a:endParaRPr lang="zh-CN" altLang="en-US" noProof="1">
              <a:ea typeface="微软雅黑" panose="020B0503020204020204" pitchFamily="34" charset="-122"/>
            </a:endParaRPr>
          </a:p>
        </p:txBody>
      </p:sp>
      <p:grpSp>
        <p:nvGrpSpPr>
          <p:cNvPr id="14" name="组合 9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16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18" name="矩形 17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20" name="矩形 19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7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课堂小结</a:t>
              </a:r>
            </a:p>
          </p:txBody>
        </p:sp>
      </p:grpSp>
      <p:grpSp>
        <p:nvGrpSpPr>
          <p:cNvPr id="21" name="组合 24"/>
          <p:cNvGrpSpPr/>
          <p:nvPr/>
        </p:nvGrpSpPr>
        <p:grpSpPr>
          <a:xfrm>
            <a:off x="1775520" y="2288554"/>
            <a:ext cx="695494" cy="2671778"/>
            <a:chOff x="1775520" y="2156166"/>
            <a:chExt cx="695494" cy="2364582"/>
          </a:xfrm>
        </p:grpSpPr>
        <p:cxnSp>
          <p:nvCxnSpPr>
            <p:cNvPr id="22" name="直接连接符 21"/>
            <p:cNvCxnSpPr/>
            <p:nvPr/>
          </p:nvCxnSpPr>
          <p:spPr>
            <a:xfrm>
              <a:off x="1775520" y="3417803"/>
              <a:ext cx="335494" cy="11197"/>
            </a:xfrm>
            <a:prstGeom prst="line">
              <a:avLst/>
            </a:prstGeom>
            <a:ln w="28575"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直接连接符 22"/>
            <p:cNvCxnSpPr/>
            <p:nvPr/>
          </p:nvCxnSpPr>
          <p:spPr>
            <a:xfrm>
              <a:off x="2111014" y="4509120"/>
              <a:ext cx="360000" cy="0"/>
            </a:xfrm>
            <a:prstGeom prst="line">
              <a:avLst/>
            </a:prstGeom>
            <a:ln w="28575"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直接连接符 23"/>
            <p:cNvCxnSpPr/>
            <p:nvPr/>
          </p:nvCxnSpPr>
          <p:spPr>
            <a:xfrm>
              <a:off x="2111014" y="2160560"/>
              <a:ext cx="360000" cy="0"/>
            </a:xfrm>
            <a:prstGeom prst="line">
              <a:avLst/>
            </a:prstGeom>
            <a:ln w="28575"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直接连接符 24"/>
            <p:cNvCxnSpPr/>
            <p:nvPr/>
          </p:nvCxnSpPr>
          <p:spPr>
            <a:xfrm>
              <a:off x="2111014" y="2156166"/>
              <a:ext cx="0" cy="2364582"/>
            </a:xfrm>
            <a:prstGeom prst="line">
              <a:avLst/>
            </a:prstGeom>
            <a:ln w="28575"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 23">
            <a:extLst>
              <a:ext uri="{FF2B5EF4-FFF2-40B4-BE49-F238E27FC236}">
                <a16:creationId xmlns:a16="http://schemas.microsoft.com/office/drawing/2014/main" id="{21162029-9730-4296-9425-894032B4B864}"/>
              </a:ext>
            </a:extLst>
          </p:cNvPr>
          <p:cNvSpPr/>
          <p:nvPr/>
        </p:nvSpPr>
        <p:spPr bwMode="auto">
          <a:xfrm rot="-1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" name="Freeform 23">
            <a:extLst>
              <a:ext uri="{FF2B5EF4-FFF2-40B4-BE49-F238E27FC236}">
                <a16:creationId xmlns:a16="http://schemas.microsoft.com/office/drawing/2014/main" id="{9EAF0E72-A0FF-4C8B-8257-9C37B610B822}"/>
              </a:ext>
            </a:extLst>
          </p:cNvPr>
          <p:cNvSpPr/>
          <p:nvPr/>
        </p:nvSpPr>
        <p:spPr bwMode="auto">
          <a:xfrm rot="-1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4" name="Freeform 23">
            <a:extLst>
              <a:ext uri="{FF2B5EF4-FFF2-40B4-BE49-F238E27FC236}">
                <a16:creationId xmlns:a16="http://schemas.microsoft.com/office/drawing/2014/main" id="{651A5BE7-0635-48EC-8341-FB291712E1B5}"/>
              </a:ext>
            </a:extLst>
          </p:cNvPr>
          <p:cNvSpPr/>
          <p:nvPr/>
        </p:nvSpPr>
        <p:spPr bwMode="auto">
          <a:xfrm rot="-1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5" name="Freeform 23">
            <a:extLst>
              <a:ext uri="{FF2B5EF4-FFF2-40B4-BE49-F238E27FC236}">
                <a16:creationId xmlns:a16="http://schemas.microsoft.com/office/drawing/2014/main" id="{DBB22384-D953-471B-992D-134D8B2CADAA}"/>
              </a:ext>
            </a:extLst>
          </p:cNvPr>
          <p:cNvSpPr/>
          <p:nvPr/>
        </p:nvSpPr>
        <p:spPr bwMode="auto">
          <a:xfrm rot="-1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6" name="Freeform 23">
            <a:extLst>
              <a:ext uri="{FF2B5EF4-FFF2-40B4-BE49-F238E27FC236}">
                <a16:creationId xmlns:a16="http://schemas.microsoft.com/office/drawing/2014/main" id="{DA44A615-5DD8-4DEF-AE8D-C4FD3DCADEA4}"/>
              </a:ext>
            </a:extLst>
          </p:cNvPr>
          <p:cNvSpPr/>
          <p:nvPr/>
        </p:nvSpPr>
        <p:spPr bwMode="auto">
          <a:xfrm rot="-1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7" name="Freeform 23">
            <a:extLst>
              <a:ext uri="{FF2B5EF4-FFF2-40B4-BE49-F238E27FC236}">
                <a16:creationId xmlns:a16="http://schemas.microsoft.com/office/drawing/2014/main" id="{6C7C8EB1-03AE-4EA8-903D-A2F78CD02219}"/>
              </a:ext>
            </a:extLst>
          </p:cNvPr>
          <p:cNvSpPr/>
          <p:nvPr/>
        </p:nvSpPr>
        <p:spPr bwMode="auto">
          <a:xfrm rot="-1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8" name="Freeform 23">
            <a:extLst>
              <a:ext uri="{FF2B5EF4-FFF2-40B4-BE49-F238E27FC236}">
                <a16:creationId xmlns:a16="http://schemas.microsoft.com/office/drawing/2014/main" id="{A65AB2FF-5128-4842-8B59-8561F91C4AD4}"/>
              </a:ext>
            </a:extLst>
          </p:cNvPr>
          <p:cNvSpPr/>
          <p:nvPr/>
        </p:nvSpPr>
        <p:spPr bwMode="auto">
          <a:xfrm rot="-1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9" name="Freeform 23">
            <a:extLst>
              <a:ext uri="{FF2B5EF4-FFF2-40B4-BE49-F238E27FC236}">
                <a16:creationId xmlns:a16="http://schemas.microsoft.com/office/drawing/2014/main" id="{B3736727-AD01-4300-86D8-DCD32D83ED94}"/>
              </a:ext>
            </a:extLst>
          </p:cNvPr>
          <p:cNvSpPr/>
          <p:nvPr/>
        </p:nvSpPr>
        <p:spPr bwMode="auto">
          <a:xfrm rot="-1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0" name="Freeform 23">
            <a:extLst>
              <a:ext uri="{FF2B5EF4-FFF2-40B4-BE49-F238E27FC236}">
                <a16:creationId xmlns:a16="http://schemas.microsoft.com/office/drawing/2014/main" id="{3694E0F9-AA5E-4079-BA46-0EE36AA1DDAC}"/>
              </a:ext>
            </a:extLst>
          </p:cNvPr>
          <p:cNvSpPr/>
          <p:nvPr/>
        </p:nvSpPr>
        <p:spPr bwMode="auto">
          <a:xfrm rot="-1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162B5AC6-C44F-476C-B4C6-8BF849A82275}"/>
              </a:ext>
            </a:extLst>
          </p:cNvPr>
          <p:cNvSpPr/>
          <p:nvPr/>
        </p:nvSpPr>
        <p:spPr bwMode="auto">
          <a:xfrm rot="-1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id="{D078C329-566F-4893-8104-63E84038F188}"/>
              </a:ext>
            </a:extLst>
          </p:cNvPr>
          <p:cNvSpPr/>
          <p:nvPr/>
        </p:nvSpPr>
        <p:spPr bwMode="auto">
          <a:xfrm rot="-1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1762A890-3FF9-4176-898B-7B8EB7BE762C}"/>
              </a:ext>
            </a:extLst>
          </p:cNvPr>
          <p:cNvSpPr/>
          <p:nvPr/>
        </p:nvSpPr>
        <p:spPr bwMode="auto">
          <a:xfrm rot="-1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37B5E8FE-62E5-43FE-BFB8-EEDC89A32B87}"/>
              </a:ext>
            </a:extLst>
          </p:cNvPr>
          <p:cNvSpPr/>
          <p:nvPr/>
        </p:nvSpPr>
        <p:spPr bwMode="auto">
          <a:xfrm rot="-1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id="{66B99BF0-5107-4B34-B4A8-E68FBA50B414}"/>
              </a:ext>
            </a:extLst>
          </p:cNvPr>
          <p:cNvSpPr/>
          <p:nvPr/>
        </p:nvSpPr>
        <p:spPr bwMode="auto">
          <a:xfrm rot="-1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85DE2F1F-BCD6-411B-9024-35649D94A13F}"/>
              </a:ext>
            </a:extLst>
          </p:cNvPr>
          <p:cNvSpPr/>
          <p:nvPr/>
        </p:nvSpPr>
        <p:spPr bwMode="auto">
          <a:xfrm rot="-1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id="{09BAEAE1-3A48-40ED-81A5-448B106A43F3}"/>
              </a:ext>
            </a:extLst>
          </p:cNvPr>
          <p:cNvSpPr/>
          <p:nvPr/>
        </p:nvSpPr>
        <p:spPr bwMode="auto">
          <a:xfrm rot="-1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AB65AF97-9541-4ED5-A192-B6B265E2E573}"/>
              </a:ext>
            </a:extLst>
          </p:cNvPr>
          <p:cNvSpPr/>
          <p:nvPr/>
        </p:nvSpPr>
        <p:spPr bwMode="auto">
          <a:xfrm rot="-1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id="{9BF02F1F-7B2F-40DE-92BD-3FBA830AA52B}"/>
              </a:ext>
            </a:extLst>
          </p:cNvPr>
          <p:cNvSpPr/>
          <p:nvPr/>
        </p:nvSpPr>
        <p:spPr bwMode="auto">
          <a:xfrm rot="-1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3D77FBDC-AC17-46D6-B4CD-4F4D6DAC9228}"/>
              </a:ext>
            </a:extLst>
          </p:cNvPr>
          <p:cNvSpPr/>
          <p:nvPr/>
        </p:nvSpPr>
        <p:spPr bwMode="auto">
          <a:xfrm rot="-1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DA8C192F-56F2-44AC-BDDE-ED11297C34A3}"/>
              </a:ext>
            </a:extLst>
          </p:cNvPr>
          <p:cNvSpPr/>
          <p:nvPr/>
        </p:nvSpPr>
        <p:spPr bwMode="auto">
          <a:xfrm rot="-1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1A02FC73-7783-4D1A-83BE-BD43B50BCF7A}"/>
              </a:ext>
            </a:extLst>
          </p:cNvPr>
          <p:cNvSpPr/>
          <p:nvPr/>
        </p:nvSpPr>
        <p:spPr bwMode="auto">
          <a:xfrm rot="-1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AD7D8171-CA97-4F01-9419-5E8E9CE5425D}"/>
              </a:ext>
            </a:extLst>
          </p:cNvPr>
          <p:cNvSpPr/>
          <p:nvPr/>
        </p:nvSpPr>
        <p:spPr bwMode="auto">
          <a:xfrm rot="-1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001EFAE4-F6AC-463C-A874-D3995164AC83}"/>
              </a:ext>
            </a:extLst>
          </p:cNvPr>
          <p:cNvSpPr/>
          <p:nvPr/>
        </p:nvSpPr>
        <p:spPr bwMode="auto">
          <a:xfrm rot="-1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3D322457-57D3-4F25-871F-2E9DDB88C7FF}"/>
              </a:ext>
            </a:extLst>
          </p:cNvPr>
          <p:cNvSpPr/>
          <p:nvPr/>
        </p:nvSpPr>
        <p:spPr bwMode="auto">
          <a:xfrm rot="-1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FA782E04-7D20-42A6-8BB7-337BB5841F17}"/>
              </a:ext>
            </a:extLst>
          </p:cNvPr>
          <p:cNvSpPr/>
          <p:nvPr/>
        </p:nvSpPr>
        <p:spPr bwMode="auto">
          <a:xfrm rot="-1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E84E90AC-EB99-4CD2-8249-78B8104C6BAA}"/>
              </a:ext>
            </a:extLst>
          </p:cNvPr>
          <p:cNvSpPr/>
          <p:nvPr/>
        </p:nvSpPr>
        <p:spPr bwMode="auto">
          <a:xfrm rot="-1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1130C738-7DCA-45FF-A28E-BA719840D780}"/>
              </a:ext>
            </a:extLst>
          </p:cNvPr>
          <p:cNvSpPr/>
          <p:nvPr/>
        </p:nvSpPr>
        <p:spPr bwMode="auto">
          <a:xfrm rot="-1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0B8C68CE-09CC-4A93-A13A-E9DB08C9F743}"/>
              </a:ext>
            </a:extLst>
          </p:cNvPr>
          <p:cNvSpPr/>
          <p:nvPr/>
        </p:nvSpPr>
        <p:spPr bwMode="auto">
          <a:xfrm rot="-1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66D05D1D-0C50-430A-9A49-0675D2650739}"/>
              </a:ext>
            </a:extLst>
          </p:cNvPr>
          <p:cNvSpPr/>
          <p:nvPr/>
        </p:nvSpPr>
        <p:spPr bwMode="auto">
          <a:xfrm rot="-1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7949BEA4-EA57-4AA2-AE23-2A2999F829A9}"/>
              </a:ext>
            </a:extLst>
          </p:cNvPr>
          <p:cNvSpPr/>
          <p:nvPr/>
        </p:nvSpPr>
        <p:spPr bwMode="auto">
          <a:xfrm rot="-1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4B44A134-00E3-4709-8872-CC651D7A84FF}"/>
              </a:ext>
            </a:extLst>
          </p:cNvPr>
          <p:cNvSpPr/>
          <p:nvPr/>
        </p:nvSpPr>
        <p:spPr bwMode="auto">
          <a:xfrm rot="-1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B5486DFB-EA15-4751-AFBB-72DABCB406CC}"/>
              </a:ext>
            </a:extLst>
          </p:cNvPr>
          <p:cNvSpPr/>
          <p:nvPr/>
        </p:nvSpPr>
        <p:spPr bwMode="auto">
          <a:xfrm rot="-1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D45EBEC2-8BFF-446E-9CCF-6034098A4B4B}"/>
              </a:ext>
            </a:extLst>
          </p:cNvPr>
          <p:cNvSpPr/>
          <p:nvPr/>
        </p:nvSpPr>
        <p:spPr bwMode="auto">
          <a:xfrm rot="-1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8331F9D1-39DE-4432-B50F-AD99A6A40DDC}"/>
              </a:ext>
            </a:extLst>
          </p:cNvPr>
          <p:cNvSpPr/>
          <p:nvPr/>
        </p:nvSpPr>
        <p:spPr bwMode="auto">
          <a:xfrm rot="-1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0A31548A-5BBF-44D2-91F0-DF2B374FB293}"/>
              </a:ext>
            </a:extLst>
          </p:cNvPr>
          <p:cNvSpPr/>
          <p:nvPr/>
        </p:nvSpPr>
        <p:spPr bwMode="auto">
          <a:xfrm rot="-1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CEAF94B6-B182-4458-BF6C-6A6F3A599A6A}"/>
              </a:ext>
            </a:extLst>
          </p:cNvPr>
          <p:cNvSpPr/>
          <p:nvPr/>
        </p:nvSpPr>
        <p:spPr bwMode="auto">
          <a:xfrm rot="-1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A868A231-221A-4994-B487-1B7915C2EEDC}"/>
              </a:ext>
            </a:extLst>
          </p:cNvPr>
          <p:cNvSpPr/>
          <p:nvPr/>
        </p:nvSpPr>
        <p:spPr bwMode="auto">
          <a:xfrm rot="-1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966A7CD0-A380-44F7-89B4-EB2F2C02B921}"/>
              </a:ext>
            </a:extLst>
          </p:cNvPr>
          <p:cNvSpPr/>
          <p:nvPr/>
        </p:nvSpPr>
        <p:spPr bwMode="auto">
          <a:xfrm rot="-1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43EAE775-F8E0-4301-BA8B-F7077F5FE660}"/>
              </a:ext>
            </a:extLst>
          </p:cNvPr>
          <p:cNvSpPr/>
          <p:nvPr/>
        </p:nvSpPr>
        <p:spPr bwMode="auto">
          <a:xfrm rot="-1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FBE53FF2-91A0-4734-AB36-03589F612047}"/>
              </a:ext>
            </a:extLst>
          </p:cNvPr>
          <p:cNvSpPr/>
          <p:nvPr/>
        </p:nvSpPr>
        <p:spPr bwMode="auto">
          <a:xfrm rot="-1800000">
            <a:off x="2791477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0FD6D3ED-C5A4-4687-8742-FB54DDFA5870}"/>
              </a:ext>
            </a:extLst>
          </p:cNvPr>
          <p:cNvSpPr/>
          <p:nvPr/>
        </p:nvSpPr>
        <p:spPr bwMode="auto">
          <a:xfrm rot="-1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88CE5714-4966-4B6E-844B-946058AAE8A4}"/>
              </a:ext>
            </a:extLst>
          </p:cNvPr>
          <p:cNvSpPr/>
          <p:nvPr/>
        </p:nvSpPr>
        <p:spPr bwMode="auto">
          <a:xfrm rot="-1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00A3D705-F2D5-4D3E-BD56-018A6E93F7A4}"/>
              </a:ext>
            </a:extLst>
          </p:cNvPr>
          <p:cNvSpPr/>
          <p:nvPr/>
        </p:nvSpPr>
        <p:spPr bwMode="auto">
          <a:xfrm rot="-1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38598041-2944-444B-93B4-A3E3DBDDD329}"/>
              </a:ext>
            </a:extLst>
          </p:cNvPr>
          <p:cNvSpPr/>
          <p:nvPr/>
        </p:nvSpPr>
        <p:spPr bwMode="auto">
          <a:xfrm rot="-1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70FCC58D-C11E-40D4-A6A2-F9256B303CA5}"/>
              </a:ext>
            </a:extLst>
          </p:cNvPr>
          <p:cNvSpPr/>
          <p:nvPr/>
        </p:nvSpPr>
        <p:spPr bwMode="auto">
          <a:xfrm rot="-1800000">
            <a:off x="2793437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2750A3B3-29ED-46A0-AA9E-EB0C7CBD380D}"/>
              </a:ext>
            </a:extLst>
          </p:cNvPr>
          <p:cNvSpPr/>
          <p:nvPr/>
        </p:nvSpPr>
        <p:spPr bwMode="auto">
          <a:xfrm rot="-1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C61A4C6C-D735-4853-B93D-771708488DA3}"/>
              </a:ext>
            </a:extLst>
          </p:cNvPr>
          <p:cNvSpPr/>
          <p:nvPr/>
        </p:nvSpPr>
        <p:spPr bwMode="auto">
          <a:xfrm rot="-1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A5C140EF-7D2B-4ACE-A378-68DCBD5E8AEE}"/>
              </a:ext>
            </a:extLst>
          </p:cNvPr>
          <p:cNvSpPr/>
          <p:nvPr/>
        </p:nvSpPr>
        <p:spPr bwMode="auto">
          <a:xfrm rot="-1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4347861D-4E20-4388-950B-C067858AF54C}"/>
              </a:ext>
            </a:extLst>
          </p:cNvPr>
          <p:cNvSpPr/>
          <p:nvPr/>
        </p:nvSpPr>
        <p:spPr bwMode="auto">
          <a:xfrm rot="-1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D70417FF-8A37-4989-81A6-C55DB11E4330}"/>
              </a:ext>
            </a:extLst>
          </p:cNvPr>
          <p:cNvSpPr/>
          <p:nvPr/>
        </p:nvSpPr>
        <p:spPr bwMode="auto">
          <a:xfrm rot="-1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2" name="Freeform 23">
            <a:extLst>
              <a:ext uri="{FF2B5EF4-FFF2-40B4-BE49-F238E27FC236}">
                <a16:creationId xmlns:a16="http://schemas.microsoft.com/office/drawing/2014/main" id="{71E19172-3D3A-41C1-BE5C-0A218DF5E3ED}"/>
              </a:ext>
            </a:extLst>
          </p:cNvPr>
          <p:cNvSpPr/>
          <p:nvPr/>
        </p:nvSpPr>
        <p:spPr bwMode="auto">
          <a:xfrm rot="-1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3" name="Freeform 23">
            <a:extLst>
              <a:ext uri="{FF2B5EF4-FFF2-40B4-BE49-F238E27FC236}">
                <a16:creationId xmlns:a16="http://schemas.microsoft.com/office/drawing/2014/main" id="{4BFE241C-0690-4E22-9D72-EFDAD3B7E61D}"/>
              </a:ext>
            </a:extLst>
          </p:cNvPr>
          <p:cNvSpPr/>
          <p:nvPr/>
        </p:nvSpPr>
        <p:spPr bwMode="auto">
          <a:xfrm rot="-1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4" name="Freeform 23">
            <a:extLst>
              <a:ext uri="{FF2B5EF4-FFF2-40B4-BE49-F238E27FC236}">
                <a16:creationId xmlns:a16="http://schemas.microsoft.com/office/drawing/2014/main" id="{0A5CEB05-5659-4DF0-96FA-DA1DB4446F8C}"/>
              </a:ext>
            </a:extLst>
          </p:cNvPr>
          <p:cNvSpPr/>
          <p:nvPr/>
        </p:nvSpPr>
        <p:spPr bwMode="auto">
          <a:xfrm rot="-1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5" name="Freeform 23">
            <a:extLst>
              <a:ext uri="{FF2B5EF4-FFF2-40B4-BE49-F238E27FC236}">
                <a16:creationId xmlns:a16="http://schemas.microsoft.com/office/drawing/2014/main" id="{16FC5F62-1B5E-440E-891A-015AD7DDA188}"/>
              </a:ext>
            </a:extLst>
          </p:cNvPr>
          <p:cNvSpPr/>
          <p:nvPr/>
        </p:nvSpPr>
        <p:spPr bwMode="auto">
          <a:xfrm rot="-1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6" name="Freeform 23">
            <a:extLst>
              <a:ext uri="{FF2B5EF4-FFF2-40B4-BE49-F238E27FC236}">
                <a16:creationId xmlns:a16="http://schemas.microsoft.com/office/drawing/2014/main" id="{365616AF-AD45-4635-AF56-A4EF9BAB81E3}"/>
              </a:ext>
            </a:extLst>
          </p:cNvPr>
          <p:cNvSpPr/>
          <p:nvPr/>
        </p:nvSpPr>
        <p:spPr bwMode="auto">
          <a:xfrm rot="-1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7" name="Freeform 23">
            <a:extLst>
              <a:ext uri="{FF2B5EF4-FFF2-40B4-BE49-F238E27FC236}">
                <a16:creationId xmlns:a16="http://schemas.microsoft.com/office/drawing/2014/main" id="{8A22D1A6-2447-4CB2-AFDE-F80B716A65A2}"/>
              </a:ext>
            </a:extLst>
          </p:cNvPr>
          <p:cNvSpPr/>
          <p:nvPr/>
        </p:nvSpPr>
        <p:spPr bwMode="auto">
          <a:xfrm rot="-1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8" name="Freeform 23">
            <a:extLst>
              <a:ext uri="{FF2B5EF4-FFF2-40B4-BE49-F238E27FC236}">
                <a16:creationId xmlns:a16="http://schemas.microsoft.com/office/drawing/2014/main" id="{AC2E0692-ADD1-4D7A-ACC6-EECC5C8EC6EC}"/>
              </a:ext>
            </a:extLst>
          </p:cNvPr>
          <p:cNvSpPr/>
          <p:nvPr/>
        </p:nvSpPr>
        <p:spPr bwMode="auto">
          <a:xfrm rot="-1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9" name="Freeform 23">
            <a:extLst>
              <a:ext uri="{FF2B5EF4-FFF2-40B4-BE49-F238E27FC236}">
                <a16:creationId xmlns:a16="http://schemas.microsoft.com/office/drawing/2014/main" id="{21104514-1339-4ED7-BCDE-F90EE0274949}"/>
              </a:ext>
            </a:extLst>
          </p:cNvPr>
          <p:cNvSpPr/>
          <p:nvPr/>
        </p:nvSpPr>
        <p:spPr bwMode="auto">
          <a:xfrm rot="-1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grpSp>
        <p:nvGrpSpPr>
          <p:cNvPr id="6" name="组合 9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7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10" name="矩形 9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11" name="矩形 10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8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随堂训练</a:t>
              </a:r>
            </a:p>
          </p:txBody>
        </p:sp>
      </p:grpSp>
      <p:sp>
        <p:nvSpPr>
          <p:cNvPr id="2" name="Rectangle 5"/>
          <p:cNvSpPr>
            <a:spLocks noChangeArrowheads="1"/>
          </p:cNvSpPr>
          <p:nvPr/>
        </p:nvSpPr>
        <p:spPr bwMode="auto">
          <a:xfrm>
            <a:off x="1055440" y="1447909"/>
            <a:ext cx="10369152" cy="13849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spAutoFit/>
          </a:bodyPr>
          <a:lstStyle/>
          <a:p>
            <a:pPr marL="0" marR="0" lvl="0" indent="173355" algn="l" defTabSz="9144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1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．下列不是利用连通器的特点来实现自己的功能的是（　　）</a:t>
            </a:r>
            <a:endParaRPr kumimoji="0" lang="zh-CN" altLang="en-US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  <a:p>
            <a:pPr marL="0" marR="0" lvl="0" indent="173355" algn="l" defTabSz="914400" rtl="0" eaLnBrk="0" fontAlgn="base" latinLnBrk="0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endParaRPr kumimoji="0" lang="zh-CN" altLang="en-US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</p:txBody>
      </p:sp>
      <p:sp>
        <p:nvSpPr>
          <p:cNvPr id="3" name="Rectangle 6"/>
          <p:cNvSpPr>
            <a:spLocks noChangeArrowheads="1"/>
          </p:cNvSpPr>
          <p:nvPr/>
        </p:nvSpPr>
        <p:spPr bwMode="auto">
          <a:xfrm>
            <a:off x="1088946" y="2835156"/>
            <a:ext cx="8280920" cy="13849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spAutoFit/>
          </a:bodyPr>
          <a:lstStyle/>
          <a:p>
            <a:pPr marL="0" marR="0" lvl="0" indent="173355" algn="l" defTabSz="9144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2794000" algn="l"/>
              </a:tabLst>
            </a:pP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A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．船闸	                 </a:t>
            </a: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B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．液体压强计	</a:t>
            </a:r>
            <a:endParaRPr kumimoji="0" lang="zh-CN" altLang="en-US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  <a:p>
            <a:pPr marL="0" marR="0" lvl="0" indent="173355" algn="l" defTabSz="914400" rtl="0" eaLnBrk="0" fontAlgn="base" latinLnBrk="0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2794000" algn="l"/>
              </a:tabLst>
            </a:pP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C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．乳牛自动喂水器	         </a:t>
            </a: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D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．地漏的存水杯</a:t>
            </a:r>
            <a:endParaRPr kumimoji="0" lang="zh-CN" altLang="en-US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0200456" y="1617186"/>
            <a:ext cx="108012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B</a:t>
            </a:r>
            <a:endParaRPr lang="zh-CN" altLang="en-US" sz="280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>
            <a:spLocks noChangeArrowheads="1"/>
          </p:cNvSpPr>
          <p:nvPr/>
        </p:nvSpPr>
        <p:spPr bwMode="auto">
          <a:xfrm>
            <a:off x="767408" y="950534"/>
            <a:ext cx="9721080" cy="2031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spAutoFit/>
          </a:bodyPr>
          <a:lstStyle/>
          <a:p>
            <a:pPr indent="173355">
              <a:lnSpc>
                <a:spcPct val="150000"/>
              </a:lnSpc>
              <a:buFontTx/>
              <a:buNone/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2.</a:t>
            </a:r>
            <a:r>
              <a:rPr lang="zh-CN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如图所示，甲、乙两容器间有一斜管相通，中间有阀门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K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控制，容器中装有水，且两容器中水面相平，则（　　）</a:t>
            </a:r>
          </a:p>
          <a:p>
            <a:pPr indent="173355">
              <a:lnSpc>
                <a:spcPct val="150000"/>
              </a:lnSpc>
              <a:buFontTx/>
              <a:buNone/>
            </a:pP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pic>
        <p:nvPicPr>
          <p:cNvPr id="7169" name="图片24" descr="菁优网：http://www.jyeoo.com"/>
          <p:cNvPicPr>
            <a:picLocks noChangeAspect="1" noChangeArrowheads="1"/>
          </p:cNvPicPr>
          <p:nvPr/>
        </p:nvPicPr>
        <p:blipFill>
          <a:blip r:embed="rId2">
            <a:grayscl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11200"/>
                    </a14:imgEffect>
                    <a14:imgEffect>
                      <a14:saturation sat="33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55704" y="2845390"/>
            <a:ext cx="2820816" cy="24575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1055440" y="2564904"/>
            <a:ext cx="6696744" cy="26015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spAutoFit/>
          </a:bodyPr>
          <a:lstStyle/>
          <a:p>
            <a:pPr marL="0" marR="0" lvl="0" indent="173355" algn="l" defTabSz="9144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A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．打开阀门</a:t>
            </a: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K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以后，水将从甲流到乙	</a:t>
            </a:r>
            <a:endParaRPr kumimoji="0" lang="zh-CN" altLang="en-US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  <a:p>
            <a:pPr marL="0" marR="0" lvl="0" indent="173355" algn="l" defTabSz="914400" rtl="0" eaLnBrk="0" fontAlgn="base" latinLnBrk="0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B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．打开阀门</a:t>
            </a: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K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以后，水将从乙流到甲	</a:t>
            </a:r>
            <a:endParaRPr kumimoji="0" lang="zh-CN" altLang="en-US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  <a:p>
            <a:pPr marL="0" marR="0" lvl="0" indent="173355" algn="l" defTabSz="914400" rtl="0" eaLnBrk="0" fontAlgn="base" latinLnBrk="0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C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．打开阀门</a:t>
            </a: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K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以后，水不会流动	</a:t>
            </a:r>
            <a:endParaRPr kumimoji="0" lang="zh-CN" altLang="en-US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  <a:p>
            <a:pPr marL="0" marR="0" lvl="0" indent="173355" algn="l" defTabSz="914400" rtl="0" eaLnBrk="0" fontAlgn="base" latinLnBrk="0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D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．打开阀门</a:t>
            </a: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K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以后，</a:t>
            </a: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a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处压强变小</a:t>
            </a:r>
            <a:endParaRPr kumimoji="0" lang="zh-CN" altLang="en-US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8735025" y="1793486"/>
            <a:ext cx="108012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</a:t>
            </a:r>
            <a:endParaRPr lang="zh-CN" altLang="en-US" sz="280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>
            <a:spLocks noChangeArrowheads="1"/>
          </p:cNvSpPr>
          <p:nvPr/>
        </p:nvSpPr>
        <p:spPr bwMode="auto">
          <a:xfrm>
            <a:off x="1062524" y="950413"/>
            <a:ext cx="9433048" cy="3323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spAutoFit/>
          </a:bodyPr>
          <a:lstStyle/>
          <a:p>
            <a:pPr indent="173355">
              <a:lnSpc>
                <a:spcPct val="150000"/>
              </a:lnSpc>
              <a:buFontTx/>
              <a:buNone/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3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．如图所示，在装修房屋时，工人师傅常用一根灌有水（水中无气泡）且足够长的透明塑料软管的两端靠在墙面的不同地方，在水面处做出标记就找到了同一水平高度，这是利用了</a:t>
            </a:r>
            <a:r>
              <a:rPr lang="zh-CN" altLang="en-US" sz="2800" u="sng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　       　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的原理。</a:t>
            </a:r>
          </a:p>
          <a:p>
            <a:pPr indent="173355">
              <a:lnSpc>
                <a:spcPct val="150000"/>
              </a:lnSpc>
              <a:buFontTx/>
              <a:buNone/>
            </a:pP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pic>
        <p:nvPicPr>
          <p:cNvPr id="8193" name="图片24" descr="菁优网：http://www.jyeoo.com"/>
          <p:cNvPicPr>
            <a:picLocks noChangeAspect="1" noChangeArrowheads="1"/>
          </p:cNvPicPr>
          <p:nvPr/>
        </p:nvPicPr>
        <p:blipFill>
          <a:blip r:embed="rId2">
            <a:grayscl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11200"/>
                    </a14:imgEffect>
                    <a14:imgEffect>
                      <a14:saturation sat="33000"/>
                    </a14:imgEffect>
                    <a14:imgEffect>
                      <a14:sharpenSoften amoun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63852" y="3741755"/>
            <a:ext cx="2664296" cy="25748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173038" y="1828800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endParaRPr kumimoji="0" lang="zh-CN" altLang="zh-CN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ea typeface="宋体" panose="02010600030101010101" pitchFamily="2" charset="-122"/>
              <a:cs typeface="宋体" panose="02010600030101010101" pitchFamily="2" charset="-122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207568" y="3023374"/>
            <a:ext cx="15121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连通器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矩形 32"/>
          <p:cNvSpPr/>
          <p:nvPr/>
        </p:nvSpPr>
        <p:spPr>
          <a:xfrm>
            <a:off x="0" y="1052513"/>
            <a:ext cx="12192000" cy="4716462"/>
          </a:xfrm>
          <a:prstGeom prst="rect">
            <a:avLst/>
          </a:prstGeom>
          <a:solidFill>
            <a:schemeClr val="bg2">
              <a:lumMod val="1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12" name="组合 11"/>
          <p:cNvGrpSpPr/>
          <p:nvPr/>
        </p:nvGrpSpPr>
        <p:grpSpPr>
          <a:xfrm>
            <a:off x="0" y="1626235"/>
            <a:ext cx="3668105" cy="3284220"/>
            <a:chOff x="0" y="1626235"/>
            <a:chExt cx="3668105" cy="3284220"/>
          </a:xfrm>
        </p:grpSpPr>
        <p:pic>
          <p:nvPicPr>
            <p:cNvPr id="13" name="图片 12" descr="学练优物理"/>
            <p:cNvPicPr>
              <a:picLocks noChangeAspect="1"/>
            </p:cNvPicPr>
            <p:nvPr/>
          </p:nvPicPr>
          <p:blipFill>
            <a:blip r:embed="rId3" cstate="hqprint"/>
            <a:srcRect/>
            <a:stretch>
              <a:fillRect/>
            </a:stretch>
          </p:blipFill>
          <p:spPr>
            <a:xfrm>
              <a:off x="0" y="1739265"/>
              <a:ext cx="2195195" cy="3171190"/>
            </a:xfrm>
            <a:prstGeom prst="rect">
              <a:avLst/>
            </a:prstGeom>
          </p:spPr>
        </p:pic>
        <p:pic>
          <p:nvPicPr>
            <p:cNvPr id="14" name="图片 13" descr="学练优化学"/>
            <p:cNvPicPr>
              <a:picLocks noChangeAspect="1"/>
            </p:cNvPicPr>
            <p:nvPr/>
          </p:nvPicPr>
          <p:blipFill>
            <a:blip r:embed="rId4" cstate="hqprint"/>
            <a:srcRect/>
            <a:stretch>
              <a:fillRect/>
            </a:stretch>
          </p:blipFill>
          <p:spPr>
            <a:xfrm>
              <a:off x="736310" y="1739265"/>
              <a:ext cx="2133600" cy="3048000"/>
            </a:xfrm>
            <a:prstGeom prst="rect">
              <a:avLst/>
            </a:prstGeom>
          </p:spPr>
        </p:pic>
        <p:pic>
          <p:nvPicPr>
            <p:cNvPr id="15" name="图片 14" descr="学练优生物"/>
            <p:cNvPicPr>
              <a:picLocks noChangeAspect="1"/>
            </p:cNvPicPr>
            <p:nvPr/>
          </p:nvPicPr>
          <p:blipFill>
            <a:blip r:embed="rId5" cstate="hqprint"/>
            <a:srcRect/>
            <a:stretch>
              <a:fillRect/>
            </a:stretch>
          </p:blipFill>
          <p:spPr>
            <a:xfrm>
              <a:off x="1361785" y="1626235"/>
              <a:ext cx="2306320" cy="3115310"/>
            </a:xfrm>
            <a:prstGeom prst="rect">
              <a:avLst/>
            </a:prstGeom>
          </p:spPr>
        </p:pic>
      </p:grpSp>
      <p:grpSp>
        <p:nvGrpSpPr>
          <p:cNvPr id="16" name="组合 15"/>
          <p:cNvGrpSpPr/>
          <p:nvPr/>
        </p:nvGrpSpPr>
        <p:grpSpPr>
          <a:xfrm>
            <a:off x="3857625" y="1482725"/>
            <a:ext cx="3130605" cy="3202305"/>
            <a:chOff x="3857625" y="1482725"/>
            <a:chExt cx="3130605" cy="3202305"/>
          </a:xfrm>
        </p:grpSpPr>
        <p:pic>
          <p:nvPicPr>
            <p:cNvPr id="17" name="图片 16"/>
            <p:cNvPicPr>
              <a:picLocks noChangeAspect="1"/>
            </p:cNvPicPr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857625" y="1683385"/>
              <a:ext cx="2199640" cy="3001645"/>
            </a:xfrm>
            <a:prstGeom prst="rect">
              <a:avLst/>
            </a:prstGeom>
          </p:spPr>
        </p:pic>
        <p:pic>
          <p:nvPicPr>
            <p:cNvPr id="18" name="图片 17"/>
            <p:cNvPicPr>
              <a:picLocks noChangeAspect="1"/>
            </p:cNvPicPr>
            <p:nvPr/>
          </p:nvPicPr>
          <p:blipFill rotWithShape="1">
            <a:blip r:embed="rId7" cstate="hqprint"/>
            <a:srcRect/>
            <a:stretch>
              <a:fillRect/>
            </a:stretch>
          </p:blipFill>
          <p:spPr>
            <a:xfrm>
              <a:off x="4124380" y="1482725"/>
              <a:ext cx="2863850" cy="3183890"/>
            </a:xfrm>
            <a:prstGeom prst="rect">
              <a:avLst/>
            </a:prstGeom>
          </p:spPr>
        </p:pic>
      </p:grpSp>
      <p:pic>
        <p:nvPicPr>
          <p:cNvPr id="19" name="图片 18" descr="时习之物理"/>
          <p:cNvPicPr>
            <a:picLocks noChangeAspect="1"/>
          </p:cNvPicPr>
          <p:nvPr/>
        </p:nvPicPr>
        <p:blipFill>
          <a:blip r:embed="rId8" cstate="hqprint"/>
          <a:srcRect/>
          <a:stretch>
            <a:fillRect/>
          </a:stretch>
        </p:blipFill>
        <p:spPr>
          <a:xfrm>
            <a:off x="6703520" y="1626235"/>
            <a:ext cx="2337435" cy="3078480"/>
          </a:xfrm>
          <a:prstGeom prst="rect">
            <a:avLst/>
          </a:prstGeom>
        </p:spPr>
      </p:pic>
      <p:sp>
        <p:nvSpPr>
          <p:cNvPr id="20" name="文本框 19"/>
          <p:cNvSpPr txBox="1"/>
          <p:nvPr/>
        </p:nvSpPr>
        <p:spPr>
          <a:xfrm>
            <a:off x="3529190" y="6028055"/>
            <a:ext cx="43869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更多精彩，请访问：</a:t>
            </a: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www.youyi100.com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2" name="文本框 21"/>
          <p:cNvSpPr txBox="1"/>
          <p:nvPr/>
        </p:nvSpPr>
        <p:spPr>
          <a:xfrm>
            <a:off x="754596" y="5063490"/>
            <a:ext cx="2275840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zh-CN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初中《学练优》系列</a:t>
            </a:r>
          </a:p>
        </p:txBody>
      </p:sp>
      <p:sp>
        <p:nvSpPr>
          <p:cNvPr id="23" name="文本框 22"/>
          <p:cNvSpPr txBox="1"/>
          <p:nvPr/>
        </p:nvSpPr>
        <p:spPr>
          <a:xfrm>
            <a:off x="4069198" y="5067251"/>
            <a:ext cx="2275840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>
                <a:solidFill>
                  <a:srgbClr val="258BFD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zh-CN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初中《新领程》系列</a:t>
            </a:r>
          </a:p>
        </p:txBody>
      </p:sp>
      <p:sp>
        <p:nvSpPr>
          <p:cNvPr id="24" name="文本框 23"/>
          <p:cNvSpPr txBox="1"/>
          <p:nvPr/>
        </p:nvSpPr>
        <p:spPr>
          <a:xfrm>
            <a:off x="6778240" y="5063490"/>
            <a:ext cx="2275840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>
                <a:solidFill>
                  <a:srgbClr val="258BFD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zh-CN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初中《时习之》系列</a:t>
            </a:r>
          </a:p>
        </p:txBody>
      </p:sp>
      <p:sp>
        <p:nvSpPr>
          <p:cNvPr id="25" name="文本框 24"/>
          <p:cNvSpPr txBox="1"/>
          <p:nvPr/>
        </p:nvSpPr>
        <p:spPr>
          <a:xfrm>
            <a:off x="9517114" y="5056216"/>
            <a:ext cx="2275840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>
                <a:solidFill>
                  <a:srgbClr val="258BFD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zh-CN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初中《优干线》系列</a:t>
            </a:r>
          </a:p>
        </p:txBody>
      </p:sp>
      <p:grpSp>
        <p:nvGrpSpPr>
          <p:cNvPr id="26" name="组合 25"/>
          <p:cNvGrpSpPr/>
          <p:nvPr/>
        </p:nvGrpSpPr>
        <p:grpSpPr>
          <a:xfrm>
            <a:off x="9149636" y="2369708"/>
            <a:ext cx="2815450" cy="1914419"/>
            <a:chOff x="9149636" y="2369708"/>
            <a:chExt cx="2815450" cy="1914419"/>
          </a:xfrm>
        </p:grpSpPr>
        <p:pic>
          <p:nvPicPr>
            <p:cNvPr id="27" name="图片 26"/>
            <p:cNvPicPr>
              <a:picLocks noChangeAspect="1"/>
            </p:cNvPicPr>
            <p:nvPr/>
          </p:nvPicPr>
          <p:blipFill rotWithShape="1">
            <a:blip r:embed="rId9" cstate="hqprint"/>
            <a:srcRect/>
            <a:stretch>
              <a:fillRect/>
            </a:stretch>
          </p:blipFill>
          <p:spPr>
            <a:xfrm rot="273989">
              <a:off x="9159011" y="2369708"/>
              <a:ext cx="2806075" cy="1785311"/>
            </a:xfrm>
            <a:prstGeom prst="rect">
              <a:avLst/>
            </a:prstGeo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>
                <a:rot lat="0" lon="0" rev="0"/>
              </a:camera>
              <a:lightRig rig="threePt" dir="t"/>
            </a:scene3d>
          </p:spPr>
        </p:pic>
        <p:pic>
          <p:nvPicPr>
            <p:cNvPr id="28" name="图片 27"/>
            <p:cNvPicPr>
              <a:picLocks noChangeAspect="1"/>
            </p:cNvPicPr>
            <p:nvPr/>
          </p:nvPicPr>
          <p:blipFill rotWithShape="1">
            <a:blip r:embed="rId10" cstate="hqprint"/>
            <a:srcRect/>
            <a:stretch>
              <a:fillRect/>
            </a:stretch>
          </p:blipFill>
          <p:spPr>
            <a:xfrm rot="21034940">
              <a:off x="9149636" y="2487677"/>
              <a:ext cx="2758877" cy="1796450"/>
            </a:xfrm>
            <a:prstGeom prst="rect">
              <a:avLst/>
            </a:prstGeo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>
                <a:rot lat="0" lon="0" rev="0"/>
              </a:camera>
              <a:lightRig rig="threePt" dir="t"/>
            </a:scene3d>
          </p:spPr>
        </p:pic>
      </p:grpSp>
      <p:pic>
        <p:nvPicPr>
          <p:cNvPr id="29" name="图片 2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863" y="376807"/>
            <a:ext cx="1438275" cy="425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" name="文本框 29"/>
          <p:cNvSpPr txBox="1"/>
          <p:nvPr/>
        </p:nvSpPr>
        <p:spPr>
          <a:xfrm>
            <a:off x="643782" y="926019"/>
            <a:ext cx="1659274" cy="126816"/>
          </a:xfrm>
          <a:custGeom>
            <a:avLst/>
            <a:gdLst/>
            <a:ahLst/>
            <a:cxnLst/>
            <a:rect l="l" t="t" r="r" b="b"/>
            <a:pathLst>
              <a:path w="1659274" h="126816">
                <a:moveTo>
                  <a:pt x="982294" y="85202"/>
                </a:moveTo>
                <a:cubicBezTo>
                  <a:pt x="985684" y="93731"/>
                  <a:pt x="986706" y="100810"/>
                  <a:pt x="985361" y="106438"/>
                </a:cubicBezTo>
                <a:cubicBezTo>
                  <a:pt x="984017" y="112067"/>
                  <a:pt x="981572" y="115878"/>
                  <a:pt x="978027" y="117873"/>
                </a:cubicBezTo>
                <a:cubicBezTo>
                  <a:pt x="975566" y="119268"/>
                  <a:pt x="973088" y="119679"/>
                  <a:pt x="970593" y="119108"/>
                </a:cubicBezTo>
                <a:cubicBezTo>
                  <a:pt x="968098" y="118536"/>
                  <a:pt x="966353" y="117017"/>
                  <a:pt x="965359" y="114548"/>
                </a:cubicBezTo>
                <a:cubicBezTo>
                  <a:pt x="964695" y="112134"/>
                  <a:pt x="964923" y="110003"/>
                  <a:pt x="966042" y="108154"/>
                </a:cubicBezTo>
                <a:cubicBezTo>
                  <a:pt x="967162" y="106305"/>
                  <a:pt x="968757" y="104838"/>
                  <a:pt x="970826" y="103755"/>
                </a:cubicBezTo>
                <a:cubicBezTo>
                  <a:pt x="973357" y="102285"/>
                  <a:pt x="975630" y="99924"/>
                  <a:pt x="977644" y="96671"/>
                </a:cubicBezTo>
                <a:cubicBezTo>
                  <a:pt x="979658" y="93417"/>
                  <a:pt x="980630" y="89689"/>
                  <a:pt x="980561" y="85486"/>
                </a:cubicBezTo>
                <a:close/>
                <a:moveTo>
                  <a:pt x="1059637" y="84144"/>
                </a:moveTo>
                <a:cubicBezTo>
                  <a:pt x="1069467" y="87104"/>
                  <a:pt x="1076353" y="90778"/>
                  <a:pt x="1080296" y="95164"/>
                </a:cubicBezTo>
                <a:cubicBezTo>
                  <a:pt x="1084239" y="99551"/>
                  <a:pt x="1086071" y="103694"/>
                  <a:pt x="1085791" y="107595"/>
                </a:cubicBezTo>
                <a:cubicBezTo>
                  <a:pt x="1085510" y="111496"/>
                  <a:pt x="1083950" y="114198"/>
                  <a:pt x="1081109" y="115702"/>
                </a:cubicBezTo>
                <a:cubicBezTo>
                  <a:pt x="1078268" y="117205"/>
                  <a:pt x="1074978" y="116554"/>
                  <a:pt x="1071239" y="113749"/>
                </a:cubicBezTo>
                <a:cubicBezTo>
                  <a:pt x="1070872" y="108634"/>
                  <a:pt x="1069472" y="103501"/>
                  <a:pt x="1067038" y="98349"/>
                </a:cubicBezTo>
                <a:cubicBezTo>
                  <a:pt x="1064605" y="93197"/>
                  <a:pt x="1061738" y="88729"/>
                  <a:pt x="1058437" y="84944"/>
                </a:cubicBezTo>
                <a:close/>
                <a:moveTo>
                  <a:pt x="995096" y="82810"/>
                </a:moveTo>
                <a:lnTo>
                  <a:pt x="1014965" y="84411"/>
                </a:lnTo>
                <a:cubicBezTo>
                  <a:pt x="1014901" y="85283"/>
                  <a:pt x="1014529" y="86005"/>
                  <a:pt x="1013848" y="86578"/>
                </a:cubicBezTo>
                <a:cubicBezTo>
                  <a:pt x="1013168" y="87150"/>
                  <a:pt x="1012162" y="87539"/>
                  <a:pt x="1010831" y="87744"/>
                </a:cubicBezTo>
                <a:lnTo>
                  <a:pt x="1010831" y="106021"/>
                </a:lnTo>
                <a:cubicBezTo>
                  <a:pt x="1010748" y="106932"/>
                  <a:pt x="1011048" y="107544"/>
                  <a:pt x="1011731" y="107855"/>
                </a:cubicBezTo>
                <a:cubicBezTo>
                  <a:pt x="1012415" y="108166"/>
                  <a:pt x="1013982" y="108311"/>
                  <a:pt x="1016432" y="108289"/>
                </a:cubicBezTo>
                <a:lnTo>
                  <a:pt x="1033101" y="108289"/>
                </a:lnTo>
                <a:cubicBezTo>
                  <a:pt x="1036018" y="108291"/>
                  <a:pt x="1038651" y="108286"/>
                  <a:pt x="1041002" y="108272"/>
                </a:cubicBezTo>
                <a:cubicBezTo>
                  <a:pt x="1043352" y="108258"/>
                  <a:pt x="1045119" y="108219"/>
                  <a:pt x="1046302" y="108155"/>
                </a:cubicBezTo>
                <a:cubicBezTo>
                  <a:pt x="1047336" y="108102"/>
                  <a:pt x="1048136" y="107941"/>
                  <a:pt x="1048703" y="107672"/>
                </a:cubicBezTo>
                <a:cubicBezTo>
                  <a:pt x="1049269" y="107402"/>
                  <a:pt x="1049803" y="106941"/>
                  <a:pt x="1050303" y="106288"/>
                </a:cubicBezTo>
                <a:cubicBezTo>
                  <a:pt x="1051095" y="105216"/>
                  <a:pt x="1052011" y="103493"/>
                  <a:pt x="1053053" y="101120"/>
                </a:cubicBezTo>
                <a:cubicBezTo>
                  <a:pt x="1054095" y="98748"/>
                  <a:pt x="1055312" y="95758"/>
                  <a:pt x="1056704" y="92152"/>
                </a:cubicBezTo>
                <a:lnTo>
                  <a:pt x="1058170" y="92152"/>
                </a:lnTo>
                <a:lnTo>
                  <a:pt x="1058437" y="106688"/>
                </a:lnTo>
                <a:cubicBezTo>
                  <a:pt x="1060787" y="107477"/>
                  <a:pt x="1062388" y="108366"/>
                  <a:pt x="1063238" y="109354"/>
                </a:cubicBezTo>
                <a:cubicBezTo>
                  <a:pt x="1064088" y="110342"/>
                  <a:pt x="1064488" y="111496"/>
                  <a:pt x="1064438" y="112817"/>
                </a:cubicBezTo>
                <a:cubicBezTo>
                  <a:pt x="1064524" y="115064"/>
                  <a:pt x="1063641" y="116830"/>
                  <a:pt x="1061791" y="118115"/>
                </a:cubicBezTo>
                <a:cubicBezTo>
                  <a:pt x="1059940" y="119400"/>
                  <a:pt x="1056608" y="120307"/>
                  <a:pt x="1051794" y="120837"/>
                </a:cubicBezTo>
                <a:cubicBezTo>
                  <a:pt x="1046981" y="121368"/>
                  <a:pt x="1040171" y="121624"/>
                  <a:pt x="1031367" y="121607"/>
                </a:cubicBezTo>
                <a:lnTo>
                  <a:pt x="1013898" y="121607"/>
                </a:lnTo>
                <a:cubicBezTo>
                  <a:pt x="1006406" y="121729"/>
                  <a:pt x="1001355" y="120919"/>
                  <a:pt x="998746" y="119176"/>
                </a:cubicBezTo>
                <a:cubicBezTo>
                  <a:pt x="996138" y="117434"/>
                  <a:pt x="994921" y="114027"/>
                  <a:pt x="995096" y="108955"/>
                </a:cubicBezTo>
                <a:close/>
                <a:moveTo>
                  <a:pt x="1019899" y="78818"/>
                </a:moveTo>
                <a:cubicBezTo>
                  <a:pt x="1028604" y="80960"/>
                  <a:pt x="1034638" y="83794"/>
                  <a:pt x="1038001" y="87318"/>
                </a:cubicBezTo>
                <a:cubicBezTo>
                  <a:pt x="1041364" y="90843"/>
                  <a:pt x="1042831" y="94209"/>
                  <a:pt x="1042402" y="97416"/>
                </a:cubicBezTo>
                <a:cubicBezTo>
                  <a:pt x="1041973" y="100624"/>
                  <a:pt x="1040422" y="102822"/>
                  <a:pt x="1037751" y="104012"/>
                </a:cubicBezTo>
                <a:cubicBezTo>
                  <a:pt x="1035080" y="105202"/>
                  <a:pt x="1032063" y="104533"/>
                  <a:pt x="1028700" y="102005"/>
                </a:cubicBezTo>
                <a:cubicBezTo>
                  <a:pt x="1028283" y="97987"/>
                  <a:pt x="1027117" y="93987"/>
                  <a:pt x="1025200" y="90003"/>
                </a:cubicBezTo>
                <a:cubicBezTo>
                  <a:pt x="1023283" y="86019"/>
                  <a:pt x="1021116" y="82552"/>
                  <a:pt x="1018699" y="79602"/>
                </a:cubicBezTo>
                <a:close/>
                <a:moveTo>
                  <a:pt x="216294" y="59474"/>
                </a:moveTo>
                <a:lnTo>
                  <a:pt x="230962" y="70676"/>
                </a:lnTo>
                <a:cubicBezTo>
                  <a:pt x="230487" y="71273"/>
                  <a:pt x="229771" y="71779"/>
                  <a:pt x="228812" y="72192"/>
                </a:cubicBezTo>
                <a:cubicBezTo>
                  <a:pt x="227854" y="72606"/>
                  <a:pt x="226703" y="72945"/>
                  <a:pt x="225362" y="73209"/>
                </a:cubicBezTo>
                <a:cubicBezTo>
                  <a:pt x="224748" y="74843"/>
                  <a:pt x="224075" y="76643"/>
                  <a:pt x="223345" y="78610"/>
                </a:cubicBezTo>
                <a:cubicBezTo>
                  <a:pt x="222614" y="80577"/>
                  <a:pt x="221908" y="82510"/>
                  <a:pt x="221228" y="84411"/>
                </a:cubicBezTo>
                <a:lnTo>
                  <a:pt x="231362" y="84411"/>
                </a:lnTo>
                <a:lnTo>
                  <a:pt x="239097" y="77210"/>
                </a:lnTo>
                <a:lnTo>
                  <a:pt x="252965" y="88411"/>
                </a:lnTo>
                <a:cubicBezTo>
                  <a:pt x="252507" y="88947"/>
                  <a:pt x="251857" y="89409"/>
                  <a:pt x="251015" y="89795"/>
                </a:cubicBezTo>
                <a:cubicBezTo>
                  <a:pt x="250173" y="90181"/>
                  <a:pt x="249090" y="90475"/>
                  <a:pt x="247764" y="90678"/>
                </a:cubicBezTo>
                <a:cubicBezTo>
                  <a:pt x="247059" y="98971"/>
                  <a:pt x="245836" y="105788"/>
                  <a:pt x="244097" y="111131"/>
                </a:cubicBezTo>
                <a:cubicBezTo>
                  <a:pt x="242358" y="116473"/>
                  <a:pt x="239936" y="120190"/>
                  <a:pt x="236830" y="122282"/>
                </a:cubicBezTo>
                <a:cubicBezTo>
                  <a:pt x="234927" y="123488"/>
                  <a:pt x="232599" y="124410"/>
                  <a:pt x="229845" y="125049"/>
                </a:cubicBezTo>
                <a:cubicBezTo>
                  <a:pt x="227092" y="125688"/>
                  <a:pt x="223731" y="126010"/>
                  <a:pt x="219761" y="126016"/>
                </a:cubicBezTo>
                <a:cubicBezTo>
                  <a:pt x="219786" y="123993"/>
                  <a:pt x="219603" y="122138"/>
                  <a:pt x="219211" y="120449"/>
                </a:cubicBezTo>
                <a:cubicBezTo>
                  <a:pt x="218819" y="118759"/>
                  <a:pt x="218069" y="117370"/>
                  <a:pt x="216961" y="116281"/>
                </a:cubicBezTo>
                <a:cubicBezTo>
                  <a:pt x="215574" y="115078"/>
                  <a:pt x="213580" y="114017"/>
                  <a:pt x="210977" y="113098"/>
                </a:cubicBezTo>
                <a:cubicBezTo>
                  <a:pt x="208374" y="112178"/>
                  <a:pt x="205479" y="111417"/>
                  <a:pt x="202292" y="110814"/>
                </a:cubicBezTo>
                <a:lnTo>
                  <a:pt x="202425" y="109080"/>
                </a:lnTo>
                <a:cubicBezTo>
                  <a:pt x="204719" y="109307"/>
                  <a:pt x="207229" y="109521"/>
                  <a:pt x="209957" y="109722"/>
                </a:cubicBezTo>
                <a:cubicBezTo>
                  <a:pt x="212685" y="109924"/>
                  <a:pt x="215206" y="110089"/>
                  <a:pt x="217519" y="110216"/>
                </a:cubicBezTo>
                <a:cubicBezTo>
                  <a:pt x="219832" y="110344"/>
                  <a:pt x="221513" y="110410"/>
                  <a:pt x="222561" y="110414"/>
                </a:cubicBezTo>
                <a:cubicBezTo>
                  <a:pt x="223611" y="110419"/>
                  <a:pt x="224478" y="110342"/>
                  <a:pt x="225162" y="110181"/>
                </a:cubicBezTo>
                <a:cubicBezTo>
                  <a:pt x="225845" y="110019"/>
                  <a:pt x="226445" y="109742"/>
                  <a:pt x="226962" y="109347"/>
                </a:cubicBezTo>
                <a:cubicBezTo>
                  <a:pt x="228168" y="108419"/>
                  <a:pt x="229223" y="106108"/>
                  <a:pt x="230129" y="102413"/>
                </a:cubicBezTo>
                <a:cubicBezTo>
                  <a:pt x="231035" y="98718"/>
                  <a:pt x="231757" y="94006"/>
                  <a:pt x="232296" y="88278"/>
                </a:cubicBezTo>
                <a:lnTo>
                  <a:pt x="220828" y="88278"/>
                </a:lnTo>
                <a:lnTo>
                  <a:pt x="214960" y="94545"/>
                </a:lnTo>
                <a:lnTo>
                  <a:pt x="200959" y="85344"/>
                </a:lnTo>
                <a:cubicBezTo>
                  <a:pt x="201703" y="84805"/>
                  <a:pt x="202548" y="84283"/>
                  <a:pt x="203492" y="83777"/>
                </a:cubicBezTo>
                <a:cubicBezTo>
                  <a:pt x="204437" y="83272"/>
                  <a:pt x="205415" y="82816"/>
                  <a:pt x="206426" y="82410"/>
                </a:cubicBezTo>
                <a:cubicBezTo>
                  <a:pt x="207109" y="80574"/>
                  <a:pt x="207809" y="78613"/>
                  <a:pt x="208526" y="76526"/>
                </a:cubicBezTo>
                <a:cubicBezTo>
                  <a:pt x="209243" y="74440"/>
                  <a:pt x="209876" y="72445"/>
                  <a:pt x="210427" y="70542"/>
                </a:cubicBezTo>
                <a:lnTo>
                  <a:pt x="191891" y="70542"/>
                </a:lnTo>
                <a:cubicBezTo>
                  <a:pt x="190166" y="84672"/>
                  <a:pt x="185182" y="96384"/>
                  <a:pt x="176939" y="105680"/>
                </a:cubicBezTo>
                <a:cubicBezTo>
                  <a:pt x="168696" y="114976"/>
                  <a:pt x="155945" y="121888"/>
                  <a:pt x="138684" y="126416"/>
                </a:cubicBezTo>
                <a:lnTo>
                  <a:pt x="138017" y="124949"/>
                </a:lnTo>
                <a:cubicBezTo>
                  <a:pt x="150600" y="118565"/>
                  <a:pt x="159573" y="110864"/>
                  <a:pt x="164937" y="101846"/>
                </a:cubicBezTo>
                <a:cubicBezTo>
                  <a:pt x="170302" y="92828"/>
                  <a:pt x="173375" y="82394"/>
                  <a:pt x="174155" y="70542"/>
                </a:cubicBezTo>
                <a:lnTo>
                  <a:pt x="158020" y="70542"/>
                </a:lnTo>
                <a:lnTo>
                  <a:pt x="156820" y="66675"/>
                </a:lnTo>
                <a:lnTo>
                  <a:pt x="210026" y="66675"/>
                </a:lnTo>
                <a:close/>
                <a:moveTo>
                  <a:pt x="875614" y="58941"/>
                </a:moveTo>
                <a:lnTo>
                  <a:pt x="895217" y="66675"/>
                </a:lnTo>
                <a:cubicBezTo>
                  <a:pt x="894970" y="67547"/>
                  <a:pt x="894331" y="68203"/>
                  <a:pt x="893300" y="68642"/>
                </a:cubicBezTo>
                <a:cubicBezTo>
                  <a:pt x="892269" y="69081"/>
                  <a:pt x="890730" y="69270"/>
                  <a:pt x="888683" y="69209"/>
                </a:cubicBezTo>
                <a:cubicBezTo>
                  <a:pt x="888149" y="69748"/>
                  <a:pt x="887616" y="70303"/>
                  <a:pt x="887082" y="70876"/>
                </a:cubicBezTo>
                <a:cubicBezTo>
                  <a:pt x="886549" y="71448"/>
                  <a:pt x="886016" y="72004"/>
                  <a:pt x="885482" y="72543"/>
                </a:cubicBezTo>
                <a:lnTo>
                  <a:pt x="916686" y="72543"/>
                </a:lnTo>
                <a:lnTo>
                  <a:pt x="924820" y="64808"/>
                </a:lnTo>
                <a:lnTo>
                  <a:pt x="939756" y="77343"/>
                </a:lnTo>
                <a:cubicBezTo>
                  <a:pt x="939231" y="77999"/>
                  <a:pt x="938414" y="78488"/>
                  <a:pt x="937305" y="78810"/>
                </a:cubicBezTo>
                <a:cubicBezTo>
                  <a:pt x="936197" y="79132"/>
                  <a:pt x="934747" y="79354"/>
                  <a:pt x="932955" y="79477"/>
                </a:cubicBezTo>
                <a:cubicBezTo>
                  <a:pt x="923218" y="92695"/>
                  <a:pt x="910355" y="103130"/>
                  <a:pt x="894367" y="110781"/>
                </a:cubicBezTo>
                <a:cubicBezTo>
                  <a:pt x="878379" y="118432"/>
                  <a:pt x="858082" y="123599"/>
                  <a:pt x="833476" y="126283"/>
                </a:cubicBezTo>
                <a:lnTo>
                  <a:pt x="832809" y="124282"/>
                </a:lnTo>
                <a:cubicBezTo>
                  <a:pt x="851947" y="119662"/>
                  <a:pt x="868411" y="113534"/>
                  <a:pt x="882199" y="105897"/>
                </a:cubicBezTo>
                <a:cubicBezTo>
                  <a:pt x="895986" y="98260"/>
                  <a:pt x="907082" y="88431"/>
                  <a:pt x="915486" y="76410"/>
                </a:cubicBezTo>
                <a:lnTo>
                  <a:pt x="881348" y="76410"/>
                </a:lnTo>
                <a:cubicBezTo>
                  <a:pt x="879370" y="78299"/>
                  <a:pt x="877192" y="80121"/>
                  <a:pt x="874814" y="81877"/>
                </a:cubicBezTo>
                <a:cubicBezTo>
                  <a:pt x="880436" y="83377"/>
                  <a:pt x="884295" y="85378"/>
                  <a:pt x="886391" y="87880"/>
                </a:cubicBezTo>
                <a:cubicBezTo>
                  <a:pt x="888487" y="90382"/>
                  <a:pt x="889295" y="92787"/>
                  <a:pt x="888816" y="95095"/>
                </a:cubicBezTo>
                <a:cubicBezTo>
                  <a:pt x="888337" y="97404"/>
                  <a:pt x="887045" y="99017"/>
                  <a:pt x="884941" y="99936"/>
                </a:cubicBezTo>
                <a:cubicBezTo>
                  <a:pt x="882836" y="100854"/>
                  <a:pt x="880394" y="100480"/>
                  <a:pt x="877615" y="98812"/>
                </a:cubicBezTo>
                <a:cubicBezTo>
                  <a:pt x="876976" y="96523"/>
                  <a:pt x="875953" y="94234"/>
                  <a:pt x="874548" y="91945"/>
                </a:cubicBezTo>
                <a:cubicBezTo>
                  <a:pt x="873142" y="89656"/>
                  <a:pt x="871586" y="87500"/>
                  <a:pt x="869880" y="85477"/>
                </a:cubicBezTo>
                <a:cubicBezTo>
                  <a:pt x="864799" y="88970"/>
                  <a:pt x="859293" y="92153"/>
                  <a:pt x="853362" y="95029"/>
                </a:cubicBezTo>
                <a:cubicBezTo>
                  <a:pt x="847430" y="97904"/>
                  <a:pt x="841157" y="100321"/>
                  <a:pt x="834543" y="102280"/>
                </a:cubicBezTo>
                <a:lnTo>
                  <a:pt x="833476" y="100813"/>
                </a:lnTo>
                <a:cubicBezTo>
                  <a:pt x="839705" y="97268"/>
                  <a:pt x="845589" y="93097"/>
                  <a:pt x="851127" y="88298"/>
                </a:cubicBezTo>
                <a:cubicBezTo>
                  <a:pt x="856665" y="83499"/>
                  <a:pt x="861552" y="78537"/>
                  <a:pt x="865786" y="73412"/>
                </a:cubicBezTo>
                <a:cubicBezTo>
                  <a:pt x="870020" y="68287"/>
                  <a:pt x="873296" y="63463"/>
                  <a:pt x="875614" y="58941"/>
                </a:cubicBezTo>
                <a:close/>
                <a:moveTo>
                  <a:pt x="311372" y="57874"/>
                </a:moveTo>
                <a:lnTo>
                  <a:pt x="324707" y="71076"/>
                </a:lnTo>
                <a:cubicBezTo>
                  <a:pt x="324196" y="71601"/>
                  <a:pt x="323518" y="71984"/>
                  <a:pt x="322674" y="72226"/>
                </a:cubicBezTo>
                <a:cubicBezTo>
                  <a:pt x="321829" y="72468"/>
                  <a:pt x="320685" y="72618"/>
                  <a:pt x="319240" y="72676"/>
                </a:cubicBezTo>
                <a:cubicBezTo>
                  <a:pt x="316673" y="75710"/>
                  <a:pt x="313573" y="79210"/>
                  <a:pt x="309939" y="83177"/>
                </a:cubicBezTo>
                <a:cubicBezTo>
                  <a:pt x="306305" y="87144"/>
                  <a:pt x="302738" y="90978"/>
                  <a:pt x="299238" y="94679"/>
                </a:cubicBezTo>
                <a:cubicBezTo>
                  <a:pt x="305793" y="99629"/>
                  <a:pt x="309603" y="104500"/>
                  <a:pt x="310666" y="109293"/>
                </a:cubicBezTo>
                <a:cubicBezTo>
                  <a:pt x="311730" y="114085"/>
                  <a:pt x="310985" y="117633"/>
                  <a:pt x="308434" y="119936"/>
                </a:cubicBezTo>
                <a:cubicBezTo>
                  <a:pt x="305882" y="122239"/>
                  <a:pt x="302461" y="122132"/>
                  <a:pt x="298171" y="119615"/>
                </a:cubicBezTo>
                <a:cubicBezTo>
                  <a:pt x="296398" y="113737"/>
                  <a:pt x="293442" y="107791"/>
                  <a:pt x="289303" y="101780"/>
                </a:cubicBezTo>
                <a:cubicBezTo>
                  <a:pt x="285164" y="95768"/>
                  <a:pt x="280874" y="90556"/>
                  <a:pt x="276435" y="86144"/>
                </a:cubicBezTo>
                <a:lnTo>
                  <a:pt x="277635" y="85211"/>
                </a:lnTo>
                <a:cubicBezTo>
                  <a:pt x="281296" y="86147"/>
                  <a:pt x="284608" y="87208"/>
                  <a:pt x="287569" y="88394"/>
                </a:cubicBezTo>
                <a:cubicBezTo>
                  <a:pt x="290531" y="89581"/>
                  <a:pt x="293176" y="90875"/>
                  <a:pt x="295504" y="92278"/>
                </a:cubicBezTo>
                <a:cubicBezTo>
                  <a:pt x="296871" y="88592"/>
                  <a:pt x="298271" y="84730"/>
                  <a:pt x="299704" y="80694"/>
                </a:cubicBezTo>
                <a:cubicBezTo>
                  <a:pt x="301138" y="76657"/>
                  <a:pt x="302405" y="72962"/>
                  <a:pt x="303505" y="69609"/>
                </a:cubicBezTo>
                <a:lnTo>
                  <a:pt x="273234" y="69609"/>
                </a:lnTo>
                <a:lnTo>
                  <a:pt x="272034" y="65742"/>
                </a:lnTo>
                <a:lnTo>
                  <a:pt x="303238" y="65742"/>
                </a:lnTo>
                <a:close/>
                <a:moveTo>
                  <a:pt x="1041102" y="52132"/>
                </a:moveTo>
                <a:lnTo>
                  <a:pt x="1041102" y="67084"/>
                </a:lnTo>
                <a:lnTo>
                  <a:pt x="1064438" y="67084"/>
                </a:lnTo>
                <a:lnTo>
                  <a:pt x="1064438" y="52132"/>
                </a:lnTo>
                <a:close/>
                <a:moveTo>
                  <a:pt x="348577" y="43339"/>
                </a:moveTo>
                <a:lnTo>
                  <a:pt x="367646" y="47339"/>
                </a:lnTo>
                <a:cubicBezTo>
                  <a:pt x="367457" y="48156"/>
                  <a:pt x="366968" y="48823"/>
                  <a:pt x="366179" y="49340"/>
                </a:cubicBezTo>
                <a:cubicBezTo>
                  <a:pt x="365390" y="49856"/>
                  <a:pt x="364235" y="50123"/>
                  <a:pt x="362712" y="50140"/>
                </a:cubicBezTo>
                <a:cubicBezTo>
                  <a:pt x="362465" y="59002"/>
                  <a:pt x="362059" y="67047"/>
                  <a:pt x="361495" y="74276"/>
                </a:cubicBezTo>
                <a:cubicBezTo>
                  <a:pt x="360931" y="81505"/>
                  <a:pt x="359692" y="87950"/>
                  <a:pt x="357778" y="93612"/>
                </a:cubicBezTo>
                <a:cubicBezTo>
                  <a:pt x="368996" y="95968"/>
                  <a:pt x="377248" y="99190"/>
                  <a:pt x="382535" y="103280"/>
                </a:cubicBezTo>
                <a:cubicBezTo>
                  <a:pt x="387823" y="107369"/>
                  <a:pt x="390850" y="111392"/>
                  <a:pt x="391616" y="115348"/>
                </a:cubicBezTo>
                <a:cubicBezTo>
                  <a:pt x="392382" y="119304"/>
                  <a:pt x="391592" y="122260"/>
                  <a:pt x="389245" y="124216"/>
                </a:cubicBezTo>
                <a:cubicBezTo>
                  <a:pt x="386898" y="126171"/>
                  <a:pt x="383699" y="126194"/>
                  <a:pt x="379648" y="124282"/>
                </a:cubicBezTo>
                <a:cubicBezTo>
                  <a:pt x="377364" y="119493"/>
                  <a:pt x="374097" y="114570"/>
                  <a:pt x="369846" y="109514"/>
                </a:cubicBezTo>
                <a:cubicBezTo>
                  <a:pt x="365596" y="104458"/>
                  <a:pt x="361262" y="100002"/>
                  <a:pt x="356845" y="96145"/>
                </a:cubicBezTo>
                <a:cubicBezTo>
                  <a:pt x="354153" y="103113"/>
                  <a:pt x="349369" y="109014"/>
                  <a:pt x="342493" y="113848"/>
                </a:cubicBezTo>
                <a:cubicBezTo>
                  <a:pt x="335617" y="118682"/>
                  <a:pt x="325599" y="122649"/>
                  <a:pt x="312439" y="125749"/>
                </a:cubicBezTo>
                <a:lnTo>
                  <a:pt x="311372" y="123482"/>
                </a:lnTo>
                <a:cubicBezTo>
                  <a:pt x="320672" y="119858"/>
                  <a:pt x="327892" y="115697"/>
                  <a:pt x="333031" y="110997"/>
                </a:cubicBezTo>
                <a:cubicBezTo>
                  <a:pt x="338171" y="106298"/>
                  <a:pt x="341836" y="100803"/>
                  <a:pt x="344027" y="94512"/>
                </a:cubicBezTo>
                <a:cubicBezTo>
                  <a:pt x="346217" y="88221"/>
                  <a:pt x="347540" y="80876"/>
                  <a:pt x="347996" y="72476"/>
                </a:cubicBezTo>
                <a:cubicBezTo>
                  <a:pt x="348451" y="64076"/>
                  <a:pt x="348645" y="54364"/>
                  <a:pt x="348577" y="43339"/>
                </a:cubicBezTo>
                <a:close/>
                <a:moveTo>
                  <a:pt x="1041102" y="33729"/>
                </a:moveTo>
                <a:lnTo>
                  <a:pt x="1041102" y="48281"/>
                </a:lnTo>
                <a:lnTo>
                  <a:pt x="1064438" y="48281"/>
                </a:lnTo>
                <a:lnTo>
                  <a:pt x="1064438" y="33729"/>
                </a:lnTo>
                <a:close/>
                <a:moveTo>
                  <a:pt x="785737" y="30137"/>
                </a:moveTo>
                <a:cubicBezTo>
                  <a:pt x="791673" y="33919"/>
                  <a:pt x="795709" y="37698"/>
                  <a:pt x="797845" y="41474"/>
                </a:cubicBezTo>
                <a:cubicBezTo>
                  <a:pt x="799981" y="45250"/>
                  <a:pt x="800801" y="48533"/>
                  <a:pt x="800304" y="51323"/>
                </a:cubicBezTo>
                <a:cubicBezTo>
                  <a:pt x="799806" y="54113"/>
                  <a:pt x="798576" y="55921"/>
                  <a:pt x="796614" y="56747"/>
                </a:cubicBezTo>
                <a:cubicBezTo>
                  <a:pt x="794651" y="57572"/>
                  <a:pt x="792539" y="56926"/>
                  <a:pt x="790279" y="54807"/>
                </a:cubicBezTo>
                <a:cubicBezTo>
                  <a:pt x="790204" y="50768"/>
                  <a:pt x="789552" y="46578"/>
                  <a:pt x="788325" y="42239"/>
                </a:cubicBezTo>
                <a:cubicBezTo>
                  <a:pt x="787098" y="37899"/>
                  <a:pt x="785745" y="34043"/>
                  <a:pt x="784267" y="30671"/>
                </a:cubicBezTo>
                <a:close/>
                <a:moveTo>
                  <a:pt x="1041102" y="15460"/>
                </a:moveTo>
                <a:lnTo>
                  <a:pt x="1041102" y="30012"/>
                </a:lnTo>
                <a:lnTo>
                  <a:pt x="1064438" y="30012"/>
                </a:lnTo>
                <a:lnTo>
                  <a:pt x="1064438" y="15460"/>
                </a:lnTo>
                <a:close/>
                <a:moveTo>
                  <a:pt x="86144" y="6134"/>
                </a:moveTo>
                <a:cubicBezTo>
                  <a:pt x="94856" y="7810"/>
                  <a:pt x="100893" y="10259"/>
                  <a:pt x="104256" y="13481"/>
                </a:cubicBezTo>
                <a:cubicBezTo>
                  <a:pt x="107618" y="16703"/>
                  <a:pt x="109079" y="19844"/>
                  <a:pt x="108640" y="22903"/>
                </a:cubicBezTo>
                <a:cubicBezTo>
                  <a:pt x="108201" y="25962"/>
                  <a:pt x="106636" y="28086"/>
                  <a:pt x="103944" y="29275"/>
                </a:cubicBezTo>
                <a:cubicBezTo>
                  <a:pt x="101252" y="30463"/>
                  <a:pt x="98208" y="29861"/>
                  <a:pt x="94812" y="27470"/>
                </a:cubicBezTo>
                <a:cubicBezTo>
                  <a:pt x="94256" y="23723"/>
                  <a:pt x="93034" y="20017"/>
                  <a:pt x="91145" y="16352"/>
                </a:cubicBezTo>
                <a:cubicBezTo>
                  <a:pt x="89256" y="12688"/>
                  <a:pt x="87233" y="9549"/>
                  <a:pt x="85077" y="6934"/>
                </a:cubicBezTo>
                <a:close/>
                <a:moveTo>
                  <a:pt x="807341" y="4934"/>
                </a:moveTo>
                <a:lnTo>
                  <a:pt x="821333" y="15735"/>
                </a:lnTo>
                <a:cubicBezTo>
                  <a:pt x="820930" y="16280"/>
                  <a:pt x="820302" y="16791"/>
                  <a:pt x="819449" y="17269"/>
                </a:cubicBezTo>
                <a:cubicBezTo>
                  <a:pt x="818596" y="17747"/>
                  <a:pt x="817535" y="18125"/>
                  <a:pt x="816265" y="18402"/>
                </a:cubicBezTo>
                <a:lnTo>
                  <a:pt x="816265" y="108947"/>
                </a:lnTo>
                <a:cubicBezTo>
                  <a:pt x="816337" y="112236"/>
                  <a:pt x="815957" y="115052"/>
                  <a:pt x="815125" y="117393"/>
                </a:cubicBezTo>
                <a:cubicBezTo>
                  <a:pt x="814294" y="119734"/>
                  <a:pt x="812582" y="121600"/>
                  <a:pt x="809988" y="122993"/>
                </a:cubicBezTo>
                <a:cubicBezTo>
                  <a:pt x="807395" y="124386"/>
                  <a:pt x="803491" y="125305"/>
                  <a:pt x="798277" y="125749"/>
                </a:cubicBezTo>
                <a:cubicBezTo>
                  <a:pt x="798093" y="123593"/>
                  <a:pt x="797793" y="121671"/>
                  <a:pt x="797376" y="119982"/>
                </a:cubicBezTo>
                <a:cubicBezTo>
                  <a:pt x="796959" y="118293"/>
                  <a:pt x="796325" y="116970"/>
                  <a:pt x="795474" y="116015"/>
                </a:cubicBezTo>
                <a:cubicBezTo>
                  <a:pt x="794596" y="114948"/>
                  <a:pt x="793383" y="114014"/>
                  <a:pt x="791837" y="113214"/>
                </a:cubicBezTo>
                <a:cubicBezTo>
                  <a:pt x="790292" y="112414"/>
                  <a:pt x="788079" y="111747"/>
                  <a:pt x="785198" y="111214"/>
                </a:cubicBezTo>
                <a:lnTo>
                  <a:pt x="785198" y="109347"/>
                </a:lnTo>
                <a:cubicBezTo>
                  <a:pt x="785327" y="109357"/>
                  <a:pt x="786374" y="109426"/>
                  <a:pt x="788337" y="109555"/>
                </a:cubicBezTo>
                <a:cubicBezTo>
                  <a:pt x="790300" y="109683"/>
                  <a:pt x="792404" y="109811"/>
                  <a:pt x="794649" y="109940"/>
                </a:cubicBezTo>
                <a:cubicBezTo>
                  <a:pt x="796893" y="110068"/>
                  <a:pt x="798503" y="110137"/>
                  <a:pt x="799478" y="110147"/>
                </a:cubicBezTo>
                <a:cubicBezTo>
                  <a:pt x="800523" y="110144"/>
                  <a:pt x="801235" y="109917"/>
                  <a:pt x="801613" y="109464"/>
                </a:cubicBezTo>
                <a:cubicBezTo>
                  <a:pt x="801991" y="109011"/>
                  <a:pt x="802169" y="108350"/>
                  <a:pt x="802147" y="107480"/>
                </a:cubicBezTo>
                <a:lnTo>
                  <a:pt x="802147" y="70542"/>
                </a:lnTo>
                <a:cubicBezTo>
                  <a:pt x="800746" y="73093"/>
                  <a:pt x="799177" y="75926"/>
                  <a:pt x="797443" y="79043"/>
                </a:cubicBezTo>
                <a:cubicBezTo>
                  <a:pt x="795708" y="82160"/>
                  <a:pt x="793806" y="85461"/>
                  <a:pt x="791737" y="88945"/>
                </a:cubicBezTo>
                <a:cubicBezTo>
                  <a:pt x="791804" y="89709"/>
                  <a:pt x="791671" y="90514"/>
                  <a:pt x="791337" y="91362"/>
                </a:cubicBezTo>
                <a:cubicBezTo>
                  <a:pt x="791003" y="92209"/>
                  <a:pt x="790470" y="92915"/>
                  <a:pt x="789736" y="93478"/>
                </a:cubicBezTo>
                <a:lnTo>
                  <a:pt x="780928" y="78810"/>
                </a:lnTo>
                <a:cubicBezTo>
                  <a:pt x="782879" y="77615"/>
                  <a:pt x="785749" y="75704"/>
                  <a:pt x="789535" y="73076"/>
                </a:cubicBezTo>
                <a:cubicBezTo>
                  <a:pt x="793322" y="70448"/>
                  <a:pt x="797526" y="67470"/>
                  <a:pt x="802147" y="64141"/>
                </a:cubicBezTo>
                <a:lnTo>
                  <a:pt x="802147" y="16269"/>
                </a:lnTo>
                <a:lnTo>
                  <a:pt x="786132" y="16269"/>
                </a:lnTo>
                <a:lnTo>
                  <a:pt x="784931" y="12402"/>
                </a:lnTo>
                <a:lnTo>
                  <a:pt x="800946" y="12402"/>
                </a:lnTo>
                <a:close/>
                <a:moveTo>
                  <a:pt x="1070305" y="3609"/>
                </a:moveTo>
                <a:lnTo>
                  <a:pt x="1085374" y="15195"/>
                </a:lnTo>
                <a:cubicBezTo>
                  <a:pt x="1084913" y="15742"/>
                  <a:pt x="1084235" y="16281"/>
                  <a:pt x="1083340" y="16812"/>
                </a:cubicBezTo>
                <a:cubicBezTo>
                  <a:pt x="1082446" y="17343"/>
                  <a:pt x="1081301" y="17783"/>
                  <a:pt x="1079907" y="18130"/>
                </a:cubicBezTo>
                <a:lnTo>
                  <a:pt x="1079907" y="75337"/>
                </a:lnTo>
                <a:cubicBezTo>
                  <a:pt x="1079634" y="75976"/>
                  <a:pt x="1078112" y="76799"/>
                  <a:pt x="1075339" y="77805"/>
                </a:cubicBezTo>
                <a:cubicBezTo>
                  <a:pt x="1072567" y="78811"/>
                  <a:pt x="1069778" y="79367"/>
                  <a:pt x="1066972" y="79472"/>
                </a:cubicBezTo>
                <a:lnTo>
                  <a:pt x="1064438" y="79472"/>
                </a:lnTo>
                <a:lnTo>
                  <a:pt x="1064438" y="70934"/>
                </a:lnTo>
                <a:lnTo>
                  <a:pt x="1041102" y="70934"/>
                </a:lnTo>
                <a:lnTo>
                  <a:pt x="1041102" y="74936"/>
                </a:lnTo>
                <a:cubicBezTo>
                  <a:pt x="1040974" y="75848"/>
                  <a:pt x="1039663" y="76893"/>
                  <a:pt x="1037168" y="78072"/>
                </a:cubicBezTo>
                <a:cubicBezTo>
                  <a:pt x="1034673" y="79250"/>
                  <a:pt x="1031762" y="79895"/>
                  <a:pt x="1028433" y="80006"/>
                </a:cubicBezTo>
                <a:lnTo>
                  <a:pt x="1026300" y="80006"/>
                </a:lnTo>
                <a:lnTo>
                  <a:pt x="1026300" y="5342"/>
                </a:lnTo>
                <a:lnTo>
                  <a:pt x="1041635" y="11743"/>
                </a:lnTo>
                <a:lnTo>
                  <a:pt x="1063104" y="11743"/>
                </a:lnTo>
                <a:close/>
                <a:moveTo>
                  <a:pt x="626383" y="3201"/>
                </a:moveTo>
                <a:lnTo>
                  <a:pt x="642385" y="16669"/>
                </a:lnTo>
                <a:cubicBezTo>
                  <a:pt x="641474" y="17758"/>
                  <a:pt x="639429" y="18647"/>
                  <a:pt x="636251" y="19336"/>
                </a:cubicBezTo>
                <a:cubicBezTo>
                  <a:pt x="635982" y="24945"/>
                  <a:pt x="635820" y="30396"/>
                  <a:pt x="635768" y="35688"/>
                </a:cubicBezTo>
                <a:cubicBezTo>
                  <a:pt x="635715" y="40980"/>
                  <a:pt x="635787" y="46064"/>
                  <a:pt x="635984" y="50940"/>
                </a:cubicBezTo>
                <a:cubicBezTo>
                  <a:pt x="637696" y="51051"/>
                  <a:pt x="639340" y="51229"/>
                  <a:pt x="640918" y="51473"/>
                </a:cubicBezTo>
                <a:cubicBezTo>
                  <a:pt x="644131" y="47795"/>
                  <a:pt x="647514" y="43742"/>
                  <a:pt x="651068" y="39314"/>
                </a:cubicBezTo>
                <a:cubicBezTo>
                  <a:pt x="654621" y="34885"/>
                  <a:pt x="658004" y="30545"/>
                  <a:pt x="661217" y="26295"/>
                </a:cubicBezTo>
                <a:cubicBezTo>
                  <a:pt x="664430" y="22044"/>
                  <a:pt x="667131" y="18346"/>
                  <a:pt x="669322" y="15202"/>
                </a:cubicBezTo>
                <a:lnTo>
                  <a:pt x="685791" y="29204"/>
                </a:lnTo>
                <a:cubicBezTo>
                  <a:pt x="685399" y="29751"/>
                  <a:pt x="684777" y="30090"/>
                  <a:pt x="683925" y="30221"/>
                </a:cubicBezTo>
                <a:cubicBezTo>
                  <a:pt x="683072" y="30351"/>
                  <a:pt x="681939" y="30190"/>
                  <a:pt x="680523" y="29737"/>
                </a:cubicBezTo>
                <a:cubicBezTo>
                  <a:pt x="676448" y="33049"/>
                  <a:pt x="671197" y="36727"/>
                  <a:pt x="664771" y="40772"/>
                </a:cubicBezTo>
                <a:cubicBezTo>
                  <a:pt x="658346" y="44817"/>
                  <a:pt x="651995" y="48562"/>
                  <a:pt x="645719" y="52007"/>
                </a:cubicBezTo>
                <a:cubicBezTo>
                  <a:pt x="656880" y="53954"/>
                  <a:pt x="665283" y="56852"/>
                  <a:pt x="670928" y="60701"/>
                </a:cubicBezTo>
                <a:cubicBezTo>
                  <a:pt x="676574" y="64551"/>
                  <a:pt x="680006" y="68470"/>
                  <a:pt x="681223" y="72459"/>
                </a:cubicBezTo>
                <a:cubicBezTo>
                  <a:pt x="682441" y="76448"/>
                  <a:pt x="681989" y="79626"/>
                  <a:pt x="679867" y="81992"/>
                </a:cubicBezTo>
                <a:cubicBezTo>
                  <a:pt x="677745" y="84358"/>
                  <a:pt x="674497" y="85031"/>
                  <a:pt x="670122" y="84011"/>
                </a:cubicBezTo>
                <a:cubicBezTo>
                  <a:pt x="666277" y="78971"/>
                  <a:pt x="661265" y="73915"/>
                  <a:pt x="655087" y="68842"/>
                </a:cubicBezTo>
                <a:cubicBezTo>
                  <a:pt x="648908" y="63769"/>
                  <a:pt x="642630" y="59313"/>
                  <a:pt x="636251" y="55474"/>
                </a:cubicBezTo>
                <a:cubicBezTo>
                  <a:pt x="636973" y="68978"/>
                  <a:pt x="639863" y="80174"/>
                  <a:pt x="644919" y="89061"/>
                </a:cubicBezTo>
                <a:cubicBezTo>
                  <a:pt x="649975" y="97948"/>
                  <a:pt x="658465" y="103510"/>
                  <a:pt x="670389" y="105747"/>
                </a:cubicBezTo>
                <a:cubicBezTo>
                  <a:pt x="672203" y="106155"/>
                  <a:pt x="673542" y="106205"/>
                  <a:pt x="674406" y="105897"/>
                </a:cubicBezTo>
                <a:cubicBezTo>
                  <a:pt x="675270" y="105588"/>
                  <a:pt x="675975" y="104872"/>
                  <a:pt x="676523" y="103746"/>
                </a:cubicBezTo>
                <a:cubicBezTo>
                  <a:pt x="677648" y="101454"/>
                  <a:pt x="678698" y="98804"/>
                  <a:pt x="679673" y="95795"/>
                </a:cubicBezTo>
                <a:cubicBezTo>
                  <a:pt x="680648" y="92787"/>
                  <a:pt x="681598" y="89570"/>
                  <a:pt x="682524" y="86144"/>
                </a:cubicBezTo>
                <a:lnTo>
                  <a:pt x="683924" y="86278"/>
                </a:lnTo>
                <a:lnTo>
                  <a:pt x="683512" y="108814"/>
                </a:lnTo>
                <a:cubicBezTo>
                  <a:pt x="686329" y="111581"/>
                  <a:pt x="688077" y="113914"/>
                  <a:pt x="688756" y="115815"/>
                </a:cubicBezTo>
                <a:cubicBezTo>
                  <a:pt x="689435" y="117715"/>
                  <a:pt x="689380" y="119382"/>
                  <a:pt x="688591" y="120815"/>
                </a:cubicBezTo>
                <a:cubicBezTo>
                  <a:pt x="686807" y="123924"/>
                  <a:pt x="683924" y="125607"/>
                  <a:pt x="679940" y="125866"/>
                </a:cubicBezTo>
                <a:cubicBezTo>
                  <a:pt x="675956" y="126124"/>
                  <a:pt x="671172" y="125507"/>
                  <a:pt x="665588" y="124016"/>
                </a:cubicBezTo>
                <a:cubicBezTo>
                  <a:pt x="654687" y="121475"/>
                  <a:pt x="646077" y="117114"/>
                  <a:pt x="639760" y="110933"/>
                </a:cubicBezTo>
                <a:cubicBezTo>
                  <a:pt x="633442" y="104752"/>
                  <a:pt x="628817" y="96995"/>
                  <a:pt x="625883" y="87661"/>
                </a:cubicBezTo>
                <a:cubicBezTo>
                  <a:pt x="622949" y="78328"/>
                  <a:pt x="621108" y="67662"/>
                  <a:pt x="620357" y="55663"/>
                </a:cubicBezTo>
                <a:cubicBezTo>
                  <a:pt x="619607" y="43665"/>
                  <a:pt x="619349" y="30578"/>
                  <a:pt x="619582" y="16402"/>
                </a:cubicBezTo>
                <a:lnTo>
                  <a:pt x="566909" y="16402"/>
                </a:lnTo>
                <a:lnTo>
                  <a:pt x="565709" y="12668"/>
                </a:lnTo>
                <a:lnTo>
                  <a:pt x="617982" y="12668"/>
                </a:lnTo>
                <a:close/>
                <a:moveTo>
                  <a:pt x="1315765" y="3067"/>
                </a:moveTo>
                <a:lnTo>
                  <a:pt x="1337767" y="5201"/>
                </a:lnTo>
                <a:cubicBezTo>
                  <a:pt x="1337662" y="6206"/>
                  <a:pt x="1337240" y="7029"/>
                  <a:pt x="1336500" y="7668"/>
                </a:cubicBezTo>
                <a:cubicBezTo>
                  <a:pt x="1335761" y="8307"/>
                  <a:pt x="1334539" y="8729"/>
                  <a:pt x="1332833" y="8935"/>
                </a:cubicBezTo>
                <a:cubicBezTo>
                  <a:pt x="1333623" y="26011"/>
                  <a:pt x="1335926" y="40946"/>
                  <a:pt x="1339743" y="53740"/>
                </a:cubicBezTo>
                <a:cubicBezTo>
                  <a:pt x="1343560" y="66534"/>
                  <a:pt x="1349755" y="77410"/>
                  <a:pt x="1358328" y="86366"/>
                </a:cubicBezTo>
                <a:cubicBezTo>
                  <a:pt x="1366901" y="95323"/>
                  <a:pt x="1378717" y="102583"/>
                  <a:pt x="1393774" y="108147"/>
                </a:cubicBezTo>
                <a:lnTo>
                  <a:pt x="1393508" y="109747"/>
                </a:lnTo>
                <a:cubicBezTo>
                  <a:pt x="1389499" y="110497"/>
                  <a:pt x="1386248" y="112197"/>
                  <a:pt x="1383756" y="114848"/>
                </a:cubicBezTo>
                <a:cubicBezTo>
                  <a:pt x="1381264" y="117498"/>
                  <a:pt x="1379581" y="120999"/>
                  <a:pt x="1378706" y="125349"/>
                </a:cubicBezTo>
                <a:cubicBezTo>
                  <a:pt x="1367609" y="119379"/>
                  <a:pt x="1358821" y="111954"/>
                  <a:pt x="1352342" y="103075"/>
                </a:cubicBezTo>
                <a:cubicBezTo>
                  <a:pt x="1345863" y="94195"/>
                  <a:pt x="1341066" y="83946"/>
                  <a:pt x="1337950" y="72325"/>
                </a:cubicBezTo>
                <a:cubicBezTo>
                  <a:pt x="1334834" y="60705"/>
                  <a:pt x="1332773" y="47798"/>
                  <a:pt x="1331767" y="33604"/>
                </a:cubicBezTo>
                <a:cubicBezTo>
                  <a:pt x="1331172" y="45090"/>
                  <a:pt x="1329161" y="56375"/>
                  <a:pt x="1325731" y="67460"/>
                </a:cubicBezTo>
                <a:cubicBezTo>
                  <a:pt x="1322302" y="78546"/>
                  <a:pt x="1316221" y="89061"/>
                  <a:pt x="1307487" y="99005"/>
                </a:cubicBezTo>
                <a:cubicBezTo>
                  <a:pt x="1298753" y="108950"/>
                  <a:pt x="1286133" y="117953"/>
                  <a:pt x="1269625" y="126016"/>
                </a:cubicBezTo>
                <a:lnTo>
                  <a:pt x="1268159" y="124149"/>
                </a:lnTo>
                <a:cubicBezTo>
                  <a:pt x="1280226" y="115227"/>
                  <a:pt x="1289562" y="105901"/>
                  <a:pt x="1296168" y="96173"/>
                </a:cubicBezTo>
                <a:cubicBezTo>
                  <a:pt x="1302774" y="86444"/>
                  <a:pt x="1307456" y="76439"/>
                  <a:pt x="1310214" y="66158"/>
                </a:cubicBezTo>
                <a:cubicBezTo>
                  <a:pt x="1312972" y="55878"/>
                  <a:pt x="1314611" y="45448"/>
                  <a:pt x="1315133" y="34869"/>
                </a:cubicBezTo>
                <a:cubicBezTo>
                  <a:pt x="1315655" y="24290"/>
                  <a:pt x="1315866" y="13690"/>
                  <a:pt x="1315765" y="3067"/>
                </a:cubicBezTo>
                <a:close/>
                <a:moveTo>
                  <a:pt x="703726" y="1600"/>
                </a:moveTo>
                <a:cubicBezTo>
                  <a:pt x="710583" y="4733"/>
                  <a:pt x="715248" y="8085"/>
                  <a:pt x="717723" y="11656"/>
                </a:cubicBezTo>
                <a:cubicBezTo>
                  <a:pt x="720197" y="15226"/>
                  <a:pt x="721149" y="18420"/>
                  <a:pt x="720579" y="21236"/>
                </a:cubicBezTo>
                <a:cubicBezTo>
                  <a:pt x="720009" y="24052"/>
                  <a:pt x="718586" y="25896"/>
                  <a:pt x="716309" y="26766"/>
                </a:cubicBezTo>
                <a:cubicBezTo>
                  <a:pt x="714033" y="27636"/>
                  <a:pt x="711572" y="26938"/>
                  <a:pt x="708927" y="24670"/>
                </a:cubicBezTo>
                <a:cubicBezTo>
                  <a:pt x="708716" y="20844"/>
                  <a:pt x="707938" y="16927"/>
                  <a:pt x="706593" y="12918"/>
                </a:cubicBezTo>
                <a:cubicBezTo>
                  <a:pt x="705249" y="8910"/>
                  <a:pt x="703804" y="5359"/>
                  <a:pt x="702259" y="2267"/>
                </a:cubicBezTo>
                <a:close/>
                <a:moveTo>
                  <a:pt x="379648" y="1467"/>
                </a:moveTo>
                <a:cubicBezTo>
                  <a:pt x="379727" y="1525"/>
                  <a:pt x="380605" y="2209"/>
                  <a:pt x="382280" y="3522"/>
                </a:cubicBezTo>
                <a:cubicBezTo>
                  <a:pt x="383955" y="4834"/>
                  <a:pt x="385949" y="6427"/>
                  <a:pt x="388261" y="8302"/>
                </a:cubicBezTo>
                <a:cubicBezTo>
                  <a:pt x="390573" y="10178"/>
                  <a:pt x="392725" y="11988"/>
                  <a:pt x="394716" y="13735"/>
                </a:cubicBezTo>
                <a:cubicBezTo>
                  <a:pt x="394502" y="14466"/>
                  <a:pt x="394063" y="15005"/>
                  <a:pt x="393399" y="15352"/>
                </a:cubicBezTo>
                <a:cubicBezTo>
                  <a:pt x="392735" y="15699"/>
                  <a:pt x="391930" y="15872"/>
                  <a:pt x="390982" y="15869"/>
                </a:cubicBezTo>
                <a:lnTo>
                  <a:pt x="362579" y="15869"/>
                </a:lnTo>
                <a:cubicBezTo>
                  <a:pt x="360687" y="19330"/>
                  <a:pt x="358637" y="22809"/>
                  <a:pt x="356428" y="26303"/>
                </a:cubicBezTo>
                <a:cubicBezTo>
                  <a:pt x="354219" y="29798"/>
                  <a:pt x="352002" y="32943"/>
                  <a:pt x="349777" y="35738"/>
                </a:cubicBezTo>
                <a:lnTo>
                  <a:pt x="370446" y="35738"/>
                </a:lnTo>
                <a:lnTo>
                  <a:pt x="376847" y="28937"/>
                </a:lnTo>
                <a:lnTo>
                  <a:pt x="389916" y="38938"/>
                </a:lnTo>
                <a:cubicBezTo>
                  <a:pt x="389577" y="39416"/>
                  <a:pt x="389021" y="39861"/>
                  <a:pt x="388249" y="40272"/>
                </a:cubicBezTo>
                <a:cubicBezTo>
                  <a:pt x="387476" y="40683"/>
                  <a:pt x="386521" y="40994"/>
                  <a:pt x="385382" y="41205"/>
                </a:cubicBezTo>
                <a:lnTo>
                  <a:pt x="385382" y="90011"/>
                </a:lnTo>
                <a:cubicBezTo>
                  <a:pt x="385129" y="90639"/>
                  <a:pt x="383768" y="91417"/>
                  <a:pt x="381298" y="92345"/>
                </a:cubicBezTo>
                <a:cubicBezTo>
                  <a:pt x="378828" y="93273"/>
                  <a:pt x="376367" y="93784"/>
                  <a:pt x="373914" y="93879"/>
                </a:cubicBezTo>
                <a:lnTo>
                  <a:pt x="371647" y="93879"/>
                </a:lnTo>
                <a:lnTo>
                  <a:pt x="371647" y="39472"/>
                </a:lnTo>
                <a:lnTo>
                  <a:pt x="338976" y="39472"/>
                </a:lnTo>
                <a:lnTo>
                  <a:pt x="338976" y="90678"/>
                </a:lnTo>
                <a:cubicBezTo>
                  <a:pt x="338848" y="91514"/>
                  <a:pt x="337603" y="92476"/>
                  <a:pt x="335242" y="93562"/>
                </a:cubicBezTo>
                <a:cubicBezTo>
                  <a:pt x="332881" y="94648"/>
                  <a:pt x="330169" y="95243"/>
                  <a:pt x="327108" y="95345"/>
                </a:cubicBezTo>
                <a:lnTo>
                  <a:pt x="324974" y="95345"/>
                </a:lnTo>
                <a:lnTo>
                  <a:pt x="324974" y="29737"/>
                </a:lnTo>
                <a:lnTo>
                  <a:pt x="339643" y="35738"/>
                </a:lnTo>
                <a:lnTo>
                  <a:pt x="344977" y="35738"/>
                </a:lnTo>
                <a:cubicBezTo>
                  <a:pt x="345110" y="32860"/>
                  <a:pt x="345243" y="29648"/>
                  <a:pt x="345377" y="26103"/>
                </a:cubicBezTo>
                <a:cubicBezTo>
                  <a:pt x="345510" y="22558"/>
                  <a:pt x="345643" y="19147"/>
                  <a:pt x="345777" y="15869"/>
                </a:cubicBezTo>
                <a:lnTo>
                  <a:pt x="319907" y="15869"/>
                </a:lnTo>
                <a:lnTo>
                  <a:pt x="318840" y="12135"/>
                </a:lnTo>
                <a:lnTo>
                  <a:pt x="371380" y="12135"/>
                </a:lnTo>
                <a:close/>
                <a:moveTo>
                  <a:pt x="731456" y="1200"/>
                </a:moveTo>
                <a:lnTo>
                  <a:pt x="749070" y="5734"/>
                </a:lnTo>
                <a:cubicBezTo>
                  <a:pt x="748809" y="6554"/>
                  <a:pt x="748264" y="7215"/>
                  <a:pt x="747435" y="7718"/>
                </a:cubicBezTo>
                <a:cubicBezTo>
                  <a:pt x="746607" y="8221"/>
                  <a:pt x="745462" y="8448"/>
                  <a:pt x="743999" y="8401"/>
                </a:cubicBezTo>
                <a:cubicBezTo>
                  <a:pt x="742014" y="11338"/>
                  <a:pt x="739612" y="14532"/>
                  <a:pt x="736794" y="17986"/>
                </a:cubicBezTo>
                <a:cubicBezTo>
                  <a:pt x="733975" y="21439"/>
                  <a:pt x="731040" y="24734"/>
                  <a:pt x="727989" y="27870"/>
                </a:cubicBezTo>
                <a:lnTo>
                  <a:pt x="732123" y="27870"/>
                </a:lnTo>
                <a:lnTo>
                  <a:pt x="738795" y="19069"/>
                </a:lnTo>
                <a:cubicBezTo>
                  <a:pt x="739012" y="19236"/>
                  <a:pt x="740446" y="20436"/>
                  <a:pt x="743099" y="22670"/>
                </a:cubicBezTo>
                <a:cubicBezTo>
                  <a:pt x="745751" y="24903"/>
                  <a:pt x="748319" y="27170"/>
                  <a:pt x="750805" y="29470"/>
                </a:cubicBezTo>
                <a:cubicBezTo>
                  <a:pt x="750802" y="29598"/>
                  <a:pt x="750774" y="29709"/>
                  <a:pt x="750721" y="29804"/>
                </a:cubicBezTo>
                <a:cubicBezTo>
                  <a:pt x="750668" y="29898"/>
                  <a:pt x="750607" y="30009"/>
                  <a:pt x="750538" y="30137"/>
                </a:cubicBezTo>
                <a:cubicBezTo>
                  <a:pt x="756570" y="33790"/>
                  <a:pt x="760652" y="37485"/>
                  <a:pt x="762785" y="41222"/>
                </a:cubicBezTo>
                <a:cubicBezTo>
                  <a:pt x="764917" y="44959"/>
                  <a:pt x="765700" y="48220"/>
                  <a:pt x="765133" y="51006"/>
                </a:cubicBezTo>
                <a:cubicBezTo>
                  <a:pt x="764566" y="53793"/>
                  <a:pt x="763250" y="55588"/>
                  <a:pt x="761184" y="56390"/>
                </a:cubicBezTo>
                <a:cubicBezTo>
                  <a:pt x="759119" y="57193"/>
                  <a:pt x="756904" y="56488"/>
                  <a:pt x="754541" y="54274"/>
                </a:cubicBezTo>
                <a:cubicBezTo>
                  <a:pt x="754480" y="50456"/>
                  <a:pt x="753868" y="46523"/>
                  <a:pt x="752706" y="42472"/>
                </a:cubicBezTo>
                <a:cubicBezTo>
                  <a:pt x="751544" y="38422"/>
                  <a:pt x="750199" y="34754"/>
                  <a:pt x="748670" y="31471"/>
                </a:cubicBezTo>
                <a:cubicBezTo>
                  <a:pt x="748467" y="31535"/>
                  <a:pt x="748239" y="31574"/>
                  <a:pt x="747986" y="31587"/>
                </a:cubicBezTo>
                <a:cubicBezTo>
                  <a:pt x="747733" y="31601"/>
                  <a:pt x="747471" y="31607"/>
                  <a:pt x="747202" y="31604"/>
                </a:cubicBezTo>
                <a:lnTo>
                  <a:pt x="729588" y="31604"/>
                </a:lnTo>
                <a:lnTo>
                  <a:pt x="729588" y="52273"/>
                </a:lnTo>
                <a:lnTo>
                  <a:pt x="731856" y="52273"/>
                </a:lnTo>
                <a:lnTo>
                  <a:pt x="738395" y="43606"/>
                </a:lnTo>
                <a:cubicBezTo>
                  <a:pt x="738603" y="43767"/>
                  <a:pt x="739988" y="44945"/>
                  <a:pt x="742548" y="47139"/>
                </a:cubicBezTo>
                <a:cubicBezTo>
                  <a:pt x="745108" y="49334"/>
                  <a:pt x="747594" y="51579"/>
                  <a:pt x="750004" y="53874"/>
                </a:cubicBezTo>
                <a:cubicBezTo>
                  <a:pt x="749796" y="54604"/>
                  <a:pt x="749379" y="55143"/>
                  <a:pt x="748753" y="55490"/>
                </a:cubicBezTo>
                <a:cubicBezTo>
                  <a:pt x="748127" y="55838"/>
                  <a:pt x="747344" y="56010"/>
                  <a:pt x="746401" y="56007"/>
                </a:cubicBezTo>
                <a:lnTo>
                  <a:pt x="729588" y="56007"/>
                </a:lnTo>
                <a:lnTo>
                  <a:pt x="729588" y="66542"/>
                </a:lnTo>
                <a:cubicBezTo>
                  <a:pt x="729588" y="70431"/>
                  <a:pt x="729455" y="74387"/>
                  <a:pt x="729188" y="78410"/>
                </a:cubicBezTo>
                <a:lnTo>
                  <a:pt x="731456" y="78410"/>
                </a:lnTo>
                <a:lnTo>
                  <a:pt x="738128" y="69742"/>
                </a:lnTo>
                <a:cubicBezTo>
                  <a:pt x="738245" y="69839"/>
                  <a:pt x="739279" y="70712"/>
                  <a:pt x="741230" y="72359"/>
                </a:cubicBezTo>
                <a:cubicBezTo>
                  <a:pt x="743182" y="74007"/>
                  <a:pt x="745351" y="75846"/>
                  <a:pt x="747737" y="77877"/>
                </a:cubicBezTo>
                <a:cubicBezTo>
                  <a:pt x="750048" y="76437"/>
                  <a:pt x="752894" y="74548"/>
                  <a:pt x="756273" y="72209"/>
                </a:cubicBezTo>
                <a:cubicBezTo>
                  <a:pt x="759651" y="69870"/>
                  <a:pt x="763297" y="67314"/>
                  <a:pt x="767209" y="64542"/>
                </a:cubicBezTo>
                <a:lnTo>
                  <a:pt x="767209" y="16269"/>
                </a:lnTo>
                <a:lnTo>
                  <a:pt x="748137" y="16269"/>
                </a:lnTo>
                <a:lnTo>
                  <a:pt x="746936" y="12402"/>
                </a:lnTo>
                <a:lnTo>
                  <a:pt x="766009" y="12402"/>
                </a:lnTo>
                <a:lnTo>
                  <a:pt x="772137" y="5067"/>
                </a:lnTo>
                <a:lnTo>
                  <a:pt x="785737" y="15602"/>
                </a:lnTo>
                <a:cubicBezTo>
                  <a:pt x="785397" y="16149"/>
                  <a:pt x="784807" y="16655"/>
                  <a:pt x="783967" y="17119"/>
                </a:cubicBezTo>
                <a:cubicBezTo>
                  <a:pt x="783126" y="17583"/>
                  <a:pt x="782069" y="17922"/>
                  <a:pt x="780794" y="18136"/>
                </a:cubicBezTo>
                <a:lnTo>
                  <a:pt x="780794" y="109347"/>
                </a:lnTo>
                <a:cubicBezTo>
                  <a:pt x="780869" y="112592"/>
                  <a:pt x="780497" y="115378"/>
                  <a:pt x="779679" y="117704"/>
                </a:cubicBezTo>
                <a:cubicBezTo>
                  <a:pt x="778861" y="120030"/>
                  <a:pt x="777147" y="121897"/>
                  <a:pt x="774537" y="123304"/>
                </a:cubicBezTo>
                <a:cubicBezTo>
                  <a:pt x="771927" y="124712"/>
                  <a:pt x="767973" y="125660"/>
                  <a:pt x="762673" y="126149"/>
                </a:cubicBezTo>
                <a:cubicBezTo>
                  <a:pt x="762493" y="124002"/>
                  <a:pt x="762187" y="122096"/>
                  <a:pt x="761756" y="120432"/>
                </a:cubicBezTo>
                <a:cubicBezTo>
                  <a:pt x="761325" y="118768"/>
                  <a:pt x="760653" y="117429"/>
                  <a:pt x="759738" y="116415"/>
                </a:cubicBezTo>
                <a:cubicBezTo>
                  <a:pt x="758793" y="115353"/>
                  <a:pt x="757481" y="114442"/>
                  <a:pt x="755803" y="113681"/>
                </a:cubicBezTo>
                <a:cubicBezTo>
                  <a:pt x="754124" y="112920"/>
                  <a:pt x="751745" y="112275"/>
                  <a:pt x="748665" y="111747"/>
                </a:cubicBezTo>
                <a:lnTo>
                  <a:pt x="748665" y="109881"/>
                </a:lnTo>
                <a:cubicBezTo>
                  <a:pt x="748808" y="109890"/>
                  <a:pt x="749961" y="109960"/>
                  <a:pt x="752124" y="110088"/>
                </a:cubicBezTo>
                <a:cubicBezTo>
                  <a:pt x="754287" y="110216"/>
                  <a:pt x="756606" y="110345"/>
                  <a:pt x="759081" y="110473"/>
                </a:cubicBezTo>
                <a:cubicBezTo>
                  <a:pt x="761556" y="110602"/>
                  <a:pt x="763331" y="110671"/>
                  <a:pt x="764408" y="110681"/>
                </a:cubicBezTo>
                <a:cubicBezTo>
                  <a:pt x="765516" y="110689"/>
                  <a:pt x="766267" y="110472"/>
                  <a:pt x="766659" y="110031"/>
                </a:cubicBezTo>
                <a:cubicBezTo>
                  <a:pt x="767051" y="109589"/>
                  <a:pt x="767234" y="108872"/>
                  <a:pt x="767209" y="107880"/>
                </a:cubicBezTo>
                <a:lnTo>
                  <a:pt x="767209" y="71342"/>
                </a:lnTo>
                <a:cubicBezTo>
                  <a:pt x="765736" y="73893"/>
                  <a:pt x="764080" y="76693"/>
                  <a:pt x="762240" y="79743"/>
                </a:cubicBezTo>
                <a:cubicBezTo>
                  <a:pt x="760400" y="82794"/>
                  <a:pt x="758410" y="85994"/>
                  <a:pt x="756270" y="89345"/>
                </a:cubicBezTo>
                <a:cubicBezTo>
                  <a:pt x="756328" y="90239"/>
                  <a:pt x="756178" y="91117"/>
                  <a:pt x="755819" y="91978"/>
                </a:cubicBezTo>
                <a:cubicBezTo>
                  <a:pt x="755461" y="92840"/>
                  <a:pt x="754944" y="93517"/>
                  <a:pt x="754268" y="94012"/>
                </a:cubicBezTo>
                <a:lnTo>
                  <a:pt x="746931" y="82144"/>
                </a:lnTo>
                <a:lnTo>
                  <a:pt x="746531" y="82144"/>
                </a:lnTo>
                <a:lnTo>
                  <a:pt x="728789" y="82144"/>
                </a:lnTo>
                <a:cubicBezTo>
                  <a:pt x="728073" y="90514"/>
                  <a:pt x="725508" y="98543"/>
                  <a:pt x="721094" y="106230"/>
                </a:cubicBezTo>
                <a:cubicBezTo>
                  <a:pt x="716680" y="113917"/>
                  <a:pt x="709116" y="120646"/>
                  <a:pt x="698401" y="126416"/>
                </a:cubicBezTo>
                <a:lnTo>
                  <a:pt x="697067" y="125216"/>
                </a:lnTo>
                <a:cubicBezTo>
                  <a:pt x="703223" y="118979"/>
                  <a:pt x="707646" y="112217"/>
                  <a:pt x="710335" y="104930"/>
                </a:cubicBezTo>
                <a:cubicBezTo>
                  <a:pt x="713025" y="97643"/>
                  <a:pt x="714647" y="90047"/>
                  <a:pt x="715203" y="82144"/>
                </a:cubicBezTo>
                <a:lnTo>
                  <a:pt x="697734" y="82144"/>
                </a:lnTo>
                <a:lnTo>
                  <a:pt x="696667" y="78410"/>
                </a:lnTo>
                <a:lnTo>
                  <a:pt x="715469" y="78410"/>
                </a:lnTo>
                <a:cubicBezTo>
                  <a:pt x="715625" y="74565"/>
                  <a:pt x="715714" y="70653"/>
                  <a:pt x="715736" y="66675"/>
                </a:cubicBezTo>
                <a:lnTo>
                  <a:pt x="715736" y="56007"/>
                </a:lnTo>
                <a:lnTo>
                  <a:pt x="701601" y="56007"/>
                </a:lnTo>
                <a:lnTo>
                  <a:pt x="700534" y="52273"/>
                </a:lnTo>
                <a:lnTo>
                  <a:pt x="715736" y="52273"/>
                </a:lnTo>
                <a:lnTo>
                  <a:pt x="715736" y="31604"/>
                </a:lnTo>
                <a:lnTo>
                  <a:pt x="698267" y="31604"/>
                </a:lnTo>
                <a:lnTo>
                  <a:pt x="697200" y="27870"/>
                </a:lnTo>
                <a:lnTo>
                  <a:pt x="724926" y="27870"/>
                </a:lnTo>
                <a:cubicBezTo>
                  <a:pt x="726222" y="23800"/>
                  <a:pt x="727460" y="19339"/>
                  <a:pt x="728640" y="14485"/>
                </a:cubicBezTo>
                <a:cubicBezTo>
                  <a:pt x="729819" y="9632"/>
                  <a:pt x="730758" y="5204"/>
                  <a:pt x="731456" y="1200"/>
                </a:cubicBezTo>
                <a:close/>
                <a:moveTo>
                  <a:pt x="1603001" y="1067"/>
                </a:moveTo>
                <a:lnTo>
                  <a:pt x="1624870" y="3201"/>
                </a:lnTo>
                <a:cubicBezTo>
                  <a:pt x="1624753" y="4142"/>
                  <a:pt x="1624320" y="4926"/>
                  <a:pt x="1623570" y="5551"/>
                </a:cubicBezTo>
                <a:cubicBezTo>
                  <a:pt x="1622820" y="6176"/>
                  <a:pt x="1621653" y="6593"/>
                  <a:pt x="1620069" y="6801"/>
                </a:cubicBezTo>
                <a:lnTo>
                  <a:pt x="1620069" y="30404"/>
                </a:lnTo>
                <a:lnTo>
                  <a:pt x="1634338" y="30404"/>
                </a:lnTo>
                <a:lnTo>
                  <a:pt x="1643272" y="17069"/>
                </a:lnTo>
                <a:cubicBezTo>
                  <a:pt x="1643366" y="17142"/>
                  <a:pt x="1644334" y="17988"/>
                  <a:pt x="1646176" y="19608"/>
                </a:cubicBezTo>
                <a:cubicBezTo>
                  <a:pt x="1648019" y="21227"/>
                  <a:pt x="1650172" y="23179"/>
                  <a:pt x="1652636" y="25465"/>
                </a:cubicBezTo>
                <a:cubicBezTo>
                  <a:pt x="1655101" y="27751"/>
                  <a:pt x="1657314" y="29931"/>
                  <a:pt x="1659274" y="32004"/>
                </a:cubicBezTo>
                <a:cubicBezTo>
                  <a:pt x="1659127" y="32735"/>
                  <a:pt x="1658721" y="33274"/>
                  <a:pt x="1658057" y="33621"/>
                </a:cubicBezTo>
                <a:cubicBezTo>
                  <a:pt x="1657394" y="33968"/>
                  <a:pt x="1656554" y="34140"/>
                  <a:pt x="1655540" y="34138"/>
                </a:cubicBezTo>
                <a:lnTo>
                  <a:pt x="1620069" y="34138"/>
                </a:lnTo>
                <a:lnTo>
                  <a:pt x="1620069" y="106280"/>
                </a:lnTo>
                <a:cubicBezTo>
                  <a:pt x="1620158" y="110146"/>
                  <a:pt x="1619684" y="113453"/>
                  <a:pt x="1618647" y="116202"/>
                </a:cubicBezTo>
                <a:cubicBezTo>
                  <a:pt x="1617610" y="118952"/>
                  <a:pt x="1615476" y="121153"/>
                  <a:pt x="1612246" y="122806"/>
                </a:cubicBezTo>
                <a:cubicBezTo>
                  <a:pt x="1609016" y="124458"/>
                  <a:pt x="1604156" y="125573"/>
                  <a:pt x="1597667" y="126149"/>
                </a:cubicBezTo>
                <a:cubicBezTo>
                  <a:pt x="1597425" y="123424"/>
                  <a:pt x="1597042" y="121074"/>
                  <a:pt x="1596516" y="119098"/>
                </a:cubicBezTo>
                <a:cubicBezTo>
                  <a:pt x="1595991" y="117123"/>
                  <a:pt x="1595175" y="115473"/>
                  <a:pt x="1594066" y="114148"/>
                </a:cubicBezTo>
                <a:cubicBezTo>
                  <a:pt x="1592938" y="112817"/>
                  <a:pt x="1591394" y="111678"/>
                  <a:pt x="1589432" y="110731"/>
                </a:cubicBezTo>
                <a:cubicBezTo>
                  <a:pt x="1587471" y="109783"/>
                  <a:pt x="1584659" y="109011"/>
                  <a:pt x="1580998" y="108414"/>
                </a:cubicBezTo>
                <a:lnTo>
                  <a:pt x="1580998" y="106547"/>
                </a:lnTo>
                <a:cubicBezTo>
                  <a:pt x="1581170" y="106560"/>
                  <a:pt x="1582559" y="106652"/>
                  <a:pt x="1585166" y="106823"/>
                </a:cubicBezTo>
                <a:cubicBezTo>
                  <a:pt x="1587773" y="106995"/>
                  <a:pt x="1590565" y="107166"/>
                  <a:pt x="1593543" y="107337"/>
                </a:cubicBezTo>
                <a:cubicBezTo>
                  <a:pt x="1596520" y="107508"/>
                  <a:pt x="1598650" y="107600"/>
                  <a:pt x="1599934" y="107614"/>
                </a:cubicBezTo>
                <a:cubicBezTo>
                  <a:pt x="1601053" y="107616"/>
                  <a:pt x="1601848" y="107411"/>
                  <a:pt x="1602317" y="106997"/>
                </a:cubicBezTo>
                <a:cubicBezTo>
                  <a:pt x="1602787" y="106583"/>
                  <a:pt x="1603014" y="105944"/>
                  <a:pt x="1603001" y="105080"/>
                </a:cubicBezTo>
                <a:lnTo>
                  <a:pt x="1603001" y="54274"/>
                </a:lnTo>
                <a:cubicBezTo>
                  <a:pt x="1595238" y="65933"/>
                  <a:pt x="1585626" y="76518"/>
                  <a:pt x="1574164" y="86028"/>
                </a:cubicBezTo>
                <a:cubicBezTo>
                  <a:pt x="1562701" y="95537"/>
                  <a:pt x="1549555" y="103621"/>
                  <a:pt x="1534725" y="110281"/>
                </a:cubicBezTo>
                <a:lnTo>
                  <a:pt x="1533525" y="108814"/>
                </a:lnTo>
                <a:cubicBezTo>
                  <a:pt x="1542771" y="102590"/>
                  <a:pt x="1551335" y="95376"/>
                  <a:pt x="1559217" y="87172"/>
                </a:cubicBezTo>
                <a:cubicBezTo>
                  <a:pt x="1567100" y="78967"/>
                  <a:pt x="1574034" y="70311"/>
                  <a:pt x="1580020" y="61203"/>
                </a:cubicBezTo>
                <a:cubicBezTo>
                  <a:pt x="1586006" y="52095"/>
                  <a:pt x="1590777" y="43073"/>
                  <a:pt x="1594333" y="34138"/>
                </a:cubicBezTo>
                <a:lnTo>
                  <a:pt x="1536592" y="34138"/>
                </a:lnTo>
                <a:lnTo>
                  <a:pt x="1535526" y="30404"/>
                </a:lnTo>
                <a:lnTo>
                  <a:pt x="1603001" y="30404"/>
                </a:lnTo>
                <a:close/>
                <a:moveTo>
                  <a:pt x="455257" y="1067"/>
                </a:moveTo>
                <a:lnTo>
                  <a:pt x="476460" y="2934"/>
                </a:lnTo>
                <a:cubicBezTo>
                  <a:pt x="476362" y="3870"/>
                  <a:pt x="475957" y="4665"/>
                  <a:pt x="475243" y="5317"/>
                </a:cubicBezTo>
                <a:cubicBezTo>
                  <a:pt x="474529" y="5970"/>
                  <a:pt x="473290" y="6465"/>
                  <a:pt x="471526" y="6801"/>
                </a:cubicBezTo>
                <a:lnTo>
                  <a:pt x="471526" y="27870"/>
                </a:lnTo>
                <a:lnTo>
                  <a:pt x="491528" y="27870"/>
                </a:lnTo>
                <a:lnTo>
                  <a:pt x="500196" y="17069"/>
                </a:lnTo>
                <a:cubicBezTo>
                  <a:pt x="500281" y="17122"/>
                  <a:pt x="501208" y="17801"/>
                  <a:pt x="502977" y="19104"/>
                </a:cubicBezTo>
                <a:cubicBezTo>
                  <a:pt x="504746" y="20407"/>
                  <a:pt x="506848" y="22014"/>
                  <a:pt x="509284" y="23924"/>
                </a:cubicBezTo>
                <a:cubicBezTo>
                  <a:pt x="511719" y="25835"/>
                  <a:pt x="513980" y="27728"/>
                  <a:pt x="516065" y="29604"/>
                </a:cubicBezTo>
                <a:cubicBezTo>
                  <a:pt x="515856" y="30271"/>
                  <a:pt x="515440" y="30771"/>
                  <a:pt x="514814" y="31104"/>
                </a:cubicBezTo>
                <a:cubicBezTo>
                  <a:pt x="514189" y="31437"/>
                  <a:pt x="513406" y="31604"/>
                  <a:pt x="512464" y="31604"/>
                </a:cubicBezTo>
                <a:lnTo>
                  <a:pt x="471526" y="31604"/>
                </a:lnTo>
                <a:lnTo>
                  <a:pt x="471526" y="57741"/>
                </a:lnTo>
                <a:lnTo>
                  <a:pt x="500329" y="57741"/>
                </a:lnTo>
                <a:lnTo>
                  <a:pt x="509397" y="46006"/>
                </a:lnTo>
                <a:cubicBezTo>
                  <a:pt x="509482" y="46069"/>
                  <a:pt x="510423" y="46817"/>
                  <a:pt x="512220" y="48248"/>
                </a:cubicBezTo>
                <a:cubicBezTo>
                  <a:pt x="514016" y="49680"/>
                  <a:pt x="516157" y="51415"/>
                  <a:pt x="518643" y="53454"/>
                </a:cubicBezTo>
                <a:cubicBezTo>
                  <a:pt x="521128" y="55493"/>
                  <a:pt x="523447" y="57455"/>
                  <a:pt x="525599" y="59341"/>
                </a:cubicBezTo>
                <a:cubicBezTo>
                  <a:pt x="525388" y="60072"/>
                  <a:pt x="524944" y="60610"/>
                  <a:pt x="524266" y="60958"/>
                </a:cubicBezTo>
                <a:cubicBezTo>
                  <a:pt x="523588" y="61305"/>
                  <a:pt x="522743" y="61477"/>
                  <a:pt x="521732" y="61474"/>
                </a:cubicBezTo>
                <a:lnTo>
                  <a:pt x="485661" y="61474"/>
                </a:lnTo>
                <a:lnTo>
                  <a:pt x="485661" y="63741"/>
                </a:lnTo>
                <a:lnTo>
                  <a:pt x="485661" y="104280"/>
                </a:lnTo>
                <a:cubicBezTo>
                  <a:pt x="485608" y="105330"/>
                  <a:pt x="485880" y="106063"/>
                  <a:pt x="486478" y="106480"/>
                </a:cubicBezTo>
                <a:cubicBezTo>
                  <a:pt x="487075" y="106897"/>
                  <a:pt x="488314" y="107097"/>
                  <a:pt x="490195" y="107080"/>
                </a:cubicBezTo>
                <a:lnTo>
                  <a:pt x="501129" y="107080"/>
                </a:lnTo>
                <a:cubicBezTo>
                  <a:pt x="503094" y="107083"/>
                  <a:pt x="504866" y="107077"/>
                  <a:pt x="506447" y="107063"/>
                </a:cubicBezTo>
                <a:cubicBezTo>
                  <a:pt x="508028" y="107050"/>
                  <a:pt x="509233" y="107011"/>
                  <a:pt x="510064" y="106947"/>
                </a:cubicBezTo>
                <a:cubicBezTo>
                  <a:pt x="510967" y="106891"/>
                  <a:pt x="511661" y="106702"/>
                  <a:pt x="512147" y="106380"/>
                </a:cubicBezTo>
                <a:cubicBezTo>
                  <a:pt x="512634" y="106058"/>
                  <a:pt x="513095" y="105536"/>
                  <a:pt x="513531" y="104813"/>
                </a:cubicBezTo>
                <a:cubicBezTo>
                  <a:pt x="514200" y="103480"/>
                  <a:pt x="515062" y="101113"/>
                  <a:pt x="516115" y="97712"/>
                </a:cubicBezTo>
                <a:cubicBezTo>
                  <a:pt x="517168" y="94312"/>
                  <a:pt x="518396" y="90278"/>
                  <a:pt x="519798" y="85611"/>
                </a:cubicBezTo>
                <a:lnTo>
                  <a:pt x="521324" y="85611"/>
                </a:lnTo>
                <a:lnTo>
                  <a:pt x="521732" y="105747"/>
                </a:lnTo>
                <a:cubicBezTo>
                  <a:pt x="523816" y="106597"/>
                  <a:pt x="525216" y="107564"/>
                  <a:pt x="525933" y="108647"/>
                </a:cubicBezTo>
                <a:cubicBezTo>
                  <a:pt x="526649" y="109731"/>
                  <a:pt x="526983" y="111031"/>
                  <a:pt x="526933" y="112548"/>
                </a:cubicBezTo>
                <a:cubicBezTo>
                  <a:pt x="526999" y="114768"/>
                  <a:pt x="526243" y="116609"/>
                  <a:pt x="524666" y="118069"/>
                </a:cubicBezTo>
                <a:cubicBezTo>
                  <a:pt x="523089" y="119529"/>
                  <a:pt x="520294" y="120619"/>
                  <a:pt x="516281" y="121339"/>
                </a:cubicBezTo>
                <a:cubicBezTo>
                  <a:pt x="512267" y="122058"/>
                  <a:pt x="506639" y="122417"/>
                  <a:pt x="499396" y="122415"/>
                </a:cubicBezTo>
                <a:lnTo>
                  <a:pt x="486461" y="122415"/>
                </a:lnTo>
                <a:cubicBezTo>
                  <a:pt x="479880" y="122521"/>
                  <a:pt x="475440" y="121576"/>
                  <a:pt x="473143" y="119582"/>
                </a:cubicBezTo>
                <a:cubicBezTo>
                  <a:pt x="470845" y="117587"/>
                  <a:pt x="469773" y="113909"/>
                  <a:pt x="469926" y="108547"/>
                </a:cubicBezTo>
                <a:lnTo>
                  <a:pt x="469926" y="61474"/>
                </a:lnTo>
                <a:lnTo>
                  <a:pt x="454990" y="61474"/>
                </a:lnTo>
                <a:cubicBezTo>
                  <a:pt x="454254" y="72242"/>
                  <a:pt x="452141" y="81866"/>
                  <a:pt x="448649" y="90347"/>
                </a:cubicBezTo>
                <a:cubicBezTo>
                  <a:pt x="445157" y="98828"/>
                  <a:pt x="439635" y="106101"/>
                  <a:pt x="432084" y="112167"/>
                </a:cubicBezTo>
                <a:cubicBezTo>
                  <a:pt x="424532" y="118233"/>
                  <a:pt x="414299" y="123027"/>
                  <a:pt x="401384" y="126549"/>
                </a:cubicBezTo>
                <a:lnTo>
                  <a:pt x="400717" y="124949"/>
                </a:lnTo>
                <a:cubicBezTo>
                  <a:pt x="410002" y="119972"/>
                  <a:pt x="417213" y="114309"/>
                  <a:pt x="422349" y="107959"/>
                </a:cubicBezTo>
                <a:cubicBezTo>
                  <a:pt x="427486" y="101610"/>
                  <a:pt x="431111" y="94563"/>
                  <a:pt x="433225" y="86821"/>
                </a:cubicBezTo>
                <a:cubicBezTo>
                  <a:pt x="435338" y="79078"/>
                  <a:pt x="436504" y="70630"/>
                  <a:pt x="436721" y="61474"/>
                </a:cubicBezTo>
                <a:lnTo>
                  <a:pt x="402717" y="61474"/>
                </a:lnTo>
                <a:lnTo>
                  <a:pt x="401650" y="57741"/>
                </a:lnTo>
                <a:lnTo>
                  <a:pt x="455257" y="57741"/>
                </a:lnTo>
                <a:lnTo>
                  <a:pt x="455257" y="31604"/>
                </a:lnTo>
                <a:lnTo>
                  <a:pt x="432988" y="31604"/>
                </a:lnTo>
                <a:cubicBezTo>
                  <a:pt x="426831" y="41339"/>
                  <a:pt x="419541" y="49073"/>
                  <a:pt x="411118" y="54807"/>
                </a:cubicBezTo>
                <a:lnTo>
                  <a:pt x="409518" y="53607"/>
                </a:lnTo>
                <a:cubicBezTo>
                  <a:pt x="413321" y="47417"/>
                  <a:pt x="416749" y="39994"/>
                  <a:pt x="419803" y="31337"/>
                </a:cubicBezTo>
                <a:cubicBezTo>
                  <a:pt x="422856" y="22681"/>
                  <a:pt x="425117" y="13524"/>
                  <a:pt x="426587" y="3867"/>
                </a:cubicBezTo>
                <a:lnTo>
                  <a:pt x="447523" y="9735"/>
                </a:lnTo>
                <a:cubicBezTo>
                  <a:pt x="447320" y="10618"/>
                  <a:pt x="446792" y="11318"/>
                  <a:pt x="445939" y="11835"/>
                </a:cubicBezTo>
                <a:cubicBezTo>
                  <a:pt x="445086" y="12352"/>
                  <a:pt x="443925" y="12585"/>
                  <a:pt x="442455" y="12535"/>
                </a:cubicBezTo>
                <a:cubicBezTo>
                  <a:pt x="441389" y="15274"/>
                  <a:pt x="440255" y="17930"/>
                  <a:pt x="439055" y="20503"/>
                </a:cubicBezTo>
                <a:cubicBezTo>
                  <a:pt x="437855" y="23075"/>
                  <a:pt x="436588" y="25531"/>
                  <a:pt x="435255" y="27870"/>
                </a:cubicBezTo>
                <a:lnTo>
                  <a:pt x="455257" y="27870"/>
                </a:lnTo>
                <a:close/>
                <a:moveTo>
                  <a:pt x="1465783" y="1000"/>
                </a:moveTo>
                <a:lnTo>
                  <a:pt x="1486053" y="3014"/>
                </a:lnTo>
                <a:cubicBezTo>
                  <a:pt x="1486011" y="3913"/>
                  <a:pt x="1485628" y="4718"/>
                  <a:pt x="1484902" y="5430"/>
                </a:cubicBezTo>
                <a:cubicBezTo>
                  <a:pt x="1484177" y="6143"/>
                  <a:pt x="1482961" y="6644"/>
                  <a:pt x="1481252" y="6934"/>
                </a:cubicBezTo>
                <a:cubicBezTo>
                  <a:pt x="1481119" y="14157"/>
                  <a:pt x="1481252" y="21314"/>
                  <a:pt x="1481652" y="28404"/>
                </a:cubicBezTo>
                <a:lnTo>
                  <a:pt x="1501655" y="28404"/>
                </a:lnTo>
                <a:lnTo>
                  <a:pt x="1506455" y="22403"/>
                </a:lnTo>
                <a:cubicBezTo>
                  <a:pt x="1505655" y="22475"/>
                  <a:pt x="1504822" y="22431"/>
                  <a:pt x="1503955" y="22270"/>
                </a:cubicBezTo>
                <a:cubicBezTo>
                  <a:pt x="1503088" y="22108"/>
                  <a:pt x="1502188" y="21797"/>
                  <a:pt x="1501255" y="21336"/>
                </a:cubicBezTo>
                <a:cubicBezTo>
                  <a:pt x="1500077" y="18325"/>
                  <a:pt x="1498199" y="15380"/>
                  <a:pt x="1495621" y="12502"/>
                </a:cubicBezTo>
                <a:cubicBezTo>
                  <a:pt x="1493042" y="9624"/>
                  <a:pt x="1490431" y="7279"/>
                  <a:pt x="1487786" y="5467"/>
                </a:cubicBezTo>
                <a:lnTo>
                  <a:pt x="1488720" y="4401"/>
                </a:lnTo>
                <a:cubicBezTo>
                  <a:pt x="1495775" y="4053"/>
                  <a:pt x="1501148" y="4674"/>
                  <a:pt x="1504840" y="6263"/>
                </a:cubicBezTo>
                <a:cubicBezTo>
                  <a:pt x="1508532" y="7851"/>
                  <a:pt x="1510883" y="9825"/>
                  <a:pt x="1511893" y="12184"/>
                </a:cubicBezTo>
                <a:cubicBezTo>
                  <a:pt x="1512903" y="14543"/>
                  <a:pt x="1512913" y="16705"/>
                  <a:pt x="1511923" y="18669"/>
                </a:cubicBezTo>
                <a:cubicBezTo>
                  <a:pt x="1513514" y="19897"/>
                  <a:pt x="1515665" y="21608"/>
                  <a:pt x="1518373" y="23803"/>
                </a:cubicBezTo>
                <a:cubicBezTo>
                  <a:pt x="1521082" y="25998"/>
                  <a:pt x="1523599" y="28109"/>
                  <a:pt x="1525924" y="30137"/>
                </a:cubicBezTo>
                <a:cubicBezTo>
                  <a:pt x="1525777" y="30804"/>
                  <a:pt x="1525371" y="31304"/>
                  <a:pt x="1524707" y="31637"/>
                </a:cubicBezTo>
                <a:cubicBezTo>
                  <a:pt x="1524044" y="31971"/>
                  <a:pt x="1523204" y="32137"/>
                  <a:pt x="1522190" y="32137"/>
                </a:cubicBezTo>
                <a:lnTo>
                  <a:pt x="1481785" y="32137"/>
                </a:lnTo>
                <a:cubicBezTo>
                  <a:pt x="1482297" y="39302"/>
                  <a:pt x="1483175" y="46275"/>
                  <a:pt x="1484419" y="53057"/>
                </a:cubicBezTo>
                <a:cubicBezTo>
                  <a:pt x="1485664" y="59838"/>
                  <a:pt x="1487408" y="66245"/>
                  <a:pt x="1489653" y="72276"/>
                </a:cubicBezTo>
                <a:cubicBezTo>
                  <a:pt x="1491917" y="67459"/>
                  <a:pt x="1493890" y="62591"/>
                  <a:pt x="1495571" y="57674"/>
                </a:cubicBezTo>
                <a:cubicBezTo>
                  <a:pt x="1497251" y="52757"/>
                  <a:pt x="1498657" y="47889"/>
                  <a:pt x="1499788" y="43072"/>
                </a:cubicBezTo>
                <a:lnTo>
                  <a:pt x="1520590" y="50006"/>
                </a:lnTo>
                <a:cubicBezTo>
                  <a:pt x="1520360" y="50820"/>
                  <a:pt x="1519854" y="51459"/>
                  <a:pt x="1519073" y="51923"/>
                </a:cubicBezTo>
                <a:cubicBezTo>
                  <a:pt x="1518293" y="52387"/>
                  <a:pt x="1517020" y="52593"/>
                  <a:pt x="1515256" y="52540"/>
                </a:cubicBezTo>
                <a:cubicBezTo>
                  <a:pt x="1513139" y="58366"/>
                  <a:pt x="1510572" y="64183"/>
                  <a:pt x="1507555" y="69992"/>
                </a:cubicBezTo>
                <a:cubicBezTo>
                  <a:pt x="1504538" y="75801"/>
                  <a:pt x="1500971" y="81452"/>
                  <a:pt x="1496854" y="86944"/>
                </a:cubicBezTo>
                <a:cubicBezTo>
                  <a:pt x="1500588" y="92812"/>
                  <a:pt x="1505255" y="97879"/>
                  <a:pt x="1510856" y="102146"/>
                </a:cubicBezTo>
                <a:cubicBezTo>
                  <a:pt x="1511822" y="103091"/>
                  <a:pt x="1512623" y="103535"/>
                  <a:pt x="1513256" y="103480"/>
                </a:cubicBezTo>
                <a:cubicBezTo>
                  <a:pt x="1513889" y="103424"/>
                  <a:pt x="1514556" y="102802"/>
                  <a:pt x="1515256" y="101613"/>
                </a:cubicBezTo>
                <a:cubicBezTo>
                  <a:pt x="1516381" y="99835"/>
                  <a:pt x="1517732" y="97423"/>
                  <a:pt x="1519307" y="94379"/>
                </a:cubicBezTo>
                <a:cubicBezTo>
                  <a:pt x="1520882" y="91334"/>
                  <a:pt x="1522332" y="88322"/>
                  <a:pt x="1523657" y="85344"/>
                </a:cubicBezTo>
                <a:lnTo>
                  <a:pt x="1524991" y="85611"/>
                </a:lnTo>
                <a:lnTo>
                  <a:pt x="1521924" y="108147"/>
                </a:lnTo>
                <a:cubicBezTo>
                  <a:pt x="1524299" y="112039"/>
                  <a:pt x="1525716" y="115089"/>
                  <a:pt x="1526174" y="117298"/>
                </a:cubicBezTo>
                <a:cubicBezTo>
                  <a:pt x="1526633" y="119507"/>
                  <a:pt x="1526283" y="121124"/>
                  <a:pt x="1525124" y="122149"/>
                </a:cubicBezTo>
                <a:cubicBezTo>
                  <a:pt x="1523061" y="124034"/>
                  <a:pt x="1520608" y="124857"/>
                  <a:pt x="1517765" y="124618"/>
                </a:cubicBezTo>
                <a:cubicBezTo>
                  <a:pt x="1514922" y="124379"/>
                  <a:pt x="1512064" y="123504"/>
                  <a:pt x="1509191" y="121991"/>
                </a:cubicBezTo>
                <a:cubicBezTo>
                  <a:pt x="1506319" y="120478"/>
                  <a:pt x="1503806" y="118752"/>
                  <a:pt x="1501655" y="116815"/>
                </a:cubicBezTo>
                <a:cubicBezTo>
                  <a:pt x="1498593" y="114209"/>
                  <a:pt x="1495782" y="111420"/>
                  <a:pt x="1493220" y="108447"/>
                </a:cubicBezTo>
                <a:cubicBezTo>
                  <a:pt x="1490659" y="105474"/>
                  <a:pt x="1488314" y="102352"/>
                  <a:pt x="1486186" y="99079"/>
                </a:cubicBezTo>
                <a:cubicBezTo>
                  <a:pt x="1480871" y="104433"/>
                  <a:pt x="1474798" y="109294"/>
                  <a:pt x="1467967" y="113664"/>
                </a:cubicBezTo>
                <a:cubicBezTo>
                  <a:pt x="1461136" y="118034"/>
                  <a:pt x="1453429" y="121796"/>
                  <a:pt x="1444847" y="124949"/>
                </a:cubicBezTo>
                <a:lnTo>
                  <a:pt x="1443914" y="123349"/>
                </a:lnTo>
                <a:cubicBezTo>
                  <a:pt x="1451640" y="118779"/>
                  <a:pt x="1458524" y="113550"/>
                  <a:pt x="1464567" y="107664"/>
                </a:cubicBezTo>
                <a:cubicBezTo>
                  <a:pt x="1470609" y="101777"/>
                  <a:pt x="1475860" y="95448"/>
                  <a:pt x="1480319" y="88678"/>
                </a:cubicBezTo>
                <a:cubicBezTo>
                  <a:pt x="1476421" y="80455"/>
                  <a:pt x="1473415" y="71598"/>
                  <a:pt x="1471301" y="62108"/>
                </a:cubicBezTo>
                <a:cubicBezTo>
                  <a:pt x="1469187" y="52618"/>
                  <a:pt x="1467748" y="42628"/>
                  <a:pt x="1466984" y="32137"/>
                </a:cubicBezTo>
                <a:lnTo>
                  <a:pt x="1429512" y="32137"/>
                </a:lnTo>
                <a:lnTo>
                  <a:pt x="1429512" y="53473"/>
                </a:lnTo>
                <a:lnTo>
                  <a:pt x="1445247" y="53473"/>
                </a:lnTo>
                <a:lnTo>
                  <a:pt x="1452715" y="46006"/>
                </a:lnTo>
                <a:lnTo>
                  <a:pt x="1466184" y="57207"/>
                </a:lnTo>
                <a:cubicBezTo>
                  <a:pt x="1465725" y="57743"/>
                  <a:pt x="1465075" y="58205"/>
                  <a:pt x="1464233" y="58591"/>
                </a:cubicBezTo>
                <a:cubicBezTo>
                  <a:pt x="1463391" y="58977"/>
                  <a:pt x="1462308" y="59271"/>
                  <a:pt x="1460983" y="59474"/>
                </a:cubicBezTo>
                <a:cubicBezTo>
                  <a:pt x="1460736" y="68908"/>
                  <a:pt x="1460326" y="76547"/>
                  <a:pt x="1459753" y="82391"/>
                </a:cubicBezTo>
                <a:cubicBezTo>
                  <a:pt x="1459180" y="88234"/>
                  <a:pt x="1458326" y="92752"/>
                  <a:pt x="1457190" y="95943"/>
                </a:cubicBezTo>
                <a:cubicBezTo>
                  <a:pt x="1456054" y="99134"/>
                  <a:pt x="1454518" y="101469"/>
                  <a:pt x="1452582" y="102946"/>
                </a:cubicBezTo>
                <a:cubicBezTo>
                  <a:pt x="1450798" y="104349"/>
                  <a:pt x="1448731" y="105411"/>
                  <a:pt x="1446381" y="106130"/>
                </a:cubicBezTo>
                <a:cubicBezTo>
                  <a:pt x="1444031" y="106850"/>
                  <a:pt x="1441297" y="107211"/>
                  <a:pt x="1438180" y="107214"/>
                </a:cubicBezTo>
                <a:cubicBezTo>
                  <a:pt x="1438202" y="105069"/>
                  <a:pt x="1438091" y="103157"/>
                  <a:pt x="1437846" y="101479"/>
                </a:cubicBezTo>
                <a:cubicBezTo>
                  <a:pt x="1437602" y="99801"/>
                  <a:pt x="1437091" y="98424"/>
                  <a:pt x="1436313" y="97346"/>
                </a:cubicBezTo>
                <a:cubicBezTo>
                  <a:pt x="1435510" y="96418"/>
                  <a:pt x="1434415" y="95607"/>
                  <a:pt x="1433029" y="94912"/>
                </a:cubicBezTo>
                <a:cubicBezTo>
                  <a:pt x="1431643" y="94217"/>
                  <a:pt x="1429982" y="93606"/>
                  <a:pt x="1428045" y="93078"/>
                </a:cubicBezTo>
                <a:lnTo>
                  <a:pt x="1428045" y="91345"/>
                </a:lnTo>
                <a:cubicBezTo>
                  <a:pt x="1429696" y="91484"/>
                  <a:pt x="1431596" y="91606"/>
                  <a:pt x="1433746" y="91712"/>
                </a:cubicBezTo>
                <a:cubicBezTo>
                  <a:pt x="1435896" y="91817"/>
                  <a:pt x="1437596" y="91873"/>
                  <a:pt x="1438847" y="91878"/>
                </a:cubicBezTo>
                <a:cubicBezTo>
                  <a:pt x="1439763" y="91884"/>
                  <a:pt x="1440497" y="91806"/>
                  <a:pt x="1441047" y="91645"/>
                </a:cubicBezTo>
                <a:cubicBezTo>
                  <a:pt x="1441597" y="91484"/>
                  <a:pt x="1442064" y="91206"/>
                  <a:pt x="1442447" y="90811"/>
                </a:cubicBezTo>
                <a:cubicBezTo>
                  <a:pt x="1443631" y="89820"/>
                  <a:pt x="1444531" y="86636"/>
                  <a:pt x="1445147" y="81260"/>
                </a:cubicBezTo>
                <a:cubicBezTo>
                  <a:pt x="1445764" y="75885"/>
                  <a:pt x="1446198" y="67867"/>
                  <a:pt x="1446448" y="57207"/>
                </a:cubicBezTo>
                <a:lnTo>
                  <a:pt x="1429512" y="57207"/>
                </a:lnTo>
                <a:cubicBezTo>
                  <a:pt x="1429653" y="64435"/>
                  <a:pt x="1429164" y="72219"/>
                  <a:pt x="1428045" y="80558"/>
                </a:cubicBezTo>
                <a:cubicBezTo>
                  <a:pt x="1426927" y="88898"/>
                  <a:pt x="1424334" y="97096"/>
                  <a:pt x="1420266" y="105154"/>
                </a:cubicBezTo>
                <a:cubicBezTo>
                  <a:pt x="1416199" y="113212"/>
                  <a:pt x="1409813" y="120432"/>
                  <a:pt x="1401109" y="126816"/>
                </a:cubicBezTo>
                <a:lnTo>
                  <a:pt x="1399908" y="125616"/>
                </a:lnTo>
                <a:cubicBezTo>
                  <a:pt x="1406092" y="115301"/>
                  <a:pt x="1410026" y="104160"/>
                  <a:pt x="1411710" y="92195"/>
                </a:cubicBezTo>
                <a:cubicBezTo>
                  <a:pt x="1413393" y="80230"/>
                  <a:pt x="1414127" y="68523"/>
                  <a:pt x="1413910" y="57074"/>
                </a:cubicBezTo>
                <a:lnTo>
                  <a:pt x="1413910" y="22003"/>
                </a:lnTo>
                <a:lnTo>
                  <a:pt x="1431912" y="28404"/>
                </a:lnTo>
                <a:lnTo>
                  <a:pt x="1466584" y="28404"/>
                </a:lnTo>
                <a:cubicBezTo>
                  <a:pt x="1466317" y="23941"/>
                  <a:pt x="1466117" y="19432"/>
                  <a:pt x="1465983" y="14877"/>
                </a:cubicBezTo>
                <a:cubicBezTo>
                  <a:pt x="1465850" y="10322"/>
                  <a:pt x="1465783" y="5697"/>
                  <a:pt x="1465783" y="1000"/>
                </a:cubicBezTo>
                <a:close/>
                <a:moveTo>
                  <a:pt x="1199083" y="1000"/>
                </a:moveTo>
                <a:lnTo>
                  <a:pt x="1219353" y="3014"/>
                </a:lnTo>
                <a:cubicBezTo>
                  <a:pt x="1219311" y="3913"/>
                  <a:pt x="1218927" y="4718"/>
                  <a:pt x="1218202" y="5430"/>
                </a:cubicBezTo>
                <a:cubicBezTo>
                  <a:pt x="1217477" y="6143"/>
                  <a:pt x="1216260" y="6644"/>
                  <a:pt x="1214552" y="6934"/>
                </a:cubicBezTo>
                <a:cubicBezTo>
                  <a:pt x="1214419" y="14157"/>
                  <a:pt x="1214552" y="21314"/>
                  <a:pt x="1214952" y="28404"/>
                </a:cubicBezTo>
                <a:lnTo>
                  <a:pt x="1234955" y="28404"/>
                </a:lnTo>
                <a:lnTo>
                  <a:pt x="1239755" y="22403"/>
                </a:lnTo>
                <a:cubicBezTo>
                  <a:pt x="1238955" y="22475"/>
                  <a:pt x="1238122" y="22431"/>
                  <a:pt x="1237255" y="22270"/>
                </a:cubicBezTo>
                <a:cubicBezTo>
                  <a:pt x="1236388" y="22108"/>
                  <a:pt x="1235488" y="21797"/>
                  <a:pt x="1234554" y="21336"/>
                </a:cubicBezTo>
                <a:cubicBezTo>
                  <a:pt x="1233377" y="18325"/>
                  <a:pt x="1231498" y="15380"/>
                  <a:pt x="1228920" y="12502"/>
                </a:cubicBezTo>
                <a:cubicBezTo>
                  <a:pt x="1226342" y="9624"/>
                  <a:pt x="1223731" y="7279"/>
                  <a:pt x="1221086" y="5467"/>
                </a:cubicBezTo>
                <a:lnTo>
                  <a:pt x="1222020" y="4401"/>
                </a:lnTo>
                <a:cubicBezTo>
                  <a:pt x="1229075" y="4053"/>
                  <a:pt x="1234448" y="4674"/>
                  <a:pt x="1238140" y="6263"/>
                </a:cubicBezTo>
                <a:cubicBezTo>
                  <a:pt x="1241832" y="7851"/>
                  <a:pt x="1244183" y="9825"/>
                  <a:pt x="1245193" y="12184"/>
                </a:cubicBezTo>
                <a:cubicBezTo>
                  <a:pt x="1246203" y="14543"/>
                  <a:pt x="1246213" y="16705"/>
                  <a:pt x="1245222" y="18669"/>
                </a:cubicBezTo>
                <a:cubicBezTo>
                  <a:pt x="1246814" y="19897"/>
                  <a:pt x="1248965" y="21608"/>
                  <a:pt x="1251673" y="23803"/>
                </a:cubicBezTo>
                <a:cubicBezTo>
                  <a:pt x="1254382" y="25998"/>
                  <a:pt x="1256899" y="28109"/>
                  <a:pt x="1259224" y="30137"/>
                </a:cubicBezTo>
                <a:cubicBezTo>
                  <a:pt x="1259077" y="30804"/>
                  <a:pt x="1258671" y="31304"/>
                  <a:pt x="1258007" y="31637"/>
                </a:cubicBezTo>
                <a:cubicBezTo>
                  <a:pt x="1257343" y="31971"/>
                  <a:pt x="1256504" y="32137"/>
                  <a:pt x="1255490" y="32137"/>
                </a:cubicBezTo>
                <a:lnTo>
                  <a:pt x="1215085" y="32137"/>
                </a:lnTo>
                <a:cubicBezTo>
                  <a:pt x="1215597" y="39302"/>
                  <a:pt x="1216474" y="46275"/>
                  <a:pt x="1217719" y="53057"/>
                </a:cubicBezTo>
                <a:cubicBezTo>
                  <a:pt x="1218964" y="59838"/>
                  <a:pt x="1220708" y="66245"/>
                  <a:pt x="1222953" y="72276"/>
                </a:cubicBezTo>
                <a:cubicBezTo>
                  <a:pt x="1225217" y="67459"/>
                  <a:pt x="1227190" y="62591"/>
                  <a:pt x="1228870" y="57674"/>
                </a:cubicBezTo>
                <a:cubicBezTo>
                  <a:pt x="1230551" y="52757"/>
                  <a:pt x="1231957" y="47889"/>
                  <a:pt x="1233088" y="43072"/>
                </a:cubicBezTo>
                <a:lnTo>
                  <a:pt x="1253890" y="50006"/>
                </a:lnTo>
                <a:cubicBezTo>
                  <a:pt x="1253660" y="50820"/>
                  <a:pt x="1253154" y="51459"/>
                  <a:pt x="1252373" y="51923"/>
                </a:cubicBezTo>
                <a:cubicBezTo>
                  <a:pt x="1251593" y="52387"/>
                  <a:pt x="1250320" y="52593"/>
                  <a:pt x="1248556" y="52540"/>
                </a:cubicBezTo>
                <a:cubicBezTo>
                  <a:pt x="1246439" y="58366"/>
                  <a:pt x="1243872" y="64183"/>
                  <a:pt x="1240855" y="69992"/>
                </a:cubicBezTo>
                <a:cubicBezTo>
                  <a:pt x="1237838" y="75801"/>
                  <a:pt x="1234271" y="81452"/>
                  <a:pt x="1230154" y="86944"/>
                </a:cubicBezTo>
                <a:cubicBezTo>
                  <a:pt x="1233888" y="92812"/>
                  <a:pt x="1238555" y="97879"/>
                  <a:pt x="1244156" y="102146"/>
                </a:cubicBezTo>
                <a:cubicBezTo>
                  <a:pt x="1245122" y="103091"/>
                  <a:pt x="1245922" y="103535"/>
                  <a:pt x="1246556" y="103480"/>
                </a:cubicBezTo>
                <a:cubicBezTo>
                  <a:pt x="1247189" y="103424"/>
                  <a:pt x="1247856" y="102802"/>
                  <a:pt x="1248556" y="101613"/>
                </a:cubicBezTo>
                <a:cubicBezTo>
                  <a:pt x="1249681" y="99835"/>
                  <a:pt x="1251031" y="97423"/>
                  <a:pt x="1252607" y="94379"/>
                </a:cubicBezTo>
                <a:cubicBezTo>
                  <a:pt x="1254182" y="91334"/>
                  <a:pt x="1255632" y="88322"/>
                  <a:pt x="1256957" y="85344"/>
                </a:cubicBezTo>
                <a:lnTo>
                  <a:pt x="1258291" y="85611"/>
                </a:lnTo>
                <a:lnTo>
                  <a:pt x="1255224" y="108147"/>
                </a:lnTo>
                <a:cubicBezTo>
                  <a:pt x="1257599" y="112039"/>
                  <a:pt x="1259016" y="115089"/>
                  <a:pt x="1259474" y="117298"/>
                </a:cubicBezTo>
                <a:cubicBezTo>
                  <a:pt x="1259933" y="119507"/>
                  <a:pt x="1259583" y="121124"/>
                  <a:pt x="1258424" y="122149"/>
                </a:cubicBezTo>
                <a:cubicBezTo>
                  <a:pt x="1256361" y="124034"/>
                  <a:pt x="1253908" y="124857"/>
                  <a:pt x="1251065" y="124618"/>
                </a:cubicBezTo>
                <a:cubicBezTo>
                  <a:pt x="1248222" y="124379"/>
                  <a:pt x="1245364" y="123504"/>
                  <a:pt x="1242491" y="121991"/>
                </a:cubicBezTo>
                <a:cubicBezTo>
                  <a:pt x="1239618" y="120478"/>
                  <a:pt x="1237106" y="118752"/>
                  <a:pt x="1234955" y="116815"/>
                </a:cubicBezTo>
                <a:cubicBezTo>
                  <a:pt x="1231893" y="114209"/>
                  <a:pt x="1229081" y="111420"/>
                  <a:pt x="1226520" y="108447"/>
                </a:cubicBezTo>
                <a:cubicBezTo>
                  <a:pt x="1223959" y="105474"/>
                  <a:pt x="1221614" y="102352"/>
                  <a:pt x="1219486" y="99079"/>
                </a:cubicBezTo>
                <a:cubicBezTo>
                  <a:pt x="1214171" y="104433"/>
                  <a:pt x="1208098" y="109294"/>
                  <a:pt x="1201267" y="113664"/>
                </a:cubicBezTo>
                <a:cubicBezTo>
                  <a:pt x="1194435" y="118034"/>
                  <a:pt x="1186729" y="121796"/>
                  <a:pt x="1178147" y="124949"/>
                </a:cubicBezTo>
                <a:lnTo>
                  <a:pt x="1177214" y="123349"/>
                </a:lnTo>
                <a:cubicBezTo>
                  <a:pt x="1184940" y="118779"/>
                  <a:pt x="1191824" y="113550"/>
                  <a:pt x="1197867" y="107664"/>
                </a:cubicBezTo>
                <a:cubicBezTo>
                  <a:pt x="1203909" y="101777"/>
                  <a:pt x="1209160" y="95448"/>
                  <a:pt x="1213618" y="88678"/>
                </a:cubicBezTo>
                <a:cubicBezTo>
                  <a:pt x="1209721" y="80455"/>
                  <a:pt x="1206715" y="71598"/>
                  <a:pt x="1204601" y="62108"/>
                </a:cubicBezTo>
                <a:cubicBezTo>
                  <a:pt x="1202487" y="52618"/>
                  <a:pt x="1201047" y="42628"/>
                  <a:pt x="1200284" y="32137"/>
                </a:cubicBezTo>
                <a:lnTo>
                  <a:pt x="1162812" y="32137"/>
                </a:lnTo>
                <a:lnTo>
                  <a:pt x="1162812" y="53473"/>
                </a:lnTo>
                <a:lnTo>
                  <a:pt x="1178547" y="53473"/>
                </a:lnTo>
                <a:lnTo>
                  <a:pt x="1186015" y="46006"/>
                </a:lnTo>
                <a:lnTo>
                  <a:pt x="1199483" y="57207"/>
                </a:lnTo>
                <a:cubicBezTo>
                  <a:pt x="1199025" y="57743"/>
                  <a:pt x="1198375" y="58205"/>
                  <a:pt x="1197533" y="58591"/>
                </a:cubicBezTo>
                <a:cubicBezTo>
                  <a:pt x="1196691" y="58977"/>
                  <a:pt x="1195608" y="59271"/>
                  <a:pt x="1194283" y="59474"/>
                </a:cubicBezTo>
                <a:cubicBezTo>
                  <a:pt x="1194036" y="68908"/>
                  <a:pt x="1193626" y="76547"/>
                  <a:pt x="1193053" y="82391"/>
                </a:cubicBezTo>
                <a:cubicBezTo>
                  <a:pt x="1192480" y="88234"/>
                  <a:pt x="1191626" y="92752"/>
                  <a:pt x="1190490" y="95943"/>
                </a:cubicBezTo>
                <a:cubicBezTo>
                  <a:pt x="1189354" y="99134"/>
                  <a:pt x="1187818" y="101469"/>
                  <a:pt x="1185882" y="102946"/>
                </a:cubicBezTo>
                <a:cubicBezTo>
                  <a:pt x="1184098" y="104349"/>
                  <a:pt x="1182031" y="105411"/>
                  <a:pt x="1179681" y="106130"/>
                </a:cubicBezTo>
                <a:cubicBezTo>
                  <a:pt x="1177331" y="106850"/>
                  <a:pt x="1174597" y="107211"/>
                  <a:pt x="1171480" y="107214"/>
                </a:cubicBezTo>
                <a:cubicBezTo>
                  <a:pt x="1171502" y="105069"/>
                  <a:pt x="1171391" y="103157"/>
                  <a:pt x="1171146" y="101479"/>
                </a:cubicBezTo>
                <a:cubicBezTo>
                  <a:pt x="1170902" y="99801"/>
                  <a:pt x="1170391" y="98424"/>
                  <a:pt x="1169613" y="97346"/>
                </a:cubicBezTo>
                <a:cubicBezTo>
                  <a:pt x="1168810" y="96418"/>
                  <a:pt x="1167716" y="95607"/>
                  <a:pt x="1166329" y="94912"/>
                </a:cubicBezTo>
                <a:cubicBezTo>
                  <a:pt x="1164943" y="94217"/>
                  <a:pt x="1163282" y="93606"/>
                  <a:pt x="1161345" y="93078"/>
                </a:cubicBezTo>
                <a:lnTo>
                  <a:pt x="1161345" y="91345"/>
                </a:lnTo>
                <a:cubicBezTo>
                  <a:pt x="1162996" y="91484"/>
                  <a:pt x="1164896" y="91606"/>
                  <a:pt x="1167046" y="91712"/>
                </a:cubicBezTo>
                <a:cubicBezTo>
                  <a:pt x="1169196" y="91817"/>
                  <a:pt x="1170896" y="91873"/>
                  <a:pt x="1172147" y="91878"/>
                </a:cubicBezTo>
                <a:cubicBezTo>
                  <a:pt x="1173063" y="91884"/>
                  <a:pt x="1173797" y="91806"/>
                  <a:pt x="1174347" y="91645"/>
                </a:cubicBezTo>
                <a:cubicBezTo>
                  <a:pt x="1174897" y="91484"/>
                  <a:pt x="1175364" y="91206"/>
                  <a:pt x="1175747" y="90811"/>
                </a:cubicBezTo>
                <a:cubicBezTo>
                  <a:pt x="1176931" y="89820"/>
                  <a:pt x="1177831" y="86636"/>
                  <a:pt x="1178447" y="81260"/>
                </a:cubicBezTo>
                <a:cubicBezTo>
                  <a:pt x="1179064" y="75885"/>
                  <a:pt x="1179498" y="67867"/>
                  <a:pt x="1179748" y="57207"/>
                </a:cubicBezTo>
                <a:lnTo>
                  <a:pt x="1162812" y="57207"/>
                </a:lnTo>
                <a:cubicBezTo>
                  <a:pt x="1162953" y="64435"/>
                  <a:pt x="1162464" y="72219"/>
                  <a:pt x="1161345" y="80558"/>
                </a:cubicBezTo>
                <a:cubicBezTo>
                  <a:pt x="1160227" y="88898"/>
                  <a:pt x="1157634" y="97096"/>
                  <a:pt x="1153566" y="105154"/>
                </a:cubicBezTo>
                <a:cubicBezTo>
                  <a:pt x="1149499" y="113212"/>
                  <a:pt x="1143113" y="120432"/>
                  <a:pt x="1134409" y="126816"/>
                </a:cubicBezTo>
                <a:lnTo>
                  <a:pt x="1133208" y="125616"/>
                </a:lnTo>
                <a:cubicBezTo>
                  <a:pt x="1139392" y="115301"/>
                  <a:pt x="1143326" y="104160"/>
                  <a:pt x="1145010" y="92195"/>
                </a:cubicBezTo>
                <a:cubicBezTo>
                  <a:pt x="1146693" y="80230"/>
                  <a:pt x="1147427" y="68523"/>
                  <a:pt x="1147210" y="57074"/>
                </a:cubicBezTo>
                <a:lnTo>
                  <a:pt x="1147210" y="22003"/>
                </a:lnTo>
                <a:lnTo>
                  <a:pt x="1165212" y="28404"/>
                </a:lnTo>
                <a:lnTo>
                  <a:pt x="1199883" y="28404"/>
                </a:lnTo>
                <a:cubicBezTo>
                  <a:pt x="1199617" y="23941"/>
                  <a:pt x="1199417" y="19432"/>
                  <a:pt x="1199283" y="14877"/>
                </a:cubicBezTo>
                <a:cubicBezTo>
                  <a:pt x="1199150" y="10322"/>
                  <a:pt x="1199083" y="5697"/>
                  <a:pt x="1199083" y="1000"/>
                </a:cubicBezTo>
                <a:close/>
                <a:moveTo>
                  <a:pt x="30004" y="934"/>
                </a:moveTo>
                <a:lnTo>
                  <a:pt x="50540" y="7868"/>
                </a:lnTo>
                <a:cubicBezTo>
                  <a:pt x="50281" y="8746"/>
                  <a:pt x="49731" y="9424"/>
                  <a:pt x="48890" y="9901"/>
                </a:cubicBezTo>
                <a:cubicBezTo>
                  <a:pt x="48048" y="10379"/>
                  <a:pt x="46864" y="10590"/>
                  <a:pt x="45339" y="10535"/>
                </a:cubicBezTo>
                <a:cubicBezTo>
                  <a:pt x="43408" y="15341"/>
                  <a:pt x="41336" y="19964"/>
                  <a:pt x="39122" y="24403"/>
                </a:cubicBezTo>
                <a:cubicBezTo>
                  <a:pt x="36907" y="28843"/>
                  <a:pt x="34535" y="33065"/>
                  <a:pt x="32004" y="37071"/>
                </a:cubicBezTo>
                <a:lnTo>
                  <a:pt x="39472" y="39872"/>
                </a:lnTo>
                <a:cubicBezTo>
                  <a:pt x="39219" y="40536"/>
                  <a:pt x="38758" y="41075"/>
                  <a:pt x="38088" y="41489"/>
                </a:cubicBezTo>
                <a:cubicBezTo>
                  <a:pt x="37419" y="41903"/>
                  <a:pt x="36457" y="42208"/>
                  <a:pt x="35204" y="42405"/>
                </a:cubicBezTo>
                <a:lnTo>
                  <a:pt x="35204" y="121615"/>
                </a:lnTo>
                <a:cubicBezTo>
                  <a:pt x="34999" y="122265"/>
                  <a:pt x="33677" y="123132"/>
                  <a:pt x="31237" y="124216"/>
                </a:cubicBezTo>
                <a:cubicBezTo>
                  <a:pt x="28798" y="125299"/>
                  <a:pt x="26076" y="125899"/>
                  <a:pt x="23070" y="126016"/>
                </a:cubicBezTo>
                <a:lnTo>
                  <a:pt x="20136" y="126016"/>
                </a:lnTo>
                <a:lnTo>
                  <a:pt x="20136" y="53340"/>
                </a:lnTo>
                <a:cubicBezTo>
                  <a:pt x="17263" y="56677"/>
                  <a:pt x="14274" y="59805"/>
                  <a:pt x="11168" y="62725"/>
                </a:cubicBezTo>
                <a:cubicBezTo>
                  <a:pt x="8062" y="65644"/>
                  <a:pt x="4873" y="68339"/>
                  <a:pt x="1600" y="70809"/>
                </a:cubicBezTo>
                <a:lnTo>
                  <a:pt x="0" y="69609"/>
                </a:lnTo>
                <a:cubicBezTo>
                  <a:pt x="6001" y="61205"/>
                  <a:pt x="11702" y="50976"/>
                  <a:pt x="17102" y="38922"/>
                </a:cubicBezTo>
                <a:cubicBezTo>
                  <a:pt x="22503" y="26867"/>
                  <a:pt x="26803" y="14205"/>
                  <a:pt x="30004" y="934"/>
                </a:cubicBezTo>
                <a:close/>
                <a:moveTo>
                  <a:pt x="62941" y="867"/>
                </a:moveTo>
                <a:lnTo>
                  <a:pt x="84277" y="2881"/>
                </a:lnTo>
                <a:cubicBezTo>
                  <a:pt x="84097" y="3960"/>
                  <a:pt x="83624" y="4811"/>
                  <a:pt x="82860" y="5434"/>
                </a:cubicBezTo>
                <a:cubicBezTo>
                  <a:pt x="82097" y="6056"/>
                  <a:pt x="80924" y="6468"/>
                  <a:pt x="79343" y="6668"/>
                </a:cubicBezTo>
                <a:cubicBezTo>
                  <a:pt x="79285" y="12396"/>
                  <a:pt x="79235" y="17941"/>
                  <a:pt x="79193" y="23303"/>
                </a:cubicBezTo>
                <a:cubicBezTo>
                  <a:pt x="79152" y="28665"/>
                  <a:pt x="79068" y="33877"/>
                  <a:pt x="78943" y="38938"/>
                </a:cubicBezTo>
                <a:lnTo>
                  <a:pt x="102280" y="38938"/>
                </a:lnTo>
                <a:lnTo>
                  <a:pt x="110681" y="27870"/>
                </a:lnTo>
                <a:cubicBezTo>
                  <a:pt x="110762" y="27930"/>
                  <a:pt x="111651" y="28640"/>
                  <a:pt x="113350" y="29999"/>
                </a:cubicBezTo>
                <a:cubicBezTo>
                  <a:pt x="115049" y="31358"/>
                  <a:pt x="117070" y="33006"/>
                  <a:pt x="119413" y="34943"/>
                </a:cubicBezTo>
                <a:cubicBezTo>
                  <a:pt x="121756" y="36880"/>
                  <a:pt x="123935" y="38745"/>
                  <a:pt x="125949" y="40539"/>
                </a:cubicBezTo>
                <a:cubicBezTo>
                  <a:pt x="125744" y="41269"/>
                  <a:pt x="125321" y="41808"/>
                  <a:pt x="124681" y="42155"/>
                </a:cubicBezTo>
                <a:cubicBezTo>
                  <a:pt x="124040" y="42503"/>
                  <a:pt x="123214" y="42675"/>
                  <a:pt x="122202" y="42672"/>
                </a:cubicBezTo>
                <a:lnTo>
                  <a:pt x="94945" y="42672"/>
                </a:lnTo>
                <a:lnTo>
                  <a:pt x="94945" y="44806"/>
                </a:lnTo>
                <a:lnTo>
                  <a:pt x="94945" y="104680"/>
                </a:lnTo>
                <a:cubicBezTo>
                  <a:pt x="94901" y="105736"/>
                  <a:pt x="95123" y="106491"/>
                  <a:pt x="95612" y="106947"/>
                </a:cubicBezTo>
                <a:cubicBezTo>
                  <a:pt x="96101" y="107402"/>
                  <a:pt x="97123" y="107625"/>
                  <a:pt x="98679" y="107614"/>
                </a:cubicBezTo>
                <a:lnTo>
                  <a:pt x="105880" y="107614"/>
                </a:lnTo>
                <a:cubicBezTo>
                  <a:pt x="107291" y="107616"/>
                  <a:pt x="108569" y="107611"/>
                  <a:pt x="109714" y="107597"/>
                </a:cubicBezTo>
                <a:cubicBezTo>
                  <a:pt x="110858" y="107583"/>
                  <a:pt x="111803" y="107544"/>
                  <a:pt x="112548" y="107480"/>
                </a:cubicBezTo>
                <a:cubicBezTo>
                  <a:pt x="113142" y="107436"/>
                  <a:pt x="113653" y="107291"/>
                  <a:pt x="114081" y="107047"/>
                </a:cubicBezTo>
                <a:cubicBezTo>
                  <a:pt x="114509" y="106802"/>
                  <a:pt x="114887" y="106325"/>
                  <a:pt x="115215" y="105613"/>
                </a:cubicBezTo>
                <a:cubicBezTo>
                  <a:pt x="115898" y="104291"/>
                  <a:pt x="116731" y="101868"/>
                  <a:pt x="117715" y="98346"/>
                </a:cubicBezTo>
                <a:cubicBezTo>
                  <a:pt x="118698" y="94823"/>
                  <a:pt x="119732" y="90934"/>
                  <a:pt x="120815" y="86678"/>
                </a:cubicBezTo>
                <a:lnTo>
                  <a:pt x="122341" y="86678"/>
                </a:lnTo>
                <a:lnTo>
                  <a:pt x="122749" y="106680"/>
                </a:lnTo>
                <a:cubicBezTo>
                  <a:pt x="124635" y="107464"/>
                  <a:pt x="125897" y="108364"/>
                  <a:pt x="126533" y="109380"/>
                </a:cubicBezTo>
                <a:cubicBezTo>
                  <a:pt x="127169" y="110397"/>
                  <a:pt x="127463" y="111631"/>
                  <a:pt x="127416" y="113081"/>
                </a:cubicBezTo>
                <a:cubicBezTo>
                  <a:pt x="127578" y="116015"/>
                  <a:pt x="125985" y="118215"/>
                  <a:pt x="122637" y="119682"/>
                </a:cubicBezTo>
                <a:cubicBezTo>
                  <a:pt x="119290" y="121149"/>
                  <a:pt x="113215" y="121882"/>
                  <a:pt x="104413" y="121882"/>
                </a:cubicBezTo>
                <a:lnTo>
                  <a:pt x="94545" y="121882"/>
                </a:lnTo>
                <a:cubicBezTo>
                  <a:pt x="88695" y="121971"/>
                  <a:pt x="84794" y="121060"/>
                  <a:pt x="82844" y="119148"/>
                </a:cubicBezTo>
                <a:cubicBezTo>
                  <a:pt x="80894" y="117237"/>
                  <a:pt x="79993" y="113792"/>
                  <a:pt x="80143" y="108814"/>
                </a:cubicBezTo>
                <a:lnTo>
                  <a:pt x="80143" y="42672"/>
                </a:lnTo>
                <a:lnTo>
                  <a:pt x="78810" y="42672"/>
                </a:lnTo>
                <a:cubicBezTo>
                  <a:pt x="78505" y="54807"/>
                  <a:pt x="77219" y="66008"/>
                  <a:pt x="74953" y="76276"/>
                </a:cubicBezTo>
                <a:cubicBezTo>
                  <a:pt x="72687" y="86544"/>
                  <a:pt x="68605" y="95879"/>
                  <a:pt x="62709" y="104280"/>
                </a:cubicBezTo>
                <a:cubicBezTo>
                  <a:pt x="56813" y="112681"/>
                  <a:pt x="48267" y="120148"/>
                  <a:pt x="37071" y="126683"/>
                </a:cubicBezTo>
                <a:lnTo>
                  <a:pt x="35605" y="124682"/>
                </a:lnTo>
                <a:cubicBezTo>
                  <a:pt x="42896" y="117494"/>
                  <a:pt x="48479" y="109705"/>
                  <a:pt x="52352" y="101316"/>
                </a:cubicBezTo>
                <a:cubicBezTo>
                  <a:pt x="56226" y="92928"/>
                  <a:pt x="58914" y="83865"/>
                  <a:pt x="60418" y="74128"/>
                </a:cubicBezTo>
                <a:cubicBezTo>
                  <a:pt x="61921" y="64391"/>
                  <a:pt x="62762" y="53906"/>
                  <a:pt x="62941" y="42672"/>
                </a:cubicBezTo>
                <a:lnTo>
                  <a:pt x="42139" y="42672"/>
                </a:lnTo>
                <a:lnTo>
                  <a:pt x="41072" y="38938"/>
                </a:lnTo>
                <a:lnTo>
                  <a:pt x="62941" y="38938"/>
                </a:lnTo>
                <a:cubicBezTo>
                  <a:pt x="63000" y="33014"/>
                  <a:pt x="63016" y="26894"/>
                  <a:pt x="62991" y="20578"/>
                </a:cubicBezTo>
                <a:cubicBezTo>
                  <a:pt x="62966" y="14262"/>
                  <a:pt x="62950" y="7691"/>
                  <a:pt x="62941" y="867"/>
                </a:cubicBezTo>
                <a:close/>
                <a:moveTo>
                  <a:pt x="856012" y="734"/>
                </a:moveTo>
                <a:lnTo>
                  <a:pt x="874681" y="2480"/>
                </a:lnTo>
                <a:cubicBezTo>
                  <a:pt x="874581" y="3363"/>
                  <a:pt x="874214" y="4102"/>
                  <a:pt x="873581" y="4698"/>
                </a:cubicBezTo>
                <a:cubicBezTo>
                  <a:pt x="872947" y="5293"/>
                  <a:pt x="871847" y="5727"/>
                  <a:pt x="870280" y="6001"/>
                </a:cubicBezTo>
                <a:lnTo>
                  <a:pt x="870280" y="22136"/>
                </a:lnTo>
                <a:lnTo>
                  <a:pt x="872147" y="22136"/>
                </a:lnTo>
                <a:lnTo>
                  <a:pt x="879081" y="12535"/>
                </a:lnTo>
                <a:cubicBezTo>
                  <a:pt x="879301" y="12688"/>
                  <a:pt x="880762" y="13882"/>
                  <a:pt x="883465" y="16119"/>
                </a:cubicBezTo>
                <a:cubicBezTo>
                  <a:pt x="886168" y="18355"/>
                  <a:pt x="888797" y="20717"/>
                  <a:pt x="891350" y="23203"/>
                </a:cubicBezTo>
                <a:lnTo>
                  <a:pt x="890950" y="21736"/>
                </a:lnTo>
                <a:lnTo>
                  <a:pt x="910152" y="21736"/>
                </a:lnTo>
                <a:lnTo>
                  <a:pt x="910152" y="1000"/>
                </a:lnTo>
                <a:lnTo>
                  <a:pt x="929888" y="2746"/>
                </a:lnTo>
                <a:cubicBezTo>
                  <a:pt x="929791" y="3699"/>
                  <a:pt x="929385" y="4499"/>
                  <a:pt x="928671" y="5148"/>
                </a:cubicBezTo>
                <a:cubicBezTo>
                  <a:pt x="927957" y="5796"/>
                  <a:pt x="926718" y="6258"/>
                  <a:pt x="924954" y="6534"/>
                </a:cubicBezTo>
                <a:lnTo>
                  <a:pt x="924954" y="21736"/>
                </a:lnTo>
                <a:lnTo>
                  <a:pt x="932155" y="21736"/>
                </a:lnTo>
                <a:lnTo>
                  <a:pt x="939622" y="12002"/>
                </a:lnTo>
                <a:cubicBezTo>
                  <a:pt x="939694" y="12054"/>
                  <a:pt x="940469" y="12690"/>
                  <a:pt x="941949" y="13908"/>
                </a:cubicBezTo>
                <a:cubicBezTo>
                  <a:pt x="943428" y="15126"/>
                  <a:pt x="945181" y="16611"/>
                  <a:pt x="947209" y="18363"/>
                </a:cubicBezTo>
                <a:cubicBezTo>
                  <a:pt x="949236" y="20115"/>
                  <a:pt x="951108" y="21817"/>
                  <a:pt x="952824" y="23470"/>
                </a:cubicBezTo>
                <a:cubicBezTo>
                  <a:pt x="952674" y="24200"/>
                  <a:pt x="952274" y="24739"/>
                  <a:pt x="951624" y="25087"/>
                </a:cubicBezTo>
                <a:cubicBezTo>
                  <a:pt x="950974" y="25434"/>
                  <a:pt x="950174" y="25606"/>
                  <a:pt x="949224" y="25603"/>
                </a:cubicBezTo>
                <a:lnTo>
                  <a:pt x="927621" y="25603"/>
                </a:lnTo>
                <a:cubicBezTo>
                  <a:pt x="930852" y="31179"/>
                  <a:pt x="934958" y="35996"/>
                  <a:pt x="939939" y="40055"/>
                </a:cubicBezTo>
                <a:cubicBezTo>
                  <a:pt x="944920" y="44114"/>
                  <a:pt x="950193" y="47164"/>
                  <a:pt x="955758" y="49206"/>
                </a:cubicBezTo>
                <a:lnTo>
                  <a:pt x="955491" y="50673"/>
                </a:lnTo>
                <a:cubicBezTo>
                  <a:pt x="952810" y="51345"/>
                  <a:pt x="950538" y="52801"/>
                  <a:pt x="948673" y="55040"/>
                </a:cubicBezTo>
                <a:cubicBezTo>
                  <a:pt x="946809" y="57279"/>
                  <a:pt x="945437" y="60269"/>
                  <a:pt x="944556" y="64008"/>
                </a:cubicBezTo>
                <a:cubicBezTo>
                  <a:pt x="939781" y="59808"/>
                  <a:pt x="935797" y="54607"/>
                  <a:pt x="932605" y="48406"/>
                </a:cubicBezTo>
                <a:cubicBezTo>
                  <a:pt x="929413" y="42205"/>
                  <a:pt x="926862" y="35004"/>
                  <a:pt x="924954" y="26803"/>
                </a:cubicBezTo>
                <a:lnTo>
                  <a:pt x="924954" y="62675"/>
                </a:lnTo>
                <a:cubicBezTo>
                  <a:pt x="924798" y="63425"/>
                  <a:pt x="923476" y="64258"/>
                  <a:pt x="920987" y="65175"/>
                </a:cubicBezTo>
                <a:cubicBezTo>
                  <a:pt x="918497" y="66092"/>
                  <a:pt x="915775" y="66592"/>
                  <a:pt x="912819" y="66675"/>
                </a:cubicBezTo>
                <a:lnTo>
                  <a:pt x="910152" y="66675"/>
                </a:lnTo>
                <a:lnTo>
                  <a:pt x="910152" y="43472"/>
                </a:lnTo>
                <a:cubicBezTo>
                  <a:pt x="903084" y="50562"/>
                  <a:pt x="894283" y="56518"/>
                  <a:pt x="883749" y="61341"/>
                </a:cubicBezTo>
                <a:lnTo>
                  <a:pt x="882682" y="59474"/>
                </a:lnTo>
                <a:cubicBezTo>
                  <a:pt x="888210" y="55096"/>
                  <a:pt x="892889" y="50017"/>
                  <a:pt x="896717" y="44239"/>
                </a:cubicBezTo>
                <a:cubicBezTo>
                  <a:pt x="900545" y="38460"/>
                  <a:pt x="903557" y="32249"/>
                  <a:pt x="905751" y="25603"/>
                </a:cubicBezTo>
                <a:lnTo>
                  <a:pt x="892016" y="25603"/>
                </a:lnTo>
                <a:lnTo>
                  <a:pt x="891616" y="24403"/>
                </a:lnTo>
                <a:cubicBezTo>
                  <a:pt x="891402" y="24873"/>
                  <a:pt x="890997" y="25234"/>
                  <a:pt x="890400" y="25487"/>
                </a:cubicBezTo>
                <a:cubicBezTo>
                  <a:pt x="889802" y="25739"/>
                  <a:pt x="889097" y="25867"/>
                  <a:pt x="888283" y="25870"/>
                </a:cubicBezTo>
                <a:lnTo>
                  <a:pt x="870280" y="25870"/>
                </a:lnTo>
                <a:lnTo>
                  <a:pt x="870280" y="31204"/>
                </a:lnTo>
                <a:cubicBezTo>
                  <a:pt x="877747" y="32266"/>
                  <a:pt x="882983" y="34117"/>
                  <a:pt x="885989" y="36757"/>
                </a:cubicBezTo>
                <a:cubicBezTo>
                  <a:pt x="888994" y="39396"/>
                  <a:pt x="890376" y="42052"/>
                  <a:pt x="890133" y="44722"/>
                </a:cubicBezTo>
                <a:cubicBezTo>
                  <a:pt x="889890" y="47393"/>
                  <a:pt x="888630" y="49307"/>
                  <a:pt x="886351" y="50463"/>
                </a:cubicBezTo>
                <a:cubicBezTo>
                  <a:pt x="884073" y="51619"/>
                  <a:pt x="881383" y="51244"/>
                  <a:pt x="878281" y="49340"/>
                </a:cubicBezTo>
                <a:cubicBezTo>
                  <a:pt x="877773" y="46828"/>
                  <a:pt x="876789" y="44283"/>
                  <a:pt x="875331" y="41705"/>
                </a:cubicBezTo>
                <a:cubicBezTo>
                  <a:pt x="873872" y="39127"/>
                  <a:pt x="872189" y="36782"/>
                  <a:pt x="870280" y="34671"/>
                </a:cubicBezTo>
                <a:lnTo>
                  <a:pt x="870280" y="62808"/>
                </a:lnTo>
                <a:cubicBezTo>
                  <a:pt x="870133" y="63558"/>
                  <a:pt x="868861" y="64391"/>
                  <a:pt x="866463" y="65308"/>
                </a:cubicBezTo>
                <a:cubicBezTo>
                  <a:pt x="864066" y="66225"/>
                  <a:pt x="861426" y="66725"/>
                  <a:pt x="858546" y="66808"/>
                </a:cubicBezTo>
                <a:lnTo>
                  <a:pt x="856012" y="66808"/>
                </a:lnTo>
                <a:lnTo>
                  <a:pt x="856012" y="44406"/>
                </a:lnTo>
                <a:cubicBezTo>
                  <a:pt x="852731" y="48406"/>
                  <a:pt x="848992" y="52140"/>
                  <a:pt x="844794" y="55607"/>
                </a:cubicBezTo>
                <a:cubicBezTo>
                  <a:pt x="840596" y="59074"/>
                  <a:pt x="836023" y="62275"/>
                  <a:pt x="831075" y="65208"/>
                </a:cubicBezTo>
                <a:lnTo>
                  <a:pt x="829609" y="63341"/>
                </a:lnTo>
                <a:cubicBezTo>
                  <a:pt x="834618" y="58338"/>
                  <a:pt x="838901" y="52609"/>
                  <a:pt x="842460" y="46156"/>
                </a:cubicBezTo>
                <a:cubicBezTo>
                  <a:pt x="846019" y="39702"/>
                  <a:pt x="848803" y="32940"/>
                  <a:pt x="850811" y="25870"/>
                </a:cubicBezTo>
                <a:lnTo>
                  <a:pt x="833476" y="25870"/>
                </a:lnTo>
                <a:lnTo>
                  <a:pt x="832409" y="22136"/>
                </a:lnTo>
                <a:lnTo>
                  <a:pt x="856012" y="22136"/>
                </a:lnTo>
                <a:close/>
                <a:moveTo>
                  <a:pt x="987362" y="534"/>
                </a:moveTo>
                <a:lnTo>
                  <a:pt x="1006831" y="2534"/>
                </a:lnTo>
                <a:cubicBezTo>
                  <a:pt x="1006675" y="3339"/>
                  <a:pt x="1006286" y="4028"/>
                  <a:pt x="1005664" y="4601"/>
                </a:cubicBezTo>
                <a:cubicBezTo>
                  <a:pt x="1005042" y="5173"/>
                  <a:pt x="1003919" y="5595"/>
                  <a:pt x="1002297" y="5868"/>
                </a:cubicBezTo>
                <a:lnTo>
                  <a:pt x="1002297" y="23470"/>
                </a:lnTo>
                <a:lnTo>
                  <a:pt x="1004830" y="23470"/>
                </a:lnTo>
                <a:lnTo>
                  <a:pt x="1012031" y="12802"/>
                </a:lnTo>
                <a:cubicBezTo>
                  <a:pt x="1012105" y="12862"/>
                  <a:pt x="1012892" y="13557"/>
                  <a:pt x="1014392" y="14886"/>
                </a:cubicBezTo>
                <a:cubicBezTo>
                  <a:pt x="1015893" y="16215"/>
                  <a:pt x="1017667" y="17819"/>
                  <a:pt x="1019716" y="19696"/>
                </a:cubicBezTo>
                <a:cubicBezTo>
                  <a:pt x="1021765" y="21574"/>
                  <a:pt x="1023648" y="23365"/>
                  <a:pt x="1025366" y="25070"/>
                </a:cubicBezTo>
                <a:cubicBezTo>
                  <a:pt x="1025158" y="25801"/>
                  <a:pt x="1024741" y="26340"/>
                  <a:pt x="1024116" y="26687"/>
                </a:cubicBezTo>
                <a:cubicBezTo>
                  <a:pt x="1023491" y="27034"/>
                  <a:pt x="1022708" y="27206"/>
                  <a:pt x="1021766" y="27204"/>
                </a:cubicBezTo>
                <a:lnTo>
                  <a:pt x="1002297" y="27204"/>
                </a:lnTo>
                <a:lnTo>
                  <a:pt x="1002297" y="37206"/>
                </a:lnTo>
                <a:cubicBezTo>
                  <a:pt x="1010214" y="39237"/>
                  <a:pt x="1015690" y="41901"/>
                  <a:pt x="1018726" y="45199"/>
                </a:cubicBezTo>
                <a:cubicBezTo>
                  <a:pt x="1021761" y="48497"/>
                  <a:pt x="1023058" y="51645"/>
                  <a:pt x="1022616" y="54643"/>
                </a:cubicBezTo>
                <a:cubicBezTo>
                  <a:pt x="1022174" y="57641"/>
                  <a:pt x="1020695" y="59705"/>
                  <a:pt x="1018180" y="60836"/>
                </a:cubicBezTo>
                <a:cubicBezTo>
                  <a:pt x="1015665" y="61967"/>
                  <a:pt x="1012815" y="61381"/>
                  <a:pt x="1009631" y="59077"/>
                </a:cubicBezTo>
                <a:cubicBezTo>
                  <a:pt x="1009325" y="55902"/>
                  <a:pt x="1008503" y="52751"/>
                  <a:pt x="1007164" y="49625"/>
                </a:cubicBezTo>
                <a:cubicBezTo>
                  <a:pt x="1005825" y="46499"/>
                  <a:pt x="1004203" y="43649"/>
                  <a:pt x="1002297" y="41073"/>
                </a:cubicBezTo>
                <a:lnTo>
                  <a:pt x="1002297" y="77081"/>
                </a:lnTo>
                <a:cubicBezTo>
                  <a:pt x="1002141" y="77912"/>
                  <a:pt x="1000819" y="78851"/>
                  <a:pt x="998330" y="79899"/>
                </a:cubicBezTo>
                <a:cubicBezTo>
                  <a:pt x="995840" y="80946"/>
                  <a:pt x="993118" y="81519"/>
                  <a:pt x="990162" y="81616"/>
                </a:cubicBezTo>
                <a:lnTo>
                  <a:pt x="987362" y="81616"/>
                </a:lnTo>
                <a:lnTo>
                  <a:pt x="987362" y="53209"/>
                </a:lnTo>
                <a:cubicBezTo>
                  <a:pt x="984217" y="57682"/>
                  <a:pt x="980639" y="61872"/>
                  <a:pt x="976627" y="65779"/>
                </a:cubicBezTo>
                <a:cubicBezTo>
                  <a:pt x="972615" y="69685"/>
                  <a:pt x="968237" y="73275"/>
                  <a:pt x="963492" y="76548"/>
                </a:cubicBezTo>
                <a:lnTo>
                  <a:pt x="962025" y="74948"/>
                </a:lnTo>
                <a:cubicBezTo>
                  <a:pt x="967162" y="68557"/>
                  <a:pt x="971490" y="61200"/>
                  <a:pt x="975010" y="52876"/>
                </a:cubicBezTo>
                <a:cubicBezTo>
                  <a:pt x="978530" y="44552"/>
                  <a:pt x="981225" y="35994"/>
                  <a:pt x="983094" y="27204"/>
                </a:cubicBezTo>
                <a:lnTo>
                  <a:pt x="965092" y="27204"/>
                </a:lnTo>
                <a:lnTo>
                  <a:pt x="964025" y="23470"/>
                </a:lnTo>
                <a:lnTo>
                  <a:pt x="987362" y="23470"/>
                </a:lnTo>
                <a:close/>
                <a:moveTo>
                  <a:pt x="227762" y="400"/>
                </a:moveTo>
                <a:lnTo>
                  <a:pt x="241897" y="14802"/>
                </a:lnTo>
                <a:cubicBezTo>
                  <a:pt x="241152" y="15477"/>
                  <a:pt x="240041" y="15794"/>
                  <a:pt x="238563" y="15752"/>
                </a:cubicBezTo>
                <a:cubicBezTo>
                  <a:pt x="237085" y="15710"/>
                  <a:pt x="235307" y="15260"/>
                  <a:pt x="233229" y="14402"/>
                </a:cubicBezTo>
                <a:cubicBezTo>
                  <a:pt x="229084" y="15002"/>
                  <a:pt x="224606" y="15569"/>
                  <a:pt x="219794" y="16102"/>
                </a:cubicBezTo>
                <a:cubicBezTo>
                  <a:pt x="214983" y="16636"/>
                  <a:pt x="209904" y="17136"/>
                  <a:pt x="204559" y="17602"/>
                </a:cubicBezTo>
                <a:lnTo>
                  <a:pt x="204559" y="31071"/>
                </a:lnTo>
                <a:lnTo>
                  <a:pt x="234163" y="31071"/>
                </a:lnTo>
                <a:lnTo>
                  <a:pt x="242430" y="20803"/>
                </a:lnTo>
                <a:cubicBezTo>
                  <a:pt x="242510" y="20858"/>
                  <a:pt x="243388" y="21518"/>
                  <a:pt x="245063" y="22783"/>
                </a:cubicBezTo>
                <a:cubicBezTo>
                  <a:pt x="246738" y="24048"/>
                  <a:pt x="248732" y="25588"/>
                  <a:pt x="251044" y="27401"/>
                </a:cubicBezTo>
                <a:cubicBezTo>
                  <a:pt x="253356" y="29214"/>
                  <a:pt x="255508" y="30971"/>
                  <a:pt x="257499" y="32671"/>
                </a:cubicBezTo>
                <a:cubicBezTo>
                  <a:pt x="257352" y="33402"/>
                  <a:pt x="256946" y="33940"/>
                  <a:pt x="256282" y="34288"/>
                </a:cubicBezTo>
                <a:cubicBezTo>
                  <a:pt x="255618" y="34635"/>
                  <a:pt x="254779" y="34807"/>
                  <a:pt x="253765" y="34804"/>
                </a:cubicBezTo>
                <a:lnTo>
                  <a:pt x="209760" y="34804"/>
                </a:lnTo>
                <a:cubicBezTo>
                  <a:pt x="213699" y="38188"/>
                  <a:pt x="218444" y="41171"/>
                  <a:pt x="223994" y="43754"/>
                </a:cubicBezTo>
                <a:cubicBezTo>
                  <a:pt x="229543" y="46337"/>
                  <a:pt x="235463" y="48490"/>
                  <a:pt x="241754" y="50214"/>
                </a:cubicBezTo>
                <a:cubicBezTo>
                  <a:pt x="248044" y="51937"/>
                  <a:pt x="254271" y="53202"/>
                  <a:pt x="260433" y="54007"/>
                </a:cubicBezTo>
                <a:lnTo>
                  <a:pt x="260299" y="55474"/>
                </a:lnTo>
                <a:cubicBezTo>
                  <a:pt x="257343" y="56299"/>
                  <a:pt x="254854" y="57916"/>
                  <a:pt x="252832" y="60324"/>
                </a:cubicBezTo>
                <a:cubicBezTo>
                  <a:pt x="250809" y="62733"/>
                  <a:pt x="249387" y="65783"/>
                  <a:pt x="248565" y="69475"/>
                </a:cubicBezTo>
                <a:cubicBezTo>
                  <a:pt x="238944" y="66206"/>
                  <a:pt x="230548" y="61677"/>
                  <a:pt x="223378" y="55890"/>
                </a:cubicBezTo>
                <a:cubicBezTo>
                  <a:pt x="216208" y="50104"/>
                  <a:pt x="210379" y="43075"/>
                  <a:pt x="205893" y="34804"/>
                </a:cubicBezTo>
                <a:lnTo>
                  <a:pt x="204559" y="34804"/>
                </a:lnTo>
                <a:lnTo>
                  <a:pt x="204559" y="61208"/>
                </a:lnTo>
                <a:cubicBezTo>
                  <a:pt x="204462" y="61638"/>
                  <a:pt x="203289" y="62277"/>
                  <a:pt x="201042" y="63125"/>
                </a:cubicBezTo>
                <a:cubicBezTo>
                  <a:pt x="198795" y="63972"/>
                  <a:pt x="195655" y="64444"/>
                  <a:pt x="191624" y="64542"/>
                </a:cubicBezTo>
                <a:lnTo>
                  <a:pt x="188824" y="64542"/>
                </a:lnTo>
                <a:lnTo>
                  <a:pt x="188824" y="43739"/>
                </a:lnTo>
                <a:cubicBezTo>
                  <a:pt x="182103" y="50020"/>
                  <a:pt x="174141" y="55560"/>
                  <a:pt x="164937" y="60358"/>
                </a:cubicBezTo>
                <a:cubicBezTo>
                  <a:pt x="155733" y="65155"/>
                  <a:pt x="145604" y="69128"/>
                  <a:pt x="134550" y="72276"/>
                </a:cubicBezTo>
                <a:lnTo>
                  <a:pt x="133483" y="70542"/>
                </a:lnTo>
                <a:cubicBezTo>
                  <a:pt x="142696" y="66119"/>
                  <a:pt x="151041" y="60797"/>
                  <a:pt x="158520" y="54574"/>
                </a:cubicBezTo>
                <a:cubicBezTo>
                  <a:pt x="165999" y="48351"/>
                  <a:pt x="172144" y="41761"/>
                  <a:pt x="176956" y="34804"/>
                </a:cubicBezTo>
                <a:lnTo>
                  <a:pt x="137617" y="34804"/>
                </a:lnTo>
                <a:lnTo>
                  <a:pt x="136551" y="31071"/>
                </a:lnTo>
                <a:lnTo>
                  <a:pt x="188824" y="31071"/>
                </a:lnTo>
                <a:lnTo>
                  <a:pt x="188824" y="18669"/>
                </a:lnTo>
                <a:cubicBezTo>
                  <a:pt x="181659" y="19075"/>
                  <a:pt x="174486" y="19364"/>
                  <a:pt x="167304" y="19536"/>
                </a:cubicBezTo>
                <a:cubicBezTo>
                  <a:pt x="160123" y="19708"/>
                  <a:pt x="153116" y="19730"/>
                  <a:pt x="146285" y="19603"/>
                </a:cubicBezTo>
                <a:lnTo>
                  <a:pt x="145885" y="17469"/>
                </a:lnTo>
                <a:cubicBezTo>
                  <a:pt x="155329" y="16327"/>
                  <a:pt x="165171" y="14832"/>
                  <a:pt x="175410" y="12984"/>
                </a:cubicBezTo>
                <a:cubicBezTo>
                  <a:pt x="185649" y="11136"/>
                  <a:pt x="195362" y="9118"/>
                  <a:pt x="204549" y="6929"/>
                </a:cubicBezTo>
                <a:cubicBezTo>
                  <a:pt x="213736" y="4741"/>
                  <a:pt x="221474" y="2564"/>
                  <a:pt x="227762" y="400"/>
                </a:cubicBezTo>
                <a:close/>
                <a:moveTo>
                  <a:pt x="288036" y="0"/>
                </a:moveTo>
                <a:lnTo>
                  <a:pt x="308439" y="5868"/>
                </a:lnTo>
                <a:cubicBezTo>
                  <a:pt x="308264" y="6737"/>
                  <a:pt x="307780" y="7432"/>
                  <a:pt x="306988" y="7951"/>
                </a:cubicBezTo>
                <a:cubicBezTo>
                  <a:pt x="306197" y="8471"/>
                  <a:pt x="304947" y="8798"/>
                  <a:pt x="303238" y="8935"/>
                </a:cubicBezTo>
                <a:lnTo>
                  <a:pt x="303105" y="9468"/>
                </a:lnTo>
                <a:cubicBezTo>
                  <a:pt x="310827" y="13078"/>
                  <a:pt x="316193" y="16934"/>
                  <a:pt x="319205" y="21034"/>
                </a:cubicBezTo>
                <a:cubicBezTo>
                  <a:pt x="322216" y="25134"/>
                  <a:pt x="323544" y="28819"/>
                  <a:pt x="323190" y="32087"/>
                </a:cubicBezTo>
                <a:cubicBezTo>
                  <a:pt x="322837" y="35356"/>
                  <a:pt x="321473" y="37549"/>
                  <a:pt x="319101" y="38665"/>
                </a:cubicBezTo>
                <a:cubicBezTo>
                  <a:pt x="316728" y="39782"/>
                  <a:pt x="314018" y="39162"/>
                  <a:pt x="310972" y="36805"/>
                </a:cubicBezTo>
                <a:cubicBezTo>
                  <a:pt x="310439" y="32810"/>
                  <a:pt x="309305" y="28731"/>
                  <a:pt x="307572" y="24570"/>
                </a:cubicBezTo>
                <a:cubicBezTo>
                  <a:pt x="305838" y="20408"/>
                  <a:pt x="303905" y="16530"/>
                  <a:pt x="301771" y="12935"/>
                </a:cubicBezTo>
                <a:cubicBezTo>
                  <a:pt x="300293" y="16686"/>
                  <a:pt x="298549" y="20519"/>
                  <a:pt x="296537" y="24437"/>
                </a:cubicBezTo>
                <a:cubicBezTo>
                  <a:pt x="294526" y="28354"/>
                  <a:pt x="292314" y="32254"/>
                  <a:pt x="289903" y="36138"/>
                </a:cubicBezTo>
                <a:lnTo>
                  <a:pt x="290170" y="36005"/>
                </a:lnTo>
                <a:cubicBezTo>
                  <a:pt x="297867" y="38462"/>
                  <a:pt x="303000" y="41374"/>
                  <a:pt x="305567" y="44741"/>
                </a:cubicBezTo>
                <a:cubicBezTo>
                  <a:pt x="308135" y="48109"/>
                  <a:pt x="308959" y="51192"/>
                  <a:pt x="308039" y="53990"/>
                </a:cubicBezTo>
                <a:cubicBezTo>
                  <a:pt x="307118" y="56789"/>
                  <a:pt x="305275" y="58563"/>
                  <a:pt x="302509" y="59314"/>
                </a:cubicBezTo>
                <a:cubicBezTo>
                  <a:pt x="299742" y="60064"/>
                  <a:pt x="296874" y="59051"/>
                  <a:pt x="293904" y="56274"/>
                </a:cubicBezTo>
                <a:cubicBezTo>
                  <a:pt x="294117" y="52948"/>
                  <a:pt x="293756" y="49598"/>
                  <a:pt x="292820" y="46223"/>
                </a:cubicBezTo>
                <a:cubicBezTo>
                  <a:pt x="291884" y="42847"/>
                  <a:pt x="290689" y="39797"/>
                  <a:pt x="289236" y="37071"/>
                </a:cubicBezTo>
                <a:cubicBezTo>
                  <a:pt x="286169" y="41772"/>
                  <a:pt x="282835" y="46239"/>
                  <a:pt x="279235" y="50473"/>
                </a:cubicBezTo>
                <a:cubicBezTo>
                  <a:pt x="275635" y="54707"/>
                  <a:pt x="271767" y="58507"/>
                  <a:pt x="267634" y="61875"/>
                </a:cubicBezTo>
                <a:lnTo>
                  <a:pt x="266300" y="60941"/>
                </a:lnTo>
                <a:cubicBezTo>
                  <a:pt x="269880" y="55430"/>
                  <a:pt x="273151" y="49057"/>
                  <a:pt x="276114" y="41823"/>
                </a:cubicBezTo>
                <a:cubicBezTo>
                  <a:pt x="279076" y="34588"/>
                  <a:pt x="281587" y="27287"/>
                  <a:pt x="283645" y="19919"/>
                </a:cubicBezTo>
                <a:cubicBezTo>
                  <a:pt x="285704" y="12551"/>
                  <a:pt x="287168" y="5911"/>
                  <a:pt x="28803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0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" panose="02020700000000000000" pitchFamily="18" charset="-122"/>
              <a:ea typeface="思源宋体 CN" panose="02020700000000000000" pitchFamily="18" charset="-122"/>
              <a:cs typeface="+mn-cs"/>
              <a:sym typeface="思源宋体 CN" panose="02020700000000000000" pitchFamily="18" charset="-122"/>
            </a:endParaRPr>
          </a:p>
        </p:txBody>
      </p:sp>
      <p:sp>
        <p:nvSpPr>
          <p:cNvPr id="31" name="文本框 30"/>
          <p:cNvSpPr txBox="1"/>
          <p:nvPr/>
        </p:nvSpPr>
        <p:spPr>
          <a:xfrm>
            <a:off x="1892516" y="584280"/>
            <a:ext cx="383848" cy="187323"/>
          </a:xfrm>
          <a:custGeom>
            <a:avLst/>
            <a:gdLst/>
            <a:ahLst/>
            <a:cxnLst/>
            <a:rect l="l" t="t" r="r" b="b"/>
            <a:pathLst>
              <a:path w="383848" h="187323">
                <a:moveTo>
                  <a:pt x="293837" y="50106"/>
                </a:moveTo>
                <a:lnTo>
                  <a:pt x="293837" y="94712"/>
                </a:lnTo>
                <a:lnTo>
                  <a:pt x="321135" y="94712"/>
                </a:lnTo>
                <a:lnTo>
                  <a:pt x="324541" y="50106"/>
                </a:lnTo>
                <a:close/>
                <a:moveTo>
                  <a:pt x="326941" y="7301"/>
                </a:moveTo>
                <a:cubicBezTo>
                  <a:pt x="343877" y="7929"/>
                  <a:pt x="356386" y="10673"/>
                  <a:pt x="364468" y="15533"/>
                </a:cubicBezTo>
                <a:cubicBezTo>
                  <a:pt x="372549" y="20393"/>
                  <a:pt x="377201" y="25700"/>
                  <a:pt x="378422" y="31454"/>
                </a:cubicBezTo>
                <a:cubicBezTo>
                  <a:pt x="379644" y="37208"/>
                  <a:pt x="378432" y="41739"/>
                  <a:pt x="374788" y="45049"/>
                </a:cubicBezTo>
                <a:cubicBezTo>
                  <a:pt x="371143" y="48359"/>
                  <a:pt x="366062" y="48778"/>
                  <a:pt x="359545" y="46306"/>
                </a:cubicBezTo>
                <a:cubicBezTo>
                  <a:pt x="355820" y="39438"/>
                  <a:pt x="350769" y="32621"/>
                  <a:pt x="344393" y="25853"/>
                </a:cubicBezTo>
                <a:cubicBezTo>
                  <a:pt x="338017" y="19086"/>
                  <a:pt x="331667" y="13368"/>
                  <a:pt x="325341" y="8701"/>
                </a:cubicBezTo>
                <a:close/>
                <a:moveTo>
                  <a:pt x="41205" y="900"/>
                </a:moveTo>
                <a:lnTo>
                  <a:pt x="75410" y="4100"/>
                </a:lnTo>
                <a:cubicBezTo>
                  <a:pt x="75268" y="5413"/>
                  <a:pt x="74651" y="6538"/>
                  <a:pt x="73559" y="7476"/>
                </a:cubicBezTo>
                <a:cubicBezTo>
                  <a:pt x="72467" y="8413"/>
                  <a:pt x="70551" y="9088"/>
                  <a:pt x="67809" y="9501"/>
                </a:cubicBezTo>
                <a:cubicBezTo>
                  <a:pt x="67033" y="18423"/>
                  <a:pt x="65983" y="27682"/>
                  <a:pt x="64658" y="37279"/>
                </a:cubicBezTo>
                <a:cubicBezTo>
                  <a:pt x="63333" y="46877"/>
                  <a:pt x="61583" y="56686"/>
                  <a:pt x="59408" y="66708"/>
                </a:cubicBezTo>
                <a:cubicBezTo>
                  <a:pt x="71168" y="73285"/>
                  <a:pt x="79163" y="80084"/>
                  <a:pt x="83392" y="87104"/>
                </a:cubicBezTo>
                <a:cubicBezTo>
                  <a:pt x="87620" y="94125"/>
                  <a:pt x="89227" y="100311"/>
                  <a:pt x="88211" y="105663"/>
                </a:cubicBezTo>
                <a:cubicBezTo>
                  <a:pt x="87195" y="111015"/>
                  <a:pt x="84701" y="114476"/>
                  <a:pt x="80729" y="116046"/>
                </a:cubicBezTo>
                <a:cubicBezTo>
                  <a:pt x="76757" y="117616"/>
                  <a:pt x="72450" y="116238"/>
                  <a:pt x="67809" y="111914"/>
                </a:cubicBezTo>
                <a:cubicBezTo>
                  <a:pt x="67917" y="105509"/>
                  <a:pt x="67000" y="98916"/>
                  <a:pt x="65058" y="92136"/>
                </a:cubicBezTo>
                <a:cubicBezTo>
                  <a:pt x="63116" y="85356"/>
                  <a:pt x="60699" y="79014"/>
                  <a:pt x="57807" y="73109"/>
                </a:cubicBezTo>
                <a:cubicBezTo>
                  <a:pt x="53586" y="90219"/>
                  <a:pt x="47177" y="106655"/>
                  <a:pt x="38580" y="122415"/>
                </a:cubicBezTo>
                <a:cubicBezTo>
                  <a:pt x="29983" y="138175"/>
                  <a:pt x="18123" y="152010"/>
                  <a:pt x="3000" y="163920"/>
                </a:cubicBezTo>
                <a:lnTo>
                  <a:pt x="1000" y="162320"/>
                </a:lnTo>
                <a:cubicBezTo>
                  <a:pt x="12079" y="147689"/>
                  <a:pt x="20547" y="131190"/>
                  <a:pt x="26403" y="112825"/>
                </a:cubicBezTo>
                <a:cubicBezTo>
                  <a:pt x="32260" y="94460"/>
                  <a:pt x="36238" y="75606"/>
                  <a:pt x="38338" y="56262"/>
                </a:cubicBezTo>
                <a:cubicBezTo>
                  <a:pt x="40438" y="36919"/>
                  <a:pt x="41394" y="18465"/>
                  <a:pt x="41205" y="900"/>
                </a:cubicBezTo>
                <a:close/>
                <a:moveTo>
                  <a:pt x="107214" y="700"/>
                </a:moveTo>
                <a:lnTo>
                  <a:pt x="139217" y="3500"/>
                </a:lnTo>
                <a:cubicBezTo>
                  <a:pt x="138967" y="4909"/>
                  <a:pt x="138317" y="6092"/>
                  <a:pt x="137267" y="7051"/>
                </a:cubicBezTo>
                <a:cubicBezTo>
                  <a:pt x="136217" y="8009"/>
                  <a:pt x="134467" y="8693"/>
                  <a:pt x="132017" y="9101"/>
                </a:cubicBezTo>
                <a:cubicBezTo>
                  <a:pt x="131837" y="15793"/>
                  <a:pt x="131646" y="22411"/>
                  <a:pt x="131442" y="28953"/>
                </a:cubicBezTo>
                <a:cubicBezTo>
                  <a:pt x="131237" y="35496"/>
                  <a:pt x="130896" y="42013"/>
                  <a:pt x="130416" y="48506"/>
                </a:cubicBezTo>
                <a:cubicBezTo>
                  <a:pt x="133117" y="67058"/>
                  <a:pt x="138617" y="83360"/>
                  <a:pt x="146918" y="97412"/>
                </a:cubicBezTo>
                <a:cubicBezTo>
                  <a:pt x="155219" y="111464"/>
                  <a:pt x="167521" y="122965"/>
                  <a:pt x="183823" y="131916"/>
                </a:cubicBezTo>
                <a:lnTo>
                  <a:pt x="183423" y="134317"/>
                </a:lnTo>
                <a:cubicBezTo>
                  <a:pt x="178502" y="135396"/>
                  <a:pt x="174493" y="137588"/>
                  <a:pt x="171397" y="140892"/>
                </a:cubicBezTo>
                <a:cubicBezTo>
                  <a:pt x="168300" y="144197"/>
                  <a:pt x="166242" y="148739"/>
                  <a:pt x="165221" y="154519"/>
                </a:cubicBezTo>
                <a:cubicBezTo>
                  <a:pt x="167946" y="156624"/>
                  <a:pt x="171146" y="159216"/>
                  <a:pt x="174822" y="162295"/>
                </a:cubicBezTo>
                <a:cubicBezTo>
                  <a:pt x="178497" y="165375"/>
                  <a:pt x="181898" y="168317"/>
                  <a:pt x="185023" y="171121"/>
                </a:cubicBezTo>
                <a:cubicBezTo>
                  <a:pt x="184790" y="172217"/>
                  <a:pt x="184156" y="173026"/>
                  <a:pt x="183123" y="173547"/>
                </a:cubicBezTo>
                <a:cubicBezTo>
                  <a:pt x="182090" y="174067"/>
                  <a:pt x="180856" y="174326"/>
                  <a:pt x="179423" y="174322"/>
                </a:cubicBezTo>
                <a:lnTo>
                  <a:pt x="1600" y="174322"/>
                </a:lnTo>
                <a:lnTo>
                  <a:pt x="0" y="168721"/>
                </a:lnTo>
                <a:lnTo>
                  <a:pt x="146818" y="168721"/>
                </a:lnTo>
                <a:lnTo>
                  <a:pt x="160020" y="151119"/>
                </a:lnTo>
                <a:cubicBezTo>
                  <a:pt x="150723" y="141559"/>
                  <a:pt x="143564" y="129724"/>
                  <a:pt x="138542" y="115614"/>
                </a:cubicBezTo>
                <a:cubicBezTo>
                  <a:pt x="133521" y="101504"/>
                  <a:pt x="130012" y="86069"/>
                  <a:pt x="128016" y="69308"/>
                </a:cubicBezTo>
                <a:cubicBezTo>
                  <a:pt x="126091" y="81874"/>
                  <a:pt x="122540" y="93925"/>
                  <a:pt x="117363" y="105461"/>
                </a:cubicBezTo>
                <a:cubicBezTo>
                  <a:pt x="112186" y="116997"/>
                  <a:pt x="104530" y="127833"/>
                  <a:pt x="94397" y="137969"/>
                </a:cubicBezTo>
                <a:cubicBezTo>
                  <a:pt x="84264" y="148105"/>
                  <a:pt x="70800" y="157355"/>
                  <a:pt x="54007" y="165721"/>
                </a:cubicBezTo>
                <a:lnTo>
                  <a:pt x="51807" y="162720"/>
                </a:lnTo>
                <a:cubicBezTo>
                  <a:pt x="65995" y="151505"/>
                  <a:pt x="76935" y="139644"/>
                  <a:pt x="84626" y="127138"/>
                </a:cubicBezTo>
                <a:cubicBezTo>
                  <a:pt x="92317" y="114631"/>
                  <a:pt x="97738" y="101564"/>
                  <a:pt x="100888" y="87936"/>
                </a:cubicBezTo>
                <a:cubicBezTo>
                  <a:pt x="104038" y="74308"/>
                  <a:pt x="105895" y="60203"/>
                  <a:pt x="106460" y="45621"/>
                </a:cubicBezTo>
                <a:cubicBezTo>
                  <a:pt x="107025" y="31040"/>
                  <a:pt x="107277" y="16066"/>
                  <a:pt x="107214" y="700"/>
                </a:cubicBezTo>
                <a:close/>
                <a:moveTo>
                  <a:pt x="268834" y="0"/>
                </a:moveTo>
                <a:lnTo>
                  <a:pt x="300461" y="3023"/>
                </a:lnTo>
                <a:cubicBezTo>
                  <a:pt x="300310" y="4359"/>
                  <a:pt x="299758" y="5493"/>
                  <a:pt x="298805" y="6423"/>
                </a:cubicBezTo>
                <a:cubicBezTo>
                  <a:pt x="297851" y="7353"/>
                  <a:pt x="296195" y="7979"/>
                  <a:pt x="293837" y="8301"/>
                </a:cubicBezTo>
                <a:lnTo>
                  <a:pt x="293837" y="44505"/>
                </a:lnTo>
                <a:lnTo>
                  <a:pt x="322941" y="44505"/>
                </a:lnTo>
                <a:lnTo>
                  <a:pt x="332342" y="33504"/>
                </a:lnTo>
                <a:lnTo>
                  <a:pt x="354945" y="50306"/>
                </a:lnTo>
                <a:cubicBezTo>
                  <a:pt x="354278" y="51094"/>
                  <a:pt x="353411" y="51719"/>
                  <a:pt x="352344" y="52181"/>
                </a:cubicBezTo>
                <a:cubicBezTo>
                  <a:pt x="351277" y="52644"/>
                  <a:pt x="349811" y="53019"/>
                  <a:pt x="347944" y="53306"/>
                </a:cubicBezTo>
                <a:lnTo>
                  <a:pt x="344943" y="94712"/>
                </a:lnTo>
                <a:lnTo>
                  <a:pt x="349744" y="94712"/>
                </a:lnTo>
                <a:lnTo>
                  <a:pt x="362145" y="82910"/>
                </a:lnTo>
                <a:lnTo>
                  <a:pt x="383848" y="100912"/>
                </a:lnTo>
                <a:cubicBezTo>
                  <a:pt x="383161" y="101729"/>
                  <a:pt x="382185" y="102446"/>
                  <a:pt x="380923" y="103063"/>
                </a:cubicBezTo>
                <a:cubicBezTo>
                  <a:pt x="379660" y="103679"/>
                  <a:pt x="378035" y="104096"/>
                  <a:pt x="376047" y="104313"/>
                </a:cubicBezTo>
                <a:cubicBezTo>
                  <a:pt x="375255" y="122969"/>
                  <a:pt x="373789" y="137363"/>
                  <a:pt x="371647" y="147493"/>
                </a:cubicBezTo>
                <a:cubicBezTo>
                  <a:pt x="369505" y="157624"/>
                  <a:pt x="366038" y="164366"/>
                  <a:pt x="361245" y="167721"/>
                </a:cubicBezTo>
                <a:cubicBezTo>
                  <a:pt x="358302" y="170025"/>
                  <a:pt x="354757" y="171767"/>
                  <a:pt x="350611" y="172946"/>
                </a:cubicBezTo>
                <a:cubicBezTo>
                  <a:pt x="346465" y="174126"/>
                  <a:pt x="341375" y="174717"/>
                  <a:pt x="335342" y="174722"/>
                </a:cubicBezTo>
                <a:cubicBezTo>
                  <a:pt x="335475" y="171205"/>
                  <a:pt x="335259" y="168088"/>
                  <a:pt x="334692" y="165370"/>
                </a:cubicBezTo>
                <a:cubicBezTo>
                  <a:pt x="334125" y="162653"/>
                  <a:pt x="333008" y="160437"/>
                  <a:pt x="331342" y="158720"/>
                </a:cubicBezTo>
                <a:cubicBezTo>
                  <a:pt x="329492" y="156990"/>
                  <a:pt x="326839" y="155398"/>
                  <a:pt x="323382" y="153944"/>
                </a:cubicBezTo>
                <a:cubicBezTo>
                  <a:pt x="319926" y="152490"/>
                  <a:pt x="315966" y="151348"/>
                  <a:pt x="311500" y="150519"/>
                </a:cubicBezTo>
                <a:lnTo>
                  <a:pt x="311701" y="148118"/>
                </a:lnTo>
                <a:cubicBezTo>
                  <a:pt x="316241" y="148439"/>
                  <a:pt x="321201" y="148748"/>
                  <a:pt x="326583" y="149043"/>
                </a:cubicBezTo>
                <a:cubicBezTo>
                  <a:pt x="331964" y="149339"/>
                  <a:pt x="335817" y="149498"/>
                  <a:pt x="338142" y="149519"/>
                </a:cubicBezTo>
                <a:cubicBezTo>
                  <a:pt x="339713" y="149527"/>
                  <a:pt x="340972" y="149410"/>
                  <a:pt x="341918" y="149168"/>
                </a:cubicBezTo>
                <a:cubicBezTo>
                  <a:pt x="342864" y="148927"/>
                  <a:pt x="343672" y="148510"/>
                  <a:pt x="344343" y="147918"/>
                </a:cubicBezTo>
                <a:cubicBezTo>
                  <a:pt x="346299" y="146081"/>
                  <a:pt x="347831" y="141155"/>
                  <a:pt x="348939" y="133141"/>
                </a:cubicBezTo>
                <a:cubicBezTo>
                  <a:pt x="350046" y="125128"/>
                  <a:pt x="350881" y="114252"/>
                  <a:pt x="351444" y="100512"/>
                </a:cubicBezTo>
                <a:lnTo>
                  <a:pt x="293837" y="100512"/>
                </a:lnTo>
                <a:lnTo>
                  <a:pt x="293837" y="178322"/>
                </a:lnTo>
                <a:cubicBezTo>
                  <a:pt x="293570" y="179835"/>
                  <a:pt x="291353" y="181660"/>
                  <a:pt x="287186" y="183798"/>
                </a:cubicBezTo>
                <a:cubicBezTo>
                  <a:pt x="283019" y="185936"/>
                  <a:pt x="278502" y="187111"/>
                  <a:pt x="273634" y="187323"/>
                </a:cubicBezTo>
                <a:lnTo>
                  <a:pt x="268834" y="187323"/>
                </a:lnTo>
                <a:lnTo>
                  <a:pt x="268834" y="100512"/>
                </a:lnTo>
                <a:lnTo>
                  <a:pt x="204026" y="100512"/>
                </a:lnTo>
                <a:lnTo>
                  <a:pt x="202225" y="94712"/>
                </a:lnTo>
                <a:lnTo>
                  <a:pt x="268834" y="94712"/>
                </a:lnTo>
                <a:lnTo>
                  <a:pt x="268834" y="50106"/>
                </a:lnTo>
                <a:lnTo>
                  <a:pt x="218627" y="50106"/>
                </a:lnTo>
                <a:lnTo>
                  <a:pt x="216827" y="44505"/>
                </a:lnTo>
                <a:lnTo>
                  <a:pt x="268834" y="4450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" panose="02020700000000000000" pitchFamily="18" charset="-122"/>
              <a:ea typeface="思源宋体 CN" panose="02020700000000000000" pitchFamily="18" charset="-122"/>
              <a:cs typeface="+mn-cs"/>
              <a:sym typeface="思源宋体 CN" panose="02020700000000000000" pitchFamily="18" charset="-122"/>
            </a:endParaRPr>
          </a:p>
        </p:txBody>
      </p:sp>
      <p:sp>
        <p:nvSpPr>
          <p:cNvPr id="32" name="圆角矩形 31">
            <a:hlinkClick r:id="rId12"/>
          </p:cNvPr>
          <p:cNvSpPr/>
          <p:nvPr/>
        </p:nvSpPr>
        <p:spPr>
          <a:xfrm>
            <a:off x="8112140" y="6042858"/>
            <a:ext cx="1173163" cy="339725"/>
          </a:xfrm>
          <a:prstGeom prst="roundRect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1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436379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点击进入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2" grpId="0"/>
      <p:bldP spid="23" grpId="0"/>
      <p:bldP spid="24" grpId="0"/>
      <p:bldP spid="25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23">
            <a:extLst>
              <a:ext uri="{FF2B5EF4-FFF2-40B4-BE49-F238E27FC236}">
                <a16:creationId xmlns:a16="http://schemas.microsoft.com/office/drawing/2014/main" id="{23F51803-00D8-4E5D-85D4-543B29AF3EDC}"/>
              </a:ext>
            </a:extLst>
          </p:cNvPr>
          <p:cNvSpPr/>
          <p:nvPr/>
        </p:nvSpPr>
        <p:spPr bwMode="auto">
          <a:xfrm rot="-1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" name="Freeform 23">
            <a:extLst>
              <a:ext uri="{FF2B5EF4-FFF2-40B4-BE49-F238E27FC236}">
                <a16:creationId xmlns:a16="http://schemas.microsoft.com/office/drawing/2014/main" id="{702FE9D3-09CA-460F-A9CB-D620FD4B91DB}"/>
              </a:ext>
            </a:extLst>
          </p:cNvPr>
          <p:cNvSpPr/>
          <p:nvPr/>
        </p:nvSpPr>
        <p:spPr bwMode="auto">
          <a:xfrm rot="-1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" name="Freeform 23">
            <a:extLst>
              <a:ext uri="{FF2B5EF4-FFF2-40B4-BE49-F238E27FC236}">
                <a16:creationId xmlns:a16="http://schemas.microsoft.com/office/drawing/2014/main" id="{BBFC6BFF-FBE2-4C0A-9BE9-E282D06160BD}"/>
              </a:ext>
            </a:extLst>
          </p:cNvPr>
          <p:cNvSpPr/>
          <p:nvPr/>
        </p:nvSpPr>
        <p:spPr bwMode="auto">
          <a:xfrm rot="-1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" name="Freeform 23">
            <a:extLst>
              <a:ext uri="{FF2B5EF4-FFF2-40B4-BE49-F238E27FC236}">
                <a16:creationId xmlns:a16="http://schemas.microsoft.com/office/drawing/2014/main" id="{E7C8B626-9A75-4B4D-9C72-97E37D001870}"/>
              </a:ext>
            </a:extLst>
          </p:cNvPr>
          <p:cNvSpPr/>
          <p:nvPr/>
        </p:nvSpPr>
        <p:spPr bwMode="auto">
          <a:xfrm rot="-1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" name="Freeform 23">
            <a:extLst>
              <a:ext uri="{FF2B5EF4-FFF2-40B4-BE49-F238E27FC236}">
                <a16:creationId xmlns:a16="http://schemas.microsoft.com/office/drawing/2014/main" id="{48AFF0F4-4F94-4044-B08E-5AFCD305A3E5}"/>
              </a:ext>
            </a:extLst>
          </p:cNvPr>
          <p:cNvSpPr/>
          <p:nvPr/>
        </p:nvSpPr>
        <p:spPr bwMode="auto">
          <a:xfrm rot="-1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9" name="Freeform 23">
            <a:extLst>
              <a:ext uri="{FF2B5EF4-FFF2-40B4-BE49-F238E27FC236}">
                <a16:creationId xmlns:a16="http://schemas.microsoft.com/office/drawing/2014/main" id="{42FEF02A-1265-4735-997A-ED5B42775A3F}"/>
              </a:ext>
            </a:extLst>
          </p:cNvPr>
          <p:cNvSpPr/>
          <p:nvPr/>
        </p:nvSpPr>
        <p:spPr bwMode="auto">
          <a:xfrm rot="-1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0" name="Freeform 23">
            <a:extLst>
              <a:ext uri="{FF2B5EF4-FFF2-40B4-BE49-F238E27FC236}">
                <a16:creationId xmlns:a16="http://schemas.microsoft.com/office/drawing/2014/main" id="{30B2BE78-6A0D-4B6B-B70B-0E1662681923}"/>
              </a:ext>
            </a:extLst>
          </p:cNvPr>
          <p:cNvSpPr/>
          <p:nvPr/>
        </p:nvSpPr>
        <p:spPr bwMode="auto">
          <a:xfrm rot="-1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" name="Freeform 23">
            <a:extLst>
              <a:ext uri="{FF2B5EF4-FFF2-40B4-BE49-F238E27FC236}">
                <a16:creationId xmlns:a16="http://schemas.microsoft.com/office/drawing/2014/main" id="{F30ECA34-90C0-477C-81AC-DFD49C4219F6}"/>
              </a:ext>
            </a:extLst>
          </p:cNvPr>
          <p:cNvSpPr/>
          <p:nvPr/>
        </p:nvSpPr>
        <p:spPr bwMode="auto">
          <a:xfrm rot="-1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2" name="Freeform 23">
            <a:extLst>
              <a:ext uri="{FF2B5EF4-FFF2-40B4-BE49-F238E27FC236}">
                <a16:creationId xmlns:a16="http://schemas.microsoft.com/office/drawing/2014/main" id="{7D1AC907-318F-469E-8787-9088950216C9}"/>
              </a:ext>
            </a:extLst>
          </p:cNvPr>
          <p:cNvSpPr/>
          <p:nvPr/>
        </p:nvSpPr>
        <p:spPr bwMode="auto">
          <a:xfrm rot="-1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" name="Freeform 23">
            <a:extLst>
              <a:ext uri="{FF2B5EF4-FFF2-40B4-BE49-F238E27FC236}">
                <a16:creationId xmlns:a16="http://schemas.microsoft.com/office/drawing/2014/main" id="{50A4D81B-BD08-4E92-A954-962518B7E129}"/>
              </a:ext>
            </a:extLst>
          </p:cNvPr>
          <p:cNvSpPr/>
          <p:nvPr/>
        </p:nvSpPr>
        <p:spPr bwMode="auto">
          <a:xfrm rot="-1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4" name="Freeform 23">
            <a:extLst>
              <a:ext uri="{FF2B5EF4-FFF2-40B4-BE49-F238E27FC236}">
                <a16:creationId xmlns:a16="http://schemas.microsoft.com/office/drawing/2014/main" id="{13847A40-EDE0-486D-8712-AD0C7095D62B}"/>
              </a:ext>
            </a:extLst>
          </p:cNvPr>
          <p:cNvSpPr/>
          <p:nvPr/>
        </p:nvSpPr>
        <p:spPr bwMode="auto">
          <a:xfrm rot="-1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5" name="Freeform 23">
            <a:extLst>
              <a:ext uri="{FF2B5EF4-FFF2-40B4-BE49-F238E27FC236}">
                <a16:creationId xmlns:a16="http://schemas.microsoft.com/office/drawing/2014/main" id="{2138717A-FF5A-4BE3-9E9A-D863CC0B8EAD}"/>
              </a:ext>
            </a:extLst>
          </p:cNvPr>
          <p:cNvSpPr/>
          <p:nvPr/>
        </p:nvSpPr>
        <p:spPr bwMode="auto">
          <a:xfrm rot="-1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6" name="Freeform 23">
            <a:extLst>
              <a:ext uri="{FF2B5EF4-FFF2-40B4-BE49-F238E27FC236}">
                <a16:creationId xmlns:a16="http://schemas.microsoft.com/office/drawing/2014/main" id="{8AFD6B5E-92C7-478B-9E1A-447D3BC39764}"/>
              </a:ext>
            </a:extLst>
          </p:cNvPr>
          <p:cNvSpPr/>
          <p:nvPr/>
        </p:nvSpPr>
        <p:spPr bwMode="auto">
          <a:xfrm rot="-1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7" name="Freeform 23">
            <a:extLst>
              <a:ext uri="{FF2B5EF4-FFF2-40B4-BE49-F238E27FC236}">
                <a16:creationId xmlns:a16="http://schemas.microsoft.com/office/drawing/2014/main" id="{78336455-F579-4F49-87B0-CE5C88376E2A}"/>
              </a:ext>
            </a:extLst>
          </p:cNvPr>
          <p:cNvSpPr/>
          <p:nvPr/>
        </p:nvSpPr>
        <p:spPr bwMode="auto">
          <a:xfrm rot="-1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8" name="Freeform 23">
            <a:extLst>
              <a:ext uri="{FF2B5EF4-FFF2-40B4-BE49-F238E27FC236}">
                <a16:creationId xmlns:a16="http://schemas.microsoft.com/office/drawing/2014/main" id="{DA4B252D-1E31-48FF-B82C-53D945832441}"/>
              </a:ext>
            </a:extLst>
          </p:cNvPr>
          <p:cNvSpPr/>
          <p:nvPr/>
        </p:nvSpPr>
        <p:spPr bwMode="auto">
          <a:xfrm rot="-1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9" name="Freeform 23">
            <a:extLst>
              <a:ext uri="{FF2B5EF4-FFF2-40B4-BE49-F238E27FC236}">
                <a16:creationId xmlns:a16="http://schemas.microsoft.com/office/drawing/2014/main" id="{B29C71F8-D7E1-4AFD-8AF4-46F4B7029C9C}"/>
              </a:ext>
            </a:extLst>
          </p:cNvPr>
          <p:cNvSpPr/>
          <p:nvPr/>
        </p:nvSpPr>
        <p:spPr bwMode="auto">
          <a:xfrm rot="-1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0" name="Freeform 23">
            <a:extLst>
              <a:ext uri="{FF2B5EF4-FFF2-40B4-BE49-F238E27FC236}">
                <a16:creationId xmlns:a16="http://schemas.microsoft.com/office/drawing/2014/main" id="{DC29C826-CFB4-4CC3-940A-227A45C2F81A}"/>
              </a:ext>
            </a:extLst>
          </p:cNvPr>
          <p:cNvSpPr/>
          <p:nvPr/>
        </p:nvSpPr>
        <p:spPr bwMode="auto">
          <a:xfrm rot="-1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85DD2DCE-6BEF-41B6-A6C8-6CD35ABEA31E}"/>
              </a:ext>
            </a:extLst>
          </p:cNvPr>
          <p:cNvSpPr/>
          <p:nvPr/>
        </p:nvSpPr>
        <p:spPr bwMode="auto">
          <a:xfrm rot="-1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id="{C68B5FB3-3366-4CD1-9AA1-B0D7ABBDD6BF}"/>
              </a:ext>
            </a:extLst>
          </p:cNvPr>
          <p:cNvSpPr/>
          <p:nvPr/>
        </p:nvSpPr>
        <p:spPr bwMode="auto">
          <a:xfrm rot="-1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CC9E8F04-F152-49C8-9DB5-302B85D06946}"/>
              </a:ext>
            </a:extLst>
          </p:cNvPr>
          <p:cNvSpPr/>
          <p:nvPr/>
        </p:nvSpPr>
        <p:spPr bwMode="auto">
          <a:xfrm rot="-1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B786272F-BE60-45FB-89CD-EF5181A0B503}"/>
              </a:ext>
            </a:extLst>
          </p:cNvPr>
          <p:cNvSpPr/>
          <p:nvPr/>
        </p:nvSpPr>
        <p:spPr bwMode="auto">
          <a:xfrm rot="-1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id="{7FC82323-B457-472E-B300-5EB3EC40648A}"/>
              </a:ext>
            </a:extLst>
          </p:cNvPr>
          <p:cNvSpPr/>
          <p:nvPr/>
        </p:nvSpPr>
        <p:spPr bwMode="auto">
          <a:xfrm rot="-1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BE99FE06-0BFE-43AB-AD61-354B0D09DFC3}"/>
              </a:ext>
            </a:extLst>
          </p:cNvPr>
          <p:cNvSpPr/>
          <p:nvPr/>
        </p:nvSpPr>
        <p:spPr bwMode="auto">
          <a:xfrm rot="-1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id="{AFCAD5DF-3459-4FAA-929A-D3FF84D02EB6}"/>
              </a:ext>
            </a:extLst>
          </p:cNvPr>
          <p:cNvSpPr/>
          <p:nvPr/>
        </p:nvSpPr>
        <p:spPr bwMode="auto">
          <a:xfrm rot="-1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91DF062F-59B7-4AD5-92EB-7E390A6BBA32}"/>
              </a:ext>
            </a:extLst>
          </p:cNvPr>
          <p:cNvSpPr/>
          <p:nvPr/>
        </p:nvSpPr>
        <p:spPr bwMode="auto">
          <a:xfrm rot="-1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id="{73EA2E02-947A-46B5-A91B-40B0974C76FC}"/>
              </a:ext>
            </a:extLst>
          </p:cNvPr>
          <p:cNvSpPr/>
          <p:nvPr/>
        </p:nvSpPr>
        <p:spPr bwMode="auto">
          <a:xfrm rot="-1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A017B620-07FF-4176-86AE-830B6A6ACA5F}"/>
              </a:ext>
            </a:extLst>
          </p:cNvPr>
          <p:cNvSpPr/>
          <p:nvPr/>
        </p:nvSpPr>
        <p:spPr bwMode="auto">
          <a:xfrm rot="-1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6EF453E6-F4FB-4D5F-9995-963B2060BFA5}"/>
              </a:ext>
            </a:extLst>
          </p:cNvPr>
          <p:cNvSpPr/>
          <p:nvPr/>
        </p:nvSpPr>
        <p:spPr bwMode="auto">
          <a:xfrm rot="-1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E112EAD0-53DF-44AC-9522-CA47AB18A0C6}"/>
              </a:ext>
            </a:extLst>
          </p:cNvPr>
          <p:cNvSpPr/>
          <p:nvPr/>
        </p:nvSpPr>
        <p:spPr bwMode="auto">
          <a:xfrm rot="-1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B8FB289F-ED52-46E9-A98F-D7DE13B1639E}"/>
              </a:ext>
            </a:extLst>
          </p:cNvPr>
          <p:cNvSpPr/>
          <p:nvPr/>
        </p:nvSpPr>
        <p:spPr bwMode="auto">
          <a:xfrm rot="-1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5120AB09-DA22-4ED5-861C-39D561425845}"/>
              </a:ext>
            </a:extLst>
          </p:cNvPr>
          <p:cNvSpPr/>
          <p:nvPr/>
        </p:nvSpPr>
        <p:spPr bwMode="auto">
          <a:xfrm rot="-1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9E13B86C-3BF3-43C0-8453-FC1B142BE93C}"/>
              </a:ext>
            </a:extLst>
          </p:cNvPr>
          <p:cNvSpPr/>
          <p:nvPr/>
        </p:nvSpPr>
        <p:spPr bwMode="auto">
          <a:xfrm rot="-1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6325E3BA-5602-4A32-BD13-2448ED69143F}"/>
              </a:ext>
            </a:extLst>
          </p:cNvPr>
          <p:cNvSpPr/>
          <p:nvPr/>
        </p:nvSpPr>
        <p:spPr bwMode="auto">
          <a:xfrm rot="-1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5926472B-1096-4969-97D8-42B08DBEFBEC}"/>
              </a:ext>
            </a:extLst>
          </p:cNvPr>
          <p:cNvSpPr/>
          <p:nvPr/>
        </p:nvSpPr>
        <p:spPr bwMode="auto">
          <a:xfrm rot="-1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1EDF7968-A599-4A48-8945-C6EB070399E9}"/>
              </a:ext>
            </a:extLst>
          </p:cNvPr>
          <p:cNvSpPr/>
          <p:nvPr/>
        </p:nvSpPr>
        <p:spPr bwMode="auto">
          <a:xfrm rot="-1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3F29CA59-0772-4999-9911-C85BD797B645}"/>
              </a:ext>
            </a:extLst>
          </p:cNvPr>
          <p:cNvSpPr/>
          <p:nvPr/>
        </p:nvSpPr>
        <p:spPr bwMode="auto">
          <a:xfrm rot="-1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8759E247-2E9D-49AE-A461-6318BCE5B03D}"/>
              </a:ext>
            </a:extLst>
          </p:cNvPr>
          <p:cNvSpPr/>
          <p:nvPr/>
        </p:nvSpPr>
        <p:spPr bwMode="auto">
          <a:xfrm rot="-1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4130D070-F7D6-4A68-A9A3-6C0B4D71487F}"/>
              </a:ext>
            </a:extLst>
          </p:cNvPr>
          <p:cNvSpPr/>
          <p:nvPr/>
        </p:nvSpPr>
        <p:spPr bwMode="auto">
          <a:xfrm rot="-1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87E9C29A-B71E-4A92-BA0B-6225ADF018CA}"/>
              </a:ext>
            </a:extLst>
          </p:cNvPr>
          <p:cNvSpPr/>
          <p:nvPr/>
        </p:nvSpPr>
        <p:spPr bwMode="auto">
          <a:xfrm rot="-1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50719BDC-4249-4861-A738-B4C70F1AF1A3}"/>
              </a:ext>
            </a:extLst>
          </p:cNvPr>
          <p:cNvSpPr/>
          <p:nvPr/>
        </p:nvSpPr>
        <p:spPr bwMode="auto">
          <a:xfrm rot="-1800000">
            <a:off x="2791477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96E7DB0A-2FFC-416B-82BE-E2534B10A3DE}"/>
              </a:ext>
            </a:extLst>
          </p:cNvPr>
          <p:cNvSpPr/>
          <p:nvPr/>
        </p:nvSpPr>
        <p:spPr bwMode="auto">
          <a:xfrm rot="-1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E0D4F9B8-FCCA-4D03-93CA-452CA088BF83}"/>
              </a:ext>
            </a:extLst>
          </p:cNvPr>
          <p:cNvSpPr/>
          <p:nvPr/>
        </p:nvSpPr>
        <p:spPr bwMode="auto">
          <a:xfrm rot="-1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6680E0CD-9DA7-472B-8908-083D90E21F71}"/>
              </a:ext>
            </a:extLst>
          </p:cNvPr>
          <p:cNvSpPr/>
          <p:nvPr/>
        </p:nvSpPr>
        <p:spPr bwMode="auto">
          <a:xfrm rot="-1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D6A8E9CE-10F1-4016-9EAB-3074BC31A569}"/>
              </a:ext>
            </a:extLst>
          </p:cNvPr>
          <p:cNvSpPr/>
          <p:nvPr/>
        </p:nvSpPr>
        <p:spPr bwMode="auto">
          <a:xfrm rot="-1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AF90BB16-7228-463F-90F3-6A0D61DF6630}"/>
              </a:ext>
            </a:extLst>
          </p:cNvPr>
          <p:cNvSpPr/>
          <p:nvPr/>
        </p:nvSpPr>
        <p:spPr bwMode="auto">
          <a:xfrm rot="-1800000">
            <a:off x="2793437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11B3725E-C856-44B3-8DFD-29296EAE7D42}"/>
              </a:ext>
            </a:extLst>
          </p:cNvPr>
          <p:cNvSpPr/>
          <p:nvPr/>
        </p:nvSpPr>
        <p:spPr bwMode="auto">
          <a:xfrm rot="-1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52867A03-B792-4EE8-9A08-29ECA6C2663B}"/>
              </a:ext>
            </a:extLst>
          </p:cNvPr>
          <p:cNvSpPr/>
          <p:nvPr/>
        </p:nvSpPr>
        <p:spPr bwMode="auto">
          <a:xfrm rot="-1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EADDDFCF-0A7D-46C9-8DC7-9D85B6F0F1EB}"/>
              </a:ext>
            </a:extLst>
          </p:cNvPr>
          <p:cNvSpPr/>
          <p:nvPr/>
        </p:nvSpPr>
        <p:spPr bwMode="auto">
          <a:xfrm rot="-1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2FCBC97E-A7FD-4D1F-8227-E455A40D4651}"/>
              </a:ext>
            </a:extLst>
          </p:cNvPr>
          <p:cNvSpPr/>
          <p:nvPr/>
        </p:nvSpPr>
        <p:spPr bwMode="auto">
          <a:xfrm rot="-1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886429AA-D5FD-44FA-8A0E-88363C9CFA88}"/>
              </a:ext>
            </a:extLst>
          </p:cNvPr>
          <p:cNvSpPr/>
          <p:nvPr/>
        </p:nvSpPr>
        <p:spPr bwMode="auto">
          <a:xfrm rot="-1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75DEB7C8-AAD4-4E5C-9D1B-D3B50B9A9EA4}"/>
              </a:ext>
            </a:extLst>
          </p:cNvPr>
          <p:cNvSpPr/>
          <p:nvPr/>
        </p:nvSpPr>
        <p:spPr bwMode="auto">
          <a:xfrm rot="-1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C22C01E4-39E2-418F-8AE1-AD57EAF9951A}"/>
              </a:ext>
            </a:extLst>
          </p:cNvPr>
          <p:cNvSpPr/>
          <p:nvPr/>
        </p:nvSpPr>
        <p:spPr bwMode="auto">
          <a:xfrm rot="-1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EB2252B1-6A10-49CA-8B4C-89B605A3384F}"/>
              </a:ext>
            </a:extLst>
          </p:cNvPr>
          <p:cNvSpPr/>
          <p:nvPr/>
        </p:nvSpPr>
        <p:spPr bwMode="auto">
          <a:xfrm rot="-1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248C79A9-6C88-4B5A-BCC0-A0C45004730A}"/>
              </a:ext>
            </a:extLst>
          </p:cNvPr>
          <p:cNvSpPr/>
          <p:nvPr/>
        </p:nvSpPr>
        <p:spPr bwMode="auto">
          <a:xfrm rot="-1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91235437-88C3-4069-B5BC-98AEEC631760}"/>
              </a:ext>
            </a:extLst>
          </p:cNvPr>
          <p:cNvSpPr/>
          <p:nvPr/>
        </p:nvSpPr>
        <p:spPr bwMode="auto">
          <a:xfrm rot="-1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8640113E-F8E8-4B70-922F-5A406A644D0F}"/>
              </a:ext>
            </a:extLst>
          </p:cNvPr>
          <p:cNvSpPr/>
          <p:nvPr/>
        </p:nvSpPr>
        <p:spPr bwMode="auto">
          <a:xfrm rot="-1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4FDAD73F-81EB-47E1-A98D-09F91001AD57}"/>
              </a:ext>
            </a:extLst>
          </p:cNvPr>
          <p:cNvSpPr/>
          <p:nvPr/>
        </p:nvSpPr>
        <p:spPr bwMode="auto">
          <a:xfrm rot="-1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B0CFBE54-CC26-4440-94A1-8C2CCD2DE73A}"/>
              </a:ext>
            </a:extLst>
          </p:cNvPr>
          <p:cNvSpPr/>
          <p:nvPr/>
        </p:nvSpPr>
        <p:spPr bwMode="auto">
          <a:xfrm rot="-1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4977130" y="960755"/>
            <a:ext cx="1501140" cy="70675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rPr>
              <a:t>声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rPr>
              <a:t>  </a:t>
            </a:r>
            <a:r>
              <a: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rPr>
              <a:t>明</a:t>
            </a:r>
            <a:endParaRPr kumimoji="0" lang="zh-CN" altLang="en-US" sz="4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882015" y="1806575"/>
            <a:ext cx="10228580" cy="332295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+mn-ea"/>
              </a:rPr>
              <a:t>       </a:t>
            </a:r>
            <a:r>
              <a:rPr kumimoji="0" lang="zh-CN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+mn-ea"/>
              </a:rPr>
              <a:t>本文件著作权为创作公司所有，仅限于教师教学及其他非商业性和非盈利性用途。如发现盗用、转卖、网络传播等侵权行为，本公司将依法追究其相应法律责任。</a:t>
            </a:r>
          </a:p>
          <a:p>
            <a:pPr marL="0" marR="0" lvl="0" indent="0" algn="l" defTabSz="9144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zh-CN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 </a:t>
            </a:r>
            <a:r>
              <a: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+mn-ea"/>
              </a:rPr>
              <a:t>     </a:t>
            </a:r>
            <a:r>
              <a:rPr kumimoji="0" lang="zh-CN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+mn-ea"/>
              </a:rPr>
              <a:t>部分素材选自网络，如有争议，请联系删改。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Freeform 23">
            <a:extLst>
              <a:ext uri="{FF2B5EF4-FFF2-40B4-BE49-F238E27FC236}">
                <a16:creationId xmlns:a16="http://schemas.microsoft.com/office/drawing/2014/main" id="{6EABF098-A502-4024-8A17-D87491C588C4}"/>
              </a:ext>
            </a:extLst>
          </p:cNvPr>
          <p:cNvSpPr/>
          <p:nvPr/>
        </p:nvSpPr>
        <p:spPr bwMode="auto">
          <a:xfrm rot="-1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9" name="Freeform 23">
            <a:extLst>
              <a:ext uri="{FF2B5EF4-FFF2-40B4-BE49-F238E27FC236}">
                <a16:creationId xmlns:a16="http://schemas.microsoft.com/office/drawing/2014/main" id="{A6A6CA1D-A305-4015-B21A-75A42AC9B0B4}"/>
              </a:ext>
            </a:extLst>
          </p:cNvPr>
          <p:cNvSpPr/>
          <p:nvPr/>
        </p:nvSpPr>
        <p:spPr bwMode="auto">
          <a:xfrm rot="-1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2B58755F-CCDB-4B6F-A9E6-ACF77B0508AE}"/>
              </a:ext>
            </a:extLst>
          </p:cNvPr>
          <p:cNvSpPr/>
          <p:nvPr/>
        </p:nvSpPr>
        <p:spPr bwMode="auto">
          <a:xfrm rot="-1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id="{20B1B079-160D-4856-B8A6-DFD6126E9C69}"/>
              </a:ext>
            </a:extLst>
          </p:cNvPr>
          <p:cNvSpPr/>
          <p:nvPr/>
        </p:nvSpPr>
        <p:spPr bwMode="auto">
          <a:xfrm rot="-1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1E9BE6C3-E583-4FCD-AFBB-0D994DC67DF6}"/>
              </a:ext>
            </a:extLst>
          </p:cNvPr>
          <p:cNvSpPr/>
          <p:nvPr/>
        </p:nvSpPr>
        <p:spPr bwMode="auto">
          <a:xfrm rot="-1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id="{E554868A-9E55-475E-B95A-1D85CEE4A91B}"/>
              </a:ext>
            </a:extLst>
          </p:cNvPr>
          <p:cNvSpPr/>
          <p:nvPr/>
        </p:nvSpPr>
        <p:spPr bwMode="auto">
          <a:xfrm rot="-1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6E9173E6-64A1-4CDB-B2F0-BEFE6ADA1FCC}"/>
              </a:ext>
            </a:extLst>
          </p:cNvPr>
          <p:cNvSpPr/>
          <p:nvPr/>
        </p:nvSpPr>
        <p:spPr bwMode="auto">
          <a:xfrm rot="-1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id="{255F9E88-6CF6-497E-AC70-55CD1ED5CC98}"/>
              </a:ext>
            </a:extLst>
          </p:cNvPr>
          <p:cNvSpPr/>
          <p:nvPr/>
        </p:nvSpPr>
        <p:spPr bwMode="auto">
          <a:xfrm rot="-1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62793B6D-8B18-4CF7-A3A9-87715C952663}"/>
              </a:ext>
            </a:extLst>
          </p:cNvPr>
          <p:cNvSpPr/>
          <p:nvPr/>
        </p:nvSpPr>
        <p:spPr bwMode="auto">
          <a:xfrm rot="-1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63BCA867-4DAA-4E02-BC38-9B5B728CC4C3}"/>
              </a:ext>
            </a:extLst>
          </p:cNvPr>
          <p:cNvSpPr/>
          <p:nvPr/>
        </p:nvSpPr>
        <p:spPr bwMode="auto">
          <a:xfrm rot="-1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E5B1EC99-0C61-4638-A77A-86A292C36A0B}"/>
              </a:ext>
            </a:extLst>
          </p:cNvPr>
          <p:cNvSpPr/>
          <p:nvPr/>
        </p:nvSpPr>
        <p:spPr bwMode="auto">
          <a:xfrm rot="-1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E5A7E9DF-C6CF-41EF-A478-E4E39C497791}"/>
              </a:ext>
            </a:extLst>
          </p:cNvPr>
          <p:cNvSpPr/>
          <p:nvPr/>
        </p:nvSpPr>
        <p:spPr bwMode="auto">
          <a:xfrm rot="-1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45C9CC0E-78A8-4C1E-8641-28A99186A722}"/>
              </a:ext>
            </a:extLst>
          </p:cNvPr>
          <p:cNvSpPr/>
          <p:nvPr/>
        </p:nvSpPr>
        <p:spPr bwMode="auto">
          <a:xfrm rot="-1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8911653E-31FD-46E0-B3F3-4C9B91DDAB57}"/>
              </a:ext>
            </a:extLst>
          </p:cNvPr>
          <p:cNvSpPr/>
          <p:nvPr/>
        </p:nvSpPr>
        <p:spPr bwMode="auto">
          <a:xfrm rot="-1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270B6410-7EFE-4669-A6DC-66D18DFFB498}"/>
              </a:ext>
            </a:extLst>
          </p:cNvPr>
          <p:cNvSpPr/>
          <p:nvPr/>
        </p:nvSpPr>
        <p:spPr bwMode="auto">
          <a:xfrm rot="-1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53A8829C-1A30-4CD4-B311-540486DDAB6A}"/>
              </a:ext>
            </a:extLst>
          </p:cNvPr>
          <p:cNvSpPr/>
          <p:nvPr/>
        </p:nvSpPr>
        <p:spPr bwMode="auto">
          <a:xfrm rot="-1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7CABE0A0-E5BF-404A-A865-9EAD6901318F}"/>
              </a:ext>
            </a:extLst>
          </p:cNvPr>
          <p:cNvSpPr/>
          <p:nvPr/>
        </p:nvSpPr>
        <p:spPr bwMode="auto">
          <a:xfrm rot="-1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7310A644-5A1B-457F-9BD8-0CC89E4A4C71}"/>
              </a:ext>
            </a:extLst>
          </p:cNvPr>
          <p:cNvSpPr/>
          <p:nvPr/>
        </p:nvSpPr>
        <p:spPr bwMode="auto">
          <a:xfrm rot="-1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DC66CEDA-DAEC-4EAC-A9CC-3F8FB8A42712}"/>
              </a:ext>
            </a:extLst>
          </p:cNvPr>
          <p:cNvSpPr/>
          <p:nvPr/>
        </p:nvSpPr>
        <p:spPr bwMode="auto">
          <a:xfrm rot="-1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6607700A-C5A9-46EA-961B-C1918AE1A35C}"/>
              </a:ext>
            </a:extLst>
          </p:cNvPr>
          <p:cNvSpPr/>
          <p:nvPr/>
        </p:nvSpPr>
        <p:spPr bwMode="auto">
          <a:xfrm rot="-1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0BFFEBB3-A216-4B26-8F5D-A070A251108D}"/>
              </a:ext>
            </a:extLst>
          </p:cNvPr>
          <p:cNvSpPr/>
          <p:nvPr/>
        </p:nvSpPr>
        <p:spPr bwMode="auto">
          <a:xfrm rot="-1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B626FC3B-4294-4A3F-8D84-1817921C65E0}"/>
              </a:ext>
            </a:extLst>
          </p:cNvPr>
          <p:cNvSpPr/>
          <p:nvPr/>
        </p:nvSpPr>
        <p:spPr bwMode="auto">
          <a:xfrm rot="-1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47D72479-65D1-4F1D-BFA2-95F54C7B262E}"/>
              </a:ext>
            </a:extLst>
          </p:cNvPr>
          <p:cNvSpPr/>
          <p:nvPr/>
        </p:nvSpPr>
        <p:spPr bwMode="auto">
          <a:xfrm rot="-1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976F5943-D6ED-4331-A6EB-A73FD1914D51}"/>
              </a:ext>
            </a:extLst>
          </p:cNvPr>
          <p:cNvSpPr/>
          <p:nvPr/>
        </p:nvSpPr>
        <p:spPr bwMode="auto">
          <a:xfrm rot="-1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800E21EC-9F80-4896-9BC0-DCA121A8189C}"/>
              </a:ext>
            </a:extLst>
          </p:cNvPr>
          <p:cNvSpPr/>
          <p:nvPr/>
        </p:nvSpPr>
        <p:spPr bwMode="auto">
          <a:xfrm rot="-1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CCC69BD3-1874-41F8-9659-ADE690880A8F}"/>
              </a:ext>
            </a:extLst>
          </p:cNvPr>
          <p:cNvSpPr/>
          <p:nvPr/>
        </p:nvSpPr>
        <p:spPr bwMode="auto">
          <a:xfrm rot="-1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F426655C-B497-46DB-AF32-A95519328AE0}"/>
              </a:ext>
            </a:extLst>
          </p:cNvPr>
          <p:cNvSpPr/>
          <p:nvPr/>
        </p:nvSpPr>
        <p:spPr bwMode="auto">
          <a:xfrm rot="-1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6E4B9C28-E846-405D-83C0-401979EBE206}"/>
              </a:ext>
            </a:extLst>
          </p:cNvPr>
          <p:cNvSpPr/>
          <p:nvPr/>
        </p:nvSpPr>
        <p:spPr bwMode="auto">
          <a:xfrm rot="-1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7EC0926F-69C9-48A2-AA8C-E0692B0E768A}"/>
              </a:ext>
            </a:extLst>
          </p:cNvPr>
          <p:cNvSpPr/>
          <p:nvPr/>
        </p:nvSpPr>
        <p:spPr bwMode="auto">
          <a:xfrm rot="-1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A0ADBC10-8F85-4EEC-B02A-01D2A6EDCCA7}"/>
              </a:ext>
            </a:extLst>
          </p:cNvPr>
          <p:cNvSpPr/>
          <p:nvPr/>
        </p:nvSpPr>
        <p:spPr bwMode="auto">
          <a:xfrm rot="-1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1293DE9A-5B4B-462B-82F4-38C6FA9092E2}"/>
              </a:ext>
            </a:extLst>
          </p:cNvPr>
          <p:cNvSpPr/>
          <p:nvPr/>
        </p:nvSpPr>
        <p:spPr bwMode="auto">
          <a:xfrm rot="-1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DB194D7E-63EA-4F54-9C58-B6F4435EA0AB}"/>
              </a:ext>
            </a:extLst>
          </p:cNvPr>
          <p:cNvSpPr/>
          <p:nvPr/>
        </p:nvSpPr>
        <p:spPr bwMode="auto">
          <a:xfrm rot="-1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709DC2B1-87DE-4C2A-A63D-68E0FE9A6D3F}"/>
              </a:ext>
            </a:extLst>
          </p:cNvPr>
          <p:cNvSpPr/>
          <p:nvPr/>
        </p:nvSpPr>
        <p:spPr bwMode="auto">
          <a:xfrm rot="-1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C47DA943-8FF3-4A0A-86A8-6460E832BF2D}"/>
              </a:ext>
            </a:extLst>
          </p:cNvPr>
          <p:cNvSpPr/>
          <p:nvPr/>
        </p:nvSpPr>
        <p:spPr bwMode="auto">
          <a:xfrm rot="-1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988EF0B2-4015-4113-AE70-BF24A3AFF1C4}"/>
              </a:ext>
            </a:extLst>
          </p:cNvPr>
          <p:cNvSpPr/>
          <p:nvPr/>
        </p:nvSpPr>
        <p:spPr bwMode="auto">
          <a:xfrm rot="-1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BDCD1810-7378-46B7-906C-5CB2A1F56DEB}"/>
              </a:ext>
            </a:extLst>
          </p:cNvPr>
          <p:cNvSpPr/>
          <p:nvPr/>
        </p:nvSpPr>
        <p:spPr bwMode="auto">
          <a:xfrm rot="-1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79EBBE5B-3806-40D2-9730-29AF414030D2}"/>
              </a:ext>
            </a:extLst>
          </p:cNvPr>
          <p:cNvSpPr/>
          <p:nvPr/>
        </p:nvSpPr>
        <p:spPr bwMode="auto">
          <a:xfrm rot="-1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EBB3C053-E569-4123-B945-20BD9C53341D}"/>
              </a:ext>
            </a:extLst>
          </p:cNvPr>
          <p:cNvSpPr/>
          <p:nvPr/>
        </p:nvSpPr>
        <p:spPr bwMode="auto">
          <a:xfrm rot="-1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9A05C88C-A5C2-4397-ADD3-F30E83BEF283}"/>
              </a:ext>
            </a:extLst>
          </p:cNvPr>
          <p:cNvSpPr/>
          <p:nvPr/>
        </p:nvSpPr>
        <p:spPr bwMode="auto">
          <a:xfrm rot="-1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B7FBE896-8168-4C6A-8919-E1B154CC494E}"/>
              </a:ext>
            </a:extLst>
          </p:cNvPr>
          <p:cNvSpPr/>
          <p:nvPr/>
        </p:nvSpPr>
        <p:spPr bwMode="auto">
          <a:xfrm rot="-1800000">
            <a:off x="2791477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2" name="Freeform 23">
            <a:extLst>
              <a:ext uri="{FF2B5EF4-FFF2-40B4-BE49-F238E27FC236}">
                <a16:creationId xmlns:a16="http://schemas.microsoft.com/office/drawing/2014/main" id="{5B9DAE8A-BF9F-41A8-86CA-462B8A297AD7}"/>
              </a:ext>
            </a:extLst>
          </p:cNvPr>
          <p:cNvSpPr/>
          <p:nvPr/>
        </p:nvSpPr>
        <p:spPr bwMode="auto">
          <a:xfrm rot="-1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3" name="Freeform 23">
            <a:extLst>
              <a:ext uri="{FF2B5EF4-FFF2-40B4-BE49-F238E27FC236}">
                <a16:creationId xmlns:a16="http://schemas.microsoft.com/office/drawing/2014/main" id="{AA60BBE3-A3A6-4F95-9AEB-DB36A039A77A}"/>
              </a:ext>
            </a:extLst>
          </p:cNvPr>
          <p:cNvSpPr/>
          <p:nvPr/>
        </p:nvSpPr>
        <p:spPr bwMode="auto">
          <a:xfrm rot="-1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4" name="Freeform 23">
            <a:extLst>
              <a:ext uri="{FF2B5EF4-FFF2-40B4-BE49-F238E27FC236}">
                <a16:creationId xmlns:a16="http://schemas.microsoft.com/office/drawing/2014/main" id="{51D4075A-CF05-491B-A4B8-82CB5296DFFA}"/>
              </a:ext>
            </a:extLst>
          </p:cNvPr>
          <p:cNvSpPr/>
          <p:nvPr/>
        </p:nvSpPr>
        <p:spPr bwMode="auto">
          <a:xfrm rot="-1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5" name="Freeform 23">
            <a:extLst>
              <a:ext uri="{FF2B5EF4-FFF2-40B4-BE49-F238E27FC236}">
                <a16:creationId xmlns:a16="http://schemas.microsoft.com/office/drawing/2014/main" id="{4BF29D61-3EA3-4D93-A689-9C3F85C220E3}"/>
              </a:ext>
            </a:extLst>
          </p:cNvPr>
          <p:cNvSpPr/>
          <p:nvPr/>
        </p:nvSpPr>
        <p:spPr bwMode="auto">
          <a:xfrm rot="-1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6" name="Freeform 23">
            <a:extLst>
              <a:ext uri="{FF2B5EF4-FFF2-40B4-BE49-F238E27FC236}">
                <a16:creationId xmlns:a16="http://schemas.microsoft.com/office/drawing/2014/main" id="{1F364DDE-F8EA-4192-A984-02344FEF4C98}"/>
              </a:ext>
            </a:extLst>
          </p:cNvPr>
          <p:cNvSpPr/>
          <p:nvPr/>
        </p:nvSpPr>
        <p:spPr bwMode="auto">
          <a:xfrm rot="-1800000">
            <a:off x="2793437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7" name="Freeform 23">
            <a:extLst>
              <a:ext uri="{FF2B5EF4-FFF2-40B4-BE49-F238E27FC236}">
                <a16:creationId xmlns:a16="http://schemas.microsoft.com/office/drawing/2014/main" id="{19FF265F-85F0-458C-B8AB-1C1B9C287865}"/>
              </a:ext>
            </a:extLst>
          </p:cNvPr>
          <p:cNvSpPr/>
          <p:nvPr/>
        </p:nvSpPr>
        <p:spPr bwMode="auto">
          <a:xfrm rot="-1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8" name="Freeform 23">
            <a:extLst>
              <a:ext uri="{FF2B5EF4-FFF2-40B4-BE49-F238E27FC236}">
                <a16:creationId xmlns:a16="http://schemas.microsoft.com/office/drawing/2014/main" id="{5E7911B8-B8C7-4C49-99A6-7769D4F1240E}"/>
              </a:ext>
            </a:extLst>
          </p:cNvPr>
          <p:cNvSpPr/>
          <p:nvPr/>
        </p:nvSpPr>
        <p:spPr bwMode="auto">
          <a:xfrm rot="-1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9" name="Freeform 23">
            <a:extLst>
              <a:ext uri="{FF2B5EF4-FFF2-40B4-BE49-F238E27FC236}">
                <a16:creationId xmlns:a16="http://schemas.microsoft.com/office/drawing/2014/main" id="{3D32CBD0-8C1D-43BD-9B1F-45A2997BDEC5}"/>
              </a:ext>
            </a:extLst>
          </p:cNvPr>
          <p:cNvSpPr/>
          <p:nvPr/>
        </p:nvSpPr>
        <p:spPr bwMode="auto">
          <a:xfrm rot="-1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0" name="Freeform 23">
            <a:extLst>
              <a:ext uri="{FF2B5EF4-FFF2-40B4-BE49-F238E27FC236}">
                <a16:creationId xmlns:a16="http://schemas.microsoft.com/office/drawing/2014/main" id="{04B328D4-D86A-4205-9D8D-E5EFE547EE1D}"/>
              </a:ext>
            </a:extLst>
          </p:cNvPr>
          <p:cNvSpPr/>
          <p:nvPr/>
        </p:nvSpPr>
        <p:spPr bwMode="auto">
          <a:xfrm rot="-1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1" name="Freeform 23">
            <a:extLst>
              <a:ext uri="{FF2B5EF4-FFF2-40B4-BE49-F238E27FC236}">
                <a16:creationId xmlns:a16="http://schemas.microsoft.com/office/drawing/2014/main" id="{CC207CDD-68EC-40E0-A9E1-EB95043703E1}"/>
              </a:ext>
            </a:extLst>
          </p:cNvPr>
          <p:cNvSpPr/>
          <p:nvPr/>
        </p:nvSpPr>
        <p:spPr bwMode="auto">
          <a:xfrm rot="-1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2" name="Freeform 23">
            <a:extLst>
              <a:ext uri="{FF2B5EF4-FFF2-40B4-BE49-F238E27FC236}">
                <a16:creationId xmlns:a16="http://schemas.microsoft.com/office/drawing/2014/main" id="{40D6A74B-8018-4968-8798-2F7EF92A0D5A}"/>
              </a:ext>
            </a:extLst>
          </p:cNvPr>
          <p:cNvSpPr/>
          <p:nvPr/>
        </p:nvSpPr>
        <p:spPr bwMode="auto">
          <a:xfrm rot="-1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3" name="Freeform 23">
            <a:extLst>
              <a:ext uri="{FF2B5EF4-FFF2-40B4-BE49-F238E27FC236}">
                <a16:creationId xmlns:a16="http://schemas.microsoft.com/office/drawing/2014/main" id="{D164B7C2-BB59-49AB-9612-1C92CDC901A8}"/>
              </a:ext>
            </a:extLst>
          </p:cNvPr>
          <p:cNvSpPr/>
          <p:nvPr/>
        </p:nvSpPr>
        <p:spPr bwMode="auto">
          <a:xfrm rot="-1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4" name="Freeform 23">
            <a:extLst>
              <a:ext uri="{FF2B5EF4-FFF2-40B4-BE49-F238E27FC236}">
                <a16:creationId xmlns:a16="http://schemas.microsoft.com/office/drawing/2014/main" id="{05B2E23D-2E4F-4002-8EB7-04B06F57BFAB}"/>
              </a:ext>
            </a:extLst>
          </p:cNvPr>
          <p:cNvSpPr/>
          <p:nvPr/>
        </p:nvSpPr>
        <p:spPr bwMode="auto">
          <a:xfrm rot="-1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5" name="Freeform 23">
            <a:extLst>
              <a:ext uri="{FF2B5EF4-FFF2-40B4-BE49-F238E27FC236}">
                <a16:creationId xmlns:a16="http://schemas.microsoft.com/office/drawing/2014/main" id="{4AD0233D-C406-49EB-83D7-4FCEFCA7FB44}"/>
              </a:ext>
            </a:extLst>
          </p:cNvPr>
          <p:cNvSpPr/>
          <p:nvPr/>
        </p:nvSpPr>
        <p:spPr bwMode="auto">
          <a:xfrm rot="-1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6" name="Freeform 23">
            <a:extLst>
              <a:ext uri="{FF2B5EF4-FFF2-40B4-BE49-F238E27FC236}">
                <a16:creationId xmlns:a16="http://schemas.microsoft.com/office/drawing/2014/main" id="{BD8214DB-5171-45E3-95B2-4A948210AB7A}"/>
              </a:ext>
            </a:extLst>
          </p:cNvPr>
          <p:cNvSpPr/>
          <p:nvPr/>
        </p:nvSpPr>
        <p:spPr bwMode="auto">
          <a:xfrm rot="-1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7" name="Freeform 23">
            <a:extLst>
              <a:ext uri="{FF2B5EF4-FFF2-40B4-BE49-F238E27FC236}">
                <a16:creationId xmlns:a16="http://schemas.microsoft.com/office/drawing/2014/main" id="{64F214F4-FD4E-47C4-9A68-1CAF726870B0}"/>
              </a:ext>
            </a:extLst>
          </p:cNvPr>
          <p:cNvSpPr/>
          <p:nvPr/>
        </p:nvSpPr>
        <p:spPr bwMode="auto">
          <a:xfrm rot="-1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8" name="Freeform 23">
            <a:extLst>
              <a:ext uri="{FF2B5EF4-FFF2-40B4-BE49-F238E27FC236}">
                <a16:creationId xmlns:a16="http://schemas.microsoft.com/office/drawing/2014/main" id="{924A5D1D-DD5A-4667-8DF6-2AD6E7F17D14}"/>
              </a:ext>
            </a:extLst>
          </p:cNvPr>
          <p:cNvSpPr/>
          <p:nvPr/>
        </p:nvSpPr>
        <p:spPr bwMode="auto">
          <a:xfrm rot="-1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9" name="Freeform 23">
            <a:extLst>
              <a:ext uri="{FF2B5EF4-FFF2-40B4-BE49-F238E27FC236}">
                <a16:creationId xmlns:a16="http://schemas.microsoft.com/office/drawing/2014/main" id="{C10EF238-D4AD-47C6-83AD-A8B55D4C8248}"/>
              </a:ext>
            </a:extLst>
          </p:cNvPr>
          <p:cNvSpPr/>
          <p:nvPr/>
        </p:nvSpPr>
        <p:spPr bwMode="auto">
          <a:xfrm rot="-1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9221" name="文本框 6"/>
          <p:cNvSpPr txBox="1">
            <a:spLocks noChangeArrowheads="1"/>
          </p:cNvSpPr>
          <p:nvPr/>
        </p:nvSpPr>
        <p:spPr bwMode="auto">
          <a:xfrm>
            <a:off x="3503712" y="5373216"/>
            <a:ext cx="5472608" cy="5539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917" tIns="60958" rIns="121917" bIns="60958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它们在结构上有什么相同点？</a:t>
            </a:r>
          </a:p>
        </p:txBody>
      </p:sp>
      <p:grpSp>
        <p:nvGrpSpPr>
          <p:cNvPr id="12" name="组合 9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14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16" name="矩形 15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17" name="矩形 16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5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观察与思考</a:t>
              </a:r>
            </a:p>
          </p:txBody>
        </p:sp>
      </p:grpSp>
      <p:pic>
        <p:nvPicPr>
          <p:cNvPr id="2" name="图片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8594" y="1157766"/>
            <a:ext cx="3492884" cy="3492884"/>
          </a:xfrm>
          <a:prstGeom prst="rect">
            <a:avLst/>
          </a:prstGeom>
        </p:spPr>
      </p:pic>
      <p:sp>
        <p:nvSpPr>
          <p:cNvPr id="3" name="文本框 2"/>
          <p:cNvSpPr txBox="1"/>
          <p:nvPr/>
        </p:nvSpPr>
        <p:spPr>
          <a:xfrm>
            <a:off x="1900707" y="4657370"/>
            <a:ext cx="122413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水壶</a:t>
            </a:r>
          </a:p>
        </p:txBody>
      </p:sp>
      <p:sp>
        <p:nvSpPr>
          <p:cNvPr id="20" name="文本框 19"/>
          <p:cNvSpPr txBox="1"/>
          <p:nvPr/>
        </p:nvSpPr>
        <p:spPr>
          <a:xfrm>
            <a:off x="5028444" y="4657370"/>
            <a:ext cx="166639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下水道管</a:t>
            </a:r>
          </a:p>
        </p:txBody>
      </p:sp>
      <p:sp>
        <p:nvSpPr>
          <p:cNvPr id="21" name="文本框 20"/>
          <p:cNvSpPr txBox="1"/>
          <p:nvPr/>
        </p:nvSpPr>
        <p:spPr>
          <a:xfrm>
            <a:off x="9192344" y="4657370"/>
            <a:ext cx="104139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花瓶</a:t>
            </a:r>
          </a:p>
        </p:txBody>
      </p:sp>
      <p:pic>
        <p:nvPicPr>
          <p:cNvPr id="22" name="图片 21"/>
          <p:cNvPicPr>
            <a:picLocks/>
          </p:cNvPicPr>
          <p:nvPr/>
        </p:nvPicPr>
        <p:blipFill>
          <a:blip r:embed="rId5"/>
          <a:stretch>
            <a:fillRect/>
          </a:stretch>
        </p:blipFill>
        <p:spPr>
          <a:xfrm>
            <a:off x="7954243" y="1872943"/>
            <a:ext cx="3517591" cy="2381250"/>
          </a:xfrm>
          <a:prstGeom prst="rect">
            <a:avLst/>
          </a:prstGeom>
        </p:spPr>
      </p:pic>
      <p:pic>
        <p:nvPicPr>
          <p:cNvPr id="23" name="图片 22"/>
          <p:cNvPicPr>
            <a:picLocks/>
          </p:cNvPicPr>
          <p:nvPr/>
        </p:nvPicPr>
        <p:blipFill>
          <a:blip r:embed="rId6"/>
          <a:stretch>
            <a:fillRect/>
          </a:stretch>
        </p:blipFill>
        <p:spPr>
          <a:xfrm>
            <a:off x="5028444" y="1707851"/>
            <a:ext cx="1097185" cy="2859010"/>
          </a:xfrm>
          <a:prstGeom prst="rect">
            <a:avLst/>
          </a:prstGeom>
        </p:spPr>
      </p:pic>
    </p:spTree>
    <p:custDataLst>
      <p:tags r:id="rId1"/>
    </p:custData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21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 23">
            <a:extLst>
              <a:ext uri="{FF2B5EF4-FFF2-40B4-BE49-F238E27FC236}">
                <a16:creationId xmlns:a16="http://schemas.microsoft.com/office/drawing/2014/main" id="{1C478D97-0D07-4787-8CCD-E2A09DA51B3B}"/>
              </a:ext>
            </a:extLst>
          </p:cNvPr>
          <p:cNvSpPr/>
          <p:nvPr/>
        </p:nvSpPr>
        <p:spPr bwMode="auto">
          <a:xfrm rot="-1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0" name="Freeform 23">
            <a:extLst>
              <a:ext uri="{FF2B5EF4-FFF2-40B4-BE49-F238E27FC236}">
                <a16:creationId xmlns:a16="http://schemas.microsoft.com/office/drawing/2014/main" id="{36B05B5B-A4CF-4E5A-9ADC-9B86D9323542}"/>
              </a:ext>
            </a:extLst>
          </p:cNvPr>
          <p:cNvSpPr/>
          <p:nvPr/>
        </p:nvSpPr>
        <p:spPr bwMode="auto">
          <a:xfrm rot="-1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E20537CA-A532-4D09-8455-F2EDE3FF9FE7}"/>
              </a:ext>
            </a:extLst>
          </p:cNvPr>
          <p:cNvSpPr/>
          <p:nvPr/>
        </p:nvSpPr>
        <p:spPr bwMode="auto">
          <a:xfrm rot="-1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id="{B1111B9F-D9F4-43EA-A870-45B2EF636306}"/>
              </a:ext>
            </a:extLst>
          </p:cNvPr>
          <p:cNvSpPr/>
          <p:nvPr/>
        </p:nvSpPr>
        <p:spPr bwMode="auto">
          <a:xfrm rot="-1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CBAC88B3-A164-41D7-A900-280B8CF99321}"/>
              </a:ext>
            </a:extLst>
          </p:cNvPr>
          <p:cNvSpPr/>
          <p:nvPr/>
        </p:nvSpPr>
        <p:spPr bwMode="auto">
          <a:xfrm rot="-1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CFDD8263-815B-4D1E-9E52-AEE67DAFC420}"/>
              </a:ext>
            </a:extLst>
          </p:cNvPr>
          <p:cNvSpPr/>
          <p:nvPr/>
        </p:nvSpPr>
        <p:spPr bwMode="auto">
          <a:xfrm rot="-1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id="{C7E73013-49EB-490E-A54B-3CB46324D27E}"/>
              </a:ext>
            </a:extLst>
          </p:cNvPr>
          <p:cNvSpPr/>
          <p:nvPr/>
        </p:nvSpPr>
        <p:spPr bwMode="auto">
          <a:xfrm rot="-1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C00B017B-0CD8-405C-B817-14D3F45B773C}"/>
              </a:ext>
            </a:extLst>
          </p:cNvPr>
          <p:cNvSpPr/>
          <p:nvPr/>
        </p:nvSpPr>
        <p:spPr bwMode="auto">
          <a:xfrm rot="-1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E8408FAB-3042-4D0A-A4F9-0FBA60C17F66}"/>
              </a:ext>
            </a:extLst>
          </p:cNvPr>
          <p:cNvSpPr/>
          <p:nvPr/>
        </p:nvSpPr>
        <p:spPr bwMode="auto">
          <a:xfrm rot="-1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92A3F8D5-776E-45E8-ADA1-251DE7C5BBDC}"/>
              </a:ext>
            </a:extLst>
          </p:cNvPr>
          <p:cNvSpPr/>
          <p:nvPr/>
        </p:nvSpPr>
        <p:spPr bwMode="auto">
          <a:xfrm rot="-1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62C8CA2A-F30A-461F-A9EB-0B317984153C}"/>
              </a:ext>
            </a:extLst>
          </p:cNvPr>
          <p:cNvSpPr/>
          <p:nvPr/>
        </p:nvSpPr>
        <p:spPr bwMode="auto">
          <a:xfrm rot="-1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F23BBFDF-FC1C-4CD6-A81E-4B2C1D9591C3}"/>
              </a:ext>
            </a:extLst>
          </p:cNvPr>
          <p:cNvSpPr/>
          <p:nvPr/>
        </p:nvSpPr>
        <p:spPr bwMode="auto">
          <a:xfrm rot="-1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72556547-4EC1-45A6-A7D5-0530933A921D}"/>
              </a:ext>
            </a:extLst>
          </p:cNvPr>
          <p:cNvSpPr/>
          <p:nvPr/>
        </p:nvSpPr>
        <p:spPr bwMode="auto">
          <a:xfrm rot="-1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4E343AF5-BEF5-470C-8B4D-156A546AD774}"/>
              </a:ext>
            </a:extLst>
          </p:cNvPr>
          <p:cNvSpPr/>
          <p:nvPr/>
        </p:nvSpPr>
        <p:spPr bwMode="auto">
          <a:xfrm rot="-1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054CE179-E0B3-48AF-B590-0D11B7AE2253}"/>
              </a:ext>
            </a:extLst>
          </p:cNvPr>
          <p:cNvSpPr/>
          <p:nvPr/>
        </p:nvSpPr>
        <p:spPr bwMode="auto">
          <a:xfrm rot="-1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443BDFB3-17AD-409F-AE85-59C11CF61C31}"/>
              </a:ext>
            </a:extLst>
          </p:cNvPr>
          <p:cNvSpPr/>
          <p:nvPr/>
        </p:nvSpPr>
        <p:spPr bwMode="auto">
          <a:xfrm rot="-1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5644EA2F-FE96-4755-85A0-CB29AFE1EAB4}"/>
              </a:ext>
            </a:extLst>
          </p:cNvPr>
          <p:cNvSpPr/>
          <p:nvPr/>
        </p:nvSpPr>
        <p:spPr bwMode="auto">
          <a:xfrm rot="-1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65D4446B-5CCA-465D-B65F-08D86040A2BB}"/>
              </a:ext>
            </a:extLst>
          </p:cNvPr>
          <p:cNvSpPr/>
          <p:nvPr/>
        </p:nvSpPr>
        <p:spPr bwMode="auto">
          <a:xfrm rot="-1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47B65146-1B44-40A9-80B2-8309876A9352}"/>
              </a:ext>
            </a:extLst>
          </p:cNvPr>
          <p:cNvSpPr/>
          <p:nvPr/>
        </p:nvSpPr>
        <p:spPr bwMode="auto">
          <a:xfrm rot="-1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A26A992A-B407-47AD-B217-F26EADF82A96}"/>
              </a:ext>
            </a:extLst>
          </p:cNvPr>
          <p:cNvSpPr/>
          <p:nvPr/>
        </p:nvSpPr>
        <p:spPr bwMode="auto">
          <a:xfrm rot="-1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ABD69683-1EBD-4205-A2F8-DF2F4433F822}"/>
              </a:ext>
            </a:extLst>
          </p:cNvPr>
          <p:cNvSpPr/>
          <p:nvPr/>
        </p:nvSpPr>
        <p:spPr bwMode="auto">
          <a:xfrm rot="-1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B217920F-D519-46FF-B9B2-E3208F49E669}"/>
              </a:ext>
            </a:extLst>
          </p:cNvPr>
          <p:cNvSpPr/>
          <p:nvPr/>
        </p:nvSpPr>
        <p:spPr bwMode="auto">
          <a:xfrm rot="-1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F34C6A5F-3A3A-41A5-8772-1895676F74D5}"/>
              </a:ext>
            </a:extLst>
          </p:cNvPr>
          <p:cNvSpPr/>
          <p:nvPr/>
        </p:nvSpPr>
        <p:spPr bwMode="auto">
          <a:xfrm rot="-1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A8E97A35-B901-4905-B335-85A9EEFB8DB7}"/>
              </a:ext>
            </a:extLst>
          </p:cNvPr>
          <p:cNvSpPr/>
          <p:nvPr/>
        </p:nvSpPr>
        <p:spPr bwMode="auto">
          <a:xfrm rot="-1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642B92E1-9B87-42C7-8A3B-F9A8A6BF2B50}"/>
              </a:ext>
            </a:extLst>
          </p:cNvPr>
          <p:cNvSpPr/>
          <p:nvPr/>
        </p:nvSpPr>
        <p:spPr bwMode="auto">
          <a:xfrm rot="-1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1D40E85B-A30E-4B13-B6FD-51EAE7002737}"/>
              </a:ext>
            </a:extLst>
          </p:cNvPr>
          <p:cNvSpPr/>
          <p:nvPr/>
        </p:nvSpPr>
        <p:spPr bwMode="auto">
          <a:xfrm rot="-1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791786E5-9BA2-4235-B3A3-DCE2244C9AB0}"/>
              </a:ext>
            </a:extLst>
          </p:cNvPr>
          <p:cNvSpPr/>
          <p:nvPr/>
        </p:nvSpPr>
        <p:spPr bwMode="auto">
          <a:xfrm rot="-1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3A21862A-CF13-40C8-A9D7-2C1482DEB2E6}"/>
              </a:ext>
            </a:extLst>
          </p:cNvPr>
          <p:cNvSpPr/>
          <p:nvPr/>
        </p:nvSpPr>
        <p:spPr bwMode="auto">
          <a:xfrm rot="-1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4A4B8BFE-4CE9-41FE-ADED-1F1BAAF85573}"/>
              </a:ext>
            </a:extLst>
          </p:cNvPr>
          <p:cNvSpPr/>
          <p:nvPr/>
        </p:nvSpPr>
        <p:spPr bwMode="auto">
          <a:xfrm rot="-1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71BA881E-85D9-4CDC-B3BB-B7D7C5F0A834}"/>
              </a:ext>
            </a:extLst>
          </p:cNvPr>
          <p:cNvSpPr/>
          <p:nvPr/>
        </p:nvSpPr>
        <p:spPr bwMode="auto">
          <a:xfrm rot="-1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BB7E27BF-E6D1-4DFF-84B6-A2B5529714C1}"/>
              </a:ext>
            </a:extLst>
          </p:cNvPr>
          <p:cNvSpPr/>
          <p:nvPr/>
        </p:nvSpPr>
        <p:spPr bwMode="auto">
          <a:xfrm rot="-1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30AF33BA-20DB-446B-8980-360A4FC2D09E}"/>
              </a:ext>
            </a:extLst>
          </p:cNvPr>
          <p:cNvSpPr/>
          <p:nvPr/>
        </p:nvSpPr>
        <p:spPr bwMode="auto">
          <a:xfrm rot="-1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46FE3C7B-BB18-48F8-82FD-9F5D83910BF7}"/>
              </a:ext>
            </a:extLst>
          </p:cNvPr>
          <p:cNvSpPr/>
          <p:nvPr/>
        </p:nvSpPr>
        <p:spPr bwMode="auto">
          <a:xfrm rot="-1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BAC169B5-E24D-460B-805B-537C22211FF3}"/>
              </a:ext>
            </a:extLst>
          </p:cNvPr>
          <p:cNvSpPr/>
          <p:nvPr/>
        </p:nvSpPr>
        <p:spPr bwMode="auto">
          <a:xfrm rot="-1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757B2D30-A8F6-469D-ACED-0C6FB35D10D4}"/>
              </a:ext>
            </a:extLst>
          </p:cNvPr>
          <p:cNvSpPr/>
          <p:nvPr/>
        </p:nvSpPr>
        <p:spPr bwMode="auto">
          <a:xfrm rot="-1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9A306309-7662-4C9D-B3F2-8AF5204A34C8}"/>
              </a:ext>
            </a:extLst>
          </p:cNvPr>
          <p:cNvSpPr/>
          <p:nvPr/>
        </p:nvSpPr>
        <p:spPr bwMode="auto">
          <a:xfrm rot="-1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949FAA5A-686A-4454-A4B4-31BB99748166}"/>
              </a:ext>
            </a:extLst>
          </p:cNvPr>
          <p:cNvSpPr/>
          <p:nvPr/>
        </p:nvSpPr>
        <p:spPr bwMode="auto">
          <a:xfrm rot="-1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0D55FBAB-B7CA-4D2F-85E0-A6D1C654DA98}"/>
              </a:ext>
            </a:extLst>
          </p:cNvPr>
          <p:cNvSpPr/>
          <p:nvPr/>
        </p:nvSpPr>
        <p:spPr bwMode="auto">
          <a:xfrm rot="-1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F68C985E-3049-4A80-9200-61A4E826E7F4}"/>
              </a:ext>
            </a:extLst>
          </p:cNvPr>
          <p:cNvSpPr/>
          <p:nvPr/>
        </p:nvSpPr>
        <p:spPr bwMode="auto">
          <a:xfrm rot="-1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B019D66B-837A-4C2D-A23E-854D6F111539}"/>
              </a:ext>
            </a:extLst>
          </p:cNvPr>
          <p:cNvSpPr/>
          <p:nvPr/>
        </p:nvSpPr>
        <p:spPr bwMode="auto">
          <a:xfrm rot="-1800000">
            <a:off x="2791477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2" name="Freeform 23">
            <a:extLst>
              <a:ext uri="{FF2B5EF4-FFF2-40B4-BE49-F238E27FC236}">
                <a16:creationId xmlns:a16="http://schemas.microsoft.com/office/drawing/2014/main" id="{136F26DA-7054-44D1-9156-557100C00DAF}"/>
              </a:ext>
            </a:extLst>
          </p:cNvPr>
          <p:cNvSpPr/>
          <p:nvPr/>
        </p:nvSpPr>
        <p:spPr bwMode="auto">
          <a:xfrm rot="-1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3" name="Freeform 23">
            <a:extLst>
              <a:ext uri="{FF2B5EF4-FFF2-40B4-BE49-F238E27FC236}">
                <a16:creationId xmlns:a16="http://schemas.microsoft.com/office/drawing/2014/main" id="{1416E8D0-7A34-4BE9-912F-291C7C0354C2}"/>
              </a:ext>
            </a:extLst>
          </p:cNvPr>
          <p:cNvSpPr/>
          <p:nvPr/>
        </p:nvSpPr>
        <p:spPr bwMode="auto">
          <a:xfrm rot="-1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4" name="Freeform 23">
            <a:extLst>
              <a:ext uri="{FF2B5EF4-FFF2-40B4-BE49-F238E27FC236}">
                <a16:creationId xmlns:a16="http://schemas.microsoft.com/office/drawing/2014/main" id="{CF6D3F59-8202-4833-BD2D-D40F5846D88F}"/>
              </a:ext>
            </a:extLst>
          </p:cNvPr>
          <p:cNvSpPr/>
          <p:nvPr/>
        </p:nvSpPr>
        <p:spPr bwMode="auto">
          <a:xfrm rot="-1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5" name="Freeform 23">
            <a:extLst>
              <a:ext uri="{FF2B5EF4-FFF2-40B4-BE49-F238E27FC236}">
                <a16:creationId xmlns:a16="http://schemas.microsoft.com/office/drawing/2014/main" id="{7FF99B1E-CE56-4D74-856C-67C9B38733C7}"/>
              </a:ext>
            </a:extLst>
          </p:cNvPr>
          <p:cNvSpPr/>
          <p:nvPr/>
        </p:nvSpPr>
        <p:spPr bwMode="auto">
          <a:xfrm rot="-1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6" name="Freeform 23">
            <a:extLst>
              <a:ext uri="{FF2B5EF4-FFF2-40B4-BE49-F238E27FC236}">
                <a16:creationId xmlns:a16="http://schemas.microsoft.com/office/drawing/2014/main" id="{752A2D42-423E-40BB-A8D1-2A4C047B8367}"/>
              </a:ext>
            </a:extLst>
          </p:cNvPr>
          <p:cNvSpPr/>
          <p:nvPr/>
        </p:nvSpPr>
        <p:spPr bwMode="auto">
          <a:xfrm rot="-1800000">
            <a:off x="2793437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7" name="Freeform 23">
            <a:extLst>
              <a:ext uri="{FF2B5EF4-FFF2-40B4-BE49-F238E27FC236}">
                <a16:creationId xmlns:a16="http://schemas.microsoft.com/office/drawing/2014/main" id="{090F940A-10A4-4F35-85D6-E27DBEA2F8B5}"/>
              </a:ext>
            </a:extLst>
          </p:cNvPr>
          <p:cNvSpPr/>
          <p:nvPr/>
        </p:nvSpPr>
        <p:spPr bwMode="auto">
          <a:xfrm rot="-1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8" name="Freeform 23">
            <a:extLst>
              <a:ext uri="{FF2B5EF4-FFF2-40B4-BE49-F238E27FC236}">
                <a16:creationId xmlns:a16="http://schemas.microsoft.com/office/drawing/2014/main" id="{87A84DF1-D054-4912-810C-0AA5D7989997}"/>
              </a:ext>
            </a:extLst>
          </p:cNvPr>
          <p:cNvSpPr/>
          <p:nvPr/>
        </p:nvSpPr>
        <p:spPr bwMode="auto">
          <a:xfrm rot="-1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9" name="Freeform 23">
            <a:extLst>
              <a:ext uri="{FF2B5EF4-FFF2-40B4-BE49-F238E27FC236}">
                <a16:creationId xmlns:a16="http://schemas.microsoft.com/office/drawing/2014/main" id="{01166D44-5587-4A98-A8A5-6265BF201D7E}"/>
              </a:ext>
            </a:extLst>
          </p:cNvPr>
          <p:cNvSpPr/>
          <p:nvPr/>
        </p:nvSpPr>
        <p:spPr bwMode="auto">
          <a:xfrm rot="-1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0" name="Freeform 23">
            <a:extLst>
              <a:ext uri="{FF2B5EF4-FFF2-40B4-BE49-F238E27FC236}">
                <a16:creationId xmlns:a16="http://schemas.microsoft.com/office/drawing/2014/main" id="{CE842206-1A69-4A25-9E19-B18218F8C786}"/>
              </a:ext>
            </a:extLst>
          </p:cNvPr>
          <p:cNvSpPr/>
          <p:nvPr/>
        </p:nvSpPr>
        <p:spPr bwMode="auto">
          <a:xfrm rot="-1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1" name="Freeform 23">
            <a:extLst>
              <a:ext uri="{FF2B5EF4-FFF2-40B4-BE49-F238E27FC236}">
                <a16:creationId xmlns:a16="http://schemas.microsoft.com/office/drawing/2014/main" id="{0967E0C1-72C6-4C7B-9214-4345C9079D55}"/>
              </a:ext>
            </a:extLst>
          </p:cNvPr>
          <p:cNvSpPr/>
          <p:nvPr/>
        </p:nvSpPr>
        <p:spPr bwMode="auto">
          <a:xfrm rot="-1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2" name="Freeform 23">
            <a:extLst>
              <a:ext uri="{FF2B5EF4-FFF2-40B4-BE49-F238E27FC236}">
                <a16:creationId xmlns:a16="http://schemas.microsoft.com/office/drawing/2014/main" id="{0380E740-DDEF-44A4-A592-373C7C7B610E}"/>
              </a:ext>
            </a:extLst>
          </p:cNvPr>
          <p:cNvSpPr/>
          <p:nvPr/>
        </p:nvSpPr>
        <p:spPr bwMode="auto">
          <a:xfrm rot="-1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3" name="Freeform 23">
            <a:extLst>
              <a:ext uri="{FF2B5EF4-FFF2-40B4-BE49-F238E27FC236}">
                <a16:creationId xmlns:a16="http://schemas.microsoft.com/office/drawing/2014/main" id="{928C3FA4-9A7D-492A-94FB-D1E5F6A7DC97}"/>
              </a:ext>
            </a:extLst>
          </p:cNvPr>
          <p:cNvSpPr/>
          <p:nvPr/>
        </p:nvSpPr>
        <p:spPr bwMode="auto">
          <a:xfrm rot="-1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4" name="Freeform 23">
            <a:extLst>
              <a:ext uri="{FF2B5EF4-FFF2-40B4-BE49-F238E27FC236}">
                <a16:creationId xmlns:a16="http://schemas.microsoft.com/office/drawing/2014/main" id="{A9903ABF-7E52-4FC0-BE8B-D79F8E3A4365}"/>
              </a:ext>
            </a:extLst>
          </p:cNvPr>
          <p:cNvSpPr/>
          <p:nvPr/>
        </p:nvSpPr>
        <p:spPr bwMode="auto">
          <a:xfrm rot="-1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5" name="Freeform 23">
            <a:extLst>
              <a:ext uri="{FF2B5EF4-FFF2-40B4-BE49-F238E27FC236}">
                <a16:creationId xmlns:a16="http://schemas.microsoft.com/office/drawing/2014/main" id="{DE926117-F947-48BC-87FB-32762C227DF9}"/>
              </a:ext>
            </a:extLst>
          </p:cNvPr>
          <p:cNvSpPr/>
          <p:nvPr/>
        </p:nvSpPr>
        <p:spPr bwMode="auto">
          <a:xfrm rot="-1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6" name="Freeform 23">
            <a:extLst>
              <a:ext uri="{FF2B5EF4-FFF2-40B4-BE49-F238E27FC236}">
                <a16:creationId xmlns:a16="http://schemas.microsoft.com/office/drawing/2014/main" id="{7225848A-4672-4208-B8B1-8C957E8E14E2}"/>
              </a:ext>
            </a:extLst>
          </p:cNvPr>
          <p:cNvSpPr/>
          <p:nvPr/>
        </p:nvSpPr>
        <p:spPr bwMode="auto">
          <a:xfrm rot="-1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7" name="Freeform 23">
            <a:extLst>
              <a:ext uri="{FF2B5EF4-FFF2-40B4-BE49-F238E27FC236}">
                <a16:creationId xmlns:a16="http://schemas.microsoft.com/office/drawing/2014/main" id="{B7FCC7E7-7005-4161-A998-542A047CADAD}"/>
              </a:ext>
            </a:extLst>
          </p:cNvPr>
          <p:cNvSpPr/>
          <p:nvPr/>
        </p:nvSpPr>
        <p:spPr bwMode="auto">
          <a:xfrm rot="-1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8" name="Freeform 23">
            <a:extLst>
              <a:ext uri="{FF2B5EF4-FFF2-40B4-BE49-F238E27FC236}">
                <a16:creationId xmlns:a16="http://schemas.microsoft.com/office/drawing/2014/main" id="{F7CF36FE-5612-4A74-A3AC-FC262C8EB0E0}"/>
              </a:ext>
            </a:extLst>
          </p:cNvPr>
          <p:cNvSpPr/>
          <p:nvPr/>
        </p:nvSpPr>
        <p:spPr bwMode="auto">
          <a:xfrm rot="-1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9" name="Freeform 23">
            <a:extLst>
              <a:ext uri="{FF2B5EF4-FFF2-40B4-BE49-F238E27FC236}">
                <a16:creationId xmlns:a16="http://schemas.microsoft.com/office/drawing/2014/main" id="{5F3887FD-DF70-4A31-B85B-D520268D43D1}"/>
              </a:ext>
            </a:extLst>
          </p:cNvPr>
          <p:cNvSpPr/>
          <p:nvPr/>
        </p:nvSpPr>
        <p:spPr bwMode="auto">
          <a:xfrm rot="-1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grpSp>
        <p:nvGrpSpPr>
          <p:cNvPr id="2" name="组合 9"/>
          <p:cNvGrpSpPr/>
          <p:nvPr/>
        </p:nvGrpSpPr>
        <p:grpSpPr>
          <a:xfrm>
            <a:off x="2095583" y="3138842"/>
            <a:ext cx="8377238" cy="679450"/>
            <a:chOff x="2111375" y="3579813"/>
            <a:chExt cx="8377238" cy="679450"/>
          </a:xfrm>
        </p:grpSpPr>
        <p:sp>
          <p:nvSpPr>
            <p:cNvPr id="11" name="Rectangle 9"/>
            <p:cNvSpPr>
              <a:spLocks noChangeArrowheads="1"/>
            </p:cNvSpPr>
            <p:nvPr/>
          </p:nvSpPr>
          <p:spPr bwMode="auto">
            <a:xfrm>
              <a:off x="2927350" y="3608372"/>
              <a:ext cx="7561263" cy="5810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50000"/>
                </a:lnSpc>
                <a:buNone/>
              </a:pPr>
              <a:r>
                <a:rPr lang="zh-CN" altLang="en-US" sz="24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了解生活、生产中形形色色的连通器。</a:t>
              </a:r>
              <a:endParaRPr lang="en-US" altLang="zh-CN" sz="24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pSp>
          <p:nvGrpSpPr>
            <p:cNvPr id="3" name="组合 11"/>
            <p:cNvGrpSpPr/>
            <p:nvPr/>
          </p:nvGrpSpPr>
          <p:grpSpPr bwMode="auto">
            <a:xfrm>
              <a:off x="2111375" y="3579813"/>
              <a:ext cx="682625" cy="679450"/>
              <a:chOff x="7003603" y="4439327"/>
              <a:chExt cx="717385" cy="717385"/>
            </a:xfrm>
          </p:grpSpPr>
          <p:sp>
            <p:nvSpPr>
              <p:cNvPr id="13" name="椭圆 12"/>
              <p:cNvSpPr/>
              <p:nvPr/>
            </p:nvSpPr>
            <p:spPr>
              <a:xfrm>
                <a:off x="7003603" y="4439327"/>
                <a:ext cx="717385" cy="717385"/>
              </a:xfrm>
              <a:prstGeom prst="ellipse">
                <a:avLst/>
              </a:prstGeom>
              <a:solidFill>
                <a:srgbClr val="FFDB81"/>
              </a:solidFill>
              <a:ln w="28575">
                <a:solidFill>
                  <a:schemeClr val="bg1"/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1" lang="zh-CN" altLang="en-US" sz="28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4" name="文本框 11"/>
              <p:cNvSpPr txBox="1">
                <a:spLocks noChangeArrowheads="1"/>
              </p:cNvSpPr>
              <p:nvPr/>
            </p:nvSpPr>
            <p:spPr bwMode="auto">
              <a:xfrm>
                <a:off x="7044575" y="4521020"/>
                <a:ext cx="635443" cy="5524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kumimoji="1" lang="en-US" altLang="zh-CN">
                    <a:solidFill>
                      <a:srgbClr val="FFFFFF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cs typeface="Arial" panose="020B0604020202020204" pitchFamily="34" charset="0"/>
                  </a:rPr>
                  <a:t>02</a:t>
                </a:r>
                <a:endParaRPr kumimoji="1" lang="zh-CN" altLang="en-US">
                  <a:solidFill>
                    <a:srgbClr val="FFFF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4" name="组合 14"/>
          <p:cNvGrpSpPr/>
          <p:nvPr/>
        </p:nvGrpSpPr>
        <p:grpSpPr>
          <a:xfrm>
            <a:off x="2089233" y="2000604"/>
            <a:ext cx="8743950" cy="700088"/>
            <a:chOff x="2105025" y="2441575"/>
            <a:chExt cx="8743950" cy="700088"/>
          </a:xfrm>
        </p:grpSpPr>
        <p:sp>
          <p:nvSpPr>
            <p:cNvPr id="16" name="矩形 1"/>
            <p:cNvSpPr>
              <a:spLocks noChangeArrowheads="1"/>
            </p:cNvSpPr>
            <p:nvPr/>
          </p:nvSpPr>
          <p:spPr bwMode="auto">
            <a:xfrm>
              <a:off x="2927350" y="2492359"/>
              <a:ext cx="7921625" cy="5810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50000"/>
                </a:lnSpc>
                <a:buNone/>
              </a:pPr>
              <a:r>
                <a:rPr lang="zh-CN" altLang="en-US" sz="24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知道连通器的原理</a:t>
              </a:r>
              <a:r>
                <a:rPr lang="zh-CN" altLang="zh-CN" sz="24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；</a:t>
              </a:r>
              <a:r>
                <a:rPr lang="en-US" altLang="zh-CN" sz="24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(</a:t>
              </a:r>
              <a:r>
                <a:rPr lang="zh-CN" altLang="zh-CN" sz="24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难点</a:t>
              </a:r>
              <a:r>
                <a:rPr lang="en-US" altLang="zh-CN" sz="24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)</a:t>
              </a:r>
              <a:endParaRPr lang="zh-CN" altLang="en-US" sz="24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pSp>
          <p:nvGrpSpPr>
            <p:cNvPr id="5" name="组合 16"/>
            <p:cNvGrpSpPr/>
            <p:nvPr/>
          </p:nvGrpSpPr>
          <p:grpSpPr bwMode="auto">
            <a:xfrm>
              <a:off x="2105025" y="2441575"/>
              <a:ext cx="698500" cy="700088"/>
              <a:chOff x="6971705" y="1503806"/>
              <a:chExt cx="717385" cy="717385"/>
            </a:xfrm>
          </p:grpSpPr>
          <p:sp>
            <p:nvSpPr>
              <p:cNvPr id="18" name="椭圆 17"/>
              <p:cNvSpPr/>
              <p:nvPr/>
            </p:nvSpPr>
            <p:spPr>
              <a:xfrm>
                <a:off x="6971705" y="1503806"/>
                <a:ext cx="717385" cy="717385"/>
              </a:xfrm>
              <a:prstGeom prst="ellipse">
                <a:avLst/>
              </a:prstGeom>
              <a:solidFill>
                <a:srgbClr val="228989"/>
              </a:solidFill>
              <a:ln w="28575">
                <a:solidFill>
                  <a:schemeClr val="bg1"/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1" lang="zh-CN" altLang="en-US" sz="28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9" name="文本框 7"/>
              <p:cNvSpPr txBox="1">
                <a:spLocks noChangeArrowheads="1"/>
              </p:cNvSpPr>
              <p:nvPr/>
            </p:nvSpPr>
            <p:spPr bwMode="auto">
              <a:xfrm>
                <a:off x="7019898" y="1585499"/>
                <a:ext cx="621001" cy="5361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kumimoji="1" lang="en-US" altLang="zh-CN" dirty="0">
                    <a:solidFill>
                      <a:srgbClr val="FFFFFF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cs typeface="Arial" panose="020B0604020202020204" pitchFamily="34" charset="0"/>
                  </a:rPr>
                  <a:t>01</a:t>
                </a:r>
                <a:endParaRPr kumimoji="1" lang="zh-CN" altLang="en-US" dirty="0">
                  <a:solidFill>
                    <a:srgbClr val="FFFF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6" name="组合 9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7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28" name="矩形 27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29" name="矩形 28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27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学习目标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23">
            <a:extLst>
              <a:ext uri="{FF2B5EF4-FFF2-40B4-BE49-F238E27FC236}">
                <a16:creationId xmlns:a16="http://schemas.microsoft.com/office/drawing/2014/main" id="{106C3D90-671F-4473-8B55-71363D1F4356}"/>
              </a:ext>
            </a:extLst>
          </p:cNvPr>
          <p:cNvSpPr/>
          <p:nvPr/>
        </p:nvSpPr>
        <p:spPr bwMode="auto">
          <a:xfrm rot="-1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2" name="Freeform 23">
            <a:extLst>
              <a:ext uri="{FF2B5EF4-FFF2-40B4-BE49-F238E27FC236}">
                <a16:creationId xmlns:a16="http://schemas.microsoft.com/office/drawing/2014/main" id="{4C8AFC0C-2D0C-4B4B-893A-38B8F53D0E71}"/>
              </a:ext>
            </a:extLst>
          </p:cNvPr>
          <p:cNvSpPr/>
          <p:nvPr/>
        </p:nvSpPr>
        <p:spPr bwMode="auto">
          <a:xfrm rot="-1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" name="Freeform 23">
            <a:extLst>
              <a:ext uri="{FF2B5EF4-FFF2-40B4-BE49-F238E27FC236}">
                <a16:creationId xmlns:a16="http://schemas.microsoft.com/office/drawing/2014/main" id="{938A646A-E555-4347-BAFC-FA979DB7C10A}"/>
              </a:ext>
            </a:extLst>
          </p:cNvPr>
          <p:cNvSpPr/>
          <p:nvPr/>
        </p:nvSpPr>
        <p:spPr bwMode="auto">
          <a:xfrm rot="-1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4" name="Freeform 23">
            <a:extLst>
              <a:ext uri="{FF2B5EF4-FFF2-40B4-BE49-F238E27FC236}">
                <a16:creationId xmlns:a16="http://schemas.microsoft.com/office/drawing/2014/main" id="{2667BD85-E7ED-452B-A843-CBC07F1A1788}"/>
              </a:ext>
            </a:extLst>
          </p:cNvPr>
          <p:cNvSpPr/>
          <p:nvPr/>
        </p:nvSpPr>
        <p:spPr bwMode="auto">
          <a:xfrm rot="-1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5" name="Freeform 23">
            <a:extLst>
              <a:ext uri="{FF2B5EF4-FFF2-40B4-BE49-F238E27FC236}">
                <a16:creationId xmlns:a16="http://schemas.microsoft.com/office/drawing/2014/main" id="{EA39E9F5-32F6-431C-A319-6C8455AA91AA}"/>
              </a:ext>
            </a:extLst>
          </p:cNvPr>
          <p:cNvSpPr/>
          <p:nvPr/>
        </p:nvSpPr>
        <p:spPr bwMode="auto">
          <a:xfrm rot="-1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6" name="Freeform 23">
            <a:extLst>
              <a:ext uri="{FF2B5EF4-FFF2-40B4-BE49-F238E27FC236}">
                <a16:creationId xmlns:a16="http://schemas.microsoft.com/office/drawing/2014/main" id="{F725E176-8715-4606-AA24-446EC46990CB}"/>
              </a:ext>
            </a:extLst>
          </p:cNvPr>
          <p:cNvSpPr/>
          <p:nvPr/>
        </p:nvSpPr>
        <p:spPr bwMode="auto">
          <a:xfrm rot="-1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7" name="Freeform 23">
            <a:extLst>
              <a:ext uri="{FF2B5EF4-FFF2-40B4-BE49-F238E27FC236}">
                <a16:creationId xmlns:a16="http://schemas.microsoft.com/office/drawing/2014/main" id="{18FBD621-13D8-43EA-8FB7-D591FD9026B7}"/>
              </a:ext>
            </a:extLst>
          </p:cNvPr>
          <p:cNvSpPr/>
          <p:nvPr/>
        </p:nvSpPr>
        <p:spPr bwMode="auto">
          <a:xfrm rot="-1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520CC8BA-F421-44E7-A4E6-49904022D5E1}"/>
              </a:ext>
            </a:extLst>
          </p:cNvPr>
          <p:cNvSpPr/>
          <p:nvPr/>
        </p:nvSpPr>
        <p:spPr bwMode="auto">
          <a:xfrm rot="-1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A042091E-77B9-409F-919E-DC175CD58F75}"/>
              </a:ext>
            </a:extLst>
          </p:cNvPr>
          <p:cNvSpPr/>
          <p:nvPr/>
        </p:nvSpPr>
        <p:spPr bwMode="auto">
          <a:xfrm rot="-1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id="{616E52AD-8BF5-4AE5-A617-00533306CF51}"/>
              </a:ext>
            </a:extLst>
          </p:cNvPr>
          <p:cNvSpPr/>
          <p:nvPr/>
        </p:nvSpPr>
        <p:spPr bwMode="auto">
          <a:xfrm rot="-1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BE5FA172-B75D-409C-92F3-42D324BF0697}"/>
              </a:ext>
            </a:extLst>
          </p:cNvPr>
          <p:cNvSpPr/>
          <p:nvPr/>
        </p:nvSpPr>
        <p:spPr bwMode="auto">
          <a:xfrm rot="-1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id="{1BDF17B0-5A32-4EB3-A61D-5442AC3E9371}"/>
              </a:ext>
            </a:extLst>
          </p:cNvPr>
          <p:cNvSpPr/>
          <p:nvPr/>
        </p:nvSpPr>
        <p:spPr bwMode="auto">
          <a:xfrm rot="-1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DC2929FA-EF2E-4655-B41F-A3EB983FF661}"/>
              </a:ext>
            </a:extLst>
          </p:cNvPr>
          <p:cNvSpPr/>
          <p:nvPr/>
        </p:nvSpPr>
        <p:spPr bwMode="auto">
          <a:xfrm rot="-1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id="{9F05BC17-0A1E-457B-9537-0F1AA82FE885}"/>
              </a:ext>
            </a:extLst>
          </p:cNvPr>
          <p:cNvSpPr/>
          <p:nvPr/>
        </p:nvSpPr>
        <p:spPr bwMode="auto">
          <a:xfrm rot="-1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9550FE71-FCFD-4D38-BCA8-5C52BD4B3E3D}"/>
              </a:ext>
            </a:extLst>
          </p:cNvPr>
          <p:cNvSpPr/>
          <p:nvPr/>
        </p:nvSpPr>
        <p:spPr bwMode="auto">
          <a:xfrm rot="-1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347E08F2-14A7-41A1-AB90-3C99E08488FC}"/>
              </a:ext>
            </a:extLst>
          </p:cNvPr>
          <p:cNvSpPr/>
          <p:nvPr/>
        </p:nvSpPr>
        <p:spPr bwMode="auto">
          <a:xfrm rot="-1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D6C8314C-EBEA-40EF-8B2B-E0848D30400D}"/>
              </a:ext>
            </a:extLst>
          </p:cNvPr>
          <p:cNvSpPr/>
          <p:nvPr/>
        </p:nvSpPr>
        <p:spPr bwMode="auto">
          <a:xfrm rot="-1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0FC967B3-770C-450E-976E-7AADE918DCDA}"/>
              </a:ext>
            </a:extLst>
          </p:cNvPr>
          <p:cNvSpPr/>
          <p:nvPr/>
        </p:nvSpPr>
        <p:spPr bwMode="auto">
          <a:xfrm rot="-1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0EF7C06F-4D2F-4680-AF74-F5A948E2E6D7}"/>
              </a:ext>
            </a:extLst>
          </p:cNvPr>
          <p:cNvSpPr/>
          <p:nvPr/>
        </p:nvSpPr>
        <p:spPr bwMode="auto">
          <a:xfrm rot="-1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681A0829-3757-4686-AB93-5F422246565D}"/>
              </a:ext>
            </a:extLst>
          </p:cNvPr>
          <p:cNvSpPr/>
          <p:nvPr/>
        </p:nvSpPr>
        <p:spPr bwMode="auto">
          <a:xfrm rot="-1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4E1D4083-2845-43DB-9562-2293FF61A530}"/>
              </a:ext>
            </a:extLst>
          </p:cNvPr>
          <p:cNvSpPr/>
          <p:nvPr/>
        </p:nvSpPr>
        <p:spPr bwMode="auto">
          <a:xfrm rot="-1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0F96FE19-2FF0-4AA0-914C-DDEACE653927}"/>
              </a:ext>
            </a:extLst>
          </p:cNvPr>
          <p:cNvSpPr/>
          <p:nvPr/>
        </p:nvSpPr>
        <p:spPr bwMode="auto">
          <a:xfrm rot="-1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D436443F-EFD1-460E-8774-FAB45E1A8E74}"/>
              </a:ext>
            </a:extLst>
          </p:cNvPr>
          <p:cNvSpPr/>
          <p:nvPr/>
        </p:nvSpPr>
        <p:spPr bwMode="auto">
          <a:xfrm rot="-1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B73A5AE7-0515-4148-853C-7BD22DFC44A7}"/>
              </a:ext>
            </a:extLst>
          </p:cNvPr>
          <p:cNvSpPr/>
          <p:nvPr/>
        </p:nvSpPr>
        <p:spPr bwMode="auto">
          <a:xfrm rot="-1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54DD4FFD-94BB-4EC4-BD01-4DE201FB424B}"/>
              </a:ext>
            </a:extLst>
          </p:cNvPr>
          <p:cNvSpPr/>
          <p:nvPr/>
        </p:nvSpPr>
        <p:spPr bwMode="auto">
          <a:xfrm rot="-1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A83CEE0E-8BC1-4FBB-91F8-53902188CA3D}"/>
              </a:ext>
            </a:extLst>
          </p:cNvPr>
          <p:cNvSpPr/>
          <p:nvPr/>
        </p:nvSpPr>
        <p:spPr bwMode="auto">
          <a:xfrm rot="-1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4D78A678-0B90-47DF-B76D-A32539AC35B7}"/>
              </a:ext>
            </a:extLst>
          </p:cNvPr>
          <p:cNvSpPr/>
          <p:nvPr/>
        </p:nvSpPr>
        <p:spPr bwMode="auto">
          <a:xfrm rot="-1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0B47883E-07E3-49BB-9DE2-FAA9BEF60589}"/>
              </a:ext>
            </a:extLst>
          </p:cNvPr>
          <p:cNvSpPr/>
          <p:nvPr/>
        </p:nvSpPr>
        <p:spPr bwMode="auto">
          <a:xfrm rot="-1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BD3241FF-46BE-4B75-8940-04E8DD465DDC}"/>
              </a:ext>
            </a:extLst>
          </p:cNvPr>
          <p:cNvSpPr/>
          <p:nvPr/>
        </p:nvSpPr>
        <p:spPr bwMode="auto">
          <a:xfrm rot="-1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968ADB65-A9E5-4974-9999-341F15B6463D}"/>
              </a:ext>
            </a:extLst>
          </p:cNvPr>
          <p:cNvSpPr/>
          <p:nvPr/>
        </p:nvSpPr>
        <p:spPr bwMode="auto">
          <a:xfrm rot="-1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71A5D9B6-BA47-4156-BB30-3989158F9F36}"/>
              </a:ext>
            </a:extLst>
          </p:cNvPr>
          <p:cNvSpPr/>
          <p:nvPr/>
        </p:nvSpPr>
        <p:spPr bwMode="auto">
          <a:xfrm rot="-1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1F35B6CF-DC91-44B1-8926-B92B9DF13A77}"/>
              </a:ext>
            </a:extLst>
          </p:cNvPr>
          <p:cNvSpPr/>
          <p:nvPr/>
        </p:nvSpPr>
        <p:spPr bwMode="auto">
          <a:xfrm rot="-1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D5B831E0-2F6D-4DFF-A6B0-2107DEF1F1E7}"/>
              </a:ext>
            </a:extLst>
          </p:cNvPr>
          <p:cNvSpPr/>
          <p:nvPr/>
        </p:nvSpPr>
        <p:spPr bwMode="auto">
          <a:xfrm rot="-1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87F8D732-F4E1-4AEE-8FF2-04DF2B26A46B}"/>
              </a:ext>
            </a:extLst>
          </p:cNvPr>
          <p:cNvSpPr/>
          <p:nvPr/>
        </p:nvSpPr>
        <p:spPr bwMode="auto">
          <a:xfrm rot="-1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07999029-37CC-4C01-8BC0-149D892D829B}"/>
              </a:ext>
            </a:extLst>
          </p:cNvPr>
          <p:cNvSpPr/>
          <p:nvPr/>
        </p:nvSpPr>
        <p:spPr bwMode="auto">
          <a:xfrm rot="-1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78457929-8100-4C58-9D79-428BCE118C68}"/>
              </a:ext>
            </a:extLst>
          </p:cNvPr>
          <p:cNvSpPr/>
          <p:nvPr/>
        </p:nvSpPr>
        <p:spPr bwMode="auto">
          <a:xfrm rot="-1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4D1AE9D4-E6E8-4B05-8846-C1BA2BAFB774}"/>
              </a:ext>
            </a:extLst>
          </p:cNvPr>
          <p:cNvSpPr/>
          <p:nvPr/>
        </p:nvSpPr>
        <p:spPr bwMode="auto">
          <a:xfrm rot="-1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BD3EAF1B-0C96-4360-8858-4D2BB0D34C73}"/>
              </a:ext>
            </a:extLst>
          </p:cNvPr>
          <p:cNvSpPr/>
          <p:nvPr/>
        </p:nvSpPr>
        <p:spPr bwMode="auto">
          <a:xfrm rot="-1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8F94DB1B-CAC9-4CCC-BC2E-C3703B296C43}"/>
              </a:ext>
            </a:extLst>
          </p:cNvPr>
          <p:cNvSpPr/>
          <p:nvPr/>
        </p:nvSpPr>
        <p:spPr bwMode="auto">
          <a:xfrm rot="-1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A00B0EC4-F0B6-447D-B86F-D75FB1B66F6A}"/>
              </a:ext>
            </a:extLst>
          </p:cNvPr>
          <p:cNvSpPr/>
          <p:nvPr/>
        </p:nvSpPr>
        <p:spPr bwMode="auto">
          <a:xfrm rot="-1800000">
            <a:off x="2791477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B3D7F920-6BC9-46A9-BF0B-E607F3A10449}"/>
              </a:ext>
            </a:extLst>
          </p:cNvPr>
          <p:cNvSpPr/>
          <p:nvPr/>
        </p:nvSpPr>
        <p:spPr bwMode="auto">
          <a:xfrm rot="-1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13A80920-99A6-4F7D-A531-B9FEE5D8DCF9}"/>
              </a:ext>
            </a:extLst>
          </p:cNvPr>
          <p:cNvSpPr/>
          <p:nvPr/>
        </p:nvSpPr>
        <p:spPr bwMode="auto">
          <a:xfrm rot="-1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3093B638-A869-41E2-A35B-480EF95A2D5C}"/>
              </a:ext>
            </a:extLst>
          </p:cNvPr>
          <p:cNvSpPr/>
          <p:nvPr/>
        </p:nvSpPr>
        <p:spPr bwMode="auto">
          <a:xfrm rot="-1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8808CA1F-718A-43DC-BE73-D76AFEF880A7}"/>
              </a:ext>
            </a:extLst>
          </p:cNvPr>
          <p:cNvSpPr/>
          <p:nvPr/>
        </p:nvSpPr>
        <p:spPr bwMode="auto">
          <a:xfrm rot="-1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F7FC2093-2560-406F-9E7E-CA73345E3CFD}"/>
              </a:ext>
            </a:extLst>
          </p:cNvPr>
          <p:cNvSpPr/>
          <p:nvPr/>
        </p:nvSpPr>
        <p:spPr bwMode="auto">
          <a:xfrm rot="-1800000">
            <a:off x="2793437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0C52F922-77DB-495E-8E7C-9F634B2AD61F}"/>
              </a:ext>
            </a:extLst>
          </p:cNvPr>
          <p:cNvSpPr/>
          <p:nvPr/>
        </p:nvSpPr>
        <p:spPr bwMode="auto">
          <a:xfrm rot="-1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2" name="Freeform 23">
            <a:extLst>
              <a:ext uri="{FF2B5EF4-FFF2-40B4-BE49-F238E27FC236}">
                <a16:creationId xmlns:a16="http://schemas.microsoft.com/office/drawing/2014/main" id="{1E61AEF3-97F0-4BD5-95C3-29FCD514FFA7}"/>
              </a:ext>
            </a:extLst>
          </p:cNvPr>
          <p:cNvSpPr/>
          <p:nvPr/>
        </p:nvSpPr>
        <p:spPr bwMode="auto">
          <a:xfrm rot="-1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3" name="Freeform 23">
            <a:extLst>
              <a:ext uri="{FF2B5EF4-FFF2-40B4-BE49-F238E27FC236}">
                <a16:creationId xmlns:a16="http://schemas.microsoft.com/office/drawing/2014/main" id="{790A341D-D380-4622-AEC5-ADE5626064CF}"/>
              </a:ext>
            </a:extLst>
          </p:cNvPr>
          <p:cNvSpPr/>
          <p:nvPr/>
        </p:nvSpPr>
        <p:spPr bwMode="auto">
          <a:xfrm rot="-1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4" name="Freeform 23">
            <a:extLst>
              <a:ext uri="{FF2B5EF4-FFF2-40B4-BE49-F238E27FC236}">
                <a16:creationId xmlns:a16="http://schemas.microsoft.com/office/drawing/2014/main" id="{AD553297-1464-4047-8688-800837A0FB09}"/>
              </a:ext>
            </a:extLst>
          </p:cNvPr>
          <p:cNvSpPr/>
          <p:nvPr/>
        </p:nvSpPr>
        <p:spPr bwMode="auto">
          <a:xfrm rot="-1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5" name="Freeform 23">
            <a:extLst>
              <a:ext uri="{FF2B5EF4-FFF2-40B4-BE49-F238E27FC236}">
                <a16:creationId xmlns:a16="http://schemas.microsoft.com/office/drawing/2014/main" id="{03958035-184B-4E0A-B5F1-B21CBE574439}"/>
              </a:ext>
            </a:extLst>
          </p:cNvPr>
          <p:cNvSpPr/>
          <p:nvPr/>
        </p:nvSpPr>
        <p:spPr bwMode="auto">
          <a:xfrm rot="-1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6" name="Freeform 23">
            <a:extLst>
              <a:ext uri="{FF2B5EF4-FFF2-40B4-BE49-F238E27FC236}">
                <a16:creationId xmlns:a16="http://schemas.microsoft.com/office/drawing/2014/main" id="{EF74B6D0-0878-4C90-B522-4714A56D4E48}"/>
              </a:ext>
            </a:extLst>
          </p:cNvPr>
          <p:cNvSpPr/>
          <p:nvPr/>
        </p:nvSpPr>
        <p:spPr bwMode="auto">
          <a:xfrm rot="-1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7" name="Freeform 23">
            <a:extLst>
              <a:ext uri="{FF2B5EF4-FFF2-40B4-BE49-F238E27FC236}">
                <a16:creationId xmlns:a16="http://schemas.microsoft.com/office/drawing/2014/main" id="{B32EE17F-B367-42F6-8C1F-F147E809B8D3}"/>
              </a:ext>
            </a:extLst>
          </p:cNvPr>
          <p:cNvSpPr/>
          <p:nvPr/>
        </p:nvSpPr>
        <p:spPr bwMode="auto">
          <a:xfrm rot="-1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8" name="Freeform 23">
            <a:extLst>
              <a:ext uri="{FF2B5EF4-FFF2-40B4-BE49-F238E27FC236}">
                <a16:creationId xmlns:a16="http://schemas.microsoft.com/office/drawing/2014/main" id="{F4810C7B-F7DA-4AB2-A55C-384EA1662B46}"/>
              </a:ext>
            </a:extLst>
          </p:cNvPr>
          <p:cNvSpPr/>
          <p:nvPr/>
        </p:nvSpPr>
        <p:spPr bwMode="auto">
          <a:xfrm rot="-1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9" name="Freeform 23">
            <a:extLst>
              <a:ext uri="{FF2B5EF4-FFF2-40B4-BE49-F238E27FC236}">
                <a16:creationId xmlns:a16="http://schemas.microsoft.com/office/drawing/2014/main" id="{B5C2E4A4-C190-4CBA-B42F-5793FE07EB4C}"/>
              </a:ext>
            </a:extLst>
          </p:cNvPr>
          <p:cNvSpPr/>
          <p:nvPr/>
        </p:nvSpPr>
        <p:spPr bwMode="auto">
          <a:xfrm rot="-1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0" name="Freeform 23">
            <a:extLst>
              <a:ext uri="{FF2B5EF4-FFF2-40B4-BE49-F238E27FC236}">
                <a16:creationId xmlns:a16="http://schemas.microsoft.com/office/drawing/2014/main" id="{57EABA8D-E036-4E94-86C3-BD02676E7D3F}"/>
              </a:ext>
            </a:extLst>
          </p:cNvPr>
          <p:cNvSpPr/>
          <p:nvPr/>
        </p:nvSpPr>
        <p:spPr bwMode="auto">
          <a:xfrm rot="-1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1" name="Freeform 23">
            <a:extLst>
              <a:ext uri="{FF2B5EF4-FFF2-40B4-BE49-F238E27FC236}">
                <a16:creationId xmlns:a16="http://schemas.microsoft.com/office/drawing/2014/main" id="{31425584-55E9-4F5C-ACA8-B2A14AC2CF93}"/>
              </a:ext>
            </a:extLst>
          </p:cNvPr>
          <p:cNvSpPr/>
          <p:nvPr/>
        </p:nvSpPr>
        <p:spPr bwMode="auto">
          <a:xfrm rot="-1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2" name="Freeform 23">
            <a:extLst>
              <a:ext uri="{FF2B5EF4-FFF2-40B4-BE49-F238E27FC236}">
                <a16:creationId xmlns:a16="http://schemas.microsoft.com/office/drawing/2014/main" id="{35D7F8EB-A233-4E64-83DD-33227800CF8C}"/>
              </a:ext>
            </a:extLst>
          </p:cNvPr>
          <p:cNvSpPr/>
          <p:nvPr/>
        </p:nvSpPr>
        <p:spPr bwMode="auto">
          <a:xfrm rot="-1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3" name="Freeform 23">
            <a:extLst>
              <a:ext uri="{FF2B5EF4-FFF2-40B4-BE49-F238E27FC236}">
                <a16:creationId xmlns:a16="http://schemas.microsoft.com/office/drawing/2014/main" id="{99B15026-E1F3-4D0E-A427-670A2CBF3EF0}"/>
              </a:ext>
            </a:extLst>
          </p:cNvPr>
          <p:cNvSpPr/>
          <p:nvPr/>
        </p:nvSpPr>
        <p:spPr bwMode="auto">
          <a:xfrm rot="-1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" name="TextBox 2"/>
          <p:cNvSpPr txBox="1">
            <a:spLocks noChangeArrowheads="1"/>
          </p:cNvSpPr>
          <p:nvPr/>
        </p:nvSpPr>
        <p:spPr bwMode="auto">
          <a:xfrm>
            <a:off x="1055440" y="1514149"/>
            <a:ext cx="6647974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上端开口、下端连通的容器叫做连通器。</a:t>
            </a:r>
          </a:p>
        </p:txBody>
      </p:sp>
      <p:grpSp>
        <p:nvGrpSpPr>
          <p:cNvPr id="18" name="组合 9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19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21" name="矩形 20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22" name="矩形 21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20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连通器</a:t>
              </a:r>
            </a:p>
          </p:txBody>
        </p:sp>
      </p:grpSp>
      <p:sp>
        <p:nvSpPr>
          <p:cNvPr id="3" name="文本框 2"/>
          <p:cNvSpPr txBox="1"/>
          <p:nvPr/>
        </p:nvSpPr>
        <p:spPr>
          <a:xfrm>
            <a:off x="8616280" y="4725144"/>
            <a:ext cx="1008112" cy="28803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endParaRPr lang="zh-CN" altLang="en-US"/>
          </a:p>
        </p:txBody>
      </p:sp>
      <p:sp>
        <p:nvSpPr>
          <p:cNvPr id="5" name="文本框 4"/>
          <p:cNvSpPr txBox="1"/>
          <p:nvPr/>
        </p:nvSpPr>
        <p:spPr>
          <a:xfrm>
            <a:off x="9768408" y="4756502"/>
            <a:ext cx="288032" cy="36933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endParaRPr lang="zh-CN" altLang="en-US" dirty="0"/>
          </a:p>
        </p:txBody>
      </p:sp>
      <p:pic>
        <p:nvPicPr>
          <p:cNvPr id="6" name="图片 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91212" y="2204864"/>
            <a:ext cx="5448300" cy="41529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23">
            <a:extLst>
              <a:ext uri="{FF2B5EF4-FFF2-40B4-BE49-F238E27FC236}">
                <a16:creationId xmlns:a16="http://schemas.microsoft.com/office/drawing/2014/main" id="{7AFBEEEC-02CB-4FC5-9999-E2B4ACFE28FA}"/>
              </a:ext>
            </a:extLst>
          </p:cNvPr>
          <p:cNvSpPr/>
          <p:nvPr/>
        </p:nvSpPr>
        <p:spPr bwMode="auto">
          <a:xfrm rot="-1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9" name="Freeform 23">
            <a:extLst>
              <a:ext uri="{FF2B5EF4-FFF2-40B4-BE49-F238E27FC236}">
                <a16:creationId xmlns:a16="http://schemas.microsoft.com/office/drawing/2014/main" id="{6E1D13F5-B479-48D2-9B8B-20B5B36CE742}"/>
              </a:ext>
            </a:extLst>
          </p:cNvPr>
          <p:cNvSpPr/>
          <p:nvPr/>
        </p:nvSpPr>
        <p:spPr bwMode="auto">
          <a:xfrm rot="-1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0" name="Freeform 23">
            <a:extLst>
              <a:ext uri="{FF2B5EF4-FFF2-40B4-BE49-F238E27FC236}">
                <a16:creationId xmlns:a16="http://schemas.microsoft.com/office/drawing/2014/main" id="{6760FF72-C721-4ED5-AEF6-AE84C17FCAB6}"/>
              </a:ext>
            </a:extLst>
          </p:cNvPr>
          <p:cNvSpPr/>
          <p:nvPr/>
        </p:nvSpPr>
        <p:spPr bwMode="auto">
          <a:xfrm rot="-1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" name="Freeform 23">
            <a:extLst>
              <a:ext uri="{FF2B5EF4-FFF2-40B4-BE49-F238E27FC236}">
                <a16:creationId xmlns:a16="http://schemas.microsoft.com/office/drawing/2014/main" id="{798A1010-D443-4A85-ABFD-D4B8A841AA9A}"/>
              </a:ext>
            </a:extLst>
          </p:cNvPr>
          <p:cNvSpPr/>
          <p:nvPr/>
        </p:nvSpPr>
        <p:spPr bwMode="auto">
          <a:xfrm rot="-1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2" name="Freeform 23">
            <a:extLst>
              <a:ext uri="{FF2B5EF4-FFF2-40B4-BE49-F238E27FC236}">
                <a16:creationId xmlns:a16="http://schemas.microsoft.com/office/drawing/2014/main" id="{CE6D9915-3C86-4DDF-84D7-9C676861B005}"/>
              </a:ext>
            </a:extLst>
          </p:cNvPr>
          <p:cNvSpPr/>
          <p:nvPr/>
        </p:nvSpPr>
        <p:spPr bwMode="auto">
          <a:xfrm rot="-1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" name="Freeform 23">
            <a:extLst>
              <a:ext uri="{FF2B5EF4-FFF2-40B4-BE49-F238E27FC236}">
                <a16:creationId xmlns:a16="http://schemas.microsoft.com/office/drawing/2014/main" id="{571C0794-62B3-4EC2-B803-B128E6A9FF07}"/>
              </a:ext>
            </a:extLst>
          </p:cNvPr>
          <p:cNvSpPr/>
          <p:nvPr/>
        </p:nvSpPr>
        <p:spPr bwMode="auto">
          <a:xfrm rot="-1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4" name="Freeform 23">
            <a:extLst>
              <a:ext uri="{FF2B5EF4-FFF2-40B4-BE49-F238E27FC236}">
                <a16:creationId xmlns:a16="http://schemas.microsoft.com/office/drawing/2014/main" id="{91016856-6C7F-4C8B-8010-E5B1F4BB786F}"/>
              </a:ext>
            </a:extLst>
          </p:cNvPr>
          <p:cNvSpPr/>
          <p:nvPr/>
        </p:nvSpPr>
        <p:spPr bwMode="auto">
          <a:xfrm rot="-1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5" name="Freeform 23">
            <a:extLst>
              <a:ext uri="{FF2B5EF4-FFF2-40B4-BE49-F238E27FC236}">
                <a16:creationId xmlns:a16="http://schemas.microsoft.com/office/drawing/2014/main" id="{B382D3F7-7338-4286-A71E-89F4885A987D}"/>
              </a:ext>
            </a:extLst>
          </p:cNvPr>
          <p:cNvSpPr/>
          <p:nvPr/>
        </p:nvSpPr>
        <p:spPr bwMode="auto">
          <a:xfrm rot="-1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6" name="Freeform 23">
            <a:extLst>
              <a:ext uri="{FF2B5EF4-FFF2-40B4-BE49-F238E27FC236}">
                <a16:creationId xmlns:a16="http://schemas.microsoft.com/office/drawing/2014/main" id="{4C6D6F9C-3504-4F9D-AD82-A6CA0997CAE4}"/>
              </a:ext>
            </a:extLst>
          </p:cNvPr>
          <p:cNvSpPr/>
          <p:nvPr/>
        </p:nvSpPr>
        <p:spPr bwMode="auto">
          <a:xfrm rot="-1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7" name="Freeform 23">
            <a:extLst>
              <a:ext uri="{FF2B5EF4-FFF2-40B4-BE49-F238E27FC236}">
                <a16:creationId xmlns:a16="http://schemas.microsoft.com/office/drawing/2014/main" id="{527B7EC6-3171-4130-82FA-3E9BE2726773}"/>
              </a:ext>
            </a:extLst>
          </p:cNvPr>
          <p:cNvSpPr/>
          <p:nvPr/>
        </p:nvSpPr>
        <p:spPr bwMode="auto">
          <a:xfrm rot="-1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8" name="Freeform 23">
            <a:extLst>
              <a:ext uri="{FF2B5EF4-FFF2-40B4-BE49-F238E27FC236}">
                <a16:creationId xmlns:a16="http://schemas.microsoft.com/office/drawing/2014/main" id="{4F43D693-DB0A-4ACF-B388-FB9ACB13E3A4}"/>
              </a:ext>
            </a:extLst>
          </p:cNvPr>
          <p:cNvSpPr/>
          <p:nvPr/>
        </p:nvSpPr>
        <p:spPr bwMode="auto">
          <a:xfrm rot="-1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9" name="Freeform 23">
            <a:extLst>
              <a:ext uri="{FF2B5EF4-FFF2-40B4-BE49-F238E27FC236}">
                <a16:creationId xmlns:a16="http://schemas.microsoft.com/office/drawing/2014/main" id="{2256E64E-8FA3-4B8A-96A0-3E2E5A3A14AA}"/>
              </a:ext>
            </a:extLst>
          </p:cNvPr>
          <p:cNvSpPr/>
          <p:nvPr/>
        </p:nvSpPr>
        <p:spPr bwMode="auto">
          <a:xfrm rot="-1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0" name="Freeform 23">
            <a:extLst>
              <a:ext uri="{FF2B5EF4-FFF2-40B4-BE49-F238E27FC236}">
                <a16:creationId xmlns:a16="http://schemas.microsoft.com/office/drawing/2014/main" id="{19AEF044-C60D-4D4B-B278-FCB064A74487}"/>
              </a:ext>
            </a:extLst>
          </p:cNvPr>
          <p:cNvSpPr/>
          <p:nvPr/>
        </p:nvSpPr>
        <p:spPr bwMode="auto">
          <a:xfrm rot="-1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8A625503-990E-45D6-A540-18B1B5CF23DE}"/>
              </a:ext>
            </a:extLst>
          </p:cNvPr>
          <p:cNvSpPr/>
          <p:nvPr/>
        </p:nvSpPr>
        <p:spPr bwMode="auto">
          <a:xfrm rot="-1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id="{93729D02-28C0-4CD6-AD63-6D7D044B363F}"/>
              </a:ext>
            </a:extLst>
          </p:cNvPr>
          <p:cNvSpPr/>
          <p:nvPr/>
        </p:nvSpPr>
        <p:spPr bwMode="auto">
          <a:xfrm rot="-1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20FF869D-055B-4E68-8BFB-80C24A3360EF}"/>
              </a:ext>
            </a:extLst>
          </p:cNvPr>
          <p:cNvSpPr/>
          <p:nvPr/>
        </p:nvSpPr>
        <p:spPr bwMode="auto">
          <a:xfrm rot="-1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B3F1D748-1668-4753-8473-52421E4603C0}"/>
              </a:ext>
            </a:extLst>
          </p:cNvPr>
          <p:cNvSpPr/>
          <p:nvPr/>
        </p:nvSpPr>
        <p:spPr bwMode="auto">
          <a:xfrm rot="-1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id="{5A8363E1-4C7D-4524-BC0C-7989A24F98A4}"/>
              </a:ext>
            </a:extLst>
          </p:cNvPr>
          <p:cNvSpPr/>
          <p:nvPr/>
        </p:nvSpPr>
        <p:spPr bwMode="auto">
          <a:xfrm rot="-1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144A0F05-4A46-4064-AECC-4108A145608C}"/>
              </a:ext>
            </a:extLst>
          </p:cNvPr>
          <p:cNvSpPr/>
          <p:nvPr/>
        </p:nvSpPr>
        <p:spPr bwMode="auto">
          <a:xfrm rot="-1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id="{508D91F7-33F1-4AE3-A331-5109CA3B9CD9}"/>
              </a:ext>
            </a:extLst>
          </p:cNvPr>
          <p:cNvSpPr/>
          <p:nvPr/>
        </p:nvSpPr>
        <p:spPr bwMode="auto">
          <a:xfrm rot="-1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8364D3CE-B54E-4678-8048-97A377C599D9}"/>
              </a:ext>
            </a:extLst>
          </p:cNvPr>
          <p:cNvSpPr/>
          <p:nvPr/>
        </p:nvSpPr>
        <p:spPr bwMode="auto">
          <a:xfrm rot="-1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id="{4D239AC3-EFF1-4094-8E27-FEF04CD6A562}"/>
              </a:ext>
            </a:extLst>
          </p:cNvPr>
          <p:cNvSpPr/>
          <p:nvPr/>
        </p:nvSpPr>
        <p:spPr bwMode="auto">
          <a:xfrm rot="-1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EAC2513C-EE4A-412B-A69A-D9BE1FFB672B}"/>
              </a:ext>
            </a:extLst>
          </p:cNvPr>
          <p:cNvSpPr/>
          <p:nvPr/>
        </p:nvSpPr>
        <p:spPr bwMode="auto">
          <a:xfrm rot="-1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01F481E5-196E-4FFE-B75E-57DF708DB3B3}"/>
              </a:ext>
            </a:extLst>
          </p:cNvPr>
          <p:cNvSpPr/>
          <p:nvPr/>
        </p:nvSpPr>
        <p:spPr bwMode="auto">
          <a:xfrm rot="-1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34EBA9A0-0904-410A-BE3C-1E6DEADE3FAC}"/>
              </a:ext>
            </a:extLst>
          </p:cNvPr>
          <p:cNvSpPr/>
          <p:nvPr/>
        </p:nvSpPr>
        <p:spPr bwMode="auto">
          <a:xfrm rot="-1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A40C095E-DA9C-4703-BB6A-579E45429E3C}"/>
              </a:ext>
            </a:extLst>
          </p:cNvPr>
          <p:cNvSpPr/>
          <p:nvPr/>
        </p:nvSpPr>
        <p:spPr bwMode="auto">
          <a:xfrm rot="-1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277B81BD-1211-4416-A509-8746CA4952AD}"/>
              </a:ext>
            </a:extLst>
          </p:cNvPr>
          <p:cNvSpPr/>
          <p:nvPr/>
        </p:nvSpPr>
        <p:spPr bwMode="auto">
          <a:xfrm rot="-1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45C699F2-0E98-4044-A9C9-89388049F1F4}"/>
              </a:ext>
            </a:extLst>
          </p:cNvPr>
          <p:cNvSpPr/>
          <p:nvPr/>
        </p:nvSpPr>
        <p:spPr bwMode="auto">
          <a:xfrm rot="-1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3D3131CF-5F89-4B16-ADAF-E84AE89175B5}"/>
              </a:ext>
            </a:extLst>
          </p:cNvPr>
          <p:cNvSpPr/>
          <p:nvPr/>
        </p:nvSpPr>
        <p:spPr bwMode="auto">
          <a:xfrm rot="-1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4F08C697-9846-4941-B0D0-C335BE2E32C3}"/>
              </a:ext>
            </a:extLst>
          </p:cNvPr>
          <p:cNvSpPr/>
          <p:nvPr/>
        </p:nvSpPr>
        <p:spPr bwMode="auto">
          <a:xfrm rot="-1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5490D857-7306-41A2-B307-599227937909}"/>
              </a:ext>
            </a:extLst>
          </p:cNvPr>
          <p:cNvSpPr/>
          <p:nvPr/>
        </p:nvSpPr>
        <p:spPr bwMode="auto">
          <a:xfrm rot="-1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846F33FE-5212-4D35-8AD4-9066749B0EAE}"/>
              </a:ext>
            </a:extLst>
          </p:cNvPr>
          <p:cNvSpPr/>
          <p:nvPr/>
        </p:nvSpPr>
        <p:spPr bwMode="auto">
          <a:xfrm rot="-1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EDB9ED0B-C42B-4E7F-BE80-317111334ED5}"/>
              </a:ext>
            </a:extLst>
          </p:cNvPr>
          <p:cNvSpPr/>
          <p:nvPr/>
        </p:nvSpPr>
        <p:spPr bwMode="auto">
          <a:xfrm rot="-1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7C467FE4-3BE6-4916-BF57-FAD35E021FFE}"/>
              </a:ext>
            </a:extLst>
          </p:cNvPr>
          <p:cNvSpPr/>
          <p:nvPr/>
        </p:nvSpPr>
        <p:spPr bwMode="auto">
          <a:xfrm rot="-1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A01121B0-D043-468F-9395-17002D3CD000}"/>
              </a:ext>
            </a:extLst>
          </p:cNvPr>
          <p:cNvSpPr/>
          <p:nvPr/>
        </p:nvSpPr>
        <p:spPr bwMode="auto">
          <a:xfrm rot="-1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2395653B-8B00-4B61-A6A7-CDB0DA1C2497}"/>
              </a:ext>
            </a:extLst>
          </p:cNvPr>
          <p:cNvSpPr/>
          <p:nvPr/>
        </p:nvSpPr>
        <p:spPr bwMode="auto">
          <a:xfrm rot="-1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C94F5968-10DD-45F1-9427-8B830D3ABB1F}"/>
              </a:ext>
            </a:extLst>
          </p:cNvPr>
          <p:cNvSpPr/>
          <p:nvPr/>
        </p:nvSpPr>
        <p:spPr bwMode="auto">
          <a:xfrm rot="-1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EFE6186C-11A3-435A-9B4E-41B2FA7E764D}"/>
              </a:ext>
            </a:extLst>
          </p:cNvPr>
          <p:cNvSpPr/>
          <p:nvPr/>
        </p:nvSpPr>
        <p:spPr bwMode="auto">
          <a:xfrm rot="-1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9AEE0E6B-3585-4618-9E55-4C4DA795CE54}"/>
              </a:ext>
            </a:extLst>
          </p:cNvPr>
          <p:cNvSpPr/>
          <p:nvPr/>
        </p:nvSpPr>
        <p:spPr bwMode="auto">
          <a:xfrm rot="-1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008FCB2D-E4A0-4ADF-91A7-4C560D095BB1}"/>
              </a:ext>
            </a:extLst>
          </p:cNvPr>
          <p:cNvSpPr/>
          <p:nvPr/>
        </p:nvSpPr>
        <p:spPr bwMode="auto">
          <a:xfrm rot="-1800000">
            <a:off x="2791477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C5641069-1F9F-45D3-92AB-5B684D5E89BC}"/>
              </a:ext>
            </a:extLst>
          </p:cNvPr>
          <p:cNvSpPr/>
          <p:nvPr/>
        </p:nvSpPr>
        <p:spPr bwMode="auto">
          <a:xfrm rot="-1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F0A31CBD-18BA-41DB-AE5A-6599FA1B1BB7}"/>
              </a:ext>
            </a:extLst>
          </p:cNvPr>
          <p:cNvSpPr/>
          <p:nvPr/>
        </p:nvSpPr>
        <p:spPr bwMode="auto">
          <a:xfrm rot="-1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37627198-16E3-465E-85B4-55207024DDC5}"/>
              </a:ext>
            </a:extLst>
          </p:cNvPr>
          <p:cNvSpPr/>
          <p:nvPr/>
        </p:nvSpPr>
        <p:spPr bwMode="auto">
          <a:xfrm rot="-1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AED48211-018E-4BF9-BA4B-0FCADBCE5830}"/>
              </a:ext>
            </a:extLst>
          </p:cNvPr>
          <p:cNvSpPr/>
          <p:nvPr/>
        </p:nvSpPr>
        <p:spPr bwMode="auto">
          <a:xfrm rot="-1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5E1B270B-49E8-4A87-B214-3B8B7694779B}"/>
              </a:ext>
            </a:extLst>
          </p:cNvPr>
          <p:cNvSpPr/>
          <p:nvPr/>
        </p:nvSpPr>
        <p:spPr bwMode="auto">
          <a:xfrm rot="-1800000">
            <a:off x="2793437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47211200-1840-4F6A-A780-E1D6EC774374}"/>
              </a:ext>
            </a:extLst>
          </p:cNvPr>
          <p:cNvSpPr/>
          <p:nvPr/>
        </p:nvSpPr>
        <p:spPr bwMode="auto">
          <a:xfrm rot="-1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7ACCA138-62E6-48F3-8933-D30817C79B43}"/>
              </a:ext>
            </a:extLst>
          </p:cNvPr>
          <p:cNvSpPr/>
          <p:nvPr/>
        </p:nvSpPr>
        <p:spPr bwMode="auto">
          <a:xfrm rot="-1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6C82DFFC-1343-4B20-AB25-DF0EE6F6677E}"/>
              </a:ext>
            </a:extLst>
          </p:cNvPr>
          <p:cNvSpPr/>
          <p:nvPr/>
        </p:nvSpPr>
        <p:spPr bwMode="auto">
          <a:xfrm rot="-1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8E7AFE09-6A38-4695-96F4-DA2CF9EF35D5}"/>
              </a:ext>
            </a:extLst>
          </p:cNvPr>
          <p:cNvSpPr/>
          <p:nvPr/>
        </p:nvSpPr>
        <p:spPr bwMode="auto">
          <a:xfrm rot="-1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D678A61A-9495-4764-AE9F-49091F005C4B}"/>
              </a:ext>
            </a:extLst>
          </p:cNvPr>
          <p:cNvSpPr/>
          <p:nvPr/>
        </p:nvSpPr>
        <p:spPr bwMode="auto">
          <a:xfrm rot="-1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8855365F-85D3-4F14-9B64-5BDF495252DB}"/>
              </a:ext>
            </a:extLst>
          </p:cNvPr>
          <p:cNvSpPr/>
          <p:nvPr/>
        </p:nvSpPr>
        <p:spPr bwMode="auto">
          <a:xfrm rot="-1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3366DDF9-9191-45CB-9F5A-453283A5A206}"/>
              </a:ext>
            </a:extLst>
          </p:cNvPr>
          <p:cNvSpPr/>
          <p:nvPr/>
        </p:nvSpPr>
        <p:spPr bwMode="auto">
          <a:xfrm rot="-1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EEE0A632-ED67-4A2F-B332-4D91F13A1ACD}"/>
              </a:ext>
            </a:extLst>
          </p:cNvPr>
          <p:cNvSpPr/>
          <p:nvPr/>
        </p:nvSpPr>
        <p:spPr bwMode="auto">
          <a:xfrm rot="-1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DB7E2805-FF30-4FFE-A844-E3ABF4247CEF}"/>
              </a:ext>
            </a:extLst>
          </p:cNvPr>
          <p:cNvSpPr/>
          <p:nvPr/>
        </p:nvSpPr>
        <p:spPr bwMode="auto">
          <a:xfrm rot="-1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2" name="Freeform 23">
            <a:extLst>
              <a:ext uri="{FF2B5EF4-FFF2-40B4-BE49-F238E27FC236}">
                <a16:creationId xmlns:a16="http://schemas.microsoft.com/office/drawing/2014/main" id="{3C3516B4-F6D6-41EF-B793-39A16DE14907}"/>
              </a:ext>
            </a:extLst>
          </p:cNvPr>
          <p:cNvSpPr/>
          <p:nvPr/>
        </p:nvSpPr>
        <p:spPr bwMode="auto">
          <a:xfrm rot="-1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3" name="Freeform 23">
            <a:extLst>
              <a:ext uri="{FF2B5EF4-FFF2-40B4-BE49-F238E27FC236}">
                <a16:creationId xmlns:a16="http://schemas.microsoft.com/office/drawing/2014/main" id="{B854E1EB-63D1-490C-841E-E8A524CA259D}"/>
              </a:ext>
            </a:extLst>
          </p:cNvPr>
          <p:cNvSpPr/>
          <p:nvPr/>
        </p:nvSpPr>
        <p:spPr bwMode="auto">
          <a:xfrm rot="-1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4" name="Freeform 23">
            <a:extLst>
              <a:ext uri="{FF2B5EF4-FFF2-40B4-BE49-F238E27FC236}">
                <a16:creationId xmlns:a16="http://schemas.microsoft.com/office/drawing/2014/main" id="{F1033E38-5D6B-4D41-AC52-773EA608A6AB}"/>
              </a:ext>
            </a:extLst>
          </p:cNvPr>
          <p:cNvSpPr/>
          <p:nvPr/>
        </p:nvSpPr>
        <p:spPr bwMode="auto">
          <a:xfrm rot="-1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5" name="Freeform 23">
            <a:extLst>
              <a:ext uri="{FF2B5EF4-FFF2-40B4-BE49-F238E27FC236}">
                <a16:creationId xmlns:a16="http://schemas.microsoft.com/office/drawing/2014/main" id="{AAB202C8-5EF7-4D3C-B2F4-99DC0E7F1FB9}"/>
              </a:ext>
            </a:extLst>
          </p:cNvPr>
          <p:cNvSpPr/>
          <p:nvPr/>
        </p:nvSpPr>
        <p:spPr bwMode="auto">
          <a:xfrm rot="-1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" name="TextBox 2"/>
          <p:cNvSpPr txBox="1"/>
          <p:nvPr/>
        </p:nvSpPr>
        <p:spPr>
          <a:xfrm>
            <a:off x="2423592" y="5687670"/>
            <a:ext cx="237626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演示：连通器</a:t>
            </a:r>
          </a:p>
        </p:txBody>
      </p:sp>
      <p:sp>
        <p:nvSpPr>
          <p:cNvPr id="4" name="TextBox 3"/>
          <p:cNvSpPr txBox="1">
            <a:spLocks noChangeArrowheads="1"/>
          </p:cNvSpPr>
          <p:nvPr/>
        </p:nvSpPr>
        <p:spPr bwMode="auto">
          <a:xfrm>
            <a:off x="7343628" y="1656019"/>
            <a:ext cx="4513012" cy="2520762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</a:ln>
          <a:effectLst>
            <a:outerShdw dist="20000" dir="5400000" algn="ctr" rotWithShape="0">
              <a:srgbClr val="000000">
                <a:alpha val="37000"/>
              </a:srgbClr>
            </a:outerShdw>
          </a:effectLst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  <a:defRPr/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结论：</a:t>
            </a:r>
            <a:endParaRPr lang="en-US" altLang="zh-CN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30000"/>
              </a:lnSpc>
              <a:defRPr/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连通器里装</a:t>
            </a: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同种液体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，当液体</a:t>
            </a: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不流动时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，连通器各部分中的液面总是相平的。</a:t>
            </a:r>
            <a:endParaRPr lang="zh-CN" altLang="en-US" sz="280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5" name="Picture" descr="Picture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8019"/>
          <a:stretch>
            <a:fillRect/>
          </a:stretch>
        </p:blipFill>
        <p:spPr bwMode="auto">
          <a:xfrm>
            <a:off x="335360" y="1045165"/>
            <a:ext cx="6768752" cy="46561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图片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5735" y="1268760"/>
            <a:ext cx="6308001" cy="3641204"/>
          </a:xfrm>
          <a:prstGeom prst="rect">
            <a:avLst/>
          </a:prstGeom>
        </p:spPr>
      </p:pic>
      <p:pic>
        <p:nvPicPr>
          <p:cNvPr id="7" name="图片 6">
            <a:hlinkClick r:id="rId4" action="ppaction://hlinkfile"/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143672" y="2780928"/>
            <a:ext cx="951058" cy="951058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9416" y="1624411"/>
            <a:ext cx="4318262" cy="4311659"/>
          </a:xfrm>
          <a:prstGeom prst="rect">
            <a:avLst/>
          </a:prstGeom>
        </p:spPr>
      </p:pic>
      <p:sp>
        <p:nvSpPr>
          <p:cNvPr id="37895" name="Text Box 7"/>
          <p:cNvSpPr txBox="1">
            <a:spLocks noChangeArrowheads="1"/>
          </p:cNvSpPr>
          <p:nvPr/>
        </p:nvSpPr>
        <p:spPr bwMode="auto">
          <a:xfrm>
            <a:off x="983433" y="961857"/>
            <a:ext cx="9577064" cy="7386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>
              <a:lnSpc>
                <a:spcPct val="150000"/>
              </a:lnSpc>
              <a:buFont typeface="Arial" panose="020B0604020202020204" pitchFamily="34" charset="0"/>
              <a:buNone/>
              <a:defRPr/>
            </a:pPr>
            <a:r>
              <a:rPr lang="zh-CN" altLang="en-US" sz="2800" b="1" noProof="1">
                <a:solidFill>
                  <a:srgbClr val="000000"/>
                </a:solidFill>
                <a:effectLst>
                  <a:outerShdw blurRad="38100" dist="38100" dir="2700000">
                    <a:srgbClr val="FFFFFF"/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假设容器底部有一竖直膜片，分析图中</a:t>
            </a:r>
            <a:r>
              <a:rPr lang="en-US" altLang="zh-CN" sz="2800" b="1" i="1" noProof="1">
                <a:solidFill>
                  <a:srgbClr val="000000"/>
                </a:solidFill>
                <a:effectLst>
                  <a:outerShdw blurRad="38100" dist="38100" dir="2700000">
                    <a:srgbClr val="FFFFFF"/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</a:t>
            </a:r>
            <a:r>
              <a:rPr lang="en-US" altLang="zh-CN" sz="2800" b="1" baseline="-25000" noProof="1">
                <a:solidFill>
                  <a:srgbClr val="000000"/>
                </a:solidFill>
                <a:effectLst>
                  <a:outerShdw blurRad="38100" dist="38100" dir="2700000">
                    <a:srgbClr val="FFFFFF"/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r>
            <a:r>
              <a:rPr lang="zh-CN" altLang="en-US" sz="2800" b="1" noProof="1">
                <a:solidFill>
                  <a:srgbClr val="000000"/>
                </a:solidFill>
                <a:effectLst>
                  <a:outerShdw blurRad="38100" dist="38100" dir="2700000">
                    <a:srgbClr val="FFFFFF"/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与</a:t>
            </a:r>
            <a:r>
              <a:rPr lang="en-US" altLang="zh-CN" sz="2800" b="1" i="1" noProof="1">
                <a:solidFill>
                  <a:srgbClr val="000000"/>
                </a:solidFill>
                <a:effectLst>
                  <a:outerShdw blurRad="38100" dist="38100" dir="2700000">
                    <a:srgbClr val="FFFFFF"/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</a:t>
            </a:r>
            <a:r>
              <a:rPr lang="en-US" altLang="zh-CN" sz="2800" b="1" baseline="-25000" noProof="1">
                <a:solidFill>
                  <a:srgbClr val="000000"/>
                </a:solidFill>
                <a:effectLst>
                  <a:outerShdw blurRad="38100" dist="38100" dir="2700000">
                    <a:srgbClr val="FFFFFF"/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  <a:r>
              <a:rPr lang="zh-CN" altLang="en-US" sz="2800" b="1" noProof="1">
                <a:solidFill>
                  <a:srgbClr val="000000"/>
                </a:solidFill>
                <a:effectLst>
                  <a:outerShdw blurRad="38100" dist="38100" dir="2700000">
                    <a:srgbClr val="FFFFFF"/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的大小。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4949092" y="1932238"/>
            <a:ext cx="6922465" cy="56560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>
              <a:lnSpc>
                <a:spcPct val="120000"/>
              </a:lnSpc>
              <a:buFont typeface="Arial" panose="020B0604020202020204" pitchFamily="34" charset="0"/>
              <a:buNone/>
              <a:defRPr/>
            </a:pPr>
            <a:r>
              <a:rPr lang="zh-CN" altLang="en-US" sz="2800" noProof="1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如果</a:t>
            </a:r>
            <a:r>
              <a:rPr lang="en-US" altLang="zh-CN" sz="2800" i="1" noProof="1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</a:t>
            </a:r>
            <a:r>
              <a:rPr lang="en-US" altLang="zh-CN" sz="2800" baseline="-25000" noProof="1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r>
            <a:r>
              <a:rPr lang="zh-CN" altLang="en-US" sz="2800" noProof="1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、</a:t>
            </a:r>
            <a:r>
              <a:rPr lang="en-US" altLang="zh-CN" sz="2800" i="1" noProof="1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</a:t>
            </a:r>
            <a:r>
              <a:rPr lang="en-US" altLang="zh-CN" sz="2800" baseline="-25000" noProof="1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  <a:r>
              <a:rPr lang="zh-CN" altLang="en-US" sz="2800" noProof="1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大小不相等，会发生什么现象？</a:t>
            </a:r>
          </a:p>
        </p:txBody>
      </p:sp>
      <p:sp>
        <p:nvSpPr>
          <p:cNvPr id="31748" name="矩形标注 4"/>
          <p:cNvSpPr/>
          <p:nvPr/>
        </p:nvSpPr>
        <p:spPr>
          <a:xfrm>
            <a:off x="6161553" y="3583478"/>
            <a:ext cx="5399617" cy="1497013"/>
          </a:xfrm>
          <a:prstGeom prst="rect">
            <a:avLst/>
          </a:prstGeom>
          <a:noFill/>
          <a:ln w="25400" cap="flat" cmpd="sng">
            <a:solidFill>
              <a:schemeClr val="accent1">
                <a:lumMod val="60000"/>
                <a:lumOff val="40000"/>
              </a:schemeClr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>
              <a:lnSpc>
                <a:spcPct val="150000"/>
              </a:lnSpc>
              <a:buFont typeface="Arial" panose="020B0604020202020204" pitchFamily="34" charset="0"/>
              <a:buNone/>
              <a:defRPr/>
            </a:pPr>
            <a:r>
              <a:rPr lang="zh-CN" altLang="en-US" sz="2800" noProof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右侧液面下降，最后当液体静止时，两侧液面相平。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78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317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895" grpId="0" bldLvl="0" animBg="1"/>
      <p:bldP spid="4" grpId="0" bldLvl="0" animBg="1"/>
      <p:bldP spid="31748" grpId="0" bldLvl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23">
            <a:extLst>
              <a:ext uri="{FF2B5EF4-FFF2-40B4-BE49-F238E27FC236}">
                <a16:creationId xmlns:a16="http://schemas.microsoft.com/office/drawing/2014/main" id="{77702283-9652-4B2A-A1E0-C905A60D43B8}"/>
              </a:ext>
            </a:extLst>
          </p:cNvPr>
          <p:cNvSpPr/>
          <p:nvPr/>
        </p:nvSpPr>
        <p:spPr bwMode="auto">
          <a:xfrm rot="-1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" name="Freeform 23">
            <a:extLst>
              <a:ext uri="{FF2B5EF4-FFF2-40B4-BE49-F238E27FC236}">
                <a16:creationId xmlns:a16="http://schemas.microsoft.com/office/drawing/2014/main" id="{E1C5A736-D6C6-4EF9-AB54-75DE9DFABAC6}"/>
              </a:ext>
            </a:extLst>
          </p:cNvPr>
          <p:cNvSpPr/>
          <p:nvPr/>
        </p:nvSpPr>
        <p:spPr bwMode="auto">
          <a:xfrm rot="-1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2" name="Freeform 23">
            <a:extLst>
              <a:ext uri="{FF2B5EF4-FFF2-40B4-BE49-F238E27FC236}">
                <a16:creationId xmlns:a16="http://schemas.microsoft.com/office/drawing/2014/main" id="{9FE6701E-66CE-4C11-AFBD-61CE0C1915F2}"/>
              </a:ext>
            </a:extLst>
          </p:cNvPr>
          <p:cNvSpPr/>
          <p:nvPr/>
        </p:nvSpPr>
        <p:spPr bwMode="auto">
          <a:xfrm rot="-1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" name="Freeform 23">
            <a:extLst>
              <a:ext uri="{FF2B5EF4-FFF2-40B4-BE49-F238E27FC236}">
                <a16:creationId xmlns:a16="http://schemas.microsoft.com/office/drawing/2014/main" id="{CA3815C8-E07F-4026-A881-F8718379C8BF}"/>
              </a:ext>
            </a:extLst>
          </p:cNvPr>
          <p:cNvSpPr/>
          <p:nvPr/>
        </p:nvSpPr>
        <p:spPr bwMode="auto">
          <a:xfrm rot="-1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4" name="Freeform 23">
            <a:extLst>
              <a:ext uri="{FF2B5EF4-FFF2-40B4-BE49-F238E27FC236}">
                <a16:creationId xmlns:a16="http://schemas.microsoft.com/office/drawing/2014/main" id="{2B22C93C-1E95-4FB4-95EF-3D35942D0264}"/>
              </a:ext>
            </a:extLst>
          </p:cNvPr>
          <p:cNvSpPr/>
          <p:nvPr/>
        </p:nvSpPr>
        <p:spPr bwMode="auto">
          <a:xfrm rot="-1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5" name="Freeform 23">
            <a:extLst>
              <a:ext uri="{FF2B5EF4-FFF2-40B4-BE49-F238E27FC236}">
                <a16:creationId xmlns:a16="http://schemas.microsoft.com/office/drawing/2014/main" id="{96FDE0A9-C42B-4C5B-AAB3-6DC4C7A40A8B}"/>
              </a:ext>
            </a:extLst>
          </p:cNvPr>
          <p:cNvSpPr/>
          <p:nvPr/>
        </p:nvSpPr>
        <p:spPr bwMode="auto">
          <a:xfrm rot="-1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6" name="Freeform 23">
            <a:extLst>
              <a:ext uri="{FF2B5EF4-FFF2-40B4-BE49-F238E27FC236}">
                <a16:creationId xmlns:a16="http://schemas.microsoft.com/office/drawing/2014/main" id="{A7F53728-4BB7-4B32-BABF-2C9D22FD5BDE}"/>
              </a:ext>
            </a:extLst>
          </p:cNvPr>
          <p:cNvSpPr/>
          <p:nvPr/>
        </p:nvSpPr>
        <p:spPr bwMode="auto">
          <a:xfrm rot="-1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7" name="Freeform 23">
            <a:extLst>
              <a:ext uri="{FF2B5EF4-FFF2-40B4-BE49-F238E27FC236}">
                <a16:creationId xmlns:a16="http://schemas.microsoft.com/office/drawing/2014/main" id="{93146885-1C7C-426C-9FFD-45CA9549CBB9}"/>
              </a:ext>
            </a:extLst>
          </p:cNvPr>
          <p:cNvSpPr/>
          <p:nvPr/>
        </p:nvSpPr>
        <p:spPr bwMode="auto">
          <a:xfrm rot="-1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8" name="Freeform 23">
            <a:extLst>
              <a:ext uri="{FF2B5EF4-FFF2-40B4-BE49-F238E27FC236}">
                <a16:creationId xmlns:a16="http://schemas.microsoft.com/office/drawing/2014/main" id="{009F4BEC-9547-4059-BB6C-58433FA5A699}"/>
              </a:ext>
            </a:extLst>
          </p:cNvPr>
          <p:cNvSpPr/>
          <p:nvPr/>
        </p:nvSpPr>
        <p:spPr bwMode="auto">
          <a:xfrm rot="-1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9" name="Freeform 23">
            <a:extLst>
              <a:ext uri="{FF2B5EF4-FFF2-40B4-BE49-F238E27FC236}">
                <a16:creationId xmlns:a16="http://schemas.microsoft.com/office/drawing/2014/main" id="{C07B9F73-1EDE-406A-9AA2-CFB626D9B0C5}"/>
              </a:ext>
            </a:extLst>
          </p:cNvPr>
          <p:cNvSpPr/>
          <p:nvPr/>
        </p:nvSpPr>
        <p:spPr bwMode="auto">
          <a:xfrm rot="-1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0" name="Freeform 23">
            <a:extLst>
              <a:ext uri="{FF2B5EF4-FFF2-40B4-BE49-F238E27FC236}">
                <a16:creationId xmlns:a16="http://schemas.microsoft.com/office/drawing/2014/main" id="{74168724-536B-4AD5-8EE2-563CB31AF0D5}"/>
              </a:ext>
            </a:extLst>
          </p:cNvPr>
          <p:cNvSpPr/>
          <p:nvPr/>
        </p:nvSpPr>
        <p:spPr bwMode="auto">
          <a:xfrm rot="-1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925CC7CD-5D14-46D2-8270-145D19D29A9D}"/>
              </a:ext>
            </a:extLst>
          </p:cNvPr>
          <p:cNvSpPr/>
          <p:nvPr/>
        </p:nvSpPr>
        <p:spPr bwMode="auto">
          <a:xfrm rot="-1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id="{88612FCC-48FD-4C8B-B48B-36FEEC6373A4}"/>
              </a:ext>
            </a:extLst>
          </p:cNvPr>
          <p:cNvSpPr/>
          <p:nvPr/>
        </p:nvSpPr>
        <p:spPr bwMode="auto">
          <a:xfrm rot="-1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235D62BB-9EFE-43DD-9445-341AFC85D216}"/>
              </a:ext>
            </a:extLst>
          </p:cNvPr>
          <p:cNvSpPr/>
          <p:nvPr/>
        </p:nvSpPr>
        <p:spPr bwMode="auto">
          <a:xfrm rot="-1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4FC53260-6C81-41DB-A2BF-629119765BC6}"/>
              </a:ext>
            </a:extLst>
          </p:cNvPr>
          <p:cNvSpPr/>
          <p:nvPr/>
        </p:nvSpPr>
        <p:spPr bwMode="auto">
          <a:xfrm rot="-1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id="{E61FE204-6D82-4508-BBCB-2ABE00888F7B}"/>
              </a:ext>
            </a:extLst>
          </p:cNvPr>
          <p:cNvSpPr/>
          <p:nvPr/>
        </p:nvSpPr>
        <p:spPr bwMode="auto">
          <a:xfrm rot="-1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74C47B3A-2477-44CF-8B29-2632D6757EE1}"/>
              </a:ext>
            </a:extLst>
          </p:cNvPr>
          <p:cNvSpPr/>
          <p:nvPr/>
        </p:nvSpPr>
        <p:spPr bwMode="auto">
          <a:xfrm rot="-1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id="{F598DF09-CB78-4CFC-AFEF-AE91D549BF69}"/>
              </a:ext>
            </a:extLst>
          </p:cNvPr>
          <p:cNvSpPr/>
          <p:nvPr/>
        </p:nvSpPr>
        <p:spPr bwMode="auto">
          <a:xfrm rot="-1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C865979D-433D-42A3-95A8-E4ED9F5E0C98}"/>
              </a:ext>
            </a:extLst>
          </p:cNvPr>
          <p:cNvSpPr/>
          <p:nvPr/>
        </p:nvSpPr>
        <p:spPr bwMode="auto">
          <a:xfrm rot="-1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id="{035FE4D6-A086-4B36-AA1F-72F04CD1288B}"/>
              </a:ext>
            </a:extLst>
          </p:cNvPr>
          <p:cNvSpPr/>
          <p:nvPr/>
        </p:nvSpPr>
        <p:spPr bwMode="auto">
          <a:xfrm rot="-1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C08C84F3-DEC1-43FE-A896-836AC00197F2}"/>
              </a:ext>
            </a:extLst>
          </p:cNvPr>
          <p:cNvSpPr/>
          <p:nvPr/>
        </p:nvSpPr>
        <p:spPr bwMode="auto">
          <a:xfrm rot="-1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CA4D778E-E7EB-4D89-BB42-B3FC6133A487}"/>
              </a:ext>
            </a:extLst>
          </p:cNvPr>
          <p:cNvSpPr/>
          <p:nvPr/>
        </p:nvSpPr>
        <p:spPr bwMode="auto">
          <a:xfrm rot="-1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7D9CC11B-28A5-4BDE-874C-AEAEFDCBD7EA}"/>
              </a:ext>
            </a:extLst>
          </p:cNvPr>
          <p:cNvSpPr/>
          <p:nvPr/>
        </p:nvSpPr>
        <p:spPr bwMode="auto">
          <a:xfrm rot="-1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02ADBBCA-27D1-4A3D-B0CC-0B0ADD38FDD2}"/>
              </a:ext>
            </a:extLst>
          </p:cNvPr>
          <p:cNvSpPr/>
          <p:nvPr/>
        </p:nvSpPr>
        <p:spPr bwMode="auto">
          <a:xfrm rot="-1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8BE13C78-0B69-4C96-A58A-5D4BE28203C3}"/>
              </a:ext>
            </a:extLst>
          </p:cNvPr>
          <p:cNvSpPr/>
          <p:nvPr/>
        </p:nvSpPr>
        <p:spPr bwMode="auto">
          <a:xfrm rot="-1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66239DE1-79A0-4DDD-BFC3-F8B791256F20}"/>
              </a:ext>
            </a:extLst>
          </p:cNvPr>
          <p:cNvSpPr/>
          <p:nvPr/>
        </p:nvSpPr>
        <p:spPr bwMode="auto">
          <a:xfrm rot="-1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8BD2A723-C137-4740-AB42-C329AF27555C}"/>
              </a:ext>
            </a:extLst>
          </p:cNvPr>
          <p:cNvSpPr/>
          <p:nvPr/>
        </p:nvSpPr>
        <p:spPr bwMode="auto">
          <a:xfrm rot="-1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75432CD1-DA85-4980-AAC1-18F99449139E}"/>
              </a:ext>
            </a:extLst>
          </p:cNvPr>
          <p:cNvSpPr/>
          <p:nvPr/>
        </p:nvSpPr>
        <p:spPr bwMode="auto">
          <a:xfrm rot="-1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AF9DB86B-B594-45C0-997C-E64C9C51EE6A}"/>
              </a:ext>
            </a:extLst>
          </p:cNvPr>
          <p:cNvSpPr/>
          <p:nvPr/>
        </p:nvSpPr>
        <p:spPr bwMode="auto">
          <a:xfrm rot="-1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0126B7BA-20BC-4FA8-81AC-10389C34F8B8}"/>
              </a:ext>
            </a:extLst>
          </p:cNvPr>
          <p:cNvSpPr/>
          <p:nvPr/>
        </p:nvSpPr>
        <p:spPr bwMode="auto">
          <a:xfrm rot="-1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F2B45DC1-F582-46FF-BE16-7AA362E9E869}"/>
              </a:ext>
            </a:extLst>
          </p:cNvPr>
          <p:cNvSpPr/>
          <p:nvPr/>
        </p:nvSpPr>
        <p:spPr bwMode="auto">
          <a:xfrm rot="-1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87B30819-9AF7-49F2-964E-02BC96EC4AE6}"/>
              </a:ext>
            </a:extLst>
          </p:cNvPr>
          <p:cNvSpPr/>
          <p:nvPr/>
        </p:nvSpPr>
        <p:spPr bwMode="auto">
          <a:xfrm rot="-1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E0390707-08CF-4A50-89F4-148547E97A3F}"/>
              </a:ext>
            </a:extLst>
          </p:cNvPr>
          <p:cNvSpPr/>
          <p:nvPr/>
        </p:nvSpPr>
        <p:spPr bwMode="auto">
          <a:xfrm rot="-1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2623C908-F82E-4015-A1E0-6096F0E6E6FA}"/>
              </a:ext>
            </a:extLst>
          </p:cNvPr>
          <p:cNvSpPr/>
          <p:nvPr/>
        </p:nvSpPr>
        <p:spPr bwMode="auto">
          <a:xfrm rot="-1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BBA462D1-B812-4CB2-BD9C-0C2D2A384E7F}"/>
              </a:ext>
            </a:extLst>
          </p:cNvPr>
          <p:cNvSpPr/>
          <p:nvPr/>
        </p:nvSpPr>
        <p:spPr bwMode="auto">
          <a:xfrm rot="-1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04F5D153-B39D-4B26-A81D-7775495DBC72}"/>
              </a:ext>
            </a:extLst>
          </p:cNvPr>
          <p:cNvSpPr/>
          <p:nvPr/>
        </p:nvSpPr>
        <p:spPr bwMode="auto">
          <a:xfrm rot="-1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5A5C27F8-5058-4790-BCAB-50370745F054}"/>
              </a:ext>
            </a:extLst>
          </p:cNvPr>
          <p:cNvSpPr/>
          <p:nvPr/>
        </p:nvSpPr>
        <p:spPr bwMode="auto">
          <a:xfrm rot="-1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D0793FEF-0D6A-48AA-8C8D-1F6B9EEBECF4}"/>
              </a:ext>
            </a:extLst>
          </p:cNvPr>
          <p:cNvSpPr/>
          <p:nvPr/>
        </p:nvSpPr>
        <p:spPr bwMode="auto">
          <a:xfrm rot="-1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6E96C0D8-552F-4661-99C3-5B070D639B44}"/>
              </a:ext>
            </a:extLst>
          </p:cNvPr>
          <p:cNvSpPr/>
          <p:nvPr/>
        </p:nvSpPr>
        <p:spPr bwMode="auto">
          <a:xfrm rot="-1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F724D65C-6734-430E-B5EA-1912BB40932B}"/>
              </a:ext>
            </a:extLst>
          </p:cNvPr>
          <p:cNvSpPr/>
          <p:nvPr/>
        </p:nvSpPr>
        <p:spPr bwMode="auto">
          <a:xfrm rot="-1800000">
            <a:off x="2791477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FA8D1213-2287-4B80-964D-648B3D5C80CD}"/>
              </a:ext>
            </a:extLst>
          </p:cNvPr>
          <p:cNvSpPr/>
          <p:nvPr/>
        </p:nvSpPr>
        <p:spPr bwMode="auto">
          <a:xfrm rot="-1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B758B7D8-FCF1-4D0A-B65D-5884962A836E}"/>
              </a:ext>
            </a:extLst>
          </p:cNvPr>
          <p:cNvSpPr/>
          <p:nvPr/>
        </p:nvSpPr>
        <p:spPr bwMode="auto">
          <a:xfrm rot="-1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9DAE2493-34C1-485F-83EC-D3EEB003821C}"/>
              </a:ext>
            </a:extLst>
          </p:cNvPr>
          <p:cNvSpPr/>
          <p:nvPr/>
        </p:nvSpPr>
        <p:spPr bwMode="auto">
          <a:xfrm rot="-1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71CCB743-9704-47D3-98DC-501505E605B4}"/>
              </a:ext>
            </a:extLst>
          </p:cNvPr>
          <p:cNvSpPr/>
          <p:nvPr/>
        </p:nvSpPr>
        <p:spPr bwMode="auto">
          <a:xfrm rot="-1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D9EBEE14-DBD4-48F1-A0DA-0FFBB18CBA88}"/>
              </a:ext>
            </a:extLst>
          </p:cNvPr>
          <p:cNvSpPr/>
          <p:nvPr/>
        </p:nvSpPr>
        <p:spPr bwMode="auto">
          <a:xfrm rot="-1800000">
            <a:off x="2793437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60181F03-48A1-47EC-84CD-BB60E8497F57}"/>
              </a:ext>
            </a:extLst>
          </p:cNvPr>
          <p:cNvSpPr/>
          <p:nvPr/>
        </p:nvSpPr>
        <p:spPr bwMode="auto">
          <a:xfrm rot="-1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C9E0FBC1-A6A7-4523-B05D-0195974D5143}"/>
              </a:ext>
            </a:extLst>
          </p:cNvPr>
          <p:cNvSpPr/>
          <p:nvPr/>
        </p:nvSpPr>
        <p:spPr bwMode="auto">
          <a:xfrm rot="-1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2FD70FCB-E10F-4D06-93A8-52C964CA5979}"/>
              </a:ext>
            </a:extLst>
          </p:cNvPr>
          <p:cNvSpPr/>
          <p:nvPr/>
        </p:nvSpPr>
        <p:spPr bwMode="auto">
          <a:xfrm rot="-1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7D91DCDF-376F-4E98-BA83-00450AE6A8FB}"/>
              </a:ext>
            </a:extLst>
          </p:cNvPr>
          <p:cNvSpPr/>
          <p:nvPr/>
        </p:nvSpPr>
        <p:spPr bwMode="auto">
          <a:xfrm rot="-1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A1FA44BC-CE29-4841-84C6-F0E66847AC96}"/>
              </a:ext>
            </a:extLst>
          </p:cNvPr>
          <p:cNvSpPr/>
          <p:nvPr/>
        </p:nvSpPr>
        <p:spPr bwMode="auto">
          <a:xfrm rot="-1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30BB440F-427B-4B99-BBA8-EF9A60EADA6F}"/>
              </a:ext>
            </a:extLst>
          </p:cNvPr>
          <p:cNvSpPr/>
          <p:nvPr/>
        </p:nvSpPr>
        <p:spPr bwMode="auto">
          <a:xfrm rot="-1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E115DE48-4795-4590-9A47-3FDA360466EA}"/>
              </a:ext>
            </a:extLst>
          </p:cNvPr>
          <p:cNvSpPr/>
          <p:nvPr/>
        </p:nvSpPr>
        <p:spPr bwMode="auto">
          <a:xfrm rot="-1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2" name="Freeform 23">
            <a:extLst>
              <a:ext uri="{FF2B5EF4-FFF2-40B4-BE49-F238E27FC236}">
                <a16:creationId xmlns:a16="http://schemas.microsoft.com/office/drawing/2014/main" id="{C60534C7-41AE-4A28-98B1-842AF4ECE2A2}"/>
              </a:ext>
            </a:extLst>
          </p:cNvPr>
          <p:cNvSpPr/>
          <p:nvPr/>
        </p:nvSpPr>
        <p:spPr bwMode="auto">
          <a:xfrm rot="-1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3" name="Freeform 23">
            <a:extLst>
              <a:ext uri="{FF2B5EF4-FFF2-40B4-BE49-F238E27FC236}">
                <a16:creationId xmlns:a16="http://schemas.microsoft.com/office/drawing/2014/main" id="{B25742A2-D6E1-4085-A897-2705D712D967}"/>
              </a:ext>
            </a:extLst>
          </p:cNvPr>
          <p:cNvSpPr/>
          <p:nvPr/>
        </p:nvSpPr>
        <p:spPr bwMode="auto">
          <a:xfrm rot="-1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4" name="Freeform 23">
            <a:extLst>
              <a:ext uri="{FF2B5EF4-FFF2-40B4-BE49-F238E27FC236}">
                <a16:creationId xmlns:a16="http://schemas.microsoft.com/office/drawing/2014/main" id="{E45AA024-2F9C-4152-90DB-80CB3A9B581E}"/>
              </a:ext>
            </a:extLst>
          </p:cNvPr>
          <p:cNvSpPr/>
          <p:nvPr/>
        </p:nvSpPr>
        <p:spPr bwMode="auto">
          <a:xfrm rot="-1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5" name="Freeform 23">
            <a:extLst>
              <a:ext uri="{FF2B5EF4-FFF2-40B4-BE49-F238E27FC236}">
                <a16:creationId xmlns:a16="http://schemas.microsoft.com/office/drawing/2014/main" id="{67133B6E-F931-4CB6-ACF4-55519F647912}"/>
              </a:ext>
            </a:extLst>
          </p:cNvPr>
          <p:cNvSpPr/>
          <p:nvPr/>
        </p:nvSpPr>
        <p:spPr bwMode="auto">
          <a:xfrm rot="-1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6" name="Freeform 23">
            <a:extLst>
              <a:ext uri="{FF2B5EF4-FFF2-40B4-BE49-F238E27FC236}">
                <a16:creationId xmlns:a16="http://schemas.microsoft.com/office/drawing/2014/main" id="{682A1D8B-2039-4179-AFC4-797A80B9B824}"/>
              </a:ext>
            </a:extLst>
          </p:cNvPr>
          <p:cNvSpPr/>
          <p:nvPr/>
        </p:nvSpPr>
        <p:spPr bwMode="auto">
          <a:xfrm rot="-1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7" name="Freeform 23">
            <a:extLst>
              <a:ext uri="{FF2B5EF4-FFF2-40B4-BE49-F238E27FC236}">
                <a16:creationId xmlns:a16="http://schemas.microsoft.com/office/drawing/2014/main" id="{DCEB8588-1875-475F-BB20-1FCC0A58529A}"/>
              </a:ext>
            </a:extLst>
          </p:cNvPr>
          <p:cNvSpPr/>
          <p:nvPr/>
        </p:nvSpPr>
        <p:spPr bwMode="auto">
          <a:xfrm rot="-1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" name="文本框 44035"/>
          <p:cNvSpPr txBox="1">
            <a:spLocks noChangeArrowheads="1"/>
          </p:cNvSpPr>
          <p:nvPr/>
        </p:nvSpPr>
        <p:spPr bwMode="auto">
          <a:xfrm>
            <a:off x="3959027" y="5746775"/>
            <a:ext cx="7321549" cy="490537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r>
              <a:rPr lang="zh-CN" altLang="en-US" sz="2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船闸是利用连通器原理工作的</a:t>
            </a:r>
          </a:p>
        </p:txBody>
      </p:sp>
      <p:grpSp>
        <p:nvGrpSpPr>
          <p:cNvPr id="5" name="组合 9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6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8" name="矩形 7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9" name="矩形 8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7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连通器的应用</a:t>
              </a:r>
            </a:p>
          </p:txBody>
        </p:sp>
      </p:grpSp>
    </p:spTree>
    <p:controls>
      <mc:AlternateContent xmlns:mc="http://schemas.openxmlformats.org/markup-compatibility/2006">
        <mc:Choice xmlns:v="urn:schemas-microsoft-com:vml" Requires="v">
          <p:control spid="2081" name="ShockwaveFlash1" r:id="rId2" imgW="5905440" imgH="4392720"/>
        </mc:Choice>
        <mc:Fallback>
          <p:control name="ShockwaveFlash1" r:id="rId2" imgW="5905440" imgH="4392720">
            <p:pic>
              <p:nvPicPr>
                <p:cNvPr id="2" name="ShockwaveFlash1"/>
                <p:cNvPicPr preferRelativeResize="0">
                  <a:picLocks noChangeArrowheads="1" noChangeShapeType="1"/>
                </p:cNvPicPr>
                <p:nvPr/>
              </p:nvPicPr>
              <p:blipFill>
                <a:blip r:embed="rId4"/>
                <a:srcRect/>
                <a:stretch>
                  <a:fillRect/>
                </a:stretch>
              </p:blipFill>
              <p:spPr bwMode="auto">
                <a:xfrm>
                  <a:off x="3143250" y="1268636"/>
                  <a:ext cx="5905500" cy="4392612"/>
                </a:xfrm>
                <a:prstGeom prst="rect">
                  <a:avLst/>
                </a:prstGeom>
                <a:noFill/>
                <a:ln w="9525"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control>
        </mc:Fallback>
      </mc:AlternateContent>
    </p:controls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5" name="文本框 33801"/>
          <p:cNvSpPr txBox="1">
            <a:spLocks noChangeArrowheads="1"/>
          </p:cNvSpPr>
          <p:nvPr/>
        </p:nvSpPr>
        <p:spPr bwMode="auto">
          <a:xfrm>
            <a:off x="5375920" y="5260041"/>
            <a:ext cx="2112433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rIns="18000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 水位计</a:t>
            </a:r>
          </a:p>
        </p:txBody>
      </p:sp>
      <p:pic>
        <p:nvPicPr>
          <p:cNvPr id="5" name="图片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55840" y="1412776"/>
            <a:ext cx="3009747" cy="3705377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98821" y="1718669"/>
            <a:ext cx="3410221" cy="3397849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7408" y="1371609"/>
            <a:ext cx="3456384" cy="3504242"/>
          </a:xfrm>
          <a:prstGeom prst="rect">
            <a:avLst/>
          </a:prstGeom>
        </p:spPr>
      </p:pic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20" name="文本框 36875"/>
          <p:cNvSpPr txBox="1">
            <a:spLocks noChangeArrowheads="1"/>
          </p:cNvSpPr>
          <p:nvPr/>
        </p:nvSpPr>
        <p:spPr bwMode="auto">
          <a:xfrm>
            <a:off x="1991544" y="5013176"/>
            <a:ext cx="3937000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rIns="18000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 自来水供水系统</a:t>
            </a:r>
          </a:p>
        </p:txBody>
      </p:sp>
      <p:pic>
        <p:nvPicPr>
          <p:cNvPr id="5" name="图片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7448" y="1268760"/>
            <a:ext cx="4990156" cy="3528392"/>
          </a:xfrm>
          <a:prstGeom prst="rect">
            <a:avLst/>
          </a:prstGeom>
        </p:spPr>
      </p:pic>
      <p:pic>
        <p:nvPicPr>
          <p:cNvPr id="4" name="图片 34824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6672064" y="1268760"/>
            <a:ext cx="4817886" cy="3519264"/>
          </a:xfrm>
          <a:prstGeom prst="rect">
            <a:avLst/>
          </a:prstGeom>
        </p:spPr>
      </p:pic>
      <p:sp>
        <p:nvSpPr>
          <p:cNvPr id="6" name="文本框 36875"/>
          <p:cNvSpPr txBox="1">
            <a:spLocks noChangeArrowheads="1"/>
          </p:cNvSpPr>
          <p:nvPr/>
        </p:nvSpPr>
        <p:spPr bwMode="auto">
          <a:xfrm>
            <a:off x="8760296" y="5013176"/>
            <a:ext cx="1171518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rIns="18000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水壶</a:t>
            </a:r>
          </a:p>
        </p:txBody>
      </p:sp>
    </p:spTree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TEMPLATE_CATEGORY" val="custom"/>
  <p:tag name="KSO_WM_TEMPLATE_INDEX" val="160240"/>
</p:tagLst>
</file>

<file path=ppt/theme/theme1.xml><?xml version="1.0" encoding="utf-8"?>
<a:theme xmlns:a="http://schemas.openxmlformats.org/drawingml/2006/main" name="默认设计模板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默认设计模板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9EDEE"/>
      </a:accent5>
      <a:accent6>
        <a:srgbClr val="2D2D89"/>
      </a:accent6>
      <a:hlink>
        <a:srgbClr val="009999"/>
      </a:hlink>
      <a:folHlink>
        <a:srgbClr val="99CC00"/>
      </a:folHlink>
    </a:clrScheme>
    <a:fontScheme name="Cambria-Calibri">
      <a:majorFont>
        <a:latin typeface="Cambria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明朝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2007-2010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atMod val="350000"/>
                <a:shade val="99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3</TotalTime>
  <Words>522</Words>
  <Application>Microsoft Office PowerPoint</Application>
  <PresentationFormat>宽屏</PresentationFormat>
  <Paragraphs>60</Paragraphs>
  <Slides>15</Slides>
  <Notes>2</Notes>
  <HiddenSlides>0</HiddenSlides>
  <MMClips>0</MMClips>
  <ScaleCrop>false</ScaleCrop>
  <HeadingPairs>
    <vt:vector size="6" baseType="variant">
      <vt:variant>
        <vt:lpstr>已用的字体</vt:lpstr>
      </vt:variant>
      <vt:variant>
        <vt:i4>5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15</vt:i4>
      </vt:variant>
    </vt:vector>
  </HeadingPairs>
  <TitlesOfParts>
    <vt:vector size="22" baseType="lpstr">
      <vt:lpstr>思源宋体 CN</vt:lpstr>
      <vt:lpstr>微软雅黑</vt:lpstr>
      <vt:lpstr>Arial</vt:lpstr>
      <vt:lpstr>Calibri</vt:lpstr>
      <vt:lpstr>Calibri Light</vt:lpstr>
      <vt:lpstr>默认设计模板</vt:lpstr>
      <vt:lpstr>1_默认设计模板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幻灯片 1</dc:title>
  <dc:creator>Administrator</dc:creator>
  <cp:lastModifiedBy>TWJ</cp:lastModifiedBy>
  <cp:revision>329</cp:revision>
  <dcterms:created xsi:type="dcterms:W3CDTF">2015-07-09T08:14:00Z</dcterms:created>
  <dcterms:modified xsi:type="dcterms:W3CDTF">2021-09-14T06:25:44Z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2052-11.1.0.10214</vt:lpwstr>
  </property>
</Properties>
</file>