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703" r:id="rId3"/>
    <p:sldId id="715" r:id="rId4"/>
    <p:sldId id="732" r:id="rId5"/>
    <p:sldId id="717" r:id="rId6"/>
    <p:sldId id="718" r:id="rId7"/>
    <p:sldId id="719" r:id="rId8"/>
    <p:sldId id="721" r:id="rId9"/>
    <p:sldId id="743" r:id="rId10"/>
    <p:sldId id="723" r:id="rId11"/>
    <p:sldId id="724" r:id="rId12"/>
    <p:sldId id="733" r:id="rId13"/>
    <p:sldId id="725" r:id="rId14"/>
    <p:sldId id="734" r:id="rId15"/>
    <p:sldId id="735" r:id="rId16"/>
    <p:sldId id="726" r:id="rId17"/>
    <p:sldId id="729" r:id="rId18"/>
    <p:sldId id="727" r:id="rId19"/>
    <p:sldId id="728" r:id="rId20"/>
    <p:sldId id="738" r:id="rId21"/>
    <p:sldId id="731" r:id="rId22"/>
    <p:sldId id="712" r:id="rId23"/>
    <p:sldId id="741" r:id="rId24"/>
    <p:sldId id="740" r:id="rId25"/>
    <p:sldId id="714" r:id="rId26"/>
    <p:sldId id="742" r:id="rId27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2">
          <p15:clr>
            <a:srgbClr val="A4A3A4"/>
          </p15:clr>
        </p15:guide>
        <p15:guide id="2" pos="38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BFF"/>
    <a:srgbClr val="008080"/>
    <a:srgbClr val="5FA9A5"/>
    <a:srgbClr val="5E0B02"/>
    <a:srgbClr val="F4B183"/>
    <a:srgbClr val="FFD966"/>
    <a:srgbClr val="175B5C"/>
    <a:srgbClr val="013564"/>
    <a:srgbClr val="FF00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8212" autoAdjust="0"/>
  </p:normalViewPr>
  <p:slideViewPr>
    <p:cSldViewPr>
      <p:cViewPr varScale="1">
        <p:scale>
          <a:sx n="86" d="100"/>
          <a:sy n="86" d="100"/>
        </p:scale>
        <p:origin x="708" y="84"/>
      </p:cViewPr>
      <p:guideLst>
        <p:guide orient="horz" pos="2142"/>
        <p:guide pos="38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>
                <a:cs typeface="+mn-ea"/>
              </a:defRPr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97507433-7F0B-49F0-AB65-E126794EF150}" type="slidenum">
              <a:rPr lang="zh-CN" altLang="en-US">
                <a:ea typeface="微软雅黑" panose="020B0503020204020204" pitchFamily="34" charset="-122"/>
              </a:rPr>
              <a:t>‹#›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8437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409575" y="754063"/>
            <a:ext cx="585470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dirty="0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2053" name="Rectangle 5"/>
          <p:cNvSpPr>
            <a:spLocks noGrp="1"/>
          </p:cNvSpPr>
          <p:nvPr>
            <p:ph type="dt"/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200" noProof="1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2054" name="Rectangle 6"/>
          <p:cNvSpPr>
            <a:spLocks noGrp="1"/>
          </p:cNvSpPr>
          <p:nvPr>
            <p:ph type="ftr" sz="quarter"/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/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5188500F-6474-46D8-8DA3-B02117C5C65B}" type="slidenum">
              <a:rPr lang="zh-CN" altLang="en-US" smtClean="0"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92017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F495-02E3-4EE2-9AF1-48650F62CF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D40E-EB8C-4949-BF1D-93F3E8F7BF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73E1-FDC7-4F70-8ECD-C8FED1BFCFE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EF495-02E3-4EE2-9AF1-48650F62CF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1A3F-9B7E-4289-8D41-D3A33AF477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A4CE-D729-43B7-BCE6-BC7B673D88B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F4887-9821-4DDE-818E-926A6352B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8D35-893D-441A-833E-B990134BB8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86D-53A5-47A2-884F-D22D64E47DD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2A3C-761A-46C6-BEC5-98F2ACE922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A91ED-94AB-4C61-A1F0-631A430721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A1A3F-9B7E-4289-8D41-D3A33AF4774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E8BC-4382-4BC4-B016-5139AA75BD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2D40E-EB8C-4949-BF1D-93F3E8F7BF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73E1-FDC7-4F70-8ECD-C8FED1BFCFE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1EF3A-BA68-4267-8B67-FA4E02C8158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BA4CE-D729-43B7-BCE6-BC7B673D88B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F4887-9821-4DDE-818E-926A6352BAB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78D35-893D-441A-833E-B990134BB8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CA86D-53A5-47A2-884F-D22D64E47DD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22A3C-761A-46C6-BEC5-98F2ACE922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A91ED-94AB-4C61-A1F0-631A430721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E8BC-4382-4BC4-B016-5139AA75BD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2A5492BC-F2C0-46B7-A94C-82E19C6674E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2A5492BC-F2C0-46B7-A94C-82E19C6674EC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hyperlink" Target="9.2%20&#25506;&#31350;&#28082;&#20307;&#21387;&#24378;&#30340;&#24433;&#21709;&#22240;&#32032;.mp4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hyperlink" Target="http://www.youyi100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11" Type="http://schemas.openxmlformats.org/officeDocument/2006/relationships/image" Target="../media/image4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1052736"/>
            <a:ext cx="12192000" cy="4716462"/>
          </a:xfrm>
          <a:prstGeom prst="rect">
            <a:avLst/>
          </a:prstGeom>
          <a:solidFill>
            <a:schemeClr val="bg2">
              <a:lumMod val="1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120188" y="1844675"/>
            <a:ext cx="1800225" cy="1800225"/>
          </a:xfrm>
          <a:prstGeom prst="ellipse">
            <a:avLst/>
          </a:prstGeom>
          <a:solidFill>
            <a:srgbClr val="5E0B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008080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9551988" y="3213100"/>
            <a:ext cx="100806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5"/>
          <p:cNvSpPr txBox="1">
            <a:spLocks noChangeArrowheads="1"/>
          </p:cNvSpPr>
          <p:nvPr/>
        </p:nvSpPr>
        <p:spPr bwMode="auto">
          <a:xfrm>
            <a:off x="9191625" y="2420938"/>
            <a:ext cx="1657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第二节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2495750" y="3356995"/>
            <a:ext cx="6337100" cy="5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7"/>
          <p:cNvSpPr txBox="1">
            <a:spLocks noChangeArrowheads="1"/>
          </p:cNvSpPr>
          <p:nvPr/>
        </p:nvSpPr>
        <p:spPr bwMode="auto">
          <a:xfrm>
            <a:off x="2578597" y="2490279"/>
            <a:ext cx="35197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液体的压强  </a:t>
            </a:r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8832304" y="652626"/>
            <a:ext cx="2232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    第九章    压强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10418763" y="5065713"/>
            <a:ext cx="1543050" cy="39528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5" name="文本框 17"/>
          <p:cNvSpPr txBox="1">
            <a:spLocks noChangeArrowheads="1"/>
          </p:cNvSpPr>
          <p:nvPr/>
        </p:nvSpPr>
        <p:spPr bwMode="auto">
          <a:xfrm>
            <a:off x="10507663" y="5118100"/>
            <a:ext cx="16748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400" b="1">
                <a:solidFill>
                  <a:srgbClr val="C00000"/>
                </a:solidFill>
                <a:latin typeface="Arial" panose="020B0604020202020204" pitchFamily="34" charset="0"/>
                <a:sym typeface="+mn-ea"/>
              </a:rPr>
              <a:t>优翼理综学科号</a:t>
            </a:r>
            <a:endParaRPr lang="zh-CN" altLang="en-US" sz="14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438" y="5568950"/>
            <a:ext cx="12096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76807"/>
            <a:ext cx="14382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31"/>
          <p:cNvSpPr txBox="1"/>
          <p:nvPr/>
        </p:nvSpPr>
        <p:spPr>
          <a:xfrm>
            <a:off x="643782" y="926019"/>
            <a:ext cx="1659274" cy="126816"/>
          </a:xfrm>
          <a:custGeom>
            <a:avLst/>
            <a:gdLst/>
            <a:ahLst/>
            <a:cxnLst/>
            <a:rect l="l" t="t" r="r" b="b"/>
            <a:pathLst>
              <a:path w="1659274" h="126816">
                <a:moveTo>
                  <a:pt x="982294" y="85202"/>
                </a:moveTo>
                <a:cubicBezTo>
                  <a:pt x="985684" y="93731"/>
                  <a:pt x="986706" y="100810"/>
                  <a:pt x="985361" y="106438"/>
                </a:cubicBezTo>
                <a:cubicBezTo>
                  <a:pt x="984017" y="112067"/>
                  <a:pt x="981572" y="115878"/>
                  <a:pt x="978027" y="117873"/>
                </a:cubicBezTo>
                <a:cubicBezTo>
                  <a:pt x="975566" y="119268"/>
                  <a:pt x="973088" y="119679"/>
                  <a:pt x="970593" y="119108"/>
                </a:cubicBezTo>
                <a:cubicBezTo>
                  <a:pt x="968098" y="118536"/>
                  <a:pt x="966353" y="117017"/>
                  <a:pt x="965359" y="114548"/>
                </a:cubicBezTo>
                <a:cubicBezTo>
                  <a:pt x="964695" y="112134"/>
                  <a:pt x="964923" y="110003"/>
                  <a:pt x="966042" y="108154"/>
                </a:cubicBezTo>
                <a:cubicBezTo>
                  <a:pt x="967162" y="106305"/>
                  <a:pt x="968757" y="104838"/>
                  <a:pt x="970826" y="103755"/>
                </a:cubicBezTo>
                <a:cubicBezTo>
                  <a:pt x="973357" y="102285"/>
                  <a:pt x="975630" y="99924"/>
                  <a:pt x="977644" y="96671"/>
                </a:cubicBezTo>
                <a:cubicBezTo>
                  <a:pt x="979658" y="93417"/>
                  <a:pt x="980630" y="89689"/>
                  <a:pt x="980561" y="85486"/>
                </a:cubicBezTo>
                <a:close/>
                <a:moveTo>
                  <a:pt x="1059637" y="84144"/>
                </a:moveTo>
                <a:cubicBezTo>
                  <a:pt x="1069467" y="87104"/>
                  <a:pt x="1076353" y="90778"/>
                  <a:pt x="1080296" y="95164"/>
                </a:cubicBezTo>
                <a:cubicBezTo>
                  <a:pt x="1084239" y="99551"/>
                  <a:pt x="1086071" y="103694"/>
                  <a:pt x="1085791" y="107595"/>
                </a:cubicBezTo>
                <a:cubicBezTo>
                  <a:pt x="1085510" y="111496"/>
                  <a:pt x="1083950" y="114198"/>
                  <a:pt x="1081109" y="115702"/>
                </a:cubicBezTo>
                <a:cubicBezTo>
                  <a:pt x="1078268" y="117205"/>
                  <a:pt x="1074978" y="116554"/>
                  <a:pt x="1071239" y="113749"/>
                </a:cubicBezTo>
                <a:cubicBezTo>
                  <a:pt x="1070872" y="108634"/>
                  <a:pt x="1069472" y="103501"/>
                  <a:pt x="1067038" y="98349"/>
                </a:cubicBezTo>
                <a:cubicBezTo>
                  <a:pt x="1064605" y="93197"/>
                  <a:pt x="1061738" y="88729"/>
                  <a:pt x="1058437" y="84944"/>
                </a:cubicBezTo>
                <a:close/>
                <a:moveTo>
                  <a:pt x="995096" y="82810"/>
                </a:moveTo>
                <a:lnTo>
                  <a:pt x="1014965" y="84411"/>
                </a:lnTo>
                <a:cubicBezTo>
                  <a:pt x="1014901" y="85283"/>
                  <a:pt x="1014529" y="86005"/>
                  <a:pt x="1013848" y="86578"/>
                </a:cubicBezTo>
                <a:cubicBezTo>
                  <a:pt x="1013168" y="87150"/>
                  <a:pt x="1012162" y="87539"/>
                  <a:pt x="1010831" y="87744"/>
                </a:cubicBezTo>
                <a:lnTo>
                  <a:pt x="1010831" y="106021"/>
                </a:lnTo>
                <a:cubicBezTo>
                  <a:pt x="1010748" y="106932"/>
                  <a:pt x="1011048" y="107544"/>
                  <a:pt x="1011731" y="107855"/>
                </a:cubicBezTo>
                <a:cubicBezTo>
                  <a:pt x="1012415" y="108166"/>
                  <a:pt x="1013982" y="108311"/>
                  <a:pt x="1016432" y="108289"/>
                </a:cubicBezTo>
                <a:lnTo>
                  <a:pt x="1033101" y="108289"/>
                </a:lnTo>
                <a:cubicBezTo>
                  <a:pt x="1036018" y="108291"/>
                  <a:pt x="1038651" y="108286"/>
                  <a:pt x="1041002" y="108272"/>
                </a:cubicBezTo>
                <a:cubicBezTo>
                  <a:pt x="1043352" y="108258"/>
                  <a:pt x="1045119" y="108219"/>
                  <a:pt x="1046302" y="108155"/>
                </a:cubicBezTo>
                <a:cubicBezTo>
                  <a:pt x="1047336" y="108102"/>
                  <a:pt x="1048136" y="107941"/>
                  <a:pt x="1048703" y="107672"/>
                </a:cubicBezTo>
                <a:cubicBezTo>
                  <a:pt x="1049269" y="107402"/>
                  <a:pt x="1049803" y="106941"/>
                  <a:pt x="1050303" y="106288"/>
                </a:cubicBezTo>
                <a:cubicBezTo>
                  <a:pt x="1051095" y="105216"/>
                  <a:pt x="1052011" y="103493"/>
                  <a:pt x="1053053" y="101120"/>
                </a:cubicBezTo>
                <a:cubicBezTo>
                  <a:pt x="1054095" y="98748"/>
                  <a:pt x="1055312" y="95758"/>
                  <a:pt x="1056704" y="92152"/>
                </a:cubicBezTo>
                <a:lnTo>
                  <a:pt x="1058170" y="92152"/>
                </a:lnTo>
                <a:lnTo>
                  <a:pt x="1058437" y="106688"/>
                </a:lnTo>
                <a:cubicBezTo>
                  <a:pt x="1060787" y="107477"/>
                  <a:pt x="1062388" y="108366"/>
                  <a:pt x="1063238" y="109354"/>
                </a:cubicBezTo>
                <a:cubicBezTo>
                  <a:pt x="1064088" y="110342"/>
                  <a:pt x="1064488" y="111496"/>
                  <a:pt x="1064438" y="112817"/>
                </a:cubicBezTo>
                <a:cubicBezTo>
                  <a:pt x="1064524" y="115064"/>
                  <a:pt x="1063641" y="116830"/>
                  <a:pt x="1061791" y="118115"/>
                </a:cubicBezTo>
                <a:cubicBezTo>
                  <a:pt x="1059940" y="119400"/>
                  <a:pt x="1056608" y="120307"/>
                  <a:pt x="1051794" y="120837"/>
                </a:cubicBezTo>
                <a:cubicBezTo>
                  <a:pt x="1046981" y="121368"/>
                  <a:pt x="1040171" y="121624"/>
                  <a:pt x="1031367" y="121607"/>
                </a:cubicBezTo>
                <a:lnTo>
                  <a:pt x="1013898" y="121607"/>
                </a:lnTo>
                <a:cubicBezTo>
                  <a:pt x="1006406" y="121729"/>
                  <a:pt x="1001355" y="120919"/>
                  <a:pt x="998746" y="119176"/>
                </a:cubicBezTo>
                <a:cubicBezTo>
                  <a:pt x="996138" y="117434"/>
                  <a:pt x="994921" y="114027"/>
                  <a:pt x="995096" y="108955"/>
                </a:cubicBezTo>
                <a:close/>
                <a:moveTo>
                  <a:pt x="1019899" y="78818"/>
                </a:moveTo>
                <a:cubicBezTo>
                  <a:pt x="1028604" y="80960"/>
                  <a:pt x="1034638" y="83794"/>
                  <a:pt x="1038001" y="87318"/>
                </a:cubicBezTo>
                <a:cubicBezTo>
                  <a:pt x="1041364" y="90843"/>
                  <a:pt x="1042831" y="94209"/>
                  <a:pt x="1042402" y="97416"/>
                </a:cubicBezTo>
                <a:cubicBezTo>
                  <a:pt x="1041973" y="100624"/>
                  <a:pt x="1040422" y="102822"/>
                  <a:pt x="1037751" y="104012"/>
                </a:cubicBezTo>
                <a:cubicBezTo>
                  <a:pt x="1035080" y="105202"/>
                  <a:pt x="1032063" y="104533"/>
                  <a:pt x="1028700" y="102005"/>
                </a:cubicBezTo>
                <a:cubicBezTo>
                  <a:pt x="1028283" y="97987"/>
                  <a:pt x="1027117" y="93987"/>
                  <a:pt x="1025200" y="90003"/>
                </a:cubicBezTo>
                <a:cubicBezTo>
                  <a:pt x="1023283" y="86019"/>
                  <a:pt x="1021116" y="82552"/>
                  <a:pt x="1018699" y="79602"/>
                </a:cubicBezTo>
                <a:close/>
                <a:moveTo>
                  <a:pt x="216294" y="59474"/>
                </a:moveTo>
                <a:lnTo>
                  <a:pt x="230962" y="70676"/>
                </a:lnTo>
                <a:cubicBezTo>
                  <a:pt x="230487" y="71273"/>
                  <a:pt x="229771" y="71779"/>
                  <a:pt x="228812" y="72192"/>
                </a:cubicBezTo>
                <a:cubicBezTo>
                  <a:pt x="227854" y="72606"/>
                  <a:pt x="226703" y="72945"/>
                  <a:pt x="225362" y="73209"/>
                </a:cubicBezTo>
                <a:cubicBezTo>
                  <a:pt x="224748" y="74843"/>
                  <a:pt x="224075" y="76643"/>
                  <a:pt x="223345" y="78610"/>
                </a:cubicBezTo>
                <a:cubicBezTo>
                  <a:pt x="222614" y="80577"/>
                  <a:pt x="221908" y="82510"/>
                  <a:pt x="221228" y="84411"/>
                </a:cubicBezTo>
                <a:lnTo>
                  <a:pt x="231362" y="84411"/>
                </a:lnTo>
                <a:lnTo>
                  <a:pt x="239097" y="77210"/>
                </a:lnTo>
                <a:lnTo>
                  <a:pt x="252965" y="88411"/>
                </a:lnTo>
                <a:cubicBezTo>
                  <a:pt x="252507" y="88947"/>
                  <a:pt x="251857" y="89409"/>
                  <a:pt x="251015" y="89795"/>
                </a:cubicBezTo>
                <a:cubicBezTo>
                  <a:pt x="250173" y="90181"/>
                  <a:pt x="249090" y="90475"/>
                  <a:pt x="247764" y="90678"/>
                </a:cubicBezTo>
                <a:cubicBezTo>
                  <a:pt x="247059" y="98971"/>
                  <a:pt x="245836" y="105788"/>
                  <a:pt x="244097" y="111131"/>
                </a:cubicBezTo>
                <a:cubicBezTo>
                  <a:pt x="242358" y="116473"/>
                  <a:pt x="239936" y="120190"/>
                  <a:pt x="236830" y="122282"/>
                </a:cubicBezTo>
                <a:cubicBezTo>
                  <a:pt x="234927" y="123488"/>
                  <a:pt x="232599" y="124410"/>
                  <a:pt x="229845" y="125049"/>
                </a:cubicBezTo>
                <a:cubicBezTo>
                  <a:pt x="227092" y="125688"/>
                  <a:pt x="223731" y="126010"/>
                  <a:pt x="219761" y="126016"/>
                </a:cubicBezTo>
                <a:cubicBezTo>
                  <a:pt x="219786" y="123993"/>
                  <a:pt x="219603" y="122138"/>
                  <a:pt x="219211" y="120449"/>
                </a:cubicBezTo>
                <a:cubicBezTo>
                  <a:pt x="218819" y="118759"/>
                  <a:pt x="218069" y="117370"/>
                  <a:pt x="216961" y="116281"/>
                </a:cubicBezTo>
                <a:cubicBezTo>
                  <a:pt x="215574" y="115078"/>
                  <a:pt x="213580" y="114017"/>
                  <a:pt x="210977" y="113098"/>
                </a:cubicBezTo>
                <a:cubicBezTo>
                  <a:pt x="208374" y="112178"/>
                  <a:pt x="205479" y="111417"/>
                  <a:pt x="202292" y="110814"/>
                </a:cubicBezTo>
                <a:lnTo>
                  <a:pt x="202425" y="109080"/>
                </a:lnTo>
                <a:cubicBezTo>
                  <a:pt x="204719" y="109307"/>
                  <a:pt x="207229" y="109521"/>
                  <a:pt x="209957" y="109722"/>
                </a:cubicBezTo>
                <a:cubicBezTo>
                  <a:pt x="212685" y="109924"/>
                  <a:pt x="215206" y="110089"/>
                  <a:pt x="217519" y="110216"/>
                </a:cubicBezTo>
                <a:cubicBezTo>
                  <a:pt x="219832" y="110344"/>
                  <a:pt x="221513" y="110410"/>
                  <a:pt x="222561" y="110414"/>
                </a:cubicBezTo>
                <a:cubicBezTo>
                  <a:pt x="223611" y="110419"/>
                  <a:pt x="224478" y="110342"/>
                  <a:pt x="225162" y="110181"/>
                </a:cubicBezTo>
                <a:cubicBezTo>
                  <a:pt x="225845" y="110019"/>
                  <a:pt x="226445" y="109742"/>
                  <a:pt x="226962" y="109347"/>
                </a:cubicBezTo>
                <a:cubicBezTo>
                  <a:pt x="228168" y="108419"/>
                  <a:pt x="229223" y="106108"/>
                  <a:pt x="230129" y="102413"/>
                </a:cubicBezTo>
                <a:cubicBezTo>
                  <a:pt x="231035" y="98718"/>
                  <a:pt x="231757" y="94006"/>
                  <a:pt x="232296" y="88278"/>
                </a:cubicBezTo>
                <a:lnTo>
                  <a:pt x="220828" y="88278"/>
                </a:lnTo>
                <a:lnTo>
                  <a:pt x="214960" y="94545"/>
                </a:lnTo>
                <a:lnTo>
                  <a:pt x="200959" y="85344"/>
                </a:lnTo>
                <a:cubicBezTo>
                  <a:pt x="201703" y="84805"/>
                  <a:pt x="202548" y="84283"/>
                  <a:pt x="203492" y="83777"/>
                </a:cubicBezTo>
                <a:cubicBezTo>
                  <a:pt x="204437" y="83272"/>
                  <a:pt x="205415" y="82816"/>
                  <a:pt x="206426" y="82410"/>
                </a:cubicBezTo>
                <a:cubicBezTo>
                  <a:pt x="207109" y="80574"/>
                  <a:pt x="207809" y="78613"/>
                  <a:pt x="208526" y="76526"/>
                </a:cubicBezTo>
                <a:cubicBezTo>
                  <a:pt x="209243" y="74440"/>
                  <a:pt x="209876" y="72445"/>
                  <a:pt x="210427" y="70542"/>
                </a:cubicBezTo>
                <a:lnTo>
                  <a:pt x="191891" y="70542"/>
                </a:lnTo>
                <a:cubicBezTo>
                  <a:pt x="190166" y="84672"/>
                  <a:pt x="185182" y="96384"/>
                  <a:pt x="176939" y="105680"/>
                </a:cubicBezTo>
                <a:cubicBezTo>
                  <a:pt x="168696" y="114976"/>
                  <a:pt x="155945" y="121888"/>
                  <a:pt x="138684" y="126416"/>
                </a:cubicBezTo>
                <a:lnTo>
                  <a:pt x="138017" y="124949"/>
                </a:lnTo>
                <a:cubicBezTo>
                  <a:pt x="150600" y="118565"/>
                  <a:pt x="159573" y="110864"/>
                  <a:pt x="164937" y="101846"/>
                </a:cubicBezTo>
                <a:cubicBezTo>
                  <a:pt x="170302" y="92828"/>
                  <a:pt x="173375" y="82394"/>
                  <a:pt x="174155" y="70542"/>
                </a:cubicBezTo>
                <a:lnTo>
                  <a:pt x="158020" y="70542"/>
                </a:lnTo>
                <a:lnTo>
                  <a:pt x="156820" y="66675"/>
                </a:lnTo>
                <a:lnTo>
                  <a:pt x="210026" y="66675"/>
                </a:lnTo>
                <a:close/>
                <a:moveTo>
                  <a:pt x="875614" y="58941"/>
                </a:moveTo>
                <a:lnTo>
                  <a:pt x="895217" y="66675"/>
                </a:lnTo>
                <a:cubicBezTo>
                  <a:pt x="894970" y="67547"/>
                  <a:pt x="894331" y="68203"/>
                  <a:pt x="893300" y="68642"/>
                </a:cubicBezTo>
                <a:cubicBezTo>
                  <a:pt x="892269" y="69081"/>
                  <a:pt x="890730" y="69270"/>
                  <a:pt x="888683" y="69209"/>
                </a:cubicBezTo>
                <a:cubicBezTo>
                  <a:pt x="888149" y="69748"/>
                  <a:pt x="887616" y="70303"/>
                  <a:pt x="887082" y="70876"/>
                </a:cubicBezTo>
                <a:cubicBezTo>
                  <a:pt x="886549" y="71448"/>
                  <a:pt x="886016" y="72004"/>
                  <a:pt x="885482" y="72543"/>
                </a:cubicBezTo>
                <a:lnTo>
                  <a:pt x="916686" y="72543"/>
                </a:lnTo>
                <a:lnTo>
                  <a:pt x="924820" y="64808"/>
                </a:lnTo>
                <a:lnTo>
                  <a:pt x="939756" y="77343"/>
                </a:lnTo>
                <a:cubicBezTo>
                  <a:pt x="939231" y="77999"/>
                  <a:pt x="938414" y="78488"/>
                  <a:pt x="937305" y="78810"/>
                </a:cubicBezTo>
                <a:cubicBezTo>
                  <a:pt x="936197" y="79132"/>
                  <a:pt x="934747" y="79354"/>
                  <a:pt x="932955" y="79477"/>
                </a:cubicBezTo>
                <a:cubicBezTo>
                  <a:pt x="923218" y="92695"/>
                  <a:pt x="910355" y="103130"/>
                  <a:pt x="894367" y="110781"/>
                </a:cubicBezTo>
                <a:cubicBezTo>
                  <a:pt x="878379" y="118432"/>
                  <a:pt x="858082" y="123599"/>
                  <a:pt x="833476" y="126283"/>
                </a:cubicBezTo>
                <a:lnTo>
                  <a:pt x="832809" y="124282"/>
                </a:lnTo>
                <a:cubicBezTo>
                  <a:pt x="851947" y="119662"/>
                  <a:pt x="868411" y="113534"/>
                  <a:pt x="882199" y="105897"/>
                </a:cubicBezTo>
                <a:cubicBezTo>
                  <a:pt x="895986" y="98260"/>
                  <a:pt x="907082" y="88431"/>
                  <a:pt x="915486" y="76410"/>
                </a:cubicBezTo>
                <a:lnTo>
                  <a:pt x="881348" y="76410"/>
                </a:lnTo>
                <a:cubicBezTo>
                  <a:pt x="879370" y="78299"/>
                  <a:pt x="877192" y="80121"/>
                  <a:pt x="874814" y="81877"/>
                </a:cubicBezTo>
                <a:cubicBezTo>
                  <a:pt x="880436" y="83377"/>
                  <a:pt x="884295" y="85378"/>
                  <a:pt x="886391" y="87880"/>
                </a:cubicBezTo>
                <a:cubicBezTo>
                  <a:pt x="888487" y="90382"/>
                  <a:pt x="889295" y="92787"/>
                  <a:pt x="888816" y="95095"/>
                </a:cubicBezTo>
                <a:cubicBezTo>
                  <a:pt x="888337" y="97404"/>
                  <a:pt x="887045" y="99017"/>
                  <a:pt x="884941" y="99936"/>
                </a:cubicBezTo>
                <a:cubicBezTo>
                  <a:pt x="882836" y="100854"/>
                  <a:pt x="880394" y="100480"/>
                  <a:pt x="877615" y="98812"/>
                </a:cubicBezTo>
                <a:cubicBezTo>
                  <a:pt x="876976" y="96523"/>
                  <a:pt x="875953" y="94234"/>
                  <a:pt x="874548" y="91945"/>
                </a:cubicBezTo>
                <a:cubicBezTo>
                  <a:pt x="873142" y="89656"/>
                  <a:pt x="871586" y="87500"/>
                  <a:pt x="869880" y="85477"/>
                </a:cubicBezTo>
                <a:cubicBezTo>
                  <a:pt x="864799" y="88970"/>
                  <a:pt x="859293" y="92153"/>
                  <a:pt x="853362" y="95029"/>
                </a:cubicBezTo>
                <a:cubicBezTo>
                  <a:pt x="847430" y="97904"/>
                  <a:pt x="841157" y="100321"/>
                  <a:pt x="834543" y="102280"/>
                </a:cubicBezTo>
                <a:lnTo>
                  <a:pt x="833476" y="100813"/>
                </a:lnTo>
                <a:cubicBezTo>
                  <a:pt x="839705" y="97268"/>
                  <a:pt x="845589" y="93097"/>
                  <a:pt x="851127" y="88298"/>
                </a:cubicBezTo>
                <a:cubicBezTo>
                  <a:pt x="856665" y="83499"/>
                  <a:pt x="861552" y="78537"/>
                  <a:pt x="865786" y="73412"/>
                </a:cubicBezTo>
                <a:cubicBezTo>
                  <a:pt x="870020" y="68287"/>
                  <a:pt x="873296" y="63463"/>
                  <a:pt x="875614" y="58941"/>
                </a:cubicBezTo>
                <a:close/>
                <a:moveTo>
                  <a:pt x="311372" y="57874"/>
                </a:moveTo>
                <a:lnTo>
                  <a:pt x="324707" y="71076"/>
                </a:lnTo>
                <a:cubicBezTo>
                  <a:pt x="324196" y="71601"/>
                  <a:pt x="323518" y="71984"/>
                  <a:pt x="322674" y="72226"/>
                </a:cubicBezTo>
                <a:cubicBezTo>
                  <a:pt x="321829" y="72468"/>
                  <a:pt x="320685" y="72618"/>
                  <a:pt x="319240" y="72676"/>
                </a:cubicBezTo>
                <a:cubicBezTo>
                  <a:pt x="316673" y="75710"/>
                  <a:pt x="313573" y="79210"/>
                  <a:pt x="309939" y="83177"/>
                </a:cubicBezTo>
                <a:cubicBezTo>
                  <a:pt x="306305" y="87144"/>
                  <a:pt x="302738" y="90978"/>
                  <a:pt x="299238" y="94679"/>
                </a:cubicBezTo>
                <a:cubicBezTo>
                  <a:pt x="305793" y="99629"/>
                  <a:pt x="309603" y="104500"/>
                  <a:pt x="310666" y="109293"/>
                </a:cubicBezTo>
                <a:cubicBezTo>
                  <a:pt x="311730" y="114085"/>
                  <a:pt x="310985" y="117633"/>
                  <a:pt x="308434" y="119936"/>
                </a:cubicBezTo>
                <a:cubicBezTo>
                  <a:pt x="305882" y="122239"/>
                  <a:pt x="302461" y="122132"/>
                  <a:pt x="298171" y="119615"/>
                </a:cubicBezTo>
                <a:cubicBezTo>
                  <a:pt x="296398" y="113737"/>
                  <a:pt x="293442" y="107791"/>
                  <a:pt x="289303" y="101780"/>
                </a:cubicBezTo>
                <a:cubicBezTo>
                  <a:pt x="285164" y="95768"/>
                  <a:pt x="280874" y="90556"/>
                  <a:pt x="276435" y="86144"/>
                </a:cubicBezTo>
                <a:lnTo>
                  <a:pt x="277635" y="85211"/>
                </a:lnTo>
                <a:cubicBezTo>
                  <a:pt x="281296" y="86147"/>
                  <a:pt x="284608" y="87208"/>
                  <a:pt x="287569" y="88394"/>
                </a:cubicBezTo>
                <a:cubicBezTo>
                  <a:pt x="290531" y="89581"/>
                  <a:pt x="293176" y="90875"/>
                  <a:pt x="295504" y="92278"/>
                </a:cubicBezTo>
                <a:cubicBezTo>
                  <a:pt x="296871" y="88592"/>
                  <a:pt x="298271" y="84730"/>
                  <a:pt x="299704" y="80694"/>
                </a:cubicBezTo>
                <a:cubicBezTo>
                  <a:pt x="301138" y="76657"/>
                  <a:pt x="302405" y="72962"/>
                  <a:pt x="303505" y="69609"/>
                </a:cubicBezTo>
                <a:lnTo>
                  <a:pt x="273234" y="69609"/>
                </a:lnTo>
                <a:lnTo>
                  <a:pt x="272034" y="65742"/>
                </a:lnTo>
                <a:lnTo>
                  <a:pt x="303238" y="65742"/>
                </a:lnTo>
                <a:close/>
                <a:moveTo>
                  <a:pt x="1041102" y="52132"/>
                </a:moveTo>
                <a:lnTo>
                  <a:pt x="1041102" y="67084"/>
                </a:lnTo>
                <a:lnTo>
                  <a:pt x="1064438" y="67084"/>
                </a:lnTo>
                <a:lnTo>
                  <a:pt x="1064438" y="52132"/>
                </a:lnTo>
                <a:close/>
                <a:moveTo>
                  <a:pt x="348577" y="43339"/>
                </a:moveTo>
                <a:lnTo>
                  <a:pt x="367646" y="47339"/>
                </a:lnTo>
                <a:cubicBezTo>
                  <a:pt x="367457" y="48156"/>
                  <a:pt x="366968" y="48823"/>
                  <a:pt x="366179" y="49340"/>
                </a:cubicBezTo>
                <a:cubicBezTo>
                  <a:pt x="365390" y="49856"/>
                  <a:pt x="364235" y="50123"/>
                  <a:pt x="362712" y="50140"/>
                </a:cubicBezTo>
                <a:cubicBezTo>
                  <a:pt x="362465" y="59002"/>
                  <a:pt x="362059" y="67047"/>
                  <a:pt x="361495" y="74276"/>
                </a:cubicBezTo>
                <a:cubicBezTo>
                  <a:pt x="360931" y="81505"/>
                  <a:pt x="359692" y="87950"/>
                  <a:pt x="357778" y="93612"/>
                </a:cubicBezTo>
                <a:cubicBezTo>
                  <a:pt x="368996" y="95968"/>
                  <a:pt x="377248" y="99190"/>
                  <a:pt x="382535" y="103280"/>
                </a:cubicBezTo>
                <a:cubicBezTo>
                  <a:pt x="387823" y="107369"/>
                  <a:pt x="390850" y="111392"/>
                  <a:pt x="391616" y="115348"/>
                </a:cubicBezTo>
                <a:cubicBezTo>
                  <a:pt x="392382" y="119304"/>
                  <a:pt x="391592" y="122260"/>
                  <a:pt x="389245" y="124216"/>
                </a:cubicBezTo>
                <a:cubicBezTo>
                  <a:pt x="386898" y="126171"/>
                  <a:pt x="383699" y="126194"/>
                  <a:pt x="379648" y="124282"/>
                </a:cubicBezTo>
                <a:cubicBezTo>
                  <a:pt x="377364" y="119493"/>
                  <a:pt x="374097" y="114570"/>
                  <a:pt x="369846" y="109514"/>
                </a:cubicBezTo>
                <a:cubicBezTo>
                  <a:pt x="365596" y="104458"/>
                  <a:pt x="361262" y="100002"/>
                  <a:pt x="356845" y="96145"/>
                </a:cubicBezTo>
                <a:cubicBezTo>
                  <a:pt x="354153" y="103113"/>
                  <a:pt x="349369" y="109014"/>
                  <a:pt x="342493" y="113848"/>
                </a:cubicBezTo>
                <a:cubicBezTo>
                  <a:pt x="335617" y="118682"/>
                  <a:pt x="325599" y="122649"/>
                  <a:pt x="312439" y="125749"/>
                </a:cubicBezTo>
                <a:lnTo>
                  <a:pt x="311372" y="123482"/>
                </a:lnTo>
                <a:cubicBezTo>
                  <a:pt x="320672" y="119858"/>
                  <a:pt x="327892" y="115697"/>
                  <a:pt x="333031" y="110997"/>
                </a:cubicBezTo>
                <a:cubicBezTo>
                  <a:pt x="338171" y="106298"/>
                  <a:pt x="341836" y="100803"/>
                  <a:pt x="344027" y="94512"/>
                </a:cubicBezTo>
                <a:cubicBezTo>
                  <a:pt x="346217" y="88221"/>
                  <a:pt x="347540" y="80876"/>
                  <a:pt x="347996" y="72476"/>
                </a:cubicBezTo>
                <a:cubicBezTo>
                  <a:pt x="348451" y="64076"/>
                  <a:pt x="348645" y="54364"/>
                  <a:pt x="348577" y="43339"/>
                </a:cubicBezTo>
                <a:close/>
                <a:moveTo>
                  <a:pt x="1041102" y="33729"/>
                </a:moveTo>
                <a:lnTo>
                  <a:pt x="1041102" y="48281"/>
                </a:lnTo>
                <a:lnTo>
                  <a:pt x="1064438" y="48281"/>
                </a:lnTo>
                <a:lnTo>
                  <a:pt x="1064438" y="33729"/>
                </a:lnTo>
                <a:close/>
                <a:moveTo>
                  <a:pt x="785737" y="30137"/>
                </a:moveTo>
                <a:cubicBezTo>
                  <a:pt x="791673" y="33919"/>
                  <a:pt x="795709" y="37698"/>
                  <a:pt x="797845" y="41474"/>
                </a:cubicBezTo>
                <a:cubicBezTo>
                  <a:pt x="799981" y="45250"/>
                  <a:pt x="800801" y="48533"/>
                  <a:pt x="800304" y="51323"/>
                </a:cubicBezTo>
                <a:cubicBezTo>
                  <a:pt x="799806" y="54113"/>
                  <a:pt x="798576" y="55921"/>
                  <a:pt x="796614" y="56747"/>
                </a:cubicBezTo>
                <a:cubicBezTo>
                  <a:pt x="794651" y="57572"/>
                  <a:pt x="792539" y="56926"/>
                  <a:pt x="790279" y="54807"/>
                </a:cubicBezTo>
                <a:cubicBezTo>
                  <a:pt x="790204" y="50768"/>
                  <a:pt x="789552" y="46578"/>
                  <a:pt x="788325" y="42239"/>
                </a:cubicBezTo>
                <a:cubicBezTo>
                  <a:pt x="787098" y="37899"/>
                  <a:pt x="785745" y="34043"/>
                  <a:pt x="784267" y="30671"/>
                </a:cubicBezTo>
                <a:close/>
                <a:moveTo>
                  <a:pt x="1041102" y="15460"/>
                </a:moveTo>
                <a:lnTo>
                  <a:pt x="1041102" y="30012"/>
                </a:lnTo>
                <a:lnTo>
                  <a:pt x="1064438" y="30012"/>
                </a:lnTo>
                <a:lnTo>
                  <a:pt x="1064438" y="15460"/>
                </a:lnTo>
                <a:close/>
                <a:moveTo>
                  <a:pt x="86144" y="6134"/>
                </a:moveTo>
                <a:cubicBezTo>
                  <a:pt x="94856" y="7810"/>
                  <a:pt x="100893" y="10259"/>
                  <a:pt x="104256" y="13481"/>
                </a:cubicBezTo>
                <a:cubicBezTo>
                  <a:pt x="107618" y="16703"/>
                  <a:pt x="109079" y="19844"/>
                  <a:pt x="108640" y="22903"/>
                </a:cubicBezTo>
                <a:cubicBezTo>
                  <a:pt x="108201" y="25962"/>
                  <a:pt x="106636" y="28086"/>
                  <a:pt x="103944" y="29275"/>
                </a:cubicBezTo>
                <a:cubicBezTo>
                  <a:pt x="101252" y="30463"/>
                  <a:pt x="98208" y="29861"/>
                  <a:pt x="94812" y="27470"/>
                </a:cubicBezTo>
                <a:cubicBezTo>
                  <a:pt x="94256" y="23723"/>
                  <a:pt x="93034" y="20017"/>
                  <a:pt x="91145" y="16352"/>
                </a:cubicBezTo>
                <a:cubicBezTo>
                  <a:pt x="89256" y="12688"/>
                  <a:pt x="87233" y="9549"/>
                  <a:pt x="85077" y="6934"/>
                </a:cubicBezTo>
                <a:close/>
                <a:moveTo>
                  <a:pt x="807341" y="4934"/>
                </a:moveTo>
                <a:lnTo>
                  <a:pt x="821333" y="15735"/>
                </a:lnTo>
                <a:cubicBezTo>
                  <a:pt x="820930" y="16280"/>
                  <a:pt x="820302" y="16791"/>
                  <a:pt x="819449" y="17269"/>
                </a:cubicBezTo>
                <a:cubicBezTo>
                  <a:pt x="818596" y="17747"/>
                  <a:pt x="817535" y="18125"/>
                  <a:pt x="816265" y="18402"/>
                </a:cubicBezTo>
                <a:lnTo>
                  <a:pt x="816265" y="108947"/>
                </a:lnTo>
                <a:cubicBezTo>
                  <a:pt x="816337" y="112236"/>
                  <a:pt x="815957" y="115052"/>
                  <a:pt x="815125" y="117393"/>
                </a:cubicBezTo>
                <a:cubicBezTo>
                  <a:pt x="814294" y="119734"/>
                  <a:pt x="812582" y="121600"/>
                  <a:pt x="809988" y="122993"/>
                </a:cubicBezTo>
                <a:cubicBezTo>
                  <a:pt x="807395" y="124386"/>
                  <a:pt x="803491" y="125305"/>
                  <a:pt x="798277" y="125749"/>
                </a:cubicBezTo>
                <a:cubicBezTo>
                  <a:pt x="798093" y="123593"/>
                  <a:pt x="797793" y="121671"/>
                  <a:pt x="797376" y="119982"/>
                </a:cubicBezTo>
                <a:cubicBezTo>
                  <a:pt x="796959" y="118293"/>
                  <a:pt x="796325" y="116970"/>
                  <a:pt x="795474" y="116015"/>
                </a:cubicBezTo>
                <a:cubicBezTo>
                  <a:pt x="794596" y="114948"/>
                  <a:pt x="793383" y="114014"/>
                  <a:pt x="791837" y="113214"/>
                </a:cubicBezTo>
                <a:cubicBezTo>
                  <a:pt x="790292" y="112414"/>
                  <a:pt x="788079" y="111747"/>
                  <a:pt x="785198" y="111214"/>
                </a:cubicBezTo>
                <a:lnTo>
                  <a:pt x="785198" y="109347"/>
                </a:lnTo>
                <a:cubicBezTo>
                  <a:pt x="785327" y="109357"/>
                  <a:pt x="786374" y="109426"/>
                  <a:pt x="788337" y="109555"/>
                </a:cubicBezTo>
                <a:cubicBezTo>
                  <a:pt x="790300" y="109683"/>
                  <a:pt x="792404" y="109811"/>
                  <a:pt x="794649" y="109940"/>
                </a:cubicBezTo>
                <a:cubicBezTo>
                  <a:pt x="796893" y="110068"/>
                  <a:pt x="798503" y="110137"/>
                  <a:pt x="799478" y="110147"/>
                </a:cubicBezTo>
                <a:cubicBezTo>
                  <a:pt x="800523" y="110144"/>
                  <a:pt x="801235" y="109917"/>
                  <a:pt x="801613" y="109464"/>
                </a:cubicBezTo>
                <a:cubicBezTo>
                  <a:pt x="801991" y="109011"/>
                  <a:pt x="802169" y="108350"/>
                  <a:pt x="802147" y="107480"/>
                </a:cubicBezTo>
                <a:lnTo>
                  <a:pt x="802147" y="70542"/>
                </a:lnTo>
                <a:cubicBezTo>
                  <a:pt x="800746" y="73093"/>
                  <a:pt x="799177" y="75926"/>
                  <a:pt x="797443" y="79043"/>
                </a:cubicBezTo>
                <a:cubicBezTo>
                  <a:pt x="795708" y="82160"/>
                  <a:pt x="793806" y="85461"/>
                  <a:pt x="791737" y="88945"/>
                </a:cubicBezTo>
                <a:cubicBezTo>
                  <a:pt x="791804" y="89709"/>
                  <a:pt x="791671" y="90514"/>
                  <a:pt x="791337" y="91362"/>
                </a:cubicBezTo>
                <a:cubicBezTo>
                  <a:pt x="791003" y="92209"/>
                  <a:pt x="790470" y="92915"/>
                  <a:pt x="789736" y="93478"/>
                </a:cubicBezTo>
                <a:lnTo>
                  <a:pt x="780928" y="78810"/>
                </a:lnTo>
                <a:cubicBezTo>
                  <a:pt x="782879" y="77615"/>
                  <a:pt x="785749" y="75704"/>
                  <a:pt x="789535" y="73076"/>
                </a:cubicBezTo>
                <a:cubicBezTo>
                  <a:pt x="793322" y="70448"/>
                  <a:pt x="797526" y="67470"/>
                  <a:pt x="802147" y="64141"/>
                </a:cubicBezTo>
                <a:lnTo>
                  <a:pt x="802147" y="16269"/>
                </a:lnTo>
                <a:lnTo>
                  <a:pt x="786132" y="16269"/>
                </a:lnTo>
                <a:lnTo>
                  <a:pt x="784931" y="12402"/>
                </a:lnTo>
                <a:lnTo>
                  <a:pt x="800946" y="12402"/>
                </a:lnTo>
                <a:close/>
                <a:moveTo>
                  <a:pt x="1070305" y="3609"/>
                </a:moveTo>
                <a:lnTo>
                  <a:pt x="1085374" y="15195"/>
                </a:lnTo>
                <a:cubicBezTo>
                  <a:pt x="1084913" y="15742"/>
                  <a:pt x="1084235" y="16281"/>
                  <a:pt x="1083340" y="16812"/>
                </a:cubicBezTo>
                <a:cubicBezTo>
                  <a:pt x="1082446" y="17343"/>
                  <a:pt x="1081301" y="17783"/>
                  <a:pt x="1079907" y="18130"/>
                </a:cubicBezTo>
                <a:lnTo>
                  <a:pt x="1079907" y="75337"/>
                </a:lnTo>
                <a:cubicBezTo>
                  <a:pt x="1079634" y="75976"/>
                  <a:pt x="1078112" y="76799"/>
                  <a:pt x="1075339" y="77805"/>
                </a:cubicBezTo>
                <a:cubicBezTo>
                  <a:pt x="1072567" y="78811"/>
                  <a:pt x="1069778" y="79367"/>
                  <a:pt x="1066972" y="79472"/>
                </a:cubicBezTo>
                <a:lnTo>
                  <a:pt x="1064438" y="79472"/>
                </a:lnTo>
                <a:lnTo>
                  <a:pt x="1064438" y="70934"/>
                </a:lnTo>
                <a:lnTo>
                  <a:pt x="1041102" y="70934"/>
                </a:lnTo>
                <a:lnTo>
                  <a:pt x="1041102" y="74936"/>
                </a:lnTo>
                <a:cubicBezTo>
                  <a:pt x="1040974" y="75848"/>
                  <a:pt x="1039663" y="76893"/>
                  <a:pt x="1037168" y="78072"/>
                </a:cubicBezTo>
                <a:cubicBezTo>
                  <a:pt x="1034673" y="79250"/>
                  <a:pt x="1031762" y="79895"/>
                  <a:pt x="1028433" y="80006"/>
                </a:cubicBezTo>
                <a:lnTo>
                  <a:pt x="1026300" y="80006"/>
                </a:lnTo>
                <a:lnTo>
                  <a:pt x="1026300" y="5342"/>
                </a:lnTo>
                <a:lnTo>
                  <a:pt x="1041635" y="11743"/>
                </a:lnTo>
                <a:lnTo>
                  <a:pt x="1063104" y="11743"/>
                </a:lnTo>
                <a:close/>
                <a:moveTo>
                  <a:pt x="626383" y="3201"/>
                </a:moveTo>
                <a:lnTo>
                  <a:pt x="642385" y="16669"/>
                </a:lnTo>
                <a:cubicBezTo>
                  <a:pt x="641474" y="17758"/>
                  <a:pt x="639429" y="18647"/>
                  <a:pt x="636251" y="19336"/>
                </a:cubicBezTo>
                <a:cubicBezTo>
                  <a:pt x="635982" y="24945"/>
                  <a:pt x="635820" y="30396"/>
                  <a:pt x="635768" y="35688"/>
                </a:cubicBezTo>
                <a:cubicBezTo>
                  <a:pt x="635715" y="40980"/>
                  <a:pt x="635787" y="46064"/>
                  <a:pt x="635984" y="50940"/>
                </a:cubicBezTo>
                <a:cubicBezTo>
                  <a:pt x="637696" y="51051"/>
                  <a:pt x="639340" y="51229"/>
                  <a:pt x="640918" y="51473"/>
                </a:cubicBezTo>
                <a:cubicBezTo>
                  <a:pt x="644131" y="47795"/>
                  <a:pt x="647514" y="43742"/>
                  <a:pt x="651068" y="39314"/>
                </a:cubicBezTo>
                <a:cubicBezTo>
                  <a:pt x="654621" y="34885"/>
                  <a:pt x="658004" y="30545"/>
                  <a:pt x="661217" y="26295"/>
                </a:cubicBezTo>
                <a:cubicBezTo>
                  <a:pt x="664430" y="22044"/>
                  <a:pt x="667131" y="18346"/>
                  <a:pt x="669322" y="15202"/>
                </a:cubicBezTo>
                <a:lnTo>
                  <a:pt x="685791" y="29204"/>
                </a:lnTo>
                <a:cubicBezTo>
                  <a:pt x="685399" y="29751"/>
                  <a:pt x="684777" y="30090"/>
                  <a:pt x="683925" y="30221"/>
                </a:cubicBezTo>
                <a:cubicBezTo>
                  <a:pt x="683072" y="30351"/>
                  <a:pt x="681939" y="30190"/>
                  <a:pt x="680523" y="29737"/>
                </a:cubicBezTo>
                <a:cubicBezTo>
                  <a:pt x="676448" y="33049"/>
                  <a:pt x="671197" y="36727"/>
                  <a:pt x="664771" y="40772"/>
                </a:cubicBezTo>
                <a:cubicBezTo>
                  <a:pt x="658346" y="44817"/>
                  <a:pt x="651995" y="48562"/>
                  <a:pt x="645719" y="52007"/>
                </a:cubicBezTo>
                <a:cubicBezTo>
                  <a:pt x="656880" y="53954"/>
                  <a:pt x="665283" y="56852"/>
                  <a:pt x="670928" y="60701"/>
                </a:cubicBezTo>
                <a:cubicBezTo>
                  <a:pt x="676574" y="64551"/>
                  <a:pt x="680006" y="68470"/>
                  <a:pt x="681223" y="72459"/>
                </a:cubicBezTo>
                <a:cubicBezTo>
                  <a:pt x="682441" y="76448"/>
                  <a:pt x="681989" y="79626"/>
                  <a:pt x="679867" y="81992"/>
                </a:cubicBezTo>
                <a:cubicBezTo>
                  <a:pt x="677745" y="84358"/>
                  <a:pt x="674497" y="85031"/>
                  <a:pt x="670122" y="84011"/>
                </a:cubicBezTo>
                <a:cubicBezTo>
                  <a:pt x="666277" y="78971"/>
                  <a:pt x="661265" y="73915"/>
                  <a:pt x="655087" y="68842"/>
                </a:cubicBezTo>
                <a:cubicBezTo>
                  <a:pt x="648908" y="63769"/>
                  <a:pt x="642630" y="59313"/>
                  <a:pt x="636251" y="55474"/>
                </a:cubicBezTo>
                <a:cubicBezTo>
                  <a:pt x="636973" y="68978"/>
                  <a:pt x="639863" y="80174"/>
                  <a:pt x="644919" y="89061"/>
                </a:cubicBezTo>
                <a:cubicBezTo>
                  <a:pt x="649975" y="97948"/>
                  <a:pt x="658465" y="103510"/>
                  <a:pt x="670389" y="105747"/>
                </a:cubicBezTo>
                <a:cubicBezTo>
                  <a:pt x="672203" y="106155"/>
                  <a:pt x="673542" y="106205"/>
                  <a:pt x="674406" y="105897"/>
                </a:cubicBezTo>
                <a:cubicBezTo>
                  <a:pt x="675270" y="105588"/>
                  <a:pt x="675975" y="104872"/>
                  <a:pt x="676523" y="103746"/>
                </a:cubicBezTo>
                <a:cubicBezTo>
                  <a:pt x="677648" y="101454"/>
                  <a:pt x="678698" y="98804"/>
                  <a:pt x="679673" y="95795"/>
                </a:cubicBezTo>
                <a:cubicBezTo>
                  <a:pt x="680648" y="92787"/>
                  <a:pt x="681598" y="89570"/>
                  <a:pt x="682524" y="86144"/>
                </a:cubicBezTo>
                <a:lnTo>
                  <a:pt x="683924" y="86278"/>
                </a:lnTo>
                <a:lnTo>
                  <a:pt x="683512" y="108814"/>
                </a:lnTo>
                <a:cubicBezTo>
                  <a:pt x="686329" y="111581"/>
                  <a:pt x="688077" y="113914"/>
                  <a:pt x="688756" y="115815"/>
                </a:cubicBezTo>
                <a:cubicBezTo>
                  <a:pt x="689435" y="117715"/>
                  <a:pt x="689380" y="119382"/>
                  <a:pt x="688591" y="120815"/>
                </a:cubicBezTo>
                <a:cubicBezTo>
                  <a:pt x="686807" y="123924"/>
                  <a:pt x="683924" y="125607"/>
                  <a:pt x="679940" y="125866"/>
                </a:cubicBezTo>
                <a:cubicBezTo>
                  <a:pt x="675956" y="126124"/>
                  <a:pt x="671172" y="125507"/>
                  <a:pt x="665588" y="124016"/>
                </a:cubicBezTo>
                <a:cubicBezTo>
                  <a:pt x="654687" y="121475"/>
                  <a:pt x="646077" y="117114"/>
                  <a:pt x="639760" y="110933"/>
                </a:cubicBezTo>
                <a:cubicBezTo>
                  <a:pt x="633442" y="104752"/>
                  <a:pt x="628817" y="96995"/>
                  <a:pt x="625883" y="87661"/>
                </a:cubicBezTo>
                <a:cubicBezTo>
                  <a:pt x="622949" y="78328"/>
                  <a:pt x="621108" y="67662"/>
                  <a:pt x="620357" y="55663"/>
                </a:cubicBezTo>
                <a:cubicBezTo>
                  <a:pt x="619607" y="43665"/>
                  <a:pt x="619349" y="30578"/>
                  <a:pt x="619582" y="16402"/>
                </a:cubicBezTo>
                <a:lnTo>
                  <a:pt x="566909" y="16402"/>
                </a:lnTo>
                <a:lnTo>
                  <a:pt x="565709" y="12668"/>
                </a:lnTo>
                <a:lnTo>
                  <a:pt x="617982" y="12668"/>
                </a:lnTo>
                <a:close/>
                <a:moveTo>
                  <a:pt x="1315765" y="3067"/>
                </a:moveTo>
                <a:lnTo>
                  <a:pt x="1337767" y="5201"/>
                </a:lnTo>
                <a:cubicBezTo>
                  <a:pt x="1337662" y="6206"/>
                  <a:pt x="1337240" y="7029"/>
                  <a:pt x="1336500" y="7668"/>
                </a:cubicBezTo>
                <a:cubicBezTo>
                  <a:pt x="1335761" y="8307"/>
                  <a:pt x="1334539" y="8729"/>
                  <a:pt x="1332833" y="8935"/>
                </a:cubicBezTo>
                <a:cubicBezTo>
                  <a:pt x="1333623" y="26011"/>
                  <a:pt x="1335926" y="40946"/>
                  <a:pt x="1339743" y="53740"/>
                </a:cubicBezTo>
                <a:cubicBezTo>
                  <a:pt x="1343560" y="66534"/>
                  <a:pt x="1349755" y="77410"/>
                  <a:pt x="1358328" y="86366"/>
                </a:cubicBezTo>
                <a:cubicBezTo>
                  <a:pt x="1366901" y="95323"/>
                  <a:pt x="1378717" y="102583"/>
                  <a:pt x="1393774" y="108147"/>
                </a:cubicBezTo>
                <a:lnTo>
                  <a:pt x="1393508" y="109747"/>
                </a:lnTo>
                <a:cubicBezTo>
                  <a:pt x="1389499" y="110497"/>
                  <a:pt x="1386248" y="112197"/>
                  <a:pt x="1383756" y="114848"/>
                </a:cubicBezTo>
                <a:cubicBezTo>
                  <a:pt x="1381264" y="117498"/>
                  <a:pt x="1379581" y="120999"/>
                  <a:pt x="1378706" y="125349"/>
                </a:cubicBezTo>
                <a:cubicBezTo>
                  <a:pt x="1367609" y="119379"/>
                  <a:pt x="1358821" y="111954"/>
                  <a:pt x="1352342" y="103075"/>
                </a:cubicBezTo>
                <a:cubicBezTo>
                  <a:pt x="1345863" y="94195"/>
                  <a:pt x="1341066" y="83946"/>
                  <a:pt x="1337950" y="72325"/>
                </a:cubicBezTo>
                <a:cubicBezTo>
                  <a:pt x="1334834" y="60705"/>
                  <a:pt x="1332773" y="47798"/>
                  <a:pt x="1331767" y="33604"/>
                </a:cubicBezTo>
                <a:cubicBezTo>
                  <a:pt x="1331172" y="45090"/>
                  <a:pt x="1329161" y="56375"/>
                  <a:pt x="1325731" y="67460"/>
                </a:cubicBezTo>
                <a:cubicBezTo>
                  <a:pt x="1322302" y="78546"/>
                  <a:pt x="1316221" y="89061"/>
                  <a:pt x="1307487" y="99005"/>
                </a:cubicBezTo>
                <a:cubicBezTo>
                  <a:pt x="1298753" y="108950"/>
                  <a:pt x="1286133" y="117953"/>
                  <a:pt x="1269625" y="126016"/>
                </a:cubicBezTo>
                <a:lnTo>
                  <a:pt x="1268159" y="124149"/>
                </a:lnTo>
                <a:cubicBezTo>
                  <a:pt x="1280226" y="115227"/>
                  <a:pt x="1289562" y="105901"/>
                  <a:pt x="1296168" y="96173"/>
                </a:cubicBezTo>
                <a:cubicBezTo>
                  <a:pt x="1302774" y="86444"/>
                  <a:pt x="1307456" y="76439"/>
                  <a:pt x="1310214" y="66158"/>
                </a:cubicBezTo>
                <a:cubicBezTo>
                  <a:pt x="1312972" y="55878"/>
                  <a:pt x="1314611" y="45448"/>
                  <a:pt x="1315133" y="34869"/>
                </a:cubicBezTo>
                <a:cubicBezTo>
                  <a:pt x="1315655" y="24290"/>
                  <a:pt x="1315866" y="13690"/>
                  <a:pt x="1315765" y="3067"/>
                </a:cubicBezTo>
                <a:close/>
                <a:moveTo>
                  <a:pt x="703726" y="1600"/>
                </a:moveTo>
                <a:cubicBezTo>
                  <a:pt x="710583" y="4733"/>
                  <a:pt x="715248" y="8085"/>
                  <a:pt x="717723" y="11656"/>
                </a:cubicBezTo>
                <a:cubicBezTo>
                  <a:pt x="720197" y="15226"/>
                  <a:pt x="721149" y="18420"/>
                  <a:pt x="720579" y="21236"/>
                </a:cubicBezTo>
                <a:cubicBezTo>
                  <a:pt x="720009" y="24052"/>
                  <a:pt x="718586" y="25896"/>
                  <a:pt x="716309" y="26766"/>
                </a:cubicBezTo>
                <a:cubicBezTo>
                  <a:pt x="714033" y="27636"/>
                  <a:pt x="711572" y="26938"/>
                  <a:pt x="708927" y="24670"/>
                </a:cubicBezTo>
                <a:cubicBezTo>
                  <a:pt x="708716" y="20844"/>
                  <a:pt x="707938" y="16927"/>
                  <a:pt x="706593" y="12918"/>
                </a:cubicBezTo>
                <a:cubicBezTo>
                  <a:pt x="705249" y="8910"/>
                  <a:pt x="703804" y="5359"/>
                  <a:pt x="702259" y="2267"/>
                </a:cubicBezTo>
                <a:close/>
                <a:moveTo>
                  <a:pt x="379648" y="1467"/>
                </a:moveTo>
                <a:cubicBezTo>
                  <a:pt x="379727" y="1525"/>
                  <a:pt x="380605" y="2209"/>
                  <a:pt x="382280" y="3522"/>
                </a:cubicBezTo>
                <a:cubicBezTo>
                  <a:pt x="383955" y="4834"/>
                  <a:pt x="385949" y="6427"/>
                  <a:pt x="388261" y="8302"/>
                </a:cubicBezTo>
                <a:cubicBezTo>
                  <a:pt x="390573" y="10178"/>
                  <a:pt x="392725" y="11988"/>
                  <a:pt x="394716" y="13735"/>
                </a:cubicBezTo>
                <a:cubicBezTo>
                  <a:pt x="394502" y="14466"/>
                  <a:pt x="394063" y="15005"/>
                  <a:pt x="393399" y="15352"/>
                </a:cubicBezTo>
                <a:cubicBezTo>
                  <a:pt x="392735" y="15699"/>
                  <a:pt x="391930" y="15872"/>
                  <a:pt x="390982" y="15869"/>
                </a:cubicBezTo>
                <a:lnTo>
                  <a:pt x="362579" y="15869"/>
                </a:lnTo>
                <a:cubicBezTo>
                  <a:pt x="360687" y="19330"/>
                  <a:pt x="358637" y="22809"/>
                  <a:pt x="356428" y="26303"/>
                </a:cubicBezTo>
                <a:cubicBezTo>
                  <a:pt x="354219" y="29798"/>
                  <a:pt x="352002" y="32943"/>
                  <a:pt x="349777" y="35738"/>
                </a:cubicBezTo>
                <a:lnTo>
                  <a:pt x="370446" y="35738"/>
                </a:lnTo>
                <a:lnTo>
                  <a:pt x="376847" y="28937"/>
                </a:lnTo>
                <a:lnTo>
                  <a:pt x="389916" y="38938"/>
                </a:lnTo>
                <a:cubicBezTo>
                  <a:pt x="389577" y="39416"/>
                  <a:pt x="389021" y="39861"/>
                  <a:pt x="388249" y="40272"/>
                </a:cubicBezTo>
                <a:cubicBezTo>
                  <a:pt x="387476" y="40683"/>
                  <a:pt x="386521" y="40994"/>
                  <a:pt x="385382" y="41205"/>
                </a:cubicBezTo>
                <a:lnTo>
                  <a:pt x="385382" y="90011"/>
                </a:lnTo>
                <a:cubicBezTo>
                  <a:pt x="385129" y="90639"/>
                  <a:pt x="383768" y="91417"/>
                  <a:pt x="381298" y="92345"/>
                </a:cubicBezTo>
                <a:cubicBezTo>
                  <a:pt x="378828" y="93273"/>
                  <a:pt x="376367" y="93784"/>
                  <a:pt x="373914" y="93879"/>
                </a:cubicBezTo>
                <a:lnTo>
                  <a:pt x="371647" y="93879"/>
                </a:lnTo>
                <a:lnTo>
                  <a:pt x="371647" y="39472"/>
                </a:lnTo>
                <a:lnTo>
                  <a:pt x="338976" y="39472"/>
                </a:lnTo>
                <a:lnTo>
                  <a:pt x="338976" y="90678"/>
                </a:lnTo>
                <a:cubicBezTo>
                  <a:pt x="338848" y="91514"/>
                  <a:pt x="337603" y="92476"/>
                  <a:pt x="335242" y="93562"/>
                </a:cubicBezTo>
                <a:cubicBezTo>
                  <a:pt x="332881" y="94648"/>
                  <a:pt x="330169" y="95243"/>
                  <a:pt x="327108" y="95345"/>
                </a:cubicBezTo>
                <a:lnTo>
                  <a:pt x="324974" y="95345"/>
                </a:lnTo>
                <a:lnTo>
                  <a:pt x="324974" y="29737"/>
                </a:lnTo>
                <a:lnTo>
                  <a:pt x="339643" y="35738"/>
                </a:lnTo>
                <a:lnTo>
                  <a:pt x="344977" y="35738"/>
                </a:lnTo>
                <a:cubicBezTo>
                  <a:pt x="345110" y="32860"/>
                  <a:pt x="345243" y="29648"/>
                  <a:pt x="345377" y="26103"/>
                </a:cubicBezTo>
                <a:cubicBezTo>
                  <a:pt x="345510" y="22558"/>
                  <a:pt x="345643" y="19147"/>
                  <a:pt x="345777" y="15869"/>
                </a:cubicBezTo>
                <a:lnTo>
                  <a:pt x="319907" y="15869"/>
                </a:lnTo>
                <a:lnTo>
                  <a:pt x="318840" y="12135"/>
                </a:lnTo>
                <a:lnTo>
                  <a:pt x="371380" y="12135"/>
                </a:lnTo>
                <a:close/>
                <a:moveTo>
                  <a:pt x="731456" y="1200"/>
                </a:moveTo>
                <a:lnTo>
                  <a:pt x="749070" y="5734"/>
                </a:lnTo>
                <a:cubicBezTo>
                  <a:pt x="748809" y="6554"/>
                  <a:pt x="748264" y="7215"/>
                  <a:pt x="747435" y="7718"/>
                </a:cubicBezTo>
                <a:cubicBezTo>
                  <a:pt x="746607" y="8221"/>
                  <a:pt x="745462" y="8448"/>
                  <a:pt x="743999" y="8401"/>
                </a:cubicBezTo>
                <a:cubicBezTo>
                  <a:pt x="742014" y="11338"/>
                  <a:pt x="739612" y="14532"/>
                  <a:pt x="736794" y="17986"/>
                </a:cubicBezTo>
                <a:cubicBezTo>
                  <a:pt x="733975" y="21439"/>
                  <a:pt x="731040" y="24734"/>
                  <a:pt x="727989" y="27870"/>
                </a:cubicBezTo>
                <a:lnTo>
                  <a:pt x="732123" y="27870"/>
                </a:lnTo>
                <a:lnTo>
                  <a:pt x="738795" y="19069"/>
                </a:lnTo>
                <a:cubicBezTo>
                  <a:pt x="739012" y="19236"/>
                  <a:pt x="740446" y="20436"/>
                  <a:pt x="743099" y="22670"/>
                </a:cubicBezTo>
                <a:cubicBezTo>
                  <a:pt x="745751" y="24903"/>
                  <a:pt x="748319" y="27170"/>
                  <a:pt x="750805" y="29470"/>
                </a:cubicBezTo>
                <a:cubicBezTo>
                  <a:pt x="750802" y="29598"/>
                  <a:pt x="750774" y="29709"/>
                  <a:pt x="750721" y="29804"/>
                </a:cubicBezTo>
                <a:cubicBezTo>
                  <a:pt x="750668" y="29898"/>
                  <a:pt x="750607" y="30009"/>
                  <a:pt x="750538" y="30137"/>
                </a:cubicBezTo>
                <a:cubicBezTo>
                  <a:pt x="756570" y="33790"/>
                  <a:pt x="760652" y="37485"/>
                  <a:pt x="762785" y="41222"/>
                </a:cubicBezTo>
                <a:cubicBezTo>
                  <a:pt x="764917" y="44959"/>
                  <a:pt x="765700" y="48220"/>
                  <a:pt x="765133" y="51006"/>
                </a:cubicBezTo>
                <a:cubicBezTo>
                  <a:pt x="764566" y="53793"/>
                  <a:pt x="763250" y="55588"/>
                  <a:pt x="761184" y="56390"/>
                </a:cubicBezTo>
                <a:cubicBezTo>
                  <a:pt x="759119" y="57193"/>
                  <a:pt x="756904" y="56488"/>
                  <a:pt x="754541" y="54274"/>
                </a:cubicBezTo>
                <a:cubicBezTo>
                  <a:pt x="754480" y="50456"/>
                  <a:pt x="753868" y="46523"/>
                  <a:pt x="752706" y="42472"/>
                </a:cubicBezTo>
                <a:cubicBezTo>
                  <a:pt x="751544" y="38422"/>
                  <a:pt x="750199" y="34754"/>
                  <a:pt x="748670" y="31471"/>
                </a:cubicBezTo>
                <a:cubicBezTo>
                  <a:pt x="748467" y="31535"/>
                  <a:pt x="748239" y="31574"/>
                  <a:pt x="747986" y="31587"/>
                </a:cubicBezTo>
                <a:cubicBezTo>
                  <a:pt x="747733" y="31601"/>
                  <a:pt x="747471" y="31607"/>
                  <a:pt x="747202" y="31604"/>
                </a:cubicBezTo>
                <a:lnTo>
                  <a:pt x="729588" y="31604"/>
                </a:lnTo>
                <a:lnTo>
                  <a:pt x="729588" y="52273"/>
                </a:lnTo>
                <a:lnTo>
                  <a:pt x="731856" y="52273"/>
                </a:lnTo>
                <a:lnTo>
                  <a:pt x="738395" y="43606"/>
                </a:lnTo>
                <a:cubicBezTo>
                  <a:pt x="738603" y="43767"/>
                  <a:pt x="739988" y="44945"/>
                  <a:pt x="742548" y="47139"/>
                </a:cubicBezTo>
                <a:cubicBezTo>
                  <a:pt x="745108" y="49334"/>
                  <a:pt x="747594" y="51579"/>
                  <a:pt x="750004" y="53874"/>
                </a:cubicBezTo>
                <a:cubicBezTo>
                  <a:pt x="749796" y="54604"/>
                  <a:pt x="749379" y="55143"/>
                  <a:pt x="748753" y="55490"/>
                </a:cubicBezTo>
                <a:cubicBezTo>
                  <a:pt x="748127" y="55838"/>
                  <a:pt x="747344" y="56010"/>
                  <a:pt x="746401" y="56007"/>
                </a:cubicBezTo>
                <a:lnTo>
                  <a:pt x="729588" y="56007"/>
                </a:lnTo>
                <a:lnTo>
                  <a:pt x="729588" y="66542"/>
                </a:lnTo>
                <a:cubicBezTo>
                  <a:pt x="729588" y="70431"/>
                  <a:pt x="729455" y="74387"/>
                  <a:pt x="729188" y="78410"/>
                </a:cubicBezTo>
                <a:lnTo>
                  <a:pt x="731456" y="78410"/>
                </a:lnTo>
                <a:lnTo>
                  <a:pt x="738128" y="69742"/>
                </a:lnTo>
                <a:cubicBezTo>
                  <a:pt x="738245" y="69839"/>
                  <a:pt x="739279" y="70712"/>
                  <a:pt x="741230" y="72359"/>
                </a:cubicBezTo>
                <a:cubicBezTo>
                  <a:pt x="743182" y="74007"/>
                  <a:pt x="745351" y="75846"/>
                  <a:pt x="747737" y="77877"/>
                </a:cubicBezTo>
                <a:cubicBezTo>
                  <a:pt x="750048" y="76437"/>
                  <a:pt x="752894" y="74548"/>
                  <a:pt x="756273" y="72209"/>
                </a:cubicBezTo>
                <a:cubicBezTo>
                  <a:pt x="759651" y="69870"/>
                  <a:pt x="763297" y="67314"/>
                  <a:pt x="767209" y="64542"/>
                </a:cubicBezTo>
                <a:lnTo>
                  <a:pt x="767209" y="16269"/>
                </a:lnTo>
                <a:lnTo>
                  <a:pt x="748137" y="16269"/>
                </a:lnTo>
                <a:lnTo>
                  <a:pt x="746936" y="12402"/>
                </a:lnTo>
                <a:lnTo>
                  <a:pt x="766009" y="12402"/>
                </a:lnTo>
                <a:lnTo>
                  <a:pt x="772137" y="5067"/>
                </a:lnTo>
                <a:lnTo>
                  <a:pt x="785737" y="15602"/>
                </a:lnTo>
                <a:cubicBezTo>
                  <a:pt x="785397" y="16149"/>
                  <a:pt x="784807" y="16655"/>
                  <a:pt x="783967" y="17119"/>
                </a:cubicBezTo>
                <a:cubicBezTo>
                  <a:pt x="783126" y="17583"/>
                  <a:pt x="782069" y="17922"/>
                  <a:pt x="780794" y="18136"/>
                </a:cubicBezTo>
                <a:lnTo>
                  <a:pt x="780794" y="109347"/>
                </a:lnTo>
                <a:cubicBezTo>
                  <a:pt x="780869" y="112592"/>
                  <a:pt x="780497" y="115378"/>
                  <a:pt x="779679" y="117704"/>
                </a:cubicBezTo>
                <a:cubicBezTo>
                  <a:pt x="778861" y="120030"/>
                  <a:pt x="777147" y="121897"/>
                  <a:pt x="774537" y="123304"/>
                </a:cubicBezTo>
                <a:cubicBezTo>
                  <a:pt x="771927" y="124712"/>
                  <a:pt x="767973" y="125660"/>
                  <a:pt x="762673" y="126149"/>
                </a:cubicBezTo>
                <a:cubicBezTo>
                  <a:pt x="762493" y="124002"/>
                  <a:pt x="762187" y="122096"/>
                  <a:pt x="761756" y="120432"/>
                </a:cubicBezTo>
                <a:cubicBezTo>
                  <a:pt x="761325" y="118768"/>
                  <a:pt x="760653" y="117429"/>
                  <a:pt x="759738" y="116415"/>
                </a:cubicBezTo>
                <a:cubicBezTo>
                  <a:pt x="758793" y="115353"/>
                  <a:pt x="757481" y="114442"/>
                  <a:pt x="755803" y="113681"/>
                </a:cubicBezTo>
                <a:cubicBezTo>
                  <a:pt x="754124" y="112920"/>
                  <a:pt x="751745" y="112275"/>
                  <a:pt x="748665" y="111747"/>
                </a:cubicBezTo>
                <a:lnTo>
                  <a:pt x="748665" y="109881"/>
                </a:lnTo>
                <a:cubicBezTo>
                  <a:pt x="748808" y="109890"/>
                  <a:pt x="749961" y="109960"/>
                  <a:pt x="752124" y="110088"/>
                </a:cubicBezTo>
                <a:cubicBezTo>
                  <a:pt x="754287" y="110216"/>
                  <a:pt x="756606" y="110345"/>
                  <a:pt x="759081" y="110473"/>
                </a:cubicBezTo>
                <a:cubicBezTo>
                  <a:pt x="761556" y="110602"/>
                  <a:pt x="763331" y="110671"/>
                  <a:pt x="764408" y="110681"/>
                </a:cubicBezTo>
                <a:cubicBezTo>
                  <a:pt x="765516" y="110689"/>
                  <a:pt x="766267" y="110472"/>
                  <a:pt x="766659" y="110031"/>
                </a:cubicBezTo>
                <a:cubicBezTo>
                  <a:pt x="767051" y="109589"/>
                  <a:pt x="767234" y="108872"/>
                  <a:pt x="767209" y="107880"/>
                </a:cubicBezTo>
                <a:lnTo>
                  <a:pt x="767209" y="71342"/>
                </a:lnTo>
                <a:cubicBezTo>
                  <a:pt x="765736" y="73893"/>
                  <a:pt x="764080" y="76693"/>
                  <a:pt x="762240" y="79743"/>
                </a:cubicBezTo>
                <a:cubicBezTo>
                  <a:pt x="760400" y="82794"/>
                  <a:pt x="758410" y="85994"/>
                  <a:pt x="756270" y="89345"/>
                </a:cubicBezTo>
                <a:cubicBezTo>
                  <a:pt x="756328" y="90239"/>
                  <a:pt x="756178" y="91117"/>
                  <a:pt x="755819" y="91978"/>
                </a:cubicBezTo>
                <a:cubicBezTo>
                  <a:pt x="755461" y="92840"/>
                  <a:pt x="754944" y="93517"/>
                  <a:pt x="754268" y="94012"/>
                </a:cubicBezTo>
                <a:lnTo>
                  <a:pt x="746931" y="82144"/>
                </a:lnTo>
                <a:lnTo>
                  <a:pt x="746531" y="82144"/>
                </a:lnTo>
                <a:lnTo>
                  <a:pt x="728789" y="82144"/>
                </a:lnTo>
                <a:cubicBezTo>
                  <a:pt x="728073" y="90514"/>
                  <a:pt x="725508" y="98543"/>
                  <a:pt x="721094" y="106230"/>
                </a:cubicBezTo>
                <a:cubicBezTo>
                  <a:pt x="716680" y="113917"/>
                  <a:pt x="709116" y="120646"/>
                  <a:pt x="698401" y="126416"/>
                </a:cubicBezTo>
                <a:lnTo>
                  <a:pt x="697067" y="125216"/>
                </a:lnTo>
                <a:cubicBezTo>
                  <a:pt x="703223" y="118979"/>
                  <a:pt x="707646" y="112217"/>
                  <a:pt x="710335" y="104930"/>
                </a:cubicBezTo>
                <a:cubicBezTo>
                  <a:pt x="713025" y="97643"/>
                  <a:pt x="714647" y="90047"/>
                  <a:pt x="715203" y="82144"/>
                </a:cubicBezTo>
                <a:lnTo>
                  <a:pt x="697734" y="82144"/>
                </a:lnTo>
                <a:lnTo>
                  <a:pt x="696667" y="78410"/>
                </a:lnTo>
                <a:lnTo>
                  <a:pt x="715469" y="78410"/>
                </a:lnTo>
                <a:cubicBezTo>
                  <a:pt x="715625" y="74565"/>
                  <a:pt x="715714" y="70653"/>
                  <a:pt x="715736" y="66675"/>
                </a:cubicBezTo>
                <a:lnTo>
                  <a:pt x="715736" y="56007"/>
                </a:lnTo>
                <a:lnTo>
                  <a:pt x="701601" y="56007"/>
                </a:lnTo>
                <a:lnTo>
                  <a:pt x="700534" y="52273"/>
                </a:lnTo>
                <a:lnTo>
                  <a:pt x="715736" y="52273"/>
                </a:lnTo>
                <a:lnTo>
                  <a:pt x="715736" y="31604"/>
                </a:lnTo>
                <a:lnTo>
                  <a:pt x="698267" y="31604"/>
                </a:lnTo>
                <a:lnTo>
                  <a:pt x="697200" y="27870"/>
                </a:lnTo>
                <a:lnTo>
                  <a:pt x="724926" y="27870"/>
                </a:lnTo>
                <a:cubicBezTo>
                  <a:pt x="726222" y="23800"/>
                  <a:pt x="727460" y="19339"/>
                  <a:pt x="728640" y="14485"/>
                </a:cubicBezTo>
                <a:cubicBezTo>
                  <a:pt x="729819" y="9632"/>
                  <a:pt x="730758" y="5204"/>
                  <a:pt x="731456" y="1200"/>
                </a:cubicBezTo>
                <a:close/>
                <a:moveTo>
                  <a:pt x="1603001" y="1067"/>
                </a:moveTo>
                <a:lnTo>
                  <a:pt x="1624870" y="3201"/>
                </a:lnTo>
                <a:cubicBezTo>
                  <a:pt x="1624753" y="4142"/>
                  <a:pt x="1624320" y="4926"/>
                  <a:pt x="1623570" y="5551"/>
                </a:cubicBezTo>
                <a:cubicBezTo>
                  <a:pt x="1622820" y="6176"/>
                  <a:pt x="1621653" y="6593"/>
                  <a:pt x="1620069" y="6801"/>
                </a:cubicBezTo>
                <a:lnTo>
                  <a:pt x="1620069" y="30404"/>
                </a:lnTo>
                <a:lnTo>
                  <a:pt x="1634338" y="30404"/>
                </a:lnTo>
                <a:lnTo>
                  <a:pt x="1643272" y="17069"/>
                </a:lnTo>
                <a:cubicBezTo>
                  <a:pt x="1643366" y="17142"/>
                  <a:pt x="1644334" y="17988"/>
                  <a:pt x="1646176" y="19608"/>
                </a:cubicBezTo>
                <a:cubicBezTo>
                  <a:pt x="1648019" y="21227"/>
                  <a:pt x="1650172" y="23179"/>
                  <a:pt x="1652636" y="25465"/>
                </a:cubicBezTo>
                <a:cubicBezTo>
                  <a:pt x="1655101" y="27751"/>
                  <a:pt x="1657314" y="29931"/>
                  <a:pt x="1659274" y="32004"/>
                </a:cubicBezTo>
                <a:cubicBezTo>
                  <a:pt x="1659127" y="32735"/>
                  <a:pt x="1658721" y="33274"/>
                  <a:pt x="1658057" y="33621"/>
                </a:cubicBezTo>
                <a:cubicBezTo>
                  <a:pt x="1657394" y="33968"/>
                  <a:pt x="1656554" y="34140"/>
                  <a:pt x="1655540" y="34138"/>
                </a:cubicBezTo>
                <a:lnTo>
                  <a:pt x="1620069" y="34138"/>
                </a:lnTo>
                <a:lnTo>
                  <a:pt x="1620069" y="106280"/>
                </a:lnTo>
                <a:cubicBezTo>
                  <a:pt x="1620158" y="110146"/>
                  <a:pt x="1619684" y="113453"/>
                  <a:pt x="1618647" y="116202"/>
                </a:cubicBezTo>
                <a:cubicBezTo>
                  <a:pt x="1617610" y="118952"/>
                  <a:pt x="1615476" y="121153"/>
                  <a:pt x="1612246" y="122806"/>
                </a:cubicBezTo>
                <a:cubicBezTo>
                  <a:pt x="1609016" y="124458"/>
                  <a:pt x="1604156" y="125573"/>
                  <a:pt x="1597667" y="126149"/>
                </a:cubicBezTo>
                <a:cubicBezTo>
                  <a:pt x="1597425" y="123424"/>
                  <a:pt x="1597042" y="121074"/>
                  <a:pt x="1596516" y="119098"/>
                </a:cubicBezTo>
                <a:cubicBezTo>
                  <a:pt x="1595991" y="117123"/>
                  <a:pt x="1595175" y="115473"/>
                  <a:pt x="1594066" y="114148"/>
                </a:cubicBezTo>
                <a:cubicBezTo>
                  <a:pt x="1592938" y="112817"/>
                  <a:pt x="1591394" y="111678"/>
                  <a:pt x="1589432" y="110731"/>
                </a:cubicBezTo>
                <a:cubicBezTo>
                  <a:pt x="1587471" y="109783"/>
                  <a:pt x="1584659" y="109011"/>
                  <a:pt x="1580998" y="108414"/>
                </a:cubicBezTo>
                <a:lnTo>
                  <a:pt x="1580998" y="106547"/>
                </a:lnTo>
                <a:cubicBezTo>
                  <a:pt x="1581170" y="106560"/>
                  <a:pt x="1582559" y="106652"/>
                  <a:pt x="1585166" y="106823"/>
                </a:cubicBezTo>
                <a:cubicBezTo>
                  <a:pt x="1587773" y="106995"/>
                  <a:pt x="1590565" y="107166"/>
                  <a:pt x="1593543" y="107337"/>
                </a:cubicBezTo>
                <a:cubicBezTo>
                  <a:pt x="1596520" y="107508"/>
                  <a:pt x="1598650" y="107600"/>
                  <a:pt x="1599934" y="107614"/>
                </a:cubicBezTo>
                <a:cubicBezTo>
                  <a:pt x="1601053" y="107616"/>
                  <a:pt x="1601848" y="107411"/>
                  <a:pt x="1602317" y="106997"/>
                </a:cubicBezTo>
                <a:cubicBezTo>
                  <a:pt x="1602787" y="106583"/>
                  <a:pt x="1603014" y="105944"/>
                  <a:pt x="1603001" y="105080"/>
                </a:cubicBezTo>
                <a:lnTo>
                  <a:pt x="1603001" y="54274"/>
                </a:lnTo>
                <a:cubicBezTo>
                  <a:pt x="1595238" y="65933"/>
                  <a:pt x="1585626" y="76518"/>
                  <a:pt x="1574164" y="86028"/>
                </a:cubicBezTo>
                <a:cubicBezTo>
                  <a:pt x="1562701" y="95537"/>
                  <a:pt x="1549555" y="103621"/>
                  <a:pt x="1534725" y="110281"/>
                </a:cubicBezTo>
                <a:lnTo>
                  <a:pt x="1533525" y="108814"/>
                </a:lnTo>
                <a:cubicBezTo>
                  <a:pt x="1542771" y="102590"/>
                  <a:pt x="1551335" y="95376"/>
                  <a:pt x="1559217" y="87172"/>
                </a:cubicBezTo>
                <a:cubicBezTo>
                  <a:pt x="1567100" y="78967"/>
                  <a:pt x="1574034" y="70311"/>
                  <a:pt x="1580020" y="61203"/>
                </a:cubicBezTo>
                <a:cubicBezTo>
                  <a:pt x="1586006" y="52095"/>
                  <a:pt x="1590777" y="43073"/>
                  <a:pt x="1594333" y="34138"/>
                </a:cubicBezTo>
                <a:lnTo>
                  <a:pt x="1536592" y="34138"/>
                </a:lnTo>
                <a:lnTo>
                  <a:pt x="1535526" y="30404"/>
                </a:lnTo>
                <a:lnTo>
                  <a:pt x="1603001" y="30404"/>
                </a:lnTo>
                <a:close/>
                <a:moveTo>
                  <a:pt x="455257" y="1067"/>
                </a:moveTo>
                <a:lnTo>
                  <a:pt x="476460" y="2934"/>
                </a:lnTo>
                <a:cubicBezTo>
                  <a:pt x="476362" y="3870"/>
                  <a:pt x="475957" y="4665"/>
                  <a:pt x="475243" y="5317"/>
                </a:cubicBezTo>
                <a:cubicBezTo>
                  <a:pt x="474529" y="5970"/>
                  <a:pt x="473290" y="6465"/>
                  <a:pt x="471526" y="6801"/>
                </a:cubicBezTo>
                <a:lnTo>
                  <a:pt x="471526" y="27870"/>
                </a:lnTo>
                <a:lnTo>
                  <a:pt x="491528" y="27870"/>
                </a:lnTo>
                <a:lnTo>
                  <a:pt x="500196" y="17069"/>
                </a:lnTo>
                <a:cubicBezTo>
                  <a:pt x="500281" y="17122"/>
                  <a:pt x="501208" y="17801"/>
                  <a:pt x="502977" y="19104"/>
                </a:cubicBezTo>
                <a:cubicBezTo>
                  <a:pt x="504746" y="20407"/>
                  <a:pt x="506848" y="22014"/>
                  <a:pt x="509284" y="23924"/>
                </a:cubicBezTo>
                <a:cubicBezTo>
                  <a:pt x="511719" y="25835"/>
                  <a:pt x="513980" y="27728"/>
                  <a:pt x="516065" y="29604"/>
                </a:cubicBezTo>
                <a:cubicBezTo>
                  <a:pt x="515856" y="30271"/>
                  <a:pt x="515440" y="30771"/>
                  <a:pt x="514814" y="31104"/>
                </a:cubicBezTo>
                <a:cubicBezTo>
                  <a:pt x="514189" y="31437"/>
                  <a:pt x="513406" y="31604"/>
                  <a:pt x="512464" y="31604"/>
                </a:cubicBezTo>
                <a:lnTo>
                  <a:pt x="471526" y="31604"/>
                </a:lnTo>
                <a:lnTo>
                  <a:pt x="471526" y="57741"/>
                </a:lnTo>
                <a:lnTo>
                  <a:pt x="500329" y="57741"/>
                </a:lnTo>
                <a:lnTo>
                  <a:pt x="509397" y="46006"/>
                </a:lnTo>
                <a:cubicBezTo>
                  <a:pt x="509482" y="46069"/>
                  <a:pt x="510423" y="46817"/>
                  <a:pt x="512220" y="48248"/>
                </a:cubicBezTo>
                <a:cubicBezTo>
                  <a:pt x="514016" y="49680"/>
                  <a:pt x="516157" y="51415"/>
                  <a:pt x="518643" y="53454"/>
                </a:cubicBezTo>
                <a:cubicBezTo>
                  <a:pt x="521128" y="55493"/>
                  <a:pt x="523447" y="57455"/>
                  <a:pt x="525599" y="59341"/>
                </a:cubicBezTo>
                <a:cubicBezTo>
                  <a:pt x="525388" y="60072"/>
                  <a:pt x="524944" y="60610"/>
                  <a:pt x="524266" y="60958"/>
                </a:cubicBezTo>
                <a:cubicBezTo>
                  <a:pt x="523588" y="61305"/>
                  <a:pt x="522743" y="61477"/>
                  <a:pt x="521732" y="61474"/>
                </a:cubicBezTo>
                <a:lnTo>
                  <a:pt x="485661" y="61474"/>
                </a:lnTo>
                <a:lnTo>
                  <a:pt x="485661" y="63741"/>
                </a:lnTo>
                <a:lnTo>
                  <a:pt x="485661" y="104280"/>
                </a:lnTo>
                <a:cubicBezTo>
                  <a:pt x="485608" y="105330"/>
                  <a:pt x="485880" y="106063"/>
                  <a:pt x="486478" y="106480"/>
                </a:cubicBezTo>
                <a:cubicBezTo>
                  <a:pt x="487075" y="106897"/>
                  <a:pt x="488314" y="107097"/>
                  <a:pt x="490195" y="107080"/>
                </a:cubicBezTo>
                <a:lnTo>
                  <a:pt x="501129" y="107080"/>
                </a:lnTo>
                <a:cubicBezTo>
                  <a:pt x="503094" y="107083"/>
                  <a:pt x="504866" y="107077"/>
                  <a:pt x="506447" y="107063"/>
                </a:cubicBezTo>
                <a:cubicBezTo>
                  <a:pt x="508028" y="107050"/>
                  <a:pt x="509233" y="107011"/>
                  <a:pt x="510064" y="106947"/>
                </a:cubicBezTo>
                <a:cubicBezTo>
                  <a:pt x="510967" y="106891"/>
                  <a:pt x="511661" y="106702"/>
                  <a:pt x="512147" y="106380"/>
                </a:cubicBezTo>
                <a:cubicBezTo>
                  <a:pt x="512634" y="106058"/>
                  <a:pt x="513095" y="105536"/>
                  <a:pt x="513531" y="104813"/>
                </a:cubicBezTo>
                <a:cubicBezTo>
                  <a:pt x="514200" y="103480"/>
                  <a:pt x="515062" y="101113"/>
                  <a:pt x="516115" y="97712"/>
                </a:cubicBezTo>
                <a:cubicBezTo>
                  <a:pt x="517168" y="94312"/>
                  <a:pt x="518396" y="90278"/>
                  <a:pt x="519798" y="85611"/>
                </a:cubicBezTo>
                <a:lnTo>
                  <a:pt x="521324" y="85611"/>
                </a:lnTo>
                <a:lnTo>
                  <a:pt x="521732" y="105747"/>
                </a:lnTo>
                <a:cubicBezTo>
                  <a:pt x="523816" y="106597"/>
                  <a:pt x="525216" y="107564"/>
                  <a:pt x="525933" y="108647"/>
                </a:cubicBezTo>
                <a:cubicBezTo>
                  <a:pt x="526649" y="109731"/>
                  <a:pt x="526983" y="111031"/>
                  <a:pt x="526933" y="112548"/>
                </a:cubicBezTo>
                <a:cubicBezTo>
                  <a:pt x="526999" y="114768"/>
                  <a:pt x="526243" y="116609"/>
                  <a:pt x="524666" y="118069"/>
                </a:cubicBezTo>
                <a:cubicBezTo>
                  <a:pt x="523089" y="119529"/>
                  <a:pt x="520294" y="120619"/>
                  <a:pt x="516281" y="121339"/>
                </a:cubicBezTo>
                <a:cubicBezTo>
                  <a:pt x="512267" y="122058"/>
                  <a:pt x="506639" y="122417"/>
                  <a:pt x="499396" y="122415"/>
                </a:cubicBezTo>
                <a:lnTo>
                  <a:pt x="486461" y="122415"/>
                </a:lnTo>
                <a:cubicBezTo>
                  <a:pt x="479880" y="122521"/>
                  <a:pt x="475440" y="121576"/>
                  <a:pt x="473143" y="119582"/>
                </a:cubicBezTo>
                <a:cubicBezTo>
                  <a:pt x="470845" y="117587"/>
                  <a:pt x="469773" y="113909"/>
                  <a:pt x="469926" y="108547"/>
                </a:cubicBezTo>
                <a:lnTo>
                  <a:pt x="469926" y="61474"/>
                </a:lnTo>
                <a:lnTo>
                  <a:pt x="454990" y="61474"/>
                </a:lnTo>
                <a:cubicBezTo>
                  <a:pt x="454254" y="72242"/>
                  <a:pt x="452141" y="81866"/>
                  <a:pt x="448649" y="90347"/>
                </a:cubicBezTo>
                <a:cubicBezTo>
                  <a:pt x="445157" y="98828"/>
                  <a:pt x="439635" y="106101"/>
                  <a:pt x="432084" y="112167"/>
                </a:cubicBezTo>
                <a:cubicBezTo>
                  <a:pt x="424532" y="118233"/>
                  <a:pt x="414299" y="123027"/>
                  <a:pt x="401384" y="126549"/>
                </a:cubicBezTo>
                <a:lnTo>
                  <a:pt x="400717" y="124949"/>
                </a:lnTo>
                <a:cubicBezTo>
                  <a:pt x="410002" y="119972"/>
                  <a:pt x="417213" y="114309"/>
                  <a:pt x="422349" y="107959"/>
                </a:cubicBezTo>
                <a:cubicBezTo>
                  <a:pt x="427486" y="101610"/>
                  <a:pt x="431111" y="94563"/>
                  <a:pt x="433225" y="86821"/>
                </a:cubicBezTo>
                <a:cubicBezTo>
                  <a:pt x="435338" y="79078"/>
                  <a:pt x="436504" y="70630"/>
                  <a:pt x="436721" y="61474"/>
                </a:cubicBezTo>
                <a:lnTo>
                  <a:pt x="402717" y="61474"/>
                </a:lnTo>
                <a:lnTo>
                  <a:pt x="401650" y="57741"/>
                </a:lnTo>
                <a:lnTo>
                  <a:pt x="455257" y="57741"/>
                </a:lnTo>
                <a:lnTo>
                  <a:pt x="455257" y="31604"/>
                </a:lnTo>
                <a:lnTo>
                  <a:pt x="432988" y="31604"/>
                </a:lnTo>
                <a:cubicBezTo>
                  <a:pt x="426831" y="41339"/>
                  <a:pt x="419541" y="49073"/>
                  <a:pt x="411118" y="54807"/>
                </a:cubicBezTo>
                <a:lnTo>
                  <a:pt x="409518" y="53607"/>
                </a:lnTo>
                <a:cubicBezTo>
                  <a:pt x="413321" y="47417"/>
                  <a:pt x="416749" y="39994"/>
                  <a:pt x="419803" y="31337"/>
                </a:cubicBezTo>
                <a:cubicBezTo>
                  <a:pt x="422856" y="22681"/>
                  <a:pt x="425117" y="13524"/>
                  <a:pt x="426587" y="3867"/>
                </a:cubicBezTo>
                <a:lnTo>
                  <a:pt x="447523" y="9735"/>
                </a:lnTo>
                <a:cubicBezTo>
                  <a:pt x="447320" y="10618"/>
                  <a:pt x="446792" y="11318"/>
                  <a:pt x="445939" y="11835"/>
                </a:cubicBezTo>
                <a:cubicBezTo>
                  <a:pt x="445086" y="12352"/>
                  <a:pt x="443925" y="12585"/>
                  <a:pt x="442455" y="12535"/>
                </a:cubicBezTo>
                <a:cubicBezTo>
                  <a:pt x="441389" y="15274"/>
                  <a:pt x="440255" y="17930"/>
                  <a:pt x="439055" y="20503"/>
                </a:cubicBezTo>
                <a:cubicBezTo>
                  <a:pt x="437855" y="23075"/>
                  <a:pt x="436588" y="25531"/>
                  <a:pt x="435255" y="27870"/>
                </a:cubicBezTo>
                <a:lnTo>
                  <a:pt x="455257" y="27870"/>
                </a:lnTo>
                <a:close/>
                <a:moveTo>
                  <a:pt x="1465783" y="1000"/>
                </a:moveTo>
                <a:lnTo>
                  <a:pt x="1486053" y="3014"/>
                </a:lnTo>
                <a:cubicBezTo>
                  <a:pt x="1486011" y="3913"/>
                  <a:pt x="1485628" y="4718"/>
                  <a:pt x="1484902" y="5430"/>
                </a:cubicBezTo>
                <a:cubicBezTo>
                  <a:pt x="1484177" y="6143"/>
                  <a:pt x="1482961" y="6644"/>
                  <a:pt x="1481252" y="6934"/>
                </a:cubicBezTo>
                <a:cubicBezTo>
                  <a:pt x="1481119" y="14157"/>
                  <a:pt x="1481252" y="21314"/>
                  <a:pt x="1481652" y="28404"/>
                </a:cubicBezTo>
                <a:lnTo>
                  <a:pt x="1501655" y="28404"/>
                </a:lnTo>
                <a:lnTo>
                  <a:pt x="1506455" y="22403"/>
                </a:lnTo>
                <a:cubicBezTo>
                  <a:pt x="1505655" y="22475"/>
                  <a:pt x="1504822" y="22431"/>
                  <a:pt x="1503955" y="22270"/>
                </a:cubicBezTo>
                <a:cubicBezTo>
                  <a:pt x="1503088" y="22108"/>
                  <a:pt x="1502188" y="21797"/>
                  <a:pt x="1501255" y="21336"/>
                </a:cubicBezTo>
                <a:cubicBezTo>
                  <a:pt x="1500077" y="18325"/>
                  <a:pt x="1498199" y="15380"/>
                  <a:pt x="1495621" y="12502"/>
                </a:cubicBezTo>
                <a:cubicBezTo>
                  <a:pt x="1493042" y="9624"/>
                  <a:pt x="1490431" y="7279"/>
                  <a:pt x="1487786" y="5467"/>
                </a:cubicBezTo>
                <a:lnTo>
                  <a:pt x="1488720" y="4401"/>
                </a:lnTo>
                <a:cubicBezTo>
                  <a:pt x="1495775" y="4053"/>
                  <a:pt x="1501148" y="4674"/>
                  <a:pt x="1504840" y="6263"/>
                </a:cubicBezTo>
                <a:cubicBezTo>
                  <a:pt x="1508532" y="7851"/>
                  <a:pt x="1510883" y="9825"/>
                  <a:pt x="1511893" y="12184"/>
                </a:cubicBezTo>
                <a:cubicBezTo>
                  <a:pt x="1512903" y="14543"/>
                  <a:pt x="1512913" y="16705"/>
                  <a:pt x="1511923" y="18669"/>
                </a:cubicBezTo>
                <a:cubicBezTo>
                  <a:pt x="1513514" y="19897"/>
                  <a:pt x="1515665" y="21608"/>
                  <a:pt x="1518373" y="23803"/>
                </a:cubicBezTo>
                <a:cubicBezTo>
                  <a:pt x="1521082" y="25998"/>
                  <a:pt x="1523599" y="28109"/>
                  <a:pt x="1525924" y="30137"/>
                </a:cubicBezTo>
                <a:cubicBezTo>
                  <a:pt x="1525777" y="30804"/>
                  <a:pt x="1525371" y="31304"/>
                  <a:pt x="1524707" y="31637"/>
                </a:cubicBezTo>
                <a:cubicBezTo>
                  <a:pt x="1524044" y="31971"/>
                  <a:pt x="1523204" y="32137"/>
                  <a:pt x="1522190" y="32137"/>
                </a:cubicBezTo>
                <a:lnTo>
                  <a:pt x="1481785" y="32137"/>
                </a:lnTo>
                <a:cubicBezTo>
                  <a:pt x="1482297" y="39302"/>
                  <a:pt x="1483175" y="46275"/>
                  <a:pt x="1484419" y="53057"/>
                </a:cubicBezTo>
                <a:cubicBezTo>
                  <a:pt x="1485664" y="59838"/>
                  <a:pt x="1487408" y="66245"/>
                  <a:pt x="1489653" y="72276"/>
                </a:cubicBezTo>
                <a:cubicBezTo>
                  <a:pt x="1491917" y="67459"/>
                  <a:pt x="1493890" y="62591"/>
                  <a:pt x="1495571" y="57674"/>
                </a:cubicBezTo>
                <a:cubicBezTo>
                  <a:pt x="1497251" y="52757"/>
                  <a:pt x="1498657" y="47889"/>
                  <a:pt x="1499788" y="43072"/>
                </a:cubicBezTo>
                <a:lnTo>
                  <a:pt x="1520590" y="50006"/>
                </a:lnTo>
                <a:cubicBezTo>
                  <a:pt x="1520360" y="50820"/>
                  <a:pt x="1519854" y="51459"/>
                  <a:pt x="1519073" y="51923"/>
                </a:cubicBezTo>
                <a:cubicBezTo>
                  <a:pt x="1518293" y="52387"/>
                  <a:pt x="1517020" y="52593"/>
                  <a:pt x="1515256" y="52540"/>
                </a:cubicBezTo>
                <a:cubicBezTo>
                  <a:pt x="1513139" y="58366"/>
                  <a:pt x="1510572" y="64183"/>
                  <a:pt x="1507555" y="69992"/>
                </a:cubicBezTo>
                <a:cubicBezTo>
                  <a:pt x="1504538" y="75801"/>
                  <a:pt x="1500971" y="81452"/>
                  <a:pt x="1496854" y="86944"/>
                </a:cubicBezTo>
                <a:cubicBezTo>
                  <a:pt x="1500588" y="92812"/>
                  <a:pt x="1505255" y="97879"/>
                  <a:pt x="1510856" y="102146"/>
                </a:cubicBezTo>
                <a:cubicBezTo>
                  <a:pt x="1511822" y="103091"/>
                  <a:pt x="1512623" y="103535"/>
                  <a:pt x="1513256" y="103480"/>
                </a:cubicBezTo>
                <a:cubicBezTo>
                  <a:pt x="1513889" y="103424"/>
                  <a:pt x="1514556" y="102802"/>
                  <a:pt x="1515256" y="101613"/>
                </a:cubicBezTo>
                <a:cubicBezTo>
                  <a:pt x="1516381" y="99835"/>
                  <a:pt x="1517732" y="97423"/>
                  <a:pt x="1519307" y="94379"/>
                </a:cubicBezTo>
                <a:cubicBezTo>
                  <a:pt x="1520882" y="91334"/>
                  <a:pt x="1522332" y="88322"/>
                  <a:pt x="1523657" y="85344"/>
                </a:cubicBezTo>
                <a:lnTo>
                  <a:pt x="1524991" y="85611"/>
                </a:lnTo>
                <a:lnTo>
                  <a:pt x="1521924" y="108147"/>
                </a:lnTo>
                <a:cubicBezTo>
                  <a:pt x="1524299" y="112039"/>
                  <a:pt x="1525716" y="115089"/>
                  <a:pt x="1526174" y="117298"/>
                </a:cubicBezTo>
                <a:cubicBezTo>
                  <a:pt x="1526633" y="119507"/>
                  <a:pt x="1526283" y="121124"/>
                  <a:pt x="1525124" y="122149"/>
                </a:cubicBezTo>
                <a:cubicBezTo>
                  <a:pt x="1523061" y="124034"/>
                  <a:pt x="1520608" y="124857"/>
                  <a:pt x="1517765" y="124618"/>
                </a:cubicBezTo>
                <a:cubicBezTo>
                  <a:pt x="1514922" y="124379"/>
                  <a:pt x="1512064" y="123504"/>
                  <a:pt x="1509191" y="121991"/>
                </a:cubicBezTo>
                <a:cubicBezTo>
                  <a:pt x="1506319" y="120478"/>
                  <a:pt x="1503806" y="118752"/>
                  <a:pt x="1501655" y="116815"/>
                </a:cubicBezTo>
                <a:cubicBezTo>
                  <a:pt x="1498593" y="114209"/>
                  <a:pt x="1495782" y="111420"/>
                  <a:pt x="1493220" y="108447"/>
                </a:cubicBezTo>
                <a:cubicBezTo>
                  <a:pt x="1490659" y="105474"/>
                  <a:pt x="1488314" y="102352"/>
                  <a:pt x="1486186" y="99079"/>
                </a:cubicBezTo>
                <a:cubicBezTo>
                  <a:pt x="1480871" y="104433"/>
                  <a:pt x="1474798" y="109294"/>
                  <a:pt x="1467967" y="113664"/>
                </a:cubicBezTo>
                <a:cubicBezTo>
                  <a:pt x="1461136" y="118034"/>
                  <a:pt x="1453429" y="121796"/>
                  <a:pt x="1444847" y="124949"/>
                </a:cubicBezTo>
                <a:lnTo>
                  <a:pt x="1443914" y="123349"/>
                </a:lnTo>
                <a:cubicBezTo>
                  <a:pt x="1451640" y="118779"/>
                  <a:pt x="1458524" y="113550"/>
                  <a:pt x="1464567" y="107664"/>
                </a:cubicBezTo>
                <a:cubicBezTo>
                  <a:pt x="1470609" y="101777"/>
                  <a:pt x="1475860" y="95448"/>
                  <a:pt x="1480319" y="88678"/>
                </a:cubicBezTo>
                <a:cubicBezTo>
                  <a:pt x="1476421" y="80455"/>
                  <a:pt x="1473415" y="71598"/>
                  <a:pt x="1471301" y="62108"/>
                </a:cubicBezTo>
                <a:cubicBezTo>
                  <a:pt x="1469187" y="52618"/>
                  <a:pt x="1467748" y="42628"/>
                  <a:pt x="1466984" y="32137"/>
                </a:cubicBezTo>
                <a:lnTo>
                  <a:pt x="1429512" y="32137"/>
                </a:lnTo>
                <a:lnTo>
                  <a:pt x="1429512" y="53473"/>
                </a:lnTo>
                <a:lnTo>
                  <a:pt x="1445247" y="53473"/>
                </a:lnTo>
                <a:lnTo>
                  <a:pt x="1452715" y="46006"/>
                </a:lnTo>
                <a:lnTo>
                  <a:pt x="1466184" y="57207"/>
                </a:lnTo>
                <a:cubicBezTo>
                  <a:pt x="1465725" y="57743"/>
                  <a:pt x="1465075" y="58205"/>
                  <a:pt x="1464233" y="58591"/>
                </a:cubicBezTo>
                <a:cubicBezTo>
                  <a:pt x="1463391" y="58977"/>
                  <a:pt x="1462308" y="59271"/>
                  <a:pt x="1460983" y="59474"/>
                </a:cubicBezTo>
                <a:cubicBezTo>
                  <a:pt x="1460736" y="68908"/>
                  <a:pt x="1460326" y="76547"/>
                  <a:pt x="1459753" y="82391"/>
                </a:cubicBezTo>
                <a:cubicBezTo>
                  <a:pt x="1459180" y="88234"/>
                  <a:pt x="1458326" y="92752"/>
                  <a:pt x="1457190" y="95943"/>
                </a:cubicBezTo>
                <a:cubicBezTo>
                  <a:pt x="1456054" y="99134"/>
                  <a:pt x="1454518" y="101469"/>
                  <a:pt x="1452582" y="102946"/>
                </a:cubicBezTo>
                <a:cubicBezTo>
                  <a:pt x="1450798" y="104349"/>
                  <a:pt x="1448731" y="105411"/>
                  <a:pt x="1446381" y="106130"/>
                </a:cubicBezTo>
                <a:cubicBezTo>
                  <a:pt x="1444031" y="106850"/>
                  <a:pt x="1441297" y="107211"/>
                  <a:pt x="1438180" y="107214"/>
                </a:cubicBezTo>
                <a:cubicBezTo>
                  <a:pt x="1438202" y="105069"/>
                  <a:pt x="1438091" y="103157"/>
                  <a:pt x="1437846" y="101479"/>
                </a:cubicBezTo>
                <a:cubicBezTo>
                  <a:pt x="1437602" y="99801"/>
                  <a:pt x="1437091" y="98424"/>
                  <a:pt x="1436313" y="97346"/>
                </a:cubicBezTo>
                <a:cubicBezTo>
                  <a:pt x="1435510" y="96418"/>
                  <a:pt x="1434415" y="95607"/>
                  <a:pt x="1433029" y="94912"/>
                </a:cubicBezTo>
                <a:cubicBezTo>
                  <a:pt x="1431643" y="94217"/>
                  <a:pt x="1429982" y="93606"/>
                  <a:pt x="1428045" y="93078"/>
                </a:cubicBezTo>
                <a:lnTo>
                  <a:pt x="1428045" y="91345"/>
                </a:lnTo>
                <a:cubicBezTo>
                  <a:pt x="1429696" y="91484"/>
                  <a:pt x="1431596" y="91606"/>
                  <a:pt x="1433746" y="91712"/>
                </a:cubicBezTo>
                <a:cubicBezTo>
                  <a:pt x="1435896" y="91817"/>
                  <a:pt x="1437596" y="91873"/>
                  <a:pt x="1438847" y="91878"/>
                </a:cubicBezTo>
                <a:cubicBezTo>
                  <a:pt x="1439763" y="91884"/>
                  <a:pt x="1440497" y="91806"/>
                  <a:pt x="1441047" y="91645"/>
                </a:cubicBezTo>
                <a:cubicBezTo>
                  <a:pt x="1441597" y="91484"/>
                  <a:pt x="1442064" y="91206"/>
                  <a:pt x="1442447" y="90811"/>
                </a:cubicBezTo>
                <a:cubicBezTo>
                  <a:pt x="1443631" y="89820"/>
                  <a:pt x="1444531" y="86636"/>
                  <a:pt x="1445147" y="81260"/>
                </a:cubicBezTo>
                <a:cubicBezTo>
                  <a:pt x="1445764" y="75885"/>
                  <a:pt x="1446198" y="67867"/>
                  <a:pt x="1446448" y="57207"/>
                </a:cubicBezTo>
                <a:lnTo>
                  <a:pt x="1429512" y="57207"/>
                </a:lnTo>
                <a:cubicBezTo>
                  <a:pt x="1429653" y="64435"/>
                  <a:pt x="1429164" y="72219"/>
                  <a:pt x="1428045" y="80558"/>
                </a:cubicBezTo>
                <a:cubicBezTo>
                  <a:pt x="1426927" y="88898"/>
                  <a:pt x="1424334" y="97096"/>
                  <a:pt x="1420266" y="105154"/>
                </a:cubicBezTo>
                <a:cubicBezTo>
                  <a:pt x="1416199" y="113212"/>
                  <a:pt x="1409813" y="120432"/>
                  <a:pt x="1401109" y="126816"/>
                </a:cubicBezTo>
                <a:lnTo>
                  <a:pt x="1399908" y="125616"/>
                </a:lnTo>
                <a:cubicBezTo>
                  <a:pt x="1406092" y="115301"/>
                  <a:pt x="1410026" y="104160"/>
                  <a:pt x="1411710" y="92195"/>
                </a:cubicBezTo>
                <a:cubicBezTo>
                  <a:pt x="1413393" y="80230"/>
                  <a:pt x="1414127" y="68523"/>
                  <a:pt x="1413910" y="57074"/>
                </a:cubicBezTo>
                <a:lnTo>
                  <a:pt x="1413910" y="22003"/>
                </a:lnTo>
                <a:lnTo>
                  <a:pt x="1431912" y="28404"/>
                </a:lnTo>
                <a:lnTo>
                  <a:pt x="1466584" y="28404"/>
                </a:lnTo>
                <a:cubicBezTo>
                  <a:pt x="1466317" y="23941"/>
                  <a:pt x="1466117" y="19432"/>
                  <a:pt x="1465983" y="14877"/>
                </a:cubicBezTo>
                <a:cubicBezTo>
                  <a:pt x="1465850" y="10322"/>
                  <a:pt x="1465783" y="5697"/>
                  <a:pt x="1465783" y="1000"/>
                </a:cubicBezTo>
                <a:close/>
                <a:moveTo>
                  <a:pt x="1199083" y="1000"/>
                </a:moveTo>
                <a:lnTo>
                  <a:pt x="1219353" y="3014"/>
                </a:lnTo>
                <a:cubicBezTo>
                  <a:pt x="1219311" y="3913"/>
                  <a:pt x="1218927" y="4718"/>
                  <a:pt x="1218202" y="5430"/>
                </a:cubicBezTo>
                <a:cubicBezTo>
                  <a:pt x="1217477" y="6143"/>
                  <a:pt x="1216260" y="6644"/>
                  <a:pt x="1214552" y="6934"/>
                </a:cubicBezTo>
                <a:cubicBezTo>
                  <a:pt x="1214419" y="14157"/>
                  <a:pt x="1214552" y="21314"/>
                  <a:pt x="1214952" y="28404"/>
                </a:cubicBezTo>
                <a:lnTo>
                  <a:pt x="1234955" y="28404"/>
                </a:lnTo>
                <a:lnTo>
                  <a:pt x="1239755" y="22403"/>
                </a:lnTo>
                <a:cubicBezTo>
                  <a:pt x="1238955" y="22475"/>
                  <a:pt x="1238122" y="22431"/>
                  <a:pt x="1237255" y="22270"/>
                </a:cubicBezTo>
                <a:cubicBezTo>
                  <a:pt x="1236388" y="22108"/>
                  <a:pt x="1235488" y="21797"/>
                  <a:pt x="1234554" y="21336"/>
                </a:cubicBezTo>
                <a:cubicBezTo>
                  <a:pt x="1233377" y="18325"/>
                  <a:pt x="1231498" y="15380"/>
                  <a:pt x="1228920" y="12502"/>
                </a:cubicBezTo>
                <a:cubicBezTo>
                  <a:pt x="1226342" y="9624"/>
                  <a:pt x="1223731" y="7279"/>
                  <a:pt x="1221086" y="5467"/>
                </a:cubicBezTo>
                <a:lnTo>
                  <a:pt x="1222020" y="4401"/>
                </a:lnTo>
                <a:cubicBezTo>
                  <a:pt x="1229075" y="4053"/>
                  <a:pt x="1234448" y="4674"/>
                  <a:pt x="1238140" y="6263"/>
                </a:cubicBezTo>
                <a:cubicBezTo>
                  <a:pt x="1241832" y="7851"/>
                  <a:pt x="1244183" y="9825"/>
                  <a:pt x="1245193" y="12184"/>
                </a:cubicBezTo>
                <a:cubicBezTo>
                  <a:pt x="1246203" y="14543"/>
                  <a:pt x="1246213" y="16705"/>
                  <a:pt x="1245222" y="18669"/>
                </a:cubicBezTo>
                <a:cubicBezTo>
                  <a:pt x="1246814" y="19897"/>
                  <a:pt x="1248965" y="21608"/>
                  <a:pt x="1251673" y="23803"/>
                </a:cubicBezTo>
                <a:cubicBezTo>
                  <a:pt x="1254382" y="25998"/>
                  <a:pt x="1256899" y="28109"/>
                  <a:pt x="1259224" y="30137"/>
                </a:cubicBezTo>
                <a:cubicBezTo>
                  <a:pt x="1259077" y="30804"/>
                  <a:pt x="1258671" y="31304"/>
                  <a:pt x="1258007" y="31637"/>
                </a:cubicBezTo>
                <a:cubicBezTo>
                  <a:pt x="1257343" y="31971"/>
                  <a:pt x="1256504" y="32137"/>
                  <a:pt x="1255490" y="32137"/>
                </a:cubicBezTo>
                <a:lnTo>
                  <a:pt x="1215085" y="32137"/>
                </a:lnTo>
                <a:cubicBezTo>
                  <a:pt x="1215597" y="39302"/>
                  <a:pt x="1216474" y="46275"/>
                  <a:pt x="1217719" y="53057"/>
                </a:cubicBezTo>
                <a:cubicBezTo>
                  <a:pt x="1218964" y="59838"/>
                  <a:pt x="1220708" y="66245"/>
                  <a:pt x="1222953" y="72276"/>
                </a:cubicBezTo>
                <a:cubicBezTo>
                  <a:pt x="1225217" y="67459"/>
                  <a:pt x="1227190" y="62591"/>
                  <a:pt x="1228870" y="57674"/>
                </a:cubicBezTo>
                <a:cubicBezTo>
                  <a:pt x="1230551" y="52757"/>
                  <a:pt x="1231957" y="47889"/>
                  <a:pt x="1233088" y="43072"/>
                </a:cubicBezTo>
                <a:lnTo>
                  <a:pt x="1253890" y="50006"/>
                </a:lnTo>
                <a:cubicBezTo>
                  <a:pt x="1253660" y="50820"/>
                  <a:pt x="1253154" y="51459"/>
                  <a:pt x="1252373" y="51923"/>
                </a:cubicBezTo>
                <a:cubicBezTo>
                  <a:pt x="1251593" y="52387"/>
                  <a:pt x="1250320" y="52593"/>
                  <a:pt x="1248556" y="52540"/>
                </a:cubicBezTo>
                <a:cubicBezTo>
                  <a:pt x="1246439" y="58366"/>
                  <a:pt x="1243872" y="64183"/>
                  <a:pt x="1240855" y="69992"/>
                </a:cubicBezTo>
                <a:cubicBezTo>
                  <a:pt x="1237838" y="75801"/>
                  <a:pt x="1234271" y="81452"/>
                  <a:pt x="1230154" y="86944"/>
                </a:cubicBezTo>
                <a:cubicBezTo>
                  <a:pt x="1233888" y="92812"/>
                  <a:pt x="1238555" y="97879"/>
                  <a:pt x="1244156" y="102146"/>
                </a:cubicBezTo>
                <a:cubicBezTo>
                  <a:pt x="1245122" y="103091"/>
                  <a:pt x="1245922" y="103535"/>
                  <a:pt x="1246556" y="103480"/>
                </a:cubicBezTo>
                <a:cubicBezTo>
                  <a:pt x="1247189" y="103424"/>
                  <a:pt x="1247856" y="102802"/>
                  <a:pt x="1248556" y="101613"/>
                </a:cubicBezTo>
                <a:cubicBezTo>
                  <a:pt x="1249681" y="99835"/>
                  <a:pt x="1251031" y="97423"/>
                  <a:pt x="1252607" y="94379"/>
                </a:cubicBezTo>
                <a:cubicBezTo>
                  <a:pt x="1254182" y="91334"/>
                  <a:pt x="1255632" y="88322"/>
                  <a:pt x="1256957" y="85344"/>
                </a:cubicBezTo>
                <a:lnTo>
                  <a:pt x="1258291" y="85611"/>
                </a:lnTo>
                <a:lnTo>
                  <a:pt x="1255224" y="108147"/>
                </a:lnTo>
                <a:cubicBezTo>
                  <a:pt x="1257599" y="112039"/>
                  <a:pt x="1259016" y="115089"/>
                  <a:pt x="1259474" y="117298"/>
                </a:cubicBezTo>
                <a:cubicBezTo>
                  <a:pt x="1259933" y="119507"/>
                  <a:pt x="1259583" y="121124"/>
                  <a:pt x="1258424" y="122149"/>
                </a:cubicBezTo>
                <a:cubicBezTo>
                  <a:pt x="1256361" y="124034"/>
                  <a:pt x="1253908" y="124857"/>
                  <a:pt x="1251065" y="124618"/>
                </a:cubicBezTo>
                <a:cubicBezTo>
                  <a:pt x="1248222" y="124379"/>
                  <a:pt x="1245364" y="123504"/>
                  <a:pt x="1242491" y="121991"/>
                </a:cubicBezTo>
                <a:cubicBezTo>
                  <a:pt x="1239618" y="120478"/>
                  <a:pt x="1237106" y="118752"/>
                  <a:pt x="1234955" y="116815"/>
                </a:cubicBezTo>
                <a:cubicBezTo>
                  <a:pt x="1231893" y="114209"/>
                  <a:pt x="1229081" y="111420"/>
                  <a:pt x="1226520" y="108447"/>
                </a:cubicBezTo>
                <a:cubicBezTo>
                  <a:pt x="1223959" y="105474"/>
                  <a:pt x="1221614" y="102352"/>
                  <a:pt x="1219486" y="99079"/>
                </a:cubicBezTo>
                <a:cubicBezTo>
                  <a:pt x="1214171" y="104433"/>
                  <a:pt x="1208098" y="109294"/>
                  <a:pt x="1201267" y="113664"/>
                </a:cubicBezTo>
                <a:cubicBezTo>
                  <a:pt x="1194435" y="118034"/>
                  <a:pt x="1186729" y="121796"/>
                  <a:pt x="1178147" y="124949"/>
                </a:cubicBezTo>
                <a:lnTo>
                  <a:pt x="1177214" y="123349"/>
                </a:lnTo>
                <a:cubicBezTo>
                  <a:pt x="1184940" y="118779"/>
                  <a:pt x="1191824" y="113550"/>
                  <a:pt x="1197867" y="107664"/>
                </a:cubicBezTo>
                <a:cubicBezTo>
                  <a:pt x="1203909" y="101777"/>
                  <a:pt x="1209160" y="95448"/>
                  <a:pt x="1213618" y="88678"/>
                </a:cubicBezTo>
                <a:cubicBezTo>
                  <a:pt x="1209721" y="80455"/>
                  <a:pt x="1206715" y="71598"/>
                  <a:pt x="1204601" y="62108"/>
                </a:cubicBezTo>
                <a:cubicBezTo>
                  <a:pt x="1202487" y="52618"/>
                  <a:pt x="1201047" y="42628"/>
                  <a:pt x="1200284" y="32137"/>
                </a:cubicBezTo>
                <a:lnTo>
                  <a:pt x="1162812" y="32137"/>
                </a:lnTo>
                <a:lnTo>
                  <a:pt x="1162812" y="53473"/>
                </a:lnTo>
                <a:lnTo>
                  <a:pt x="1178547" y="53473"/>
                </a:lnTo>
                <a:lnTo>
                  <a:pt x="1186015" y="46006"/>
                </a:lnTo>
                <a:lnTo>
                  <a:pt x="1199483" y="57207"/>
                </a:lnTo>
                <a:cubicBezTo>
                  <a:pt x="1199025" y="57743"/>
                  <a:pt x="1198375" y="58205"/>
                  <a:pt x="1197533" y="58591"/>
                </a:cubicBezTo>
                <a:cubicBezTo>
                  <a:pt x="1196691" y="58977"/>
                  <a:pt x="1195608" y="59271"/>
                  <a:pt x="1194283" y="59474"/>
                </a:cubicBezTo>
                <a:cubicBezTo>
                  <a:pt x="1194036" y="68908"/>
                  <a:pt x="1193626" y="76547"/>
                  <a:pt x="1193053" y="82391"/>
                </a:cubicBezTo>
                <a:cubicBezTo>
                  <a:pt x="1192480" y="88234"/>
                  <a:pt x="1191626" y="92752"/>
                  <a:pt x="1190490" y="95943"/>
                </a:cubicBezTo>
                <a:cubicBezTo>
                  <a:pt x="1189354" y="99134"/>
                  <a:pt x="1187818" y="101469"/>
                  <a:pt x="1185882" y="102946"/>
                </a:cubicBezTo>
                <a:cubicBezTo>
                  <a:pt x="1184098" y="104349"/>
                  <a:pt x="1182031" y="105411"/>
                  <a:pt x="1179681" y="106130"/>
                </a:cubicBezTo>
                <a:cubicBezTo>
                  <a:pt x="1177331" y="106850"/>
                  <a:pt x="1174597" y="107211"/>
                  <a:pt x="1171480" y="107214"/>
                </a:cubicBezTo>
                <a:cubicBezTo>
                  <a:pt x="1171502" y="105069"/>
                  <a:pt x="1171391" y="103157"/>
                  <a:pt x="1171146" y="101479"/>
                </a:cubicBezTo>
                <a:cubicBezTo>
                  <a:pt x="1170902" y="99801"/>
                  <a:pt x="1170391" y="98424"/>
                  <a:pt x="1169613" y="97346"/>
                </a:cubicBezTo>
                <a:cubicBezTo>
                  <a:pt x="1168810" y="96418"/>
                  <a:pt x="1167716" y="95607"/>
                  <a:pt x="1166329" y="94912"/>
                </a:cubicBezTo>
                <a:cubicBezTo>
                  <a:pt x="1164943" y="94217"/>
                  <a:pt x="1163282" y="93606"/>
                  <a:pt x="1161345" y="93078"/>
                </a:cubicBezTo>
                <a:lnTo>
                  <a:pt x="1161345" y="91345"/>
                </a:lnTo>
                <a:cubicBezTo>
                  <a:pt x="1162996" y="91484"/>
                  <a:pt x="1164896" y="91606"/>
                  <a:pt x="1167046" y="91712"/>
                </a:cubicBezTo>
                <a:cubicBezTo>
                  <a:pt x="1169196" y="91817"/>
                  <a:pt x="1170896" y="91873"/>
                  <a:pt x="1172147" y="91878"/>
                </a:cubicBezTo>
                <a:cubicBezTo>
                  <a:pt x="1173063" y="91884"/>
                  <a:pt x="1173797" y="91806"/>
                  <a:pt x="1174347" y="91645"/>
                </a:cubicBezTo>
                <a:cubicBezTo>
                  <a:pt x="1174897" y="91484"/>
                  <a:pt x="1175364" y="91206"/>
                  <a:pt x="1175747" y="90811"/>
                </a:cubicBezTo>
                <a:cubicBezTo>
                  <a:pt x="1176931" y="89820"/>
                  <a:pt x="1177831" y="86636"/>
                  <a:pt x="1178447" y="81260"/>
                </a:cubicBezTo>
                <a:cubicBezTo>
                  <a:pt x="1179064" y="75885"/>
                  <a:pt x="1179498" y="67867"/>
                  <a:pt x="1179748" y="57207"/>
                </a:cubicBezTo>
                <a:lnTo>
                  <a:pt x="1162812" y="57207"/>
                </a:lnTo>
                <a:cubicBezTo>
                  <a:pt x="1162953" y="64435"/>
                  <a:pt x="1162464" y="72219"/>
                  <a:pt x="1161345" y="80558"/>
                </a:cubicBezTo>
                <a:cubicBezTo>
                  <a:pt x="1160227" y="88898"/>
                  <a:pt x="1157634" y="97096"/>
                  <a:pt x="1153566" y="105154"/>
                </a:cubicBezTo>
                <a:cubicBezTo>
                  <a:pt x="1149499" y="113212"/>
                  <a:pt x="1143113" y="120432"/>
                  <a:pt x="1134409" y="126816"/>
                </a:cubicBezTo>
                <a:lnTo>
                  <a:pt x="1133208" y="125616"/>
                </a:lnTo>
                <a:cubicBezTo>
                  <a:pt x="1139392" y="115301"/>
                  <a:pt x="1143326" y="104160"/>
                  <a:pt x="1145010" y="92195"/>
                </a:cubicBezTo>
                <a:cubicBezTo>
                  <a:pt x="1146693" y="80230"/>
                  <a:pt x="1147427" y="68523"/>
                  <a:pt x="1147210" y="57074"/>
                </a:cubicBezTo>
                <a:lnTo>
                  <a:pt x="1147210" y="22003"/>
                </a:lnTo>
                <a:lnTo>
                  <a:pt x="1165212" y="28404"/>
                </a:lnTo>
                <a:lnTo>
                  <a:pt x="1199883" y="28404"/>
                </a:lnTo>
                <a:cubicBezTo>
                  <a:pt x="1199617" y="23941"/>
                  <a:pt x="1199417" y="19432"/>
                  <a:pt x="1199283" y="14877"/>
                </a:cubicBezTo>
                <a:cubicBezTo>
                  <a:pt x="1199150" y="10322"/>
                  <a:pt x="1199083" y="5697"/>
                  <a:pt x="1199083" y="1000"/>
                </a:cubicBezTo>
                <a:close/>
                <a:moveTo>
                  <a:pt x="30004" y="934"/>
                </a:moveTo>
                <a:lnTo>
                  <a:pt x="50540" y="7868"/>
                </a:lnTo>
                <a:cubicBezTo>
                  <a:pt x="50281" y="8746"/>
                  <a:pt x="49731" y="9424"/>
                  <a:pt x="48890" y="9901"/>
                </a:cubicBezTo>
                <a:cubicBezTo>
                  <a:pt x="48048" y="10379"/>
                  <a:pt x="46864" y="10590"/>
                  <a:pt x="45339" y="10535"/>
                </a:cubicBezTo>
                <a:cubicBezTo>
                  <a:pt x="43408" y="15341"/>
                  <a:pt x="41336" y="19964"/>
                  <a:pt x="39122" y="24403"/>
                </a:cubicBezTo>
                <a:cubicBezTo>
                  <a:pt x="36907" y="28843"/>
                  <a:pt x="34535" y="33065"/>
                  <a:pt x="32004" y="37071"/>
                </a:cubicBezTo>
                <a:lnTo>
                  <a:pt x="39472" y="39872"/>
                </a:lnTo>
                <a:cubicBezTo>
                  <a:pt x="39219" y="40536"/>
                  <a:pt x="38758" y="41075"/>
                  <a:pt x="38088" y="41489"/>
                </a:cubicBezTo>
                <a:cubicBezTo>
                  <a:pt x="37419" y="41903"/>
                  <a:pt x="36457" y="42208"/>
                  <a:pt x="35204" y="42405"/>
                </a:cubicBezTo>
                <a:lnTo>
                  <a:pt x="35204" y="121615"/>
                </a:lnTo>
                <a:cubicBezTo>
                  <a:pt x="34999" y="122265"/>
                  <a:pt x="33677" y="123132"/>
                  <a:pt x="31237" y="124216"/>
                </a:cubicBezTo>
                <a:cubicBezTo>
                  <a:pt x="28798" y="125299"/>
                  <a:pt x="26076" y="125899"/>
                  <a:pt x="23070" y="126016"/>
                </a:cubicBezTo>
                <a:lnTo>
                  <a:pt x="20136" y="126016"/>
                </a:lnTo>
                <a:lnTo>
                  <a:pt x="20136" y="53340"/>
                </a:lnTo>
                <a:cubicBezTo>
                  <a:pt x="17263" y="56677"/>
                  <a:pt x="14274" y="59805"/>
                  <a:pt x="11168" y="62725"/>
                </a:cubicBezTo>
                <a:cubicBezTo>
                  <a:pt x="8062" y="65644"/>
                  <a:pt x="4873" y="68339"/>
                  <a:pt x="1600" y="70809"/>
                </a:cubicBezTo>
                <a:lnTo>
                  <a:pt x="0" y="69609"/>
                </a:lnTo>
                <a:cubicBezTo>
                  <a:pt x="6001" y="61205"/>
                  <a:pt x="11702" y="50976"/>
                  <a:pt x="17102" y="38922"/>
                </a:cubicBezTo>
                <a:cubicBezTo>
                  <a:pt x="22503" y="26867"/>
                  <a:pt x="26803" y="14205"/>
                  <a:pt x="30004" y="934"/>
                </a:cubicBezTo>
                <a:close/>
                <a:moveTo>
                  <a:pt x="62941" y="867"/>
                </a:moveTo>
                <a:lnTo>
                  <a:pt x="84277" y="2881"/>
                </a:lnTo>
                <a:cubicBezTo>
                  <a:pt x="84097" y="3960"/>
                  <a:pt x="83624" y="4811"/>
                  <a:pt x="82860" y="5434"/>
                </a:cubicBezTo>
                <a:cubicBezTo>
                  <a:pt x="82097" y="6056"/>
                  <a:pt x="80924" y="6468"/>
                  <a:pt x="79343" y="6668"/>
                </a:cubicBezTo>
                <a:cubicBezTo>
                  <a:pt x="79285" y="12396"/>
                  <a:pt x="79235" y="17941"/>
                  <a:pt x="79193" y="23303"/>
                </a:cubicBezTo>
                <a:cubicBezTo>
                  <a:pt x="79152" y="28665"/>
                  <a:pt x="79068" y="33877"/>
                  <a:pt x="78943" y="38938"/>
                </a:cubicBezTo>
                <a:lnTo>
                  <a:pt x="102280" y="38938"/>
                </a:lnTo>
                <a:lnTo>
                  <a:pt x="110681" y="27870"/>
                </a:lnTo>
                <a:cubicBezTo>
                  <a:pt x="110762" y="27930"/>
                  <a:pt x="111651" y="28640"/>
                  <a:pt x="113350" y="29999"/>
                </a:cubicBezTo>
                <a:cubicBezTo>
                  <a:pt x="115049" y="31358"/>
                  <a:pt x="117070" y="33006"/>
                  <a:pt x="119413" y="34943"/>
                </a:cubicBezTo>
                <a:cubicBezTo>
                  <a:pt x="121756" y="36880"/>
                  <a:pt x="123935" y="38745"/>
                  <a:pt x="125949" y="40539"/>
                </a:cubicBezTo>
                <a:cubicBezTo>
                  <a:pt x="125744" y="41269"/>
                  <a:pt x="125321" y="41808"/>
                  <a:pt x="124681" y="42155"/>
                </a:cubicBezTo>
                <a:cubicBezTo>
                  <a:pt x="124040" y="42503"/>
                  <a:pt x="123214" y="42675"/>
                  <a:pt x="122202" y="42672"/>
                </a:cubicBezTo>
                <a:lnTo>
                  <a:pt x="94945" y="42672"/>
                </a:lnTo>
                <a:lnTo>
                  <a:pt x="94945" y="44806"/>
                </a:lnTo>
                <a:lnTo>
                  <a:pt x="94945" y="104680"/>
                </a:lnTo>
                <a:cubicBezTo>
                  <a:pt x="94901" y="105736"/>
                  <a:pt x="95123" y="106491"/>
                  <a:pt x="95612" y="106947"/>
                </a:cubicBezTo>
                <a:cubicBezTo>
                  <a:pt x="96101" y="107402"/>
                  <a:pt x="97123" y="107625"/>
                  <a:pt x="98679" y="107614"/>
                </a:cubicBezTo>
                <a:lnTo>
                  <a:pt x="105880" y="107614"/>
                </a:lnTo>
                <a:cubicBezTo>
                  <a:pt x="107291" y="107616"/>
                  <a:pt x="108569" y="107611"/>
                  <a:pt x="109714" y="107597"/>
                </a:cubicBezTo>
                <a:cubicBezTo>
                  <a:pt x="110858" y="107583"/>
                  <a:pt x="111803" y="107544"/>
                  <a:pt x="112548" y="107480"/>
                </a:cubicBezTo>
                <a:cubicBezTo>
                  <a:pt x="113142" y="107436"/>
                  <a:pt x="113653" y="107291"/>
                  <a:pt x="114081" y="107047"/>
                </a:cubicBezTo>
                <a:cubicBezTo>
                  <a:pt x="114509" y="106802"/>
                  <a:pt x="114887" y="106325"/>
                  <a:pt x="115215" y="105613"/>
                </a:cubicBezTo>
                <a:cubicBezTo>
                  <a:pt x="115898" y="104291"/>
                  <a:pt x="116731" y="101868"/>
                  <a:pt x="117715" y="98346"/>
                </a:cubicBezTo>
                <a:cubicBezTo>
                  <a:pt x="118698" y="94823"/>
                  <a:pt x="119732" y="90934"/>
                  <a:pt x="120815" y="86678"/>
                </a:cubicBezTo>
                <a:lnTo>
                  <a:pt x="122341" y="86678"/>
                </a:lnTo>
                <a:lnTo>
                  <a:pt x="122749" y="106680"/>
                </a:lnTo>
                <a:cubicBezTo>
                  <a:pt x="124635" y="107464"/>
                  <a:pt x="125897" y="108364"/>
                  <a:pt x="126533" y="109380"/>
                </a:cubicBezTo>
                <a:cubicBezTo>
                  <a:pt x="127169" y="110397"/>
                  <a:pt x="127463" y="111631"/>
                  <a:pt x="127416" y="113081"/>
                </a:cubicBezTo>
                <a:cubicBezTo>
                  <a:pt x="127578" y="116015"/>
                  <a:pt x="125985" y="118215"/>
                  <a:pt x="122637" y="119682"/>
                </a:cubicBezTo>
                <a:cubicBezTo>
                  <a:pt x="119290" y="121149"/>
                  <a:pt x="113215" y="121882"/>
                  <a:pt x="104413" y="121882"/>
                </a:cubicBezTo>
                <a:lnTo>
                  <a:pt x="94545" y="121882"/>
                </a:lnTo>
                <a:cubicBezTo>
                  <a:pt x="88695" y="121971"/>
                  <a:pt x="84794" y="121060"/>
                  <a:pt x="82844" y="119148"/>
                </a:cubicBezTo>
                <a:cubicBezTo>
                  <a:pt x="80894" y="117237"/>
                  <a:pt x="79993" y="113792"/>
                  <a:pt x="80143" y="108814"/>
                </a:cubicBezTo>
                <a:lnTo>
                  <a:pt x="80143" y="42672"/>
                </a:lnTo>
                <a:lnTo>
                  <a:pt x="78810" y="42672"/>
                </a:lnTo>
                <a:cubicBezTo>
                  <a:pt x="78505" y="54807"/>
                  <a:pt x="77219" y="66008"/>
                  <a:pt x="74953" y="76276"/>
                </a:cubicBezTo>
                <a:cubicBezTo>
                  <a:pt x="72687" y="86544"/>
                  <a:pt x="68605" y="95879"/>
                  <a:pt x="62709" y="104280"/>
                </a:cubicBezTo>
                <a:cubicBezTo>
                  <a:pt x="56813" y="112681"/>
                  <a:pt x="48267" y="120148"/>
                  <a:pt x="37071" y="126683"/>
                </a:cubicBezTo>
                <a:lnTo>
                  <a:pt x="35605" y="124682"/>
                </a:lnTo>
                <a:cubicBezTo>
                  <a:pt x="42896" y="117494"/>
                  <a:pt x="48479" y="109705"/>
                  <a:pt x="52352" y="101316"/>
                </a:cubicBezTo>
                <a:cubicBezTo>
                  <a:pt x="56226" y="92928"/>
                  <a:pt x="58914" y="83865"/>
                  <a:pt x="60418" y="74128"/>
                </a:cubicBezTo>
                <a:cubicBezTo>
                  <a:pt x="61921" y="64391"/>
                  <a:pt x="62762" y="53906"/>
                  <a:pt x="62941" y="42672"/>
                </a:cubicBezTo>
                <a:lnTo>
                  <a:pt x="42139" y="42672"/>
                </a:lnTo>
                <a:lnTo>
                  <a:pt x="41072" y="38938"/>
                </a:lnTo>
                <a:lnTo>
                  <a:pt x="62941" y="38938"/>
                </a:lnTo>
                <a:cubicBezTo>
                  <a:pt x="63000" y="33014"/>
                  <a:pt x="63016" y="26894"/>
                  <a:pt x="62991" y="20578"/>
                </a:cubicBezTo>
                <a:cubicBezTo>
                  <a:pt x="62966" y="14262"/>
                  <a:pt x="62950" y="7691"/>
                  <a:pt x="62941" y="867"/>
                </a:cubicBezTo>
                <a:close/>
                <a:moveTo>
                  <a:pt x="856012" y="734"/>
                </a:moveTo>
                <a:lnTo>
                  <a:pt x="874681" y="2480"/>
                </a:lnTo>
                <a:cubicBezTo>
                  <a:pt x="874581" y="3363"/>
                  <a:pt x="874214" y="4102"/>
                  <a:pt x="873581" y="4698"/>
                </a:cubicBezTo>
                <a:cubicBezTo>
                  <a:pt x="872947" y="5293"/>
                  <a:pt x="871847" y="5727"/>
                  <a:pt x="870280" y="6001"/>
                </a:cubicBezTo>
                <a:lnTo>
                  <a:pt x="870280" y="22136"/>
                </a:lnTo>
                <a:lnTo>
                  <a:pt x="872147" y="22136"/>
                </a:lnTo>
                <a:lnTo>
                  <a:pt x="879081" y="12535"/>
                </a:lnTo>
                <a:cubicBezTo>
                  <a:pt x="879301" y="12688"/>
                  <a:pt x="880762" y="13882"/>
                  <a:pt x="883465" y="16119"/>
                </a:cubicBezTo>
                <a:cubicBezTo>
                  <a:pt x="886168" y="18355"/>
                  <a:pt x="888797" y="20717"/>
                  <a:pt x="891350" y="23203"/>
                </a:cubicBezTo>
                <a:lnTo>
                  <a:pt x="890950" y="21736"/>
                </a:lnTo>
                <a:lnTo>
                  <a:pt x="910152" y="21736"/>
                </a:lnTo>
                <a:lnTo>
                  <a:pt x="910152" y="1000"/>
                </a:lnTo>
                <a:lnTo>
                  <a:pt x="929888" y="2746"/>
                </a:lnTo>
                <a:cubicBezTo>
                  <a:pt x="929791" y="3699"/>
                  <a:pt x="929385" y="4499"/>
                  <a:pt x="928671" y="5148"/>
                </a:cubicBezTo>
                <a:cubicBezTo>
                  <a:pt x="927957" y="5796"/>
                  <a:pt x="926718" y="6258"/>
                  <a:pt x="924954" y="6534"/>
                </a:cubicBezTo>
                <a:lnTo>
                  <a:pt x="924954" y="21736"/>
                </a:lnTo>
                <a:lnTo>
                  <a:pt x="932155" y="21736"/>
                </a:lnTo>
                <a:lnTo>
                  <a:pt x="939622" y="12002"/>
                </a:lnTo>
                <a:cubicBezTo>
                  <a:pt x="939694" y="12054"/>
                  <a:pt x="940469" y="12690"/>
                  <a:pt x="941949" y="13908"/>
                </a:cubicBezTo>
                <a:cubicBezTo>
                  <a:pt x="943428" y="15126"/>
                  <a:pt x="945181" y="16611"/>
                  <a:pt x="947209" y="18363"/>
                </a:cubicBezTo>
                <a:cubicBezTo>
                  <a:pt x="949236" y="20115"/>
                  <a:pt x="951108" y="21817"/>
                  <a:pt x="952824" y="23470"/>
                </a:cubicBezTo>
                <a:cubicBezTo>
                  <a:pt x="952674" y="24200"/>
                  <a:pt x="952274" y="24739"/>
                  <a:pt x="951624" y="25087"/>
                </a:cubicBezTo>
                <a:cubicBezTo>
                  <a:pt x="950974" y="25434"/>
                  <a:pt x="950174" y="25606"/>
                  <a:pt x="949224" y="25603"/>
                </a:cubicBezTo>
                <a:lnTo>
                  <a:pt x="927621" y="25603"/>
                </a:lnTo>
                <a:cubicBezTo>
                  <a:pt x="930852" y="31179"/>
                  <a:pt x="934958" y="35996"/>
                  <a:pt x="939939" y="40055"/>
                </a:cubicBezTo>
                <a:cubicBezTo>
                  <a:pt x="944920" y="44114"/>
                  <a:pt x="950193" y="47164"/>
                  <a:pt x="955758" y="49206"/>
                </a:cubicBezTo>
                <a:lnTo>
                  <a:pt x="955491" y="50673"/>
                </a:lnTo>
                <a:cubicBezTo>
                  <a:pt x="952810" y="51345"/>
                  <a:pt x="950538" y="52801"/>
                  <a:pt x="948673" y="55040"/>
                </a:cubicBezTo>
                <a:cubicBezTo>
                  <a:pt x="946809" y="57279"/>
                  <a:pt x="945437" y="60269"/>
                  <a:pt x="944556" y="64008"/>
                </a:cubicBezTo>
                <a:cubicBezTo>
                  <a:pt x="939781" y="59808"/>
                  <a:pt x="935797" y="54607"/>
                  <a:pt x="932605" y="48406"/>
                </a:cubicBezTo>
                <a:cubicBezTo>
                  <a:pt x="929413" y="42205"/>
                  <a:pt x="926862" y="35004"/>
                  <a:pt x="924954" y="26803"/>
                </a:cubicBezTo>
                <a:lnTo>
                  <a:pt x="924954" y="62675"/>
                </a:lnTo>
                <a:cubicBezTo>
                  <a:pt x="924798" y="63425"/>
                  <a:pt x="923476" y="64258"/>
                  <a:pt x="920987" y="65175"/>
                </a:cubicBezTo>
                <a:cubicBezTo>
                  <a:pt x="918497" y="66092"/>
                  <a:pt x="915775" y="66592"/>
                  <a:pt x="912819" y="66675"/>
                </a:cubicBezTo>
                <a:lnTo>
                  <a:pt x="910152" y="66675"/>
                </a:lnTo>
                <a:lnTo>
                  <a:pt x="910152" y="43472"/>
                </a:lnTo>
                <a:cubicBezTo>
                  <a:pt x="903084" y="50562"/>
                  <a:pt x="894283" y="56518"/>
                  <a:pt x="883749" y="61341"/>
                </a:cubicBezTo>
                <a:lnTo>
                  <a:pt x="882682" y="59474"/>
                </a:lnTo>
                <a:cubicBezTo>
                  <a:pt x="888210" y="55096"/>
                  <a:pt x="892889" y="50017"/>
                  <a:pt x="896717" y="44239"/>
                </a:cubicBezTo>
                <a:cubicBezTo>
                  <a:pt x="900545" y="38460"/>
                  <a:pt x="903557" y="32249"/>
                  <a:pt x="905751" y="25603"/>
                </a:cubicBezTo>
                <a:lnTo>
                  <a:pt x="892016" y="25603"/>
                </a:lnTo>
                <a:lnTo>
                  <a:pt x="891616" y="24403"/>
                </a:lnTo>
                <a:cubicBezTo>
                  <a:pt x="891402" y="24873"/>
                  <a:pt x="890997" y="25234"/>
                  <a:pt x="890400" y="25487"/>
                </a:cubicBezTo>
                <a:cubicBezTo>
                  <a:pt x="889802" y="25739"/>
                  <a:pt x="889097" y="25867"/>
                  <a:pt x="888283" y="25870"/>
                </a:cubicBezTo>
                <a:lnTo>
                  <a:pt x="870280" y="25870"/>
                </a:lnTo>
                <a:lnTo>
                  <a:pt x="870280" y="31204"/>
                </a:lnTo>
                <a:cubicBezTo>
                  <a:pt x="877747" y="32266"/>
                  <a:pt x="882983" y="34117"/>
                  <a:pt x="885989" y="36757"/>
                </a:cubicBezTo>
                <a:cubicBezTo>
                  <a:pt x="888994" y="39396"/>
                  <a:pt x="890376" y="42052"/>
                  <a:pt x="890133" y="44722"/>
                </a:cubicBezTo>
                <a:cubicBezTo>
                  <a:pt x="889890" y="47393"/>
                  <a:pt x="888630" y="49307"/>
                  <a:pt x="886351" y="50463"/>
                </a:cubicBezTo>
                <a:cubicBezTo>
                  <a:pt x="884073" y="51619"/>
                  <a:pt x="881383" y="51244"/>
                  <a:pt x="878281" y="49340"/>
                </a:cubicBezTo>
                <a:cubicBezTo>
                  <a:pt x="877773" y="46828"/>
                  <a:pt x="876789" y="44283"/>
                  <a:pt x="875331" y="41705"/>
                </a:cubicBezTo>
                <a:cubicBezTo>
                  <a:pt x="873872" y="39127"/>
                  <a:pt x="872189" y="36782"/>
                  <a:pt x="870280" y="34671"/>
                </a:cubicBezTo>
                <a:lnTo>
                  <a:pt x="870280" y="62808"/>
                </a:lnTo>
                <a:cubicBezTo>
                  <a:pt x="870133" y="63558"/>
                  <a:pt x="868861" y="64391"/>
                  <a:pt x="866463" y="65308"/>
                </a:cubicBezTo>
                <a:cubicBezTo>
                  <a:pt x="864066" y="66225"/>
                  <a:pt x="861426" y="66725"/>
                  <a:pt x="858546" y="66808"/>
                </a:cubicBezTo>
                <a:lnTo>
                  <a:pt x="856012" y="66808"/>
                </a:lnTo>
                <a:lnTo>
                  <a:pt x="856012" y="44406"/>
                </a:lnTo>
                <a:cubicBezTo>
                  <a:pt x="852731" y="48406"/>
                  <a:pt x="848992" y="52140"/>
                  <a:pt x="844794" y="55607"/>
                </a:cubicBezTo>
                <a:cubicBezTo>
                  <a:pt x="840596" y="59074"/>
                  <a:pt x="836023" y="62275"/>
                  <a:pt x="831075" y="65208"/>
                </a:cubicBezTo>
                <a:lnTo>
                  <a:pt x="829609" y="63341"/>
                </a:lnTo>
                <a:cubicBezTo>
                  <a:pt x="834618" y="58338"/>
                  <a:pt x="838901" y="52609"/>
                  <a:pt x="842460" y="46156"/>
                </a:cubicBezTo>
                <a:cubicBezTo>
                  <a:pt x="846019" y="39702"/>
                  <a:pt x="848803" y="32940"/>
                  <a:pt x="850811" y="25870"/>
                </a:cubicBezTo>
                <a:lnTo>
                  <a:pt x="833476" y="25870"/>
                </a:lnTo>
                <a:lnTo>
                  <a:pt x="832409" y="22136"/>
                </a:lnTo>
                <a:lnTo>
                  <a:pt x="856012" y="22136"/>
                </a:lnTo>
                <a:close/>
                <a:moveTo>
                  <a:pt x="987362" y="534"/>
                </a:moveTo>
                <a:lnTo>
                  <a:pt x="1006831" y="2534"/>
                </a:lnTo>
                <a:cubicBezTo>
                  <a:pt x="1006675" y="3339"/>
                  <a:pt x="1006286" y="4028"/>
                  <a:pt x="1005664" y="4601"/>
                </a:cubicBezTo>
                <a:cubicBezTo>
                  <a:pt x="1005042" y="5173"/>
                  <a:pt x="1003919" y="5595"/>
                  <a:pt x="1002297" y="5868"/>
                </a:cubicBezTo>
                <a:lnTo>
                  <a:pt x="1002297" y="23470"/>
                </a:lnTo>
                <a:lnTo>
                  <a:pt x="1004830" y="23470"/>
                </a:lnTo>
                <a:lnTo>
                  <a:pt x="1012031" y="12802"/>
                </a:lnTo>
                <a:cubicBezTo>
                  <a:pt x="1012105" y="12862"/>
                  <a:pt x="1012892" y="13557"/>
                  <a:pt x="1014392" y="14886"/>
                </a:cubicBezTo>
                <a:cubicBezTo>
                  <a:pt x="1015893" y="16215"/>
                  <a:pt x="1017667" y="17819"/>
                  <a:pt x="1019716" y="19696"/>
                </a:cubicBezTo>
                <a:cubicBezTo>
                  <a:pt x="1021765" y="21574"/>
                  <a:pt x="1023648" y="23365"/>
                  <a:pt x="1025366" y="25070"/>
                </a:cubicBezTo>
                <a:cubicBezTo>
                  <a:pt x="1025158" y="25801"/>
                  <a:pt x="1024741" y="26340"/>
                  <a:pt x="1024116" y="26687"/>
                </a:cubicBezTo>
                <a:cubicBezTo>
                  <a:pt x="1023491" y="27034"/>
                  <a:pt x="1022708" y="27206"/>
                  <a:pt x="1021766" y="27204"/>
                </a:cubicBezTo>
                <a:lnTo>
                  <a:pt x="1002297" y="27204"/>
                </a:lnTo>
                <a:lnTo>
                  <a:pt x="1002297" y="37206"/>
                </a:lnTo>
                <a:cubicBezTo>
                  <a:pt x="1010214" y="39237"/>
                  <a:pt x="1015690" y="41901"/>
                  <a:pt x="1018726" y="45199"/>
                </a:cubicBezTo>
                <a:cubicBezTo>
                  <a:pt x="1021761" y="48497"/>
                  <a:pt x="1023058" y="51645"/>
                  <a:pt x="1022616" y="54643"/>
                </a:cubicBezTo>
                <a:cubicBezTo>
                  <a:pt x="1022174" y="57641"/>
                  <a:pt x="1020695" y="59705"/>
                  <a:pt x="1018180" y="60836"/>
                </a:cubicBezTo>
                <a:cubicBezTo>
                  <a:pt x="1015665" y="61967"/>
                  <a:pt x="1012815" y="61381"/>
                  <a:pt x="1009631" y="59077"/>
                </a:cubicBezTo>
                <a:cubicBezTo>
                  <a:pt x="1009325" y="55902"/>
                  <a:pt x="1008503" y="52751"/>
                  <a:pt x="1007164" y="49625"/>
                </a:cubicBezTo>
                <a:cubicBezTo>
                  <a:pt x="1005825" y="46499"/>
                  <a:pt x="1004203" y="43649"/>
                  <a:pt x="1002297" y="41073"/>
                </a:cubicBezTo>
                <a:lnTo>
                  <a:pt x="1002297" y="77081"/>
                </a:lnTo>
                <a:cubicBezTo>
                  <a:pt x="1002141" y="77912"/>
                  <a:pt x="1000819" y="78851"/>
                  <a:pt x="998330" y="79899"/>
                </a:cubicBezTo>
                <a:cubicBezTo>
                  <a:pt x="995840" y="80946"/>
                  <a:pt x="993118" y="81519"/>
                  <a:pt x="990162" y="81616"/>
                </a:cubicBezTo>
                <a:lnTo>
                  <a:pt x="987362" y="81616"/>
                </a:lnTo>
                <a:lnTo>
                  <a:pt x="987362" y="53209"/>
                </a:lnTo>
                <a:cubicBezTo>
                  <a:pt x="984217" y="57682"/>
                  <a:pt x="980639" y="61872"/>
                  <a:pt x="976627" y="65779"/>
                </a:cubicBezTo>
                <a:cubicBezTo>
                  <a:pt x="972615" y="69685"/>
                  <a:pt x="968237" y="73275"/>
                  <a:pt x="963492" y="76548"/>
                </a:cubicBezTo>
                <a:lnTo>
                  <a:pt x="962025" y="74948"/>
                </a:lnTo>
                <a:cubicBezTo>
                  <a:pt x="967162" y="68557"/>
                  <a:pt x="971490" y="61200"/>
                  <a:pt x="975010" y="52876"/>
                </a:cubicBezTo>
                <a:cubicBezTo>
                  <a:pt x="978530" y="44552"/>
                  <a:pt x="981225" y="35994"/>
                  <a:pt x="983094" y="27204"/>
                </a:cubicBezTo>
                <a:lnTo>
                  <a:pt x="965092" y="27204"/>
                </a:lnTo>
                <a:lnTo>
                  <a:pt x="964025" y="23470"/>
                </a:lnTo>
                <a:lnTo>
                  <a:pt x="987362" y="23470"/>
                </a:lnTo>
                <a:close/>
                <a:moveTo>
                  <a:pt x="227762" y="400"/>
                </a:moveTo>
                <a:lnTo>
                  <a:pt x="241897" y="14802"/>
                </a:lnTo>
                <a:cubicBezTo>
                  <a:pt x="241152" y="15477"/>
                  <a:pt x="240041" y="15794"/>
                  <a:pt x="238563" y="15752"/>
                </a:cubicBezTo>
                <a:cubicBezTo>
                  <a:pt x="237085" y="15710"/>
                  <a:pt x="235307" y="15260"/>
                  <a:pt x="233229" y="14402"/>
                </a:cubicBezTo>
                <a:cubicBezTo>
                  <a:pt x="229084" y="15002"/>
                  <a:pt x="224606" y="15569"/>
                  <a:pt x="219794" y="16102"/>
                </a:cubicBezTo>
                <a:cubicBezTo>
                  <a:pt x="214983" y="16636"/>
                  <a:pt x="209904" y="17136"/>
                  <a:pt x="204559" y="17602"/>
                </a:cubicBezTo>
                <a:lnTo>
                  <a:pt x="204559" y="31071"/>
                </a:lnTo>
                <a:lnTo>
                  <a:pt x="234163" y="31071"/>
                </a:lnTo>
                <a:lnTo>
                  <a:pt x="242430" y="20803"/>
                </a:lnTo>
                <a:cubicBezTo>
                  <a:pt x="242510" y="20858"/>
                  <a:pt x="243388" y="21518"/>
                  <a:pt x="245063" y="22783"/>
                </a:cubicBezTo>
                <a:cubicBezTo>
                  <a:pt x="246738" y="24048"/>
                  <a:pt x="248732" y="25588"/>
                  <a:pt x="251044" y="27401"/>
                </a:cubicBezTo>
                <a:cubicBezTo>
                  <a:pt x="253356" y="29214"/>
                  <a:pt x="255508" y="30971"/>
                  <a:pt x="257499" y="32671"/>
                </a:cubicBezTo>
                <a:cubicBezTo>
                  <a:pt x="257352" y="33402"/>
                  <a:pt x="256946" y="33940"/>
                  <a:pt x="256282" y="34288"/>
                </a:cubicBezTo>
                <a:cubicBezTo>
                  <a:pt x="255618" y="34635"/>
                  <a:pt x="254779" y="34807"/>
                  <a:pt x="253765" y="34804"/>
                </a:cubicBezTo>
                <a:lnTo>
                  <a:pt x="209760" y="34804"/>
                </a:lnTo>
                <a:cubicBezTo>
                  <a:pt x="213699" y="38188"/>
                  <a:pt x="218444" y="41171"/>
                  <a:pt x="223994" y="43754"/>
                </a:cubicBezTo>
                <a:cubicBezTo>
                  <a:pt x="229543" y="46337"/>
                  <a:pt x="235463" y="48490"/>
                  <a:pt x="241754" y="50214"/>
                </a:cubicBezTo>
                <a:cubicBezTo>
                  <a:pt x="248044" y="51937"/>
                  <a:pt x="254271" y="53202"/>
                  <a:pt x="260433" y="54007"/>
                </a:cubicBezTo>
                <a:lnTo>
                  <a:pt x="260299" y="55474"/>
                </a:lnTo>
                <a:cubicBezTo>
                  <a:pt x="257343" y="56299"/>
                  <a:pt x="254854" y="57916"/>
                  <a:pt x="252832" y="60324"/>
                </a:cubicBezTo>
                <a:cubicBezTo>
                  <a:pt x="250809" y="62733"/>
                  <a:pt x="249387" y="65783"/>
                  <a:pt x="248565" y="69475"/>
                </a:cubicBezTo>
                <a:cubicBezTo>
                  <a:pt x="238944" y="66206"/>
                  <a:pt x="230548" y="61677"/>
                  <a:pt x="223378" y="55890"/>
                </a:cubicBezTo>
                <a:cubicBezTo>
                  <a:pt x="216208" y="50104"/>
                  <a:pt x="210379" y="43075"/>
                  <a:pt x="205893" y="34804"/>
                </a:cubicBezTo>
                <a:lnTo>
                  <a:pt x="204559" y="34804"/>
                </a:lnTo>
                <a:lnTo>
                  <a:pt x="204559" y="61208"/>
                </a:lnTo>
                <a:cubicBezTo>
                  <a:pt x="204462" y="61638"/>
                  <a:pt x="203289" y="62277"/>
                  <a:pt x="201042" y="63125"/>
                </a:cubicBezTo>
                <a:cubicBezTo>
                  <a:pt x="198795" y="63972"/>
                  <a:pt x="195655" y="64444"/>
                  <a:pt x="191624" y="64542"/>
                </a:cubicBezTo>
                <a:lnTo>
                  <a:pt x="188824" y="64542"/>
                </a:lnTo>
                <a:lnTo>
                  <a:pt x="188824" y="43739"/>
                </a:lnTo>
                <a:cubicBezTo>
                  <a:pt x="182103" y="50020"/>
                  <a:pt x="174141" y="55560"/>
                  <a:pt x="164937" y="60358"/>
                </a:cubicBezTo>
                <a:cubicBezTo>
                  <a:pt x="155733" y="65155"/>
                  <a:pt x="145604" y="69128"/>
                  <a:pt x="134550" y="72276"/>
                </a:cubicBezTo>
                <a:lnTo>
                  <a:pt x="133483" y="70542"/>
                </a:lnTo>
                <a:cubicBezTo>
                  <a:pt x="142696" y="66119"/>
                  <a:pt x="151041" y="60797"/>
                  <a:pt x="158520" y="54574"/>
                </a:cubicBezTo>
                <a:cubicBezTo>
                  <a:pt x="165999" y="48351"/>
                  <a:pt x="172144" y="41761"/>
                  <a:pt x="176956" y="34804"/>
                </a:cubicBezTo>
                <a:lnTo>
                  <a:pt x="137617" y="34804"/>
                </a:lnTo>
                <a:lnTo>
                  <a:pt x="136551" y="31071"/>
                </a:lnTo>
                <a:lnTo>
                  <a:pt x="188824" y="31071"/>
                </a:lnTo>
                <a:lnTo>
                  <a:pt x="188824" y="18669"/>
                </a:lnTo>
                <a:cubicBezTo>
                  <a:pt x="181659" y="19075"/>
                  <a:pt x="174486" y="19364"/>
                  <a:pt x="167304" y="19536"/>
                </a:cubicBezTo>
                <a:cubicBezTo>
                  <a:pt x="160123" y="19708"/>
                  <a:pt x="153116" y="19730"/>
                  <a:pt x="146285" y="19603"/>
                </a:cubicBezTo>
                <a:lnTo>
                  <a:pt x="145885" y="17469"/>
                </a:lnTo>
                <a:cubicBezTo>
                  <a:pt x="155329" y="16327"/>
                  <a:pt x="165171" y="14832"/>
                  <a:pt x="175410" y="12984"/>
                </a:cubicBezTo>
                <a:cubicBezTo>
                  <a:pt x="185649" y="11136"/>
                  <a:pt x="195362" y="9118"/>
                  <a:pt x="204549" y="6929"/>
                </a:cubicBezTo>
                <a:cubicBezTo>
                  <a:pt x="213736" y="4741"/>
                  <a:pt x="221474" y="2564"/>
                  <a:pt x="227762" y="400"/>
                </a:cubicBezTo>
                <a:close/>
                <a:moveTo>
                  <a:pt x="288036" y="0"/>
                </a:moveTo>
                <a:lnTo>
                  <a:pt x="308439" y="5868"/>
                </a:lnTo>
                <a:cubicBezTo>
                  <a:pt x="308264" y="6737"/>
                  <a:pt x="307780" y="7432"/>
                  <a:pt x="306988" y="7951"/>
                </a:cubicBezTo>
                <a:cubicBezTo>
                  <a:pt x="306197" y="8471"/>
                  <a:pt x="304947" y="8798"/>
                  <a:pt x="303238" y="8935"/>
                </a:cubicBezTo>
                <a:lnTo>
                  <a:pt x="303105" y="9468"/>
                </a:lnTo>
                <a:cubicBezTo>
                  <a:pt x="310827" y="13078"/>
                  <a:pt x="316193" y="16934"/>
                  <a:pt x="319205" y="21034"/>
                </a:cubicBezTo>
                <a:cubicBezTo>
                  <a:pt x="322216" y="25134"/>
                  <a:pt x="323544" y="28819"/>
                  <a:pt x="323190" y="32087"/>
                </a:cubicBezTo>
                <a:cubicBezTo>
                  <a:pt x="322837" y="35356"/>
                  <a:pt x="321473" y="37549"/>
                  <a:pt x="319101" y="38665"/>
                </a:cubicBezTo>
                <a:cubicBezTo>
                  <a:pt x="316728" y="39782"/>
                  <a:pt x="314018" y="39162"/>
                  <a:pt x="310972" y="36805"/>
                </a:cubicBezTo>
                <a:cubicBezTo>
                  <a:pt x="310439" y="32810"/>
                  <a:pt x="309305" y="28731"/>
                  <a:pt x="307572" y="24570"/>
                </a:cubicBezTo>
                <a:cubicBezTo>
                  <a:pt x="305838" y="20408"/>
                  <a:pt x="303905" y="16530"/>
                  <a:pt x="301771" y="12935"/>
                </a:cubicBezTo>
                <a:cubicBezTo>
                  <a:pt x="300293" y="16686"/>
                  <a:pt x="298549" y="20519"/>
                  <a:pt x="296537" y="24437"/>
                </a:cubicBezTo>
                <a:cubicBezTo>
                  <a:pt x="294526" y="28354"/>
                  <a:pt x="292314" y="32254"/>
                  <a:pt x="289903" y="36138"/>
                </a:cubicBezTo>
                <a:lnTo>
                  <a:pt x="290170" y="36005"/>
                </a:lnTo>
                <a:cubicBezTo>
                  <a:pt x="297867" y="38462"/>
                  <a:pt x="303000" y="41374"/>
                  <a:pt x="305567" y="44741"/>
                </a:cubicBezTo>
                <a:cubicBezTo>
                  <a:pt x="308135" y="48109"/>
                  <a:pt x="308959" y="51192"/>
                  <a:pt x="308039" y="53990"/>
                </a:cubicBezTo>
                <a:cubicBezTo>
                  <a:pt x="307118" y="56789"/>
                  <a:pt x="305275" y="58563"/>
                  <a:pt x="302509" y="59314"/>
                </a:cubicBezTo>
                <a:cubicBezTo>
                  <a:pt x="299742" y="60064"/>
                  <a:pt x="296874" y="59051"/>
                  <a:pt x="293904" y="56274"/>
                </a:cubicBezTo>
                <a:cubicBezTo>
                  <a:pt x="294117" y="52948"/>
                  <a:pt x="293756" y="49598"/>
                  <a:pt x="292820" y="46223"/>
                </a:cubicBezTo>
                <a:cubicBezTo>
                  <a:pt x="291884" y="42847"/>
                  <a:pt x="290689" y="39797"/>
                  <a:pt x="289236" y="37071"/>
                </a:cubicBezTo>
                <a:cubicBezTo>
                  <a:pt x="286169" y="41772"/>
                  <a:pt x="282835" y="46239"/>
                  <a:pt x="279235" y="50473"/>
                </a:cubicBezTo>
                <a:cubicBezTo>
                  <a:pt x="275635" y="54707"/>
                  <a:pt x="271767" y="58507"/>
                  <a:pt x="267634" y="61875"/>
                </a:cubicBezTo>
                <a:lnTo>
                  <a:pt x="266300" y="60941"/>
                </a:lnTo>
                <a:cubicBezTo>
                  <a:pt x="269880" y="55430"/>
                  <a:pt x="273151" y="49057"/>
                  <a:pt x="276114" y="41823"/>
                </a:cubicBezTo>
                <a:cubicBezTo>
                  <a:pt x="279076" y="34588"/>
                  <a:pt x="281587" y="27287"/>
                  <a:pt x="283645" y="19919"/>
                </a:cubicBezTo>
                <a:cubicBezTo>
                  <a:pt x="285704" y="12551"/>
                  <a:pt x="287168" y="5911"/>
                  <a:pt x="2880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  <a:sym typeface="思源宋体 CN" panose="02020700000000000000" pitchFamily="18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892516" y="584280"/>
            <a:ext cx="383848" cy="187323"/>
          </a:xfrm>
          <a:custGeom>
            <a:avLst/>
            <a:gdLst/>
            <a:ahLst/>
            <a:cxnLst/>
            <a:rect l="l" t="t" r="r" b="b"/>
            <a:pathLst>
              <a:path w="383848" h="187323">
                <a:moveTo>
                  <a:pt x="293837" y="50106"/>
                </a:moveTo>
                <a:lnTo>
                  <a:pt x="293837" y="94712"/>
                </a:lnTo>
                <a:lnTo>
                  <a:pt x="321135" y="94712"/>
                </a:lnTo>
                <a:lnTo>
                  <a:pt x="324541" y="50106"/>
                </a:lnTo>
                <a:close/>
                <a:moveTo>
                  <a:pt x="326941" y="7301"/>
                </a:moveTo>
                <a:cubicBezTo>
                  <a:pt x="343877" y="7929"/>
                  <a:pt x="356386" y="10673"/>
                  <a:pt x="364468" y="15533"/>
                </a:cubicBezTo>
                <a:cubicBezTo>
                  <a:pt x="372549" y="20393"/>
                  <a:pt x="377201" y="25700"/>
                  <a:pt x="378422" y="31454"/>
                </a:cubicBezTo>
                <a:cubicBezTo>
                  <a:pt x="379644" y="37208"/>
                  <a:pt x="378432" y="41739"/>
                  <a:pt x="374788" y="45049"/>
                </a:cubicBezTo>
                <a:cubicBezTo>
                  <a:pt x="371143" y="48359"/>
                  <a:pt x="366062" y="48778"/>
                  <a:pt x="359545" y="46306"/>
                </a:cubicBezTo>
                <a:cubicBezTo>
                  <a:pt x="355820" y="39438"/>
                  <a:pt x="350769" y="32621"/>
                  <a:pt x="344393" y="25853"/>
                </a:cubicBezTo>
                <a:cubicBezTo>
                  <a:pt x="338017" y="19086"/>
                  <a:pt x="331667" y="13368"/>
                  <a:pt x="325341" y="8701"/>
                </a:cubicBezTo>
                <a:close/>
                <a:moveTo>
                  <a:pt x="41205" y="900"/>
                </a:moveTo>
                <a:lnTo>
                  <a:pt x="75410" y="4100"/>
                </a:lnTo>
                <a:cubicBezTo>
                  <a:pt x="75268" y="5413"/>
                  <a:pt x="74651" y="6538"/>
                  <a:pt x="73559" y="7476"/>
                </a:cubicBezTo>
                <a:cubicBezTo>
                  <a:pt x="72467" y="8413"/>
                  <a:pt x="70551" y="9088"/>
                  <a:pt x="67809" y="9501"/>
                </a:cubicBezTo>
                <a:cubicBezTo>
                  <a:pt x="67033" y="18423"/>
                  <a:pt x="65983" y="27682"/>
                  <a:pt x="64658" y="37279"/>
                </a:cubicBezTo>
                <a:cubicBezTo>
                  <a:pt x="63333" y="46877"/>
                  <a:pt x="61583" y="56686"/>
                  <a:pt x="59408" y="66708"/>
                </a:cubicBezTo>
                <a:cubicBezTo>
                  <a:pt x="71168" y="73285"/>
                  <a:pt x="79163" y="80084"/>
                  <a:pt x="83392" y="87104"/>
                </a:cubicBezTo>
                <a:cubicBezTo>
                  <a:pt x="87620" y="94125"/>
                  <a:pt x="89227" y="100311"/>
                  <a:pt x="88211" y="105663"/>
                </a:cubicBezTo>
                <a:cubicBezTo>
                  <a:pt x="87195" y="111015"/>
                  <a:pt x="84701" y="114476"/>
                  <a:pt x="80729" y="116046"/>
                </a:cubicBezTo>
                <a:cubicBezTo>
                  <a:pt x="76757" y="117616"/>
                  <a:pt x="72450" y="116238"/>
                  <a:pt x="67809" y="111914"/>
                </a:cubicBezTo>
                <a:cubicBezTo>
                  <a:pt x="67917" y="105509"/>
                  <a:pt x="67000" y="98916"/>
                  <a:pt x="65058" y="92136"/>
                </a:cubicBezTo>
                <a:cubicBezTo>
                  <a:pt x="63116" y="85356"/>
                  <a:pt x="60699" y="79014"/>
                  <a:pt x="57807" y="73109"/>
                </a:cubicBezTo>
                <a:cubicBezTo>
                  <a:pt x="53586" y="90219"/>
                  <a:pt x="47177" y="106655"/>
                  <a:pt x="38580" y="122415"/>
                </a:cubicBezTo>
                <a:cubicBezTo>
                  <a:pt x="29983" y="138175"/>
                  <a:pt x="18123" y="152010"/>
                  <a:pt x="3000" y="163920"/>
                </a:cubicBezTo>
                <a:lnTo>
                  <a:pt x="1000" y="162320"/>
                </a:lnTo>
                <a:cubicBezTo>
                  <a:pt x="12079" y="147689"/>
                  <a:pt x="20547" y="131190"/>
                  <a:pt x="26403" y="112825"/>
                </a:cubicBezTo>
                <a:cubicBezTo>
                  <a:pt x="32260" y="94460"/>
                  <a:pt x="36238" y="75606"/>
                  <a:pt x="38338" y="56262"/>
                </a:cubicBezTo>
                <a:cubicBezTo>
                  <a:pt x="40438" y="36919"/>
                  <a:pt x="41394" y="18465"/>
                  <a:pt x="41205" y="900"/>
                </a:cubicBezTo>
                <a:close/>
                <a:moveTo>
                  <a:pt x="107214" y="700"/>
                </a:moveTo>
                <a:lnTo>
                  <a:pt x="139217" y="3500"/>
                </a:lnTo>
                <a:cubicBezTo>
                  <a:pt x="138967" y="4909"/>
                  <a:pt x="138317" y="6092"/>
                  <a:pt x="137267" y="7051"/>
                </a:cubicBezTo>
                <a:cubicBezTo>
                  <a:pt x="136217" y="8009"/>
                  <a:pt x="134467" y="8693"/>
                  <a:pt x="132017" y="9101"/>
                </a:cubicBezTo>
                <a:cubicBezTo>
                  <a:pt x="131837" y="15793"/>
                  <a:pt x="131646" y="22411"/>
                  <a:pt x="131442" y="28953"/>
                </a:cubicBezTo>
                <a:cubicBezTo>
                  <a:pt x="131237" y="35496"/>
                  <a:pt x="130896" y="42013"/>
                  <a:pt x="130416" y="48506"/>
                </a:cubicBezTo>
                <a:cubicBezTo>
                  <a:pt x="133117" y="67058"/>
                  <a:pt x="138617" y="83360"/>
                  <a:pt x="146918" y="97412"/>
                </a:cubicBezTo>
                <a:cubicBezTo>
                  <a:pt x="155219" y="111464"/>
                  <a:pt x="167521" y="122965"/>
                  <a:pt x="183823" y="131916"/>
                </a:cubicBezTo>
                <a:lnTo>
                  <a:pt x="183423" y="134317"/>
                </a:lnTo>
                <a:cubicBezTo>
                  <a:pt x="178502" y="135396"/>
                  <a:pt x="174493" y="137588"/>
                  <a:pt x="171397" y="140892"/>
                </a:cubicBezTo>
                <a:cubicBezTo>
                  <a:pt x="168300" y="144197"/>
                  <a:pt x="166242" y="148739"/>
                  <a:pt x="165221" y="154519"/>
                </a:cubicBezTo>
                <a:cubicBezTo>
                  <a:pt x="167946" y="156624"/>
                  <a:pt x="171146" y="159216"/>
                  <a:pt x="174822" y="162295"/>
                </a:cubicBezTo>
                <a:cubicBezTo>
                  <a:pt x="178497" y="165375"/>
                  <a:pt x="181898" y="168317"/>
                  <a:pt x="185023" y="171121"/>
                </a:cubicBezTo>
                <a:cubicBezTo>
                  <a:pt x="184790" y="172217"/>
                  <a:pt x="184156" y="173026"/>
                  <a:pt x="183123" y="173547"/>
                </a:cubicBezTo>
                <a:cubicBezTo>
                  <a:pt x="182090" y="174067"/>
                  <a:pt x="180856" y="174326"/>
                  <a:pt x="179423" y="174322"/>
                </a:cubicBezTo>
                <a:lnTo>
                  <a:pt x="1600" y="174322"/>
                </a:lnTo>
                <a:lnTo>
                  <a:pt x="0" y="168721"/>
                </a:lnTo>
                <a:lnTo>
                  <a:pt x="146818" y="168721"/>
                </a:lnTo>
                <a:lnTo>
                  <a:pt x="160020" y="151119"/>
                </a:lnTo>
                <a:cubicBezTo>
                  <a:pt x="150723" y="141559"/>
                  <a:pt x="143564" y="129724"/>
                  <a:pt x="138542" y="115614"/>
                </a:cubicBezTo>
                <a:cubicBezTo>
                  <a:pt x="133521" y="101504"/>
                  <a:pt x="130012" y="86069"/>
                  <a:pt x="128016" y="69308"/>
                </a:cubicBezTo>
                <a:cubicBezTo>
                  <a:pt x="126091" y="81874"/>
                  <a:pt x="122540" y="93925"/>
                  <a:pt x="117363" y="105461"/>
                </a:cubicBezTo>
                <a:cubicBezTo>
                  <a:pt x="112186" y="116997"/>
                  <a:pt x="104530" y="127833"/>
                  <a:pt x="94397" y="137969"/>
                </a:cubicBezTo>
                <a:cubicBezTo>
                  <a:pt x="84264" y="148105"/>
                  <a:pt x="70800" y="157355"/>
                  <a:pt x="54007" y="165721"/>
                </a:cubicBezTo>
                <a:lnTo>
                  <a:pt x="51807" y="162720"/>
                </a:lnTo>
                <a:cubicBezTo>
                  <a:pt x="65995" y="151505"/>
                  <a:pt x="76935" y="139644"/>
                  <a:pt x="84626" y="127138"/>
                </a:cubicBezTo>
                <a:cubicBezTo>
                  <a:pt x="92317" y="114631"/>
                  <a:pt x="97738" y="101564"/>
                  <a:pt x="100888" y="87936"/>
                </a:cubicBezTo>
                <a:cubicBezTo>
                  <a:pt x="104038" y="74308"/>
                  <a:pt x="105895" y="60203"/>
                  <a:pt x="106460" y="45621"/>
                </a:cubicBezTo>
                <a:cubicBezTo>
                  <a:pt x="107025" y="31040"/>
                  <a:pt x="107277" y="16066"/>
                  <a:pt x="107214" y="700"/>
                </a:cubicBezTo>
                <a:close/>
                <a:moveTo>
                  <a:pt x="268834" y="0"/>
                </a:moveTo>
                <a:lnTo>
                  <a:pt x="300461" y="3023"/>
                </a:lnTo>
                <a:cubicBezTo>
                  <a:pt x="300310" y="4359"/>
                  <a:pt x="299758" y="5493"/>
                  <a:pt x="298805" y="6423"/>
                </a:cubicBezTo>
                <a:cubicBezTo>
                  <a:pt x="297851" y="7353"/>
                  <a:pt x="296195" y="7979"/>
                  <a:pt x="293837" y="8301"/>
                </a:cubicBezTo>
                <a:lnTo>
                  <a:pt x="293837" y="44505"/>
                </a:lnTo>
                <a:lnTo>
                  <a:pt x="322941" y="44505"/>
                </a:lnTo>
                <a:lnTo>
                  <a:pt x="332342" y="33504"/>
                </a:lnTo>
                <a:lnTo>
                  <a:pt x="354945" y="50306"/>
                </a:lnTo>
                <a:cubicBezTo>
                  <a:pt x="354278" y="51094"/>
                  <a:pt x="353411" y="51719"/>
                  <a:pt x="352344" y="52181"/>
                </a:cubicBezTo>
                <a:cubicBezTo>
                  <a:pt x="351277" y="52644"/>
                  <a:pt x="349811" y="53019"/>
                  <a:pt x="347944" y="53306"/>
                </a:cubicBezTo>
                <a:lnTo>
                  <a:pt x="344943" y="94712"/>
                </a:lnTo>
                <a:lnTo>
                  <a:pt x="349744" y="94712"/>
                </a:lnTo>
                <a:lnTo>
                  <a:pt x="362145" y="82910"/>
                </a:lnTo>
                <a:lnTo>
                  <a:pt x="383848" y="100912"/>
                </a:lnTo>
                <a:cubicBezTo>
                  <a:pt x="383161" y="101729"/>
                  <a:pt x="382185" y="102446"/>
                  <a:pt x="380923" y="103063"/>
                </a:cubicBezTo>
                <a:cubicBezTo>
                  <a:pt x="379660" y="103679"/>
                  <a:pt x="378035" y="104096"/>
                  <a:pt x="376047" y="104313"/>
                </a:cubicBezTo>
                <a:cubicBezTo>
                  <a:pt x="375255" y="122969"/>
                  <a:pt x="373789" y="137363"/>
                  <a:pt x="371647" y="147493"/>
                </a:cubicBezTo>
                <a:cubicBezTo>
                  <a:pt x="369505" y="157624"/>
                  <a:pt x="366038" y="164366"/>
                  <a:pt x="361245" y="167721"/>
                </a:cubicBezTo>
                <a:cubicBezTo>
                  <a:pt x="358302" y="170025"/>
                  <a:pt x="354757" y="171767"/>
                  <a:pt x="350611" y="172946"/>
                </a:cubicBezTo>
                <a:cubicBezTo>
                  <a:pt x="346465" y="174126"/>
                  <a:pt x="341375" y="174717"/>
                  <a:pt x="335342" y="174722"/>
                </a:cubicBezTo>
                <a:cubicBezTo>
                  <a:pt x="335475" y="171205"/>
                  <a:pt x="335259" y="168088"/>
                  <a:pt x="334692" y="165370"/>
                </a:cubicBezTo>
                <a:cubicBezTo>
                  <a:pt x="334125" y="162653"/>
                  <a:pt x="333008" y="160437"/>
                  <a:pt x="331342" y="158720"/>
                </a:cubicBezTo>
                <a:cubicBezTo>
                  <a:pt x="329492" y="156990"/>
                  <a:pt x="326839" y="155398"/>
                  <a:pt x="323382" y="153944"/>
                </a:cubicBezTo>
                <a:cubicBezTo>
                  <a:pt x="319926" y="152490"/>
                  <a:pt x="315966" y="151348"/>
                  <a:pt x="311500" y="150519"/>
                </a:cubicBezTo>
                <a:lnTo>
                  <a:pt x="311701" y="148118"/>
                </a:lnTo>
                <a:cubicBezTo>
                  <a:pt x="316241" y="148439"/>
                  <a:pt x="321201" y="148748"/>
                  <a:pt x="326583" y="149043"/>
                </a:cubicBezTo>
                <a:cubicBezTo>
                  <a:pt x="331964" y="149339"/>
                  <a:pt x="335817" y="149498"/>
                  <a:pt x="338142" y="149519"/>
                </a:cubicBezTo>
                <a:cubicBezTo>
                  <a:pt x="339713" y="149527"/>
                  <a:pt x="340972" y="149410"/>
                  <a:pt x="341918" y="149168"/>
                </a:cubicBezTo>
                <a:cubicBezTo>
                  <a:pt x="342864" y="148927"/>
                  <a:pt x="343672" y="148510"/>
                  <a:pt x="344343" y="147918"/>
                </a:cubicBezTo>
                <a:cubicBezTo>
                  <a:pt x="346299" y="146081"/>
                  <a:pt x="347831" y="141155"/>
                  <a:pt x="348939" y="133141"/>
                </a:cubicBezTo>
                <a:cubicBezTo>
                  <a:pt x="350046" y="125128"/>
                  <a:pt x="350881" y="114252"/>
                  <a:pt x="351444" y="100512"/>
                </a:cubicBezTo>
                <a:lnTo>
                  <a:pt x="293837" y="100512"/>
                </a:lnTo>
                <a:lnTo>
                  <a:pt x="293837" y="178322"/>
                </a:lnTo>
                <a:cubicBezTo>
                  <a:pt x="293570" y="179835"/>
                  <a:pt x="291353" y="181660"/>
                  <a:pt x="287186" y="183798"/>
                </a:cubicBezTo>
                <a:cubicBezTo>
                  <a:pt x="283019" y="185936"/>
                  <a:pt x="278502" y="187111"/>
                  <a:pt x="273634" y="187323"/>
                </a:cubicBezTo>
                <a:lnTo>
                  <a:pt x="268834" y="187323"/>
                </a:lnTo>
                <a:lnTo>
                  <a:pt x="268834" y="100512"/>
                </a:lnTo>
                <a:lnTo>
                  <a:pt x="204026" y="100512"/>
                </a:lnTo>
                <a:lnTo>
                  <a:pt x="202225" y="94712"/>
                </a:lnTo>
                <a:lnTo>
                  <a:pt x="268834" y="94712"/>
                </a:lnTo>
                <a:lnTo>
                  <a:pt x="268834" y="50106"/>
                </a:lnTo>
                <a:lnTo>
                  <a:pt x="218627" y="50106"/>
                </a:lnTo>
                <a:lnTo>
                  <a:pt x="216827" y="44505"/>
                </a:lnTo>
                <a:lnTo>
                  <a:pt x="268834" y="445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  <a:sym typeface="思源宋体 CN" panose="02020700000000000000" pitchFamily="18" charset="-122"/>
            </a:endParaRPr>
          </a:p>
        </p:txBody>
      </p:sp>
      <p:sp>
        <p:nvSpPr>
          <p:cNvPr id="20" name="文本框 7"/>
          <p:cNvSpPr txBox="1">
            <a:spLocks noChangeArrowheads="1"/>
          </p:cNvSpPr>
          <p:nvPr/>
        </p:nvSpPr>
        <p:spPr bwMode="auto">
          <a:xfrm>
            <a:off x="3276942" y="3448591"/>
            <a:ext cx="540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di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</a:rPr>
              <a:t>课时  液体压强的特点与计算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81610" y="5405436"/>
            <a:ext cx="808426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457200" indent="-457200"/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深度相同时，液体密度越大，液体内部压强越大。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t="2323"/>
          <a:stretch>
            <a:fillRect/>
          </a:stretch>
        </p:blipFill>
        <p:spPr>
          <a:xfrm>
            <a:off x="6600056" y="2234012"/>
            <a:ext cx="4004569" cy="2808000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3159"/>
          <a:stretch>
            <a:fillRect/>
          </a:stretch>
        </p:blipFill>
        <p:spPr>
          <a:xfrm>
            <a:off x="1350657" y="2228946"/>
            <a:ext cx="4873085" cy="2808312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cxnSp>
        <p:nvCxnSpPr>
          <p:cNvPr id="5" name="直接连接符 4"/>
          <p:cNvCxnSpPr/>
          <p:nvPr/>
        </p:nvCxnSpPr>
        <p:spPr>
          <a:xfrm>
            <a:off x="5167081" y="4466261"/>
            <a:ext cx="4896544" cy="0"/>
          </a:xfrm>
          <a:prstGeom prst="line">
            <a:avLst/>
          </a:prstGeom>
          <a:ln w="254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968094" y="990289"/>
            <a:ext cx="9532590" cy="1158074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换用不同液体，看看在深度相同时，液体内部的压强是否与液体的密度有关。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815966" y="1075938"/>
            <a:ext cx="115212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8000" rIns="18000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800" b="1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3">
            <a:extLst>
              <a:ext uri="{FF2B5EF4-FFF2-40B4-BE49-F238E27FC236}">
                <a16:creationId xmlns:a16="http://schemas.microsoft.com/office/drawing/2014/main" id="{C844D1D5-2511-4A44-ACBF-77B2D6353684}"/>
              </a:ext>
            </a:extLst>
          </p:cNvPr>
          <p:cNvSpPr/>
          <p:nvPr/>
        </p:nvSpPr>
        <p:spPr bwMode="auto">
          <a:xfrm rot="-1800000">
            <a:off x="399533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" name="Freeform 23">
            <a:extLst>
              <a:ext uri="{FF2B5EF4-FFF2-40B4-BE49-F238E27FC236}">
                <a16:creationId xmlns:a16="http://schemas.microsoft.com/office/drawing/2014/main" id="{CA825A72-24D8-407A-B296-6ABF929998A2}"/>
              </a:ext>
            </a:extLst>
          </p:cNvPr>
          <p:cNvSpPr/>
          <p:nvPr/>
        </p:nvSpPr>
        <p:spPr bwMode="auto">
          <a:xfrm rot="-1800000">
            <a:off x="2775797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0" name="Freeform 23">
            <a:extLst>
              <a:ext uri="{FF2B5EF4-FFF2-40B4-BE49-F238E27FC236}">
                <a16:creationId xmlns:a16="http://schemas.microsoft.com/office/drawing/2014/main" id="{455A30E5-2DAE-4FEA-B6D0-F1CCD2EB444E}"/>
              </a:ext>
            </a:extLst>
          </p:cNvPr>
          <p:cNvSpPr/>
          <p:nvPr/>
        </p:nvSpPr>
        <p:spPr bwMode="auto">
          <a:xfrm rot="-1800000">
            <a:off x="5152061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9765E269-5F23-4AF5-A4D8-12354BCDA0F2}"/>
              </a:ext>
            </a:extLst>
          </p:cNvPr>
          <p:cNvSpPr/>
          <p:nvPr/>
        </p:nvSpPr>
        <p:spPr bwMode="auto">
          <a:xfrm rot="-1800000">
            <a:off x="7528325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97E0D744-53D3-4561-B6E9-25B25C604142}"/>
              </a:ext>
            </a:extLst>
          </p:cNvPr>
          <p:cNvSpPr/>
          <p:nvPr/>
        </p:nvSpPr>
        <p:spPr bwMode="auto">
          <a:xfrm rot="-1800000">
            <a:off x="401493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DBBADE1A-B337-4821-A478-F4B9AD111607}"/>
              </a:ext>
            </a:extLst>
          </p:cNvPr>
          <p:cNvSpPr/>
          <p:nvPr/>
        </p:nvSpPr>
        <p:spPr bwMode="auto">
          <a:xfrm rot="-1800000">
            <a:off x="2777757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8B54EAD3-C0D1-4C91-8F8B-015478CBCDE8}"/>
              </a:ext>
            </a:extLst>
          </p:cNvPr>
          <p:cNvSpPr/>
          <p:nvPr/>
        </p:nvSpPr>
        <p:spPr bwMode="auto">
          <a:xfrm rot="-1800000">
            <a:off x="5154021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EC38AA76-AB2E-4C73-8ADA-B5DE4A6FA29E}"/>
              </a:ext>
            </a:extLst>
          </p:cNvPr>
          <p:cNvSpPr/>
          <p:nvPr/>
        </p:nvSpPr>
        <p:spPr bwMode="auto">
          <a:xfrm rot="-1800000">
            <a:off x="7530285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85FC8442-D974-41FD-8ECB-813978DC5E8B}"/>
              </a:ext>
            </a:extLst>
          </p:cNvPr>
          <p:cNvSpPr/>
          <p:nvPr/>
        </p:nvSpPr>
        <p:spPr bwMode="auto">
          <a:xfrm rot="-1800000">
            <a:off x="403453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392F3FFE-7F66-41F1-A519-03F208949991}"/>
              </a:ext>
            </a:extLst>
          </p:cNvPr>
          <p:cNvSpPr/>
          <p:nvPr/>
        </p:nvSpPr>
        <p:spPr bwMode="auto">
          <a:xfrm rot="-1800000">
            <a:off x="2779717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87602A2D-082C-487A-A2E4-DDD69014DC3B}"/>
              </a:ext>
            </a:extLst>
          </p:cNvPr>
          <p:cNvSpPr/>
          <p:nvPr/>
        </p:nvSpPr>
        <p:spPr bwMode="auto">
          <a:xfrm rot="-1800000">
            <a:off x="5155981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41E8815C-E894-4E90-8362-62F050E7B4DE}"/>
              </a:ext>
            </a:extLst>
          </p:cNvPr>
          <p:cNvSpPr/>
          <p:nvPr/>
        </p:nvSpPr>
        <p:spPr bwMode="auto">
          <a:xfrm rot="-1800000">
            <a:off x="7532245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D74F9A09-D65A-40D6-92D1-86CB4A6D1150}"/>
              </a:ext>
            </a:extLst>
          </p:cNvPr>
          <p:cNvSpPr/>
          <p:nvPr/>
        </p:nvSpPr>
        <p:spPr bwMode="auto">
          <a:xfrm rot="-1800000">
            <a:off x="9908509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9C1D802D-0F07-4052-98C5-29D0D0A08A91}"/>
              </a:ext>
            </a:extLst>
          </p:cNvPr>
          <p:cNvSpPr/>
          <p:nvPr/>
        </p:nvSpPr>
        <p:spPr bwMode="auto">
          <a:xfrm rot="-1800000">
            <a:off x="405413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5BE65D18-08A5-4E08-8728-50FB34CF9C96}"/>
              </a:ext>
            </a:extLst>
          </p:cNvPr>
          <p:cNvSpPr/>
          <p:nvPr/>
        </p:nvSpPr>
        <p:spPr bwMode="auto">
          <a:xfrm rot="-1800000">
            <a:off x="2781677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C64E2E32-20F0-4AF8-840F-9A65606621EC}"/>
              </a:ext>
            </a:extLst>
          </p:cNvPr>
          <p:cNvSpPr/>
          <p:nvPr/>
        </p:nvSpPr>
        <p:spPr bwMode="auto">
          <a:xfrm rot="-1800000">
            <a:off x="5157941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6858658B-D543-495E-BFF9-E572657702C6}"/>
              </a:ext>
            </a:extLst>
          </p:cNvPr>
          <p:cNvSpPr/>
          <p:nvPr/>
        </p:nvSpPr>
        <p:spPr bwMode="auto">
          <a:xfrm rot="-1800000">
            <a:off x="7534205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5A3BBCAA-2C6D-45A5-BB04-0F3DD5ABAB2B}"/>
              </a:ext>
            </a:extLst>
          </p:cNvPr>
          <p:cNvSpPr/>
          <p:nvPr/>
        </p:nvSpPr>
        <p:spPr bwMode="auto">
          <a:xfrm rot="-1800000">
            <a:off x="9910469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DE414403-E138-40E9-959F-9ABF6312397E}"/>
              </a:ext>
            </a:extLst>
          </p:cNvPr>
          <p:cNvSpPr/>
          <p:nvPr/>
        </p:nvSpPr>
        <p:spPr bwMode="auto">
          <a:xfrm rot="-1800000">
            <a:off x="407373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CB1F2F6E-F7D6-42E5-BADD-4AA059E09A07}"/>
              </a:ext>
            </a:extLst>
          </p:cNvPr>
          <p:cNvSpPr/>
          <p:nvPr/>
        </p:nvSpPr>
        <p:spPr bwMode="auto">
          <a:xfrm rot="-1800000">
            <a:off x="2783637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F5C9211E-E523-4005-86C9-6376A7CC68F1}"/>
              </a:ext>
            </a:extLst>
          </p:cNvPr>
          <p:cNvSpPr/>
          <p:nvPr/>
        </p:nvSpPr>
        <p:spPr bwMode="auto">
          <a:xfrm rot="-1800000">
            <a:off x="5159901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1964B363-73AC-4D5F-8529-7F7FD72C02BD}"/>
              </a:ext>
            </a:extLst>
          </p:cNvPr>
          <p:cNvSpPr/>
          <p:nvPr/>
        </p:nvSpPr>
        <p:spPr bwMode="auto">
          <a:xfrm rot="-1800000">
            <a:off x="7536165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30B89878-CB59-41C6-B2AD-A58037F580E4}"/>
              </a:ext>
            </a:extLst>
          </p:cNvPr>
          <p:cNvSpPr/>
          <p:nvPr/>
        </p:nvSpPr>
        <p:spPr bwMode="auto">
          <a:xfrm rot="-1800000">
            <a:off x="9912429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3594BD2E-2173-4C96-BAA2-D87AB61A18A0}"/>
              </a:ext>
            </a:extLst>
          </p:cNvPr>
          <p:cNvSpPr/>
          <p:nvPr/>
        </p:nvSpPr>
        <p:spPr bwMode="auto">
          <a:xfrm rot="-1800000">
            <a:off x="409333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B2D87913-428D-495B-A7D2-0B610517D372}"/>
              </a:ext>
            </a:extLst>
          </p:cNvPr>
          <p:cNvSpPr/>
          <p:nvPr/>
        </p:nvSpPr>
        <p:spPr bwMode="auto">
          <a:xfrm rot="-1800000">
            <a:off x="2785597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9E621892-4EBC-44D0-8BD6-9732BB4030CA}"/>
              </a:ext>
            </a:extLst>
          </p:cNvPr>
          <p:cNvSpPr/>
          <p:nvPr/>
        </p:nvSpPr>
        <p:spPr bwMode="auto">
          <a:xfrm rot="-1800000">
            <a:off x="5161861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0FD9054B-B850-4BA4-B650-FAA04FF89C73}"/>
              </a:ext>
            </a:extLst>
          </p:cNvPr>
          <p:cNvSpPr/>
          <p:nvPr/>
        </p:nvSpPr>
        <p:spPr bwMode="auto">
          <a:xfrm rot="-1800000">
            <a:off x="7538125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6915A9EC-7D7E-4837-BDBC-C12A4CBC4A83}"/>
              </a:ext>
            </a:extLst>
          </p:cNvPr>
          <p:cNvSpPr/>
          <p:nvPr/>
        </p:nvSpPr>
        <p:spPr bwMode="auto">
          <a:xfrm rot="-1800000">
            <a:off x="9914389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F3D9B44B-3DE3-4D99-94C7-2295A83EA757}"/>
              </a:ext>
            </a:extLst>
          </p:cNvPr>
          <p:cNvSpPr/>
          <p:nvPr/>
        </p:nvSpPr>
        <p:spPr bwMode="auto">
          <a:xfrm rot="-1800000">
            <a:off x="411293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424E8EA3-A9A3-4A02-AC70-6DCDBB6C29A4}"/>
              </a:ext>
            </a:extLst>
          </p:cNvPr>
          <p:cNvSpPr/>
          <p:nvPr/>
        </p:nvSpPr>
        <p:spPr bwMode="auto">
          <a:xfrm rot="-1800000">
            <a:off x="2787557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Freeform 23">
            <a:extLst>
              <a:ext uri="{FF2B5EF4-FFF2-40B4-BE49-F238E27FC236}">
                <a16:creationId xmlns:a16="http://schemas.microsoft.com/office/drawing/2014/main" id="{BA900B76-376F-4AF6-B0BE-80A71E9AC45B}"/>
              </a:ext>
            </a:extLst>
          </p:cNvPr>
          <p:cNvSpPr/>
          <p:nvPr/>
        </p:nvSpPr>
        <p:spPr bwMode="auto">
          <a:xfrm rot="-1800000">
            <a:off x="5163821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1AC223A9-81D0-40E6-9E6F-D06CD39B2F3F}"/>
              </a:ext>
            </a:extLst>
          </p:cNvPr>
          <p:cNvSpPr/>
          <p:nvPr/>
        </p:nvSpPr>
        <p:spPr bwMode="auto">
          <a:xfrm rot="-1800000">
            <a:off x="7540085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7F1A5B68-1F4A-4125-9DB3-27C1D92575AD}"/>
              </a:ext>
            </a:extLst>
          </p:cNvPr>
          <p:cNvSpPr/>
          <p:nvPr/>
        </p:nvSpPr>
        <p:spPr bwMode="auto">
          <a:xfrm rot="-1800000">
            <a:off x="9916349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779914D6-C08F-4CFA-861E-3B09E0DD0AC5}"/>
              </a:ext>
            </a:extLst>
          </p:cNvPr>
          <p:cNvSpPr/>
          <p:nvPr/>
        </p:nvSpPr>
        <p:spPr bwMode="auto">
          <a:xfrm rot="-1800000">
            <a:off x="413253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Freeform 23">
            <a:extLst>
              <a:ext uri="{FF2B5EF4-FFF2-40B4-BE49-F238E27FC236}">
                <a16:creationId xmlns:a16="http://schemas.microsoft.com/office/drawing/2014/main" id="{5DE01172-D8BF-479B-83EF-D38D29D73B56}"/>
              </a:ext>
            </a:extLst>
          </p:cNvPr>
          <p:cNvSpPr/>
          <p:nvPr/>
        </p:nvSpPr>
        <p:spPr bwMode="auto">
          <a:xfrm rot="-1800000">
            <a:off x="2789517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70376766-018C-4131-A745-D9B2070A97ED}"/>
              </a:ext>
            </a:extLst>
          </p:cNvPr>
          <p:cNvSpPr/>
          <p:nvPr/>
        </p:nvSpPr>
        <p:spPr bwMode="auto">
          <a:xfrm rot="-1800000">
            <a:off x="5165781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5E4F5E5C-7714-434C-A4AF-11EFA79CE92A}"/>
              </a:ext>
            </a:extLst>
          </p:cNvPr>
          <p:cNvSpPr/>
          <p:nvPr/>
        </p:nvSpPr>
        <p:spPr bwMode="auto">
          <a:xfrm rot="-1800000">
            <a:off x="7542045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Freeform 23">
            <a:extLst>
              <a:ext uri="{FF2B5EF4-FFF2-40B4-BE49-F238E27FC236}">
                <a16:creationId xmlns:a16="http://schemas.microsoft.com/office/drawing/2014/main" id="{C4B2E989-7ED7-43AB-8339-1D84D0522596}"/>
              </a:ext>
            </a:extLst>
          </p:cNvPr>
          <p:cNvSpPr/>
          <p:nvPr/>
        </p:nvSpPr>
        <p:spPr bwMode="auto">
          <a:xfrm rot="-1800000">
            <a:off x="9918309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CCAD455C-8863-4BB4-9712-035F9CCD4FFA}"/>
              </a:ext>
            </a:extLst>
          </p:cNvPr>
          <p:cNvSpPr/>
          <p:nvPr/>
        </p:nvSpPr>
        <p:spPr bwMode="auto">
          <a:xfrm rot="-1800000">
            <a:off x="415213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Freeform 23">
            <a:extLst>
              <a:ext uri="{FF2B5EF4-FFF2-40B4-BE49-F238E27FC236}">
                <a16:creationId xmlns:a16="http://schemas.microsoft.com/office/drawing/2014/main" id="{E621D4B5-8538-456C-A3E4-BC3F4BC9F6A3}"/>
              </a:ext>
            </a:extLst>
          </p:cNvPr>
          <p:cNvSpPr/>
          <p:nvPr/>
        </p:nvSpPr>
        <p:spPr bwMode="auto">
          <a:xfrm rot="-1800000">
            <a:off x="2791477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F4F2110F-A0C0-44AF-99C9-66C968A319A8}"/>
              </a:ext>
            </a:extLst>
          </p:cNvPr>
          <p:cNvSpPr/>
          <p:nvPr/>
        </p:nvSpPr>
        <p:spPr bwMode="auto">
          <a:xfrm rot="-1800000">
            <a:off x="5167741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E102898F-A65F-435C-990C-B41CC6FB9FA2}"/>
              </a:ext>
            </a:extLst>
          </p:cNvPr>
          <p:cNvSpPr/>
          <p:nvPr/>
        </p:nvSpPr>
        <p:spPr bwMode="auto">
          <a:xfrm rot="-1800000">
            <a:off x="7544005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C6AC9748-AEB7-4D66-9200-0203917D8707}"/>
              </a:ext>
            </a:extLst>
          </p:cNvPr>
          <p:cNvSpPr/>
          <p:nvPr/>
        </p:nvSpPr>
        <p:spPr bwMode="auto">
          <a:xfrm rot="-1800000">
            <a:off x="9920269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87549782-E45B-4114-88C3-1898920EF6AD}"/>
              </a:ext>
            </a:extLst>
          </p:cNvPr>
          <p:cNvSpPr/>
          <p:nvPr/>
        </p:nvSpPr>
        <p:spPr bwMode="auto">
          <a:xfrm rot="-1800000">
            <a:off x="417173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3FC7C9FA-4312-4DE1-BB96-23BA316B9B77}"/>
              </a:ext>
            </a:extLst>
          </p:cNvPr>
          <p:cNvSpPr/>
          <p:nvPr/>
        </p:nvSpPr>
        <p:spPr bwMode="auto">
          <a:xfrm rot="-1800000">
            <a:off x="2793437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89198AA8-EF45-4C30-8ADA-267AEEA70B0E}"/>
              </a:ext>
            </a:extLst>
          </p:cNvPr>
          <p:cNvSpPr/>
          <p:nvPr/>
        </p:nvSpPr>
        <p:spPr bwMode="auto">
          <a:xfrm rot="-1800000">
            <a:off x="5169701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BE9B2FDA-73B8-4388-A491-FAC66A1C0ECC}"/>
              </a:ext>
            </a:extLst>
          </p:cNvPr>
          <p:cNvSpPr/>
          <p:nvPr/>
        </p:nvSpPr>
        <p:spPr bwMode="auto">
          <a:xfrm rot="-1800000">
            <a:off x="7545965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B29F0A7D-18A0-4B9C-A61D-30C3BC75B7DF}"/>
              </a:ext>
            </a:extLst>
          </p:cNvPr>
          <p:cNvSpPr/>
          <p:nvPr/>
        </p:nvSpPr>
        <p:spPr bwMode="auto">
          <a:xfrm rot="-1800000">
            <a:off x="9922229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F1821A5B-AA58-41A7-8275-92E6B324DCA5}"/>
              </a:ext>
            </a:extLst>
          </p:cNvPr>
          <p:cNvSpPr/>
          <p:nvPr/>
        </p:nvSpPr>
        <p:spPr bwMode="auto">
          <a:xfrm rot="-1800000">
            <a:off x="419133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BD28C2BE-DEC6-4B61-9481-52E1B385A0E5}"/>
              </a:ext>
            </a:extLst>
          </p:cNvPr>
          <p:cNvSpPr/>
          <p:nvPr/>
        </p:nvSpPr>
        <p:spPr bwMode="auto">
          <a:xfrm rot="-1800000">
            <a:off x="2795397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7D93A0DA-A1E0-4B5D-9F44-EA3DE12720D9}"/>
              </a:ext>
            </a:extLst>
          </p:cNvPr>
          <p:cNvSpPr/>
          <p:nvPr/>
        </p:nvSpPr>
        <p:spPr bwMode="auto">
          <a:xfrm rot="-1800000">
            <a:off x="5171661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C9589160-CEFC-4663-82F0-0BDA04D06A6D}"/>
              </a:ext>
            </a:extLst>
          </p:cNvPr>
          <p:cNvSpPr/>
          <p:nvPr/>
        </p:nvSpPr>
        <p:spPr bwMode="auto">
          <a:xfrm rot="-1800000">
            <a:off x="7547925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0FB55BFA-306D-41D3-95DB-3FEF59F3C0B5}"/>
              </a:ext>
            </a:extLst>
          </p:cNvPr>
          <p:cNvSpPr/>
          <p:nvPr/>
        </p:nvSpPr>
        <p:spPr bwMode="auto">
          <a:xfrm rot="-1800000">
            <a:off x="9924189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FFBB524B-9987-4E0B-A5FB-E77F0DBB17A7}"/>
              </a:ext>
            </a:extLst>
          </p:cNvPr>
          <p:cNvSpPr/>
          <p:nvPr/>
        </p:nvSpPr>
        <p:spPr bwMode="auto">
          <a:xfrm rot="-1800000">
            <a:off x="421093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E446B757-F614-4479-8079-3BD4463CA4E3}"/>
              </a:ext>
            </a:extLst>
          </p:cNvPr>
          <p:cNvSpPr/>
          <p:nvPr/>
        </p:nvSpPr>
        <p:spPr bwMode="auto">
          <a:xfrm rot="-1800000">
            <a:off x="2797357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3" name="Freeform 23">
            <a:extLst>
              <a:ext uri="{FF2B5EF4-FFF2-40B4-BE49-F238E27FC236}">
                <a16:creationId xmlns:a16="http://schemas.microsoft.com/office/drawing/2014/main" id="{A087F0E0-5BD4-47A7-AC83-6D22C6EE9548}"/>
              </a:ext>
            </a:extLst>
          </p:cNvPr>
          <p:cNvSpPr/>
          <p:nvPr/>
        </p:nvSpPr>
        <p:spPr bwMode="auto">
          <a:xfrm rot="-1800000">
            <a:off x="5173621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id="{F255402C-6202-4121-B0BC-DE5C3E390FA4}"/>
              </a:ext>
            </a:extLst>
          </p:cNvPr>
          <p:cNvSpPr/>
          <p:nvPr/>
        </p:nvSpPr>
        <p:spPr bwMode="auto">
          <a:xfrm rot="-1800000">
            <a:off x="7549885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5" name="Freeform 23">
            <a:extLst>
              <a:ext uri="{FF2B5EF4-FFF2-40B4-BE49-F238E27FC236}">
                <a16:creationId xmlns:a16="http://schemas.microsoft.com/office/drawing/2014/main" id="{B637E3E5-BF9E-4C7E-9617-02BB9F4F1CB6}"/>
              </a:ext>
            </a:extLst>
          </p:cNvPr>
          <p:cNvSpPr/>
          <p:nvPr/>
        </p:nvSpPr>
        <p:spPr bwMode="auto">
          <a:xfrm rot="-1800000">
            <a:off x="9926149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127448" y="4941168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演示：探究影响液体压强的因素</a:t>
            </a:r>
          </a:p>
        </p:txBody>
      </p:sp>
      <p:pic>
        <p:nvPicPr>
          <p:cNvPr id="4" name="Picture" descr="Pi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>
            <a:fillRect/>
          </a:stretch>
        </p:blipFill>
        <p:spPr bwMode="auto">
          <a:xfrm>
            <a:off x="1105655" y="1617404"/>
            <a:ext cx="4464496" cy="307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671" y="1767167"/>
            <a:ext cx="4176463" cy="2365289"/>
          </a:xfrm>
          <a:prstGeom prst="rect">
            <a:avLst/>
          </a:prstGeom>
        </p:spPr>
      </p:pic>
      <p:sp>
        <p:nvSpPr>
          <p:cNvPr id="6" name="任意多边形: 形状 12">
            <a:hlinkClick r:id="rId4" action="ppaction://hlinkfile"/>
          </p:cNvPr>
          <p:cNvSpPr/>
          <p:nvPr/>
        </p:nvSpPr>
        <p:spPr>
          <a:xfrm>
            <a:off x="2833846" y="2481500"/>
            <a:ext cx="936625" cy="936625"/>
          </a:xfrm>
          <a:custGeom>
            <a:avLst/>
            <a:gdLst>
              <a:gd name="connsiteX0" fmla="*/ 342284 w 936104"/>
              <a:gd name="connsiteY0" fmla="*/ 242052 h 936104"/>
              <a:gd name="connsiteX1" fmla="*/ 731941 w 936104"/>
              <a:gd name="connsiteY1" fmla="*/ 468053 h 936104"/>
              <a:gd name="connsiteX2" fmla="*/ 342284 w 936104"/>
              <a:gd name="connsiteY2" fmla="*/ 694054 h 936104"/>
              <a:gd name="connsiteX3" fmla="*/ 468052 w 936104"/>
              <a:gd name="connsiteY3" fmla="*/ 59688 h 936104"/>
              <a:gd name="connsiteX4" fmla="*/ 59688 w 936104"/>
              <a:gd name="connsiteY4" fmla="*/ 468052 h 936104"/>
              <a:gd name="connsiteX5" fmla="*/ 468052 w 936104"/>
              <a:gd name="connsiteY5" fmla="*/ 876416 h 936104"/>
              <a:gd name="connsiteX6" fmla="*/ 876416 w 936104"/>
              <a:gd name="connsiteY6" fmla="*/ 468052 h 936104"/>
              <a:gd name="connsiteX7" fmla="*/ 468052 w 936104"/>
              <a:gd name="connsiteY7" fmla="*/ 59688 h 936104"/>
              <a:gd name="connsiteX8" fmla="*/ 468052 w 936104"/>
              <a:gd name="connsiteY8" fmla="*/ 0 h 936104"/>
              <a:gd name="connsiteX9" fmla="*/ 936104 w 936104"/>
              <a:gd name="connsiteY9" fmla="*/ 468052 h 936104"/>
              <a:gd name="connsiteX10" fmla="*/ 468052 w 936104"/>
              <a:gd name="connsiteY10" fmla="*/ 936104 h 936104"/>
              <a:gd name="connsiteX11" fmla="*/ 0 w 936104"/>
              <a:gd name="connsiteY11" fmla="*/ 468052 h 936104"/>
              <a:gd name="connsiteX12" fmla="*/ 468052 w 936104"/>
              <a:gd name="connsiteY12" fmla="*/ 0 h 936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104" h="936104">
                <a:moveTo>
                  <a:pt x="342284" y="242052"/>
                </a:moveTo>
                <a:lnTo>
                  <a:pt x="731941" y="468053"/>
                </a:lnTo>
                <a:lnTo>
                  <a:pt x="342284" y="694054"/>
                </a:lnTo>
                <a:close/>
                <a:moveTo>
                  <a:pt x="468052" y="59688"/>
                </a:moveTo>
                <a:cubicBezTo>
                  <a:pt x="242519" y="59688"/>
                  <a:pt x="59688" y="242519"/>
                  <a:pt x="59688" y="468052"/>
                </a:cubicBezTo>
                <a:cubicBezTo>
                  <a:pt x="59688" y="693585"/>
                  <a:pt x="242519" y="876416"/>
                  <a:pt x="468052" y="876416"/>
                </a:cubicBezTo>
                <a:cubicBezTo>
                  <a:pt x="693585" y="876416"/>
                  <a:pt x="876416" y="693585"/>
                  <a:pt x="876416" y="468052"/>
                </a:cubicBezTo>
                <a:cubicBezTo>
                  <a:pt x="876416" y="242519"/>
                  <a:pt x="693585" y="59688"/>
                  <a:pt x="468052" y="59688"/>
                </a:cubicBezTo>
                <a:close/>
                <a:moveTo>
                  <a:pt x="468052" y="0"/>
                </a:moveTo>
                <a:cubicBezTo>
                  <a:pt x="726550" y="0"/>
                  <a:pt x="936104" y="209554"/>
                  <a:pt x="936104" y="468052"/>
                </a:cubicBezTo>
                <a:cubicBezTo>
                  <a:pt x="936104" y="726550"/>
                  <a:pt x="726550" y="936104"/>
                  <a:pt x="468052" y="936104"/>
                </a:cubicBezTo>
                <a:cubicBezTo>
                  <a:pt x="209554" y="936104"/>
                  <a:pt x="0" y="726550"/>
                  <a:pt x="0" y="468052"/>
                </a:cubicBezTo>
                <a:cubicBezTo>
                  <a:pt x="0" y="209554"/>
                  <a:pt x="209554" y="0"/>
                  <a:pt x="46805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456040" y="1340768"/>
            <a:ext cx="5400600" cy="4440365"/>
          </a:xfrm>
          <a:prstGeom prst="round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1" dirty="0">
                <a:solidFill>
                  <a:srgbClr val="008080"/>
                </a:solidFill>
              </a:rPr>
              <a:t>结论：</a:t>
            </a:r>
            <a:endParaRPr lang="en-US" altLang="zh-CN" b="1" dirty="0">
              <a:solidFill>
                <a:srgbClr val="008080"/>
              </a:solidFill>
            </a:endParaRPr>
          </a:p>
          <a:p>
            <a:r>
              <a:rPr lang="en-US" altLang="zh-CN" dirty="0"/>
              <a:t>1.</a:t>
            </a:r>
            <a:r>
              <a:rPr lang="zh-CN" altLang="en-US" dirty="0"/>
              <a:t>同种液体内部同一深度，向各个方向的压强都相等。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同种液体内部压强，深度越深，压强越大。</a:t>
            </a:r>
          </a:p>
          <a:p>
            <a:r>
              <a:rPr lang="en-US" altLang="zh-CN" dirty="0"/>
              <a:t>3.</a:t>
            </a:r>
            <a:r>
              <a:rPr lang="zh-CN" altLang="en-US" dirty="0"/>
              <a:t>深度相同时，液体密度越大，液体内部压强越大。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idx="1"/>
          </p:nvPr>
        </p:nvSpPr>
        <p:spPr>
          <a:xfrm>
            <a:off x="911424" y="1340768"/>
            <a:ext cx="10297144" cy="4310063"/>
          </a:xfrm>
        </p:spPr>
        <p:txBody>
          <a:bodyPr vert="horz" wrap="square" lIns="91440" tIns="45720" rIns="91440" bIns="45720" anchor="t">
            <a:normAutofit/>
          </a:bodyPr>
          <a:lstStyle/>
          <a:p>
            <a:pPr>
              <a:lnSpc>
                <a:spcPct val="150000"/>
              </a:lnSpc>
              <a:buNone/>
              <a:defRPr/>
            </a:pPr>
            <a:r>
              <a:rPr lang="en-US" altLang="zh-CN" noProof="1">
                <a:latin typeface="微软雅黑" panose="020B0503020204020204" pitchFamily="34" charset="-122"/>
              </a:rPr>
              <a:t>1</a:t>
            </a:r>
            <a:r>
              <a:rPr lang="zh-CN" altLang="en-US" noProof="1">
                <a:latin typeface="微软雅黑" panose="020B0503020204020204" pitchFamily="34" charset="-122"/>
              </a:rPr>
              <a:t>、液体内部存在</a:t>
            </a:r>
            <a:r>
              <a:rPr lang="zh-CN" altLang="en-US" noProof="1">
                <a:solidFill>
                  <a:srgbClr val="FF0000"/>
                </a:solidFill>
                <a:latin typeface="微软雅黑" panose="020B0503020204020204" pitchFamily="34" charset="-122"/>
              </a:rPr>
              <a:t>压强</a:t>
            </a:r>
            <a:r>
              <a:rPr lang="zh-CN" altLang="en-US" noProof="1">
                <a:latin typeface="微软雅黑" panose="020B0503020204020204" pitchFamily="34" charset="-122"/>
              </a:rPr>
              <a:t>。</a:t>
            </a:r>
            <a:r>
              <a:rPr lang="zh-CN" altLang="en-US" u="sng" noProof="1">
                <a:latin typeface="微软雅黑" panose="020B0503020204020204" pitchFamily="34" charset="-122"/>
              </a:rPr>
              <a:t>  </a:t>
            </a:r>
            <a:endParaRPr lang="zh-CN" altLang="en-US" noProof="1">
              <a:latin typeface="微软雅黑" panose="020B0503020204020204" pitchFamily="34" charset="-122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en-US" altLang="zh-CN" noProof="1">
                <a:latin typeface="微软雅黑" panose="020B0503020204020204" pitchFamily="34" charset="-122"/>
              </a:rPr>
              <a:t>2</a:t>
            </a:r>
            <a:r>
              <a:rPr lang="zh-CN" altLang="en-US" noProof="1">
                <a:latin typeface="微软雅黑" panose="020B0503020204020204" pitchFamily="34" charset="-122"/>
              </a:rPr>
              <a:t>、在液体内部的</a:t>
            </a:r>
            <a:r>
              <a:rPr lang="zh-CN" altLang="en-US" noProof="1">
                <a:solidFill>
                  <a:srgbClr val="FF0000"/>
                </a:solidFill>
                <a:latin typeface="微软雅黑" panose="020B0503020204020204" pitchFamily="34" charset="-122"/>
              </a:rPr>
              <a:t>同一深度</a:t>
            </a:r>
            <a:r>
              <a:rPr lang="zh-CN" altLang="en-US" noProof="1">
                <a:latin typeface="微软雅黑" panose="020B0503020204020204" pitchFamily="34" charset="-122"/>
              </a:rPr>
              <a:t>处，向</a:t>
            </a:r>
            <a:r>
              <a:rPr lang="zh-CN" altLang="en-US" noProof="1">
                <a:solidFill>
                  <a:srgbClr val="FF0000"/>
                </a:solidFill>
                <a:latin typeface="微软雅黑" panose="020B0503020204020204" pitchFamily="34" charset="-122"/>
              </a:rPr>
              <a:t>各个方向</a:t>
            </a:r>
            <a:r>
              <a:rPr lang="zh-CN" altLang="en-US" noProof="1">
                <a:latin typeface="微软雅黑" panose="020B0503020204020204" pitchFamily="34" charset="-122"/>
              </a:rPr>
              <a:t>的压强都</a:t>
            </a:r>
            <a:r>
              <a:rPr lang="zh-CN" altLang="en-US" noProof="1">
                <a:solidFill>
                  <a:srgbClr val="FF0000"/>
                </a:solidFill>
                <a:latin typeface="微软雅黑" panose="020B0503020204020204" pitchFamily="34" charset="-122"/>
              </a:rPr>
              <a:t>相等</a:t>
            </a:r>
            <a:r>
              <a:rPr lang="zh-CN" altLang="en-US" noProof="1">
                <a:latin typeface="微软雅黑" panose="020B0503020204020204" pitchFamily="34" charset="-122"/>
              </a:rPr>
              <a:t>。</a:t>
            </a:r>
            <a:r>
              <a:rPr lang="zh-CN" altLang="en-US" u="sng" noProof="1">
                <a:latin typeface="微软雅黑" panose="020B0503020204020204" pitchFamily="34" charset="-122"/>
              </a:rPr>
              <a:t> </a:t>
            </a:r>
            <a:endParaRPr lang="zh-CN" altLang="en-US" noProof="1">
              <a:latin typeface="微软雅黑" panose="020B0503020204020204" pitchFamily="34" charset="-122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en-US" altLang="zh-CN" noProof="1">
                <a:latin typeface="微软雅黑" panose="020B0503020204020204" pitchFamily="34" charset="-122"/>
              </a:rPr>
              <a:t>3</a:t>
            </a:r>
            <a:r>
              <a:rPr lang="zh-CN" altLang="en-US" noProof="1">
                <a:latin typeface="微软雅黑" panose="020B0503020204020204" pitchFamily="34" charset="-122"/>
              </a:rPr>
              <a:t>、同种液体中，深度越</a:t>
            </a:r>
            <a:r>
              <a:rPr lang="zh-CN" altLang="en-US" noProof="1">
                <a:solidFill>
                  <a:srgbClr val="FF0000"/>
                </a:solidFill>
                <a:latin typeface="微软雅黑" panose="020B0503020204020204" pitchFamily="34" charset="-122"/>
              </a:rPr>
              <a:t>深</a:t>
            </a:r>
            <a:r>
              <a:rPr lang="zh-CN" altLang="en-US" noProof="1">
                <a:latin typeface="微软雅黑" panose="020B0503020204020204" pitchFamily="34" charset="-122"/>
              </a:rPr>
              <a:t>，压强越</a:t>
            </a:r>
            <a:r>
              <a:rPr lang="zh-CN" altLang="en-US" noProof="1">
                <a:solidFill>
                  <a:srgbClr val="FF0000"/>
                </a:solidFill>
                <a:latin typeface="微软雅黑" panose="020B0503020204020204" pitchFamily="34" charset="-122"/>
              </a:rPr>
              <a:t>大</a:t>
            </a:r>
            <a:r>
              <a:rPr lang="zh-CN" altLang="en-US" noProof="1">
                <a:latin typeface="微软雅黑" panose="020B0503020204020204" pitchFamily="34" charset="-122"/>
              </a:rPr>
              <a:t>。</a:t>
            </a:r>
          </a:p>
          <a:p>
            <a:pPr>
              <a:lnSpc>
                <a:spcPct val="150000"/>
              </a:lnSpc>
              <a:buNone/>
              <a:defRPr/>
            </a:pPr>
            <a:r>
              <a:rPr lang="en-US" altLang="zh-CN" noProof="1">
                <a:latin typeface="微软雅黑" panose="020B0503020204020204" pitchFamily="34" charset="-122"/>
              </a:rPr>
              <a:t>4</a:t>
            </a:r>
            <a:r>
              <a:rPr lang="zh-CN" altLang="en-US" noProof="1">
                <a:latin typeface="微软雅黑" panose="020B0503020204020204" pitchFamily="34" charset="-122"/>
              </a:rPr>
              <a:t>、液体内部压强的大小还跟液体的</a:t>
            </a:r>
            <a:r>
              <a:rPr lang="zh-CN" altLang="en-US" noProof="1">
                <a:solidFill>
                  <a:srgbClr val="FF0000"/>
                </a:solidFill>
                <a:latin typeface="微软雅黑" panose="020B0503020204020204" pitchFamily="34" charset="-122"/>
              </a:rPr>
              <a:t>密度</a:t>
            </a:r>
            <a:r>
              <a:rPr lang="zh-CN" altLang="en-US" noProof="1">
                <a:latin typeface="微软雅黑" panose="020B0503020204020204" pitchFamily="34" charset="-122"/>
              </a:rPr>
              <a:t>有关，</a:t>
            </a:r>
            <a:endParaRPr lang="en-US" altLang="zh-CN" noProof="1">
              <a:latin typeface="微软雅黑" panose="020B0503020204020204" pitchFamily="34" charset="-122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zh-CN" altLang="en-US" noProof="1">
                <a:latin typeface="微软雅黑" panose="020B0503020204020204" pitchFamily="34" charset="-122"/>
              </a:rPr>
              <a:t>在深度相同时，液体的密度越</a:t>
            </a:r>
            <a:r>
              <a:rPr lang="zh-CN" altLang="en-US" noProof="1">
                <a:solidFill>
                  <a:srgbClr val="FF0000"/>
                </a:solidFill>
                <a:latin typeface="微软雅黑" panose="020B0503020204020204" pitchFamily="34" charset="-122"/>
              </a:rPr>
              <a:t>大</a:t>
            </a:r>
            <a:r>
              <a:rPr lang="zh-CN" altLang="en-US" noProof="1">
                <a:latin typeface="微软雅黑" panose="020B0503020204020204" pitchFamily="34" charset="-122"/>
              </a:rPr>
              <a:t>，压强越</a:t>
            </a:r>
            <a:r>
              <a:rPr lang="zh-CN" altLang="en-US" noProof="1">
                <a:solidFill>
                  <a:srgbClr val="FF0000"/>
                </a:solidFill>
                <a:latin typeface="微软雅黑" panose="020B0503020204020204" pitchFamily="34" charset="-122"/>
              </a:rPr>
              <a:t>大</a:t>
            </a:r>
            <a:r>
              <a:rPr lang="zh-CN" altLang="en-US" noProof="1">
                <a:latin typeface="微软雅黑" panose="020B0503020204020204" pitchFamily="34" charset="-122"/>
              </a:rPr>
              <a:t>。 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0" y="459532"/>
            <a:ext cx="1641674" cy="523220"/>
            <a:chOff x="0" y="459532"/>
            <a:chExt cx="1641674" cy="523220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0" y="982752"/>
              <a:ext cx="1468909" cy="0"/>
            </a:xfrm>
            <a:prstGeom prst="line">
              <a:avLst/>
            </a:prstGeom>
            <a:ln w="38100"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1"/>
            <p:cNvSpPr txBox="1">
              <a:spLocks noChangeArrowheads="1"/>
            </p:cNvSpPr>
            <p:nvPr/>
          </p:nvSpPr>
          <p:spPr bwMode="auto">
            <a:xfrm>
              <a:off x="551384" y="459532"/>
              <a:ext cx="10902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dirty="0">
                  <a:solidFill>
                    <a:srgbClr val="0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小结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3">
            <a:extLst>
              <a:ext uri="{FF2B5EF4-FFF2-40B4-BE49-F238E27FC236}">
                <a16:creationId xmlns:a16="http://schemas.microsoft.com/office/drawing/2014/main" id="{2C87F334-9DB0-4AA2-8B1D-6ED05349A627}"/>
              </a:ext>
            </a:extLst>
          </p:cNvPr>
          <p:cNvSpPr/>
          <p:nvPr/>
        </p:nvSpPr>
        <p:spPr bwMode="auto">
          <a:xfrm rot="-1800000">
            <a:off x="399533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0E33A383-FF95-4069-B57C-C95B2B4D85E5}"/>
              </a:ext>
            </a:extLst>
          </p:cNvPr>
          <p:cNvSpPr/>
          <p:nvPr/>
        </p:nvSpPr>
        <p:spPr bwMode="auto">
          <a:xfrm rot="-1800000">
            <a:off x="2775797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680486F1-C8C5-480A-896C-95EF75F209C3}"/>
              </a:ext>
            </a:extLst>
          </p:cNvPr>
          <p:cNvSpPr/>
          <p:nvPr/>
        </p:nvSpPr>
        <p:spPr bwMode="auto">
          <a:xfrm rot="-1800000">
            <a:off x="5152061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9A6E94DE-66B1-449B-9203-46080C56A536}"/>
              </a:ext>
            </a:extLst>
          </p:cNvPr>
          <p:cNvSpPr/>
          <p:nvPr/>
        </p:nvSpPr>
        <p:spPr bwMode="auto">
          <a:xfrm rot="-1800000">
            <a:off x="7528325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EEC1A956-685C-443D-BD02-D56D32D10355}"/>
              </a:ext>
            </a:extLst>
          </p:cNvPr>
          <p:cNvSpPr/>
          <p:nvPr/>
        </p:nvSpPr>
        <p:spPr bwMode="auto">
          <a:xfrm rot="-1800000">
            <a:off x="401493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2A3DC340-672D-42A8-94F4-9368BC5CD148}"/>
              </a:ext>
            </a:extLst>
          </p:cNvPr>
          <p:cNvSpPr/>
          <p:nvPr/>
        </p:nvSpPr>
        <p:spPr bwMode="auto">
          <a:xfrm rot="-1800000">
            <a:off x="2777757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46A92C02-E9BC-48E3-B29D-4AC5E06F642B}"/>
              </a:ext>
            </a:extLst>
          </p:cNvPr>
          <p:cNvSpPr/>
          <p:nvPr/>
        </p:nvSpPr>
        <p:spPr bwMode="auto">
          <a:xfrm rot="-1800000">
            <a:off x="5154021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E8F8F331-EFC0-46A8-914F-A64820B7A620}"/>
              </a:ext>
            </a:extLst>
          </p:cNvPr>
          <p:cNvSpPr/>
          <p:nvPr/>
        </p:nvSpPr>
        <p:spPr bwMode="auto">
          <a:xfrm rot="-1800000">
            <a:off x="7530285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17FF80DA-685E-4820-A5C9-64F078FD8588}"/>
              </a:ext>
            </a:extLst>
          </p:cNvPr>
          <p:cNvSpPr/>
          <p:nvPr/>
        </p:nvSpPr>
        <p:spPr bwMode="auto">
          <a:xfrm rot="-1800000">
            <a:off x="403453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3019B991-CC9C-41D0-9A8D-8ECB7D675399}"/>
              </a:ext>
            </a:extLst>
          </p:cNvPr>
          <p:cNvSpPr/>
          <p:nvPr/>
        </p:nvSpPr>
        <p:spPr bwMode="auto">
          <a:xfrm rot="-1800000">
            <a:off x="2779717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E088C653-C3B9-4E2B-9D8C-D5153CB648F0}"/>
              </a:ext>
            </a:extLst>
          </p:cNvPr>
          <p:cNvSpPr/>
          <p:nvPr/>
        </p:nvSpPr>
        <p:spPr bwMode="auto">
          <a:xfrm rot="-1800000">
            <a:off x="5155981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0BB69F46-B8C5-4982-8BEF-69289D9E922A}"/>
              </a:ext>
            </a:extLst>
          </p:cNvPr>
          <p:cNvSpPr/>
          <p:nvPr/>
        </p:nvSpPr>
        <p:spPr bwMode="auto">
          <a:xfrm rot="-1800000">
            <a:off x="7532245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26FA1DE1-384D-469F-B412-A3EF5609513B}"/>
              </a:ext>
            </a:extLst>
          </p:cNvPr>
          <p:cNvSpPr/>
          <p:nvPr/>
        </p:nvSpPr>
        <p:spPr bwMode="auto">
          <a:xfrm rot="-1800000">
            <a:off x="9908509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04B29829-E250-4AD9-B67A-C34A7A7147AD}"/>
              </a:ext>
            </a:extLst>
          </p:cNvPr>
          <p:cNvSpPr/>
          <p:nvPr/>
        </p:nvSpPr>
        <p:spPr bwMode="auto">
          <a:xfrm rot="-1800000">
            <a:off x="405413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9B0CDD7F-E5C6-4BEF-A6C6-ECF2B0DA457A}"/>
              </a:ext>
            </a:extLst>
          </p:cNvPr>
          <p:cNvSpPr/>
          <p:nvPr/>
        </p:nvSpPr>
        <p:spPr bwMode="auto">
          <a:xfrm rot="-1800000">
            <a:off x="2781677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2567B727-DD90-4AAF-B5EC-748131691FC4}"/>
              </a:ext>
            </a:extLst>
          </p:cNvPr>
          <p:cNvSpPr/>
          <p:nvPr/>
        </p:nvSpPr>
        <p:spPr bwMode="auto">
          <a:xfrm rot="-1800000">
            <a:off x="5157941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FBA1BD27-763D-42C7-91DB-2F120844DEC9}"/>
              </a:ext>
            </a:extLst>
          </p:cNvPr>
          <p:cNvSpPr/>
          <p:nvPr/>
        </p:nvSpPr>
        <p:spPr bwMode="auto">
          <a:xfrm rot="-1800000">
            <a:off x="7534205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EF287A12-CF49-48FE-8145-82D3B1EC5924}"/>
              </a:ext>
            </a:extLst>
          </p:cNvPr>
          <p:cNvSpPr/>
          <p:nvPr/>
        </p:nvSpPr>
        <p:spPr bwMode="auto">
          <a:xfrm rot="-1800000">
            <a:off x="9910469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471FDFEC-41A2-46B1-BB4A-911F338A98F1}"/>
              </a:ext>
            </a:extLst>
          </p:cNvPr>
          <p:cNvSpPr/>
          <p:nvPr/>
        </p:nvSpPr>
        <p:spPr bwMode="auto">
          <a:xfrm rot="-1800000">
            <a:off x="407373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96622937-E21B-4F6C-A982-6F0FD3950D5D}"/>
              </a:ext>
            </a:extLst>
          </p:cNvPr>
          <p:cNvSpPr/>
          <p:nvPr/>
        </p:nvSpPr>
        <p:spPr bwMode="auto">
          <a:xfrm rot="-1800000">
            <a:off x="2783637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Freeform 23">
            <a:extLst>
              <a:ext uri="{FF2B5EF4-FFF2-40B4-BE49-F238E27FC236}">
                <a16:creationId xmlns:a16="http://schemas.microsoft.com/office/drawing/2014/main" id="{0AFAA97D-73A3-495F-B442-4F0D83CA42C2}"/>
              </a:ext>
            </a:extLst>
          </p:cNvPr>
          <p:cNvSpPr/>
          <p:nvPr/>
        </p:nvSpPr>
        <p:spPr bwMode="auto">
          <a:xfrm rot="-1800000">
            <a:off x="5159901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9F70500A-3EC9-4544-A82C-263F045E87A1}"/>
              </a:ext>
            </a:extLst>
          </p:cNvPr>
          <p:cNvSpPr/>
          <p:nvPr/>
        </p:nvSpPr>
        <p:spPr bwMode="auto">
          <a:xfrm rot="-1800000">
            <a:off x="7536165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1742183D-C656-43F3-84B9-2D1656FB087E}"/>
              </a:ext>
            </a:extLst>
          </p:cNvPr>
          <p:cNvSpPr/>
          <p:nvPr/>
        </p:nvSpPr>
        <p:spPr bwMode="auto">
          <a:xfrm rot="-1800000">
            <a:off x="9912429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3A1D76FE-0658-4CFC-90B9-EBA163E31371}"/>
              </a:ext>
            </a:extLst>
          </p:cNvPr>
          <p:cNvSpPr/>
          <p:nvPr/>
        </p:nvSpPr>
        <p:spPr bwMode="auto">
          <a:xfrm rot="-1800000">
            <a:off x="409333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Freeform 23">
            <a:extLst>
              <a:ext uri="{FF2B5EF4-FFF2-40B4-BE49-F238E27FC236}">
                <a16:creationId xmlns:a16="http://schemas.microsoft.com/office/drawing/2014/main" id="{166F4E4C-100B-4BF4-873D-EDB46B97A4FE}"/>
              </a:ext>
            </a:extLst>
          </p:cNvPr>
          <p:cNvSpPr/>
          <p:nvPr/>
        </p:nvSpPr>
        <p:spPr bwMode="auto">
          <a:xfrm rot="-1800000">
            <a:off x="2785597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6F0B4F60-0CF8-4BB3-BEAE-B5B6B9F73D74}"/>
              </a:ext>
            </a:extLst>
          </p:cNvPr>
          <p:cNvSpPr/>
          <p:nvPr/>
        </p:nvSpPr>
        <p:spPr bwMode="auto">
          <a:xfrm rot="-1800000">
            <a:off x="5161861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98812F56-F782-4036-87C7-9C77913EE603}"/>
              </a:ext>
            </a:extLst>
          </p:cNvPr>
          <p:cNvSpPr/>
          <p:nvPr/>
        </p:nvSpPr>
        <p:spPr bwMode="auto">
          <a:xfrm rot="-1800000">
            <a:off x="7538125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Freeform 23">
            <a:extLst>
              <a:ext uri="{FF2B5EF4-FFF2-40B4-BE49-F238E27FC236}">
                <a16:creationId xmlns:a16="http://schemas.microsoft.com/office/drawing/2014/main" id="{30DEE958-55B4-422F-A2DF-B08E6E064D7D}"/>
              </a:ext>
            </a:extLst>
          </p:cNvPr>
          <p:cNvSpPr/>
          <p:nvPr/>
        </p:nvSpPr>
        <p:spPr bwMode="auto">
          <a:xfrm rot="-1800000">
            <a:off x="9914389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5227083F-EAFF-4A25-8455-66C01FF5D8D5}"/>
              </a:ext>
            </a:extLst>
          </p:cNvPr>
          <p:cNvSpPr/>
          <p:nvPr/>
        </p:nvSpPr>
        <p:spPr bwMode="auto">
          <a:xfrm rot="-1800000">
            <a:off x="411293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Freeform 23">
            <a:extLst>
              <a:ext uri="{FF2B5EF4-FFF2-40B4-BE49-F238E27FC236}">
                <a16:creationId xmlns:a16="http://schemas.microsoft.com/office/drawing/2014/main" id="{C04FEF99-BD86-4AD5-9596-AC3DA7DC2C6D}"/>
              </a:ext>
            </a:extLst>
          </p:cNvPr>
          <p:cNvSpPr/>
          <p:nvPr/>
        </p:nvSpPr>
        <p:spPr bwMode="auto">
          <a:xfrm rot="-1800000">
            <a:off x="2787557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20E66F20-E7B2-4252-90BB-ED42E838D42B}"/>
              </a:ext>
            </a:extLst>
          </p:cNvPr>
          <p:cNvSpPr/>
          <p:nvPr/>
        </p:nvSpPr>
        <p:spPr bwMode="auto">
          <a:xfrm rot="-1800000">
            <a:off x="5163821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8B4F8D14-8436-4874-A957-04B7409B6D67}"/>
              </a:ext>
            </a:extLst>
          </p:cNvPr>
          <p:cNvSpPr/>
          <p:nvPr/>
        </p:nvSpPr>
        <p:spPr bwMode="auto">
          <a:xfrm rot="-1800000">
            <a:off x="7540085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498C7755-D254-42E1-8D95-CCB25CCF94D0}"/>
              </a:ext>
            </a:extLst>
          </p:cNvPr>
          <p:cNvSpPr/>
          <p:nvPr/>
        </p:nvSpPr>
        <p:spPr bwMode="auto">
          <a:xfrm rot="-1800000">
            <a:off x="9916349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0648D298-E2B8-4E91-9FF9-C238AE0FC140}"/>
              </a:ext>
            </a:extLst>
          </p:cNvPr>
          <p:cNvSpPr/>
          <p:nvPr/>
        </p:nvSpPr>
        <p:spPr bwMode="auto">
          <a:xfrm rot="-1800000">
            <a:off x="413253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7B52C26B-40B8-4F08-9063-7B983A09E92A}"/>
              </a:ext>
            </a:extLst>
          </p:cNvPr>
          <p:cNvSpPr/>
          <p:nvPr/>
        </p:nvSpPr>
        <p:spPr bwMode="auto">
          <a:xfrm rot="-1800000">
            <a:off x="2789517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F2A63E00-D2B5-45FF-A27A-2AD9D1953119}"/>
              </a:ext>
            </a:extLst>
          </p:cNvPr>
          <p:cNvSpPr/>
          <p:nvPr/>
        </p:nvSpPr>
        <p:spPr bwMode="auto">
          <a:xfrm rot="-1800000">
            <a:off x="5165781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110A20AE-90B5-4616-82F9-91D53825B51A}"/>
              </a:ext>
            </a:extLst>
          </p:cNvPr>
          <p:cNvSpPr/>
          <p:nvPr/>
        </p:nvSpPr>
        <p:spPr bwMode="auto">
          <a:xfrm rot="-1800000">
            <a:off x="7542045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834750E5-C73E-4BC1-904F-4E69D810BD4A}"/>
              </a:ext>
            </a:extLst>
          </p:cNvPr>
          <p:cNvSpPr/>
          <p:nvPr/>
        </p:nvSpPr>
        <p:spPr bwMode="auto">
          <a:xfrm rot="-1800000">
            <a:off x="9918309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91F44E39-DFC6-4BBB-95F1-6938C9647696}"/>
              </a:ext>
            </a:extLst>
          </p:cNvPr>
          <p:cNvSpPr/>
          <p:nvPr/>
        </p:nvSpPr>
        <p:spPr bwMode="auto">
          <a:xfrm rot="-1800000">
            <a:off x="415213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9754E8E0-5F83-4397-9284-EE209A798C5E}"/>
              </a:ext>
            </a:extLst>
          </p:cNvPr>
          <p:cNvSpPr/>
          <p:nvPr/>
        </p:nvSpPr>
        <p:spPr bwMode="auto">
          <a:xfrm rot="-1800000">
            <a:off x="2791477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BF9B88F3-62AA-49E6-AB27-EF7D97A60603}"/>
              </a:ext>
            </a:extLst>
          </p:cNvPr>
          <p:cNvSpPr/>
          <p:nvPr/>
        </p:nvSpPr>
        <p:spPr bwMode="auto">
          <a:xfrm rot="-1800000">
            <a:off x="5167741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CDA79E98-0AE8-4918-BBDA-4BDDF0255F23}"/>
              </a:ext>
            </a:extLst>
          </p:cNvPr>
          <p:cNvSpPr/>
          <p:nvPr/>
        </p:nvSpPr>
        <p:spPr bwMode="auto">
          <a:xfrm rot="-1800000">
            <a:off x="7544005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3D2826B2-5917-41D1-9824-F4C2ADB3C973}"/>
              </a:ext>
            </a:extLst>
          </p:cNvPr>
          <p:cNvSpPr/>
          <p:nvPr/>
        </p:nvSpPr>
        <p:spPr bwMode="auto">
          <a:xfrm rot="-1800000">
            <a:off x="9920269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0829D7DF-7D57-4C90-87E7-8F981CBD37CE}"/>
              </a:ext>
            </a:extLst>
          </p:cNvPr>
          <p:cNvSpPr/>
          <p:nvPr/>
        </p:nvSpPr>
        <p:spPr bwMode="auto">
          <a:xfrm rot="-1800000">
            <a:off x="417173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FF8F45D4-8710-400F-BE50-3F0AB8093DC3}"/>
              </a:ext>
            </a:extLst>
          </p:cNvPr>
          <p:cNvSpPr/>
          <p:nvPr/>
        </p:nvSpPr>
        <p:spPr bwMode="auto">
          <a:xfrm rot="-1800000">
            <a:off x="2793437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3" name="Freeform 23">
            <a:extLst>
              <a:ext uri="{FF2B5EF4-FFF2-40B4-BE49-F238E27FC236}">
                <a16:creationId xmlns:a16="http://schemas.microsoft.com/office/drawing/2014/main" id="{9C720C08-583D-457F-8626-FCBD5D978FFA}"/>
              </a:ext>
            </a:extLst>
          </p:cNvPr>
          <p:cNvSpPr/>
          <p:nvPr/>
        </p:nvSpPr>
        <p:spPr bwMode="auto">
          <a:xfrm rot="-1800000">
            <a:off x="5169701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id="{D0852AF9-E9F9-4EA0-BD63-8401C936E803}"/>
              </a:ext>
            </a:extLst>
          </p:cNvPr>
          <p:cNvSpPr/>
          <p:nvPr/>
        </p:nvSpPr>
        <p:spPr bwMode="auto">
          <a:xfrm rot="-1800000">
            <a:off x="7545965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5" name="Freeform 23">
            <a:extLst>
              <a:ext uri="{FF2B5EF4-FFF2-40B4-BE49-F238E27FC236}">
                <a16:creationId xmlns:a16="http://schemas.microsoft.com/office/drawing/2014/main" id="{C8AA6303-4C54-46D2-A21F-068242D8AC41}"/>
              </a:ext>
            </a:extLst>
          </p:cNvPr>
          <p:cNvSpPr/>
          <p:nvPr/>
        </p:nvSpPr>
        <p:spPr bwMode="auto">
          <a:xfrm rot="-1800000">
            <a:off x="9922229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6" name="Freeform 23">
            <a:extLst>
              <a:ext uri="{FF2B5EF4-FFF2-40B4-BE49-F238E27FC236}">
                <a16:creationId xmlns:a16="http://schemas.microsoft.com/office/drawing/2014/main" id="{4AF1D9CF-D99A-44F1-8665-E567BC34D6FB}"/>
              </a:ext>
            </a:extLst>
          </p:cNvPr>
          <p:cNvSpPr/>
          <p:nvPr/>
        </p:nvSpPr>
        <p:spPr bwMode="auto">
          <a:xfrm rot="-1800000">
            <a:off x="419133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7" name="Freeform 23">
            <a:extLst>
              <a:ext uri="{FF2B5EF4-FFF2-40B4-BE49-F238E27FC236}">
                <a16:creationId xmlns:a16="http://schemas.microsoft.com/office/drawing/2014/main" id="{E4D34BA2-5CFF-49DF-B3E7-79021488DF99}"/>
              </a:ext>
            </a:extLst>
          </p:cNvPr>
          <p:cNvSpPr/>
          <p:nvPr/>
        </p:nvSpPr>
        <p:spPr bwMode="auto">
          <a:xfrm rot="-1800000">
            <a:off x="2795397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8" name="Freeform 23">
            <a:extLst>
              <a:ext uri="{FF2B5EF4-FFF2-40B4-BE49-F238E27FC236}">
                <a16:creationId xmlns:a16="http://schemas.microsoft.com/office/drawing/2014/main" id="{DAD53FE7-4A94-4877-ACCA-65D703FB8B36}"/>
              </a:ext>
            </a:extLst>
          </p:cNvPr>
          <p:cNvSpPr/>
          <p:nvPr/>
        </p:nvSpPr>
        <p:spPr bwMode="auto">
          <a:xfrm rot="-1800000">
            <a:off x="5171661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9" name="Freeform 23">
            <a:extLst>
              <a:ext uri="{FF2B5EF4-FFF2-40B4-BE49-F238E27FC236}">
                <a16:creationId xmlns:a16="http://schemas.microsoft.com/office/drawing/2014/main" id="{527A3935-7D29-4462-B651-0CFDD0E5AE26}"/>
              </a:ext>
            </a:extLst>
          </p:cNvPr>
          <p:cNvSpPr/>
          <p:nvPr/>
        </p:nvSpPr>
        <p:spPr bwMode="auto">
          <a:xfrm rot="-1800000">
            <a:off x="7547925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0" name="Freeform 23">
            <a:extLst>
              <a:ext uri="{FF2B5EF4-FFF2-40B4-BE49-F238E27FC236}">
                <a16:creationId xmlns:a16="http://schemas.microsoft.com/office/drawing/2014/main" id="{E32A3420-C4CA-4B9F-A566-1848B3AD7244}"/>
              </a:ext>
            </a:extLst>
          </p:cNvPr>
          <p:cNvSpPr/>
          <p:nvPr/>
        </p:nvSpPr>
        <p:spPr bwMode="auto">
          <a:xfrm rot="-1800000">
            <a:off x="9924189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1" name="Freeform 23">
            <a:extLst>
              <a:ext uri="{FF2B5EF4-FFF2-40B4-BE49-F238E27FC236}">
                <a16:creationId xmlns:a16="http://schemas.microsoft.com/office/drawing/2014/main" id="{BF94106D-4D58-40BA-A01A-00751A190D96}"/>
              </a:ext>
            </a:extLst>
          </p:cNvPr>
          <p:cNvSpPr/>
          <p:nvPr/>
        </p:nvSpPr>
        <p:spPr bwMode="auto">
          <a:xfrm rot="-1800000">
            <a:off x="421093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2" name="Freeform 23">
            <a:extLst>
              <a:ext uri="{FF2B5EF4-FFF2-40B4-BE49-F238E27FC236}">
                <a16:creationId xmlns:a16="http://schemas.microsoft.com/office/drawing/2014/main" id="{4BB34F8A-C8B7-4BA6-8A24-9227D92F3F79}"/>
              </a:ext>
            </a:extLst>
          </p:cNvPr>
          <p:cNvSpPr/>
          <p:nvPr/>
        </p:nvSpPr>
        <p:spPr bwMode="auto">
          <a:xfrm rot="-1800000">
            <a:off x="2797357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3" name="Freeform 23">
            <a:extLst>
              <a:ext uri="{FF2B5EF4-FFF2-40B4-BE49-F238E27FC236}">
                <a16:creationId xmlns:a16="http://schemas.microsoft.com/office/drawing/2014/main" id="{2247E01B-EE4E-4E7E-A646-58527A8E54C5}"/>
              </a:ext>
            </a:extLst>
          </p:cNvPr>
          <p:cNvSpPr/>
          <p:nvPr/>
        </p:nvSpPr>
        <p:spPr bwMode="auto">
          <a:xfrm rot="-1800000">
            <a:off x="5173621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4" name="Freeform 23">
            <a:extLst>
              <a:ext uri="{FF2B5EF4-FFF2-40B4-BE49-F238E27FC236}">
                <a16:creationId xmlns:a16="http://schemas.microsoft.com/office/drawing/2014/main" id="{7725F5DC-4F4F-4EDA-BF97-A77313454403}"/>
              </a:ext>
            </a:extLst>
          </p:cNvPr>
          <p:cNvSpPr/>
          <p:nvPr/>
        </p:nvSpPr>
        <p:spPr bwMode="auto">
          <a:xfrm rot="-1800000">
            <a:off x="7549885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5" name="Freeform 23">
            <a:extLst>
              <a:ext uri="{FF2B5EF4-FFF2-40B4-BE49-F238E27FC236}">
                <a16:creationId xmlns:a16="http://schemas.microsoft.com/office/drawing/2014/main" id="{53B487B7-7ABF-4715-A8A9-F36BE59C4F7D}"/>
              </a:ext>
            </a:extLst>
          </p:cNvPr>
          <p:cNvSpPr/>
          <p:nvPr/>
        </p:nvSpPr>
        <p:spPr bwMode="auto">
          <a:xfrm rot="-1800000">
            <a:off x="9926149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4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5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例</a:t>
              </a:r>
            </a:p>
          </p:txBody>
        </p:sp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43472" y="1162800"/>
            <a:ext cx="9001000" cy="130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装满水的容器侧壁上开有三个孔，水从小孔中流出，图中描绘正确的是（　　）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439816" y="4778631"/>
            <a:ext cx="7593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17335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551367" y="4778631"/>
            <a:ext cx="8874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17335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6888088" y="4809843"/>
            <a:ext cx="8942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17335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0" y="2752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460500" algn="l"/>
                <a:tab pos="2794000" algn="l"/>
                <a:tab pos="4064000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484851" y="4808194"/>
            <a:ext cx="4379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39816" y="1914381"/>
            <a:ext cx="58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/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2557" b="15280"/>
          <a:stretch>
            <a:fillRect/>
          </a:stretch>
        </p:blipFill>
        <p:spPr>
          <a:xfrm>
            <a:off x="3409556" y="2484458"/>
            <a:ext cx="4562475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5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练一练</a:t>
              </a:r>
            </a:p>
          </p:txBody>
        </p:sp>
      </p:grp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980909" y="1236538"/>
            <a:ext cx="9937104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如图所示，容器中间的隔板将容器分成左右两部分，隔板下部有一圆孔用橡皮膜封闭，若在容器的左侧装酒精，在容器的右侧装有等高度的水，则橡皮膜（　　）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 rot="10800000" flipV="1">
            <a:off x="911424" y="3841599"/>
            <a:ext cx="8784976" cy="130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173355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94000" algn="l"/>
              </a:tabLst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．向右侧凸起	                 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．向左侧凸起	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marR="0" lvl="0" indent="17335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94000" algn="l"/>
              </a:tabLst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．保持相平，没有凸起	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．无法判断向哪侧凸起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2708920"/>
            <a:ext cx="756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192344" y="2721848"/>
            <a:ext cx="1440160" cy="1666045"/>
            <a:chOff x="10056440" y="4931307"/>
            <a:chExt cx="1440160" cy="1666045"/>
          </a:xfrm>
        </p:grpSpPr>
        <p:sp>
          <p:nvSpPr>
            <p:cNvPr id="17" name="矩形 16"/>
            <p:cNvSpPr/>
            <p:nvPr/>
          </p:nvSpPr>
          <p:spPr>
            <a:xfrm>
              <a:off x="10056440" y="5507371"/>
              <a:ext cx="1440000" cy="108998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10056440" y="4941168"/>
              <a:ext cx="1440160" cy="1656184"/>
            </a:xfrm>
            <a:prstGeom prst="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0742895" y="4931307"/>
              <a:ext cx="72008" cy="720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0746474" y="5877272"/>
              <a:ext cx="72008" cy="7200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/>
            <p:cNvCxnSpPr>
              <a:stCxn id="3" idx="2"/>
              <a:endCxn id="13" idx="0"/>
            </p:cNvCxnSpPr>
            <p:nvPr/>
          </p:nvCxnSpPr>
          <p:spPr>
            <a:xfrm>
              <a:off x="10778899" y="5651387"/>
              <a:ext cx="3579" cy="2258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18"/>
          <p:cNvSpPr txBox="1"/>
          <p:nvPr/>
        </p:nvSpPr>
        <p:spPr>
          <a:xfrm>
            <a:off x="9983232" y="3385674"/>
            <a:ext cx="105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橡皮膜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950807" y="2788469"/>
            <a:ext cx="681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隔板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9173160" y="3895622"/>
            <a:ext cx="761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酒精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0047132" y="3903951"/>
            <a:ext cx="403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95400" y="1227465"/>
            <a:ext cx="5283819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 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平面上方的液柱对平面的压力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07948" y="2671584"/>
            <a:ext cx="269817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平面受到的压强</a:t>
            </a:r>
          </a:p>
        </p:txBody>
      </p:sp>
      <p:sp>
        <p:nvSpPr>
          <p:cNvPr id="6152" name="TextBox 7"/>
          <p:cNvSpPr txBox="1">
            <a:spLocks noChangeArrowheads="1"/>
          </p:cNvSpPr>
          <p:nvPr/>
        </p:nvSpPr>
        <p:spPr bwMode="auto">
          <a:xfrm>
            <a:off x="1061474" y="4797152"/>
            <a:ext cx="6256841" cy="52322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因此，液面下深度为</a:t>
            </a:r>
            <a:r>
              <a:rPr lang="en-US" altLang="zh-CN" sz="2800" i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处液体的压强为</a:t>
            </a:r>
          </a:p>
        </p:txBody>
      </p:sp>
      <p:grpSp>
        <p:nvGrpSpPr>
          <p:cNvPr id="28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29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0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液体压强的大小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911424" y="5786100"/>
            <a:ext cx="1036029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由公式可以看出，液体压强大小只与</a:t>
            </a:r>
            <a:r>
              <a:rPr lang="en-US" altLang="zh-CN" sz="2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ρ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en-US" altLang="zh-CN" sz="2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有关，与其它因素无关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3913" r="90000">
                        <a14:backgroundMark x1="15652" y1="26750" x2="15435" y2="7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905" y="1787071"/>
            <a:ext cx="3107027" cy="27017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647" y="2468198"/>
            <a:ext cx="1408308" cy="1322955"/>
          </a:xfrm>
          <a:prstGeom prst="rect">
            <a:avLst/>
          </a:prstGeom>
        </p:spPr>
      </p:pic>
      <p:sp>
        <p:nvSpPr>
          <p:cNvPr id="33" name="文本框 6163"/>
          <p:cNvSpPr txBox="1">
            <a:spLocks noChangeArrowheads="1"/>
          </p:cNvSpPr>
          <p:nvPr/>
        </p:nvSpPr>
        <p:spPr bwMode="auto">
          <a:xfrm>
            <a:off x="3993548" y="3529544"/>
            <a:ext cx="401253" cy="523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</a:p>
        </p:txBody>
      </p:sp>
      <p:sp>
        <p:nvSpPr>
          <p:cNvPr id="34" name="文本框 6162"/>
          <p:cNvSpPr txBox="1">
            <a:spLocks noChangeArrowheads="1"/>
          </p:cNvSpPr>
          <p:nvPr/>
        </p:nvSpPr>
        <p:spPr bwMode="auto">
          <a:xfrm>
            <a:off x="3472525" y="1902879"/>
            <a:ext cx="401253" cy="523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ρ</a:t>
            </a:r>
          </a:p>
        </p:txBody>
      </p:sp>
      <p:sp>
        <p:nvSpPr>
          <p:cNvPr id="35" name="直接连接符 6167"/>
          <p:cNvSpPr>
            <a:spLocks noChangeShapeType="1"/>
          </p:cNvSpPr>
          <p:nvPr/>
        </p:nvSpPr>
        <p:spPr bwMode="auto">
          <a:xfrm>
            <a:off x="3690290" y="2636911"/>
            <a:ext cx="1" cy="94248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534507" y="2636912"/>
            <a:ext cx="40125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3491941" y="3573017"/>
            <a:ext cx="599603" cy="63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3324807" y="2876342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endParaRPr lang="zh-CN" altLang="en-US" sz="28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6163"/>
          <p:cNvSpPr txBox="1">
            <a:spLocks noChangeArrowheads="1"/>
          </p:cNvSpPr>
          <p:nvPr/>
        </p:nvSpPr>
        <p:spPr bwMode="auto">
          <a:xfrm>
            <a:off x="2086418" y="3550329"/>
            <a:ext cx="401253" cy="523218"/>
          </a:xfrm>
          <a:prstGeom prst="rect">
            <a:avLst/>
          </a:prstGeom>
          <a:solidFill>
            <a:srgbClr val="F2FBFF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</a:p>
        </p:txBody>
      </p:sp>
      <p:cxnSp>
        <p:nvCxnSpPr>
          <p:cNvPr id="37" name="直接连接符 36"/>
          <p:cNvCxnSpPr/>
          <p:nvPr/>
        </p:nvCxnSpPr>
        <p:spPr>
          <a:xfrm>
            <a:off x="982617" y="2636912"/>
            <a:ext cx="40125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917620" y="3435948"/>
            <a:ext cx="599603" cy="63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772917" y="2876342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endParaRPr lang="zh-CN" altLang="en-US" sz="28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直接连接符 6167"/>
          <p:cNvSpPr>
            <a:spLocks noChangeShapeType="1"/>
          </p:cNvSpPr>
          <p:nvPr/>
        </p:nvSpPr>
        <p:spPr bwMode="auto">
          <a:xfrm>
            <a:off x="1235177" y="2669374"/>
            <a:ext cx="0" cy="76657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79219" y="1248544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2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2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mg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2800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ρVg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2800" i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ρShg</a:t>
            </a:r>
            <a:endParaRPr lang="zh-CN" altLang="en-US" sz="28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541311" y="2298586"/>
            <a:ext cx="2660456" cy="1039030"/>
            <a:chOff x="8611261" y="1975882"/>
            <a:chExt cx="2660456" cy="1039030"/>
          </a:xfrm>
        </p:grpSpPr>
        <p:sp>
          <p:nvSpPr>
            <p:cNvPr id="41" name="文本框 40"/>
            <p:cNvSpPr txBox="1"/>
            <p:nvPr/>
          </p:nvSpPr>
          <p:spPr>
            <a:xfrm>
              <a:off x="8611261" y="2252876"/>
              <a:ext cx="2660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</a:t>
              </a:r>
              <a:r>
                <a:rPr lang="en-US" altLang="zh-CN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=</a:t>
              </a:r>
              <a:r>
                <a:rPr lang="en-US" altLang="zh-CN" sz="2800" i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</a:t>
              </a:r>
              <a:r>
                <a:rPr lang="en-US" altLang="zh-CN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=</a:t>
              </a:r>
              <a:r>
                <a:rPr lang="en-US" altLang="zh-CN" sz="2800" i="1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ρgh</a:t>
              </a:r>
              <a:endParaRPr lang="zh-CN" altLang="en-US" sz="2800" i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9464668" y="1975882"/>
              <a:ext cx="4768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</a:t>
              </a:r>
              <a:endParaRPr lang="zh-CN" altLang="en-US" sz="2800" i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9365425" y="2460970"/>
              <a:ext cx="576064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>
              <a:off x="9415046" y="2491692"/>
              <a:ext cx="4768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i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endParaRPr lang="zh-CN" altLang="en-US" sz="2800" i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7299728" y="4781529"/>
            <a:ext cx="17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2800" i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ρgh</a:t>
            </a:r>
            <a:endParaRPr lang="zh-CN" altLang="en-US" sz="2800" i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152" grpId="0"/>
      <p:bldP spid="9" grpId="0"/>
      <p:bldP spid="3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ChangeArrowheads="1"/>
          </p:cNvSpPr>
          <p:nvPr/>
        </p:nvSpPr>
        <p:spPr bwMode="auto">
          <a:xfrm>
            <a:off x="3143672" y="528290"/>
            <a:ext cx="4059767" cy="452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tIns="10800" bIns="10800">
            <a:spAutoFit/>
          </a:bodyPr>
          <a:lstStyle/>
          <a:p>
            <a:r>
              <a:rPr lang="zh-CN" altLang="en-US" sz="2800" b="1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帕斯卡裂桶实验</a:t>
            </a: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839245" y="1268760"/>
            <a:ext cx="7883506" cy="209288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6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帕斯卡在</a:t>
            </a:r>
            <a:r>
              <a:rPr lang="en-US" altLang="zh-CN" sz="26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1648</a:t>
            </a:r>
            <a:r>
              <a:rPr lang="zh-CN" altLang="en-US" sz="26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年表演了一个著名的实验：他用一个密闭的装满水的桶，在桶盖上插入一根细长的管子，从楼房的阳台上向细管子里灌水。结果只用了几杯水，就把桶压裂了，桶里的水就从裂缝中流了出来。</a:t>
            </a:r>
          </a:p>
        </p:txBody>
      </p:sp>
      <p:pic>
        <p:nvPicPr>
          <p:cNvPr id="18437" name="图片 29700" descr="8-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4312" y="993411"/>
            <a:ext cx="2825432" cy="495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863842" y="4221088"/>
            <a:ext cx="7696052" cy="1532727"/>
          </a:xfrm>
          <a:prstGeom prst="rect">
            <a:avLst/>
          </a:prstGeom>
          <a:noFill/>
          <a:ln w="19050">
            <a:solidFill>
              <a:srgbClr val="00808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原来由于细管子的容积较小，几杯水灌进去，其深度</a:t>
            </a:r>
            <a:r>
              <a:rPr lang="en-US" altLang="zh-CN" sz="2600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zh-CN" altLang="en-US" sz="2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是很大了，能对水桶产生很大的压强。这个很大的压强就在各个方向产生很大的压力，把桶压裂了。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385" y="980728"/>
            <a:ext cx="10513168" cy="20321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有人说，</a:t>
            </a:r>
            <a:r>
              <a:rPr lang="en-US" altLang="zh-CN" sz="28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8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设想你在</a:t>
            </a:r>
            <a:r>
              <a:rPr lang="en-US" altLang="zh-CN" sz="28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 km</a:t>
            </a:r>
            <a:r>
              <a:rPr lang="zh-CN" altLang="en-US" sz="28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深的蛟龙号潜水器中把一只脚伸到外面的水里，海水对你脚背压力的大小相当于</a:t>
            </a:r>
            <a:r>
              <a:rPr lang="en-US" altLang="zh-CN" sz="28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1 500</a:t>
            </a:r>
            <a:r>
              <a:rPr lang="zh-CN" altLang="en-US" sz="28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个人所受的重力！”海水压力真有这么大吗？请通过估算加以说明。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94340" y="4336621"/>
            <a:ext cx="462338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则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 km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深处海水的压强为：</a:t>
            </a:r>
          </a:p>
        </p:txBody>
      </p:sp>
      <p:grpSp>
        <p:nvGrpSpPr>
          <p:cNvPr id="3" name="组合 3"/>
          <p:cNvGrpSpPr/>
          <p:nvPr/>
        </p:nvGrpSpPr>
        <p:grpSpPr bwMode="auto">
          <a:xfrm>
            <a:off x="773431" y="2950892"/>
            <a:ext cx="11010900" cy="1383710"/>
            <a:chOff x="913" y="4648"/>
            <a:chExt cx="13005" cy="2178"/>
          </a:xfrm>
        </p:grpSpPr>
        <p:sp>
          <p:nvSpPr>
            <p:cNvPr id="3081" name="TextBox 2"/>
            <p:cNvSpPr txBox="1">
              <a:spLocks noChangeArrowheads="1"/>
            </p:cNvSpPr>
            <p:nvPr/>
          </p:nvSpPr>
          <p:spPr bwMode="auto">
            <a:xfrm>
              <a:off x="1841" y="4648"/>
              <a:ext cx="12077" cy="217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因为是估算，海水密度取</a:t>
              </a:r>
              <a:r>
                <a:rPr lang="en-US" altLang="zh-CN" sz="2800" i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ρ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=1×10</a:t>
              </a:r>
              <a:r>
                <a:rPr lang="en-US" altLang="zh-CN" sz="2800" baseline="30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kg/m</a:t>
              </a:r>
              <a:r>
                <a:rPr lang="en-US" altLang="zh-CN" sz="2800" baseline="30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，</a:t>
              </a:r>
              <a:r>
                <a:rPr lang="en-US" altLang="zh-CN" sz="2800" i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 </a:t>
              </a: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取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N/kg</a:t>
              </a: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，脚背的面积近似取</a:t>
              </a:r>
              <a:r>
                <a:rPr lang="en-US" altLang="zh-CN" sz="2800" i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=130cm</a:t>
              </a:r>
              <a:r>
                <a:rPr lang="en-US" altLang="zh-CN" sz="2800" baseline="30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=1.3×10</a:t>
              </a:r>
              <a:r>
                <a:rPr lang="en-US" altLang="zh-CN" sz="2800" baseline="30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-2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</a:t>
              </a:r>
              <a:r>
                <a:rPr lang="en-US" altLang="zh-CN" sz="2800" baseline="30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</a:p>
          </p:txBody>
        </p:sp>
        <p:sp>
          <p:nvSpPr>
            <p:cNvPr id="3082" name="矩形 5128"/>
            <p:cNvSpPr>
              <a:spLocks noChangeArrowheads="1"/>
            </p:cNvSpPr>
            <p:nvPr/>
          </p:nvSpPr>
          <p:spPr bwMode="auto">
            <a:xfrm>
              <a:off x="913" y="4867"/>
              <a:ext cx="1066" cy="82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解：</a:t>
              </a:r>
            </a:p>
          </p:txBody>
        </p:sp>
      </p:grpSp>
      <p:grpSp>
        <p:nvGrpSpPr>
          <p:cNvPr id="11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2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例</a:t>
              </a: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674782" y="4859841"/>
            <a:ext cx="6408712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2800" i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ρgh</a:t>
            </a:r>
            <a:endParaRPr lang="en-US" altLang="zh-CN" sz="2800" i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=1×10</a:t>
            </a:r>
            <a:r>
              <a:rPr lang="en-US" altLang="zh-CN" sz="28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kg/m</a:t>
            </a:r>
            <a:r>
              <a:rPr lang="en-US" altLang="zh-CN" sz="28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×10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N/kg×7×10</a:t>
            </a:r>
            <a:r>
              <a:rPr lang="en-US" altLang="zh-CN" sz="28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</a:p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=7×10</a:t>
            </a:r>
            <a:r>
              <a:rPr lang="en-US" altLang="zh-CN" sz="28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867834" y="728663"/>
            <a:ext cx="233910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脚背受的压力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2284" y="1989139"/>
            <a:ext cx="651364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一个成年人的质量约为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 kg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，所受重力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28134" y="3357564"/>
            <a:ext cx="8305479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假设脚背所受压力的大小相当于</a:t>
            </a:r>
            <a:r>
              <a:rPr lang="en-US" altLang="zh-CN" sz="28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个成年人所受重力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867834" y="5157192"/>
            <a:ext cx="10657184" cy="1384995"/>
          </a:xfrm>
          <a:prstGeom prst="rect">
            <a:avLst/>
          </a:prstGeom>
          <a:noFill/>
          <a:ln>
            <a:solidFill>
              <a:srgbClr val="0080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利用公式 </a:t>
            </a:r>
            <a:r>
              <a:rPr lang="en-US" altLang="zh-CN" sz="28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2800" i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ρgh</a:t>
            </a:r>
            <a:r>
              <a:rPr lang="en-US" altLang="zh-CN" sz="28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计算的时候，密度单位必须用</a:t>
            </a:r>
            <a:r>
              <a:rPr lang="en-US" altLang="zh-CN" sz="28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kg/m</a:t>
            </a:r>
            <a:r>
              <a:rPr lang="en-US" altLang="zh-CN" sz="2800" baseline="300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8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，深度的单位要用</a:t>
            </a:r>
            <a:r>
              <a:rPr lang="en-US" altLang="zh-CN" sz="28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en-US" sz="28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775520" y="1356559"/>
            <a:ext cx="6859955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2800" i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pS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=7×10</a:t>
            </a:r>
            <a:r>
              <a:rPr lang="en-US" altLang="zh-CN" sz="28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Pa×1.3×10</a:t>
            </a:r>
            <a:r>
              <a:rPr lang="en-US" altLang="zh-CN" sz="28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en-US" altLang="zh-CN" sz="28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=9.1×10</a:t>
            </a:r>
            <a:r>
              <a:rPr lang="en-US" altLang="zh-CN" sz="28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821122" y="2646027"/>
            <a:ext cx="553132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CN" sz="28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28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mg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=60kg×10N/kg=6×10</a:t>
            </a:r>
            <a:r>
              <a:rPr lang="en-US" altLang="zh-CN" sz="28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894605" y="3948808"/>
            <a:ext cx="3894015" cy="1061718"/>
            <a:chOff x="1894605" y="3948808"/>
            <a:chExt cx="3894015" cy="1061718"/>
          </a:xfrm>
        </p:grpSpPr>
        <p:sp>
          <p:nvSpPr>
            <p:cNvPr id="13" name="TextBox 7"/>
            <p:cNvSpPr txBox="1">
              <a:spLocks noChangeArrowheads="1"/>
            </p:cNvSpPr>
            <p:nvPr/>
          </p:nvSpPr>
          <p:spPr bwMode="auto">
            <a:xfrm>
              <a:off x="1894605" y="4184045"/>
              <a:ext cx="3894015" cy="5232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2800" i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=                    </a:t>
              </a: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≈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1500</a:t>
              </a:r>
              <a:endPara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629811" y="3948808"/>
              <a:ext cx="1925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9.1×10</a:t>
              </a:r>
              <a:r>
                <a:rPr lang="en-US" altLang="zh-CN" sz="2800" baseline="30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</a:t>
              </a:r>
              <a:endPara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2629811" y="4456748"/>
              <a:ext cx="180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2783632" y="4487306"/>
              <a:ext cx="1925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6×10</a:t>
              </a:r>
              <a:r>
                <a:rPr lang="en-US" altLang="zh-CN" sz="2800" baseline="30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</a:t>
              </a:r>
              <a:endPara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 animBg="1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3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练一练</a:t>
              </a:r>
            </a:p>
          </p:txBody>
        </p: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983432" y="1340768"/>
            <a:ext cx="979308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如图所示，容器内装有水，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点深度为</a:t>
            </a:r>
            <a:r>
              <a:rPr kumimoji="0" lang="zh-CN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    　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cm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点受到的压强是</a:t>
            </a:r>
            <a:r>
              <a:rPr kumimoji="0" lang="zh-CN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      　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，水对容器底的压强是</a:t>
            </a:r>
            <a:r>
              <a:rPr kumimoji="0" lang="zh-CN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      　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3038" y="1724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48553" y="1483043"/>
            <a:ext cx="604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28012" y="2131115"/>
            <a:ext cx="1024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6000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910737" y="2131115"/>
            <a:ext cx="1024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7000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178" name="组合 7177"/>
          <p:cNvGrpSpPr/>
          <p:nvPr/>
        </p:nvGrpSpPr>
        <p:grpSpPr>
          <a:xfrm>
            <a:off x="3180209" y="3150690"/>
            <a:ext cx="5074651" cy="2301589"/>
            <a:chOff x="1997715" y="3156650"/>
            <a:chExt cx="5074651" cy="2301589"/>
          </a:xfrm>
        </p:grpSpPr>
        <p:grpSp>
          <p:nvGrpSpPr>
            <p:cNvPr id="28" name="组合 27"/>
            <p:cNvGrpSpPr/>
            <p:nvPr/>
          </p:nvGrpSpPr>
          <p:grpSpPr>
            <a:xfrm>
              <a:off x="3359696" y="3156650"/>
              <a:ext cx="2607294" cy="2277837"/>
              <a:chOff x="983432" y="2886478"/>
              <a:chExt cx="2607294" cy="2277837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983432" y="3868171"/>
                <a:ext cx="1944216" cy="129614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2648975" y="3061424"/>
                <a:ext cx="861963" cy="822581"/>
              </a:xfrm>
              <a:custGeom>
                <a:avLst/>
                <a:gdLst>
                  <a:gd name="connsiteX0" fmla="*/ 0 w 288031"/>
                  <a:gd name="connsiteY0" fmla="*/ 871219 h 871219"/>
                  <a:gd name="connsiteX1" fmla="*/ 72008 w 288031"/>
                  <a:gd name="connsiteY1" fmla="*/ 0 h 871219"/>
                  <a:gd name="connsiteX2" fmla="*/ 288031 w 288031"/>
                  <a:gd name="connsiteY2" fmla="*/ 0 h 871219"/>
                  <a:gd name="connsiteX3" fmla="*/ 216023 w 288031"/>
                  <a:gd name="connsiteY3" fmla="*/ 871219 h 871219"/>
                  <a:gd name="connsiteX4" fmla="*/ 0 w 288031"/>
                  <a:gd name="connsiteY4" fmla="*/ 871219 h 871219"/>
                  <a:gd name="connsiteX0-1" fmla="*/ 0 w 861963"/>
                  <a:gd name="connsiteY0-2" fmla="*/ 871219 h 871219"/>
                  <a:gd name="connsiteX1-3" fmla="*/ 72008 w 861963"/>
                  <a:gd name="connsiteY1-4" fmla="*/ 0 h 871219"/>
                  <a:gd name="connsiteX2-5" fmla="*/ 861963 w 861963"/>
                  <a:gd name="connsiteY2-6" fmla="*/ 48638 h 871219"/>
                  <a:gd name="connsiteX3-7" fmla="*/ 216023 w 861963"/>
                  <a:gd name="connsiteY3-8" fmla="*/ 871219 h 871219"/>
                  <a:gd name="connsiteX4-9" fmla="*/ 0 w 861963"/>
                  <a:gd name="connsiteY4-10" fmla="*/ 871219 h 871219"/>
                  <a:gd name="connsiteX0-11" fmla="*/ 0 w 861963"/>
                  <a:gd name="connsiteY0-12" fmla="*/ 822581 h 822581"/>
                  <a:gd name="connsiteX1-13" fmla="*/ 577846 w 861963"/>
                  <a:gd name="connsiteY1-14" fmla="*/ 1 h 822581"/>
                  <a:gd name="connsiteX2-15" fmla="*/ 861963 w 861963"/>
                  <a:gd name="connsiteY2-16" fmla="*/ 0 h 822581"/>
                  <a:gd name="connsiteX3-17" fmla="*/ 216023 w 861963"/>
                  <a:gd name="connsiteY3-18" fmla="*/ 822581 h 822581"/>
                  <a:gd name="connsiteX4-19" fmla="*/ 0 w 861963"/>
                  <a:gd name="connsiteY4-20" fmla="*/ 822581 h 822581"/>
                  <a:gd name="connsiteX0-21" fmla="*/ 0 w 861963"/>
                  <a:gd name="connsiteY0-22" fmla="*/ 822581 h 822581"/>
                  <a:gd name="connsiteX1-23" fmla="*/ 577846 w 861963"/>
                  <a:gd name="connsiteY1-24" fmla="*/ 1 h 822581"/>
                  <a:gd name="connsiteX2-25" fmla="*/ 861963 w 861963"/>
                  <a:gd name="connsiteY2-26" fmla="*/ 0 h 822581"/>
                  <a:gd name="connsiteX3-27" fmla="*/ 293844 w 861963"/>
                  <a:gd name="connsiteY3-28" fmla="*/ 812854 h 822581"/>
                  <a:gd name="connsiteX4-29" fmla="*/ 0 w 861963"/>
                  <a:gd name="connsiteY4-30" fmla="*/ 822581 h 82258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861963" h="822581">
                    <a:moveTo>
                      <a:pt x="0" y="822581"/>
                    </a:moveTo>
                    <a:lnTo>
                      <a:pt x="577846" y="1"/>
                    </a:lnTo>
                    <a:lnTo>
                      <a:pt x="861963" y="0"/>
                    </a:lnTo>
                    <a:lnTo>
                      <a:pt x="293844" y="812854"/>
                    </a:lnTo>
                    <a:lnTo>
                      <a:pt x="0" y="82258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6" name="直接连接符 15"/>
              <p:cNvCxnSpPr>
                <a:endCxn id="14" idx="0"/>
              </p:cNvCxnSpPr>
              <p:nvPr/>
            </p:nvCxnSpPr>
            <p:spPr>
              <a:xfrm>
                <a:off x="983432" y="3884005"/>
                <a:ext cx="1665543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983432" y="3868171"/>
                <a:ext cx="0" cy="1296144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983432" y="5164315"/>
                <a:ext cx="1944216" cy="0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V="1">
                <a:off x="2927648" y="3868171"/>
                <a:ext cx="0" cy="1296144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 flipV="1">
                <a:off x="2927648" y="2948904"/>
                <a:ext cx="663078" cy="935102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 flipV="1">
                <a:off x="2636004" y="2886478"/>
                <a:ext cx="693433" cy="981692"/>
              </a:xfrm>
              <a:prstGeom prst="line">
                <a:avLst/>
              </a:prstGeom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直接连接符 29"/>
            <p:cNvCxnSpPr/>
            <p:nvPr/>
          </p:nvCxnSpPr>
          <p:spPr>
            <a:xfrm>
              <a:off x="4439816" y="3331596"/>
              <a:ext cx="17260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68" name="直接箭头连接符 7167"/>
            <p:cNvCxnSpPr/>
            <p:nvPr/>
          </p:nvCxnSpPr>
          <p:spPr>
            <a:xfrm>
              <a:off x="4830767" y="3331595"/>
              <a:ext cx="0" cy="830500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70" name="文本框 7169"/>
            <p:cNvSpPr txBox="1"/>
            <p:nvPr/>
          </p:nvSpPr>
          <p:spPr>
            <a:xfrm>
              <a:off x="6041924" y="4240333"/>
              <a:ext cx="1030442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70cm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5" name="直接箭头连接符 34"/>
            <p:cNvCxnSpPr/>
            <p:nvPr/>
          </p:nvCxnSpPr>
          <p:spPr>
            <a:xfrm>
              <a:off x="3028157" y="5041399"/>
              <a:ext cx="0" cy="404413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1997715" y="4996574"/>
              <a:ext cx="1030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10cm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7" name="直接箭头连接符 36"/>
            <p:cNvCxnSpPr/>
            <p:nvPr/>
          </p:nvCxnSpPr>
          <p:spPr>
            <a:xfrm flipH="1">
              <a:off x="5966990" y="3331595"/>
              <a:ext cx="19281" cy="2126644"/>
            </a:xfrm>
            <a:prstGeom prst="straightConnector1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/>
          </p:nvSpPr>
          <p:spPr>
            <a:xfrm>
              <a:off x="4089788" y="3616015"/>
              <a:ext cx="1030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30cm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5124066" y="5434485"/>
              <a:ext cx="116326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2627481" y="5041399"/>
              <a:ext cx="7200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2639695" y="5426569"/>
              <a:ext cx="720000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/>
            <p:cNvSpPr txBox="1"/>
            <p:nvPr/>
          </p:nvSpPr>
          <p:spPr>
            <a:xfrm>
              <a:off x="3429554" y="4741987"/>
              <a:ext cx="10304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· </a:t>
              </a: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A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media.englishrussia.com/newpictures/blackfleet006-54.jpg"/>
          <p:cNvPicPr>
            <a:picLocks noChangeAspect="1" noChangeArrowheads="1"/>
          </p:cNvPicPr>
          <p:nvPr/>
        </p:nvPicPr>
        <p:blipFill>
          <a:blip r:embed="rId2" cstate="print"/>
          <a:srcRect l="26250" r="24062"/>
          <a:stretch>
            <a:fillRect/>
          </a:stretch>
        </p:blipFill>
        <p:spPr bwMode="auto">
          <a:xfrm>
            <a:off x="4871864" y="1611630"/>
            <a:ext cx="2520280" cy="2797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4"/>
          <p:cNvSpPr txBox="1"/>
          <p:nvPr/>
        </p:nvSpPr>
        <p:spPr>
          <a:xfrm>
            <a:off x="1991544" y="5373216"/>
            <a:ext cx="8064896" cy="817245"/>
          </a:xfrm>
          <a:prstGeom prst="roundRect">
            <a:avLst/>
          </a:prstGeom>
          <a:gradFill rotWithShape="1">
            <a:gsLst>
              <a:gs pos="0">
                <a:srgbClr val="008080"/>
              </a:gs>
              <a:gs pos="80000">
                <a:srgbClr val="008080"/>
              </a:gs>
              <a:gs pos="100000">
                <a:srgbClr val="5FA9A5"/>
              </a:gs>
            </a:gsLst>
            <a:lin ang="13500000" scaled="0"/>
          </a:gradFill>
          <a:ln w="9525" cap="flat" cmpd="sng" algn="ctr">
            <a:solidFill>
              <a:srgbClr val="4BACC6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8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为什么潜入不同深度的水中，要求的装备不同呢？</a:t>
            </a:r>
          </a:p>
        </p:txBody>
      </p:sp>
      <p:grpSp>
        <p:nvGrpSpPr>
          <p:cNvPr id="6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7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观察与思考</a:t>
              </a:r>
            </a:p>
          </p:txBody>
        </p:sp>
      </p:grpSp>
      <p:pic>
        <p:nvPicPr>
          <p:cNvPr id="11" name="图片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434" y="1556792"/>
            <a:ext cx="3420358" cy="2852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图片 11" descr="W0201207033632247237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6676" y="1657104"/>
            <a:ext cx="3263900" cy="2780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24"/>
          <p:cNvGrpSpPr/>
          <p:nvPr/>
        </p:nvGrpSpPr>
        <p:grpSpPr>
          <a:xfrm>
            <a:off x="1343472" y="2636912"/>
            <a:ext cx="695494" cy="2808312"/>
            <a:chOff x="1775520" y="2156166"/>
            <a:chExt cx="695494" cy="2364582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1775520" y="3417803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482" name="文本框 1"/>
          <p:cNvSpPr txBox="1">
            <a:spLocks noChangeArrowheads="1"/>
          </p:cNvSpPr>
          <p:nvPr/>
        </p:nvSpPr>
        <p:spPr bwMode="auto">
          <a:xfrm>
            <a:off x="695723" y="2744789"/>
            <a:ext cx="575741" cy="2554545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72000" tIns="0" rIns="0" bIns="3600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液体的压强</a:t>
            </a:r>
          </a:p>
        </p:txBody>
      </p:sp>
      <p:sp>
        <p:nvSpPr>
          <p:cNvPr id="20484" name="文本框 3"/>
          <p:cNvSpPr txBox="1">
            <a:spLocks noChangeArrowheads="1"/>
          </p:cNvSpPr>
          <p:nvPr/>
        </p:nvSpPr>
        <p:spPr bwMode="auto">
          <a:xfrm>
            <a:off x="5159897" y="980728"/>
            <a:ext cx="41148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液体朝各个方向都有压强</a:t>
            </a:r>
          </a:p>
        </p:txBody>
      </p:sp>
      <p:sp>
        <p:nvSpPr>
          <p:cNvPr id="20485" name="文本框 4"/>
          <p:cNvSpPr txBox="1">
            <a:spLocks noChangeArrowheads="1"/>
          </p:cNvSpPr>
          <p:nvPr/>
        </p:nvSpPr>
        <p:spPr bwMode="auto">
          <a:xfrm>
            <a:off x="5197835" y="2060848"/>
            <a:ext cx="6946837" cy="5817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在同一深度，液体向各个方向的压强都相等</a:t>
            </a:r>
          </a:p>
        </p:txBody>
      </p:sp>
      <p:sp>
        <p:nvSpPr>
          <p:cNvPr id="20486" name="文本框 5"/>
          <p:cNvSpPr txBox="1">
            <a:spLocks noChangeArrowheads="1"/>
          </p:cNvSpPr>
          <p:nvPr/>
        </p:nvSpPr>
        <p:spPr bwMode="auto">
          <a:xfrm>
            <a:off x="5231904" y="3212976"/>
            <a:ext cx="341632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深度越深，压强越大</a:t>
            </a:r>
          </a:p>
        </p:txBody>
      </p:sp>
      <p:sp>
        <p:nvSpPr>
          <p:cNvPr id="20487" name="文本框 6"/>
          <p:cNvSpPr txBox="1">
            <a:spLocks noChangeArrowheads="1"/>
          </p:cNvSpPr>
          <p:nvPr/>
        </p:nvSpPr>
        <p:spPr bwMode="auto">
          <a:xfrm>
            <a:off x="5231904" y="4221088"/>
            <a:ext cx="5211683" cy="523220"/>
          </a:xfrm>
          <a:prstGeom prst="rect">
            <a:avLst/>
          </a:prstGeom>
          <a:solidFill>
            <a:srgbClr val="F4B183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液体内部压强跟液体的密度有关</a:t>
            </a:r>
          </a:p>
        </p:txBody>
      </p:sp>
      <p:sp>
        <p:nvSpPr>
          <p:cNvPr id="20489" name="文本框 7"/>
          <p:cNvSpPr txBox="1">
            <a:spLocks noChangeArrowheads="1"/>
          </p:cNvSpPr>
          <p:nvPr/>
        </p:nvSpPr>
        <p:spPr bwMode="auto">
          <a:xfrm>
            <a:off x="1847528" y="5229200"/>
            <a:ext cx="41148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液体压强大小的计算公式</a:t>
            </a:r>
          </a:p>
        </p:txBody>
      </p:sp>
      <p:sp>
        <p:nvSpPr>
          <p:cNvPr id="20491" name="文本框 8"/>
          <p:cNvSpPr txBox="1">
            <a:spLocks noChangeArrowheads="1"/>
          </p:cNvSpPr>
          <p:nvPr/>
        </p:nvSpPr>
        <p:spPr bwMode="auto">
          <a:xfrm>
            <a:off x="6744072" y="5229200"/>
            <a:ext cx="144016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en-US" altLang="zh-CN" sz="2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ρ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gh</a:t>
            </a:r>
          </a:p>
        </p:txBody>
      </p:sp>
      <p:grpSp>
        <p:nvGrpSpPr>
          <p:cNvPr id="14" name="组合 1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5" name="组合 2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" name="文本框 2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课堂小结</a:t>
              </a:r>
            </a:p>
          </p:txBody>
        </p:sp>
      </p:grpSp>
      <p:grpSp>
        <p:nvGrpSpPr>
          <p:cNvPr id="25" name="组合 43"/>
          <p:cNvGrpSpPr/>
          <p:nvPr/>
        </p:nvGrpSpPr>
        <p:grpSpPr>
          <a:xfrm>
            <a:off x="4583509" y="1202907"/>
            <a:ext cx="533623" cy="3312368"/>
            <a:chOff x="1517642" y="2160560"/>
            <a:chExt cx="953372" cy="2364582"/>
          </a:xfrm>
        </p:grpSpPr>
        <p:cxnSp>
          <p:nvCxnSpPr>
            <p:cNvPr id="26" name="直接连接符 25"/>
            <p:cNvCxnSpPr>
              <a:stCxn id="20483" idx="3"/>
            </p:cNvCxnSpPr>
            <p:nvPr/>
          </p:nvCxnSpPr>
          <p:spPr>
            <a:xfrm>
              <a:off x="1517642" y="3216788"/>
              <a:ext cx="593372" cy="900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2111013" y="2160560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直接连接符 2"/>
          <p:cNvCxnSpPr/>
          <p:nvPr/>
        </p:nvCxnSpPr>
        <p:spPr>
          <a:xfrm>
            <a:off x="6023992" y="5490810"/>
            <a:ext cx="637728" cy="0"/>
          </a:xfrm>
          <a:prstGeom prst="line">
            <a:avLst/>
          </a:prstGeom>
          <a:ln w="25400">
            <a:solidFill>
              <a:srgbClr val="F4B18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483" name="文本框 2"/>
          <p:cNvSpPr txBox="1">
            <a:spLocks noChangeArrowheads="1"/>
          </p:cNvSpPr>
          <p:nvPr/>
        </p:nvSpPr>
        <p:spPr bwMode="auto">
          <a:xfrm>
            <a:off x="1847528" y="2420888"/>
            <a:ext cx="2735981" cy="523220"/>
          </a:xfrm>
          <a:prstGeom prst="rect">
            <a:avLst/>
          </a:prstGeom>
          <a:solidFill>
            <a:srgbClr val="FFD966"/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液体压强的特点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6" name="组合 15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文本框 16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随堂训练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839416" y="1484784"/>
            <a:ext cx="9813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．关于液体的压强，下列说法中正确的是（　　）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．液体对容器侧壁有压强，这一特点跟液体的流动性有关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．液体的压强大小跟液体的质量大小有关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．液体对容器底的压强大小跟容器底面积大小有关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endParaRPr lang="zh-CN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．液体的压强大小跟液体的体积大小有关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68208" y="1628800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3">
            <a:extLst>
              <a:ext uri="{FF2B5EF4-FFF2-40B4-BE49-F238E27FC236}">
                <a16:creationId xmlns:a16="http://schemas.microsoft.com/office/drawing/2014/main" id="{43D4BAAD-56F0-4CAE-B264-ECF51521FE7B}"/>
              </a:ext>
            </a:extLst>
          </p:cNvPr>
          <p:cNvSpPr/>
          <p:nvPr/>
        </p:nvSpPr>
        <p:spPr bwMode="auto">
          <a:xfrm rot="-1800000">
            <a:off x="399533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Freeform 23">
            <a:extLst>
              <a:ext uri="{FF2B5EF4-FFF2-40B4-BE49-F238E27FC236}">
                <a16:creationId xmlns:a16="http://schemas.microsoft.com/office/drawing/2014/main" id="{DA639BB2-F3DD-445E-8D87-67F38C4AD9C3}"/>
              </a:ext>
            </a:extLst>
          </p:cNvPr>
          <p:cNvSpPr/>
          <p:nvPr/>
        </p:nvSpPr>
        <p:spPr bwMode="auto">
          <a:xfrm rot="-1800000">
            <a:off x="2775797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" name="Freeform 23">
            <a:extLst>
              <a:ext uri="{FF2B5EF4-FFF2-40B4-BE49-F238E27FC236}">
                <a16:creationId xmlns:a16="http://schemas.microsoft.com/office/drawing/2014/main" id="{2B454596-6BC9-42F5-A738-F591D8A524DD}"/>
              </a:ext>
            </a:extLst>
          </p:cNvPr>
          <p:cNvSpPr/>
          <p:nvPr/>
        </p:nvSpPr>
        <p:spPr bwMode="auto">
          <a:xfrm rot="-1800000">
            <a:off x="5152061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2FFA2EE5-F164-49B5-AC5C-F59C74E90066}"/>
              </a:ext>
            </a:extLst>
          </p:cNvPr>
          <p:cNvSpPr/>
          <p:nvPr/>
        </p:nvSpPr>
        <p:spPr bwMode="auto">
          <a:xfrm rot="-1800000">
            <a:off x="7528325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" name="Freeform 23">
            <a:extLst>
              <a:ext uri="{FF2B5EF4-FFF2-40B4-BE49-F238E27FC236}">
                <a16:creationId xmlns:a16="http://schemas.microsoft.com/office/drawing/2014/main" id="{DF18DC24-9221-4321-863E-37070720D78A}"/>
              </a:ext>
            </a:extLst>
          </p:cNvPr>
          <p:cNvSpPr/>
          <p:nvPr/>
        </p:nvSpPr>
        <p:spPr bwMode="auto">
          <a:xfrm rot="-1800000">
            <a:off x="401493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0" name="Freeform 23">
            <a:extLst>
              <a:ext uri="{FF2B5EF4-FFF2-40B4-BE49-F238E27FC236}">
                <a16:creationId xmlns:a16="http://schemas.microsoft.com/office/drawing/2014/main" id="{E7253C25-A43E-4D16-83A9-F03E9239331C}"/>
              </a:ext>
            </a:extLst>
          </p:cNvPr>
          <p:cNvSpPr/>
          <p:nvPr/>
        </p:nvSpPr>
        <p:spPr bwMode="auto">
          <a:xfrm rot="-1800000">
            <a:off x="2777757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36EABA1A-8142-4BBD-9A3C-607F0C0516B1}"/>
              </a:ext>
            </a:extLst>
          </p:cNvPr>
          <p:cNvSpPr/>
          <p:nvPr/>
        </p:nvSpPr>
        <p:spPr bwMode="auto">
          <a:xfrm rot="-1800000">
            <a:off x="5154021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6F57B319-7694-43FE-A175-D99C7CE335C5}"/>
              </a:ext>
            </a:extLst>
          </p:cNvPr>
          <p:cNvSpPr/>
          <p:nvPr/>
        </p:nvSpPr>
        <p:spPr bwMode="auto">
          <a:xfrm rot="-1800000">
            <a:off x="7530285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A04385CF-997A-4B98-B49A-ECC2055F246D}"/>
              </a:ext>
            </a:extLst>
          </p:cNvPr>
          <p:cNvSpPr/>
          <p:nvPr/>
        </p:nvSpPr>
        <p:spPr bwMode="auto">
          <a:xfrm rot="-1800000">
            <a:off x="403453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935CF6F5-2809-4065-AEA3-CC0CFA1631E7}"/>
              </a:ext>
            </a:extLst>
          </p:cNvPr>
          <p:cNvSpPr/>
          <p:nvPr/>
        </p:nvSpPr>
        <p:spPr bwMode="auto">
          <a:xfrm rot="-1800000">
            <a:off x="2779717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E6B22C55-A9E0-4501-AED2-6A68C461FEEC}"/>
              </a:ext>
            </a:extLst>
          </p:cNvPr>
          <p:cNvSpPr/>
          <p:nvPr/>
        </p:nvSpPr>
        <p:spPr bwMode="auto">
          <a:xfrm rot="-1800000">
            <a:off x="5155981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218BDA1F-0DDB-45E8-8AC9-92E1CF6BCDA1}"/>
              </a:ext>
            </a:extLst>
          </p:cNvPr>
          <p:cNvSpPr/>
          <p:nvPr/>
        </p:nvSpPr>
        <p:spPr bwMode="auto">
          <a:xfrm rot="-1800000">
            <a:off x="7532245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6A62BDF6-BCBB-4BFF-AB5C-717E662EE15D}"/>
              </a:ext>
            </a:extLst>
          </p:cNvPr>
          <p:cNvSpPr/>
          <p:nvPr/>
        </p:nvSpPr>
        <p:spPr bwMode="auto">
          <a:xfrm rot="-1800000">
            <a:off x="9908509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EF16322A-F826-4DB5-B845-7CE0A71AFFEC}"/>
              </a:ext>
            </a:extLst>
          </p:cNvPr>
          <p:cNvSpPr/>
          <p:nvPr/>
        </p:nvSpPr>
        <p:spPr bwMode="auto">
          <a:xfrm rot="-1800000">
            <a:off x="405413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8FB59F3D-629D-4561-9940-194268E738E4}"/>
              </a:ext>
            </a:extLst>
          </p:cNvPr>
          <p:cNvSpPr/>
          <p:nvPr/>
        </p:nvSpPr>
        <p:spPr bwMode="auto">
          <a:xfrm rot="-1800000">
            <a:off x="2781677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1F055329-DF98-43CD-8D67-2C3BF557E680}"/>
              </a:ext>
            </a:extLst>
          </p:cNvPr>
          <p:cNvSpPr/>
          <p:nvPr/>
        </p:nvSpPr>
        <p:spPr bwMode="auto">
          <a:xfrm rot="-1800000">
            <a:off x="5157941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B32236DE-0FD8-42D4-89F2-95C99E7EF99C}"/>
              </a:ext>
            </a:extLst>
          </p:cNvPr>
          <p:cNvSpPr/>
          <p:nvPr/>
        </p:nvSpPr>
        <p:spPr bwMode="auto">
          <a:xfrm rot="-1800000">
            <a:off x="7534205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7E461FDA-0FA1-47E4-98AB-9F90ADA7D7AB}"/>
              </a:ext>
            </a:extLst>
          </p:cNvPr>
          <p:cNvSpPr/>
          <p:nvPr/>
        </p:nvSpPr>
        <p:spPr bwMode="auto">
          <a:xfrm rot="-1800000">
            <a:off x="9910469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865B6A7D-C0E7-40F9-A7EC-69E4BC74F652}"/>
              </a:ext>
            </a:extLst>
          </p:cNvPr>
          <p:cNvSpPr/>
          <p:nvPr/>
        </p:nvSpPr>
        <p:spPr bwMode="auto">
          <a:xfrm rot="-1800000">
            <a:off x="407373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2EFB0E8-2AB6-4EE4-A760-7D5888CF8A4D}"/>
              </a:ext>
            </a:extLst>
          </p:cNvPr>
          <p:cNvSpPr/>
          <p:nvPr/>
        </p:nvSpPr>
        <p:spPr bwMode="auto">
          <a:xfrm rot="-1800000">
            <a:off x="2783637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5B40A23E-BB21-4DB0-9CCD-B6E61ABF576D}"/>
              </a:ext>
            </a:extLst>
          </p:cNvPr>
          <p:cNvSpPr/>
          <p:nvPr/>
        </p:nvSpPr>
        <p:spPr bwMode="auto">
          <a:xfrm rot="-1800000">
            <a:off x="5159901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F3479433-47C1-4375-8E33-0D6E932F8593}"/>
              </a:ext>
            </a:extLst>
          </p:cNvPr>
          <p:cNvSpPr/>
          <p:nvPr/>
        </p:nvSpPr>
        <p:spPr bwMode="auto">
          <a:xfrm rot="-1800000">
            <a:off x="7536165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A0D5DC43-EBC0-4D25-B6D1-6C091E4B0F3F}"/>
              </a:ext>
            </a:extLst>
          </p:cNvPr>
          <p:cNvSpPr/>
          <p:nvPr/>
        </p:nvSpPr>
        <p:spPr bwMode="auto">
          <a:xfrm rot="-1800000">
            <a:off x="9912429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46431AA1-8EA9-482A-A56F-C89A2BCA1F3B}"/>
              </a:ext>
            </a:extLst>
          </p:cNvPr>
          <p:cNvSpPr/>
          <p:nvPr/>
        </p:nvSpPr>
        <p:spPr bwMode="auto">
          <a:xfrm rot="-1800000">
            <a:off x="409333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02B441C8-A125-4A4C-B481-D29C73016D55}"/>
              </a:ext>
            </a:extLst>
          </p:cNvPr>
          <p:cNvSpPr/>
          <p:nvPr/>
        </p:nvSpPr>
        <p:spPr bwMode="auto">
          <a:xfrm rot="-1800000">
            <a:off x="2785597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74F417E6-A376-43E1-9FAB-0F81C6F836A8}"/>
              </a:ext>
            </a:extLst>
          </p:cNvPr>
          <p:cNvSpPr/>
          <p:nvPr/>
        </p:nvSpPr>
        <p:spPr bwMode="auto">
          <a:xfrm rot="-1800000">
            <a:off x="5161861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B9E9C37B-5D00-460A-8413-6231DD04829D}"/>
              </a:ext>
            </a:extLst>
          </p:cNvPr>
          <p:cNvSpPr/>
          <p:nvPr/>
        </p:nvSpPr>
        <p:spPr bwMode="auto">
          <a:xfrm rot="-1800000">
            <a:off x="7538125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3B77E1F9-DC10-4A48-B998-0F3ADA08A3F9}"/>
              </a:ext>
            </a:extLst>
          </p:cNvPr>
          <p:cNvSpPr/>
          <p:nvPr/>
        </p:nvSpPr>
        <p:spPr bwMode="auto">
          <a:xfrm rot="-1800000">
            <a:off x="9914389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87C75A77-761B-4116-870A-30A9AB0EDC0E}"/>
              </a:ext>
            </a:extLst>
          </p:cNvPr>
          <p:cNvSpPr/>
          <p:nvPr/>
        </p:nvSpPr>
        <p:spPr bwMode="auto">
          <a:xfrm rot="-1800000">
            <a:off x="411293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83038062-2CC3-4E45-B876-ED4C8D5C7A6A}"/>
              </a:ext>
            </a:extLst>
          </p:cNvPr>
          <p:cNvSpPr/>
          <p:nvPr/>
        </p:nvSpPr>
        <p:spPr bwMode="auto">
          <a:xfrm rot="-1800000">
            <a:off x="2787557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17AE2A37-6C92-419C-B5FE-981946AC8120}"/>
              </a:ext>
            </a:extLst>
          </p:cNvPr>
          <p:cNvSpPr/>
          <p:nvPr/>
        </p:nvSpPr>
        <p:spPr bwMode="auto">
          <a:xfrm rot="-1800000">
            <a:off x="5163821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BDCDC698-2843-4445-A031-34CBEF874211}"/>
              </a:ext>
            </a:extLst>
          </p:cNvPr>
          <p:cNvSpPr/>
          <p:nvPr/>
        </p:nvSpPr>
        <p:spPr bwMode="auto">
          <a:xfrm rot="-1800000">
            <a:off x="7540085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68BC47A8-54A0-4B3A-8E5C-9DA8C77A9E80}"/>
              </a:ext>
            </a:extLst>
          </p:cNvPr>
          <p:cNvSpPr/>
          <p:nvPr/>
        </p:nvSpPr>
        <p:spPr bwMode="auto">
          <a:xfrm rot="-1800000">
            <a:off x="9916349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Freeform 23">
            <a:extLst>
              <a:ext uri="{FF2B5EF4-FFF2-40B4-BE49-F238E27FC236}">
                <a16:creationId xmlns:a16="http://schemas.microsoft.com/office/drawing/2014/main" id="{BAFE3D11-6A3C-435A-B022-33E181A4BD1B}"/>
              </a:ext>
            </a:extLst>
          </p:cNvPr>
          <p:cNvSpPr/>
          <p:nvPr/>
        </p:nvSpPr>
        <p:spPr bwMode="auto">
          <a:xfrm rot="-1800000">
            <a:off x="413253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C9B93ADD-0E4C-4236-867B-C80E5279D263}"/>
              </a:ext>
            </a:extLst>
          </p:cNvPr>
          <p:cNvSpPr/>
          <p:nvPr/>
        </p:nvSpPr>
        <p:spPr bwMode="auto">
          <a:xfrm rot="-1800000">
            <a:off x="2789517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A837A91D-9B56-4367-AF54-A1E6A653C8C9}"/>
              </a:ext>
            </a:extLst>
          </p:cNvPr>
          <p:cNvSpPr/>
          <p:nvPr/>
        </p:nvSpPr>
        <p:spPr bwMode="auto">
          <a:xfrm rot="-1800000">
            <a:off x="5165781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9A0222B0-47C9-4993-9DB0-4A4F73648F08}"/>
              </a:ext>
            </a:extLst>
          </p:cNvPr>
          <p:cNvSpPr/>
          <p:nvPr/>
        </p:nvSpPr>
        <p:spPr bwMode="auto">
          <a:xfrm rot="-1800000">
            <a:off x="7542045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Freeform 23">
            <a:extLst>
              <a:ext uri="{FF2B5EF4-FFF2-40B4-BE49-F238E27FC236}">
                <a16:creationId xmlns:a16="http://schemas.microsoft.com/office/drawing/2014/main" id="{919B61E1-AB73-4B4C-B837-C61CE391EBB0}"/>
              </a:ext>
            </a:extLst>
          </p:cNvPr>
          <p:cNvSpPr/>
          <p:nvPr/>
        </p:nvSpPr>
        <p:spPr bwMode="auto">
          <a:xfrm rot="-1800000">
            <a:off x="9918309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D6C67C22-7568-4488-8AEB-25014BDD082F}"/>
              </a:ext>
            </a:extLst>
          </p:cNvPr>
          <p:cNvSpPr/>
          <p:nvPr/>
        </p:nvSpPr>
        <p:spPr bwMode="auto">
          <a:xfrm rot="-1800000">
            <a:off x="415213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F71AD3ED-9D61-4F5F-9CD4-54D5BEE586AC}"/>
              </a:ext>
            </a:extLst>
          </p:cNvPr>
          <p:cNvSpPr/>
          <p:nvPr/>
        </p:nvSpPr>
        <p:spPr bwMode="auto">
          <a:xfrm rot="-1800000">
            <a:off x="2791477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Freeform 23">
            <a:extLst>
              <a:ext uri="{FF2B5EF4-FFF2-40B4-BE49-F238E27FC236}">
                <a16:creationId xmlns:a16="http://schemas.microsoft.com/office/drawing/2014/main" id="{C33BD6AF-8A3F-415E-A173-FAF615CFBC57}"/>
              </a:ext>
            </a:extLst>
          </p:cNvPr>
          <p:cNvSpPr/>
          <p:nvPr/>
        </p:nvSpPr>
        <p:spPr bwMode="auto">
          <a:xfrm rot="-1800000">
            <a:off x="5167741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B6DA7ACF-3A4E-4B11-9D82-ABE9462481A7}"/>
              </a:ext>
            </a:extLst>
          </p:cNvPr>
          <p:cNvSpPr/>
          <p:nvPr/>
        </p:nvSpPr>
        <p:spPr bwMode="auto">
          <a:xfrm rot="-1800000">
            <a:off x="7544005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Freeform 23">
            <a:extLst>
              <a:ext uri="{FF2B5EF4-FFF2-40B4-BE49-F238E27FC236}">
                <a16:creationId xmlns:a16="http://schemas.microsoft.com/office/drawing/2014/main" id="{A41C29D6-AF76-453F-891C-71638D4E4B49}"/>
              </a:ext>
            </a:extLst>
          </p:cNvPr>
          <p:cNvSpPr/>
          <p:nvPr/>
        </p:nvSpPr>
        <p:spPr bwMode="auto">
          <a:xfrm rot="-1800000">
            <a:off x="9920269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0DE12FF4-82F9-40EC-A7FF-9BCF404AE191}"/>
              </a:ext>
            </a:extLst>
          </p:cNvPr>
          <p:cNvSpPr/>
          <p:nvPr/>
        </p:nvSpPr>
        <p:spPr bwMode="auto">
          <a:xfrm rot="-1800000">
            <a:off x="417173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04F14ECA-B6A2-4A4C-A5F5-90499E7B079E}"/>
              </a:ext>
            </a:extLst>
          </p:cNvPr>
          <p:cNvSpPr/>
          <p:nvPr/>
        </p:nvSpPr>
        <p:spPr bwMode="auto">
          <a:xfrm rot="-1800000">
            <a:off x="2793437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42531165-560A-4B55-85CA-2D80C8460805}"/>
              </a:ext>
            </a:extLst>
          </p:cNvPr>
          <p:cNvSpPr/>
          <p:nvPr/>
        </p:nvSpPr>
        <p:spPr bwMode="auto">
          <a:xfrm rot="-1800000">
            <a:off x="5169701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35A7C5D6-FFCC-44C1-A949-9667E4590980}"/>
              </a:ext>
            </a:extLst>
          </p:cNvPr>
          <p:cNvSpPr/>
          <p:nvPr/>
        </p:nvSpPr>
        <p:spPr bwMode="auto">
          <a:xfrm rot="-1800000">
            <a:off x="7545965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CAE9934E-ED38-46A1-BB75-DB76AEE6CA0D}"/>
              </a:ext>
            </a:extLst>
          </p:cNvPr>
          <p:cNvSpPr/>
          <p:nvPr/>
        </p:nvSpPr>
        <p:spPr bwMode="auto">
          <a:xfrm rot="-1800000">
            <a:off x="9922229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BECDDF8A-370C-430D-AB8D-99D99DD01D15}"/>
              </a:ext>
            </a:extLst>
          </p:cNvPr>
          <p:cNvSpPr/>
          <p:nvPr/>
        </p:nvSpPr>
        <p:spPr bwMode="auto">
          <a:xfrm rot="-1800000">
            <a:off x="419133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9C5168E6-CEBF-44C7-9C9D-69D18FE51DB4}"/>
              </a:ext>
            </a:extLst>
          </p:cNvPr>
          <p:cNvSpPr/>
          <p:nvPr/>
        </p:nvSpPr>
        <p:spPr bwMode="auto">
          <a:xfrm rot="-1800000">
            <a:off x="2795397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BF2C797F-513E-4B80-A6EF-40C631DB5B57}"/>
              </a:ext>
            </a:extLst>
          </p:cNvPr>
          <p:cNvSpPr/>
          <p:nvPr/>
        </p:nvSpPr>
        <p:spPr bwMode="auto">
          <a:xfrm rot="-1800000">
            <a:off x="5171661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375670E3-CFB5-4A59-A2A8-FB4C80DF6D36}"/>
              </a:ext>
            </a:extLst>
          </p:cNvPr>
          <p:cNvSpPr/>
          <p:nvPr/>
        </p:nvSpPr>
        <p:spPr bwMode="auto">
          <a:xfrm rot="-1800000">
            <a:off x="7547925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FD8BD71D-F309-4E2E-8C1F-6DBF35DFC691}"/>
              </a:ext>
            </a:extLst>
          </p:cNvPr>
          <p:cNvSpPr/>
          <p:nvPr/>
        </p:nvSpPr>
        <p:spPr bwMode="auto">
          <a:xfrm rot="-1800000">
            <a:off x="9924189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78F95551-D0CE-4F61-AA2C-FEFB3F635879}"/>
              </a:ext>
            </a:extLst>
          </p:cNvPr>
          <p:cNvSpPr/>
          <p:nvPr/>
        </p:nvSpPr>
        <p:spPr bwMode="auto">
          <a:xfrm rot="-1800000">
            <a:off x="421093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BF27E566-CA64-4FC4-9397-FBC86212BC77}"/>
              </a:ext>
            </a:extLst>
          </p:cNvPr>
          <p:cNvSpPr/>
          <p:nvPr/>
        </p:nvSpPr>
        <p:spPr bwMode="auto">
          <a:xfrm rot="-1800000">
            <a:off x="2797357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A9E57243-F629-4DE6-B3A2-DDC4E53F22A7}"/>
              </a:ext>
            </a:extLst>
          </p:cNvPr>
          <p:cNvSpPr/>
          <p:nvPr/>
        </p:nvSpPr>
        <p:spPr bwMode="auto">
          <a:xfrm rot="-1800000">
            <a:off x="5173621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FDDE9F6B-88B5-4BF4-8581-CC56DBB5037F}"/>
              </a:ext>
            </a:extLst>
          </p:cNvPr>
          <p:cNvSpPr/>
          <p:nvPr/>
        </p:nvSpPr>
        <p:spPr bwMode="auto">
          <a:xfrm rot="-1800000">
            <a:off x="7549885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65D1F5D8-D1FB-412E-B211-2DFB9E6214DC}"/>
              </a:ext>
            </a:extLst>
          </p:cNvPr>
          <p:cNvSpPr/>
          <p:nvPr/>
        </p:nvSpPr>
        <p:spPr bwMode="auto">
          <a:xfrm rot="-1800000">
            <a:off x="9926149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55440" y="1009328"/>
            <a:ext cx="9865096" cy="2030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．如图所示，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两支完全相同的试管，装有质量相等的不同液体则：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kumimoji="0" lang="en-US" altLang="zh-CN" sz="2800" b="0" i="0" u="none" strike="noStrike" cap="none" normalizeH="0" baseline="-30000" dirty="0" err="1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   　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kumimoji="0" lang="en-US" altLang="zh-CN" sz="2800" b="0" i="0" u="none" strike="noStrike" cap="none" normalizeH="0" baseline="-30000" dirty="0" err="1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。（选填“＞”“＜”或“＝”）</a:t>
            </a: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8193" name="图片24" descr="菁优网：http://www.jyeoo.com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3039423"/>
            <a:ext cx="2736304" cy="213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562400" y="1873255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＞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51384" y="908720"/>
            <a:ext cx="9649072" cy="526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日，由中国科学院沈阳自动化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研究所主持研制的“海斗一号”全海深自主遥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控潜水器，搭乘“探索一号”科考船载誉归来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如图所示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“海斗一号”在科考任务中最大下潜深度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10907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米，刷新了我国潜水器最大下潜深度纪录。“海斗一号”在下潜到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sz="28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时所受到海水的压强为</a:t>
            </a:r>
            <a:r>
              <a:rPr lang="zh-CN" altLang="zh-CN" sz="28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en-US" altLang="zh-CN" sz="28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zh-CN" altLang="zh-CN" sz="28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，此时潜水器外壳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1cm</a:t>
            </a:r>
            <a:r>
              <a:rPr lang="en-US" altLang="zh-CN" sz="28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的面积上受到海水的压力为</a:t>
            </a:r>
            <a:r>
              <a:rPr lang="zh-CN" altLang="zh-CN" sz="28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en-US" altLang="zh-CN" sz="28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ρ</a:t>
            </a:r>
            <a:r>
              <a:rPr lang="zh-CN" altLang="zh-CN" sz="2800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海水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＝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sz="28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kg/m</a:t>
            </a:r>
            <a:r>
              <a:rPr lang="en-US" altLang="zh-CN" sz="28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＝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10N/kg</a:t>
            </a:r>
            <a:r>
              <a:rPr lang="zh-CN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</a:p>
        </p:txBody>
      </p:sp>
      <p:pic>
        <p:nvPicPr>
          <p:cNvPr id="9218" name="图片24" descr="菁优网：http://www.jyeoo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64" y="1052736"/>
            <a:ext cx="2593972" cy="201622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6456040" y="4221088"/>
            <a:ext cx="1221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sz="28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36160" y="4869160"/>
            <a:ext cx="1221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sz="2800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0" y="1052513"/>
            <a:ext cx="12192000" cy="4716462"/>
          </a:xfrm>
          <a:prstGeom prst="rect">
            <a:avLst/>
          </a:prstGeom>
          <a:solidFill>
            <a:schemeClr val="bg2">
              <a:lumMod val="1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0" y="1626235"/>
            <a:ext cx="3668105" cy="3284220"/>
            <a:chOff x="0" y="1626235"/>
            <a:chExt cx="3668105" cy="3284220"/>
          </a:xfrm>
        </p:grpSpPr>
        <p:pic>
          <p:nvPicPr>
            <p:cNvPr id="13" name="图片 12" descr="学练优物理"/>
            <p:cNvPicPr>
              <a:picLocks noChangeAspect="1"/>
            </p:cNvPicPr>
            <p:nvPr/>
          </p:nvPicPr>
          <p:blipFill>
            <a:blip r:embed="rId3" cstate="hqprint"/>
            <a:srcRect/>
            <a:stretch>
              <a:fillRect/>
            </a:stretch>
          </p:blipFill>
          <p:spPr>
            <a:xfrm>
              <a:off x="0" y="1739265"/>
              <a:ext cx="2195195" cy="3171190"/>
            </a:xfrm>
            <a:prstGeom prst="rect">
              <a:avLst/>
            </a:prstGeom>
          </p:spPr>
        </p:pic>
        <p:pic>
          <p:nvPicPr>
            <p:cNvPr id="14" name="图片 13" descr="学练优化学"/>
            <p:cNvPicPr>
              <a:picLocks noChangeAspect="1"/>
            </p:cNvPicPr>
            <p:nvPr/>
          </p:nvPicPr>
          <p:blipFill>
            <a:blip r:embed="rId4" cstate="hqprint"/>
            <a:srcRect/>
            <a:stretch>
              <a:fillRect/>
            </a:stretch>
          </p:blipFill>
          <p:spPr>
            <a:xfrm>
              <a:off x="736310" y="1739265"/>
              <a:ext cx="2133600" cy="3048000"/>
            </a:xfrm>
            <a:prstGeom prst="rect">
              <a:avLst/>
            </a:prstGeom>
          </p:spPr>
        </p:pic>
        <p:pic>
          <p:nvPicPr>
            <p:cNvPr id="15" name="图片 14" descr="学练优生物"/>
            <p:cNvPicPr>
              <a:picLocks noChangeAspect="1"/>
            </p:cNvPicPr>
            <p:nvPr/>
          </p:nvPicPr>
          <p:blipFill>
            <a:blip r:embed="rId5" cstate="hqprint"/>
            <a:srcRect/>
            <a:stretch>
              <a:fillRect/>
            </a:stretch>
          </p:blipFill>
          <p:spPr>
            <a:xfrm>
              <a:off x="1361785" y="1626235"/>
              <a:ext cx="2306320" cy="3115310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3857625" y="1482725"/>
            <a:ext cx="3130605" cy="3202305"/>
            <a:chOff x="3857625" y="1482725"/>
            <a:chExt cx="3130605" cy="320230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57625" y="1683385"/>
              <a:ext cx="2199640" cy="300164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7" cstate="hqprint"/>
            <a:srcRect/>
            <a:stretch>
              <a:fillRect/>
            </a:stretch>
          </p:blipFill>
          <p:spPr>
            <a:xfrm>
              <a:off x="4124380" y="1482725"/>
              <a:ext cx="2863850" cy="3183890"/>
            </a:xfrm>
            <a:prstGeom prst="rect">
              <a:avLst/>
            </a:prstGeom>
          </p:spPr>
        </p:pic>
      </p:grpSp>
      <p:pic>
        <p:nvPicPr>
          <p:cNvPr id="19" name="图片 18" descr="时习之物理"/>
          <p:cNvPicPr>
            <a:picLocks noChangeAspect="1"/>
          </p:cNvPicPr>
          <p:nvPr/>
        </p:nvPicPr>
        <p:blipFill>
          <a:blip r:embed="rId8" cstate="hqprint"/>
          <a:srcRect/>
          <a:stretch>
            <a:fillRect/>
          </a:stretch>
        </p:blipFill>
        <p:spPr>
          <a:xfrm>
            <a:off x="6703520" y="1626235"/>
            <a:ext cx="2337435" cy="307848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529190" y="6028055"/>
            <a:ext cx="438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更多精彩，请访问：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www.youyi100.com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4596" y="5063490"/>
            <a:ext cx="227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初中《学练优》系列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069198" y="5067251"/>
            <a:ext cx="227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258BF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初中《新领程》系列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778240" y="5063490"/>
            <a:ext cx="227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258BF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初中《时习之》系列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9517114" y="5056216"/>
            <a:ext cx="2275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rgbClr val="258BF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初中《优干线》系列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9149636" y="2369708"/>
            <a:ext cx="2815450" cy="1914419"/>
            <a:chOff x="9149636" y="2369708"/>
            <a:chExt cx="2815450" cy="1914419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9" cstate="hqprint"/>
            <a:srcRect/>
            <a:stretch>
              <a:fillRect/>
            </a:stretch>
          </p:blipFill>
          <p:spPr>
            <a:xfrm rot="273989">
              <a:off x="9159011" y="2369708"/>
              <a:ext cx="2806075" cy="17853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0" cstate="hqprint"/>
            <a:srcRect/>
            <a:stretch>
              <a:fillRect/>
            </a:stretch>
          </p:blipFill>
          <p:spPr>
            <a:xfrm rot="21034940">
              <a:off x="9149636" y="2487677"/>
              <a:ext cx="2758877" cy="17964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pic>
        <p:nvPicPr>
          <p:cNvPr id="29" name="图片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376807"/>
            <a:ext cx="14382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文本框 29"/>
          <p:cNvSpPr txBox="1"/>
          <p:nvPr/>
        </p:nvSpPr>
        <p:spPr>
          <a:xfrm>
            <a:off x="643782" y="926019"/>
            <a:ext cx="1659274" cy="126816"/>
          </a:xfrm>
          <a:custGeom>
            <a:avLst/>
            <a:gdLst/>
            <a:ahLst/>
            <a:cxnLst/>
            <a:rect l="l" t="t" r="r" b="b"/>
            <a:pathLst>
              <a:path w="1659274" h="126816">
                <a:moveTo>
                  <a:pt x="982294" y="85202"/>
                </a:moveTo>
                <a:cubicBezTo>
                  <a:pt x="985684" y="93731"/>
                  <a:pt x="986706" y="100810"/>
                  <a:pt x="985361" y="106438"/>
                </a:cubicBezTo>
                <a:cubicBezTo>
                  <a:pt x="984017" y="112067"/>
                  <a:pt x="981572" y="115878"/>
                  <a:pt x="978027" y="117873"/>
                </a:cubicBezTo>
                <a:cubicBezTo>
                  <a:pt x="975566" y="119268"/>
                  <a:pt x="973088" y="119679"/>
                  <a:pt x="970593" y="119108"/>
                </a:cubicBezTo>
                <a:cubicBezTo>
                  <a:pt x="968098" y="118536"/>
                  <a:pt x="966353" y="117017"/>
                  <a:pt x="965359" y="114548"/>
                </a:cubicBezTo>
                <a:cubicBezTo>
                  <a:pt x="964695" y="112134"/>
                  <a:pt x="964923" y="110003"/>
                  <a:pt x="966042" y="108154"/>
                </a:cubicBezTo>
                <a:cubicBezTo>
                  <a:pt x="967162" y="106305"/>
                  <a:pt x="968757" y="104838"/>
                  <a:pt x="970826" y="103755"/>
                </a:cubicBezTo>
                <a:cubicBezTo>
                  <a:pt x="973357" y="102285"/>
                  <a:pt x="975630" y="99924"/>
                  <a:pt x="977644" y="96671"/>
                </a:cubicBezTo>
                <a:cubicBezTo>
                  <a:pt x="979658" y="93417"/>
                  <a:pt x="980630" y="89689"/>
                  <a:pt x="980561" y="85486"/>
                </a:cubicBezTo>
                <a:close/>
                <a:moveTo>
                  <a:pt x="1059637" y="84144"/>
                </a:moveTo>
                <a:cubicBezTo>
                  <a:pt x="1069467" y="87104"/>
                  <a:pt x="1076353" y="90778"/>
                  <a:pt x="1080296" y="95164"/>
                </a:cubicBezTo>
                <a:cubicBezTo>
                  <a:pt x="1084239" y="99551"/>
                  <a:pt x="1086071" y="103694"/>
                  <a:pt x="1085791" y="107595"/>
                </a:cubicBezTo>
                <a:cubicBezTo>
                  <a:pt x="1085510" y="111496"/>
                  <a:pt x="1083950" y="114198"/>
                  <a:pt x="1081109" y="115702"/>
                </a:cubicBezTo>
                <a:cubicBezTo>
                  <a:pt x="1078268" y="117205"/>
                  <a:pt x="1074978" y="116554"/>
                  <a:pt x="1071239" y="113749"/>
                </a:cubicBezTo>
                <a:cubicBezTo>
                  <a:pt x="1070872" y="108634"/>
                  <a:pt x="1069472" y="103501"/>
                  <a:pt x="1067038" y="98349"/>
                </a:cubicBezTo>
                <a:cubicBezTo>
                  <a:pt x="1064605" y="93197"/>
                  <a:pt x="1061738" y="88729"/>
                  <a:pt x="1058437" y="84944"/>
                </a:cubicBezTo>
                <a:close/>
                <a:moveTo>
                  <a:pt x="995096" y="82810"/>
                </a:moveTo>
                <a:lnTo>
                  <a:pt x="1014965" y="84411"/>
                </a:lnTo>
                <a:cubicBezTo>
                  <a:pt x="1014901" y="85283"/>
                  <a:pt x="1014529" y="86005"/>
                  <a:pt x="1013848" y="86578"/>
                </a:cubicBezTo>
                <a:cubicBezTo>
                  <a:pt x="1013168" y="87150"/>
                  <a:pt x="1012162" y="87539"/>
                  <a:pt x="1010831" y="87744"/>
                </a:cubicBezTo>
                <a:lnTo>
                  <a:pt x="1010831" y="106021"/>
                </a:lnTo>
                <a:cubicBezTo>
                  <a:pt x="1010748" y="106932"/>
                  <a:pt x="1011048" y="107544"/>
                  <a:pt x="1011731" y="107855"/>
                </a:cubicBezTo>
                <a:cubicBezTo>
                  <a:pt x="1012415" y="108166"/>
                  <a:pt x="1013982" y="108311"/>
                  <a:pt x="1016432" y="108289"/>
                </a:cubicBezTo>
                <a:lnTo>
                  <a:pt x="1033101" y="108289"/>
                </a:lnTo>
                <a:cubicBezTo>
                  <a:pt x="1036018" y="108291"/>
                  <a:pt x="1038651" y="108286"/>
                  <a:pt x="1041002" y="108272"/>
                </a:cubicBezTo>
                <a:cubicBezTo>
                  <a:pt x="1043352" y="108258"/>
                  <a:pt x="1045119" y="108219"/>
                  <a:pt x="1046302" y="108155"/>
                </a:cubicBezTo>
                <a:cubicBezTo>
                  <a:pt x="1047336" y="108102"/>
                  <a:pt x="1048136" y="107941"/>
                  <a:pt x="1048703" y="107672"/>
                </a:cubicBezTo>
                <a:cubicBezTo>
                  <a:pt x="1049269" y="107402"/>
                  <a:pt x="1049803" y="106941"/>
                  <a:pt x="1050303" y="106288"/>
                </a:cubicBezTo>
                <a:cubicBezTo>
                  <a:pt x="1051095" y="105216"/>
                  <a:pt x="1052011" y="103493"/>
                  <a:pt x="1053053" y="101120"/>
                </a:cubicBezTo>
                <a:cubicBezTo>
                  <a:pt x="1054095" y="98748"/>
                  <a:pt x="1055312" y="95758"/>
                  <a:pt x="1056704" y="92152"/>
                </a:cubicBezTo>
                <a:lnTo>
                  <a:pt x="1058170" y="92152"/>
                </a:lnTo>
                <a:lnTo>
                  <a:pt x="1058437" y="106688"/>
                </a:lnTo>
                <a:cubicBezTo>
                  <a:pt x="1060787" y="107477"/>
                  <a:pt x="1062388" y="108366"/>
                  <a:pt x="1063238" y="109354"/>
                </a:cubicBezTo>
                <a:cubicBezTo>
                  <a:pt x="1064088" y="110342"/>
                  <a:pt x="1064488" y="111496"/>
                  <a:pt x="1064438" y="112817"/>
                </a:cubicBezTo>
                <a:cubicBezTo>
                  <a:pt x="1064524" y="115064"/>
                  <a:pt x="1063641" y="116830"/>
                  <a:pt x="1061791" y="118115"/>
                </a:cubicBezTo>
                <a:cubicBezTo>
                  <a:pt x="1059940" y="119400"/>
                  <a:pt x="1056608" y="120307"/>
                  <a:pt x="1051794" y="120837"/>
                </a:cubicBezTo>
                <a:cubicBezTo>
                  <a:pt x="1046981" y="121368"/>
                  <a:pt x="1040171" y="121624"/>
                  <a:pt x="1031367" y="121607"/>
                </a:cubicBezTo>
                <a:lnTo>
                  <a:pt x="1013898" y="121607"/>
                </a:lnTo>
                <a:cubicBezTo>
                  <a:pt x="1006406" y="121729"/>
                  <a:pt x="1001355" y="120919"/>
                  <a:pt x="998746" y="119176"/>
                </a:cubicBezTo>
                <a:cubicBezTo>
                  <a:pt x="996138" y="117434"/>
                  <a:pt x="994921" y="114027"/>
                  <a:pt x="995096" y="108955"/>
                </a:cubicBezTo>
                <a:close/>
                <a:moveTo>
                  <a:pt x="1019899" y="78818"/>
                </a:moveTo>
                <a:cubicBezTo>
                  <a:pt x="1028604" y="80960"/>
                  <a:pt x="1034638" y="83794"/>
                  <a:pt x="1038001" y="87318"/>
                </a:cubicBezTo>
                <a:cubicBezTo>
                  <a:pt x="1041364" y="90843"/>
                  <a:pt x="1042831" y="94209"/>
                  <a:pt x="1042402" y="97416"/>
                </a:cubicBezTo>
                <a:cubicBezTo>
                  <a:pt x="1041973" y="100624"/>
                  <a:pt x="1040422" y="102822"/>
                  <a:pt x="1037751" y="104012"/>
                </a:cubicBezTo>
                <a:cubicBezTo>
                  <a:pt x="1035080" y="105202"/>
                  <a:pt x="1032063" y="104533"/>
                  <a:pt x="1028700" y="102005"/>
                </a:cubicBezTo>
                <a:cubicBezTo>
                  <a:pt x="1028283" y="97987"/>
                  <a:pt x="1027117" y="93987"/>
                  <a:pt x="1025200" y="90003"/>
                </a:cubicBezTo>
                <a:cubicBezTo>
                  <a:pt x="1023283" y="86019"/>
                  <a:pt x="1021116" y="82552"/>
                  <a:pt x="1018699" y="79602"/>
                </a:cubicBezTo>
                <a:close/>
                <a:moveTo>
                  <a:pt x="216294" y="59474"/>
                </a:moveTo>
                <a:lnTo>
                  <a:pt x="230962" y="70676"/>
                </a:lnTo>
                <a:cubicBezTo>
                  <a:pt x="230487" y="71273"/>
                  <a:pt x="229771" y="71779"/>
                  <a:pt x="228812" y="72192"/>
                </a:cubicBezTo>
                <a:cubicBezTo>
                  <a:pt x="227854" y="72606"/>
                  <a:pt x="226703" y="72945"/>
                  <a:pt x="225362" y="73209"/>
                </a:cubicBezTo>
                <a:cubicBezTo>
                  <a:pt x="224748" y="74843"/>
                  <a:pt x="224075" y="76643"/>
                  <a:pt x="223345" y="78610"/>
                </a:cubicBezTo>
                <a:cubicBezTo>
                  <a:pt x="222614" y="80577"/>
                  <a:pt x="221908" y="82510"/>
                  <a:pt x="221228" y="84411"/>
                </a:cubicBezTo>
                <a:lnTo>
                  <a:pt x="231362" y="84411"/>
                </a:lnTo>
                <a:lnTo>
                  <a:pt x="239097" y="77210"/>
                </a:lnTo>
                <a:lnTo>
                  <a:pt x="252965" y="88411"/>
                </a:lnTo>
                <a:cubicBezTo>
                  <a:pt x="252507" y="88947"/>
                  <a:pt x="251857" y="89409"/>
                  <a:pt x="251015" y="89795"/>
                </a:cubicBezTo>
                <a:cubicBezTo>
                  <a:pt x="250173" y="90181"/>
                  <a:pt x="249090" y="90475"/>
                  <a:pt x="247764" y="90678"/>
                </a:cubicBezTo>
                <a:cubicBezTo>
                  <a:pt x="247059" y="98971"/>
                  <a:pt x="245836" y="105788"/>
                  <a:pt x="244097" y="111131"/>
                </a:cubicBezTo>
                <a:cubicBezTo>
                  <a:pt x="242358" y="116473"/>
                  <a:pt x="239936" y="120190"/>
                  <a:pt x="236830" y="122282"/>
                </a:cubicBezTo>
                <a:cubicBezTo>
                  <a:pt x="234927" y="123488"/>
                  <a:pt x="232599" y="124410"/>
                  <a:pt x="229845" y="125049"/>
                </a:cubicBezTo>
                <a:cubicBezTo>
                  <a:pt x="227092" y="125688"/>
                  <a:pt x="223731" y="126010"/>
                  <a:pt x="219761" y="126016"/>
                </a:cubicBezTo>
                <a:cubicBezTo>
                  <a:pt x="219786" y="123993"/>
                  <a:pt x="219603" y="122138"/>
                  <a:pt x="219211" y="120449"/>
                </a:cubicBezTo>
                <a:cubicBezTo>
                  <a:pt x="218819" y="118759"/>
                  <a:pt x="218069" y="117370"/>
                  <a:pt x="216961" y="116281"/>
                </a:cubicBezTo>
                <a:cubicBezTo>
                  <a:pt x="215574" y="115078"/>
                  <a:pt x="213580" y="114017"/>
                  <a:pt x="210977" y="113098"/>
                </a:cubicBezTo>
                <a:cubicBezTo>
                  <a:pt x="208374" y="112178"/>
                  <a:pt x="205479" y="111417"/>
                  <a:pt x="202292" y="110814"/>
                </a:cubicBezTo>
                <a:lnTo>
                  <a:pt x="202425" y="109080"/>
                </a:lnTo>
                <a:cubicBezTo>
                  <a:pt x="204719" y="109307"/>
                  <a:pt x="207229" y="109521"/>
                  <a:pt x="209957" y="109722"/>
                </a:cubicBezTo>
                <a:cubicBezTo>
                  <a:pt x="212685" y="109924"/>
                  <a:pt x="215206" y="110089"/>
                  <a:pt x="217519" y="110216"/>
                </a:cubicBezTo>
                <a:cubicBezTo>
                  <a:pt x="219832" y="110344"/>
                  <a:pt x="221513" y="110410"/>
                  <a:pt x="222561" y="110414"/>
                </a:cubicBezTo>
                <a:cubicBezTo>
                  <a:pt x="223611" y="110419"/>
                  <a:pt x="224478" y="110342"/>
                  <a:pt x="225162" y="110181"/>
                </a:cubicBezTo>
                <a:cubicBezTo>
                  <a:pt x="225845" y="110019"/>
                  <a:pt x="226445" y="109742"/>
                  <a:pt x="226962" y="109347"/>
                </a:cubicBezTo>
                <a:cubicBezTo>
                  <a:pt x="228168" y="108419"/>
                  <a:pt x="229223" y="106108"/>
                  <a:pt x="230129" y="102413"/>
                </a:cubicBezTo>
                <a:cubicBezTo>
                  <a:pt x="231035" y="98718"/>
                  <a:pt x="231757" y="94006"/>
                  <a:pt x="232296" y="88278"/>
                </a:cubicBezTo>
                <a:lnTo>
                  <a:pt x="220828" y="88278"/>
                </a:lnTo>
                <a:lnTo>
                  <a:pt x="214960" y="94545"/>
                </a:lnTo>
                <a:lnTo>
                  <a:pt x="200959" y="85344"/>
                </a:lnTo>
                <a:cubicBezTo>
                  <a:pt x="201703" y="84805"/>
                  <a:pt x="202548" y="84283"/>
                  <a:pt x="203492" y="83777"/>
                </a:cubicBezTo>
                <a:cubicBezTo>
                  <a:pt x="204437" y="83272"/>
                  <a:pt x="205415" y="82816"/>
                  <a:pt x="206426" y="82410"/>
                </a:cubicBezTo>
                <a:cubicBezTo>
                  <a:pt x="207109" y="80574"/>
                  <a:pt x="207809" y="78613"/>
                  <a:pt x="208526" y="76526"/>
                </a:cubicBezTo>
                <a:cubicBezTo>
                  <a:pt x="209243" y="74440"/>
                  <a:pt x="209876" y="72445"/>
                  <a:pt x="210427" y="70542"/>
                </a:cubicBezTo>
                <a:lnTo>
                  <a:pt x="191891" y="70542"/>
                </a:lnTo>
                <a:cubicBezTo>
                  <a:pt x="190166" y="84672"/>
                  <a:pt x="185182" y="96384"/>
                  <a:pt x="176939" y="105680"/>
                </a:cubicBezTo>
                <a:cubicBezTo>
                  <a:pt x="168696" y="114976"/>
                  <a:pt x="155945" y="121888"/>
                  <a:pt x="138684" y="126416"/>
                </a:cubicBezTo>
                <a:lnTo>
                  <a:pt x="138017" y="124949"/>
                </a:lnTo>
                <a:cubicBezTo>
                  <a:pt x="150600" y="118565"/>
                  <a:pt x="159573" y="110864"/>
                  <a:pt x="164937" y="101846"/>
                </a:cubicBezTo>
                <a:cubicBezTo>
                  <a:pt x="170302" y="92828"/>
                  <a:pt x="173375" y="82394"/>
                  <a:pt x="174155" y="70542"/>
                </a:cubicBezTo>
                <a:lnTo>
                  <a:pt x="158020" y="70542"/>
                </a:lnTo>
                <a:lnTo>
                  <a:pt x="156820" y="66675"/>
                </a:lnTo>
                <a:lnTo>
                  <a:pt x="210026" y="66675"/>
                </a:lnTo>
                <a:close/>
                <a:moveTo>
                  <a:pt x="875614" y="58941"/>
                </a:moveTo>
                <a:lnTo>
                  <a:pt x="895217" y="66675"/>
                </a:lnTo>
                <a:cubicBezTo>
                  <a:pt x="894970" y="67547"/>
                  <a:pt x="894331" y="68203"/>
                  <a:pt x="893300" y="68642"/>
                </a:cubicBezTo>
                <a:cubicBezTo>
                  <a:pt x="892269" y="69081"/>
                  <a:pt x="890730" y="69270"/>
                  <a:pt x="888683" y="69209"/>
                </a:cubicBezTo>
                <a:cubicBezTo>
                  <a:pt x="888149" y="69748"/>
                  <a:pt x="887616" y="70303"/>
                  <a:pt x="887082" y="70876"/>
                </a:cubicBezTo>
                <a:cubicBezTo>
                  <a:pt x="886549" y="71448"/>
                  <a:pt x="886016" y="72004"/>
                  <a:pt x="885482" y="72543"/>
                </a:cubicBezTo>
                <a:lnTo>
                  <a:pt x="916686" y="72543"/>
                </a:lnTo>
                <a:lnTo>
                  <a:pt x="924820" y="64808"/>
                </a:lnTo>
                <a:lnTo>
                  <a:pt x="939756" y="77343"/>
                </a:lnTo>
                <a:cubicBezTo>
                  <a:pt x="939231" y="77999"/>
                  <a:pt x="938414" y="78488"/>
                  <a:pt x="937305" y="78810"/>
                </a:cubicBezTo>
                <a:cubicBezTo>
                  <a:pt x="936197" y="79132"/>
                  <a:pt x="934747" y="79354"/>
                  <a:pt x="932955" y="79477"/>
                </a:cubicBezTo>
                <a:cubicBezTo>
                  <a:pt x="923218" y="92695"/>
                  <a:pt x="910355" y="103130"/>
                  <a:pt x="894367" y="110781"/>
                </a:cubicBezTo>
                <a:cubicBezTo>
                  <a:pt x="878379" y="118432"/>
                  <a:pt x="858082" y="123599"/>
                  <a:pt x="833476" y="126283"/>
                </a:cubicBezTo>
                <a:lnTo>
                  <a:pt x="832809" y="124282"/>
                </a:lnTo>
                <a:cubicBezTo>
                  <a:pt x="851947" y="119662"/>
                  <a:pt x="868411" y="113534"/>
                  <a:pt x="882199" y="105897"/>
                </a:cubicBezTo>
                <a:cubicBezTo>
                  <a:pt x="895986" y="98260"/>
                  <a:pt x="907082" y="88431"/>
                  <a:pt x="915486" y="76410"/>
                </a:cubicBezTo>
                <a:lnTo>
                  <a:pt x="881348" y="76410"/>
                </a:lnTo>
                <a:cubicBezTo>
                  <a:pt x="879370" y="78299"/>
                  <a:pt x="877192" y="80121"/>
                  <a:pt x="874814" y="81877"/>
                </a:cubicBezTo>
                <a:cubicBezTo>
                  <a:pt x="880436" y="83377"/>
                  <a:pt x="884295" y="85378"/>
                  <a:pt x="886391" y="87880"/>
                </a:cubicBezTo>
                <a:cubicBezTo>
                  <a:pt x="888487" y="90382"/>
                  <a:pt x="889295" y="92787"/>
                  <a:pt x="888816" y="95095"/>
                </a:cubicBezTo>
                <a:cubicBezTo>
                  <a:pt x="888337" y="97404"/>
                  <a:pt x="887045" y="99017"/>
                  <a:pt x="884941" y="99936"/>
                </a:cubicBezTo>
                <a:cubicBezTo>
                  <a:pt x="882836" y="100854"/>
                  <a:pt x="880394" y="100480"/>
                  <a:pt x="877615" y="98812"/>
                </a:cubicBezTo>
                <a:cubicBezTo>
                  <a:pt x="876976" y="96523"/>
                  <a:pt x="875953" y="94234"/>
                  <a:pt x="874548" y="91945"/>
                </a:cubicBezTo>
                <a:cubicBezTo>
                  <a:pt x="873142" y="89656"/>
                  <a:pt x="871586" y="87500"/>
                  <a:pt x="869880" y="85477"/>
                </a:cubicBezTo>
                <a:cubicBezTo>
                  <a:pt x="864799" y="88970"/>
                  <a:pt x="859293" y="92153"/>
                  <a:pt x="853362" y="95029"/>
                </a:cubicBezTo>
                <a:cubicBezTo>
                  <a:pt x="847430" y="97904"/>
                  <a:pt x="841157" y="100321"/>
                  <a:pt x="834543" y="102280"/>
                </a:cubicBezTo>
                <a:lnTo>
                  <a:pt x="833476" y="100813"/>
                </a:lnTo>
                <a:cubicBezTo>
                  <a:pt x="839705" y="97268"/>
                  <a:pt x="845589" y="93097"/>
                  <a:pt x="851127" y="88298"/>
                </a:cubicBezTo>
                <a:cubicBezTo>
                  <a:pt x="856665" y="83499"/>
                  <a:pt x="861552" y="78537"/>
                  <a:pt x="865786" y="73412"/>
                </a:cubicBezTo>
                <a:cubicBezTo>
                  <a:pt x="870020" y="68287"/>
                  <a:pt x="873296" y="63463"/>
                  <a:pt x="875614" y="58941"/>
                </a:cubicBezTo>
                <a:close/>
                <a:moveTo>
                  <a:pt x="311372" y="57874"/>
                </a:moveTo>
                <a:lnTo>
                  <a:pt x="324707" y="71076"/>
                </a:lnTo>
                <a:cubicBezTo>
                  <a:pt x="324196" y="71601"/>
                  <a:pt x="323518" y="71984"/>
                  <a:pt x="322674" y="72226"/>
                </a:cubicBezTo>
                <a:cubicBezTo>
                  <a:pt x="321829" y="72468"/>
                  <a:pt x="320685" y="72618"/>
                  <a:pt x="319240" y="72676"/>
                </a:cubicBezTo>
                <a:cubicBezTo>
                  <a:pt x="316673" y="75710"/>
                  <a:pt x="313573" y="79210"/>
                  <a:pt x="309939" y="83177"/>
                </a:cubicBezTo>
                <a:cubicBezTo>
                  <a:pt x="306305" y="87144"/>
                  <a:pt x="302738" y="90978"/>
                  <a:pt x="299238" y="94679"/>
                </a:cubicBezTo>
                <a:cubicBezTo>
                  <a:pt x="305793" y="99629"/>
                  <a:pt x="309603" y="104500"/>
                  <a:pt x="310666" y="109293"/>
                </a:cubicBezTo>
                <a:cubicBezTo>
                  <a:pt x="311730" y="114085"/>
                  <a:pt x="310985" y="117633"/>
                  <a:pt x="308434" y="119936"/>
                </a:cubicBezTo>
                <a:cubicBezTo>
                  <a:pt x="305882" y="122239"/>
                  <a:pt x="302461" y="122132"/>
                  <a:pt x="298171" y="119615"/>
                </a:cubicBezTo>
                <a:cubicBezTo>
                  <a:pt x="296398" y="113737"/>
                  <a:pt x="293442" y="107791"/>
                  <a:pt x="289303" y="101780"/>
                </a:cubicBezTo>
                <a:cubicBezTo>
                  <a:pt x="285164" y="95768"/>
                  <a:pt x="280874" y="90556"/>
                  <a:pt x="276435" y="86144"/>
                </a:cubicBezTo>
                <a:lnTo>
                  <a:pt x="277635" y="85211"/>
                </a:lnTo>
                <a:cubicBezTo>
                  <a:pt x="281296" y="86147"/>
                  <a:pt x="284608" y="87208"/>
                  <a:pt x="287569" y="88394"/>
                </a:cubicBezTo>
                <a:cubicBezTo>
                  <a:pt x="290531" y="89581"/>
                  <a:pt x="293176" y="90875"/>
                  <a:pt x="295504" y="92278"/>
                </a:cubicBezTo>
                <a:cubicBezTo>
                  <a:pt x="296871" y="88592"/>
                  <a:pt x="298271" y="84730"/>
                  <a:pt x="299704" y="80694"/>
                </a:cubicBezTo>
                <a:cubicBezTo>
                  <a:pt x="301138" y="76657"/>
                  <a:pt x="302405" y="72962"/>
                  <a:pt x="303505" y="69609"/>
                </a:cubicBezTo>
                <a:lnTo>
                  <a:pt x="273234" y="69609"/>
                </a:lnTo>
                <a:lnTo>
                  <a:pt x="272034" y="65742"/>
                </a:lnTo>
                <a:lnTo>
                  <a:pt x="303238" y="65742"/>
                </a:lnTo>
                <a:close/>
                <a:moveTo>
                  <a:pt x="1041102" y="52132"/>
                </a:moveTo>
                <a:lnTo>
                  <a:pt x="1041102" y="67084"/>
                </a:lnTo>
                <a:lnTo>
                  <a:pt x="1064438" y="67084"/>
                </a:lnTo>
                <a:lnTo>
                  <a:pt x="1064438" y="52132"/>
                </a:lnTo>
                <a:close/>
                <a:moveTo>
                  <a:pt x="348577" y="43339"/>
                </a:moveTo>
                <a:lnTo>
                  <a:pt x="367646" y="47339"/>
                </a:lnTo>
                <a:cubicBezTo>
                  <a:pt x="367457" y="48156"/>
                  <a:pt x="366968" y="48823"/>
                  <a:pt x="366179" y="49340"/>
                </a:cubicBezTo>
                <a:cubicBezTo>
                  <a:pt x="365390" y="49856"/>
                  <a:pt x="364235" y="50123"/>
                  <a:pt x="362712" y="50140"/>
                </a:cubicBezTo>
                <a:cubicBezTo>
                  <a:pt x="362465" y="59002"/>
                  <a:pt x="362059" y="67047"/>
                  <a:pt x="361495" y="74276"/>
                </a:cubicBezTo>
                <a:cubicBezTo>
                  <a:pt x="360931" y="81505"/>
                  <a:pt x="359692" y="87950"/>
                  <a:pt x="357778" y="93612"/>
                </a:cubicBezTo>
                <a:cubicBezTo>
                  <a:pt x="368996" y="95968"/>
                  <a:pt x="377248" y="99190"/>
                  <a:pt x="382535" y="103280"/>
                </a:cubicBezTo>
                <a:cubicBezTo>
                  <a:pt x="387823" y="107369"/>
                  <a:pt x="390850" y="111392"/>
                  <a:pt x="391616" y="115348"/>
                </a:cubicBezTo>
                <a:cubicBezTo>
                  <a:pt x="392382" y="119304"/>
                  <a:pt x="391592" y="122260"/>
                  <a:pt x="389245" y="124216"/>
                </a:cubicBezTo>
                <a:cubicBezTo>
                  <a:pt x="386898" y="126171"/>
                  <a:pt x="383699" y="126194"/>
                  <a:pt x="379648" y="124282"/>
                </a:cubicBezTo>
                <a:cubicBezTo>
                  <a:pt x="377364" y="119493"/>
                  <a:pt x="374097" y="114570"/>
                  <a:pt x="369846" y="109514"/>
                </a:cubicBezTo>
                <a:cubicBezTo>
                  <a:pt x="365596" y="104458"/>
                  <a:pt x="361262" y="100002"/>
                  <a:pt x="356845" y="96145"/>
                </a:cubicBezTo>
                <a:cubicBezTo>
                  <a:pt x="354153" y="103113"/>
                  <a:pt x="349369" y="109014"/>
                  <a:pt x="342493" y="113848"/>
                </a:cubicBezTo>
                <a:cubicBezTo>
                  <a:pt x="335617" y="118682"/>
                  <a:pt x="325599" y="122649"/>
                  <a:pt x="312439" y="125749"/>
                </a:cubicBezTo>
                <a:lnTo>
                  <a:pt x="311372" y="123482"/>
                </a:lnTo>
                <a:cubicBezTo>
                  <a:pt x="320672" y="119858"/>
                  <a:pt x="327892" y="115697"/>
                  <a:pt x="333031" y="110997"/>
                </a:cubicBezTo>
                <a:cubicBezTo>
                  <a:pt x="338171" y="106298"/>
                  <a:pt x="341836" y="100803"/>
                  <a:pt x="344027" y="94512"/>
                </a:cubicBezTo>
                <a:cubicBezTo>
                  <a:pt x="346217" y="88221"/>
                  <a:pt x="347540" y="80876"/>
                  <a:pt x="347996" y="72476"/>
                </a:cubicBezTo>
                <a:cubicBezTo>
                  <a:pt x="348451" y="64076"/>
                  <a:pt x="348645" y="54364"/>
                  <a:pt x="348577" y="43339"/>
                </a:cubicBezTo>
                <a:close/>
                <a:moveTo>
                  <a:pt x="1041102" y="33729"/>
                </a:moveTo>
                <a:lnTo>
                  <a:pt x="1041102" y="48281"/>
                </a:lnTo>
                <a:lnTo>
                  <a:pt x="1064438" y="48281"/>
                </a:lnTo>
                <a:lnTo>
                  <a:pt x="1064438" y="33729"/>
                </a:lnTo>
                <a:close/>
                <a:moveTo>
                  <a:pt x="785737" y="30137"/>
                </a:moveTo>
                <a:cubicBezTo>
                  <a:pt x="791673" y="33919"/>
                  <a:pt x="795709" y="37698"/>
                  <a:pt x="797845" y="41474"/>
                </a:cubicBezTo>
                <a:cubicBezTo>
                  <a:pt x="799981" y="45250"/>
                  <a:pt x="800801" y="48533"/>
                  <a:pt x="800304" y="51323"/>
                </a:cubicBezTo>
                <a:cubicBezTo>
                  <a:pt x="799806" y="54113"/>
                  <a:pt x="798576" y="55921"/>
                  <a:pt x="796614" y="56747"/>
                </a:cubicBezTo>
                <a:cubicBezTo>
                  <a:pt x="794651" y="57572"/>
                  <a:pt x="792539" y="56926"/>
                  <a:pt x="790279" y="54807"/>
                </a:cubicBezTo>
                <a:cubicBezTo>
                  <a:pt x="790204" y="50768"/>
                  <a:pt x="789552" y="46578"/>
                  <a:pt x="788325" y="42239"/>
                </a:cubicBezTo>
                <a:cubicBezTo>
                  <a:pt x="787098" y="37899"/>
                  <a:pt x="785745" y="34043"/>
                  <a:pt x="784267" y="30671"/>
                </a:cubicBezTo>
                <a:close/>
                <a:moveTo>
                  <a:pt x="1041102" y="15460"/>
                </a:moveTo>
                <a:lnTo>
                  <a:pt x="1041102" y="30012"/>
                </a:lnTo>
                <a:lnTo>
                  <a:pt x="1064438" y="30012"/>
                </a:lnTo>
                <a:lnTo>
                  <a:pt x="1064438" y="15460"/>
                </a:lnTo>
                <a:close/>
                <a:moveTo>
                  <a:pt x="86144" y="6134"/>
                </a:moveTo>
                <a:cubicBezTo>
                  <a:pt x="94856" y="7810"/>
                  <a:pt x="100893" y="10259"/>
                  <a:pt x="104256" y="13481"/>
                </a:cubicBezTo>
                <a:cubicBezTo>
                  <a:pt x="107618" y="16703"/>
                  <a:pt x="109079" y="19844"/>
                  <a:pt x="108640" y="22903"/>
                </a:cubicBezTo>
                <a:cubicBezTo>
                  <a:pt x="108201" y="25962"/>
                  <a:pt x="106636" y="28086"/>
                  <a:pt x="103944" y="29275"/>
                </a:cubicBezTo>
                <a:cubicBezTo>
                  <a:pt x="101252" y="30463"/>
                  <a:pt x="98208" y="29861"/>
                  <a:pt x="94812" y="27470"/>
                </a:cubicBezTo>
                <a:cubicBezTo>
                  <a:pt x="94256" y="23723"/>
                  <a:pt x="93034" y="20017"/>
                  <a:pt x="91145" y="16352"/>
                </a:cubicBezTo>
                <a:cubicBezTo>
                  <a:pt x="89256" y="12688"/>
                  <a:pt x="87233" y="9549"/>
                  <a:pt x="85077" y="6934"/>
                </a:cubicBezTo>
                <a:close/>
                <a:moveTo>
                  <a:pt x="807341" y="4934"/>
                </a:moveTo>
                <a:lnTo>
                  <a:pt x="821333" y="15735"/>
                </a:lnTo>
                <a:cubicBezTo>
                  <a:pt x="820930" y="16280"/>
                  <a:pt x="820302" y="16791"/>
                  <a:pt x="819449" y="17269"/>
                </a:cubicBezTo>
                <a:cubicBezTo>
                  <a:pt x="818596" y="17747"/>
                  <a:pt x="817535" y="18125"/>
                  <a:pt x="816265" y="18402"/>
                </a:cubicBezTo>
                <a:lnTo>
                  <a:pt x="816265" y="108947"/>
                </a:lnTo>
                <a:cubicBezTo>
                  <a:pt x="816337" y="112236"/>
                  <a:pt x="815957" y="115052"/>
                  <a:pt x="815125" y="117393"/>
                </a:cubicBezTo>
                <a:cubicBezTo>
                  <a:pt x="814294" y="119734"/>
                  <a:pt x="812582" y="121600"/>
                  <a:pt x="809988" y="122993"/>
                </a:cubicBezTo>
                <a:cubicBezTo>
                  <a:pt x="807395" y="124386"/>
                  <a:pt x="803491" y="125305"/>
                  <a:pt x="798277" y="125749"/>
                </a:cubicBezTo>
                <a:cubicBezTo>
                  <a:pt x="798093" y="123593"/>
                  <a:pt x="797793" y="121671"/>
                  <a:pt x="797376" y="119982"/>
                </a:cubicBezTo>
                <a:cubicBezTo>
                  <a:pt x="796959" y="118293"/>
                  <a:pt x="796325" y="116970"/>
                  <a:pt x="795474" y="116015"/>
                </a:cubicBezTo>
                <a:cubicBezTo>
                  <a:pt x="794596" y="114948"/>
                  <a:pt x="793383" y="114014"/>
                  <a:pt x="791837" y="113214"/>
                </a:cubicBezTo>
                <a:cubicBezTo>
                  <a:pt x="790292" y="112414"/>
                  <a:pt x="788079" y="111747"/>
                  <a:pt x="785198" y="111214"/>
                </a:cubicBezTo>
                <a:lnTo>
                  <a:pt x="785198" y="109347"/>
                </a:lnTo>
                <a:cubicBezTo>
                  <a:pt x="785327" y="109357"/>
                  <a:pt x="786374" y="109426"/>
                  <a:pt x="788337" y="109555"/>
                </a:cubicBezTo>
                <a:cubicBezTo>
                  <a:pt x="790300" y="109683"/>
                  <a:pt x="792404" y="109811"/>
                  <a:pt x="794649" y="109940"/>
                </a:cubicBezTo>
                <a:cubicBezTo>
                  <a:pt x="796893" y="110068"/>
                  <a:pt x="798503" y="110137"/>
                  <a:pt x="799478" y="110147"/>
                </a:cubicBezTo>
                <a:cubicBezTo>
                  <a:pt x="800523" y="110144"/>
                  <a:pt x="801235" y="109917"/>
                  <a:pt x="801613" y="109464"/>
                </a:cubicBezTo>
                <a:cubicBezTo>
                  <a:pt x="801991" y="109011"/>
                  <a:pt x="802169" y="108350"/>
                  <a:pt x="802147" y="107480"/>
                </a:cubicBezTo>
                <a:lnTo>
                  <a:pt x="802147" y="70542"/>
                </a:lnTo>
                <a:cubicBezTo>
                  <a:pt x="800746" y="73093"/>
                  <a:pt x="799177" y="75926"/>
                  <a:pt x="797443" y="79043"/>
                </a:cubicBezTo>
                <a:cubicBezTo>
                  <a:pt x="795708" y="82160"/>
                  <a:pt x="793806" y="85461"/>
                  <a:pt x="791737" y="88945"/>
                </a:cubicBezTo>
                <a:cubicBezTo>
                  <a:pt x="791804" y="89709"/>
                  <a:pt x="791671" y="90514"/>
                  <a:pt x="791337" y="91362"/>
                </a:cubicBezTo>
                <a:cubicBezTo>
                  <a:pt x="791003" y="92209"/>
                  <a:pt x="790470" y="92915"/>
                  <a:pt x="789736" y="93478"/>
                </a:cubicBezTo>
                <a:lnTo>
                  <a:pt x="780928" y="78810"/>
                </a:lnTo>
                <a:cubicBezTo>
                  <a:pt x="782879" y="77615"/>
                  <a:pt x="785749" y="75704"/>
                  <a:pt x="789535" y="73076"/>
                </a:cubicBezTo>
                <a:cubicBezTo>
                  <a:pt x="793322" y="70448"/>
                  <a:pt x="797526" y="67470"/>
                  <a:pt x="802147" y="64141"/>
                </a:cubicBezTo>
                <a:lnTo>
                  <a:pt x="802147" y="16269"/>
                </a:lnTo>
                <a:lnTo>
                  <a:pt x="786132" y="16269"/>
                </a:lnTo>
                <a:lnTo>
                  <a:pt x="784931" y="12402"/>
                </a:lnTo>
                <a:lnTo>
                  <a:pt x="800946" y="12402"/>
                </a:lnTo>
                <a:close/>
                <a:moveTo>
                  <a:pt x="1070305" y="3609"/>
                </a:moveTo>
                <a:lnTo>
                  <a:pt x="1085374" y="15195"/>
                </a:lnTo>
                <a:cubicBezTo>
                  <a:pt x="1084913" y="15742"/>
                  <a:pt x="1084235" y="16281"/>
                  <a:pt x="1083340" y="16812"/>
                </a:cubicBezTo>
                <a:cubicBezTo>
                  <a:pt x="1082446" y="17343"/>
                  <a:pt x="1081301" y="17783"/>
                  <a:pt x="1079907" y="18130"/>
                </a:cubicBezTo>
                <a:lnTo>
                  <a:pt x="1079907" y="75337"/>
                </a:lnTo>
                <a:cubicBezTo>
                  <a:pt x="1079634" y="75976"/>
                  <a:pt x="1078112" y="76799"/>
                  <a:pt x="1075339" y="77805"/>
                </a:cubicBezTo>
                <a:cubicBezTo>
                  <a:pt x="1072567" y="78811"/>
                  <a:pt x="1069778" y="79367"/>
                  <a:pt x="1066972" y="79472"/>
                </a:cubicBezTo>
                <a:lnTo>
                  <a:pt x="1064438" y="79472"/>
                </a:lnTo>
                <a:lnTo>
                  <a:pt x="1064438" y="70934"/>
                </a:lnTo>
                <a:lnTo>
                  <a:pt x="1041102" y="70934"/>
                </a:lnTo>
                <a:lnTo>
                  <a:pt x="1041102" y="74936"/>
                </a:lnTo>
                <a:cubicBezTo>
                  <a:pt x="1040974" y="75848"/>
                  <a:pt x="1039663" y="76893"/>
                  <a:pt x="1037168" y="78072"/>
                </a:cubicBezTo>
                <a:cubicBezTo>
                  <a:pt x="1034673" y="79250"/>
                  <a:pt x="1031762" y="79895"/>
                  <a:pt x="1028433" y="80006"/>
                </a:cubicBezTo>
                <a:lnTo>
                  <a:pt x="1026300" y="80006"/>
                </a:lnTo>
                <a:lnTo>
                  <a:pt x="1026300" y="5342"/>
                </a:lnTo>
                <a:lnTo>
                  <a:pt x="1041635" y="11743"/>
                </a:lnTo>
                <a:lnTo>
                  <a:pt x="1063104" y="11743"/>
                </a:lnTo>
                <a:close/>
                <a:moveTo>
                  <a:pt x="626383" y="3201"/>
                </a:moveTo>
                <a:lnTo>
                  <a:pt x="642385" y="16669"/>
                </a:lnTo>
                <a:cubicBezTo>
                  <a:pt x="641474" y="17758"/>
                  <a:pt x="639429" y="18647"/>
                  <a:pt x="636251" y="19336"/>
                </a:cubicBezTo>
                <a:cubicBezTo>
                  <a:pt x="635982" y="24945"/>
                  <a:pt x="635820" y="30396"/>
                  <a:pt x="635768" y="35688"/>
                </a:cubicBezTo>
                <a:cubicBezTo>
                  <a:pt x="635715" y="40980"/>
                  <a:pt x="635787" y="46064"/>
                  <a:pt x="635984" y="50940"/>
                </a:cubicBezTo>
                <a:cubicBezTo>
                  <a:pt x="637696" y="51051"/>
                  <a:pt x="639340" y="51229"/>
                  <a:pt x="640918" y="51473"/>
                </a:cubicBezTo>
                <a:cubicBezTo>
                  <a:pt x="644131" y="47795"/>
                  <a:pt x="647514" y="43742"/>
                  <a:pt x="651068" y="39314"/>
                </a:cubicBezTo>
                <a:cubicBezTo>
                  <a:pt x="654621" y="34885"/>
                  <a:pt x="658004" y="30545"/>
                  <a:pt x="661217" y="26295"/>
                </a:cubicBezTo>
                <a:cubicBezTo>
                  <a:pt x="664430" y="22044"/>
                  <a:pt x="667131" y="18346"/>
                  <a:pt x="669322" y="15202"/>
                </a:cubicBezTo>
                <a:lnTo>
                  <a:pt x="685791" y="29204"/>
                </a:lnTo>
                <a:cubicBezTo>
                  <a:pt x="685399" y="29751"/>
                  <a:pt x="684777" y="30090"/>
                  <a:pt x="683925" y="30221"/>
                </a:cubicBezTo>
                <a:cubicBezTo>
                  <a:pt x="683072" y="30351"/>
                  <a:pt x="681939" y="30190"/>
                  <a:pt x="680523" y="29737"/>
                </a:cubicBezTo>
                <a:cubicBezTo>
                  <a:pt x="676448" y="33049"/>
                  <a:pt x="671197" y="36727"/>
                  <a:pt x="664771" y="40772"/>
                </a:cubicBezTo>
                <a:cubicBezTo>
                  <a:pt x="658346" y="44817"/>
                  <a:pt x="651995" y="48562"/>
                  <a:pt x="645719" y="52007"/>
                </a:cubicBezTo>
                <a:cubicBezTo>
                  <a:pt x="656880" y="53954"/>
                  <a:pt x="665283" y="56852"/>
                  <a:pt x="670928" y="60701"/>
                </a:cubicBezTo>
                <a:cubicBezTo>
                  <a:pt x="676574" y="64551"/>
                  <a:pt x="680006" y="68470"/>
                  <a:pt x="681223" y="72459"/>
                </a:cubicBezTo>
                <a:cubicBezTo>
                  <a:pt x="682441" y="76448"/>
                  <a:pt x="681989" y="79626"/>
                  <a:pt x="679867" y="81992"/>
                </a:cubicBezTo>
                <a:cubicBezTo>
                  <a:pt x="677745" y="84358"/>
                  <a:pt x="674497" y="85031"/>
                  <a:pt x="670122" y="84011"/>
                </a:cubicBezTo>
                <a:cubicBezTo>
                  <a:pt x="666277" y="78971"/>
                  <a:pt x="661265" y="73915"/>
                  <a:pt x="655087" y="68842"/>
                </a:cubicBezTo>
                <a:cubicBezTo>
                  <a:pt x="648908" y="63769"/>
                  <a:pt x="642630" y="59313"/>
                  <a:pt x="636251" y="55474"/>
                </a:cubicBezTo>
                <a:cubicBezTo>
                  <a:pt x="636973" y="68978"/>
                  <a:pt x="639863" y="80174"/>
                  <a:pt x="644919" y="89061"/>
                </a:cubicBezTo>
                <a:cubicBezTo>
                  <a:pt x="649975" y="97948"/>
                  <a:pt x="658465" y="103510"/>
                  <a:pt x="670389" y="105747"/>
                </a:cubicBezTo>
                <a:cubicBezTo>
                  <a:pt x="672203" y="106155"/>
                  <a:pt x="673542" y="106205"/>
                  <a:pt x="674406" y="105897"/>
                </a:cubicBezTo>
                <a:cubicBezTo>
                  <a:pt x="675270" y="105588"/>
                  <a:pt x="675975" y="104872"/>
                  <a:pt x="676523" y="103746"/>
                </a:cubicBezTo>
                <a:cubicBezTo>
                  <a:pt x="677648" y="101454"/>
                  <a:pt x="678698" y="98804"/>
                  <a:pt x="679673" y="95795"/>
                </a:cubicBezTo>
                <a:cubicBezTo>
                  <a:pt x="680648" y="92787"/>
                  <a:pt x="681598" y="89570"/>
                  <a:pt x="682524" y="86144"/>
                </a:cubicBezTo>
                <a:lnTo>
                  <a:pt x="683924" y="86278"/>
                </a:lnTo>
                <a:lnTo>
                  <a:pt x="683512" y="108814"/>
                </a:lnTo>
                <a:cubicBezTo>
                  <a:pt x="686329" y="111581"/>
                  <a:pt x="688077" y="113914"/>
                  <a:pt x="688756" y="115815"/>
                </a:cubicBezTo>
                <a:cubicBezTo>
                  <a:pt x="689435" y="117715"/>
                  <a:pt x="689380" y="119382"/>
                  <a:pt x="688591" y="120815"/>
                </a:cubicBezTo>
                <a:cubicBezTo>
                  <a:pt x="686807" y="123924"/>
                  <a:pt x="683924" y="125607"/>
                  <a:pt x="679940" y="125866"/>
                </a:cubicBezTo>
                <a:cubicBezTo>
                  <a:pt x="675956" y="126124"/>
                  <a:pt x="671172" y="125507"/>
                  <a:pt x="665588" y="124016"/>
                </a:cubicBezTo>
                <a:cubicBezTo>
                  <a:pt x="654687" y="121475"/>
                  <a:pt x="646077" y="117114"/>
                  <a:pt x="639760" y="110933"/>
                </a:cubicBezTo>
                <a:cubicBezTo>
                  <a:pt x="633442" y="104752"/>
                  <a:pt x="628817" y="96995"/>
                  <a:pt x="625883" y="87661"/>
                </a:cubicBezTo>
                <a:cubicBezTo>
                  <a:pt x="622949" y="78328"/>
                  <a:pt x="621108" y="67662"/>
                  <a:pt x="620357" y="55663"/>
                </a:cubicBezTo>
                <a:cubicBezTo>
                  <a:pt x="619607" y="43665"/>
                  <a:pt x="619349" y="30578"/>
                  <a:pt x="619582" y="16402"/>
                </a:cubicBezTo>
                <a:lnTo>
                  <a:pt x="566909" y="16402"/>
                </a:lnTo>
                <a:lnTo>
                  <a:pt x="565709" y="12668"/>
                </a:lnTo>
                <a:lnTo>
                  <a:pt x="617982" y="12668"/>
                </a:lnTo>
                <a:close/>
                <a:moveTo>
                  <a:pt x="1315765" y="3067"/>
                </a:moveTo>
                <a:lnTo>
                  <a:pt x="1337767" y="5201"/>
                </a:lnTo>
                <a:cubicBezTo>
                  <a:pt x="1337662" y="6206"/>
                  <a:pt x="1337240" y="7029"/>
                  <a:pt x="1336500" y="7668"/>
                </a:cubicBezTo>
                <a:cubicBezTo>
                  <a:pt x="1335761" y="8307"/>
                  <a:pt x="1334539" y="8729"/>
                  <a:pt x="1332833" y="8935"/>
                </a:cubicBezTo>
                <a:cubicBezTo>
                  <a:pt x="1333623" y="26011"/>
                  <a:pt x="1335926" y="40946"/>
                  <a:pt x="1339743" y="53740"/>
                </a:cubicBezTo>
                <a:cubicBezTo>
                  <a:pt x="1343560" y="66534"/>
                  <a:pt x="1349755" y="77410"/>
                  <a:pt x="1358328" y="86366"/>
                </a:cubicBezTo>
                <a:cubicBezTo>
                  <a:pt x="1366901" y="95323"/>
                  <a:pt x="1378717" y="102583"/>
                  <a:pt x="1393774" y="108147"/>
                </a:cubicBezTo>
                <a:lnTo>
                  <a:pt x="1393508" y="109747"/>
                </a:lnTo>
                <a:cubicBezTo>
                  <a:pt x="1389499" y="110497"/>
                  <a:pt x="1386248" y="112197"/>
                  <a:pt x="1383756" y="114848"/>
                </a:cubicBezTo>
                <a:cubicBezTo>
                  <a:pt x="1381264" y="117498"/>
                  <a:pt x="1379581" y="120999"/>
                  <a:pt x="1378706" y="125349"/>
                </a:cubicBezTo>
                <a:cubicBezTo>
                  <a:pt x="1367609" y="119379"/>
                  <a:pt x="1358821" y="111954"/>
                  <a:pt x="1352342" y="103075"/>
                </a:cubicBezTo>
                <a:cubicBezTo>
                  <a:pt x="1345863" y="94195"/>
                  <a:pt x="1341066" y="83946"/>
                  <a:pt x="1337950" y="72325"/>
                </a:cubicBezTo>
                <a:cubicBezTo>
                  <a:pt x="1334834" y="60705"/>
                  <a:pt x="1332773" y="47798"/>
                  <a:pt x="1331767" y="33604"/>
                </a:cubicBezTo>
                <a:cubicBezTo>
                  <a:pt x="1331172" y="45090"/>
                  <a:pt x="1329161" y="56375"/>
                  <a:pt x="1325731" y="67460"/>
                </a:cubicBezTo>
                <a:cubicBezTo>
                  <a:pt x="1322302" y="78546"/>
                  <a:pt x="1316221" y="89061"/>
                  <a:pt x="1307487" y="99005"/>
                </a:cubicBezTo>
                <a:cubicBezTo>
                  <a:pt x="1298753" y="108950"/>
                  <a:pt x="1286133" y="117953"/>
                  <a:pt x="1269625" y="126016"/>
                </a:cubicBezTo>
                <a:lnTo>
                  <a:pt x="1268159" y="124149"/>
                </a:lnTo>
                <a:cubicBezTo>
                  <a:pt x="1280226" y="115227"/>
                  <a:pt x="1289562" y="105901"/>
                  <a:pt x="1296168" y="96173"/>
                </a:cubicBezTo>
                <a:cubicBezTo>
                  <a:pt x="1302774" y="86444"/>
                  <a:pt x="1307456" y="76439"/>
                  <a:pt x="1310214" y="66158"/>
                </a:cubicBezTo>
                <a:cubicBezTo>
                  <a:pt x="1312972" y="55878"/>
                  <a:pt x="1314611" y="45448"/>
                  <a:pt x="1315133" y="34869"/>
                </a:cubicBezTo>
                <a:cubicBezTo>
                  <a:pt x="1315655" y="24290"/>
                  <a:pt x="1315866" y="13690"/>
                  <a:pt x="1315765" y="3067"/>
                </a:cubicBezTo>
                <a:close/>
                <a:moveTo>
                  <a:pt x="703726" y="1600"/>
                </a:moveTo>
                <a:cubicBezTo>
                  <a:pt x="710583" y="4733"/>
                  <a:pt x="715248" y="8085"/>
                  <a:pt x="717723" y="11656"/>
                </a:cubicBezTo>
                <a:cubicBezTo>
                  <a:pt x="720197" y="15226"/>
                  <a:pt x="721149" y="18420"/>
                  <a:pt x="720579" y="21236"/>
                </a:cubicBezTo>
                <a:cubicBezTo>
                  <a:pt x="720009" y="24052"/>
                  <a:pt x="718586" y="25896"/>
                  <a:pt x="716309" y="26766"/>
                </a:cubicBezTo>
                <a:cubicBezTo>
                  <a:pt x="714033" y="27636"/>
                  <a:pt x="711572" y="26938"/>
                  <a:pt x="708927" y="24670"/>
                </a:cubicBezTo>
                <a:cubicBezTo>
                  <a:pt x="708716" y="20844"/>
                  <a:pt x="707938" y="16927"/>
                  <a:pt x="706593" y="12918"/>
                </a:cubicBezTo>
                <a:cubicBezTo>
                  <a:pt x="705249" y="8910"/>
                  <a:pt x="703804" y="5359"/>
                  <a:pt x="702259" y="2267"/>
                </a:cubicBezTo>
                <a:close/>
                <a:moveTo>
                  <a:pt x="379648" y="1467"/>
                </a:moveTo>
                <a:cubicBezTo>
                  <a:pt x="379727" y="1525"/>
                  <a:pt x="380605" y="2209"/>
                  <a:pt x="382280" y="3522"/>
                </a:cubicBezTo>
                <a:cubicBezTo>
                  <a:pt x="383955" y="4834"/>
                  <a:pt x="385949" y="6427"/>
                  <a:pt x="388261" y="8302"/>
                </a:cubicBezTo>
                <a:cubicBezTo>
                  <a:pt x="390573" y="10178"/>
                  <a:pt x="392725" y="11988"/>
                  <a:pt x="394716" y="13735"/>
                </a:cubicBezTo>
                <a:cubicBezTo>
                  <a:pt x="394502" y="14466"/>
                  <a:pt x="394063" y="15005"/>
                  <a:pt x="393399" y="15352"/>
                </a:cubicBezTo>
                <a:cubicBezTo>
                  <a:pt x="392735" y="15699"/>
                  <a:pt x="391930" y="15872"/>
                  <a:pt x="390982" y="15869"/>
                </a:cubicBezTo>
                <a:lnTo>
                  <a:pt x="362579" y="15869"/>
                </a:lnTo>
                <a:cubicBezTo>
                  <a:pt x="360687" y="19330"/>
                  <a:pt x="358637" y="22809"/>
                  <a:pt x="356428" y="26303"/>
                </a:cubicBezTo>
                <a:cubicBezTo>
                  <a:pt x="354219" y="29798"/>
                  <a:pt x="352002" y="32943"/>
                  <a:pt x="349777" y="35738"/>
                </a:cubicBezTo>
                <a:lnTo>
                  <a:pt x="370446" y="35738"/>
                </a:lnTo>
                <a:lnTo>
                  <a:pt x="376847" y="28937"/>
                </a:lnTo>
                <a:lnTo>
                  <a:pt x="389916" y="38938"/>
                </a:lnTo>
                <a:cubicBezTo>
                  <a:pt x="389577" y="39416"/>
                  <a:pt x="389021" y="39861"/>
                  <a:pt x="388249" y="40272"/>
                </a:cubicBezTo>
                <a:cubicBezTo>
                  <a:pt x="387476" y="40683"/>
                  <a:pt x="386521" y="40994"/>
                  <a:pt x="385382" y="41205"/>
                </a:cubicBezTo>
                <a:lnTo>
                  <a:pt x="385382" y="90011"/>
                </a:lnTo>
                <a:cubicBezTo>
                  <a:pt x="385129" y="90639"/>
                  <a:pt x="383768" y="91417"/>
                  <a:pt x="381298" y="92345"/>
                </a:cubicBezTo>
                <a:cubicBezTo>
                  <a:pt x="378828" y="93273"/>
                  <a:pt x="376367" y="93784"/>
                  <a:pt x="373914" y="93879"/>
                </a:cubicBezTo>
                <a:lnTo>
                  <a:pt x="371647" y="93879"/>
                </a:lnTo>
                <a:lnTo>
                  <a:pt x="371647" y="39472"/>
                </a:lnTo>
                <a:lnTo>
                  <a:pt x="338976" y="39472"/>
                </a:lnTo>
                <a:lnTo>
                  <a:pt x="338976" y="90678"/>
                </a:lnTo>
                <a:cubicBezTo>
                  <a:pt x="338848" y="91514"/>
                  <a:pt x="337603" y="92476"/>
                  <a:pt x="335242" y="93562"/>
                </a:cubicBezTo>
                <a:cubicBezTo>
                  <a:pt x="332881" y="94648"/>
                  <a:pt x="330169" y="95243"/>
                  <a:pt x="327108" y="95345"/>
                </a:cubicBezTo>
                <a:lnTo>
                  <a:pt x="324974" y="95345"/>
                </a:lnTo>
                <a:lnTo>
                  <a:pt x="324974" y="29737"/>
                </a:lnTo>
                <a:lnTo>
                  <a:pt x="339643" y="35738"/>
                </a:lnTo>
                <a:lnTo>
                  <a:pt x="344977" y="35738"/>
                </a:lnTo>
                <a:cubicBezTo>
                  <a:pt x="345110" y="32860"/>
                  <a:pt x="345243" y="29648"/>
                  <a:pt x="345377" y="26103"/>
                </a:cubicBezTo>
                <a:cubicBezTo>
                  <a:pt x="345510" y="22558"/>
                  <a:pt x="345643" y="19147"/>
                  <a:pt x="345777" y="15869"/>
                </a:cubicBezTo>
                <a:lnTo>
                  <a:pt x="319907" y="15869"/>
                </a:lnTo>
                <a:lnTo>
                  <a:pt x="318840" y="12135"/>
                </a:lnTo>
                <a:lnTo>
                  <a:pt x="371380" y="12135"/>
                </a:lnTo>
                <a:close/>
                <a:moveTo>
                  <a:pt x="731456" y="1200"/>
                </a:moveTo>
                <a:lnTo>
                  <a:pt x="749070" y="5734"/>
                </a:lnTo>
                <a:cubicBezTo>
                  <a:pt x="748809" y="6554"/>
                  <a:pt x="748264" y="7215"/>
                  <a:pt x="747435" y="7718"/>
                </a:cubicBezTo>
                <a:cubicBezTo>
                  <a:pt x="746607" y="8221"/>
                  <a:pt x="745462" y="8448"/>
                  <a:pt x="743999" y="8401"/>
                </a:cubicBezTo>
                <a:cubicBezTo>
                  <a:pt x="742014" y="11338"/>
                  <a:pt x="739612" y="14532"/>
                  <a:pt x="736794" y="17986"/>
                </a:cubicBezTo>
                <a:cubicBezTo>
                  <a:pt x="733975" y="21439"/>
                  <a:pt x="731040" y="24734"/>
                  <a:pt x="727989" y="27870"/>
                </a:cubicBezTo>
                <a:lnTo>
                  <a:pt x="732123" y="27870"/>
                </a:lnTo>
                <a:lnTo>
                  <a:pt x="738795" y="19069"/>
                </a:lnTo>
                <a:cubicBezTo>
                  <a:pt x="739012" y="19236"/>
                  <a:pt x="740446" y="20436"/>
                  <a:pt x="743099" y="22670"/>
                </a:cubicBezTo>
                <a:cubicBezTo>
                  <a:pt x="745751" y="24903"/>
                  <a:pt x="748319" y="27170"/>
                  <a:pt x="750805" y="29470"/>
                </a:cubicBezTo>
                <a:cubicBezTo>
                  <a:pt x="750802" y="29598"/>
                  <a:pt x="750774" y="29709"/>
                  <a:pt x="750721" y="29804"/>
                </a:cubicBezTo>
                <a:cubicBezTo>
                  <a:pt x="750668" y="29898"/>
                  <a:pt x="750607" y="30009"/>
                  <a:pt x="750538" y="30137"/>
                </a:cubicBezTo>
                <a:cubicBezTo>
                  <a:pt x="756570" y="33790"/>
                  <a:pt x="760652" y="37485"/>
                  <a:pt x="762785" y="41222"/>
                </a:cubicBezTo>
                <a:cubicBezTo>
                  <a:pt x="764917" y="44959"/>
                  <a:pt x="765700" y="48220"/>
                  <a:pt x="765133" y="51006"/>
                </a:cubicBezTo>
                <a:cubicBezTo>
                  <a:pt x="764566" y="53793"/>
                  <a:pt x="763250" y="55588"/>
                  <a:pt x="761184" y="56390"/>
                </a:cubicBezTo>
                <a:cubicBezTo>
                  <a:pt x="759119" y="57193"/>
                  <a:pt x="756904" y="56488"/>
                  <a:pt x="754541" y="54274"/>
                </a:cubicBezTo>
                <a:cubicBezTo>
                  <a:pt x="754480" y="50456"/>
                  <a:pt x="753868" y="46523"/>
                  <a:pt x="752706" y="42472"/>
                </a:cubicBezTo>
                <a:cubicBezTo>
                  <a:pt x="751544" y="38422"/>
                  <a:pt x="750199" y="34754"/>
                  <a:pt x="748670" y="31471"/>
                </a:cubicBezTo>
                <a:cubicBezTo>
                  <a:pt x="748467" y="31535"/>
                  <a:pt x="748239" y="31574"/>
                  <a:pt x="747986" y="31587"/>
                </a:cubicBezTo>
                <a:cubicBezTo>
                  <a:pt x="747733" y="31601"/>
                  <a:pt x="747471" y="31607"/>
                  <a:pt x="747202" y="31604"/>
                </a:cubicBezTo>
                <a:lnTo>
                  <a:pt x="729588" y="31604"/>
                </a:lnTo>
                <a:lnTo>
                  <a:pt x="729588" y="52273"/>
                </a:lnTo>
                <a:lnTo>
                  <a:pt x="731856" y="52273"/>
                </a:lnTo>
                <a:lnTo>
                  <a:pt x="738395" y="43606"/>
                </a:lnTo>
                <a:cubicBezTo>
                  <a:pt x="738603" y="43767"/>
                  <a:pt x="739988" y="44945"/>
                  <a:pt x="742548" y="47139"/>
                </a:cubicBezTo>
                <a:cubicBezTo>
                  <a:pt x="745108" y="49334"/>
                  <a:pt x="747594" y="51579"/>
                  <a:pt x="750004" y="53874"/>
                </a:cubicBezTo>
                <a:cubicBezTo>
                  <a:pt x="749796" y="54604"/>
                  <a:pt x="749379" y="55143"/>
                  <a:pt x="748753" y="55490"/>
                </a:cubicBezTo>
                <a:cubicBezTo>
                  <a:pt x="748127" y="55838"/>
                  <a:pt x="747344" y="56010"/>
                  <a:pt x="746401" y="56007"/>
                </a:cubicBezTo>
                <a:lnTo>
                  <a:pt x="729588" y="56007"/>
                </a:lnTo>
                <a:lnTo>
                  <a:pt x="729588" y="66542"/>
                </a:lnTo>
                <a:cubicBezTo>
                  <a:pt x="729588" y="70431"/>
                  <a:pt x="729455" y="74387"/>
                  <a:pt x="729188" y="78410"/>
                </a:cubicBezTo>
                <a:lnTo>
                  <a:pt x="731456" y="78410"/>
                </a:lnTo>
                <a:lnTo>
                  <a:pt x="738128" y="69742"/>
                </a:lnTo>
                <a:cubicBezTo>
                  <a:pt x="738245" y="69839"/>
                  <a:pt x="739279" y="70712"/>
                  <a:pt x="741230" y="72359"/>
                </a:cubicBezTo>
                <a:cubicBezTo>
                  <a:pt x="743182" y="74007"/>
                  <a:pt x="745351" y="75846"/>
                  <a:pt x="747737" y="77877"/>
                </a:cubicBezTo>
                <a:cubicBezTo>
                  <a:pt x="750048" y="76437"/>
                  <a:pt x="752894" y="74548"/>
                  <a:pt x="756273" y="72209"/>
                </a:cubicBezTo>
                <a:cubicBezTo>
                  <a:pt x="759651" y="69870"/>
                  <a:pt x="763297" y="67314"/>
                  <a:pt x="767209" y="64542"/>
                </a:cubicBezTo>
                <a:lnTo>
                  <a:pt x="767209" y="16269"/>
                </a:lnTo>
                <a:lnTo>
                  <a:pt x="748137" y="16269"/>
                </a:lnTo>
                <a:lnTo>
                  <a:pt x="746936" y="12402"/>
                </a:lnTo>
                <a:lnTo>
                  <a:pt x="766009" y="12402"/>
                </a:lnTo>
                <a:lnTo>
                  <a:pt x="772137" y="5067"/>
                </a:lnTo>
                <a:lnTo>
                  <a:pt x="785737" y="15602"/>
                </a:lnTo>
                <a:cubicBezTo>
                  <a:pt x="785397" y="16149"/>
                  <a:pt x="784807" y="16655"/>
                  <a:pt x="783967" y="17119"/>
                </a:cubicBezTo>
                <a:cubicBezTo>
                  <a:pt x="783126" y="17583"/>
                  <a:pt x="782069" y="17922"/>
                  <a:pt x="780794" y="18136"/>
                </a:cubicBezTo>
                <a:lnTo>
                  <a:pt x="780794" y="109347"/>
                </a:lnTo>
                <a:cubicBezTo>
                  <a:pt x="780869" y="112592"/>
                  <a:pt x="780497" y="115378"/>
                  <a:pt x="779679" y="117704"/>
                </a:cubicBezTo>
                <a:cubicBezTo>
                  <a:pt x="778861" y="120030"/>
                  <a:pt x="777147" y="121897"/>
                  <a:pt x="774537" y="123304"/>
                </a:cubicBezTo>
                <a:cubicBezTo>
                  <a:pt x="771927" y="124712"/>
                  <a:pt x="767973" y="125660"/>
                  <a:pt x="762673" y="126149"/>
                </a:cubicBezTo>
                <a:cubicBezTo>
                  <a:pt x="762493" y="124002"/>
                  <a:pt x="762187" y="122096"/>
                  <a:pt x="761756" y="120432"/>
                </a:cubicBezTo>
                <a:cubicBezTo>
                  <a:pt x="761325" y="118768"/>
                  <a:pt x="760653" y="117429"/>
                  <a:pt x="759738" y="116415"/>
                </a:cubicBezTo>
                <a:cubicBezTo>
                  <a:pt x="758793" y="115353"/>
                  <a:pt x="757481" y="114442"/>
                  <a:pt x="755803" y="113681"/>
                </a:cubicBezTo>
                <a:cubicBezTo>
                  <a:pt x="754124" y="112920"/>
                  <a:pt x="751745" y="112275"/>
                  <a:pt x="748665" y="111747"/>
                </a:cubicBezTo>
                <a:lnTo>
                  <a:pt x="748665" y="109881"/>
                </a:lnTo>
                <a:cubicBezTo>
                  <a:pt x="748808" y="109890"/>
                  <a:pt x="749961" y="109960"/>
                  <a:pt x="752124" y="110088"/>
                </a:cubicBezTo>
                <a:cubicBezTo>
                  <a:pt x="754287" y="110216"/>
                  <a:pt x="756606" y="110345"/>
                  <a:pt x="759081" y="110473"/>
                </a:cubicBezTo>
                <a:cubicBezTo>
                  <a:pt x="761556" y="110602"/>
                  <a:pt x="763331" y="110671"/>
                  <a:pt x="764408" y="110681"/>
                </a:cubicBezTo>
                <a:cubicBezTo>
                  <a:pt x="765516" y="110689"/>
                  <a:pt x="766267" y="110472"/>
                  <a:pt x="766659" y="110031"/>
                </a:cubicBezTo>
                <a:cubicBezTo>
                  <a:pt x="767051" y="109589"/>
                  <a:pt x="767234" y="108872"/>
                  <a:pt x="767209" y="107880"/>
                </a:cubicBezTo>
                <a:lnTo>
                  <a:pt x="767209" y="71342"/>
                </a:lnTo>
                <a:cubicBezTo>
                  <a:pt x="765736" y="73893"/>
                  <a:pt x="764080" y="76693"/>
                  <a:pt x="762240" y="79743"/>
                </a:cubicBezTo>
                <a:cubicBezTo>
                  <a:pt x="760400" y="82794"/>
                  <a:pt x="758410" y="85994"/>
                  <a:pt x="756270" y="89345"/>
                </a:cubicBezTo>
                <a:cubicBezTo>
                  <a:pt x="756328" y="90239"/>
                  <a:pt x="756178" y="91117"/>
                  <a:pt x="755819" y="91978"/>
                </a:cubicBezTo>
                <a:cubicBezTo>
                  <a:pt x="755461" y="92840"/>
                  <a:pt x="754944" y="93517"/>
                  <a:pt x="754268" y="94012"/>
                </a:cubicBezTo>
                <a:lnTo>
                  <a:pt x="746931" y="82144"/>
                </a:lnTo>
                <a:lnTo>
                  <a:pt x="746531" y="82144"/>
                </a:lnTo>
                <a:lnTo>
                  <a:pt x="728789" y="82144"/>
                </a:lnTo>
                <a:cubicBezTo>
                  <a:pt x="728073" y="90514"/>
                  <a:pt x="725508" y="98543"/>
                  <a:pt x="721094" y="106230"/>
                </a:cubicBezTo>
                <a:cubicBezTo>
                  <a:pt x="716680" y="113917"/>
                  <a:pt x="709116" y="120646"/>
                  <a:pt x="698401" y="126416"/>
                </a:cubicBezTo>
                <a:lnTo>
                  <a:pt x="697067" y="125216"/>
                </a:lnTo>
                <a:cubicBezTo>
                  <a:pt x="703223" y="118979"/>
                  <a:pt x="707646" y="112217"/>
                  <a:pt x="710335" y="104930"/>
                </a:cubicBezTo>
                <a:cubicBezTo>
                  <a:pt x="713025" y="97643"/>
                  <a:pt x="714647" y="90047"/>
                  <a:pt x="715203" y="82144"/>
                </a:cubicBezTo>
                <a:lnTo>
                  <a:pt x="697734" y="82144"/>
                </a:lnTo>
                <a:lnTo>
                  <a:pt x="696667" y="78410"/>
                </a:lnTo>
                <a:lnTo>
                  <a:pt x="715469" y="78410"/>
                </a:lnTo>
                <a:cubicBezTo>
                  <a:pt x="715625" y="74565"/>
                  <a:pt x="715714" y="70653"/>
                  <a:pt x="715736" y="66675"/>
                </a:cubicBezTo>
                <a:lnTo>
                  <a:pt x="715736" y="56007"/>
                </a:lnTo>
                <a:lnTo>
                  <a:pt x="701601" y="56007"/>
                </a:lnTo>
                <a:lnTo>
                  <a:pt x="700534" y="52273"/>
                </a:lnTo>
                <a:lnTo>
                  <a:pt x="715736" y="52273"/>
                </a:lnTo>
                <a:lnTo>
                  <a:pt x="715736" y="31604"/>
                </a:lnTo>
                <a:lnTo>
                  <a:pt x="698267" y="31604"/>
                </a:lnTo>
                <a:lnTo>
                  <a:pt x="697200" y="27870"/>
                </a:lnTo>
                <a:lnTo>
                  <a:pt x="724926" y="27870"/>
                </a:lnTo>
                <a:cubicBezTo>
                  <a:pt x="726222" y="23800"/>
                  <a:pt x="727460" y="19339"/>
                  <a:pt x="728640" y="14485"/>
                </a:cubicBezTo>
                <a:cubicBezTo>
                  <a:pt x="729819" y="9632"/>
                  <a:pt x="730758" y="5204"/>
                  <a:pt x="731456" y="1200"/>
                </a:cubicBezTo>
                <a:close/>
                <a:moveTo>
                  <a:pt x="1603001" y="1067"/>
                </a:moveTo>
                <a:lnTo>
                  <a:pt x="1624870" y="3201"/>
                </a:lnTo>
                <a:cubicBezTo>
                  <a:pt x="1624753" y="4142"/>
                  <a:pt x="1624320" y="4926"/>
                  <a:pt x="1623570" y="5551"/>
                </a:cubicBezTo>
                <a:cubicBezTo>
                  <a:pt x="1622820" y="6176"/>
                  <a:pt x="1621653" y="6593"/>
                  <a:pt x="1620069" y="6801"/>
                </a:cubicBezTo>
                <a:lnTo>
                  <a:pt x="1620069" y="30404"/>
                </a:lnTo>
                <a:lnTo>
                  <a:pt x="1634338" y="30404"/>
                </a:lnTo>
                <a:lnTo>
                  <a:pt x="1643272" y="17069"/>
                </a:lnTo>
                <a:cubicBezTo>
                  <a:pt x="1643366" y="17142"/>
                  <a:pt x="1644334" y="17988"/>
                  <a:pt x="1646176" y="19608"/>
                </a:cubicBezTo>
                <a:cubicBezTo>
                  <a:pt x="1648019" y="21227"/>
                  <a:pt x="1650172" y="23179"/>
                  <a:pt x="1652636" y="25465"/>
                </a:cubicBezTo>
                <a:cubicBezTo>
                  <a:pt x="1655101" y="27751"/>
                  <a:pt x="1657314" y="29931"/>
                  <a:pt x="1659274" y="32004"/>
                </a:cubicBezTo>
                <a:cubicBezTo>
                  <a:pt x="1659127" y="32735"/>
                  <a:pt x="1658721" y="33274"/>
                  <a:pt x="1658057" y="33621"/>
                </a:cubicBezTo>
                <a:cubicBezTo>
                  <a:pt x="1657394" y="33968"/>
                  <a:pt x="1656554" y="34140"/>
                  <a:pt x="1655540" y="34138"/>
                </a:cubicBezTo>
                <a:lnTo>
                  <a:pt x="1620069" y="34138"/>
                </a:lnTo>
                <a:lnTo>
                  <a:pt x="1620069" y="106280"/>
                </a:lnTo>
                <a:cubicBezTo>
                  <a:pt x="1620158" y="110146"/>
                  <a:pt x="1619684" y="113453"/>
                  <a:pt x="1618647" y="116202"/>
                </a:cubicBezTo>
                <a:cubicBezTo>
                  <a:pt x="1617610" y="118952"/>
                  <a:pt x="1615476" y="121153"/>
                  <a:pt x="1612246" y="122806"/>
                </a:cubicBezTo>
                <a:cubicBezTo>
                  <a:pt x="1609016" y="124458"/>
                  <a:pt x="1604156" y="125573"/>
                  <a:pt x="1597667" y="126149"/>
                </a:cubicBezTo>
                <a:cubicBezTo>
                  <a:pt x="1597425" y="123424"/>
                  <a:pt x="1597042" y="121074"/>
                  <a:pt x="1596516" y="119098"/>
                </a:cubicBezTo>
                <a:cubicBezTo>
                  <a:pt x="1595991" y="117123"/>
                  <a:pt x="1595175" y="115473"/>
                  <a:pt x="1594066" y="114148"/>
                </a:cubicBezTo>
                <a:cubicBezTo>
                  <a:pt x="1592938" y="112817"/>
                  <a:pt x="1591394" y="111678"/>
                  <a:pt x="1589432" y="110731"/>
                </a:cubicBezTo>
                <a:cubicBezTo>
                  <a:pt x="1587471" y="109783"/>
                  <a:pt x="1584659" y="109011"/>
                  <a:pt x="1580998" y="108414"/>
                </a:cubicBezTo>
                <a:lnTo>
                  <a:pt x="1580998" y="106547"/>
                </a:lnTo>
                <a:cubicBezTo>
                  <a:pt x="1581170" y="106560"/>
                  <a:pt x="1582559" y="106652"/>
                  <a:pt x="1585166" y="106823"/>
                </a:cubicBezTo>
                <a:cubicBezTo>
                  <a:pt x="1587773" y="106995"/>
                  <a:pt x="1590565" y="107166"/>
                  <a:pt x="1593543" y="107337"/>
                </a:cubicBezTo>
                <a:cubicBezTo>
                  <a:pt x="1596520" y="107508"/>
                  <a:pt x="1598650" y="107600"/>
                  <a:pt x="1599934" y="107614"/>
                </a:cubicBezTo>
                <a:cubicBezTo>
                  <a:pt x="1601053" y="107616"/>
                  <a:pt x="1601848" y="107411"/>
                  <a:pt x="1602317" y="106997"/>
                </a:cubicBezTo>
                <a:cubicBezTo>
                  <a:pt x="1602787" y="106583"/>
                  <a:pt x="1603014" y="105944"/>
                  <a:pt x="1603001" y="105080"/>
                </a:cubicBezTo>
                <a:lnTo>
                  <a:pt x="1603001" y="54274"/>
                </a:lnTo>
                <a:cubicBezTo>
                  <a:pt x="1595238" y="65933"/>
                  <a:pt x="1585626" y="76518"/>
                  <a:pt x="1574164" y="86028"/>
                </a:cubicBezTo>
                <a:cubicBezTo>
                  <a:pt x="1562701" y="95537"/>
                  <a:pt x="1549555" y="103621"/>
                  <a:pt x="1534725" y="110281"/>
                </a:cubicBezTo>
                <a:lnTo>
                  <a:pt x="1533525" y="108814"/>
                </a:lnTo>
                <a:cubicBezTo>
                  <a:pt x="1542771" y="102590"/>
                  <a:pt x="1551335" y="95376"/>
                  <a:pt x="1559217" y="87172"/>
                </a:cubicBezTo>
                <a:cubicBezTo>
                  <a:pt x="1567100" y="78967"/>
                  <a:pt x="1574034" y="70311"/>
                  <a:pt x="1580020" y="61203"/>
                </a:cubicBezTo>
                <a:cubicBezTo>
                  <a:pt x="1586006" y="52095"/>
                  <a:pt x="1590777" y="43073"/>
                  <a:pt x="1594333" y="34138"/>
                </a:cubicBezTo>
                <a:lnTo>
                  <a:pt x="1536592" y="34138"/>
                </a:lnTo>
                <a:lnTo>
                  <a:pt x="1535526" y="30404"/>
                </a:lnTo>
                <a:lnTo>
                  <a:pt x="1603001" y="30404"/>
                </a:lnTo>
                <a:close/>
                <a:moveTo>
                  <a:pt x="455257" y="1067"/>
                </a:moveTo>
                <a:lnTo>
                  <a:pt x="476460" y="2934"/>
                </a:lnTo>
                <a:cubicBezTo>
                  <a:pt x="476362" y="3870"/>
                  <a:pt x="475957" y="4665"/>
                  <a:pt x="475243" y="5317"/>
                </a:cubicBezTo>
                <a:cubicBezTo>
                  <a:pt x="474529" y="5970"/>
                  <a:pt x="473290" y="6465"/>
                  <a:pt x="471526" y="6801"/>
                </a:cubicBezTo>
                <a:lnTo>
                  <a:pt x="471526" y="27870"/>
                </a:lnTo>
                <a:lnTo>
                  <a:pt x="491528" y="27870"/>
                </a:lnTo>
                <a:lnTo>
                  <a:pt x="500196" y="17069"/>
                </a:lnTo>
                <a:cubicBezTo>
                  <a:pt x="500281" y="17122"/>
                  <a:pt x="501208" y="17801"/>
                  <a:pt x="502977" y="19104"/>
                </a:cubicBezTo>
                <a:cubicBezTo>
                  <a:pt x="504746" y="20407"/>
                  <a:pt x="506848" y="22014"/>
                  <a:pt x="509284" y="23924"/>
                </a:cubicBezTo>
                <a:cubicBezTo>
                  <a:pt x="511719" y="25835"/>
                  <a:pt x="513980" y="27728"/>
                  <a:pt x="516065" y="29604"/>
                </a:cubicBezTo>
                <a:cubicBezTo>
                  <a:pt x="515856" y="30271"/>
                  <a:pt x="515440" y="30771"/>
                  <a:pt x="514814" y="31104"/>
                </a:cubicBezTo>
                <a:cubicBezTo>
                  <a:pt x="514189" y="31437"/>
                  <a:pt x="513406" y="31604"/>
                  <a:pt x="512464" y="31604"/>
                </a:cubicBezTo>
                <a:lnTo>
                  <a:pt x="471526" y="31604"/>
                </a:lnTo>
                <a:lnTo>
                  <a:pt x="471526" y="57741"/>
                </a:lnTo>
                <a:lnTo>
                  <a:pt x="500329" y="57741"/>
                </a:lnTo>
                <a:lnTo>
                  <a:pt x="509397" y="46006"/>
                </a:lnTo>
                <a:cubicBezTo>
                  <a:pt x="509482" y="46069"/>
                  <a:pt x="510423" y="46817"/>
                  <a:pt x="512220" y="48248"/>
                </a:cubicBezTo>
                <a:cubicBezTo>
                  <a:pt x="514016" y="49680"/>
                  <a:pt x="516157" y="51415"/>
                  <a:pt x="518643" y="53454"/>
                </a:cubicBezTo>
                <a:cubicBezTo>
                  <a:pt x="521128" y="55493"/>
                  <a:pt x="523447" y="57455"/>
                  <a:pt x="525599" y="59341"/>
                </a:cubicBezTo>
                <a:cubicBezTo>
                  <a:pt x="525388" y="60072"/>
                  <a:pt x="524944" y="60610"/>
                  <a:pt x="524266" y="60958"/>
                </a:cubicBezTo>
                <a:cubicBezTo>
                  <a:pt x="523588" y="61305"/>
                  <a:pt x="522743" y="61477"/>
                  <a:pt x="521732" y="61474"/>
                </a:cubicBezTo>
                <a:lnTo>
                  <a:pt x="485661" y="61474"/>
                </a:lnTo>
                <a:lnTo>
                  <a:pt x="485661" y="63741"/>
                </a:lnTo>
                <a:lnTo>
                  <a:pt x="485661" y="104280"/>
                </a:lnTo>
                <a:cubicBezTo>
                  <a:pt x="485608" y="105330"/>
                  <a:pt x="485880" y="106063"/>
                  <a:pt x="486478" y="106480"/>
                </a:cubicBezTo>
                <a:cubicBezTo>
                  <a:pt x="487075" y="106897"/>
                  <a:pt x="488314" y="107097"/>
                  <a:pt x="490195" y="107080"/>
                </a:cubicBezTo>
                <a:lnTo>
                  <a:pt x="501129" y="107080"/>
                </a:lnTo>
                <a:cubicBezTo>
                  <a:pt x="503094" y="107083"/>
                  <a:pt x="504866" y="107077"/>
                  <a:pt x="506447" y="107063"/>
                </a:cubicBezTo>
                <a:cubicBezTo>
                  <a:pt x="508028" y="107050"/>
                  <a:pt x="509233" y="107011"/>
                  <a:pt x="510064" y="106947"/>
                </a:cubicBezTo>
                <a:cubicBezTo>
                  <a:pt x="510967" y="106891"/>
                  <a:pt x="511661" y="106702"/>
                  <a:pt x="512147" y="106380"/>
                </a:cubicBezTo>
                <a:cubicBezTo>
                  <a:pt x="512634" y="106058"/>
                  <a:pt x="513095" y="105536"/>
                  <a:pt x="513531" y="104813"/>
                </a:cubicBezTo>
                <a:cubicBezTo>
                  <a:pt x="514200" y="103480"/>
                  <a:pt x="515062" y="101113"/>
                  <a:pt x="516115" y="97712"/>
                </a:cubicBezTo>
                <a:cubicBezTo>
                  <a:pt x="517168" y="94312"/>
                  <a:pt x="518396" y="90278"/>
                  <a:pt x="519798" y="85611"/>
                </a:cubicBezTo>
                <a:lnTo>
                  <a:pt x="521324" y="85611"/>
                </a:lnTo>
                <a:lnTo>
                  <a:pt x="521732" y="105747"/>
                </a:lnTo>
                <a:cubicBezTo>
                  <a:pt x="523816" y="106597"/>
                  <a:pt x="525216" y="107564"/>
                  <a:pt x="525933" y="108647"/>
                </a:cubicBezTo>
                <a:cubicBezTo>
                  <a:pt x="526649" y="109731"/>
                  <a:pt x="526983" y="111031"/>
                  <a:pt x="526933" y="112548"/>
                </a:cubicBezTo>
                <a:cubicBezTo>
                  <a:pt x="526999" y="114768"/>
                  <a:pt x="526243" y="116609"/>
                  <a:pt x="524666" y="118069"/>
                </a:cubicBezTo>
                <a:cubicBezTo>
                  <a:pt x="523089" y="119529"/>
                  <a:pt x="520294" y="120619"/>
                  <a:pt x="516281" y="121339"/>
                </a:cubicBezTo>
                <a:cubicBezTo>
                  <a:pt x="512267" y="122058"/>
                  <a:pt x="506639" y="122417"/>
                  <a:pt x="499396" y="122415"/>
                </a:cubicBezTo>
                <a:lnTo>
                  <a:pt x="486461" y="122415"/>
                </a:lnTo>
                <a:cubicBezTo>
                  <a:pt x="479880" y="122521"/>
                  <a:pt x="475440" y="121576"/>
                  <a:pt x="473143" y="119582"/>
                </a:cubicBezTo>
                <a:cubicBezTo>
                  <a:pt x="470845" y="117587"/>
                  <a:pt x="469773" y="113909"/>
                  <a:pt x="469926" y="108547"/>
                </a:cubicBezTo>
                <a:lnTo>
                  <a:pt x="469926" y="61474"/>
                </a:lnTo>
                <a:lnTo>
                  <a:pt x="454990" y="61474"/>
                </a:lnTo>
                <a:cubicBezTo>
                  <a:pt x="454254" y="72242"/>
                  <a:pt x="452141" y="81866"/>
                  <a:pt x="448649" y="90347"/>
                </a:cubicBezTo>
                <a:cubicBezTo>
                  <a:pt x="445157" y="98828"/>
                  <a:pt x="439635" y="106101"/>
                  <a:pt x="432084" y="112167"/>
                </a:cubicBezTo>
                <a:cubicBezTo>
                  <a:pt x="424532" y="118233"/>
                  <a:pt x="414299" y="123027"/>
                  <a:pt x="401384" y="126549"/>
                </a:cubicBezTo>
                <a:lnTo>
                  <a:pt x="400717" y="124949"/>
                </a:lnTo>
                <a:cubicBezTo>
                  <a:pt x="410002" y="119972"/>
                  <a:pt x="417213" y="114309"/>
                  <a:pt x="422349" y="107959"/>
                </a:cubicBezTo>
                <a:cubicBezTo>
                  <a:pt x="427486" y="101610"/>
                  <a:pt x="431111" y="94563"/>
                  <a:pt x="433225" y="86821"/>
                </a:cubicBezTo>
                <a:cubicBezTo>
                  <a:pt x="435338" y="79078"/>
                  <a:pt x="436504" y="70630"/>
                  <a:pt x="436721" y="61474"/>
                </a:cubicBezTo>
                <a:lnTo>
                  <a:pt x="402717" y="61474"/>
                </a:lnTo>
                <a:lnTo>
                  <a:pt x="401650" y="57741"/>
                </a:lnTo>
                <a:lnTo>
                  <a:pt x="455257" y="57741"/>
                </a:lnTo>
                <a:lnTo>
                  <a:pt x="455257" y="31604"/>
                </a:lnTo>
                <a:lnTo>
                  <a:pt x="432988" y="31604"/>
                </a:lnTo>
                <a:cubicBezTo>
                  <a:pt x="426831" y="41339"/>
                  <a:pt x="419541" y="49073"/>
                  <a:pt x="411118" y="54807"/>
                </a:cubicBezTo>
                <a:lnTo>
                  <a:pt x="409518" y="53607"/>
                </a:lnTo>
                <a:cubicBezTo>
                  <a:pt x="413321" y="47417"/>
                  <a:pt x="416749" y="39994"/>
                  <a:pt x="419803" y="31337"/>
                </a:cubicBezTo>
                <a:cubicBezTo>
                  <a:pt x="422856" y="22681"/>
                  <a:pt x="425117" y="13524"/>
                  <a:pt x="426587" y="3867"/>
                </a:cubicBezTo>
                <a:lnTo>
                  <a:pt x="447523" y="9735"/>
                </a:lnTo>
                <a:cubicBezTo>
                  <a:pt x="447320" y="10618"/>
                  <a:pt x="446792" y="11318"/>
                  <a:pt x="445939" y="11835"/>
                </a:cubicBezTo>
                <a:cubicBezTo>
                  <a:pt x="445086" y="12352"/>
                  <a:pt x="443925" y="12585"/>
                  <a:pt x="442455" y="12535"/>
                </a:cubicBezTo>
                <a:cubicBezTo>
                  <a:pt x="441389" y="15274"/>
                  <a:pt x="440255" y="17930"/>
                  <a:pt x="439055" y="20503"/>
                </a:cubicBezTo>
                <a:cubicBezTo>
                  <a:pt x="437855" y="23075"/>
                  <a:pt x="436588" y="25531"/>
                  <a:pt x="435255" y="27870"/>
                </a:cubicBezTo>
                <a:lnTo>
                  <a:pt x="455257" y="27870"/>
                </a:lnTo>
                <a:close/>
                <a:moveTo>
                  <a:pt x="1465783" y="1000"/>
                </a:moveTo>
                <a:lnTo>
                  <a:pt x="1486053" y="3014"/>
                </a:lnTo>
                <a:cubicBezTo>
                  <a:pt x="1486011" y="3913"/>
                  <a:pt x="1485628" y="4718"/>
                  <a:pt x="1484902" y="5430"/>
                </a:cubicBezTo>
                <a:cubicBezTo>
                  <a:pt x="1484177" y="6143"/>
                  <a:pt x="1482961" y="6644"/>
                  <a:pt x="1481252" y="6934"/>
                </a:cubicBezTo>
                <a:cubicBezTo>
                  <a:pt x="1481119" y="14157"/>
                  <a:pt x="1481252" y="21314"/>
                  <a:pt x="1481652" y="28404"/>
                </a:cubicBezTo>
                <a:lnTo>
                  <a:pt x="1501655" y="28404"/>
                </a:lnTo>
                <a:lnTo>
                  <a:pt x="1506455" y="22403"/>
                </a:lnTo>
                <a:cubicBezTo>
                  <a:pt x="1505655" y="22475"/>
                  <a:pt x="1504822" y="22431"/>
                  <a:pt x="1503955" y="22270"/>
                </a:cubicBezTo>
                <a:cubicBezTo>
                  <a:pt x="1503088" y="22108"/>
                  <a:pt x="1502188" y="21797"/>
                  <a:pt x="1501255" y="21336"/>
                </a:cubicBezTo>
                <a:cubicBezTo>
                  <a:pt x="1500077" y="18325"/>
                  <a:pt x="1498199" y="15380"/>
                  <a:pt x="1495621" y="12502"/>
                </a:cubicBezTo>
                <a:cubicBezTo>
                  <a:pt x="1493042" y="9624"/>
                  <a:pt x="1490431" y="7279"/>
                  <a:pt x="1487786" y="5467"/>
                </a:cubicBezTo>
                <a:lnTo>
                  <a:pt x="1488720" y="4401"/>
                </a:lnTo>
                <a:cubicBezTo>
                  <a:pt x="1495775" y="4053"/>
                  <a:pt x="1501148" y="4674"/>
                  <a:pt x="1504840" y="6263"/>
                </a:cubicBezTo>
                <a:cubicBezTo>
                  <a:pt x="1508532" y="7851"/>
                  <a:pt x="1510883" y="9825"/>
                  <a:pt x="1511893" y="12184"/>
                </a:cubicBezTo>
                <a:cubicBezTo>
                  <a:pt x="1512903" y="14543"/>
                  <a:pt x="1512913" y="16705"/>
                  <a:pt x="1511923" y="18669"/>
                </a:cubicBezTo>
                <a:cubicBezTo>
                  <a:pt x="1513514" y="19897"/>
                  <a:pt x="1515665" y="21608"/>
                  <a:pt x="1518373" y="23803"/>
                </a:cubicBezTo>
                <a:cubicBezTo>
                  <a:pt x="1521082" y="25998"/>
                  <a:pt x="1523599" y="28109"/>
                  <a:pt x="1525924" y="30137"/>
                </a:cubicBezTo>
                <a:cubicBezTo>
                  <a:pt x="1525777" y="30804"/>
                  <a:pt x="1525371" y="31304"/>
                  <a:pt x="1524707" y="31637"/>
                </a:cubicBezTo>
                <a:cubicBezTo>
                  <a:pt x="1524044" y="31971"/>
                  <a:pt x="1523204" y="32137"/>
                  <a:pt x="1522190" y="32137"/>
                </a:cubicBezTo>
                <a:lnTo>
                  <a:pt x="1481785" y="32137"/>
                </a:lnTo>
                <a:cubicBezTo>
                  <a:pt x="1482297" y="39302"/>
                  <a:pt x="1483175" y="46275"/>
                  <a:pt x="1484419" y="53057"/>
                </a:cubicBezTo>
                <a:cubicBezTo>
                  <a:pt x="1485664" y="59838"/>
                  <a:pt x="1487408" y="66245"/>
                  <a:pt x="1489653" y="72276"/>
                </a:cubicBezTo>
                <a:cubicBezTo>
                  <a:pt x="1491917" y="67459"/>
                  <a:pt x="1493890" y="62591"/>
                  <a:pt x="1495571" y="57674"/>
                </a:cubicBezTo>
                <a:cubicBezTo>
                  <a:pt x="1497251" y="52757"/>
                  <a:pt x="1498657" y="47889"/>
                  <a:pt x="1499788" y="43072"/>
                </a:cubicBezTo>
                <a:lnTo>
                  <a:pt x="1520590" y="50006"/>
                </a:lnTo>
                <a:cubicBezTo>
                  <a:pt x="1520360" y="50820"/>
                  <a:pt x="1519854" y="51459"/>
                  <a:pt x="1519073" y="51923"/>
                </a:cubicBezTo>
                <a:cubicBezTo>
                  <a:pt x="1518293" y="52387"/>
                  <a:pt x="1517020" y="52593"/>
                  <a:pt x="1515256" y="52540"/>
                </a:cubicBezTo>
                <a:cubicBezTo>
                  <a:pt x="1513139" y="58366"/>
                  <a:pt x="1510572" y="64183"/>
                  <a:pt x="1507555" y="69992"/>
                </a:cubicBezTo>
                <a:cubicBezTo>
                  <a:pt x="1504538" y="75801"/>
                  <a:pt x="1500971" y="81452"/>
                  <a:pt x="1496854" y="86944"/>
                </a:cubicBezTo>
                <a:cubicBezTo>
                  <a:pt x="1500588" y="92812"/>
                  <a:pt x="1505255" y="97879"/>
                  <a:pt x="1510856" y="102146"/>
                </a:cubicBezTo>
                <a:cubicBezTo>
                  <a:pt x="1511822" y="103091"/>
                  <a:pt x="1512623" y="103535"/>
                  <a:pt x="1513256" y="103480"/>
                </a:cubicBezTo>
                <a:cubicBezTo>
                  <a:pt x="1513889" y="103424"/>
                  <a:pt x="1514556" y="102802"/>
                  <a:pt x="1515256" y="101613"/>
                </a:cubicBezTo>
                <a:cubicBezTo>
                  <a:pt x="1516381" y="99835"/>
                  <a:pt x="1517732" y="97423"/>
                  <a:pt x="1519307" y="94379"/>
                </a:cubicBezTo>
                <a:cubicBezTo>
                  <a:pt x="1520882" y="91334"/>
                  <a:pt x="1522332" y="88322"/>
                  <a:pt x="1523657" y="85344"/>
                </a:cubicBezTo>
                <a:lnTo>
                  <a:pt x="1524991" y="85611"/>
                </a:lnTo>
                <a:lnTo>
                  <a:pt x="1521924" y="108147"/>
                </a:lnTo>
                <a:cubicBezTo>
                  <a:pt x="1524299" y="112039"/>
                  <a:pt x="1525716" y="115089"/>
                  <a:pt x="1526174" y="117298"/>
                </a:cubicBezTo>
                <a:cubicBezTo>
                  <a:pt x="1526633" y="119507"/>
                  <a:pt x="1526283" y="121124"/>
                  <a:pt x="1525124" y="122149"/>
                </a:cubicBezTo>
                <a:cubicBezTo>
                  <a:pt x="1523061" y="124034"/>
                  <a:pt x="1520608" y="124857"/>
                  <a:pt x="1517765" y="124618"/>
                </a:cubicBezTo>
                <a:cubicBezTo>
                  <a:pt x="1514922" y="124379"/>
                  <a:pt x="1512064" y="123504"/>
                  <a:pt x="1509191" y="121991"/>
                </a:cubicBezTo>
                <a:cubicBezTo>
                  <a:pt x="1506319" y="120478"/>
                  <a:pt x="1503806" y="118752"/>
                  <a:pt x="1501655" y="116815"/>
                </a:cubicBezTo>
                <a:cubicBezTo>
                  <a:pt x="1498593" y="114209"/>
                  <a:pt x="1495782" y="111420"/>
                  <a:pt x="1493220" y="108447"/>
                </a:cubicBezTo>
                <a:cubicBezTo>
                  <a:pt x="1490659" y="105474"/>
                  <a:pt x="1488314" y="102352"/>
                  <a:pt x="1486186" y="99079"/>
                </a:cubicBezTo>
                <a:cubicBezTo>
                  <a:pt x="1480871" y="104433"/>
                  <a:pt x="1474798" y="109294"/>
                  <a:pt x="1467967" y="113664"/>
                </a:cubicBezTo>
                <a:cubicBezTo>
                  <a:pt x="1461136" y="118034"/>
                  <a:pt x="1453429" y="121796"/>
                  <a:pt x="1444847" y="124949"/>
                </a:cubicBezTo>
                <a:lnTo>
                  <a:pt x="1443914" y="123349"/>
                </a:lnTo>
                <a:cubicBezTo>
                  <a:pt x="1451640" y="118779"/>
                  <a:pt x="1458524" y="113550"/>
                  <a:pt x="1464567" y="107664"/>
                </a:cubicBezTo>
                <a:cubicBezTo>
                  <a:pt x="1470609" y="101777"/>
                  <a:pt x="1475860" y="95448"/>
                  <a:pt x="1480319" y="88678"/>
                </a:cubicBezTo>
                <a:cubicBezTo>
                  <a:pt x="1476421" y="80455"/>
                  <a:pt x="1473415" y="71598"/>
                  <a:pt x="1471301" y="62108"/>
                </a:cubicBezTo>
                <a:cubicBezTo>
                  <a:pt x="1469187" y="52618"/>
                  <a:pt x="1467748" y="42628"/>
                  <a:pt x="1466984" y="32137"/>
                </a:cubicBezTo>
                <a:lnTo>
                  <a:pt x="1429512" y="32137"/>
                </a:lnTo>
                <a:lnTo>
                  <a:pt x="1429512" y="53473"/>
                </a:lnTo>
                <a:lnTo>
                  <a:pt x="1445247" y="53473"/>
                </a:lnTo>
                <a:lnTo>
                  <a:pt x="1452715" y="46006"/>
                </a:lnTo>
                <a:lnTo>
                  <a:pt x="1466184" y="57207"/>
                </a:lnTo>
                <a:cubicBezTo>
                  <a:pt x="1465725" y="57743"/>
                  <a:pt x="1465075" y="58205"/>
                  <a:pt x="1464233" y="58591"/>
                </a:cubicBezTo>
                <a:cubicBezTo>
                  <a:pt x="1463391" y="58977"/>
                  <a:pt x="1462308" y="59271"/>
                  <a:pt x="1460983" y="59474"/>
                </a:cubicBezTo>
                <a:cubicBezTo>
                  <a:pt x="1460736" y="68908"/>
                  <a:pt x="1460326" y="76547"/>
                  <a:pt x="1459753" y="82391"/>
                </a:cubicBezTo>
                <a:cubicBezTo>
                  <a:pt x="1459180" y="88234"/>
                  <a:pt x="1458326" y="92752"/>
                  <a:pt x="1457190" y="95943"/>
                </a:cubicBezTo>
                <a:cubicBezTo>
                  <a:pt x="1456054" y="99134"/>
                  <a:pt x="1454518" y="101469"/>
                  <a:pt x="1452582" y="102946"/>
                </a:cubicBezTo>
                <a:cubicBezTo>
                  <a:pt x="1450798" y="104349"/>
                  <a:pt x="1448731" y="105411"/>
                  <a:pt x="1446381" y="106130"/>
                </a:cubicBezTo>
                <a:cubicBezTo>
                  <a:pt x="1444031" y="106850"/>
                  <a:pt x="1441297" y="107211"/>
                  <a:pt x="1438180" y="107214"/>
                </a:cubicBezTo>
                <a:cubicBezTo>
                  <a:pt x="1438202" y="105069"/>
                  <a:pt x="1438091" y="103157"/>
                  <a:pt x="1437846" y="101479"/>
                </a:cubicBezTo>
                <a:cubicBezTo>
                  <a:pt x="1437602" y="99801"/>
                  <a:pt x="1437091" y="98424"/>
                  <a:pt x="1436313" y="97346"/>
                </a:cubicBezTo>
                <a:cubicBezTo>
                  <a:pt x="1435510" y="96418"/>
                  <a:pt x="1434415" y="95607"/>
                  <a:pt x="1433029" y="94912"/>
                </a:cubicBezTo>
                <a:cubicBezTo>
                  <a:pt x="1431643" y="94217"/>
                  <a:pt x="1429982" y="93606"/>
                  <a:pt x="1428045" y="93078"/>
                </a:cubicBezTo>
                <a:lnTo>
                  <a:pt x="1428045" y="91345"/>
                </a:lnTo>
                <a:cubicBezTo>
                  <a:pt x="1429696" y="91484"/>
                  <a:pt x="1431596" y="91606"/>
                  <a:pt x="1433746" y="91712"/>
                </a:cubicBezTo>
                <a:cubicBezTo>
                  <a:pt x="1435896" y="91817"/>
                  <a:pt x="1437596" y="91873"/>
                  <a:pt x="1438847" y="91878"/>
                </a:cubicBezTo>
                <a:cubicBezTo>
                  <a:pt x="1439763" y="91884"/>
                  <a:pt x="1440497" y="91806"/>
                  <a:pt x="1441047" y="91645"/>
                </a:cubicBezTo>
                <a:cubicBezTo>
                  <a:pt x="1441597" y="91484"/>
                  <a:pt x="1442064" y="91206"/>
                  <a:pt x="1442447" y="90811"/>
                </a:cubicBezTo>
                <a:cubicBezTo>
                  <a:pt x="1443631" y="89820"/>
                  <a:pt x="1444531" y="86636"/>
                  <a:pt x="1445147" y="81260"/>
                </a:cubicBezTo>
                <a:cubicBezTo>
                  <a:pt x="1445764" y="75885"/>
                  <a:pt x="1446198" y="67867"/>
                  <a:pt x="1446448" y="57207"/>
                </a:cubicBezTo>
                <a:lnTo>
                  <a:pt x="1429512" y="57207"/>
                </a:lnTo>
                <a:cubicBezTo>
                  <a:pt x="1429653" y="64435"/>
                  <a:pt x="1429164" y="72219"/>
                  <a:pt x="1428045" y="80558"/>
                </a:cubicBezTo>
                <a:cubicBezTo>
                  <a:pt x="1426927" y="88898"/>
                  <a:pt x="1424334" y="97096"/>
                  <a:pt x="1420266" y="105154"/>
                </a:cubicBezTo>
                <a:cubicBezTo>
                  <a:pt x="1416199" y="113212"/>
                  <a:pt x="1409813" y="120432"/>
                  <a:pt x="1401109" y="126816"/>
                </a:cubicBezTo>
                <a:lnTo>
                  <a:pt x="1399908" y="125616"/>
                </a:lnTo>
                <a:cubicBezTo>
                  <a:pt x="1406092" y="115301"/>
                  <a:pt x="1410026" y="104160"/>
                  <a:pt x="1411710" y="92195"/>
                </a:cubicBezTo>
                <a:cubicBezTo>
                  <a:pt x="1413393" y="80230"/>
                  <a:pt x="1414127" y="68523"/>
                  <a:pt x="1413910" y="57074"/>
                </a:cubicBezTo>
                <a:lnTo>
                  <a:pt x="1413910" y="22003"/>
                </a:lnTo>
                <a:lnTo>
                  <a:pt x="1431912" y="28404"/>
                </a:lnTo>
                <a:lnTo>
                  <a:pt x="1466584" y="28404"/>
                </a:lnTo>
                <a:cubicBezTo>
                  <a:pt x="1466317" y="23941"/>
                  <a:pt x="1466117" y="19432"/>
                  <a:pt x="1465983" y="14877"/>
                </a:cubicBezTo>
                <a:cubicBezTo>
                  <a:pt x="1465850" y="10322"/>
                  <a:pt x="1465783" y="5697"/>
                  <a:pt x="1465783" y="1000"/>
                </a:cubicBezTo>
                <a:close/>
                <a:moveTo>
                  <a:pt x="1199083" y="1000"/>
                </a:moveTo>
                <a:lnTo>
                  <a:pt x="1219353" y="3014"/>
                </a:lnTo>
                <a:cubicBezTo>
                  <a:pt x="1219311" y="3913"/>
                  <a:pt x="1218927" y="4718"/>
                  <a:pt x="1218202" y="5430"/>
                </a:cubicBezTo>
                <a:cubicBezTo>
                  <a:pt x="1217477" y="6143"/>
                  <a:pt x="1216260" y="6644"/>
                  <a:pt x="1214552" y="6934"/>
                </a:cubicBezTo>
                <a:cubicBezTo>
                  <a:pt x="1214419" y="14157"/>
                  <a:pt x="1214552" y="21314"/>
                  <a:pt x="1214952" y="28404"/>
                </a:cubicBezTo>
                <a:lnTo>
                  <a:pt x="1234955" y="28404"/>
                </a:lnTo>
                <a:lnTo>
                  <a:pt x="1239755" y="22403"/>
                </a:lnTo>
                <a:cubicBezTo>
                  <a:pt x="1238955" y="22475"/>
                  <a:pt x="1238122" y="22431"/>
                  <a:pt x="1237255" y="22270"/>
                </a:cubicBezTo>
                <a:cubicBezTo>
                  <a:pt x="1236388" y="22108"/>
                  <a:pt x="1235488" y="21797"/>
                  <a:pt x="1234554" y="21336"/>
                </a:cubicBezTo>
                <a:cubicBezTo>
                  <a:pt x="1233377" y="18325"/>
                  <a:pt x="1231498" y="15380"/>
                  <a:pt x="1228920" y="12502"/>
                </a:cubicBezTo>
                <a:cubicBezTo>
                  <a:pt x="1226342" y="9624"/>
                  <a:pt x="1223731" y="7279"/>
                  <a:pt x="1221086" y="5467"/>
                </a:cubicBezTo>
                <a:lnTo>
                  <a:pt x="1222020" y="4401"/>
                </a:lnTo>
                <a:cubicBezTo>
                  <a:pt x="1229075" y="4053"/>
                  <a:pt x="1234448" y="4674"/>
                  <a:pt x="1238140" y="6263"/>
                </a:cubicBezTo>
                <a:cubicBezTo>
                  <a:pt x="1241832" y="7851"/>
                  <a:pt x="1244183" y="9825"/>
                  <a:pt x="1245193" y="12184"/>
                </a:cubicBezTo>
                <a:cubicBezTo>
                  <a:pt x="1246203" y="14543"/>
                  <a:pt x="1246213" y="16705"/>
                  <a:pt x="1245222" y="18669"/>
                </a:cubicBezTo>
                <a:cubicBezTo>
                  <a:pt x="1246814" y="19897"/>
                  <a:pt x="1248965" y="21608"/>
                  <a:pt x="1251673" y="23803"/>
                </a:cubicBezTo>
                <a:cubicBezTo>
                  <a:pt x="1254382" y="25998"/>
                  <a:pt x="1256899" y="28109"/>
                  <a:pt x="1259224" y="30137"/>
                </a:cubicBezTo>
                <a:cubicBezTo>
                  <a:pt x="1259077" y="30804"/>
                  <a:pt x="1258671" y="31304"/>
                  <a:pt x="1258007" y="31637"/>
                </a:cubicBezTo>
                <a:cubicBezTo>
                  <a:pt x="1257343" y="31971"/>
                  <a:pt x="1256504" y="32137"/>
                  <a:pt x="1255490" y="32137"/>
                </a:cubicBezTo>
                <a:lnTo>
                  <a:pt x="1215085" y="32137"/>
                </a:lnTo>
                <a:cubicBezTo>
                  <a:pt x="1215597" y="39302"/>
                  <a:pt x="1216474" y="46275"/>
                  <a:pt x="1217719" y="53057"/>
                </a:cubicBezTo>
                <a:cubicBezTo>
                  <a:pt x="1218964" y="59838"/>
                  <a:pt x="1220708" y="66245"/>
                  <a:pt x="1222953" y="72276"/>
                </a:cubicBezTo>
                <a:cubicBezTo>
                  <a:pt x="1225217" y="67459"/>
                  <a:pt x="1227190" y="62591"/>
                  <a:pt x="1228870" y="57674"/>
                </a:cubicBezTo>
                <a:cubicBezTo>
                  <a:pt x="1230551" y="52757"/>
                  <a:pt x="1231957" y="47889"/>
                  <a:pt x="1233088" y="43072"/>
                </a:cubicBezTo>
                <a:lnTo>
                  <a:pt x="1253890" y="50006"/>
                </a:lnTo>
                <a:cubicBezTo>
                  <a:pt x="1253660" y="50820"/>
                  <a:pt x="1253154" y="51459"/>
                  <a:pt x="1252373" y="51923"/>
                </a:cubicBezTo>
                <a:cubicBezTo>
                  <a:pt x="1251593" y="52387"/>
                  <a:pt x="1250320" y="52593"/>
                  <a:pt x="1248556" y="52540"/>
                </a:cubicBezTo>
                <a:cubicBezTo>
                  <a:pt x="1246439" y="58366"/>
                  <a:pt x="1243872" y="64183"/>
                  <a:pt x="1240855" y="69992"/>
                </a:cubicBezTo>
                <a:cubicBezTo>
                  <a:pt x="1237838" y="75801"/>
                  <a:pt x="1234271" y="81452"/>
                  <a:pt x="1230154" y="86944"/>
                </a:cubicBezTo>
                <a:cubicBezTo>
                  <a:pt x="1233888" y="92812"/>
                  <a:pt x="1238555" y="97879"/>
                  <a:pt x="1244156" y="102146"/>
                </a:cubicBezTo>
                <a:cubicBezTo>
                  <a:pt x="1245122" y="103091"/>
                  <a:pt x="1245922" y="103535"/>
                  <a:pt x="1246556" y="103480"/>
                </a:cubicBezTo>
                <a:cubicBezTo>
                  <a:pt x="1247189" y="103424"/>
                  <a:pt x="1247856" y="102802"/>
                  <a:pt x="1248556" y="101613"/>
                </a:cubicBezTo>
                <a:cubicBezTo>
                  <a:pt x="1249681" y="99835"/>
                  <a:pt x="1251031" y="97423"/>
                  <a:pt x="1252607" y="94379"/>
                </a:cubicBezTo>
                <a:cubicBezTo>
                  <a:pt x="1254182" y="91334"/>
                  <a:pt x="1255632" y="88322"/>
                  <a:pt x="1256957" y="85344"/>
                </a:cubicBezTo>
                <a:lnTo>
                  <a:pt x="1258291" y="85611"/>
                </a:lnTo>
                <a:lnTo>
                  <a:pt x="1255224" y="108147"/>
                </a:lnTo>
                <a:cubicBezTo>
                  <a:pt x="1257599" y="112039"/>
                  <a:pt x="1259016" y="115089"/>
                  <a:pt x="1259474" y="117298"/>
                </a:cubicBezTo>
                <a:cubicBezTo>
                  <a:pt x="1259933" y="119507"/>
                  <a:pt x="1259583" y="121124"/>
                  <a:pt x="1258424" y="122149"/>
                </a:cubicBezTo>
                <a:cubicBezTo>
                  <a:pt x="1256361" y="124034"/>
                  <a:pt x="1253908" y="124857"/>
                  <a:pt x="1251065" y="124618"/>
                </a:cubicBezTo>
                <a:cubicBezTo>
                  <a:pt x="1248222" y="124379"/>
                  <a:pt x="1245364" y="123504"/>
                  <a:pt x="1242491" y="121991"/>
                </a:cubicBezTo>
                <a:cubicBezTo>
                  <a:pt x="1239618" y="120478"/>
                  <a:pt x="1237106" y="118752"/>
                  <a:pt x="1234955" y="116815"/>
                </a:cubicBezTo>
                <a:cubicBezTo>
                  <a:pt x="1231893" y="114209"/>
                  <a:pt x="1229081" y="111420"/>
                  <a:pt x="1226520" y="108447"/>
                </a:cubicBezTo>
                <a:cubicBezTo>
                  <a:pt x="1223959" y="105474"/>
                  <a:pt x="1221614" y="102352"/>
                  <a:pt x="1219486" y="99079"/>
                </a:cubicBezTo>
                <a:cubicBezTo>
                  <a:pt x="1214171" y="104433"/>
                  <a:pt x="1208098" y="109294"/>
                  <a:pt x="1201267" y="113664"/>
                </a:cubicBezTo>
                <a:cubicBezTo>
                  <a:pt x="1194435" y="118034"/>
                  <a:pt x="1186729" y="121796"/>
                  <a:pt x="1178147" y="124949"/>
                </a:cubicBezTo>
                <a:lnTo>
                  <a:pt x="1177214" y="123349"/>
                </a:lnTo>
                <a:cubicBezTo>
                  <a:pt x="1184940" y="118779"/>
                  <a:pt x="1191824" y="113550"/>
                  <a:pt x="1197867" y="107664"/>
                </a:cubicBezTo>
                <a:cubicBezTo>
                  <a:pt x="1203909" y="101777"/>
                  <a:pt x="1209160" y="95448"/>
                  <a:pt x="1213618" y="88678"/>
                </a:cubicBezTo>
                <a:cubicBezTo>
                  <a:pt x="1209721" y="80455"/>
                  <a:pt x="1206715" y="71598"/>
                  <a:pt x="1204601" y="62108"/>
                </a:cubicBezTo>
                <a:cubicBezTo>
                  <a:pt x="1202487" y="52618"/>
                  <a:pt x="1201047" y="42628"/>
                  <a:pt x="1200284" y="32137"/>
                </a:cubicBezTo>
                <a:lnTo>
                  <a:pt x="1162812" y="32137"/>
                </a:lnTo>
                <a:lnTo>
                  <a:pt x="1162812" y="53473"/>
                </a:lnTo>
                <a:lnTo>
                  <a:pt x="1178547" y="53473"/>
                </a:lnTo>
                <a:lnTo>
                  <a:pt x="1186015" y="46006"/>
                </a:lnTo>
                <a:lnTo>
                  <a:pt x="1199483" y="57207"/>
                </a:lnTo>
                <a:cubicBezTo>
                  <a:pt x="1199025" y="57743"/>
                  <a:pt x="1198375" y="58205"/>
                  <a:pt x="1197533" y="58591"/>
                </a:cubicBezTo>
                <a:cubicBezTo>
                  <a:pt x="1196691" y="58977"/>
                  <a:pt x="1195608" y="59271"/>
                  <a:pt x="1194283" y="59474"/>
                </a:cubicBezTo>
                <a:cubicBezTo>
                  <a:pt x="1194036" y="68908"/>
                  <a:pt x="1193626" y="76547"/>
                  <a:pt x="1193053" y="82391"/>
                </a:cubicBezTo>
                <a:cubicBezTo>
                  <a:pt x="1192480" y="88234"/>
                  <a:pt x="1191626" y="92752"/>
                  <a:pt x="1190490" y="95943"/>
                </a:cubicBezTo>
                <a:cubicBezTo>
                  <a:pt x="1189354" y="99134"/>
                  <a:pt x="1187818" y="101469"/>
                  <a:pt x="1185882" y="102946"/>
                </a:cubicBezTo>
                <a:cubicBezTo>
                  <a:pt x="1184098" y="104349"/>
                  <a:pt x="1182031" y="105411"/>
                  <a:pt x="1179681" y="106130"/>
                </a:cubicBezTo>
                <a:cubicBezTo>
                  <a:pt x="1177331" y="106850"/>
                  <a:pt x="1174597" y="107211"/>
                  <a:pt x="1171480" y="107214"/>
                </a:cubicBezTo>
                <a:cubicBezTo>
                  <a:pt x="1171502" y="105069"/>
                  <a:pt x="1171391" y="103157"/>
                  <a:pt x="1171146" y="101479"/>
                </a:cubicBezTo>
                <a:cubicBezTo>
                  <a:pt x="1170902" y="99801"/>
                  <a:pt x="1170391" y="98424"/>
                  <a:pt x="1169613" y="97346"/>
                </a:cubicBezTo>
                <a:cubicBezTo>
                  <a:pt x="1168810" y="96418"/>
                  <a:pt x="1167716" y="95607"/>
                  <a:pt x="1166329" y="94912"/>
                </a:cubicBezTo>
                <a:cubicBezTo>
                  <a:pt x="1164943" y="94217"/>
                  <a:pt x="1163282" y="93606"/>
                  <a:pt x="1161345" y="93078"/>
                </a:cubicBezTo>
                <a:lnTo>
                  <a:pt x="1161345" y="91345"/>
                </a:lnTo>
                <a:cubicBezTo>
                  <a:pt x="1162996" y="91484"/>
                  <a:pt x="1164896" y="91606"/>
                  <a:pt x="1167046" y="91712"/>
                </a:cubicBezTo>
                <a:cubicBezTo>
                  <a:pt x="1169196" y="91817"/>
                  <a:pt x="1170896" y="91873"/>
                  <a:pt x="1172147" y="91878"/>
                </a:cubicBezTo>
                <a:cubicBezTo>
                  <a:pt x="1173063" y="91884"/>
                  <a:pt x="1173797" y="91806"/>
                  <a:pt x="1174347" y="91645"/>
                </a:cubicBezTo>
                <a:cubicBezTo>
                  <a:pt x="1174897" y="91484"/>
                  <a:pt x="1175364" y="91206"/>
                  <a:pt x="1175747" y="90811"/>
                </a:cubicBezTo>
                <a:cubicBezTo>
                  <a:pt x="1176931" y="89820"/>
                  <a:pt x="1177831" y="86636"/>
                  <a:pt x="1178447" y="81260"/>
                </a:cubicBezTo>
                <a:cubicBezTo>
                  <a:pt x="1179064" y="75885"/>
                  <a:pt x="1179498" y="67867"/>
                  <a:pt x="1179748" y="57207"/>
                </a:cubicBezTo>
                <a:lnTo>
                  <a:pt x="1162812" y="57207"/>
                </a:lnTo>
                <a:cubicBezTo>
                  <a:pt x="1162953" y="64435"/>
                  <a:pt x="1162464" y="72219"/>
                  <a:pt x="1161345" y="80558"/>
                </a:cubicBezTo>
                <a:cubicBezTo>
                  <a:pt x="1160227" y="88898"/>
                  <a:pt x="1157634" y="97096"/>
                  <a:pt x="1153566" y="105154"/>
                </a:cubicBezTo>
                <a:cubicBezTo>
                  <a:pt x="1149499" y="113212"/>
                  <a:pt x="1143113" y="120432"/>
                  <a:pt x="1134409" y="126816"/>
                </a:cubicBezTo>
                <a:lnTo>
                  <a:pt x="1133208" y="125616"/>
                </a:lnTo>
                <a:cubicBezTo>
                  <a:pt x="1139392" y="115301"/>
                  <a:pt x="1143326" y="104160"/>
                  <a:pt x="1145010" y="92195"/>
                </a:cubicBezTo>
                <a:cubicBezTo>
                  <a:pt x="1146693" y="80230"/>
                  <a:pt x="1147427" y="68523"/>
                  <a:pt x="1147210" y="57074"/>
                </a:cubicBezTo>
                <a:lnTo>
                  <a:pt x="1147210" y="22003"/>
                </a:lnTo>
                <a:lnTo>
                  <a:pt x="1165212" y="28404"/>
                </a:lnTo>
                <a:lnTo>
                  <a:pt x="1199883" y="28404"/>
                </a:lnTo>
                <a:cubicBezTo>
                  <a:pt x="1199617" y="23941"/>
                  <a:pt x="1199417" y="19432"/>
                  <a:pt x="1199283" y="14877"/>
                </a:cubicBezTo>
                <a:cubicBezTo>
                  <a:pt x="1199150" y="10322"/>
                  <a:pt x="1199083" y="5697"/>
                  <a:pt x="1199083" y="1000"/>
                </a:cubicBezTo>
                <a:close/>
                <a:moveTo>
                  <a:pt x="30004" y="934"/>
                </a:moveTo>
                <a:lnTo>
                  <a:pt x="50540" y="7868"/>
                </a:lnTo>
                <a:cubicBezTo>
                  <a:pt x="50281" y="8746"/>
                  <a:pt x="49731" y="9424"/>
                  <a:pt x="48890" y="9901"/>
                </a:cubicBezTo>
                <a:cubicBezTo>
                  <a:pt x="48048" y="10379"/>
                  <a:pt x="46864" y="10590"/>
                  <a:pt x="45339" y="10535"/>
                </a:cubicBezTo>
                <a:cubicBezTo>
                  <a:pt x="43408" y="15341"/>
                  <a:pt x="41336" y="19964"/>
                  <a:pt x="39122" y="24403"/>
                </a:cubicBezTo>
                <a:cubicBezTo>
                  <a:pt x="36907" y="28843"/>
                  <a:pt x="34535" y="33065"/>
                  <a:pt x="32004" y="37071"/>
                </a:cubicBezTo>
                <a:lnTo>
                  <a:pt x="39472" y="39872"/>
                </a:lnTo>
                <a:cubicBezTo>
                  <a:pt x="39219" y="40536"/>
                  <a:pt x="38758" y="41075"/>
                  <a:pt x="38088" y="41489"/>
                </a:cubicBezTo>
                <a:cubicBezTo>
                  <a:pt x="37419" y="41903"/>
                  <a:pt x="36457" y="42208"/>
                  <a:pt x="35204" y="42405"/>
                </a:cubicBezTo>
                <a:lnTo>
                  <a:pt x="35204" y="121615"/>
                </a:lnTo>
                <a:cubicBezTo>
                  <a:pt x="34999" y="122265"/>
                  <a:pt x="33677" y="123132"/>
                  <a:pt x="31237" y="124216"/>
                </a:cubicBezTo>
                <a:cubicBezTo>
                  <a:pt x="28798" y="125299"/>
                  <a:pt x="26076" y="125899"/>
                  <a:pt x="23070" y="126016"/>
                </a:cubicBezTo>
                <a:lnTo>
                  <a:pt x="20136" y="126016"/>
                </a:lnTo>
                <a:lnTo>
                  <a:pt x="20136" y="53340"/>
                </a:lnTo>
                <a:cubicBezTo>
                  <a:pt x="17263" y="56677"/>
                  <a:pt x="14274" y="59805"/>
                  <a:pt x="11168" y="62725"/>
                </a:cubicBezTo>
                <a:cubicBezTo>
                  <a:pt x="8062" y="65644"/>
                  <a:pt x="4873" y="68339"/>
                  <a:pt x="1600" y="70809"/>
                </a:cubicBezTo>
                <a:lnTo>
                  <a:pt x="0" y="69609"/>
                </a:lnTo>
                <a:cubicBezTo>
                  <a:pt x="6001" y="61205"/>
                  <a:pt x="11702" y="50976"/>
                  <a:pt x="17102" y="38922"/>
                </a:cubicBezTo>
                <a:cubicBezTo>
                  <a:pt x="22503" y="26867"/>
                  <a:pt x="26803" y="14205"/>
                  <a:pt x="30004" y="934"/>
                </a:cubicBezTo>
                <a:close/>
                <a:moveTo>
                  <a:pt x="62941" y="867"/>
                </a:moveTo>
                <a:lnTo>
                  <a:pt x="84277" y="2881"/>
                </a:lnTo>
                <a:cubicBezTo>
                  <a:pt x="84097" y="3960"/>
                  <a:pt x="83624" y="4811"/>
                  <a:pt x="82860" y="5434"/>
                </a:cubicBezTo>
                <a:cubicBezTo>
                  <a:pt x="82097" y="6056"/>
                  <a:pt x="80924" y="6468"/>
                  <a:pt x="79343" y="6668"/>
                </a:cubicBezTo>
                <a:cubicBezTo>
                  <a:pt x="79285" y="12396"/>
                  <a:pt x="79235" y="17941"/>
                  <a:pt x="79193" y="23303"/>
                </a:cubicBezTo>
                <a:cubicBezTo>
                  <a:pt x="79152" y="28665"/>
                  <a:pt x="79068" y="33877"/>
                  <a:pt x="78943" y="38938"/>
                </a:cubicBezTo>
                <a:lnTo>
                  <a:pt x="102280" y="38938"/>
                </a:lnTo>
                <a:lnTo>
                  <a:pt x="110681" y="27870"/>
                </a:lnTo>
                <a:cubicBezTo>
                  <a:pt x="110762" y="27930"/>
                  <a:pt x="111651" y="28640"/>
                  <a:pt x="113350" y="29999"/>
                </a:cubicBezTo>
                <a:cubicBezTo>
                  <a:pt x="115049" y="31358"/>
                  <a:pt x="117070" y="33006"/>
                  <a:pt x="119413" y="34943"/>
                </a:cubicBezTo>
                <a:cubicBezTo>
                  <a:pt x="121756" y="36880"/>
                  <a:pt x="123935" y="38745"/>
                  <a:pt x="125949" y="40539"/>
                </a:cubicBezTo>
                <a:cubicBezTo>
                  <a:pt x="125744" y="41269"/>
                  <a:pt x="125321" y="41808"/>
                  <a:pt x="124681" y="42155"/>
                </a:cubicBezTo>
                <a:cubicBezTo>
                  <a:pt x="124040" y="42503"/>
                  <a:pt x="123214" y="42675"/>
                  <a:pt x="122202" y="42672"/>
                </a:cubicBezTo>
                <a:lnTo>
                  <a:pt x="94945" y="42672"/>
                </a:lnTo>
                <a:lnTo>
                  <a:pt x="94945" y="44806"/>
                </a:lnTo>
                <a:lnTo>
                  <a:pt x="94945" y="104680"/>
                </a:lnTo>
                <a:cubicBezTo>
                  <a:pt x="94901" y="105736"/>
                  <a:pt x="95123" y="106491"/>
                  <a:pt x="95612" y="106947"/>
                </a:cubicBezTo>
                <a:cubicBezTo>
                  <a:pt x="96101" y="107402"/>
                  <a:pt x="97123" y="107625"/>
                  <a:pt x="98679" y="107614"/>
                </a:cubicBezTo>
                <a:lnTo>
                  <a:pt x="105880" y="107614"/>
                </a:lnTo>
                <a:cubicBezTo>
                  <a:pt x="107291" y="107616"/>
                  <a:pt x="108569" y="107611"/>
                  <a:pt x="109714" y="107597"/>
                </a:cubicBezTo>
                <a:cubicBezTo>
                  <a:pt x="110858" y="107583"/>
                  <a:pt x="111803" y="107544"/>
                  <a:pt x="112548" y="107480"/>
                </a:cubicBezTo>
                <a:cubicBezTo>
                  <a:pt x="113142" y="107436"/>
                  <a:pt x="113653" y="107291"/>
                  <a:pt x="114081" y="107047"/>
                </a:cubicBezTo>
                <a:cubicBezTo>
                  <a:pt x="114509" y="106802"/>
                  <a:pt x="114887" y="106325"/>
                  <a:pt x="115215" y="105613"/>
                </a:cubicBezTo>
                <a:cubicBezTo>
                  <a:pt x="115898" y="104291"/>
                  <a:pt x="116731" y="101868"/>
                  <a:pt x="117715" y="98346"/>
                </a:cubicBezTo>
                <a:cubicBezTo>
                  <a:pt x="118698" y="94823"/>
                  <a:pt x="119732" y="90934"/>
                  <a:pt x="120815" y="86678"/>
                </a:cubicBezTo>
                <a:lnTo>
                  <a:pt x="122341" y="86678"/>
                </a:lnTo>
                <a:lnTo>
                  <a:pt x="122749" y="106680"/>
                </a:lnTo>
                <a:cubicBezTo>
                  <a:pt x="124635" y="107464"/>
                  <a:pt x="125897" y="108364"/>
                  <a:pt x="126533" y="109380"/>
                </a:cubicBezTo>
                <a:cubicBezTo>
                  <a:pt x="127169" y="110397"/>
                  <a:pt x="127463" y="111631"/>
                  <a:pt x="127416" y="113081"/>
                </a:cubicBezTo>
                <a:cubicBezTo>
                  <a:pt x="127578" y="116015"/>
                  <a:pt x="125985" y="118215"/>
                  <a:pt x="122637" y="119682"/>
                </a:cubicBezTo>
                <a:cubicBezTo>
                  <a:pt x="119290" y="121149"/>
                  <a:pt x="113215" y="121882"/>
                  <a:pt x="104413" y="121882"/>
                </a:cubicBezTo>
                <a:lnTo>
                  <a:pt x="94545" y="121882"/>
                </a:lnTo>
                <a:cubicBezTo>
                  <a:pt x="88695" y="121971"/>
                  <a:pt x="84794" y="121060"/>
                  <a:pt x="82844" y="119148"/>
                </a:cubicBezTo>
                <a:cubicBezTo>
                  <a:pt x="80894" y="117237"/>
                  <a:pt x="79993" y="113792"/>
                  <a:pt x="80143" y="108814"/>
                </a:cubicBezTo>
                <a:lnTo>
                  <a:pt x="80143" y="42672"/>
                </a:lnTo>
                <a:lnTo>
                  <a:pt x="78810" y="42672"/>
                </a:lnTo>
                <a:cubicBezTo>
                  <a:pt x="78505" y="54807"/>
                  <a:pt x="77219" y="66008"/>
                  <a:pt x="74953" y="76276"/>
                </a:cubicBezTo>
                <a:cubicBezTo>
                  <a:pt x="72687" y="86544"/>
                  <a:pt x="68605" y="95879"/>
                  <a:pt x="62709" y="104280"/>
                </a:cubicBezTo>
                <a:cubicBezTo>
                  <a:pt x="56813" y="112681"/>
                  <a:pt x="48267" y="120148"/>
                  <a:pt x="37071" y="126683"/>
                </a:cubicBezTo>
                <a:lnTo>
                  <a:pt x="35605" y="124682"/>
                </a:lnTo>
                <a:cubicBezTo>
                  <a:pt x="42896" y="117494"/>
                  <a:pt x="48479" y="109705"/>
                  <a:pt x="52352" y="101316"/>
                </a:cubicBezTo>
                <a:cubicBezTo>
                  <a:pt x="56226" y="92928"/>
                  <a:pt x="58914" y="83865"/>
                  <a:pt x="60418" y="74128"/>
                </a:cubicBezTo>
                <a:cubicBezTo>
                  <a:pt x="61921" y="64391"/>
                  <a:pt x="62762" y="53906"/>
                  <a:pt x="62941" y="42672"/>
                </a:cubicBezTo>
                <a:lnTo>
                  <a:pt x="42139" y="42672"/>
                </a:lnTo>
                <a:lnTo>
                  <a:pt x="41072" y="38938"/>
                </a:lnTo>
                <a:lnTo>
                  <a:pt x="62941" y="38938"/>
                </a:lnTo>
                <a:cubicBezTo>
                  <a:pt x="63000" y="33014"/>
                  <a:pt x="63016" y="26894"/>
                  <a:pt x="62991" y="20578"/>
                </a:cubicBezTo>
                <a:cubicBezTo>
                  <a:pt x="62966" y="14262"/>
                  <a:pt x="62950" y="7691"/>
                  <a:pt x="62941" y="867"/>
                </a:cubicBezTo>
                <a:close/>
                <a:moveTo>
                  <a:pt x="856012" y="734"/>
                </a:moveTo>
                <a:lnTo>
                  <a:pt x="874681" y="2480"/>
                </a:lnTo>
                <a:cubicBezTo>
                  <a:pt x="874581" y="3363"/>
                  <a:pt x="874214" y="4102"/>
                  <a:pt x="873581" y="4698"/>
                </a:cubicBezTo>
                <a:cubicBezTo>
                  <a:pt x="872947" y="5293"/>
                  <a:pt x="871847" y="5727"/>
                  <a:pt x="870280" y="6001"/>
                </a:cubicBezTo>
                <a:lnTo>
                  <a:pt x="870280" y="22136"/>
                </a:lnTo>
                <a:lnTo>
                  <a:pt x="872147" y="22136"/>
                </a:lnTo>
                <a:lnTo>
                  <a:pt x="879081" y="12535"/>
                </a:lnTo>
                <a:cubicBezTo>
                  <a:pt x="879301" y="12688"/>
                  <a:pt x="880762" y="13882"/>
                  <a:pt x="883465" y="16119"/>
                </a:cubicBezTo>
                <a:cubicBezTo>
                  <a:pt x="886168" y="18355"/>
                  <a:pt x="888797" y="20717"/>
                  <a:pt x="891350" y="23203"/>
                </a:cubicBezTo>
                <a:lnTo>
                  <a:pt x="890950" y="21736"/>
                </a:lnTo>
                <a:lnTo>
                  <a:pt x="910152" y="21736"/>
                </a:lnTo>
                <a:lnTo>
                  <a:pt x="910152" y="1000"/>
                </a:lnTo>
                <a:lnTo>
                  <a:pt x="929888" y="2746"/>
                </a:lnTo>
                <a:cubicBezTo>
                  <a:pt x="929791" y="3699"/>
                  <a:pt x="929385" y="4499"/>
                  <a:pt x="928671" y="5148"/>
                </a:cubicBezTo>
                <a:cubicBezTo>
                  <a:pt x="927957" y="5796"/>
                  <a:pt x="926718" y="6258"/>
                  <a:pt x="924954" y="6534"/>
                </a:cubicBezTo>
                <a:lnTo>
                  <a:pt x="924954" y="21736"/>
                </a:lnTo>
                <a:lnTo>
                  <a:pt x="932155" y="21736"/>
                </a:lnTo>
                <a:lnTo>
                  <a:pt x="939622" y="12002"/>
                </a:lnTo>
                <a:cubicBezTo>
                  <a:pt x="939694" y="12054"/>
                  <a:pt x="940469" y="12690"/>
                  <a:pt x="941949" y="13908"/>
                </a:cubicBezTo>
                <a:cubicBezTo>
                  <a:pt x="943428" y="15126"/>
                  <a:pt x="945181" y="16611"/>
                  <a:pt x="947209" y="18363"/>
                </a:cubicBezTo>
                <a:cubicBezTo>
                  <a:pt x="949236" y="20115"/>
                  <a:pt x="951108" y="21817"/>
                  <a:pt x="952824" y="23470"/>
                </a:cubicBezTo>
                <a:cubicBezTo>
                  <a:pt x="952674" y="24200"/>
                  <a:pt x="952274" y="24739"/>
                  <a:pt x="951624" y="25087"/>
                </a:cubicBezTo>
                <a:cubicBezTo>
                  <a:pt x="950974" y="25434"/>
                  <a:pt x="950174" y="25606"/>
                  <a:pt x="949224" y="25603"/>
                </a:cubicBezTo>
                <a:lnTo>
                  <a:pt x="927621" y="25603"/>
                </a:lnTo>
                <a:cubicBezTo>
                  <a:pt x="930852" y="31179"/>
                  <a:pt x="934958" y="35996"/>
                  <a:pt x="939939" y="40055"/>
                </a:cubicBezTo>
                <a:cubicBezTo>
                  <a:pt x="944920" y="44114"/>
                  <a:pt x="950193" y="47164"/>
                  <a:pt x="955758" y="49206"/>
                </a:cubicBezTo>
                <a:lnTo>
                  <a:pt x="955491" y="50673"/>
                </a:lnTo>
                <a:cubicBezTo>
                  <a:pt x="952810" y="51345"/>
                  <a:pt x="950538" y="52801"/>
                  <a:pt x="948673" y="55040"/>
                </a:cubicBezTo>
                <a:cubicBezTo>
                  <a:pt x="946809" y="57279"/>
                  <a:pt x="945437" y="60269"/>
                  <a:pt x="944556" y="64008"/>
                </a:cubicBezTo>
                <a:cubicBezTo>
                  <a:pt x="939781" y="59808"/>
                  <a:pt x="935797" y="54607"/>
                  <a:pt x="932605" y="48406"/>
                </a:cubicBezTo>
                <a:cubicBezTo>
                  <a:pt x="929413" y="42205"/>
                  <a:pt x="926862" y="35004"/>
                  <a:pt x="924954" y="26803"/>
                </a:cubicBezTo>
                <a:lnTo>
                  <a:pt x="924954" y="62675"/>
                </a:lnTo>
                <a:cubicBezTo>
                  <a:pt x="924798" y="63425"/>
                  <a:pt x="923476" y="64258"/>
                  <a:pt x="920987" y="65175"/>
                </a:cubicBezTo>
                <a:cubicBezTo>
                  <a:pt x="918497" y="66092"/>
                  <a:pt x="915775" y="66592"/>
                  <a:pt x="912819" y="66675"/>
                </a:cubicBezTo>
                <a:lnTo>
                  <a:pt x="910152" y="66675"/>
                </a:lnTo>
                <a:lnTo>
                  <a:pt x="910152" y="43472"/>
                </a:lnTo>
                <a:cubicBezTo>
                  <a:pt x="903084" y="50562"/>
                  <a:pt x="894283" y="56518"/>
                  <a:pt x="883749" y="61341"/>
                </a:cubicBezTo>
                <a:lnTo>
                  <a:pt x="882682" y="59474"/>
                </a:lnTo>
                <a:cubicBezTo>
                  <a:pt x="888210" y="55096"/>
                  <a:pt x="892889" y="50017"/>
                  <a:pt x="896717" y="44239"/>
                </a:cubicBezTo>
                <a:cubicBezTo>
                  <a:pt x="900545" y="38460"/>
                  <a:pt x="903557" y="32249"/>
                  <a:pt x="905751" y="25603"/>
                </a:cubicBezTo>
                <a:lnTo>
                  <a:pt x="892016" y="25603"/>
                </a:lnTo>
                <a:lnTo>
                  <a:pt x="891616" y="24403"/>
                </a:lnTo>
                <a:cubicBezTo>
                  <a:pt x="891402" y="24873"/>
                  <a:pt x="890997" y="25234"/>
                  <a:pt x="890400" y="25487"/>
                </a:cubicBezTo>
                <a:cubicBezTo>
                  <a:pt x="889802" y="25739"/>
                  <a:pt x="889097" y="25867"/>
                  <a:pt x="888283" y="25870"/>
                </a:cubicBezTo>
                <a:lnTo>
                  <a:pt x="870280" y="25870"/>
                </a:lnTo>
                <a:lnTo>
                  <a:pt x="870280" y="31204"/>
                </a:lnTo>
                <a:cubicBezTo>
                  <a:pt x="877747" y="32266"/>
                  <a:pt x="882983" y="34117"/>
                  <a:pt x="885989" y="36757"/>
                </a:cubicBezTo>
                <a:cubicBezTo>
                  <a:pt x="888994" y="39396"/>
                  <a:pt x="890376" y="42052"/>
                  <a:pt x="890133" y="44722"/>
                </a:cubicBezTo>
                <a:cubicBezTo>
                  <a:pt x="889890" y="47393"/>
                  <a:pt x="888630" y="49307"/>
                  <a:pt x="886351" y="50463"/>
                </a:cubicBezTo>
                <a:cubicBezTo>
                  <a:pt x="884073" y="51619"/>
                  <a:pt x="881383" y="51244"/>
                  <a:pt x="878281" y="49340"/>
                </a:cubicBezTo>
                <a:cubicBezTo>
                  <a:pt x="877773" y="46828"/>
                  <a:pt x="876789" y="44283"/>
                  <a:pt x="875331" y="41705"/>
                </a:cubicBezTo>
                <a:cubicBezTo>
                  <a:pt x="873872" y="39127"/>
                  <a:pt x="872189" y="36782"/>
                  <a:pt x="870280" y="34671"/>
                </a:cubicBezTo>
                <a:lnTo>
                  <a:pt x="870280" y="62808"/>
                </a:lnTo>
                <a:cubicBezTo>
                  <a:pt x="870133" y="63558"/>
                  <a:pt x="868861" y="64391"/>
                  <a:pt x="866463" y="65308"/>
                </a:cubicBezTo>
                <a:cubicBezTo>
                  <a:pt x="864066" y="66225"/>
                  <a:pt x="861426" y="66725"/>
                  <a:pt x="858546" y="66808"/>
                </a:cubicBezTo>
                <a:lnTo>
                  <a:pt x="856012" y="66808"/>
                </a:lnTo>
                <a:lnTo>
                  <a:pt x="856012" y="44406"/>
                </a:lnTo>
                <a:cubicBezTo>
                  <a:pt x="852731" y="48406"/>
                  <a:pt x="848992" y="52140"/>
                  <a:pt x="844794" y="55607"/>
                </a:cubicBezTo>
                <a:cubicBezTo>
                  <a:pt x="840596" y="59074"/>
                  <a:pt x="836023" y="62275"/>
                  <a:pt x="831075" y="65208"/>
                </a:cubicBezTo>
                <a:lnTo>
                  <a:pt x="829609" y="63341"/>
                </a:lnTo>
                <a:cubicBezTo>
                  <a:pt x="834618" y="58338"/>
                  <a:pt x="838901" y="52609"/>
                  <a:pt x="842460" y="46156"/>
                </a:cubicBezTo>
                <a:cubicBezTo>
                  <a:pt x="846019" y="39702"/>
                  <a:pt x="848803" y="32940"/>
                  <a:pt x="850811" y="25870"/>
                </a:cubicBezTo>
                <a:lnTo>
                  <a:pt x="833476" y="25870"/>
                </a:lnTo>
                <a:lnTo>
                  <a:pt x="832409" y="22136"/>
                </a:lnTo>
                <a:lnTo>
                  <a:pt x="856012" y="22136"/>
                </a:lnTo>
                <a:close/>
                <a:moveTo>
                  <a:pt x="987362" y="534"/>
                </a:moveTo>
                <a:lnTo>
                  <a:pt x="1006831" y="2534"/>
                </a:lnTo>
                <a:cubicBezTo>
                  <a:pt x="1006675" y="3339"/>
                  <a:pt x="1006286" y="4028"/>
                  <a:pt x="1005664" y="4601"/>
                </a:cubicBezTo>
                <a:cubicBezTo>
                  <a:pt x="1005042" y="5173"/>
                  <a:pt x="1003919" y="5595"/>
                  <a:pt x="1002297" y="5868"/>
                </a:cubicBezTo>
                <a:lnTo>
                  <a:pt x="1002297" y="23470"/>
                </a:lnTo>
                <a:lnTo>
                  <a:pt x="1004830" y="23470"/>
                </a:lnTo>
                <a:lnTo>
                  <a:pt x="1012031" y="12802"/>
                </a:lnTo>
                <a:cubicBezTo>
                  <a:pt x="1012105" y="12862"/>
                  <a:pt x="1012892" y="13557"/>
                  <a:pt x="1014392" y="14886"/>
                </a:cubicBezTo>
                <a:cubicBezTo>
                  <a:pt x="1015893" y="16215"/>
                  <a:pt x="1017667" y="17819"/>
                  <a:pt x="1019716" y="19696"/>
                </a:cubicBezTo>
                <a:cubicBezTo>
                  <a:pt x="1021765" y="21574"/>
                  <a:pt x="1023648" y="23365"/>
                  <a:pt x="1025366" y="25070"/>
                </a:cubicBezTo>
                <a:cubicBezTo>
                  <a:pt x="1025158" y="25801"/>
                  <a:pt x="1024741" y="26340"/>
                  <a:pt x="1024116" y="26687"/>
                </a:cubicBezTo>
                <a:cubicBezTo>
                  <a:pt x="1023491" y="27034"/>
                  <a:pt x="1022708" y="27206"/>
                  <a:pt x="1021766" y="27204"/>
                </a:cubicBezTo>
                <a:lnTo>
                  <a:pt x="1002297" y="27204"/>
                </a:lnTo>
                <a:lnTo>
                  <a:pt x="1002297" y="37206"/>
                </a:lnTo>
                <a:cubicBezTo>
                  <a:pt x="1010214" y="39237"/>
                  <a:pt x="1015690" y="41901"/>
                  <a:pt x="1018726" y="45199"/>
                </a:cubicBezTo>
                <a:cubicBezTo>
                  <a:pt x="1021761" y="48497"/>
                  <a:pt x="1023058" y="51645"/>
                  <a:pt x="1022616" y="54643"/>
                </a:cubicBezTo>
                <a:cubicBezTo>
                  <a:pt x="1022174" y="57641"/>
                  <a:pt x="1020695" y="59705"/>
                  <a:pt x="1018180" y="60836"/>
                </a:cubicBezTo>
                <a:cubicBezTo>
                  <a:pt x="1015665" y="61967"/>
                  <a:pt x="1012815" y="61381"/>
                  <a:pt x="1009631" y="59077"/>
                </a:cubicBezTo>
                <a:cubicBezTo>
                  <a:pt x="1009325" y="55902"/>
                  <a:pt x="1008503" y="52751"/>
                  <a:pt x="1007164" y="49625"/>
                </a:cubicBezTo>
                <a:cubicBezTo>
                  <a:pt x="1005825" y="46499"/>
                  <a:pt x="1004203" y="43649"/>
                  <a:pt x="1002297" y="41073"/>
                </a:cubicBezTo>
                <a:lnTo>
                  <a:pt x="1002297" y="77081"/>
                </a:lnTo>
                <a:cubicBezTo>
                  <a:pt x="1002141" y="77912"/>
                  <a:pt x="1000819" y="78851"/>
                  <a:pt x="998330" y="79899"/>
                </a:cubicBezTo>
                <a:cubicBezTo>
                  <a:pt x="995840" y="80946"/>
                  <a:pt x="993118" y="81519"/>
                  <a:pt x="990162" y="81616"/>
                </a:cubicBezTo>
                <a:lnTo>
                  <a:pt x="987362" y="81616"/>
                </a:lnTo>
                <a:lnTo>
                  <a:pt x="987362" y="53209"/>
                </a:lnTo>
                <a:cubicBezTo>
                  <a:pt x="984217" y="57682"/>
                  <a:pt x="980639" y="61872"/>
                  <a:pt x="976627" y="65779"/>
                </a:cubicBezTo>
                <a:cubicBezTo>
                  <a:pt x="972615" y="69685"/>
                  <a:pt x="968237" y="73275"/>
                  <a:pt x="963492" y="76548"/>
                </a:cubicBezTo>
                <a:lnTo>
                  <a:pt x="962025" y="74948"/>
                </a:lnTo>
                <a:cubicBezTo>
                  <a:pt x="967162" y="68557"/>
                  <a:pt x="971490" y="61200"/>
                  <a:pt x="975010" y="52876"/>
                </a:cubicBezTo>
                <a:cubicBezTo>
                  <a:pt x="978530" y="44552"/>
                  <a:pt x="981225" y="35994"/>
                  <a:pt x="983094" y="27204"/>
                </a:cubicBezTo>
                <a:lnTo>
                  <a:pt x="965092" y="27204"/>
                </a:lnTo>
                <a:lnTo>
                  <a:pt x="964025" y="23470"/>
                </a:lnTo>
                <a:lnTo>
                  <a:pt x="987362" y="23470"/>
                </a:lnTo>
                <a:close/>
                <a:moveTo>
                  <a:pt x="227762" y="400"/>
                </a:moveTo>
                <a:lnTo>
                  <a:pt x="241897" y="14802"/>
                </a:lnTo>
                <a:cubicBezTo>
                  <a:pt x="241152" y="15477"/>
                  <a:pt x="240041" y="15794"/>
                  <a:pt x="238563" y="15752"/>
                </a:cubicBezTo>
                <a:cubicBezTo>
                  <a:pt x="237085" y="15710"/>
                  <a:pt x="235307" y="15260"/>
                  <a:pt x="233229" y="14402"/>
                </a:cubicBezTo>
                <a:cubicBezTo>
                  <a:pt x="229084" y="15002"/>
                  <a:pt x="224606" y="15569"/>
                  <a:pt x="219794" y="16102"/>
                </a:cubicBezTo>
                <a:cubicBezTo>
                  <a:pt x="214983" y="16636"/>
                  <a:pt x="209904" y="17136"/>
                  <a:pt x="204559" y="17602"/>
                </a:cubicBezTo>
                <a:lnTo>
                  <a:pt x="204559" y="31071"/>
                </a:lnTo>
                <a:lnTo>
                  <a:pt x="234163" y="31071"/>
                </a:lnTo>
                <a:lnTo>
                  <a:pt x="242430" y="20803"/>
                </a:lnTo>
                <a:cubicBezTo>
                  <a:pt x="242510" y="20858"/>
                  <a:pt x="243388" y="21518"/>
                  <a:pt x="245063" y="22783"/>
                </a:cubicBezTo>
                <a:cubicBezTo>
                  <a:pt x="246738" y="24048"/>
                  <a:pt x="248732" y="25588"/>
                  <a:pt x="251044" y="27401"/>
                </a:cubicBezTo>
                <a:cubicBezTo>
                  <a:pt x="253356" y="29214"/>
                  <a:pt x="255508" y="30971"/>
                  <a:pt x="257499" y="32671"/>
                </a:cubicBezTo>
                <a:cubicBezTo>
                  <a:pt x="257352" y="33402"/>
                  <a:pt x="256946" y="33940"/>
                  <a:pt x="256282" y="34288"/>
                </a:cubicBezTo>
                <a:cubicBezTo>
                  <a:pt x="255618" y="34635"/>
                  <a:pt x="254779" y="34807"/>
                  <a:pt x="253765" y="34804"/>
                </a:cubicBezTo>
                <a:lnTo>
                  <a:pt x="209760" y="34804"/>
                </a:lnTo>
                <a:cubicBezTo>
                  <a:pt x="213699" y="38188"/>
                  <a:pt x="218444" y="41171"/>
                  <a:pt x="223994" y="43754"/>
                </a:cubicBezTo>
                <a:cubicBezTo>
                  <a:pt x="229543" y="46337"/>
                  <a:pt x="235463" y="48490"/>
                  <a:pt x="241754" y="50214"/>
                </a:cubicBezTo>
                <a:cubicBezTo>
                  <a:pt x="248044" y="51937"/>
                  <a:pt x="254271" y="53202"/>
                  <a:pt x="260433" y="54007"/>
                </a:cubicBezTo>
                <a:lnTo>
                  <a:pt x="260299" y="55474"/>
                </a:lnTo>
                <a:cubicBezTo>
                  <a:pt x="257343" y="56299"/>
                  <a:pt x="254854" y="57916"/>
                  <a:pt x="252832" y="60324"/>
                </a:cubicBezTo>
                <a:cubicBezTo>
                  <a:pt x="250809" y="62733"/>
                  <a:pt x="249387" y="65783"/>
                  <a:pt x="248565" y="69475"/>
                </a:cubicBezTo>
                <a:cubicBezTo>
                  <a:pt x="238944" y="66206"/>
                  <a:pt x="230548" y="61677"/>
                  <a:pt x="223378" y="55890"/>
                </a:cubicBezTo>
                <a:cubicBezTo>
                  <a:pt x="216208" y="50104"/>
                  <a:pt x="210379" y="43075"/>
                  <a:pt x="205893" y="34804"/>
                </a:cubicBezTo>
                <a:lnTo>
                  <a:pt x="204559" y="34804"/>
                </a:lnTo>
                <a:lnTo>
                  <a:pt x="204559" y="61208"/>
                </a:lnTo>
                <a:cubicBezTo>
                  <a:pt x="204462" y="61638"/>
                  <a:pt x="203289" y="62277"/>
                  <a:pt x="201042" y="63125"/>
                </a:cubicBezTo>
                <a:cubicBezTo>
                  <a:pt x="198795" y="63972"/>
                  <a:pt x="195655" y="64444"/>
                  <a:pt x="191624" y="64542"/>
                </a:cubicBezTo>
                <a:lnTo>
                  <a:pt x="188824" y="64542"/>
                </a:lnTo>
                <a:lnTo>
                  <a:pt x="188824" y="43739"/>
                </a:lnTo>
                <a:cubicBezTo>
                  <a:pt x="182103" y="50020"/>
                  <a:pt x="174141" y="55560"/>
                  <a:pt x="164937" y="60358"/>
                </a:cubicBezTo>
                <a:cubicBezTo>
                  <a:pt x="155733" y="65155"/>
                  <a:pt x="145604" y="69128"/>
                  <a:pt x="134550" y="72276"/>
                </a:cubicBezTo>
                <a:lnTo>
                  <a:pt x="133483" y="70542"/>
                </a:lnTo>
                <a:cubicBezTo>
                  <a:pt x="142696" y="66119"/>
                  <a:pt x="151041" y="60797"/>
                  <a:pt x="158520" y="54574"/>
                </a:cubicBezTo>
                <a:cubicBezTo>
                  <a:pt x="165999" y="48351"/>
                  <a:pt x="172144" y="41761"/>
                  <a:pt x="176956" y="34804"/>
                </a:cubicBezTo>
                <a:lnTo>
                  <a:pt x="137617" y="34804"/>
                </a:lnTo>
                <a:lnTo>
                  <a:pt x="136551" y="31071"/>
                </a:lnTo>
                <a:lnTo>
                  <a:pt x="188824" y="31071"/>
                </a:lnTo>
                <a:lnTo>
                  <a:pt x="188824" y="18669"/>
                </a:lnTo>
                <a:cubicBezTo>
                  <a:pt x="181659" y="19075"/>
                  <a:pt x="174486" y="19364"/>
                  <a:pt x="167304" y="19536"/>
                </a:cubicBezTo>
                <a:cubicBezTo>
                  <a:pt x="160123" y="19708"/>
                  <a:pt x="153116" y="19730"/>
                  <a:pt x="146285" y="19603"/>
                </a:cubicBezTo>
                <a:lnTo>
                  <a:pt x="145885" y="17469"/>
                </a:lnTo>
                <a:cubicBezTo>
                  <a:pt x="155329" y="16327"/>
                  <a:pt x="165171" y="14832"/>
                  <a:pt x="175410" y="12984"/>
                </a:cubicBezTo>
                <a:cubicBezTo>
                  <a:pt x="185649" y="11136"/>
                  <a:pt x="195362" y="9118"/>
                  <a:pt x="204549" y="6929"/>
                </a:cubicBezTo>
                <a:cubicBezTo>
                  <a:pt x="213736" y="4741"/>
                  <a:pt x="221474" y="2564"/>
                  <a:pt x="227762" y="400"/>
                </a:cubicBezTo>
                <a:close/>
                <a:moveTo>
                  <a:pt x="288036" y="0"/>
                </a:moveTo>
                <a:lnTo>
                  <a:pt x="308439" y="5868"/>
                </a:lnTo>
                <a:cubicBezTo>
                  <a:pt x="308264" y="6737"/>
                  <a:pt x="307780" y="7432"/>
                  <a:pt x="306988" y="7951"/>
                </a:cubicBezTo>
                <a:cubicBezTo>
                  <a:pt x="306197" y="8471"/>
                  <a:pt x="304947" y="8798"/>
                  <a:pt x="303238" y="8935"/>
                </a:cubicBezTo>
                <a:lnTo>
                  <a:pt x="303105" y="9468"/>
                </a:lnTo>
                <a:cubicBezTo>
                  <a:pt x="310827" y="13078"/>
                  <a:pt x="316193" y="16934"/>
                  <a:pt x="319205" y="21034"/>
                </a:cubicBezTo>
                <a:cubicBezTo>
                  <a:pt x="322216" y="25134"/>
                  <a:pt x="323544" y="28819"/>
                  <a:pt x="323190" y="32087"/>
                </a:cubicBezTo>
                <a:cubicBezTo>
                  <a:pt x="322837" y="35356"/>
                  <a:pt x="321473" y="37549"/>
                  <a:pt x="319101" y="38665"/>
                </a:cubicBezTo>
                <a:cubicBezTo>
                  <a:pt x="316728" y="39782"/>
                  <a:pt x="314018" y="39162"/>
                  <a:pt x="310972" y="36805"/>
                </a:cubicBezTo>
                <a:cubicBezTo>
                  <a:pt x="310439" y="32810"/>
                  <a:pt x="309305" y="28731"/>
                  <a:pt x="307572" y="24570"/>
                </a:cubicBezTo>
                <a:cubicBezTo>
                  <a:pt x="305838" y="20408"/>
                  <a:pt x="303905" y="16530"/>
                  <a:pt x="301771" y="12935"/>
                </a:cubicBezTo>
                <a:cubicBezTo>
                  <a:pt x="300293" y="16686"/>
                  <a:pt x="298549" y="20519"/>
                  <a:pt x="296537" y="24437"/>
                </a:cubicBezTo>
                <a:cubicBezTo>
                  <a:pt x="294526" y="28354"/>
                  <a:pt x="292314" y="32254"/>
                  <a:pt x="289903" y="36138"/>
                </a:cubicBezTo>
                <a:lnTo>
                  <a:pt x="290170" y="36005"/>
                </a:lnTo>
                <a:cubicBezTo>
                  <a:pt x="297867" y="38462"/>
                  <a:pt x="303000" y="41374"/>
                  <a:pt x="305567" y="44741"/>
                </a:cubicBezTo>
                <a:cubicBezTo>
                  <a:pt x="308135" y="48109"/>
                  <a:pt x="308959" y="51192"/>
                  <a:pt x="308039" y="53990"/>
                </a:cubicBezTo>
                <a:cubicBezTo>
                  <a:pt x="307118" y="56789"/>
                  <a:pt x="305275" y="58563"/>
                  <a:pt x="302509" y="59314"/>
                </a:cubicBezTo>
                <a:cubicBezTo>
                  <a:pt x="299742" y="60064"/>
                  <a:pt x="296874" y="59051"/>
                  <a:pt x="293904" y="56274"/>
                </a:cubicBezTo>
                <a:cubicBezTo>
                  <a:pt x="294117" y="52948"/>
                  <a:pt x="293756" y="49598"/>
                  <a:pt x="292820" y="46223"/>
                </a:cubicBezTo>
                <a:cubicBezTo>
                  <a:pt x="291884" y="42847"/>
                  <a:pt x="290689" y="39797"/>
                  <a:pt x="289236" y="37071"/>
                </a:cubicBezTo>
                <a:cubicBezTo>
                  <a:pt x="286169" y="41772"/>
                  <a:pt x="282835" y="46239"/>
                  <a:pt x="279235" y="50473"/>
                </a:cubicBezTo>
                <a:cubicBezTo>
                  <a:pt x="275635" y="54707"/>
                  <a:pt x="271767" y="58507"/>
                  <a:pt x="267634" y="61875"/>
                </a:cubicBezTo>
                <a:lnTo>
                  <a:pt x="266300" y="60941"/>
                </a:lnTo>
                <a:cubicBezTo>
                  <a:pt x="269880" y="55430"/>
                  <a:pt x="273151" y="49057"/>
                  <a:pt x="276114" y="41823"/>
                </a:cubicBezTo>
                <a:cubicBezTo>
                  <a:pt x="279076" y="34588"/>
                  <a:pt x="281587" y="27287"/>
                  <a:pt x="283645" y="19919"/>
                </a:cubicBezTo>
                <a:cubicBezTo>
                  <a:pt x="285704" y="12551"/>
                  <a:pt x="287168" y="5911"/>
                  <a:pt x="2880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  <a:sym typeface="思源宋体 CN" panose="02020700000000000000" pitchFamily="18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892516" y="584280"/>
            <a:ext cx="383848" cy="187323"/>
          </a:xfrm>
          <a:custGeom>
            <a:avLst/>
            <a:gdLst/>
            <a:ahLst/>
            <a:cxnLst/>
            <a:rect l="l" t="t" r="r" b="b"/>
            <a:pathLst>
              <a:path w="383848" h="187323">
                <a:moveTo>
                  <a:pt x="293837" y="50106"/>
                </a:moveTo>
                <a:lnTo>
                  <a:pt x="293837" y="94712"/>
                </a:lnTo>
                <a:lnTo>
                  <a:pt x="321135" y="94712"/>
                </a:lnTo>
                <a:lnTo>
                  <a:pt x="324541" y="50106"/>
                </a:lnTo>
                <a:close/>
                <a:moveTo>
                  <a:pt x="326941" y="7301"/>
                </a:moveTo>
                <a:cubicBezTo>
                  <a:pt x="343877" y="7929"/>
                  <a:pt x="356386" y="10673"/>
                  <a:pt x="364468" y="15533"/>
                </a:cubicBezTo>
                <a:cubicBezTo>
                  <a:pt x="372549" y="20393"/>
                  <a:pt x="377201" y="25700"/>
                  <a:pt x="378422" y="31454"/>
                </a:cubicBezTo>
                <a:cubicBezTo>
                  <a:pt x="379644" y="37208"/>
                  <a:pt x="378432" y="41739"/>
                  <a:pt x="374788" y="45049"/>
                </a:cubicBezTo>
                <a:cubicBezTo>
                  <a:pt x="371143" y="48359"/>
                  <a:pt x="366062" y="48778"/>
                  <a:pt x="359545" y="46306"/>
                </a:cubicBezTo>
                <a:cubicBezTo>
                  <a:pt x="355820" y="39438"/>
                  <a:pt x="350769" y="32621"/>
                  <a:pt x="344393" y="25853"/>
                </a:cubicBezTo>
                <a:cubicBezTo>
                  <a:pt x="338017" y="19086"/>
                  <a:pt x="331667" y="13368"/>
                  <a:pt x="325341" y="8701"/>
                </a:cubicBezTo>
                <a:close/>
                <a:moveTo>
                  <a:pt x="41205" y="900"/>
                </a:moveTo>
                <a:lnTo>
                  <a:pt x="75410" y="4100"/>
                </a:lnTo>
                <a:cubicBezTo>
                  <a:pt x="75268" y="5413"/>
                  <a:pt x="74651" y="6538"/>
                  <a:pt x="73559" y="7476"/>
                </a:cubicBezTo>
                <a:cubicBezTo>
                  <a:pt x="72467" y="8413"/>
                  <a:pt x="70551" y="9088"/>
                  <a:pt x="67809" y="9501"/>
                </a:cubicBezTo>
                <a:cubicBezTo>
                  <a:pt x="67033" y="18423"/>
                  <a:pt x="65983" y="27682"/>
                  <a:pt x="64658" y="37279"/>
                </a:cubicBezTo>
                <a:cubicBezTo>
                  <a:pt x="63333" y="46877"/>
                  <a:pt x="61583" y="56686"/>
                  <a:pt x="59408" y="66708"/>
                </a:cubicBezTo>
                <a:cubicBezTo>
                  <a:pt x="71168" y="73285"/>
                  <a:pt x="79163" y="80084"/>
                  <a:pt x="83392" y="87104"/>
                </a:cubicBezTo>
                <a:cubicBezTo>
                  <a:pt x="87620" y="94125"/>
                  <a:pt x="89227" y="100311"/>
                  <a:pt x="88211" y="105663"/>
                </a:cubicBezTo>
                <a:cubicBezTo>
                  <a:pt x="87195" y="111015"/>
                  <a:pt x="84701" y="114476"/>
                  <a:pt x="80729" y="116046"/>
                </a:cubicBezTo>
                <a:cubicBezTo>
                  <a:pt x="76757" y="117616"/>
                  <a:pt x="72450" y="116238"/>
                  <a:pt x="67809" y="111914"/>
                </a:cubicBezTo>
                <a:cubicBezTo>
                  <a:pt x="67917" y="105509"/>
                  <a:pt x="67000" y="98916"/>
                  <a:pt x="65058" y="92136"/>
                </a:cubicBezTo>
                <a:cubicBezTo>
                  <a:pt x="63116" y="85356"/>
                  <a:pt x="60699" y="79014"/>
                  <a:pt x="57807" y="73109"/>
                </a:cubicBezTo>
                <a:cubicBezTo>
                  <a:pt x="53586" y="90219"/>
                  <a:pt x="47177" y="106655"/>
                  <a:pt x="38580" y="122415"/>
                </a:cubicBezTo>
                <a:cubicBezTo>
                  <a:pt x="29983" y="138175"/>
                  <a:pt x="18123" y="152010"/>
                  <a:pt x="3000" y="163920"/>
                </a:cubicBezTo>
                <a:lnTo>
                  <a:pt x="1000" y="162320"/>
                </a:lnTo>
                <a:cubicBezTo>
                  <a:pt x="12079" y="147689"/>
                  <a:pt x="20547" y="131190"/>
                  <a:pt x="26403" y="112825"/>
                </a:cubicBezTo>
                <a:cubicBezTo>
                  <a:pt x="32260" y="94460"/>
                  <a:pt x="36238" y="75606"/>
                  <a:pt x="38338" y="56262"/>
                </a:cubicBezTo>
                <a:cubicBezTo>
                  <a:pt x="40438" y="36919"/>
                  <a:pt x="41394" y="18465"/>
                  <a:pt x="41205" y="900"/>
                </a:cubicBezTo>
                <a:close/>
                <a:moveTo>
                  <a:pt x="107214" y="700"/>
                </a:moveTo>
                <a:lnTo>
                  <a:pt x="139217" y="3500"/>
                </a:lnTo>
                <a:cubicBezTo>
                  <a:pt x="138967" y="4909"/>
                  <a:pt x="138317" y="6092"/>
                  <a:pt x="137267" y="7051"/>
                </a:cubicBezTo>
                <a:cubicBezTo>
                  <a:pt x="136217" y="8009"/>
                  <a:pt x="134467" y="8693"/>
                  <a:pt x="132017" y="9101"/>
                </a:cubicBezTo>
                <a:cubicBezTo>
                  <a:pt x="131837" y="15793"/>
                  <a:pt x="131646" y="22411"/>
                  <a:pt x="131442" y="28953"/>
                </a:cubicBezTo>
                <a:cubicBezTo>
                  <a:pt x="131237" y="35496"/>
                  <a:pt x="130896" y="42013"/>
                  <a:pt x="130416" y="48506"/>
                </a:cubicBezTo>
                <a:cubicBezTo>
                  <a:pt x="133117" y="67058"/>
                  <a:pt x="138617" y="83360"/>
                  <a:pt x="146918" y="97412"/>
                </a:cubicBezTo>
                <a:cubicBezTo>
                  <a:pt x="155219" y="111464"/>
                  <a:pt x="167521" y="122965"/>
                  <a:pt x="183823" y="131916"/>
                </a:cubicBezTo>
                <a:lnTo>
                  <a:pt x="183423" y="134317"/>
                </a:lnTo>
                <a:cubicBezTo>
                  <a:pt x="178502" y="135396"/>
                  <a:pt x="174493" y="137588"/>
                  <a:pt x="171397" y="140892"/>
                </a:cubicBezTo>
                <a:cubicBezTo>
                  <a:pt x="168300" y="144197"/>
                  <a:pt x="166242" y="148739"/>
                  <a:pt x="165221" y="154519"/>
                </a:cubicBezTo>
                <a:cubicBezTo>
                  <a:pt x="167946" y="156624"/>
                  <a:pt x="171146" y="159216"/>
                  <a:pt x="174822" y="162295"/>
                </a:cubicBezTo>
                <a:cubicBezTo>
                  <a:pt x="178497" y="165375"/>
                  <a:pt x="181898" y="168317"/>
                  <a:pt x="185023" y="171121"/>
                </a:cubicBezTo>
                <a:cubicBezTo>
                  <a:pt x="184790" y="172217"/>
                  <a:pt x="184156" y="173026"/>
                  <a:pt x="183123" y="173547"/>
                </a:cubicBezTo>
                <a:cubicBezTo>
                  <a:pt x="182090" y="174067"/>
                  <a:pt x="180856" y="174326"/>
                  <a:pt x="179423" y="174322"/>
                </a:cubicBezTo>
                <a:lnTo>
                  <a:pt x="1600" y="174322"/>
                </a:lnTo>
                <a:lnTo>
                  <a:pt x="0" y="168721"/>
                </a:lnTo>
                <a:lnTo>
                  <a:pt x="146818" y="168721"/>
                </a:lnTo>
                <a:lnTo>
                  <a:pt x="160020" y="151119"/>
                </a:lnTo>
                <a:cubicBezTo>
                  <a:pt x="150723" y="141559"/>
                  <a:pt x="143564" y="129724"/>
                  <a:pt x="138542" y="115614"/>
                </a:cubicBezTo>
                <a:cubicBezTo>
                  <a:pt x="133521" y="101504"/>
                  <a:pt x="130012" y="86069"/>
                  <a:pt x="128016" y="69308"/>
                </a:cubicBezTo>
                <a:cubicBezTo>
                  <a:pt x="126091" y="81874"/>
                  <a:pt x="122540" y="93925"/>
                  <a:pt x="117363" y="105461"/>
                </a:cubicBezTo>
                <a:cubicBezTo>
                  <a:pt x="112186" y="116997"/>
                  <a:pt x="104530" y="127833"/>
                  <a:pt x="94397" y="137969"/>
                </a:cubicBezTo>
                <a:cubicBezTo>
                  <a:pt x="84264" y="148105"/>
                  <a:pt x="70800" y="157355"/>
                  <a:pt x="54007" y="165721"/>
                </a:cubicBezTo>
                <a:lnTo>
                  <a:pt x="51807" y="162720"/>
                </a:lnTo>
                <a:cubicBezTo>
                  <a:pt x="65995" y="151505"/>
                  <a:pt x="76935" y="139644"/>
                  <a:pt x="84626" y="127138"/>
                </a:cubicBezTo>
                <a:cubicBezTo>
                  <a:pt x="92317" y="114631"/>
                  <a:pt x="97738" y="101564"/>
                  <a:pt x="100888" y="87936"/>
                </a:cubicBezTo>
                <a:cubicBezTo>
                  <a:pt x="104038" y="74308"/>
                  <a:pt x="105895" y="60203"/>
                  <a:pt x="106460" y="45621"/>
                </a:cubicBezTo>
                <a:cubicBezTo>
                  <a:pt x="107025" y="31040"/>
                  <a:pt x="107277" y="16066"/>
                  <a:pt x="107214" y="700"/>
                </a:cubicBezTo>
                <a:close/>
                <a:moveTo>
                  <a:pt x="268834" y="0"/>
                </a:moveTo>
                <a:lnTo>
                  <a:pt x="300461" y="3023"/>
                </a:lnTo>
                <a:cubicBezTo>
                  <a:pt x="300310" y="4359"/>
                  <a:pt x="299758" y="5493"/>
                  <a:pt x="298805" y="6423"/>
                </a:cubicBezTo>
                <a:cubicBezTo>
                  <a:pt x="297851" y="7353"/>
                  <a:pt x="296195" y="7979"/>
                  <a:pt x="293837" y="8301"/>
                </a:cubicBezTo>
                <a:lnTo>
                  <a:pt x="293837" y="44505"/>
                </a:lnTo>
                <a:lnTo>
                  <a:pt x="322941" y="44505"/>
                </a:lnTo>
                <a:lnTo>
                  <a:pt x="332342" y="33504"/>
                </a:lnTo>
                <a:lnTo>
                  <a:pt x="354945" y="50306"/>
                </a:lnTo>
                <a:cubicBezTo>
                  <a:pt x="354278" y="51094"/>
                  <a:pt x="353411" y="51719"/>
                  <a:pt x="352344" y="52181"/>
                </a:cubicBezTo>
                <a:cubicBezTo>
                  <a:pt x="351277" y="52644"/>
                  <a:pt x="349811" y="53019"/>
                  <a:pt x="347944" y="53306"/>
                </a:cubicBezTo>
                <a:lnTo>
                  <a:pt x="344943" y="94712"/>
                </a:lnTo>
                <a:lnTo>
                  <a:pt x="349744" y="94712"/>
                </a:lnTo>
                <a:lnTo>
                  <a:pt x="362145" y="82910"/>
                </a:lnTo>
                <a:lnTo>
                  <a:pt x="383848" y="100912"/>
                </a:lnTo>
                <a:cubicBezTo>
                  <a:pt x="383161" y="101729"/>
                  <a:pt x="382185" y="102446"/>
                  <a:pt x="380923" y="103063"/>
                </a:cubicBezTo>
                <a:cubicBezTo>
                  <a:pt x="379660" y="103679"/>
                  <a:pt x="378035" y="104096"/>
                  <a:pt x="376047" y="104313"/>
                </a:cubicBezTo>
                <a:cubicBezTo>
                  <a:pt x="375255" y="122969"/>
                  <a:pt x="373789" y="137363"/>
                  <a:pt x="371647" y="147493"/>
                </a:cubicBezTo>
                <a:cubicBezTo>
                  <a:pt x="369505" y="157624"/>
                  <a:pt x="366038" y="164366"/>
                  <a:pt x="361245" y="167721"/>
                </a:cubicBezTo>
                <a:cubicBezTo>
                  <a:pt x="358302" y="170025"/>
                  <a:pt x="354757" y="171767"/>
                  <a:pt x="350611" y="172946"/>
                </a:cubicBezTo>
                <a:cubicBezTo>
                  <a:pt x="346465" y="174126"/>
                  <a:pt x="341375" y="174717"/>
                  <a:pt x="335342" y="174722"/>
                </a:cubicBezTo>
                <a:cubicBezTo>
                  <a:pt x="335475" y="171205"/>
                  <a:pt x="335259" y="168088"/>
                  <a:pt x="334692" y="165370"/>
                </a:cubicBezTo>
                <a:cubicBezTo>
                  <a:pt x="334125" y="162653"/>
                  <a:pt x="333008" y="160437"/>
                  <a:pt x="331342" y="158720"/>
                </a:cubicBezTo>
                <a:cubicBezTo>
                  <a:pt x="329492" y="156990"/>
                  <a:pt x="326839" y="155398"/>
                  <a:pt x="323382" y="153944"/>
                </a:cubicBezTo>
                <a:cubicBezTo>
                  <a:pt x="319926" y="152490"/>
                  <a:pt x="315966" y="151348"/>
                  <a:pt x="311500" y="150519"/>
                </a:cubicBezTo>
                <a:lnTo>
                  <a:pt x="311701" y="148118"/>
                </a:lnTo>
                <a:cubicBezTo>
                  <a:pt x="316241" y="148439"/>
                  <a:pt x="321201" y="148748"/>
                  <a:pt x="326583" y="149043"/>
                </a:cubicBezTo>
                <a:cubicBezTo>
                  <a:pt x="331964" y="149339"/>
                  <a:pt x="335817" y="149498"/>
                  <a:pt x="338142" y="149519"/>
                </a:cubicBezTo>
                <a:cubicBezTo>
                  <a:pt x="339713" y="149527"/>
                  <a:pt x="340972" y="149410"/>
                  <a:pt x="341918" y="149168"/>
                </a:cubicBezTo>
                <a:cubicBezTo>
                  <a:pt x="342864" y="148927"/>
                  <a:pt x="343672" y="148510"/>
                  <a:pt x="344343" y="147918"/>
                </a:cubicBezTo>
                <a:cubicBezTo>
                  <a:pt x="346299" y="146081"/>
                  <a:pt x="347831" y="141155"/>
                  <a:pt x="348939" y="133141"/>
                </a:cubicBezTo>
                <a:cubicBezTo>
                  <a:pt x="350046" y="125128"/>
                  <a:pt x="350881" y="114252"/>
                  <a:pt x="351444" y="100512"/>
                </a:cubicBezTo>
                <a:lnTo>
                  <a:pt x="293837" y="100512"/>
                </a:lnTo>
                <a:lnTo>
                  <a:pt x="293837" y="178322"/>
                </a:lnTo>
                <a:cubicBezTo>
                  <a:pt x="293570" y="179835"/>
                  <a:pt x="291353" y="181660"/>
                  <a:pt x="287186" y="183798"/>
                </a:cubicBezTo>
                <a:cubicBezTo>
                  <a:pt x="283019" y="185936"/>
                  <a:pt x="278502" y="187111"/>
                  <a:pt x="273634" y="187323"/>
                </a:cubicBezTo>
                <a:lnTo>
                  <a:pt x="268834" y="187323"/>
                </a:lnTo>
                <a:lnTo>
                  <a:pt x="268834" y="100512"/>
                </a:lnTo>
                <a:lnTo>
                  <a:pt x="204026" y="100512"/>
                </a:lnTo>
                <a:lnTo>
                  <a:pt x="202225" y="94712"/>
                </a:lnTo>
                <a:lnTo>
                  <a:pt x="268834" y="94712"/>
                </a:lnTo>
                <a:lnTo>
                  <a:pt x="268834" y="50106"/>
                </a:lnTo>
                <a:lnTo>
                  <a:pt x="218627" y="50106"/>
                </a:lnTo>
                <a:lnTo>
                  <a:pt x="216827" y="44505"/>
                </a:lnTo>
                <a:lnTo>
                  <a:pt x="268834" y="445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700000000000000" pitchFamily="18" charset="-122"/>
              <a:ea typeface="思源宋体 CN" panose="02020700000000000000" pitchFamily="18" charset="-122"/>
              <a:cs typeface="+mn-cs"/>
              <a:sym typeface="思源宋体 CN" panose="02020700000000000000" pitchFamily="18" charset="-122"/>
            </a:endParaRPr>
          </a:p>
        </p:txBody>
      </p:sp>
      <p:sp>
        <p:nvSpPr>
          <p:cNvPr id="32" name="圆角矩形 31">
            <a:hlinkClick r:id="rId12"/>
          </p:cNvPr>
          <p:cNvSpPr/>
          <p:nvPr/>
        </p:nvSpPr>
        <p:spPr>
          <a:xfrm>
            <a:off x="8112140" y="6042858"/>
            <a:ext cx="1173163" cy="339725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3637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点击进入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3">
            <a:extLst>
              <a:ext uri="{FF2B5EF4-FFF2-40B4-BE49-F238E27FC236}">
                <a16:creationId xmlns:a16="http://schemas.microsoft.com/office/drawing/2014/main" id="{D4D40800-4FC7-4A5E-BA1A-0D6FB5371DA5}"/>
              </a:ext>
            </a:extLst>
          </p:cNvPr>
          <p:cNvSpPr/>
          <p:nvPr/>
        </p:nvSpPr>
        <p:spPr bwMode="auto">
          <a:xfrm rot="-1800000">
            <a:off x="399533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" name="Freeform 23">
            <a:extLst>
              <a:ext uri="{FF2B5EF4-FFF2-40B4-BE49-F238E27FC236}">
                <a16:creationId xmlns:a16="http://schemas.microsoft.com/office/drawing/2014/main" id="{FA2249E0-4287-4C54-B0D2-E2CCE4CB1CB6}"/>
              </a:ext>
            </a:extLst>
          </p:cNvPr>
          <p:cNvSpPr/>
          <p:nvPr/>
        </p:nvSpPr>
        <p:spPr bwMode="auto">
          <a:xfrm rot="-1800000">
            <a:off x="2775797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Freeform 23">
            <a:extLst>
              <a:ext uri="{FF2B5EF4-FFF2-40B4-BE49-F238E27FC236}">
                <a16:creationId xmlns:a16="http://schemas.microsoft.com/office/drawing/2014/main" id="{E189E8F5-7ECE-4C53-9207-C65FBEBF9067}"/>
              </a:ext>
            </a:extLst>
          </p:cNvPr>
          <p:cNvSpPr/>
          <p:nvPr/>
        </p:nvSpPr>
        <p:spPr bwMode="auto">
          <a:xfrm rot="-1800000">
            <a:off x="5152061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" name="Freeform 23">
            <a:extLst>
              <a:ext uri="{FF2B5EF4-FFF2-40B4-BE49-F238E27FC236}">
                <a16:creationId xmlns:a16="http://schemas.microsoft.com/office/drawing/2014/main" id="{05E81D19-E1ED-4769-8E45-16C1AF7623BC}"/>
              </a:ext>
            </a:extLst>
          </p:cNvPr>
          <p:cNvSpPr/>
          <p:nvPr/>
        </p:nvSpPr>
        <p:spPr bwMode="auto">
          <a:xfrm rot="-1800000">
            <a:off x="7528325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585E4683-787F-4576-82F4-C7D66B86ED74}"/>
              </a:ext>
            </a:extLst>
          </p:cNvPr>
          <p:cNvSpPr/>
          <p:nvPr/>
        </p:nvSpPr>
        <p:spPr bwMode="auto">
          <a:xfrm rot="-1800000">
            <a:off x="401493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9" name="Freeform 23">
            <a:extLst>
              <a:ext uri="{FF2B5EF4-FFF2-40B4-BE49-F238E27FC236}">
                <a16:creationId xmlns:a16="http://schemas.microsoft.com/office/drawing/2014/main" id="{33BF3D2B-EF59-4862-9CA6-77ACB1CABB0C}"/>
              </a:ext>
            </a:extLst>
          </p:cNvPr>
          <p:cNvSpPr/>
          <p:nvPr/>
        </p:nvSpPr>
        <p:spPr bwMode="auto">
          <a:xfrm rot="-1800000">
            <a:off x="2777757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0" name="Freeform 23">
            <a:extLst>
              <a:ext uri="{FF2B5EF4-FFF2-40B4-BE49-F238E27FC236}">
                <a16:creationId xmlns:a16="http://schemas.microsoft.com/office/drawing/2014/main" id="{30148477-0BA8-45B7-8AA7-6E34D9ED0EEA}"/>
              </a:ext>
            </a:extLst>
          </p:cNvPr>
          <p:cNvSpPr/>
          <p:nvPr/>
        </p:nvSpPr>
        <p:spPr bwMode="auto">
          <a:xfrm rot="-1800000">
            <a:off x="5154021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4DADF959-06C8-4DC9-B804-292A56763161}"/>
              </a:ext>
            </a:extLst>
          </p:cNvPr>
          <p:cNvSpPr/>
          <p:nvPr/>
        </p:nvSpPr>
        <p:spPr bwMode="auto">
          <a:xfrm rot="-1800000">
            <a:off x="7530285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2" name="Freeform 23">
            <a:extLst>
              <a:ext uri="{FF2B5EF4-FFF2-40B4-BE49-F238E27FC236}">
                <a16:creationId xmlns:a16="http://schemas.microsoft.com/office/drawing/2014/main" id="{C5E834C1-EAAD-47C4-9204-EFDBF3DECF02}"/>
              </a:ext>
            </a:extLst>
          </p:cNvPr>
          <p:cNvSpPr/>
          <p:nvPr/>
        </p:nvSpPr>
        <p:spPr bwMode="auto">
          <a:xfrm rot="-1800000">
            <a:off x="403453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6BF4CE2A-5289-4413-B6D3-5BA53E7A6B94}"/>
              </a:ext>
            </a:extLst>
          </p:cNvPr>
          <p:cNvSpPr/>
          <p:nvPr/>
        </p:nvSpPr>
        <p:spPr bwMode="auto">
          <a:xfrm rot="-1800000">
            <a:off x="2779717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6BAFB801-FC84-444C-BF27-566BF0295443}"/>
              </a:ext>
            </a:extLst>
          </p:cNvPr>
          <p:cNvSpPr/>
          <p:nvPr/>
        </p:nvSpPr>
        <p:spPr bwMode="auto">
          <a:xfrm rot="-1800000">
            <a:off x="5155981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9F97BC0A-23C5-4ED9-ABEB-0CA9D3CD8FBD}"/>
              </a:ext>
            </a:extLst>
          </p:cNvPr>
          <p:cNvSpPr/>
          <p:nvPr/>
        </p:nvSpPr>
        <p:spPr bwMode="auto">
          <a:xfrm rot="-1800000">
            <a:off x="7532245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60C5890A-5FF0-48FF-AE3D-250636F91072}"/>
              </a:ext>
            </a:extLst>
          </p:cNvPr>
          <p:cNvSpPr/>
          <p:nvPr/>
        </p:nvSpPr>
        <p:spPr bwMode="auto">
          <a:xfrm rot="-1800000">
            <a:off x="9908509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B04AC17D-C225-4CC5-98A6-692DAAD7A457}"/>
              </a:ext>
            </a:extLst>
          </p:cNvPr>
          <p:cNvSpPr/>
          <p:nvPr/>
        </p:nvSpPr>
        <p:spPr bwMode="auto">
          <a:xfrm rot="-1800000">
            <a:off x="405413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2BC03E04-7302-451C-AA73-501E1DA664E7}"/>
              </a:ext>
            </a:extLst>
          </p:cNvPr>
          <p:cNvSpPr/>
          <p:nvPr/>
        </p:nvSpPr>
        <p:spPr bwMode="auto">
          <a:xfrm rot="-1800000">
            <a:off x="2781677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9" name="Freeform 23">
            <a:extLst>
              <a:ext uri="{FF2B5EF4-FFF2-40B4-BE49-F238E27FC236}">
                <a16:creationId xmlns:a16="http://schemas.microsoft.com/office/drawing/2014/main" id="{862721E9-7C62-4534-A360-E5DA0D931E73}"/>
              </a:ext>
            </a:extLst>
          </p:cNvPr>
          <p:cNvSpPr/>
          <p:nvPr/>
        </p:nvSpPr>
        <p:spPr bwMode="auto">
          <a:xfrm rot="-1800000">
            <a:off x="5157941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CC95CB72-09D6-4CBA-92DF-6C9EE8FF8656}"/>
              </a:ext>
            </a:extLst>
          </p:cNvPr>
          <p:cNvSpPr/>
          <p:nvPr/>
        </p:nvSpPr>
        <p:spPr bwMode="auto">
          <a:xfrm rot="-1800000">
            <a:off x="7534205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0B4A237F-43CB-4E85-8B9F-9F5851791C94}"/>
              </a:ext>
            </a:extLst>
          </p:cNvPr>
          <p:cNvSpPr/>
          <p:nvPr/>
        </p:nvSpPr>
        <p:spPr bwMode="auto">
          <a:xfrm rot="-1800000">
            <a:off x="9910469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2B1431B5-86F7-4E7F-9536-C8EC8951DA64}"/>
              </a:ext>
            </a:extLst>
          </p:cNvPr>
          <p:cNvSpPr/>
          <p:nvPr/>
        </p:nvSpPr>
        <p:spPr bwMode="auto">
          <a:xfrm rot="-1800000">
            <a:off x="407373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9D9FA617-9B45-4567-9ECC-AFCDAD987A37}"/>
              </a:ext>
            </a:extLst>
          </p:cNvPr>
          <p:cNvSpPr/>
          <p:nvPr/>
        </p:nvSpPr>
        <p:spPr bwMode="auto">
          <a:xfrm rot="-1800000">
            <a:off x="2783637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4A2B813D-7066-4B62-B58F-A84840C2872E}"/>
              </a:ext>
            </a:extLst>
          </p:cNvPr>
          <p:cNvSpPr/>
          <p:nvPr/>
        </p:nvSpPr>
        <p:spPr bwMode="auto">
          <a:xfrm rot="-1800000">
            <a:off x="5159901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1A75FDE8-3DB4-40CF-A143-4D446F78E908}"/>
              </a:ext>
            </a:extLst>
          </p:cNvPr>
          <p:cNvSpPr/>
          <p:nvPr/>
        </p:nvSpPr>
        <p:spPr bwMode="auto">
          <a:xfrm rot="-1800000">
            <a:off x="7536165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66F296DF-E598-430F-8061-C5160AA49470}"/>
              </a:ext>
            </a:extLst>
          </p:cNvPr>
          <p:cNvSpPr/>
          <p:nvPr/>
        </p:nvSpPr>
        <p:spPr bwMode="auto">
          <a:xfrm rot="-1800000">
            <a:off x="9912429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12887F68-6888-4FB5-89CD-4102718F0924}"/>
              </a:ext>
            </a:extLst>
          </p:cNvPr>
          <p:cNvSpPr/>
          <p:nvPr/>
        </p:nvSpPr>
        <p:spPr bwMode="auto">
          <a:xfrm rot="-1800000">
            <a:off x="409333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5F13C21B-7695-457B-A988-DE2DA96470F1}"/>
              </a:ext>
            </a:extLst>
          </p:cNvPr>
          <p:cNvSpPr/>
          <p:nvPr/>
        </p:nvSpPr>
        <p:spPr bwMode="auto">
          <a:xfrm rot="-1800000">
            <a:off x="2785597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761A89CB-D97E-4D8F-82B5-F6574303CBB5}"/>
              </a:ext>
            </a:extLst>
          </p:cNvPr>
          <p:cNvSpPr/>
          <p:nvPr/>
        </p:nvSpPr>
        <p:spPr bwMode="auto">
          <a:xfrm rot="-1800000">
            <a:off x="5161861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AAD0DB1D-6CE4-48D4-B058-8E0063D5F233}"/>
              </a:ext>
            </a:extLst>
          </p:cNvPr>
          <p:cNvSpPr/>
          <p:nvPr/>
        </p:nvSpPr>
        <p:spPr bwMode="auto">
          <a:xfrm rot="-1800000">
            <a:off x="7538125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DFB93233-7474-43B8-BEC4-57556C88E1BC}"/>
              </a:ext>
            </a:extLst>
          </p:cNvPr>
          <p:cNvSpPr/>
          <p:nvPr/>
        </p:nvSpPr>
        <p:spPr bwMode="auto">
          <a:xfrm rot="-1800000">
            <a:off x="9914389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B793046E-4CBF-4E17-8FB6-6CDC2DAFCA95}"/>
              </a:ext>
            </a:extLst>
          </p:cNvPr>
          <p:cNvSpPr/>
          <p:nvPr/>
        </p:nvSpPr>
        <p:spPr bwMode="auto">
          <a:xfrm rot="-1800000">
            <a:off x="411293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B7CEBA94-2C1A-48B4-A8C8-F129D7DD18A2}"/>
              </a:ext>
            </a:extLst>
          </p:cNvPr>
          <p:cNvSpPr/>
          <p:nvPr/>
        </p:nvSpPr>
        <p:spPr bwMode="auto">
          <a:xfrm rot="-1800000">
            <a:off x="2787557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AAD0DC14-DF6A-4236-87C6-E9F3174BDC46}"/>
              </a:ext>
            </a:extLst>
          </p:cNvPr>
          <p:cNvSpPr/>
          <p:nvPr/>
        </p:nvSpPr>
        <p:spPr bwMode="auto">
          <a:xfrm rot="-1800000">
            <a:off x="5163821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3A350A4F-CD0B-456B-BD7A-AE75EB1B8767}"/>
              </a:ext>
            </a:extLst>
          </p:cNvPr>
          <p:cNvSpPr/>
          <p:nvPr/>
        </p:nvSpPr>
        <p:spPr bwMode="auto">
          <a:xfrm rot="-1800000">
            <a:off x="7540085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D57D792E-9435-4D7B-97D5-C358E1861AED}"/>
              </a:ext>
            </a:extLst>
          </p:cNvPr>
          <p:cNvSpPr/>
          <p:nvPr/>
        </p:nvSpPr>
        <p:spPr bwMode="auto">
          <a:xfrm rot="-1800000">
            <a:off x="9916349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30982F59-C1F6-4102-8B2A-BDB9F66052B3}"/>
              </a:ext>
            </a:extLst>
          </p:cNvPr>
          <p:cNvSpPr/>
          <p:nvPr/>
        </p:nvSpPr>
        <p:spPr bwMode="auto">
          <a:xfrm rot="-1800000">
            <a:off x="413253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Freeform 23">
            <a:extLst>
              <a:ext uri="{FF2B5EF4-FFF2-40B4-BE49-F238E27FC236}">
                <a16:creationId xmlns:a16="http://schemas.microsoft.com/office/drawing/2014/main" id="{6A381F59-CD60-46D3-8D71-FCCD1F54C59A}"/>
              </a:ext>
            </a:extLst>
          </p:cNvPr>
          <p:cNvSpPr/>
          <p:nvPr/>
        </p:nvSpPr>
        <p:spPr bwMode="auto">
          <a:xfrm rot="-1800000">
            <a:off x="2789517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043861D5-D300-46CB-BD2E-EA5A6FD3227F}"/>
              </a:ext>
            </a:extLst>
          </p:cNvPr>
          <p:cNvSpPr/>
          <p:nvPr/>
        </p:nvSpPr>
        <p:spPr bwMode="auto">
          <a:xfrm rot="-1800000">
            <a:off x="5165781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8C13B654-C65C-4AEF-B309-FBD6D1DCE7E9}"/>
              </a:ext>
            </a:extLst>
          </p:cNvPr>
          <p:cNvSpPr/>
          <p:nvPr/>
        </p:nvSpPr>
        <p:spPr bwMode="auto">
          <a:xfrm rot="-1800000">
            <a:off x="7542045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5C9D782F-6A1D-4634-8056-DA52A155E500}"/>
              </a:ext>
            </a:extLst>
          </p:cNvPr>
          <p:cNvSpPr/>
          <p:nvPr/>
        </p:nvSpPr>
        <p:spPr bwMode="auto">
          <a:xfrm rot="-1800000">
            <a:off x="9918309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Freeform 23">
            <a:extLst>
              <a:ext uri="{FF2B5EF4-FFF2-40B4-BE49-F238E27FC236}">
                <a16:creationId xmlns:a16="http://schemas.microsoft.com/office/drawing/2014/main" id="{8D1473DF-462A-49D1-8192-39A981C552BA}"/>
              </a:ext>
            </a:extLst>
          </p:cNvPr>
          <p:cNvSpPr/>
          <p:nvPr/>
        </p:nvSpPr>
        <p:spPr bwMode="auto">
          <a:xfrm rot="-1800000">
            <a:off x="415213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15F3C23C-5FF4-4391-AFE3-F7E17039DECA}"/>
              </a:ext>
            </a:extLst>
          </p:cNvPr>
          <p:cNvSpPr/>
          <p:nvPr/>
        </p:nvSpPr>
        <p:spPr bwMode="auto">
          <a:xfrm rot="-1800000">
            <a:off x="2791477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01633892-A379-4CE1-A477-782FA74CF35C}"/>
              </a:ext>
            </a:extLst>
          </p:cNvPr>
          <p:cNvSpPr/>
          <p:nvPr/>
        </p:nvSpPr>
        <p:spPr bwMode="auto">
          <a:xfrm rot="-1800000">
            <a:off x="5167741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Freeform 23">
            <a:extLst>
              <a:ext uri="{FF2B5EF4-FFF2-40B4-BE49-F238E27FC236}">
                <a16:creationId xmlns:a16="http://schemas.microsoft.com/office/drawing/2014/main" id="{FD7828EF-7A35-4357-92EF-9D22DF28EB06}"/>
              </a:ext>
            </a:extLst>
          </p:cNvPr>
          <p:cNvSpPr/>
          <p:nvPr/>
        </p:nvSpPr>
        <p:spPr bwMode="auto">
          <a:xfrm rot="-1800000">
            <a:off x="7544005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77321436-8738-4246-A498-08B80D9091C8}"/>
              </a:ext>
            </a:extLst>
          </p:cNvPr>
          <p:cNvSpPr/>
          <p:nvPr/>
        </p:nvSpPr>
        <p:spPr bwMode="auto">
          <a:xfrm rot="-1800000">
            <a:off x="9920269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Freeform 23">
            <a:extLst>
              <a:ext uri="{FF2B5EF4-FFF2-40B4-BE49-F238E27FC236}">
                <a16:creationId xmlns:a16="http://schemas.microsoft.com/office/drawing/2014/main" id="{556A87A5-CB26-462A-96C9-C3B9A851976C}"/>
              </a:ext>
            </a:extLst>
          </p:cNvPr>
          <p:cNvSpPr/>
          <p:nvPr/>
        </p:nvSpPr>
        <p:spPr bwMode="auto">
          <a:xfrm rot="-1800000">
            <a:off x="417173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B6344ABA-20CA-4488-8316-392FD3159849}"/>
              </a:ext>
            </a:extLst>
          </p:cNvPr>
          <p:cNvSpPr/>
          <p:nvPr/>
        </p:nvSpPr>
        <p:spPr bwMode="auto">
          <a:xfrm rot="-1800000">
            <a:off x="2793437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827B4E99-1DD2-42C5-B208-55E84EB23BA8}"/>
              </a:ext>
            </a:extLst>
          </p:cNvPr>
          <p:cNvSpPr/>
          <p:nvPr/>
        </p:nvSpPr>
        <p:spPr bwMode="auto">
          <a:xfrm rot="-1800000">
            <a:off x="5169701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088973DB-303A-49D6-B080-99C341B89FF5}"/>
              </a:ext>
            </a:extLst>
          </p:cNvPr>
          <p:cNvSpPr/>
          <p:nvPr/>
        </p:nvSpPr>
        <p:spPr bwMode="auto">
          <a:xfrm rot="-1800000">
            <a:off x="7545965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83F7E18E-CAC6-4F82-8158-556AD02DD6E2}"/>
              </a:ext>
            </a:extLst>
          </p:cNvPr>
          <p:cNvSpPr/>
          <p:nvPr/>
        </p:nvSpPr>
        <p:spPr bwMode="auto">
          <a:xfrm rot="-1800000">
            <a:off x="9922229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94A1067E-C205-43B4-A9F6-AD839B2136FA}"/>
              </a:ext>
            </a:extLst>
          </p:cNvPr>
          <p:cNvSpPr/>
          <p:nvPr/>
        </p:nvSpPr>
        <p:spPr bwMode="auto">
          <a:xfrm rot="-1800000">
            <a:off x="419133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FDADBE71-B25A-411B-B72E-B319659FEF9E}"/>
              </a:ext>
            </a:extLst>
          </p:cNvPr>
          <p:cNvSpPr/>
          <p:nvPr/>
        </p:nvSpPr>
        <p:spPr bwMode="auto">
          <a:xfrm rot="-1800000">
            <a:off x="2795397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B58FDC82-9940-4538-8768-7FFCD1EF4ED9}"/>
              </a:ext>
            </a:extLst>
          </p:cNvPr>
          <p:cNvSpPr/>
          <p:nvPr/>
        </p:nvSpPr>
        <p:spPr bwMode="auto">
          <a:xfrm rot="-1800000">
            <a:off x="5171661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B9F64454-EE8F-48D6-98B7-33D90F9AA6A4}"/>
              </a:ext>
            </a:extLst>
          </p:cNvPr>
          <p:cNvSpPr/>
          <p:nvPr/>
        </p:nvSpPr>
        <p:spPr bwMode="auto">
          <a:xfrm rot="-1800000">
            <a:off x="7547925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7D174DD7-AF15-4D02-B020-97636C3AF235}"/>
              </a:ext>
            </a:extLst>
          </p:cNvPr>
          <p:cNvSpPr/>
          <p:nvPr/>
        </p:nvSpPr>
        <p:spPr bwMode="auto">
          <a:xfrm rot="-1800000">
            <a:off x="9924189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9B2A7A4D-159A-474A-A206-0704DEDA168A}"/>
              </a:ext>
            </a:extLst>
          </p:cNvPr>
          <p:cNvSpPr/>
          <p:nvPr/>
        </p:nvSpPr>
        <p:spPr bwMode="auto">
          <a:xfrm rot="-1800000">
            <a:off x="421093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55A56FA0-8BA5-437C-A129-5D869E755D4D}"/>
              </a:ext>
            </a:extLst>
          </p:cNvPr>
          <p:cNvSpPr/>
          <p:nvPr/>
        </p:nvSpPr>
        <p:spPr bwMode="auto">
          <a:xfrm rot="-1800000">
            <a:off x="2797357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F6CA1242-C942-4B0B-B3D5-9ABA7C7FD1AF}"/>
              </a:ext>
            </a:extLst>
          </p:cNvPr>
          <p:cNvSpPr/>
          <p:nvPr/>
        </p:nvSpPr>
        <p:spPr bwMode="auto">
          <a:xfrm rot="-1800000">
            <a:off x="5173621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EB5AB968-096D-4284-B7E6-14A4225644D4}"/>
              </a:ext>
            </a:extLst>
          </p:cNvPr>
          <p:cNvSpPr/>
          <p:nvPr/>
        </p:nvSpPr>
        <p:spPr bwMode="auto">
          <a:xfrm rot="-1800000">
            <a:off x="7549885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125B3529-E6B4-45EE-80A1-35F016D9B07C}"/>
              </a:ext>
            </a:extLst>
          </p:cNvPr>
          <p:cNvSpPr/>
          <p:nvPr/>
        </p:nvSpPr>
        <p:spPr bwMode="auto">
          <a:xfrm rot="-1800000">
            <a:off x="9926149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977130" y="960755"/>
            <a:ext cx="150114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明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015" y="1806575"/>
            <a:ext cx="1022858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   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本文件著作权为创作公司所有，仅限于教师教学及其他非商业性和非盈利性用途。如发现盗用、转卖、网络传播等侵权行为，本公司将依法追究其相应法律责任。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 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部分素材选自网络，如有争议，请联系删改。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3">
            <a:extLst>
              <a:ext uri="{FF2B5EF4-FFF2-40B4-BE49-F238E27FC236}">
                <a16:creationId xmlns:a16="http://schemas.microsoft.com/office/drawing/2014/main" id="{F6895336-8F66-4848-B079-0C50CF007BBC}"/>
              </a:ext>
            </a:extLst>
          </p:cNvPr>
          <p:cNvSpPr/>
          <p:nvPr/>
        </p:nvSpPr>
        <p:spPr bwMode="auto">
          <a:xfrm rot="-1800000">
            <a:off x="399533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id="{D04F59B4-63F4-4B3D-B8E6-539184EC17EE}"/>
              </a:ext>
            </a:extLst>
          </p:cNvPr>
          <p:cNvSpPr/>
          <p:nvPr/>
        </p:nvSpPr>
        <p:spPr bwMode="auto">
          <a:xfrm rot="-1800000">
            <a:off x="2775797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Freeform 23">
            <a:extLst>
              <a:ext uri="{FF2B5EF4-FFF2-40B4-BE49-F238E27FC236}">
                <a16:creationId xmlns:a16="http://schemas.microsoft.com/office/drawing/2014/main" id="{758515E3-5C86-428D-B296-4B16B10F5939}"/>
              </a:ext>
            </a:extLst>
          </p:cNvPr>
          <p:cNvSpPr/>
          <p:nvPr/>
        </p:nvSpPr>
        <p:spPr bwMode="auto">
          <a:xfrm rot="-1800000">
            <a:off x="5152061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998BECD6-5EA8-4709-B2D4-4C368CE166F0}"/>
              </a:ext>
            </a:extLst>
          </p:cNvPr>
          <p:cNvSpPr/>
          <p:nvPr/>
        </p:nvSpPr>
        <p:spPr bwMode="auto">
          <a:xfrm rot="-1800000">
            <a:off x="7528325" y="55355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9EC61B00-F160-47D6-A15D-DBEE68EB6F0C}"/>
              </a:ext>
            </a:extLst>
          </p:cNvPr>
          <p:cNvSpPr/>
          <p:nvPr/>
        </p:nvSpPr>
        <p:spPr bwMode="auto">
          <a:xfrm rot="-1800000">
            <a:off x="401493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A3EED35-9B89-4E41-A8D9-8D81F6CE6B74}"/>
              </a:ext>
            </a:extLst>
          </p:cNvPr>
          <p:cNvSpPr/>
          <p:nvPr/>
        </p:nvSpPr>
        <p:spPr bwMode="auto">
          <a:xfrm rot="-1800000">
            <a:off x="2777757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5" name="Freeform 23">
            <a:extLst>
              <a:ext uri="{FF2B5EF4-FFF2-40B4-BE49-F238E27FC236}">
                <a16:creationId xmlns:a16="http://schemas.microsoft.com/office/drawing/2014/main" id="{797FC2BA-1CEA-4D64-A631-7BF72C571B40}"/>
              </a:ext>
            </a:extLst>
          </p:cNvPr>
          <p:cNvSpPr/>
          <p:nvPr/>
        </p:nvSpPr>
        <p:spPr bwMode="auto">
          <a:xfrm rot="-1800000">
            <a:off x="5154021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69850FB4-BDF2-4C83-A42B-10B385A79EF2}"/>
              </a:ext>
            </a:extLst>
          </p:cNvPr>
          <p:cNvSpPr/>
          <p:nvPr/>
        </p:nvSpPr>
        <p:spPr bwMode="auto">
          <a:xfrm rot="-1800000">
            <a:off x="7530285" y="105760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4B3F0F02-0535-49F9-B302-2C319058F5E9}"/>
              </a:ext>
            </a:extLst>
          </p:cNvPr>
          <p:cNvSpPr/>
          <p:nvPr/>
        </p:nvSpPr>
        <p:spPr bwMode="auto">
          <a:xfrm rot="-1800000">
            <a:off x="403453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098C2667-74B2-46FE-8BF8-5F3EEB340DEE}"/>
              </a:ext>
            </a:extLst>
          </p:cNvPr>
          <p:cNvSpPr/>
          <p:nvPr/>
        </p:nvSpPr>
        <p:spPr bwMode="auto">
          <a:xfrm rot="-1800000">
            <a:off x="2779717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25072FD1-FCB8-49FF-B57F-25CFDDED19C2}"/>
              </a:ext>
            </a:extLst>
          </p:cNvPr>
          <p:cNvSpPr/>
          <p:nvPr/>
        </p:nvSpPr>
        <p:spPr bwMode="auto">
          <a:xfrm rot="-1800000">
            <a:off x="5155981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61A866F5-0D78-42ED-886E-D251747A41E6}"/>
              </a:ext>
            </a:extLst>
          </p:cNvPr>
          <p:cNvSpPr/>
          <p:nvPr/>
        </p:nvSpPr>
        <p:spPr bwMode="auto">
          <a:xfrm rot="-1800000">
            <a:off x="7532245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4" name="Freeform 23">
            <a:extLst>
              <a:ext uri="{FF2B5EF4-FFF2-40B4-BE49-F238E27FC236}">
                <a16:creationId xmlns:a16="http://schemas.microsoft.com/office/drawing/2014/main" id="{D5A91933-D563-4490-8854-C931C6A43764}"/>
              </a:ext>
            </a:extLst>
          </p:cNvPr>
          <p:cNvSpPr/>
          <p:nvPr/>
        </p:nvSpPr>
        <p:spPr bwMode="auto">
          <a:xfrm rot="-1800000">
            <a:off x="9908509" y="156166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4731BFD2-7F39-4BB4-BA49-A44E3B9438AA}"/>
              </a:ext>
            </a:extLst>
          </p:cNvPr>
          <p:cNvSpPr/>
          <p:nvPr/>
        </p:nvSpPr>
        <p:spPr bwMode="auto">
          <a:xfrm rot="-1800000">
            <a:off x="405413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CEA97866-21D4-411E-B7EE-E5C1FB5B0B15}"/>
              </a:ext>
            </a:extLst>
          </p:cNvPr>
          <p:cNvSpPr/>
          <p:nvPr/>
        </p:nvSpPr>
        <p:spPr bwMode="auto">
          <a:xfrm rot="-1800000">
            <a:off x="2781677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F094E3AF-C2A6-42CD-8023-812319674CC6}"/>
              </a:ext>
            </a:extLst>
          </p:cNvPr>
          <p:cNvSpPr/>
          <p:nvPr/>
        </p:nvSpPr>
        <p:spPr bwMode="auto">
          <a:xfrm rot="-1800000">
            <a:off x="5157941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8" name="Freeform 23">
            <a:extLst>
              <a:ext uri="{FF2B5EF4-FFF2-40B4-BE49-F238E27FC236}">
                <a16:creationId xmlns:a16="http://schemas.microsoft.com/office/drawing/2014/main" id="{CF73CC77-F24A-4893-B467-6C24DEE0EC9A}"/>
              </a:ext>
            </a:extLst>
          </p:cNvPr>
          <p:cNvSpPr/>
          <p:nvPr/>
        </p:nvSpPr>
        <p:spPr bwMode="auto">
          <a:xfrm rot="-1800000">
            <a:off x="7534205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C7A51D68-A5B7-42B4-80DC-5D6408B1175A}"/>
              </a:ext>
            </a:extLst>
          </p:cNvPr>
          <p:cNvSpPr/>
          <p:nvPr/>
        </p:nvSpPr>
        <p:spPr bwMode="auto">
          <a:xfrm rot="-1800000">
            <a:off x="9910469" y="206571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0" name="Freeform 23">
            <a:extLst>
              <a:ext uri="{FF2B5EF4-FFF2-40B4-BE49-F238E27FC236}">
                <a16:creationId xmlns:a16="http://schemas.microsoft.com/office/drawing/2014/main" id="{436DEC60-3D88-4106-A206-D8467EEDB13C}"/>
              </a:ext>
            </a:extLst>
          </p:cNvPr>
          <p:cNvSpPr/>
          <p:nvPr/>
        </p:nvSpPr>
        <p:spPr bwMode="auto">
          <a:xfrm rot="-1800000">
            <a:off x="407373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0911BF99-D17C-450E-B927-163CEEFAA2DE}"/>
              </a:ext>
            </a:extLst>
          </p:cNvPr>
          <p:cNvSpPr/>
          <p:nvPr/>
        </p:nvSpPr>
        <p:spPr bwMode="auto">
          <a:xfrm rot="-1800000">
            <a:off x="2783637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2" name="Freeform 23">
            <a:extLst>
              <a:ext uri="{FF2B5EF4-FFF2-40B4-BE49-F238E27FC236}">
                <a16:creationId xmlns:a16="http://schemas.microsoft.com/office/drawing/2014/main" id="{7789E836-A6CA-42EB-AE05-85C0DC754787}"/>
              </a:ext>
            </a:extLst>
          </p:cNvPr>
          <p:cNvSpPr/>
          <p:nvPr/>
        </p:nvSpPr>
        <p:spPr bwMode="auto">
          <a:xfrm rot="-1800000">
            <a:off x="5159901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3" name="Freeform 23">
            <a:extLst>
              <a:ext uri="{FF2B5EF4-FFF2-40B4-BE49-F238E27FC236}">
                <a16:creationId xmlns:a16="http://schemas.microsoft.com/office/drawing/2014/main" id="{A2361925-9DF0-4998-8792-71504EAB0A5B}"/>
              </a:ext>
            </a:extLst>
          </p:cNvPr>
          <p:cNvSpPr/>
          <p:nvPr/>
        </p:nvSpPr>
        <p:spPr bwMode="auto">
          <a:xfrm rot="-1800000">
            <a:off x="7536165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4" name="Freeform 23">
            <a:extLst>
              <a:ext uri="{FF2B5EF4-FFF2-40B4-BE49-F238E27FC236}">
                <a16:creationId xmlns:a16="http://schemas.microsoft.com/office/drawing/2014/main" id="{AB2178A9-24D8-4CE5-91FC-5F4171CD530E}"/>
              </a:ext>
            </a:extLst>
          </p:cNvPr>
          <p:cNvSpPr/>
          <p:nvPr/>
        </p:nvSpPr>
        <p:spPr bwMode="auto">
          <a:xfrm rot="-1800000">
            <a:off x="9912429" y="256977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5" name="Freeform 23">
            <a:extLst>
              <a:ext uri="{FF2B5EF4-FFF2-40B4-BE49-F238E27FC236}">
                <a16:creationId xmlns:a16="http://schemas.microsoft.com/office/drawing/2014/main" id="{BAB12F29-F5C7-41ED-9CF3-9C011243E19D}"/>
              </a:ext>
            </a:extLst>
          </p:cNvPr>
          <p:cNvSpPr/>
          <p:nvPr/>
        </p:nvSpPr>
        <p:spPr bwMode="auto">
          <a:xfrm rot="-1800000">
            <a:off x="409333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3588A9BD-4B53-41DE-AE1B-0ACA2AC40BCF}"/>
              </a:ext>
            </a:extLst>
          </p:cNvPr>
          <p:cNvSpPr/>
          <p:nvPr/>
        </p:nvSpPr>
        <p:spPr bwMode="auto">
          <a:xfrm rot="-1800000">
            <a:off x="2785597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7" name="Freeform 23">
            <a:extLst>
              <a:ext uri="{FF2B5EF4-FFF2-40B4-BE49-F238E27FC236}">
                <a16:creationId xmlns:a16="http://schemas.microsoft.com/office/drawing/2014/main" id="{9D9A23FE-8FC2-43E5-91A0-4B9AAD0AA49C}"/>
              </a:ext>
            </a:extLst>
          </p:cNvPr>
          <p:cNvSpPr/>
          <p:nvPr/>
        </p:nvSpPr>
        <p:spPr bwMode="auto">
          <a:xfrm rot="-1800000">
            <a:off x="5161861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Freeform 23">
            <a:extLst>
              <a:ext uri="{FF2B5EF4-FFF2-40B4-BE49-F238E27FC236}">
                <a16:creationId xmlns:a16="http://schemas.microsoft.com/office/drawing/2014/main" id="{30608981-DD89-407E-AA9E-F893229C77F7}"/>
              </a:ext>
            </a:extLst>
          </p:cNvPr>
          <p:cNvSpPr/>
          <p:nvPr/>
        </p:nvSpPr>
        <p:spPr bwMode="auto">
          <a:xfrm rot="-1800000">
            <a:off x="7538125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9" name="Freeform 23">
            <a:extLst>
              <a:ext uri="{FF2B5EF4-FFF2-40B4-BE49-F238E27FC236}">
                <a16:creationId xmlns:a16="http://schemas.microsoft.com/office/drawing/2014/main" id="{C7F068C6-8C25-4049-85AA-C240D9C2FEC1}"/>
              </a:ext>
            </a:extLst>
          </p:cNvPr>
          <p:cNvSpPr/>
          <p:nvPr/>
        </p:nvSpPr>
        <p:spPr bwMode="auto">
          <a:xfrm rot="-1800000">
            <a:off x="9914389" y="307383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0" name="Freeform 23">
            <a:extLst>
              <a:ext uri="{FF2B5EF4-FFF2-40B4-BE49-F238E27FC236}">
                <a16:creationId xmlns:a16="http://schemas.microsoft.com/office/drawing/2014/main" id="{70B73FF0-9136-44F2-91CE-17F67AEF46F6}"/>
              </a:ext>
            </a:extLst>
          </p:cNvPr>
          <p:cNvSpPr/>
          <p:nvPr/>
        </p:nvSpPr>
        <p:spPr bwMode="auto">
          <a:xfrm rot="-1800000">
            <a:off x="411293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4DF1BC14-A7E7-4C1C-B92C-2662B332BB1E}"/>
              </a:ext>
            </a:extLst>
          </p:cNvPr>
          <p:cNvSpPr/>
          <p:nvPr/>
        </p:nvSpPr>
        <p:spPr bwMode="auto">
          <a:xfrm rot="-1800000">
            <a:off x="2787557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2" name="Freeform 23">
            <a:extLst>
              <a:ext uri="{FF2B5EF4-FFF2-40B4-BE49-F238E27FC236}">
                <a16:creationId xmlns:a16="http://schemas.microsoft.com/office/drawing/2014/main" id="{BB6A7CAA-71F9-4FB1-B00C-C76C70480C7E}"/>
              </a:ext>
            </a:extLst>
          </p:cNvPr>
          <p:cNvSpPr/>
          <p:nvPr/>
        </p:nvSpPr>
        <p:spPr bwMode="auto">
          <a:xfrm rot="-1800000">
            <a:off x="5163821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9CEFB3CB-40FD-43FA-A2BD-BDA87C5A7405}"/>
              </a:ext>
            </a:extLst>
          </p:cNvPr>
          <p:cNvSpPr/>
          <p:nvPr/>
        </p:nvSpPr>
        <p:spPr bwMode="auto">
          <a:xfrm rot="-1800000">
            <a:off x="7540085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85535BCE-1E8B-49DD-9593-72BB7193112E}"/>
              </a:ext>
            </a:extLst>
          </p:cNvPr>
          <p:cNvSpPr/>
          <p:nvPr/>
        </p:nvSpPr>
        <p:spPr bwMode="auto">
          <a:xfrm rot="-1800000">
            <a:off x="9916349" y="357788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5" name="Freeform 23">
            <a:extLst>
              <a:ext uri="{FF2B5EF4-FFF2-40B4-BE49-F238E27FC236}">
                <a16:creationId xmlns:a16="http://schemas.microsoft.com/office/drawing/2014/main" id="{B9757607-21E3-41DB-BFD1-F06988A37C0F}"/>
              </a:ext>
            </a:extLst>
          </p:cNvPr>
          <p:cNvSpPr/>
          <p:nvPr/>
        </p:nvSpPr>
        <p:spPr bwMode="auto">
          <a:xfrm rot="-1800000">
            <a:off x="413253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ABF58B0A-D060-4ADF-9340-463D13543F4D}"/>
              </a:ext>
            </a:extLst>
          </p:cNvPr>
          <p:cNvSpPr/>
          <p:nvPr/>
        </p:nvSpPr>
        <p:spPr bwMode="auto">
          <a:xfrm rot="-1800000">
            <a:off x="2789517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AE37AE8B-CA44-4514-B80B-2E7FE4B2E431}"/>
              </a:ext>
            </a:extLst>
          </p:cNvPr>
          <p:cNvSpPr/>
          <p:nvPr/>
        </p:nvSpPr>
        <p:spPr bwMode="auto">
          <a:xfrm rot="-1800000">
            <a:off x="5165781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890808D6-E982-4BC7-B8E0-05AF029D3F96}"/>
              </a:ext>
            </a:extLst>
          </p:cNvPr>
          <p:cNvSpPr/>
          <p:nvPr/>
        </p:nvSpPr>
        <p:spPr bwMode="auto">
          <a:xfrm rot="-1800000">
            <a:off x="7542045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59" name="Freeform 23">
            <a:extLst>
              <a:ext uri="{FF2B5EF4-FFF2-40B4-BE49-F238E27FC236}">
                <a16:creationId xmlns:a16="http://schemas.microsoft.com/office/drawing/2014/main" id="{A6ABF870-0540-4AE3-84F0-6B0EDE136BE6}"/>
              </a:ext>
            </a:extLst>
          </p:cNvPr>
          <p:cNvSpPr/>
          <p:nvPr/>
        </p:nvSpPr>
        <p:spPr bwMode="auto">
          <a:xfrm rot="-1800000">
            <a:off x="9918309" y="4081942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B791E57E-514D-4FF9-8C41-CF29BC078EE1}"/>
              </a:ext>
            </a:extLst>
          </p:cNvPr>
          <p:cNvSpPr/>
          <p:nvPr/>
        </p:nvSpPr>
        <p:spPr bwMode="auto">
          <a:xfrm rot="-1800000">
            <a:off x="415213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431A5FA5-0E92-4878-A8F3-FB27D4C0F3E5}"/>
              </a:ext>
            </a:extLst>
          </p:cNvPr>
          <p:cNvSpPr/>
          <p:nvPr/>
        </p:nvSpPr>
        <p:spPr bwMode="auto">
          <a:xfrm rot="-1800000">
            <a:off x="2791477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660E5A7D-C20F-4109-9CB6-E511588EE15C}"/>
              </a:ext>
            </a:extLst>
          </p:cNvPr>
          <p:cNvSpPr/>
          <p:nvPr/>
        </p:nvSpPr>
        <p:spPr bwMode="auto">
          <a:xfrm rot="-1800000">
            <a:off x="5167741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3" name="Freeform 23">
            <a:extLst>
              <a:ext uri="{FF2B5EF4-FFF2-40B4-BE49-F238E27FC236}">
                <a16:creationId xmlns:a16="http://schemas.microsoft.com/office/drawing/2014/main" id="{44C438ED-CCB1-424C-BD54-4846E7DABE25}"/>
              </a:ext>
            </a:extLst>
          </p:cNvPr>
          <p:cNvSpPr/>
          <p:nvPr/>
        </p:nvSpPr>
        <p:spPr bwMode="auto">
          <a:xfrm rot="-1800000">
            <a:off x="7544005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4" name="Freeform 23">
            <a:extLst>
              <a:ext uri="{FF2B5EF4-FFF2-40B4-BE49-F238E27FC236}">
                <a16:creationId xmlns:a16="http://schemas.microsoft.com/office/drawing/2014/main" id="{6A43B886-C4FA-4D95-B0EC-D1640D1EC93B}"/>
              </a:ext>
            </a:extLst>
          </p:cNvPr>
          <p:cNvSpPr/>
          <p:nvPr/>
        </p:nvSpPr>
        <p:spPr bwMode="auto">
          <a:xfrm rot="-1800000">
            <a:off x="9920269" y="4585998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5" name="Freeform 23">
            <a:extLst>
              <a:ext uri="{FF2B5EF4-FFF2-40B4-BE49-F238E27FC236}">
                <a16:creationId xmlns:a16="http://schemas.microsoft.com/office/drawing/2014/main" id="{53BCAB66-5D48-4CF1-BB0C-6BA2D314D794}"/>
              </a:ext>
            </a:extLst>
          </p:cNvPr>
          <p:cNvSpPr/>
          <p:nvPr/>
        </p:nvSpPr>
        <p:spPr bwMode="auto">
          <a:xfrm rot="-1800000">
            <a:off x="417173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6" name="Freeform 23">
            <a:extLst>
              <a:ext uri="{FF2B5EF4-FFF2-40B4-BE49-F238E27FC236}">
                <a16:creationId xmlns:a16="http://schemas.microsoft.com/office/drawing/2014/main" id="{2BC6048C-714F-440A-A607-CE00647BF97E}"/>
              </a:ext>
            </a:extLst>
          </p:cNvPr>
          <p:cNvSpPr/>
          <p:nvPr/>
        </p:nvSpPr>
        <p:spPr bwMode="auto">
          <a:xfrm rot="-1800000">
            <a:off x="2793437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7" name="Freeform 23">
            <a:extLst>
              <a:ext uri="{FF2B5EF4-FFF2-40B4-BE49-F238E27FC236}">
                <a16:creationId xmlns:a16="http://schemas.microsoft.com/office/drawing/2014/main" id="{B866A926-13D8-492E-9EB1-EA42528A8B47}"/>
              </a:ext>
            </a:extLst>
          </p:cNvPr>
          <p:cNvSpPr/>
          <p:nvPr/>
        </p:nvSpPr>
        <p:spPr bwMode="auto">
          <a:xfrm rot="-1800000">
            <a:off x="5169701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8" name="Freeform 23">
            <a:extLst>
              <a:ext uri="{FF2B5EF4-FFF2-40B4-BE49-F238E27FC236}">
                <a16:creationId xmlns:a16="http://schemas.microsoft.com/office/drawing/2014/main" id="{3D3709EB-9B4A-4C80-AD5E-5DC65BCE152C}"/>
              </a:ext>
            </a:extLst>
          </p:cNvPr>
          <p:cNvSpPr/>
          <p:nvPr/>
        </p:nvSpPr>
        <p:spPr bwMode="auto">
          <a:xfrm rot="-1800000">
            <a:off x="7545965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9" name="Freeform 23">
            <a:extLst>
              <a:ext uri="{FF2B5EF4-FFF2-40B4-BE49-F238E27FC236}">
                <a16:creationId xmlns:a16="http://schemas.microsoft.com/office/drawing/2014/main" id="{4C8C9D85-672F-4457-ADD9-C8773849A57D}"/>
              </a:ext>
            </a:extLst>
          </p:cNvPr>
          <p:cNvSpPr/>
          <p:nvPr/>
        </p:nvSpPr>
        <p:spPr bwMode="auto">
          <a:xfrm rot="-1800000">
            <a:off x="9922229" y="5090054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0" name="Freeform 23">
            <a:extLst>
              <a:ext uri="{FF2B5EF4-FFF2-40B4-BE49-F238E27FC236}">
                <a16:creationId xmlns:a16="http://schemas.microsoft.com/office/drawing/2014/main" id="{CC068859-0C8F-43AB-9999-2072B872EFF0}"/>
              </a:ext>
            </a:extLst>
          </p:cNvPr>
          <p:cNvSpPr/>
          <p:nvPr/>
        </p:nvSpPr>
        <p:spPr bwMode="auto">
          <a:xfrm rot="-1800000">
            <a:off x="419133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1" name="Freeform 23">
            <a:extLst>
              <a:ext uri="{FF2B5EF4-FFF2-40B4-BE49-F238E27FC236}">
                <a16:creationId xmlns:a16="http://schemas.microsoft.com/office/drawing/2014/main" id="{7E5123F4-278A-4461-85B9-DBB0251F28D8}"/>
              </a:ext>
            </a:extLst>
          </p:cNvPr>
          <p:cNvSpPr/>
          <p:nvPr/>
        </p:nvSpPr>
        <p:spPr bwMode="auto">
          <a:xfrm rot="-1800000">
            <a:off x="2795397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2" name="Freeform 23">
            <a:extLst>
              <a:ext uri="{FF2B5EF4-FFF2-40B4-BE49-F238E27FC236}">
                <a16:creationId xmlns:a16="http://schemas.microsoft.com/office/drawing/2014/main" id="{D1C0C0F8-DAF0-4BE8-8A0B-8851A5E6035C}"/>
              </a:ext>
            </a:extLst>
          </p:cNvPr>
          <p:cNvSpPr/>
          <p:nvPr/>
        </p:nvSpPr>
        <p:spPr bwMode="auto">
          <a:xfrm rot="-1800000">
            <a:off x="5171661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3" name="Freeform 23">
            <a:extLst>
              <a:ext uri="{FF2B5EF4-FFF2-40B4-BE49-F238E27FC236}">
                <a16:creationId xmlns:a16="http://schemas.microsoft.com/office/drawing/2014/main" id="{B4E80437-7A1C-410F-8FD3-E9BD65C60DFA}"/>
              </a:ext>
            </a:extLst>
          </p:cNvPr>
          <p:cNvSpPr/>
          <p:nvPr/>
        </p:nvSpPr>
        <p:spPr bwMode="auto">
          <a:xfrm rot="-1800000">
            <a:off x="7547925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4" name="Freeform 23">
            <a:extLst>
              <a:ext uri="{FF2B5EF4-FFF2-40B4-BE49-F238E27FC236}">
                <a16:creationId xmlns:a16="http://schemas.microsoft.com/office/drawing/2014/main" id="{C72328BE-89E6-495A-B3AD-FB00634751FF}"/>
              </a:ext>
            </a:extLst>
          </p:cNvPr>
          <p:cNvSpPr/>
          <p:nvPr/>
        </p:nvSpPr>
        <p:spPr bwMode="auto">
          <a:xfrm rot="-1800000">
            <a:off x="9924189" y="5594110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5" name="Freeform 23">
            <a:extLst>
              <a:ext uri="{FF2B5EF4-FFF2-40B4-BE49-F238E27FC236}">
                <a16:creationId xmlns:a16="http://schemas.microsoft.com/office/drawing/2014/main" id="{51B30D47-89A9-4D5A-8CBA-6DD978CE9131}"/>
              </a:ext>
            </a:extLst>
          </p:cNvPr>
          <p:cNvSpPr/>
          <p:nvPr/>
        </p:nvSpPr>
        <p:spPr bwMode="auto">
          <a:xfrm rot="-1800000">
            <a:off x="421093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6" name="Freeform 23">
            <a:extLst>
              <a:ext uri="{FF2B5EF4-FFF2-40B4-BE49-F238E27FC236}">
                <a16:creationId xmlns:a16="http://schemas.microsoft.com/office/drawing/2014/main" id="{9CBE4F0B-EB55-45B5-982D-7B8FD72AE1A4}"/>
              </a:ext>
            </a:extLst>
          </p:cNvPr>
          <p:cNvSpPr/>
          <p:nvPr/>
        </p:nvSpPr>
        <p:spPr bwMode="auto">
          <a:xfrm rot="-1800000">
            <a:off x="2797357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7" name="Freeform 23">
            <a:extLst>
              <a:ext uri="{FF2B5EF4-FFF2-40B4-BE49-F238E27FC236}">
                <a16:creationId xmlns:a16="http://schemas.microsoft.com/office/drawing/2014/main" id="{64D79105-298D-4CE3-969C-939FB59660C4}"/>
              </a:ext>
            </a:extLst>
          </p:cNvPr>
          <p:cNvSpPr/>
          <p:nvPr/>
        </p:nvSpPr>
        <p:spPr bwMode="auto">
          <a:xfrm rot="-1800000">
            <a:off x="5173621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8" name="Freeform 23">
            <a:extLst>
              <a:ext uri="{FF2B5EF4-FFF2-40B4-BE49-F238E27FC236}">
                <a16:creationId xmlns:a16="http://schemas.microsoft.com/office/drawing/2014/main" id="{905FD0C6-41CB-4D8D-85FE-29589F226206}"/>
              </a:ext>
            </a:extLst>
          </p:cNvPr>
          <p:cNvSpPr/>
          <p:nvPr/>
        </p:nvSpPr>
        <p:spPr bwMode="auto">
          <a:xfrm rot="-1800000">
            <a:off x="7549885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9" name="Freeform 23">
            <a:extLst>
              <a:ext uri="{FF2B5EF4-FFF2-40B4-BE49-F238E27FC236}">
                <a16:creationId xmlns:a16="http://schemas.microsoft.com/office/drawing/2014/main" id="{A4148EE7-BC4B-445D-8F5C-29329C4E7887}"/>
              </a:ext>
            </a:extLst>
          </p:cNvPr>
          <p:cNvSpPr/>
          <p:nvPr/>
        </p:nvSpPr>
        <p:spPr bwMode="auto">
          <a:xfrm rot="-1800000">
            <a:off x="9926149" y="6098166"/>
            <a:ext cx="1848119" cy="215037"/>
          </a:xfrm>
          <a:custGeom>
            <a:avLst/>
            <a:gdLst>
              <a:gd name="T0" fmla="*/ 2345 w 3079"/>
              <a:gd name="T1" fmla="*/ 251 h 350"/>
              <a:gd name="T2" fmla="*/ 830 w 3079"/>
              <a:gd name="T3" fmla="*/ 272 h 350"/>
              <a:gd name="T4" fmla="*/ 2644 w 3079"/>
              <a:gd name="T5" fmla="*/ 129 h 350"/>
              <a:gd name="T6" fmla="*/ 2680 w 3079"/>
              <a:gd name="T7" fmla="*/ 102 h 350"/>
              <a:gd name="T8" fmla="*/ 1202 w 3079"/>
              <a:gd name="T9" fmla="*/ 244 h 350"/>
              <a:gd name="T10" fmla="*/ 1532 w 3079"/>
              <a:gd name="T11" fmla="*/ 102 h 350"/>
              <a:gd name="T12" fmla="*/ 1604 w 3079"/>
              <a:gd name="T13" fmla="*/ 106 h 350"/>
              <a:gd name="T14" fmla="*/ 1625 w 3079"/>
              <a:gd name="T15" fmla="*/ 113 h 350"/>
              <a:gd name="T16" fmla="*/ 1470 w 3079"/>
              <a:gd name="T17" fmla="*/ 316 h 350"/>
              <a:gd name="T18" fmla="*/ 1487 w 3079"/>
              <a:gd name="T19" fmla="*/ 130 h 350"/>
              <a:gd name="T20" fmla="*/ 1322 w 3079"/>
              <a:gd name="T21" fmla="*/ 210 h 350"/>
              <a:gd name="T22" fmla="*/ 1366 w 3079"/>
              <a:gd name="T23" fmla="*/ 102 h 350"/>
              <a:gd name="T24" fmla="*/ 1451 w 3079"/>
              <a:gd name="T25" fmla="*/ 244 h 350"/>
              <a:gd name="T26" fmla="*/ 1310 w 3079"/>
              <a:gd name="T27" fmla="*/ 264 h 350"/>
              <a:gd name="T28" fmla="*/ 1262 w 3079"/>
              <a:gd name="T29" fmla="*/ 95 h 350"/>
              <a:gd name="T30" fmla="*/ 945 w 3079"/>
              <a:gd name="T31" fmla="*/ 135 h 350"/>
              <a:gd name="T32" fmla="*/ 1012 w 3079"/>
              <a:gd name="T33" fmla="*/ 95 h 350"/>
              <a:gd name="T34" fmla="*/ 946 w 3079"/>
              <a:gd name="T35" fmla="*/ 337 h 350"/>
              <a:gd name="T36" fmla="*/ 934 w 3079"/>
              <a:gd name="T37" fmla="*/ 318 h 350"/>
              <a:gd name="T38" fmla="*/ 880 w 3079"/>
              <a:gd name="T39" fmla="*/ 102 h 350"/>
              <a:gd name="T40" fmla="*/ 603 w 3079"/>
              <a:gd name="T41" fmla="*/ 128 h 350"/>
              <a:gd name="T42" fmla="*/ 722 w 3079"/>
              <a:gd name="T43" fmla="*/ 95 h 350"/>
              <a:gd name="T44" fmla="*/ 779 w 3079"/>
              <a:gd name="T45" fmla="*/ 112 h 350"/>
              <a:gd name="T46" fmla="*/ 734 w 3079"/>
              <a:gd name="T47" fmla="*/ 272 h 350"/>
              <a:gd name="T48" fmla="*/ 544 w 3079"/>
              <a:gd name="T49" fmla="*/ 102 h 350"/>
              <a:gd name="T50" fmla="*/ 331 w 3079"/>
              <a:gd name="T51" fmla="*/ 128 h 350"/>
              <a:gd name="T52" fmla="*/ 450 w 3079"/>
              <a:gd name="T53" fmla="*/ 95 h 350"/>
              <a:gd name="T54" fmla="*/ 507 w 3079"/>
              <a:gd name="T55" fmla="*/ 112 h 350"/>
              <a:gd name="T56" fmla="*/ 462 w 3079"/>
              <a:gd name="T57" fmla="*/ 272 h 350"/>
              <a:gd name="T58" fmla="*/ 272 w 3079"/>
              <a:gd name="T59" fmla="*/ 102 h 350"/>
              <a:gd name="T60" fmla="*/ 59 w 3079"/>
              <a:gd name="T61" fmla="*/ 128 h 350"/>
              <a:gd name="T62" fmla="*/ 178 w 3079"/>
              <a:gd name="T63" fmla="*/ 95 h 350"/>
              <a:gd name="T64" fmla="*/ 235 w 3079"/>
              <a:gd name="T65" fmla="*/ 112 h 350"/>
              <a:gd name="T66" fmla="*/ 190 w 3079"/>
              <a:gd name="T67" fmla="*/ 272 h 350"/>
              <a:gd name="T68" fmla="*/ 0 w 3079"/>
              <a:gd name="T69" fmla="*/ 102 h 350"/>
              <a:gd name="T70" fmla="*/ 2904 w 3079"/>
              <a:gd name="T71" fmla="*/ 90 h 350"/>
              <a:gd name="T72" fmla="*/ 3053 w 3079"/>
              <a:gd name="T73" fmla="*/ 154 h 350"/>
              <a:gd name="T74" fmla="*/ 2994 w 3079"/>
              <a:gd name="T75" fmla="*/ 260 h 350"/>
              <a:gd name="T76" fmla="*/ 2993 w 3079"/>
              <a:gd name="T77" fmla="*/ 112 h 350"/>
              <a:gd name="T78" fmla="*/ 2958 w 3079"/>
              <a:gd name="T79" fmla="*/ 257 h 350"/>
              <a:gd name="T80" fmla="*/ 2918 w 3079"/>
              <a:gd name="T81" fmla="*/ 228 h 350"/>
              <a:gd name="T82" fmla="*/ 2847 w 3079"/>
              <a:gd name="T83" fmla="*/ 250 h 350"/>
              <a:gd name="T84" fmla="*/ 2811 w 3079"/>
              <a:gd name="T85" fmla="*/ 249 h 350"/>
              <a:gd name="T86" fmla="*/ 2785 w 3079"/>
              <a:gd name="T87" fmla="*/ 111 h 350"/>
              <a:gd name="T88" fmla="*/ 2684 w 3079"/>
              <a:gd name="T89" fmla="*/ 272 h 350"/>
              <a:gd name="T90" fmla="*/ 2550 w 3079"/>
              <a:gd name="T91" fmla="*/ 103 h 350"/>
              <a:gd name="T92" fmla="*/ 2503 w 3079"/>
              <a:gd name="T93" fmla="*/ 103 h 350"/>
              <a:gd name="T94" fmla="*/ 2572 w 3079"/>
              <a:gd name="T95" fmla="*/ 202 h 350"/>
              <a:gd name="T96" fmla="*/ 1709 w 3079"/>
              <a:gd name="T97" fmla="*/ 90 h 350"/>
              <a:gd name="T98" fmla="*/ 1660 w 3079"/>
              <a:gd name="T99" fmla="*/ 267 h 350"/>
              <a:gd name="T100" fmla="*/ 1680 w 3079"/>
              <a:gd name="T101" fmla="*/ 117 h 350"/>
              <a:gd name="T102" fmla="*/ 1248 w 3079"/>
              <a:gd name="T103" fmla="*/ 178 h 350"/>
              <a:gd name="T104" fmla="*/ 1125 w 3079"/>
              <a:gd name="T105" fmla="*/ 101 h 350"/>
              <a:gd name="T106" fmla="*/ 2221 w 3079"/>
              <a:gd name="T107" fmla="*/ 259 h 350"/>
              <a:gd name="T108" fmla="*/ 2030 w 3079"/>
              <a:gd name="T109" fmla="*/ 20 h 350"/>
              <a:gd name="T110" fmla="*/ 2067 w 3079"/>
              <a:gd name="T111" fmla="*/ 220 h 350"/>
              <a:gd name="T112" fmla="*/ 2304 w 3079"/>
              <a:gd name="T113" fmla="*/ 137 h 350"/>
              <a:gd name="T114" fmla="*/ 2188 w 3079"/>
              <a:gd name="T115" fmla="*/ 19 h 350"/>
              <a:gd name="T116" fmla="*/ 2029 w 3079"/>
              <a:gd name="T117" fmla="*/ 271 h 350"/>
              <a:gd name="T118" fmla="*/ 1855 w 3079"/>
              <a:gd name="T119" fmla="*/ 7 h 350"/>
              <a:gd name="T120" fmla="*/ 1791 w 3079"/>
              <a:gd name="T121" fmla="*/ 260 h 350"/>
              <a:gd name="T122" fmla="*/ 1809 w 3079"/>
              <a:gd name="T123" fmla="*/ 37 h 350"/>
              <a:gd name="T124" fmla="*/ 1715 w 3079"/>
              <a:gd name="T125" fmla="*/ 3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79" h="350">
                <a:moveTo>
                  <a:pt x="2366" y="230"/>
                </a:moveTo>
                <a:cubicBezTo>
                  <a:pt x="2372" y="230"/>
                  <a:pt x="2377" y="232"/>
                  <a:pt x="2381" y="237"/>
                </a:cubicBezTo>
                <a:cubicBezTo>
                  <a:pt x="2385" y="241"/>
                  <a:pt x="2387" y="245"/>
                  <a:pt x="2387" y="251"/>
                </a:cubicBezTo>
                <a:cubicBezTo>
                  <a:pt x="2387" y="257"/>
                  <a:pt x="2385" y="262"/>
                  <a:pt x="2380" y="266"/>
                </a:cubicBezTo>
                <a:cubicBezTo>
                  <a:pt x="2376" y="270"/>
                  <a:pt x="2372" y="272"/>
                  <a:pt x="2366" y="272"/>
                </a:cubicBezTo>
                <a:cubicBezTo>
                  <a:pt x="2360" y="272"/>
                  <a:pt x="2355" y="270"/>
                  <a:pt x="2351" y="266"/>
                </a:cubicBezTo>
                <a:cubicBezTo>
                  <a:pt x="2347" y="262"/>
                  <a:pt x="2345" y="257"/>
                  <a:pt x="2345" y="251"/>
                </a:cubicBezTo>
                <a:cubicBezTo>
                  <a:pt x="2345" y="245"/>
                  <a:pt x="2347" y="240"/>
                  <a:pt x="2351" y="236"/>
                </a:cubicBezTo>
                <a:cubicBezTo>
                  <a:pt x="2355" y="232"/>
                  <a:pt x="2360" y="230"/>
                  <a:pt x="2366" y="230"/>
                </a:cubicBezTo>
                <a:close/>
                <a:moveTo>
                  <a:pt x="830" y="230"/>
                </a:moveTo>
                <a:cubicBezTo>
                  <a:pt x="836" y="230"/>
                  <a:pt x="841" y="232"/>
                  <a:pt x="845" y="237"/>
                </a:cubicBezTo>
                <a:cubicBezTo>
                  <a:pt x="849" y="241"/>
                  <a:pt x="851" y="245"/>
                  <a:pt x="851" y="251"/>
                </a:cubicBezTo>
                <a:cubicBezTo>
                  <a:pt x="851" y="257"/>
                  <a:pt x="849" y="262"/>
                  <a:pt x="844" y="266"/>
                </a:cubicBezTo>
                <a:cubicBezTo>
                  <a:pt x="840" y="270"/>
                  <a:pt x="836" y="272"/>
                  <a:pt x="830" y="272"/>
                </a:cubicBezTo>
                <a:cubicBezTo>
                  <a:pt x="824" y="272"/>
                  <a:pt x="819" y="270"/>
                  <a:pt x="815" y="266"/>
                </a:cubicBezTo>
                <a:cubicBezTo>
                  <a:pt x="811" y="262"/>
                  <a:pt x="809" y="257"/>
                  <a:pt x="809" y="251"/>
                </a:cubicBezTo>
                <a:cubicBezTo>
                  <a:pt x="809" y="245"/>
                  <a:pt x="811" y="240"/>
                  <a:pt x="815" y="236"/>
                </a:cubicBezTo>
                <a:cubicBezTo>
                  <a:pt x="819" y="232"/>
                  <a:pt x="824" y="230"/>
                  <a:pt x="830" y="230"/>
                </a:cubicBezTo>
                <a:close/>
                <a:moveTo>
                  <a:pt x="2680" y="102"/>
                </a:moveTo>
                <a:cubicBezTo>
                  <a:pt x="2673" y="102"/>
                  <a:pt x="2667" y="104"/>
                  <a:pt x="2660" y="108"/>
                </a:cubicBezTo>
                <a:cubicBezTo>
                  <a:pt x="2653" y="112"/>
                  <a:pt x="2648" y="119"/>
                  <a:pt x="2644" y="129"/>
                </a:cubicBezTo>
                <a:cubicBezTo>
                  <a:pt x="2640" y="139"/>
                  <a:pt x="2638" y="151"/>
                  <a:pt x="2638" y="167"/>
                </a:cubicBezTo>
                <a:cubicBezTo>
                  <a:pt x="2638" y="192"/>
                  <a:pt x="2643" y="213"/>
                  <a:pt x="2652" y="232"/>
                </a:cubicBezTo>
                <a:cubicBezTo>
                  <a:pt x="2662" y="250"/>
                  <a:pt x="2676" y="259"/>
                  <a:pt x="2692" y="259"/>
                </a:cubicBezTo>
                <a:cubicBezTo>
                  <a:pt x="2704" y="259"/>
                  <a:pt x="2714" y="254"/>
                  <a:pt x="2722" y="244"/>
                </a:cubicBezTo>
                <a:cubicBezTo>
                  <a:pt x="2730" y="234"/>
                  <a:pt x="2734" y="217"/>
                  <a:pt x="2734" y="192"/>
                </a:cubicBezTo>
                <a:cubicBezTo>
                  <a:pt x="2734" y="162"/>
                  <a:pt x="2727" y="138"/>
                  <a:pt x="2714" y="120"/>
                </a:cubicBezTo>
                <a:cubicBezTo>
                  <a:pt x="2705" y="108"/>
                  <a:pt x="2694" y="102"/>
                  <a:pt x="2680" y="102"/>
                </a:cubicBezTo>
                <a:close/>
                <a:moveTo>
                  <a:pt x="1160" y="102"/>
                </a:moveTo>
                <a:cubicBezTo>
                  <a:pt x="1153" y="102"/>
                  <a:pt x="1147" y="104"/>
                  <a:pt x="1140" y="108"/>
                </a:cubicBezTo>
                <a:cubicBezTo>
                  <a:pt x="1133" y="112"/>
                  <a:pt x="1128" y="119"/>
                  <a:pt x="1124" y="129"/>
                </a:cubicBezTo>
                <a:cubicBezTo>
                  <a:pt x="1120" y="139"/>
                  <a:pt x="1118" y="151"/>
                  <a:pt x="1118" y="167"/>
                </a:cubicBezTo>
                <a:cubicBezTo>
                  <a:pt x="1118" y="192"/>
                  <a:pt x="1123" y="213"/>
                  <a:pt x="1132" y="232"/>
                </a:cubicBezTo>
                <a:cubicBezTo>
                  <a:pt x="1142" y="250"/>
                  <a:pt x="1156" y="259"/>
                  <a:pt x="1172" y="259"/>
                </a:cubicBezTo>
                <a:cubicBezTo>
                  <a:pt x="1184" y="259"/>
                  <a:pt x="1194" y="254"/>
                  <a:pt x="1202" y="244"/>
                </a:cubicBezTo>
                <a:cubicBezTo>
                  <a:pt x="1210" y="234"/>
                  <a:pt x="1214" y="217"/>
                  <a:pt x="1214" y="192"/>
                </a:cubicBezTo>
                <a:cubicBezTo>
                  <a:pt x="1214" y="162"/>
                  <a:pt x="1207" y="138"/>
                  <a:pt x="1194" y="120"/>
                </a:cubicBezTo>
                <a:cubicBezTo>
                  <a:pt x="1185" y="108"/>
                  <a:pt x="1174" y="102"/>
                  <a:pt x="1160" y="102"/>
                </a:cubicBezTo>
                <a:close/>
                <a:moveTo>
                  <a:pt x="1456" y="95"/>
                </a:moveTo>
                <a:lnTo>
                  <a:pt x="1536" y="95"/>
                </a:lnTo>
                <a:lnTo>
                  <a:pt x="1536" y="102"/>
                </a:lnTo>
                <a:lnTo>
                  <a:pt x="1532" y="102"/>
                </a:lnTo>
                <a:cubicBezTo>
                  <a:pt x="1527" y="102"/>
                  <a:pt x="1522" y="103"/>
                  <a:pt x="1519" y="106"/>
                </a:cubicBezTo>
                <a:cubicBezTo>
                  <a:pt x="1517" y="108"/>
                  <a:pt x="1515" y="111"/>
                  <a:pt x="1515" y="115"/>
                </a:cubicBezTo>
                <a:cubicBezTo>
                  <a:pt x="1515" y="120"/>
                  <a:pt x="1517" y="126"/>
                  <a:pt x="1521" y="135"/>
                </a:cubicBezTo>
                <a:lnTo>
                  <a:pt x="1563" y="222"/>
                </a:lnTo>
                <a:lnTo>
                  <a:pt x="1602" y="127"/>
                </a:lnTo>
                <a:cubicBezTo>
                  <a:pt x="1604" y="122"/>
                  <a:pt x="1605" y="117"/>
                  <a:pt x="1605" y="112"/>
                </a:cubicBezTo>
                <a:cubicBezTo>
                  <a:pt x="1605" y="109"/>
                  <a:pt x="1604" y="108"/>
                  <a:pt x="1604" y="106"/>
                </a:cubicBezTo>
                <a:cubicBezTo>
                  <a:pt x="1603" y="105"/>
                  <a:pt x="1601" y="104"/>
                  <a:pt x="1599" y="103"/>
                </a:cubicBezTo>
                <a:cubicBezTo>
                  <a:pt x="1597" y="102"/>
                  <a:pt x="1593" y="102"/>
                  <a:pt x="1588" y="102"/>
                </a:cubicBezTo>
                <a:lnTo>
                  <a:pt x="1588" y="95"/>
                </a:lnTo>
                <a:lnTo>
                  <a:pt x="1644" y="95"/>
                </a:lnTo>
                <a:lnTo>
                  <a:pt x="1644" y="102"/>
                </a:lnTo>
                <a:cubicBezTo>
                  <a:pt x="1639" y="102"/>
                  <a:pt x="1635" y="103"/>
                  <a:pt x="1633" y="105"/>
                </a:cubicBezTo>
                <a:cubicBezTo>
                  <a:pt x="1630" y="106"/>
                  <a:pt x="1628" y="109"/>
                  <a:pt x="1625" y="113"/>
                </a:cubicBezTo>
                <a:cubicBezTo>
                  <a:pt x="1623" y="115"/>
                  <a:pt x="1621" y="120"/>
                  <a:pt x="1618" y="128"/>
                </a:cubicBezTo>
                <a:lnTo>
                  <a:pt x="1548" y="299"/>
                </a:lnTo>
                <a:cubicBezTo>
                  <a:pt x="1542" y="316"/>
                  <a:pt x="1533" y="328"/>
                  <a:pt x="1522" y="337"/>
                </a:cubicBezTo>
                <a:cubicBezTo>
                  <a:pt x="1511" y="345"/>
                  <a:pt x="1500" y="350"/>
                  <a:pt x="1490" y="350"/>
                </a:cubicBezTo>
                <a:cubicBezTo>
                  <a:pt x="1483" y="350"/>
                  <a:pt x="1477" y="348"/>
                  <a:pt x="1472" y="343"/>
                </a:cubicBezTo>
                <a:cubicBezTo>
                  <a:pt x="1467" y="339"/>
                  <a:pt x="1465" y="334"/>
                  <a:pt x="1465" y="329"/>
                </a:cubicBezTo>
                <a:cubicBezTo>
                  <a:pt x="1465" y="323"/>
                  <a:pt x="1467" y="319"/>
                  <a:pt x="1470" y="316"/>
                </a:cubicBezTo>
                <a:cubicBezTo>
                  <a:pt x="1473" y="313"/>
                  <a:pt x="1478" y="311"/>
                  <a:pt x="1484" y="311"/>
                </a:cubicBezTo>
                <a:cubicBezTo>
                  <a:pt x="1488" y="311"/>
                  <a:pt x="1494" y="313"/>
                  <a:pt x="1501" y="315"/>
                </a:cubicBezTo>
                <a:cubicBezTo>
                  <a:pt x="1506" y="317"/>
                  <a:pt x="1509" y="318"/>
                  <a:pt x="1510" y="318"/>
                </a:cubicBezTo>
                <a:cubicBezTo>
                  <a:pt x="1514" y="318"/>
                  <a:pt x="1518" y="316"/>
                  <a:pt x="1523" y="312"/>
                </a:cubicBezTo>
                <a:cubicBezTo>
                  <a:pt x="1527" y="308"/>
                  <a:pt x="1532" y="301"/>
                  <a:pt x="1536" y="290"/>
                </a:cubicBezTo>
                <a:lnTo>
                  <a:pt x="1548" y="260"/>
                </a:lnTo>
                <a:lnTo>
                  <a:pt x="1487" y="130"/>
                </a:lnTo>
                <a:cubicBezTo>
                  <a:pt x="1485" y="127"/>
                  <a:pt x="1482" y="122"/>
                  <a:pt x="1478" y="116"/>
                </a:cubicBezTo>
                <a:cubicBezTo>
                  <a:pt x="1474" y="112"/>
                  <a:pt x="1472" y="109"/>
                  <a:pt x="1470" y="107"/>
                </a:cubicBezTo>
                <a:cubicBezTo>
                  <a:pt x="1467" y="105"/>
                  <a:pt x="1462" y="103"/>
                  <a:pt x="1456" y="102"/>
                </a:cubicBezTo>
                <a:lnTo>
                  <a:pt x="1456" y="95"/>
                </a:lnTo>
                <a:close/>
                <a:moveTo>
                  <a:pt x="1262" y="95"/>
                </a:moveTo>
                <a:lnTo>
                  <a:pt x="1322" y="95"/>
                </a:lnTo>
                <a:lnTo>
                  <a:pt x="1322" y="210"/>
                </a:lnTo>
                <a:cubicBezTo>
                  <a:pt x="1322" y="226"/>
                  <a:pt x="1325" y="236"/>
                  <a:pt x="1331" y="241"/>
                </a:cubicBezTo>
                <a:cubicBezTo>
                  <a:pt x="1336" y="246"/>
                  <a:pt x="1343" y="249"/>
                  <a:pt x="1351" y="249"/>
                </a:cubicBezTo>
                <a:cubicBezTo>
                  <a:pt x="1356" y="249"/>
                  <a:pt x="1362" y="247"/>
                  <a:pt x="1369" y="244"/>
                </a:cubicBezTo>
                <a:cubicBezTo>
                  <a:pt x="1376" y="241"/>
                  <a:pt x="1384" y="234"/>
                  <a:pt x="1393" y="225"/>
                </a:cubicBezTo>
                <a:lnTo>
                  <a:pt x="1393" y="127"/>
                </a:lnTo>
                <a:cubicBezTo>
                  <a:pt x="1393" y="118"/>
                  <a:pt x="1392" y="111"/>
                  <a:pt x="1388" y="108"/>
                </a:cubicBezTo>
                <a:cubicBezTo>
                  <a:pt x="1384" y="104"/>
                  <a:pt x="1377" y="102"/>
                  <a:pt x="1366" y="102"/>
                </a:cubicBezTo>
                <a:lnTo>
                  <a:pt x="1366" y="95"/>
                </a:lnTo>
                <a:lnTo>
                  <a:pt x="1424" y="95"/>
                </a:lnTo>
                <a:lnTo>
                  <a:pt x="1424" y="199"/>
                </a:lnTo>
                <a:cubicBezTo>
                  <a:pt x="1424" y="219"/>
                  <a:pt x="1425" y="231"/>
                  <a:pt x="1426" y="236"/>
                </a:cubicBezTo>
                <a:cubicBezTo>
                  <a:pt x="1427" y="240"/>
                  <a:pt x="1428" y="243"/>
                  <a:pt x="1430" y="245"/>
                </a:cubicBezTo>
                <a:cubicBezTo>
                  <a:pt x="1432" y="247"/>
                  <a:pt x="1435" y="247"/>
                  <a:pt x="1437" y="247"/>
                </a:cubicBezTo>
                <a:cubicBezTo>
                  <a:pt x="1441" y="247"/>
                  <a:pt x="1446" y="246"/>
                  <a:pt x="1451" y="244"/>
                </a:cubicBezTo>
                <a:lnTo>
                  <a:pt x="1453" y="251"/>
                </a:lnTo>
                <a:lnTo>
                  <a:pt x="1402" y="272"/>
                </a:lnTo>
                <a:lnTo>
                  <a:pt x="1393" y="272"/>
                </a:lnTo>
                <a:lnTo>
                  <a:pt x="1393" y="236"/>
                </a:lnTo>
                <a:cubicBezTo>
                  <a:pt x="1379" y="252"/>
                  <a:pt x="1367" y="262"/>
                  <a:pt x="1360" y="266"/>
                </a:cubicBezTo>
                <a:cubicBezTo>
                  <a:pt x="1352" y="270"/>
                  <a:pt x="1344" y="272"/>
                  <a:pt x="1335" y="272"/>
                </a:cubicBezTo>
                <a:cubicBezTo>
                  <a:pt x="1325" y="272"/>
                  <a:pt x="1317" y="269"/>
                  <a:pt x="1310" y="264"/>
                </a:cubicBezTo>
                <a:cubicBezTo>
                  <a:pt x="1303" y="258"/>
                  <a:pt x="1298" y="251"/>
                  <a:pt x="1295" y="242"/>
                </a:cubicBezTo>
                <a:cubicBezTo>
                  <a:pt x="1293" y="233"/>
                  <a:pt x="1291" y="221"/>
                  <a:pt x="1291" y="205"/>
                </a:cubicBezTo>
                <a:lnTo>
                  <a:pt x="1291" y="128"/>
                </a:lnTo>
                <a:cubicBezTo>
                  <a:pt x="1291" y="120"/>
                  <a:pt x="1290" y="115"/>
                  <a:pt x="1289" y="112"/>
                </a:cubicBezTo>
                <a:cubicBezTo>
                  <a:pt x="1287" y="108"/>
                  <a:pt x="1284" y="106"/>
                  <a:pt x="1281" y="104"/>
                </a:cubicBezTo>
                <a:cubicBezTo>
                  <a:pt x="1277" y="103"/>
                  <a:pt x="1271" y="102"/>
                  <a:pt x="1262" y="102"/>
                </a:cubicBezTo>
                <a:lnTo>
                  <a:pt x="1262" y="95"/>
                </a:lnTo>
                <a:close/>
                <a:moveTo>
                  <a:pt x="880" y="95"/>
                </a:moveTo>
                <a:lnTo>
                  <a:pt x="960" y="95"/>
                </a:lnTo>
                <a:lnTo>
                  <a:pt x="960" y="102"/>
                </a:lnTo>
                <a:lnTo>
                  <a:pt x="956" y="102"/>
                </a:lnTo>
                <a:cubicBezTo>
                  <a:pt x="951" y="102"/>
                  <a:pt x="946" y="103"/>
                  <a:pt x="943" y="106"/>
                </a:cubicBezTo>
                <a:cubicBezTo>
                  <a:pt x="941" y="108"/>
                  <a:pt x="939" y="111"/>
                  <a:pt x="939" y="115"/>
                </a:cubicBezTo>
                <a:cubicBezTo>
                  <a:pt x="939" y="120"/>
                  <a:pt x="941" y="126"/>
                  <a:pt x="945" y="135"/>
                </a:cubicBezTo>
                <a:lnTo>
                  <a:pt x="987" y="222"/>
                </a:lnTo>
                <a:lnTo>
                  <a:pt x="1026" y="127"/>
                </a:lnTo>
                <a:cubicBezTo>
                  <a:pt x="1028" y="122"/>
                  <a:pt x="1029" y="117"/>
                  <a:pt x="1029" y="112"/>
                </a:cubicBezTo>
                <a:cubicBezTo>
                  <a:pt x="1029" y="109"/>
                  <a:pt x="1028" y="108"/>
                  <a:pt x="1028" y="106"/>
                </a:cubicBezTo>
                <a:cubicBezTo>
                  <a:pt x="1027" y="105"/>
                  <a:pt x="1025" y="104"/>
                  <a:pt x="1023" y="103"/>
                </a:cubicBezTo>
                <a:cubicBezTo>
                  <a:pt x="1021" y="102"/>
                  <a:pt x="1017" y="102"/>
                  <a:pt x="1012" y="102"/>
                </a:cubicBezTo>
                <a:lnTo>
                  <a:pt x="1012" y="95"/>
                </a:lnTo>
                <a:lnTo>
                  <a:pt x="1068" y="95"/>
                </a:lnTo>
                <a:lnTo>
                  <a:pt x="1068" y="102"/>
                </a:lnTo>
                <a:cubicBezTo>
                  <a:pt x="1063" y="102"/>
                  <a:pt x="1059" y="103"/>
                  <a:pt x="1057" y="105"/>
                </a:cubicBezTo>
                <a:cubicBezTo>
                  <a:pt x="1054" y="106"/>
                  <a:pt x="1052" y="109"/>
                  <a:pt x="1049" y="113"/>
                </a:cubicBezTo>
                <a:cubicBezTo>
                  <a:pt x="1047" y="115"/>
                  <a:pt x="1045" y="120"/>
                  <a:pt x="1042" y="128"/>
                </a:cubicBezTo>
                <a:lnTo>
                  <a:pt x="972" y="299"/>
                </a:lnTo>
                <a:cubicBezTo>
                  <a:pt x="966" y="316"/>
                  <a:pt x="957" y="328"/>
                  <a:pt x="946" y="337"/>
                </a:cubicBezTo>
                <a:cubicBezTo>
                  <a:pt x="935" y="345"/>
                  <a:pt x="924" y="350"/>
                  <a:pt x="914" y="350"/>
                </a:cubicBezTo>
                <a:cubicBezTo>
                  <a:pt x="907" y="350"/>
                  <a:pt x="901" y="348"/>
                  <a:pt x="896" y="343"/>
                </a:cubicBezTo>
                <a:cubicBezTo>
                  <a:pt x="891" y="339"/>
                  <a:pt x="889" y="334"/>
                  <a:pt x="889" y="329"/>
                </a:cubicBezTo>
                <a:cubicBezTo>
                  <a:pt x="889" y="323"/>
                  <a:pt x="891" y="319"/>
                  <a:pt x="894" y="316"/>
                </a:cubicBezTo>
                <a:cubicBezTo>
                  <a:pt x="897" y="313"/>
                  <a:pt x="902" y="311"/>
                  <a:pt x="908" y="311"/>
                </a:cubicBezTo>
                <a:cubicBezTo>
                  <a:pt x="912" y="311"/>
                  <a:pt x="918" y="313"/>
                  <a:pt x="925" y="315"/>
                </a:cubicBezTo>
                <a:cubicBezTo>
                  <a:pt x="930" y="317"/>
                  <a:pt x="933" y="318"/>
                  <a:pt x="934" y="318"/>
                </a:cubicBezTo>
                <a:cubicBezTo>
                  <a:pt x="938" y="318"/>
                  <a:pt x="942" y="316"/>
                  <a:pt x="947" y="312"/>
                </a:cubicBezTo>
                <a:cubicBezTo>
                  <a:pt x="951" y="308"/>
                  <a:pt x="956" y="301"/>
                  <a:pt x="960" y="290"/>
                </a:cubicBezTo>
                <a:lnTo>
                  <a:pt x="972" y="260"/>
                </a:lnTo>
                <a:lnTo>
                  <a:pt x="911" y="130"/>
                </a:lnTo>
                <a:cubicBezTo>
                  <a:pt x="909" y="127"/>
                  <a:pt x="906" y="122"/>
                  <a:pt x="902" y="116"/>
                </a:cubicBezTo>
                <a:cubicBezTo>
                  <a:pt x="898" y="112"/>
                  <a:pt x="896" y="109"/>
                  <a:pt x="894" y="107"/>
                </a:cubicBezTo>
                <a:cubicBezTo>
                  <a:pt x="891" y="105"/>
                  <a:pt x="886" y="103"/>
                  <a:pt x="880" y="102"/>
                </a:cubicBezTo>
                <a:lnTo>
                  <a:pt x="880" y="95"/>
                </a:lnTo>
                <a:close/>
                <a:moveTo>
                  <a:pt x="544" y="95"/>
                </a:moveTo>
                <a:lnTo>
                  <a:pt x="616" y="95"/>
                </a:lnTo>
                <a:lnTo>
                  <a:pt x="616" y="102"/>
                </a:lnTo>
                <a:cubicBezTo>
                  <a:pt x="610" y="102"/>
                  <a:pt x="605" y="104"/>
                  <a:pt x="603" y="106"/>
                </a:cubicBezTo>
                <a:cubicBezTo>
                  <a:pt x="601" y="107"/>
                  <a:pt x="600" y="110"/>
                  <a:pt x="600" y="114"/>
                </a:cubicBezTo>
                <a:cubicBezTo>
                  <a:pt x="600" y="117"/>
                  <a:pt x="601" y="122"/>
                  <a:pt x="603" y="128"/>
                </a:cubicBezTo>
                <a:lnTo>
                  <a:pt x="640" y="226"/>
                </a:lnTo>
                <a:lnTo>
                  <a:pt x="677" y="146"/>
                </a:lnTo>
                <a:lnTo>
                  <a:pt x="667" y="121"/>
                </a:lnTo>
                <a:cubicBezTo>
                  <a:pt x="664" y="113"/>
                  <a:pt x="660" y="108"/>
                  <a:pt x="655" y="105"/>
                </a:cubicBezTo>
                <a:cubicBezTo>
                  <a:pt x="653" y="103"/>
                  <a:pt x="648" y="102"/>
                  <a:pt x="640" y="102"/>
                </a:cubicBezTo>
                <a:lnTo>
                  <a:pt x="640" y="95"/>
                </a:lnTo>
                <a:lnTo>
                  <a:pt x="722" y="95"/>
                </a:lnTo>
                <a:lnTo>
                  <a:pt x="722" y="102"/>
                </a:lnTo>
                <a:cubicBezTo>
                  <a:pt x="713" y="102"/>
                  <a:pt x="706" y="104"/>
                  <a:pt x="703" y="107"/>
                </a:cubicBezTo>
                <a:cubicBezTo>
                  <a:pt x="700" y="109"/>
                  <a:pt x="699" y="112"/>
                  <a:pt x="699" y="116"/>
                </a:cubicBezTo>
                <a:cubicBezTo>
                  <a:pt x="699" y="119"/>
                  <a:pt x="699" y="121"/>
                  <a:pt x="700" y="124"/>
                </a:cubicBezTo>
                <a:lnTo>
                  <a:pt x="739" y="223"/>
                </a:lnTo>
                <a:lnTo>
                  <a:pt x="776" y="128"/>
                </a:lnTo>
                <a:cubicBezTo>
                  <a:pt x="778" y="121"/>
                  <a:pt x="779" y="116"/>
                  <a:pt x="779" y="112"/>
                </a:cubicBezTo>
                <a:cubicBezTo>
                  <a:pt x="779" y="109"/>
                  <a:pt x="778" y="107"/>
                  <a:pt x="776" y="105"/>
                </a:cubicBezTo>
                <a:cubicBezTo>
                  <a:pt x="773" y="103"/>
                  <a:pt x="768" y="102"/>
                  <a:pt x="761" y="102"/>
                </a:cubicBezTo>
                <a:lnTo>
                  <a:pt x="761" y="95"/>
                </a:lnTo>
                <a:lnTo>
                  <a:pt x="816" y="95"/>
                </a:lnTo>
                <a:lnTo>
                  <a:pt x="816" y="102"/>
                </a:lnTo>
                <a:cubicBezTo>
                  <a:pt x="805" y="104"/>
                  <a:pt x="797" y="111"/>
                  <a:pt x="792" y="124"/>
                </a:cubicBezTo>
                <a:lnTo>
                  <a:pt x="734" y="272"/>
                </a:lnTo>
                <a:lnTo>
                  <a:pt x="726" y="272"/>
                </a:lnTo>
                <a:lnTo>
                  <a:pt x="684" y="162"/>
                </a:lnTo>
                <a:lnTo>
                  <a:pt x="633" y="272"/>
                </a:lnTo>
                <a:lnTo>
                  <a:pt x="627" y="272"/>
                </a:lnTo>
                <a:lnTo>
                  <a:pt x="571" y="128"/>
                </a:lnTo>
                <a:cubicBezTo>
                  <a:pt x="568" y="119"/>
                  <a:pt x="564" y="112"/>
                  <a:pt x="561" y="109"/>
                </a:cubicBezTo>
                <a:cubicBezTo>
                  <a:pt x="557" y="106"/>
                  <a:pt x="552" y="104"/>
                  <a:pt x="544" y="102"/>
                </a:cubicBezTo>
                <a:lnTo>
                  <a:pt x="544" y="95"/>
                </a:lnTo>
                <a:close/>
                <a:moveTo>
                  <a:pt x="272" y="95"/>
                </a:moveTo>
                <a:lnTo>
                  <a:pt x="344" y="95"/>
                </a:lnTo>
                <a:lnTo>
                  <a:pt x="344" y="102"/>
                </a:lnTo>
                <a:cubicBezTo>
                  <a:pt x="338" y="102"/>
                  <a:pt x="333" y="104"/>
                  <a:pt x="331" y="106"/>
                </a:cubicBezTo>
                <a:cubicBezTo>
                  <a:pt x="329" y="107"/>
                  <a:pt x="328" y="110"/>
                  <a:pt x="328" y="114"/>
                </a:cubicBezTo>
                <a:cubicBezTo>
                  <a:pt x="328" y="117"/>
                  <a:pt x="329" y="122"/>
                  <a:pt x="331" y="128"/>
                </a:cubicBezTo>
                <a:lnTo>
                  <a:pt x="368" y="226"/>
                </a:lnTo>
                <a:lnTo>
                  <a:pt x="405" y="146"/>
                </a:lnTo>
                <a:lnTo>
                  <a:pt x="395" y="121"/>
                </a:lnTo>
                <a:cubicBezTo>
                  <a:pt x="392" y="113"/>
                  <a:pt x="388" y="108"/>
                  <a:pt x="383" y="105"/>
                </a:cubicBezTo>
                <a:cubicBezTo>
                  <a:pt x="381" y="103"/>
                  <a:pt x="376" y="102"/>
                  <a:pt x="368" y="102"/>
                </a:cubicBezTo>
                <a:lnTo>
                  <a:pt x="368" y="95"/>
                </a:lnTo>
                <a:lnTo>
                  <a:pt x="450" y="95"/>
                </a:lnTo>
                <a:lnTo>
                  <a:pt x="450" y="102"/>
                </a:lnTo>
                <a:cubicBezTo>
                  <a:pt x="441" y="102"/>
                  <a:pt x="434" y="104"/>
                  <a:pt x="431" y="107"/>
                </a:cubicBezTo>
                <a:cubicBezTo>
                  <a:pt x="428" y="109"/>
                  <a:pt x="427" y="112"/>
                  <a:pt x="427" y="116"/>
                </a:cubicBezTo>
                <a:cubicBezTo>
                  <a:pt x="427" y="119"/>
                  <a:pt x="427" y="121"/>
                  <a:pt x="428" y="124"/>
                </a:cubicBezTo>
                <a:lnTo>
                  <a:pt x="467" y="223"/>
                </a:lnTo>
                <a:lnTo>
                  <a:pt x="504" y="128"/>
                </a:lnTo>
                <a:cubicBezTo>
                  <a:pt x="506" y="121"/>
                  <a:pt x="507" y="116"/>
                  <a:pt x="507" y="112"/>
                </a:cubicBezTo>
                <a:cubicBezTo>
                  <a:pt x="507" y="109"/>
                  <a:pt x="506" y="107"/>
                  <a:pt x="504" y="105"/>
                </a:cubicBezTo>
                <a:cubicBezTo>
                  <a:pt x="501" y="103"/>
                  <a:pt x="496" y="102"/>
                  <a:pt x="489" y="102"/>
                </a:cubicBezTo>
                <a:lnTo>
                  <a:pt x="489" y="95"/>
                </a:lnTo>
                <a:lnTo>
                  <a:pt x="544" y="95"/>
                </a:lnTo>
                <a:lnTo>
                  <a:pt x="544" y="102"/>
                </a:lnTo>
                <a:cubicBezTo>
                  <a:pt x="533" y="104"/>
                  <a:pt x="525" y="111"/>
                  <a:pt x="520" y="124"/>
                </a:cubicBezTo>
                <a:lnTo>
                  <a:pt x="462" y="272"/>
                </a:lnTo>
                <a:lnTo>
                  <a:pt x="454" y="272"/>
                </a:lnTo>
                <a:lnTo>
                  <a:pt x="412" y="162"/>
                </a:lnTo>
                <a:lnTo>
                  <a:pt x="361" y="272"/>
                </a:lnTo>
                <a:lnTo>
                  <a:pt x="355" y="272"/>
                </a:lnTo>
                <a:lnTo>
                  <a:pt x="299" y="128"/>
                </a:lnTo>
                <a:cubicBezTo>
                  <a:pt x="296" y="119"/>
                  <a:pt x="292" y="112"/>
                  <a:pt x="289" y="109"/>
                </a:cubicBezTo>
                <a:cubicBezTo>
                  <a:pt x="285" y="106"/>
                  <a:pt x="280" y="104"/>
                  <a:pt x="272" y="102"/>
                </a:cubicBezTo>
                <a:lnTo>
                  <a:pt x="272" y="95"/>
                </a:lnTo>
                <a:close/>
                <a:moveTo>
                  <a:pt x="0" y="95"/>
                </a:moveTo>
                <a:lnTo>
                  <a:pt x="72" y="95"/>
                </a:lnTo>
                <a:lnTo>
                  <a:pt x="72" y="102"/>
                </a:lnTo>
                <a:cubicBezTo>
                  <a:pt x="66" y="102"/>
                  <a:pt x="61" y="104"/>
                  <a:pt x="59" y="106"/>
                </a:cubicBezTo>
                <a:cubicBezTo>
                  <a:pt x="57" y="107"/>
                  <a:pt x="56" y="110"/>
                  <a:pt x="56" y="114"/>
                </a:cubicBezTo>
                <a:cubicBezTo>
                  <a:pt x="56" y="117"/>
                  <a:pt x="57" y="122"/>
                  <a:pt x="59" y="128"/>
                </a:cubicBezTo>
                <a:lnTo>
                  <a:pt x="96" y="226"/>
                </a:lnTo>
                <a:lnTo>
                  <a:pt x="133" y="146"/>
                </a:lnTo>
                <a:lnTo>
                  <a:pt x="123" y="121"/>
                </a:lnTo>
                <a:cubicBezTo>
                  <a:pt x="120" y="113"/>
                  <a:pt x="116" y="108"/>
                  <a:pt x="111" y="105"/>
                </a:cubicBezTo>
                <a:cubicBezTo>
                  <a:pt x="109" y="103"/>
                  <a:pt x="104" y="102"/>
                  <a:pt x="96" y="102"/>
                </a:cubicBezTo>
                <a:lnTo>
                  <a:pt x="96" y="95"/>
                </a:lnTo>
                <a:lnTo>
                  <a:pt x="178" y="95"/>
                </a:lnTo>
                <a:lnTo>
                  <a:pt x="178" y="102"/>
                </a:lnTo>
                <a:cubicBezTo>
                  <a:pt x="169" y="102"/>
                  <a:pt x="162" y="104"/>
                  <a:pt x="159" y="107"/>
                </a:cubicBezTo>
                <a:cubicBezTo>
                  <a:pt x="156" y="109"/>
                  <a:pt x="155" y="112"/>
                  <a:pt x="155" y="116"/>
                </a:cubicBezTo>
                <a:cubicBezTo>
                  <a:pt x="155" y="119"/>
                  <a:pt x="155" y="121"/>
                  <a:pt x="156" y="124"/>
                </a:cubicBezTo>
                <a:lnTo>
                  <a:pt x="195" y="223"/>
                </a:lnTo>
                <a:lnTo>
                  <a:pt x="232" y="128"/>
                </a:lnTo>
                <a:cubicBezTo>
                  <a:pt x="234" y="121"/>
                  <a:pt x="235" y="116"/>
                  <a:pt x="235" y="112"/>
                </a:cubicBezTo>
                <a:cubicBezTo>
                  <a:pt x="235" y="109"/>
                  <a:pt x="234" y="107"/>
                  <a:pt x="232" y="105"/>
                </a:cubicBezTo>
                <a:cubicBezTo>
                  <a:pt x="229" y="103"/>
                  <a:pt x="224" y="102"/>
                  <a:pt x="217" y="102"/>
                </a:cubicBezTo>
                <a:lnTo>
                  <a:pt x="217" y="95"/>
                </a:lnTo>
                <a:lnTo>
                  <a:pt x="272" y="95"/>
                </a:lnTo>
                <a:lnTo>
                  <a:pt x="272" y="102"/>
                </a:lnTo>
                <a:cubicBezTo>
                  <a:pt x="261" y="104"/>
                  <a:pt x="253" y="111"/>
                  <a:pt x="248" y="124"/>
                </a:cubicBezTo>
                <a:lnTo>
                  <a:pt x="190" y="272"/>
                </a:lnTo>
                <a:lnTo>
                  <a:pt x="182" y="272"/>
                </a:lnTo>
                <a:lnTo>
                  <a:pt x="140" y="162"/>
                </a:lnTo>
                <a:lnTo>
                  <a:pt x="89" y="272"/>
                </a:lnTo>
                <a:lnTo>
                  <a:pt x="83" y="272"/>
                </a:lnTo>
                <a:lnTo>
                  <a:pt x="27" y="128"/>
                </a:lnTo>
                <a:cubicBezTo>
                  <a:pt x="24" y="119"/>
                  <a:pt x="20" y="112"/>
                  <a:pt x="17" y="109"/>
                </a:cubicBezTo>
                <a:cubicBezTo>
                  <a:pt x="13" y="106"/>
                  <a:pt x="8" y="104"/>
                  <a:pt x="0" y="102"/>
                </a:cubicBezTo>
                <a:lnTo>
                  <a:pt x="0" y="95"/>
                </a:lnTo>
                <a:close/>
                <a:moveTo>
                  <a:pt x="2837" y="90"/>
                </a:moveTo>
                <a:lnTo>
                  <a:pt x="2845" y="90"/>
                </a:lnTo>
                <a:lnTo>
                  <a:pt x="2845" y="127"/>
                </a:lnTo>
                <a:cubicBezTo>
                  <a:pt x="2857" y="114"/>
                  <a:pt x="2865" y="107"/>
                  <a:pt x="2867" y="105"/>
                </a:cubicBezTo>
                <a:cubicBezTo>
                  <a:pt x="2873" y="100"/>
                  <a:pt x="2879" y="97"/>
                  <a:pt x="2885" y="94"/>
                </a:cubicBezTo>
                <a:cubicBezTo>
                  <a:pt x="2892" y="91"/>
                  <a:pt x="2898" y="90"/>
                  <a:pt x="2904" y="90"/>
                </a:cubicBezTo>
                <a:cubicBezTo>
                  <a:pt x="2915" y="90"/>
                  <a:pt x="2924" y="93"/>
                  <a:pt x="2932" y="99"/>
                </a:cubicBezTo>
                <a:cubicBezTo>
                  <a:pt x="2940" y="106"/>
                  <a:pt x="2945" y="115"/>
                  <a:pt x="2948" y="127"/>
                </a:cubicBezTo>
                <a:cubicBezTo>
                  <a:pt x="2961" y="112"/>
                  <a:pt x="2971" y="102"/>
                  <a:pt x="2980" y="97"/>
                </a:cubicBezTo>
                <a:cubicBezTo>
                  <a:pt x="2989" y="92"/>
                  <a:pt x="2998" y="90"/>
                  <a:pt x="3008" y="90"/>
                </a:cubicBezTo>
                <a:cubicBezTo>
                  <a:pt x="3017" y="90"/>
                  <a:pt x="3025" y="92"/>
                  <a:pt x="3032" y="97"/>
                </a:cubicBezTo>
                <a:cubicBezTo>
                  <a:pt x="3039" y="102"/>
                  <a:pt x="3045" y="109"/>
                  <a:pt x="3049" y="120"/>
                </a:cubicBezTo>
                <a:cubicBezTo>
                  <a:pt x="3052" y="127"/>
                  <a:pt x="3053" y="139"/>
                  <a:pt x="3053" y="154"/>
                </a:cubicBezTo>
                <a:lnTo>
                  <a:pt x="3053" y="228"/>
                </a:lnTo>
                <a:cubicBezTo>
                  <a:pt x="3053" y="239"/>
                  <a:pt x="3054" y="246"/>
                  <a:pt x="3055" y="250"/>
                </a:cubicBezTo>
                <a:cubicBezTo>
                  <a:pt x="3057" y="253"/>
                  <a:pt x="3059" y="255"/>
                  <a:pt x="3062" y="257"/>
                </a:cubicBezTo>
                <a:cubicBezTo>
                  <a:pt x="3066" y="259"/>
                  <a:pt x="3071" y="260"/>
                  <a:pt x="3079" y="260"/>
                </a:cubicBezTo>
                <a:lnTo>
                  <a:pt x="3079" y="267"/>
                </a:lnTo>
                <a:lnTo>
                  <a:pt x="2994" y="267"/>
                </a:lnTo>
                <a:lnTo>
                  <a:pt x="2994" y="260"/>
                </a:lnTo>
                <a:lnTo>
                  <a:pt x="2998" y="260"/>
                </a:lnTo>
                <a:cubicBezTo>
                  <a:pt x="3005" y="260"/>
                  <a:pt x="3011" y="259"/>
                  <a:pt x="3015" y="256"/>
                </a:cubicBezTo>
                <a:cubicBezTo>
                  <a:pt x="3018" y="254"/>
                  <a:pt x="3020" y="251"/>
                  <a:pt x="3021" y="246"/>
                </a:cubicBezTo>
                <a:cubicBezTo>
                  <a:pt x="3022" y="244"/>
                  <a:pt x="3022" y="238"/>
                  <a:pt x="3022" y="228"/>
                </a:cubicBezTo>
                <a:lnTo>
                  <a:pt x="3022" y="154"/>
                </a:lnTo>
                <a:cubicBezTo>
                  <a:pt x="3022" y="140"/>
                  <a:pt x="3020" y="130"/>
                  <a:pt x="3017" y="124"/>
                </a:cubicBezTo>
                <a:cubicBezTo>
                  <a:pt x="3012" y="116"/>
                  <a:pt x="3004" y="112"/>
                  <a:pt x="2993" y="112"/>
                </a:cubicBezTo>
                <a:cubicBezTo>
                  <a:pt x="2987" y="112"/>
                  <a:pt x="2980" y="114"/>
                  <a:pt x="2973" y="117"/>
                </a:cubicBezTo>
                <a:cubicBezTo>
                  <a:pt x="2967" y="121"/>
                  <a:pt x="2959" y="127"/>
                  <a:pt x="2949" y="136"/>
                </a:cubicBezTo>
                <a:lnTo>
                  <a:pt x="2949" y="138"/>
                </a:lnTo>
                <a:lnTo>
                  <a:pt x="2949" y="146"/>
                </a:lnTo>
                <a:lnTo>
                  <a:pt x="2949" y="228"/>
                </a:lnTo>
                <a:cubicBezTo>
                  <a:pt x="2949" y="240"/>
                  <a:pt x="2950" y="247"/>
                  <a:pt x="2951" y="250"/>
                </a:cubicBezTo>
                <a:cubicBezTo>
                  <a:pt x="2952" y="253"/>
                  <a:pt x="2955" y="255"/>
                  <a:pt x="2958" y="257"/>
                </a:cubicBezTo>
                <a:cubicBezTo>
                  <a:pt x="2962" y="259"/>
                  <a:pt x="2968" y="260"/>
                  <a:pt x="2977" y="260"/>
                </a:cubicBezTo>
                <a:lnTo>
                  <a:pt x="2977" y="267"/>
                </a:lnTo>
                <a:lnTo>
                  <a:pt x="2890" y="267"/>
                </a:lnTo>
                <a:lnTo>
                  <a:pt x="2890" y="260"/>
                </a:lnTo>
                <a:cubicBezTo>
                  <a:pt x="2900" y="260"/>
                  <a:pt x="2906" y="259"/>
                  <a:pt x="2910" y="257"/>
                </a:cubicBezTo>
                <a:cubicBezTo>
                  <a:pt x="2913" y="254"/>
                  <a:pt x="2916" y="251"/>
                  <a:pt x="2917" y="247"/>
                </a:cubicBezTo>
                <a:cubicBezTo>
                  <a:pt x="2918" y="244"/>
                  <a:pt x="2918" y="238"/>
                  <a:pt x="2918" y="228"/>
                </a:cubicBezTo>
                <a:lnTo>
                  <a:pt x="2918" y="154"/>
                </a:lnTo>
                <a:cubicBezTo>
                  <a:pt x="2918" y="140"/>
                  <a:pt x="2916" y="130"/>
                  <a:pt x="2912" y="124"/>
                </a:cubicBezTo>
                <a:cubicBezTo>
                  <a:pt x="2906" y="116"/>
                  <a:pt x="2899" y="112"/>
                  <a:pt x="2889" y="112"/>
                </a:cubicBezTo>
                <a:cubicBezTo>
                  <a:pt x="2882" y="112"/>
                  <a:pt x="2875" y="114"/>
                  <a:pt x="2869" y="117"/>
                </a:cubicBezTo>
                <a:cubicBezTo>
                  <a:pt x="2858" y="123"/>
                  <a:pt x="2850" y="129"/>
                  <a:pt x="2845" y="136"/>
                </a:cubicBezTo>
                <a:lnTo>
                  <a:pt x="2845" y="228"/>
                </a:lnTo>
                <a:cubicBezTo>
                  <a:pt x="2845" y="239"/>
                  <a:pt x="2846" y="247"/>
                  <a:pt x="2847" y="250"/>
                </a:cubicBezTo>
                <a:cubicBezTo>
                  <a:pt x="2849" y="253"/>
                  <a:pt x="2851" y="256"/>
                  <a:pt x="2854" y="258"/>
                </a:cubicBezTo>
                <a:cubicBezTo>
                  <a:pt x="2857" y="259"/>
                  <a:pt x="2863" y="260"/>
                  <a:pt x="2873" y="260"/>
                </a:cubicBezTo>
                <a:lnTo>
                  <a:pt x="2873" y="267"/>
                </a:lnTo>
                <a:lnTo>
                  <a:pt x="2788" y="267"/>
                </a:lnTo>
                <a:lnTo>
                  <a:pt x="2788" y="260"/>
                </a:lnTo>
                <a:cubicBezTo>
                  <a:pt x="2796" y="260"/>
                  <a:pt x="2801" y="259"/>
                  <a:pt x="2804" y="258"/>
                </a:cubicBezTo>
                <a:cubicBezTo>
                  <a:pt x="2807" y="256"/>
                  <a:pt x="2810" y="253"/>
                  <a:pt x="2811" y="249"/>
                </a:cubicBezTo>
                <a:cubicBezTo>
                  <a:pt x="2813" y="246"/>
                  <a:pt x="2814" y="239"/>
                  <a:pt x="2814" y="228"/>
                </a:cubicBezTo>
                <a:lnTo>
                  <a:pt x="2814" y="162"/>
                </a:lnTo>
                <a:cubicBezTo>
                  <a:pt x="2814" y="143"/>
                  <a:pt x="2813" y="131"/>
                  <a:pt x="2812" y="126"/>
                </a:cubicBezTo>
                <a:cubicBezTo>
                  <a:pt x="2811" y="122"/>
                  <a:pt x="2810" y="119"/>
                  <a:pt x="2808" y="117"/>
                </a:cubicBezTo>
                <a:cubicBezTo>
                  <a:pt x="2806" y="116"/>
                  <a:pt x="2804" y="115"/>
                  <a:pt x="2800" y="115"/>
                </a:cubicBezTo>
                <a:cubicBezTo>
                  <a:pt x="2797" y="115"/>
                  <a:pt x="2793" y="116"/>
                  <a:pt x="2788" y="118"/>
                </a:cubicBezTo>
                <a:lnTo>
                  <a:pt x="2785" y="111"/>
                </a:lnTo>
                <a:lnTo>
                  <a:pt x="2837" y="90"/>
                </a:lnTo>
                <a:close/>
                <a:moveTo>
                  <a:pt x="2686" y="90"/>
                </a:moveTo>
                <a:cubicBezTo>
                  <a:pt x="2712" y="90"/>
                  <a:pt x="2733" y="100"/>
                  <a:pt x="2748" y="120"/>
                </a:cubicBezTo>
                <a:cubicBezTo>
                  <a:pt x="2762" y="136"/>
                  <a:pt x="2768" y="156"/>
                  <a:pt x="2768" y="178"/>
                </a:cubicBezTo>
                <a:cubicBezTo>
                  <a:pt x="2768" y="193"/>
                  <a:pt x="2765" y="209"/>
                  <a:pt x="2757" y="224"/>
                </a:cubicBezTo>
                <a:cubicBezTo>
                  <a:pt x="2750" y="240"/>
                  <a:pt x="2740" y="252"/>
                  <a:pt x="2727" y="260"/>
                </a:cubicBezTo>
                <a:cubicBezTo>
                  <a:pt x="2714" y="268"/>
                  <a:pt x="2700" y="272"/>
                  <a:pt x="2684" y="272"/>
                </a:cubicBezTo>
                <a:cubicBezTo>
                  <a:pt x="2658" y="272"/>
                  <a:pt x="2637" y="262"/>
                  <a:pt x="2622" y="241"/>
                </a:cubicBezTo>
                <a:cubicBezTo>
                  <a:pt x="2609" y="224"/>
                  <a:pt x="2603" y="204"/>
                  <a:pt x="2603" y="183"/>
                </a:cubicBezTo>
                <a:cubicBezTo>
                  <a:pt x="2603" y="167"/>
                  <a:pt x="2607" y="151"/>
                  <a:pt x="2614" y="136"/>
                </a:cubicBezTo>
                <a:cubicBezTo>
                  <a:pt x="2622" y="120"/>
                  <a:pt x="2633" y="109"/>
                  <a:pt x="2645" y="101"/>
                </a:cubicBezTo>
                <a:cubicBezTo>
                  <a:pt x="2658" y="94"/>
                  <a:pt x="2672" y="90"/>
                  <a:pt x="2686" y="90"/>
                </a:cubicBezTo>
                <a:close/>
                <a:moveTo>
                  <a:pt x="2509" y="90"/>
                </a:moveTo>
                <a:cubicBezTo>
                  <a:pt x="2526" y="90"/>
                  <a:pt x="2540" y="94"/>
                  <a:pt x="2550" y="103"/>
                </a:cubicBezTo>
                <a:cubicBezTo>
                  <a:pt x="2561" y="112"/>
                  <a:pt x="2567" y="122"/>
                  <a:pt x="2567" y="131"/>
                </a:cubicBezTo>
                <a:cubicBezTo>
                  <a:pt x="2567" y="136"/>
                  <a:pt x="2565" y="140"/>
                  <a:pt x="2562" y="143"/>
                </a:cubicBezTo>
                <a:cubicBezTo>
                  <a:pt x="2559" y="146"/>
                  <a:pt x="2555" y="147"/>
                  <a:pt x="2549" y="147"/>
                </a:cubicBezTo>
                <a:cubicBezTo>
                  <a:pt x="2542" y="147"/>
                  <a:pt x="2536" y="145"/>
                  <a:pt x="2533" y="140"/>
                </a:cubicBezTo>
                <a:cubicBezTo>
                  <a:pt x="2531" y="137"/>
                  <a:pt x="2529" y="132"/>
                  <a:pt x="2528" y="125"/>
                </a:cubicBezTo>
                <a:cubicBezTo>
                  <a:pt x="2528" y="118"/>
                  <a:pt x="2525" y="112"/>
                  <a:pt x="2521" y="108"/>
                </a:cubicBezTo>
                <a:cubicBezTo>
                  <a:pt x="2516" y="104"/>
                  <a:pt x="2510" y="103"/>
                  <a:pt x="2503" y="103"/>
                </a:cubicBezTo>
                <a:cubicBezTo>
                  <a:pt x="2490" y="103"/>
                  <a:pt x="2480" y="107"/>
                  <a:pt x="2472" y="116"/>
                </a:cubicBezTo>
                <a:cubicBezTo>
                  <a:pt x="2462" y="129"/>
                  <a:pt x="2457" y="145"/>
                  <a:pt x="2457" y="165"/>
                </a:cubicBezTo>
                <a:cubicBezTo>
                  <a:pt x="2457" y="185"/>
                  <a:pt x="2462" y="204"/>
                  <a:pt x="2472" y="219"/>
                </a:cubicBezTo>
                <a:cubicBezTo>
                  <a:pt x="2482" y="235"/>
                  <a:pt x="2496" y="243"/>
                  <a:pt x="2513" y="243"/>
                </a:cubicBezTo>
                <a:cubicBezTo>
                  <a:pt x="2525" y="243"/>
                  <a:pt x="2536" y="239"/>
                  <a:pt x="2546" y="230"/>
                </a:cubicBezTo>
                <a:cubicBezTo>
                  <a:pt x="2553" y="224"/>
                  <a:pt x="2560" y="214"/>
                  <a:pt x="2566" y="199"/>
                </a:cubicBezTo>
                <a:lnTo>
                  <a:pt x="2572" y="202"/>
                </a:lnTo>
                <a:cubicBezTo>
                  <a:pt x="2567" y="224"/>
                  <a:pt x="2558" y="242"/>
                  <a:pt x="2544" y="254"/>
                </a:cubicBezTo>
                <a:cubicBezTo>
                  <a:pt x="2531" y="266"/>
                  <a:pt x="2516" y="272"/>
                  <a:pt x="2500" y="272"/>
                </a:cubicBezTo>
                <a:cubicBezTo>
                  <a:pt x="2480" y="272"/>
                  <a:pt x="2463" y="264"/>
                  <a:pt x="2449" y="247"/>
                </a:cubicBezTo>
                <a:cubicBezTo>
                  <a:pt x="2434" y="231"/>
                  <a:pt x="2427" y="209"/>
                  <a:pt x="2427" y="181"/>
                </a:cubicBezTo>
                <a:cubicBezTo>
                  <a:pt x="2427" y="154"/>
                  <a:pt x="2435" y="132"/>
                  <a:pt x="2451" y="115"/>
                </a:cubicBezTo>
                <a:cubicBezTo>
                  <a:pt x="2467" y="98"/>
                  <a:pt x="2486" y="90"/>
                  <a:pt x="2509" y="90"/>
                </a:cubicBezTo>
                <a:close/>
                <a:moveTo>
                  <a:pt x="1709" y="90"/>
                </a:moveTo>
                <a:lnTo>
                  <a:pt x="1717" y="90"/>
                </a:lnTo>
                <a:lnTo>
                  <a:pt x="1717" y="228"/>
                </a:lnTo>
                <a:cubicBezTo>
                  <a:pt x="1717" y="239"/>
                  <a:pt x="1718" y="246"/>
                  <a:pt x="1719" y="249"/>
                </a:cubicBezTo>
                <a:cubicBezTo>
                  <a:pt x="1721" y="253"/>
                  <a:pt x="1723" y="256"/>
                  <a:pt x="1726" y="257"/>
                </a:cubicBezTo>
                <a:cubicBezTo>
                  <a:pt x="1729" y="259"/>
                  <a:pt x="1735" y="260"/>
                  <a:pt x="1743" y="260"/>
                </a:cubicBezTo>
                <a:lnTo>
                  <a:pt x="1743" y="267"/>
                </a:lnTo>
                <a:lnTo>
                  <a:pt x="1660" y="267"/>
                </a:lnTo>
                <a:lnTo>
                  <a:pt x="1660" y="260"/>
                </a:lnTo>
                <a:cubicBezTo>
                  <a:pt x="1668" y="260"/>
                  <a:pt x="1674" y="259"/>
                  <a:pt x="1677" y="258"/>
                </a:cubicBezTo>
                <a:cubicBezTo>
                  <a:pt x="1679" y="256"/>
                  <a:pt x="1682" y="253"/>
                  <a:pt x="1683" y="250"/>
                </a:cubicBezTo>
                <a:cubicBezTo>
                  <a:pt x="1685" y="246"/>
                  <a:pt x="1686" y="239"/>
                  <a:pt x="1686" y="228"/>
                </a:cubicBezTo>
                <a:lnTo>
                  <a:pt x="1686" y="162"/>
                </a:lnTo>
                <a:cubicBezTo>
                  <a:pt x="1686" y="143"/>
                  <a:pt x="1685" y="131"/>
                  <a:pt x="1684" y="126"/>
                </a:cubicBezTo>
                <a:cubicBezTo>
                  <a:pt x="1683" y="122"/>
                  <a:pt x="1682" y="119"/>
                  <a:pt x="1680" y="117"/>
                </a:cubicBezTo>
                <a:cubicBezTo>
                  <a:pt x="1678" y="116"/>
                  <a:pt x="1676" y="115"/>
                  <a:pt x="1672" y="115"/>
                </a:cubicBezTo>
                <a:cubicBezTo>
                  <a:pt x="1669" y="115"/>
                  <a:pt x="1665" y="116"/>
                  <a:pt x="1660" y="118"/>
                </a:cubicBezTo>
                <a:lnTo>
                  <a:pt x="1657" y="111"/>
                </a:lnTo>
                <a:lnTo>
                  <a:pt x="1709" y="90"/>
                </a:lnTo>
                <a:close/>
                <a:moveTo>
                  <a:pt x="1166" y="90"/>
                </a:moveTo>
                <a:cubicBezTo>
                  <a:pt x="1192" y="90"/>
                  <a:pt x="1213" y="100"/>
                  <a:pt x="1228" y="120"/>
                </a:cubicBezTo>
                <a:cubicBezTo>
                  <a:pt x="1242" y="136"/>
                  <a:pt x="1248" y="156"/>
                  <a:pt x="1248" y="178"/>
                </a:cubicBezTo>
                <a:cubicBezTo>
                  <a:pt x="1248" y="193"/>
                  <a:pt x="1245" y="209"/>
                  <a:pt x="1237" y="224"/>
                </a:cubicBezTo>
                <a:cubicBezTo>
                  <a:pt x="1230" y="240"/>
                  <a:pt x="1220" y="252"/>
                  <a:pt x="1207" y="260"/>
                </a:cubicBezTo>
                <a:cubicBezTo>
                  <a:pt x="1194" y="268"/>
                  <a:pt x="1180" y="272"/>
                  <a:pt x="1164" y="272"/>
                </a:cubicBezTo>
                <a:cubicBezTo>
                  <a:pt x="1138" y="272"/>
                  <a:pt x="1117" y="262"/>
                  <a:pt x="1102" y="241"/>
                </a:cubicBezTo>
                <a:cubicBezTo>
                  <a:pt x="1089" y="224"/>
                  <a:pt x="1083" y="204"/>
                  <a:pt x="1083" y="183"/>
                </a:cubicBezTo>
                <a:cubicBezTo>
                  <a:pt x="1083" y="167"/>
                  <a:pt x="1087" y="151"/>
                  <a:pt x="1094" y="136"/>
                </a:cubicBezTo>
                <a:cubicBezTo>
                  <a:pt x="1102" y="120"/>
                  <a:pt x="1113" y="109"/>
                  <a:pt x="1125" y="101"/>
                </a:cubicBezTo>
                <a:cubicBezTo>
                  <a:pt x="1138" y="94"/>
                  <a:pt x="1152" y="90"/>
                  <a:pt x="1166" y="90"/>
                </a:cubicBezTo>
                <a:close/>
                <a:moveTo>
                  <a:pt x="2222" y="20"/>
                </a:moveTo>
                <a:cubicBezTo>
                  <a:pt x="2214" y="20"/>
                  <a:pt x="2206" y="23"/>
                  <a:pt x="2200" y="31"/>
                </a:cubicBezTo>
                <a:cubicBezTo>
                  <a:pt x="2191" y="41"/>
                  <a:pt x="2185" y="58"/>
                  <a:pt x="2181" y="80"/>
                </a:cubicBezTo>
                <a:cubicBezTo>
                  <a:pt x="2178" y="102"/>
                  <a:pt x="2176" y="124"/>
                  <a:pt x="2176" y="146"/>
                </a:cubicBezTo>
                <a:cubicBezTo>
                  <a:pt x="2176" y="181"/>
                  <a:pt x="2181" y="209"/>
                  <a:pt x="2189" y="232"/>
                </a:cubicBezTo>
                <a:cubicBezTo>
                  <a:pt x="2196" y="250"/>
                  <a:pt x="2207" y="259"/>
                  <a:pt x="2221" y="259"/>
                </a:cubicBezTo>
                <a:cubicBezTo>
                  <a:pt x="2228" y="259"/>
                  <a:pt x="2235" y="256"/>
                  <a:pt x="2242" y="250"/>
                </a:cubicBezTo>
                <a:cubicBezTo>
                  <a:pt x="2249" y="244"/>
                  <a:pt x="2255" y="234"/>
                  <a:pt x="2259" y="220"/>
                </a:cubicBezTo>
                <a:cubicBezTo>
                  <a:pt x="2264" y="198"/>
                  <a:pt x="2267" y="168"/>
                  <a:pt x="2267" y="129"/>
                </a:cubicBezTo>
                <a:cubicBezTo>
                  <a:pt x="2267" y="100"/>
                  <a:pt x="2264" y="76"/>
                  <a:pt x="2258" y="56"/>
                </a:cubicBezTo>
                <a:cubicBezTo>
                  <a:pt x="2254" y="42"/>
                  <a:pt x="2248" y="32"/>
                  <a:pt x="2241" y="26"/>
                </a:cubicBezTo>
                <a:cubicBezTo>
                  <a:pt x="2236" y="22"/>
                  <a:pt x="2230" y="20"/>
                  <a:pt x="2222" y="20"/>
                </a:cubicBezTo>
                <a:close/>
                <a:moveTo>
                  <a:pt x="2030" y="20"/>
                </a:moveTo>
                <a:cubicBezTo>
                  <a:pt x="2022" y="20"/>
                  <a:pt x="2014" y="23"/>
                  <a:pt x="2008" y="31"/>
                </a:cubicBezTo>
                <a:cubicBezTo>
                  <a:pt x="1999" y="41"/>
                  <a:pt x="1993" y="58"/>
                  <a:pt x="1989" y="80"/>
                </a:cubicBezTo>
                <a:cubicBezTo>
                  <a:pt x="1986" y="102"/>
                  <a:pt x="1984" y="124"/>
                  <a:pt x="1984" y="146"/>
                </a:cubicBezTo>
                <a:cubicBezTo>
                  <a:pt x="1984" y="181"/>
                  <a:pt x="1989" y="209"/>
                  <a:pt x="1997" y="232"/>
                </a:cubicBezTo>
                <a:cubicBezTo>
                  <a:pt x="2004" y="250"/>
                  <a:pt x="2015" y="259"/>
                  <a:pt x="2029" y="259"/>
                </a:cubicBezTo>
                <a:cubicBezTo>
                  <a:pt x="2036" y="259"/>
                  <a:pt x="2043" y="256"/>
                  <a:pt x="2050" y="250"/>
                </a:cubicBezTo>
                <a:cubicBezTo>
                  <a:pt x="2057" y="244"/>
                  <a:pt x="2063" y="234"/>
                  <a:pt x="2067" y="220"/>
                </a:cubicBezTo>
                <a:cubicBezTo>
                  <a:pt x="2072" y="198"/>
                  <a:pt x="2075" y="168"/>
                  <a:pt x="2075" y="129"/>
                </a:cubicBezTo>
                <a:cubicBezTo>
                  <a:pt x="2075" y="100"/>
                  <a:pt x="2072" y="76"/>
                  <a:pt x="2066" y="56"/>
                </a:cubicBezTo>
                <a:cubicBezTo>
                  <a:pt x="2062" y="42"/>
                  <a:pt x="2056" y="32"/>
                  <a:pt x="2049" y="26"/>
                </a:cubicBezTo>
                <a:cubicBezTo>
                  <a:pt x="2044" y="22"/>
                  <a:pt x="2038" y="20"/>
                  <a:pt x="2030" y="20"/>
                </a:cubicBezTo>
                <a:close/>
                <a:moveTo>
                  <a:pt x="2223" y="7"/>
                </a:moveTo>
                <a:cubicBezTo>
                  <a:pt x="2242" y="7"/>
                  <a:pt x="2260" y="17"/>
                  <a:pt x="2275" y="37"/>
                </a:cubicBezTo>
                <a:cubicBezTo>
                  <a:pt x="2294" y="62"/>
                  <a:pt x="2304" y="95"/>
                  <a:pt x="2304" y="137"/>
                </a:cubicBezTo>
                <a:cubicBezTo>
                  <a:pt x="2304" y="167"/>
                  <a:pt x="2300" y="192"/>
                  <a:pt x="2291" y="212"/>
                </a:cubicBezTo>
                <a:cubicBezTo>
                  <a:pt x="2283" y="233"/>
                  <a:pt x="2272" y="248"/>
                  <a:pt x="2259" y="257"/>
                </a:cubicBezTo>
                <a:cubicBezTo>
                  <a:pt x="2246" y="267"/>
                  <a:pt x="2233" y="271"/>
                  <a:pt x="2221" y="271"/>
                </a:cubicBezTo>
                <a:cubicBezTo>
                  <a:pt x="2196" y="271"/>
                  <a:pt x="2176" y="257"/>
                  <a:pt x="2160" y="228"/>
                </a:cubicBezTo>
                <a:cubicBezTo>
                  <a:pt x="2146" y="204"/>
                  <a:pt x="2140" y="175"/>
                  <a:pt x="2140" y="141"/>
                </a:cubicBezTo>
                <a:cubicBezTo>
                  <a:pt x="2140" y="112"/>
                  <a:pt x="2144" y="87"/>
                  <a:pt x="2153" y="66"/>
                </a:cubicBezTo>
                <a:cubicBezTo>
                  <a:pt x="2162" y="45"/>
                  <a:pt x="2173" y="30"/>
                  <a:pt x="2188" y="19"/>
                </a:cubicBezTo>
                <a:cubicBezTo>
                  <a:pt x="2199" y="11"/>
                  <a:pt x="2211" y="7"/>
                  <a:pt x="2223" y="7"/>
                </a:cubicBezTo>
                <a:close/>
                <a:moveTo>
                  <a:pt x="2031" y="7"/>
                </a:moveTo>
                <a:cubicBezTo>
                  <a:pt x="2050" y="7"/>
                  <a:pt x="2068" y="17"/>
                  <a:pt x="2083" y="37"/>
                </a:cubicBezTo>
                <a:cubicBezTo>
                  <a:pt x="2102" y="62"/>
                  <a:pt x="2112" y="95"/>
                  <a:pt x="2112" y="137"/>
                </a:cubicBezTo>
                <a:cubicBezTo>
                  <a:pt x="2112" y="167"/>
                  <a:pt x="2108" y="192"/>
                  <a:pt x="2099" y="212"/>
                </a:cubicBezTo>
                <a:cubicBezTo>
                  <a:pt x="2091" y="233"/>
                  <a:pt x="2080" y="248"/>
                  <a:pt x="2067" y="257"/>
                </a:cubicBezTo>
                <a:cubicBezTo>
                  <a:pt x="2054" y="267"/>
                  <a:pt x="2041" y="271"/>
                  <a:pt x="2029" y="271"/>
                </a:cubicBezTo>
                <a:cubicBezTo>
                  <a:pt x="2004" y="271"/>
                  <a:pt x="1984" y="257"/>
                  <a:pt x="1968" y="228"/>
                </a:cubicBezTo>
                <a:cubicBezTo>
                  <a:pt x="1954" y="204"/>
                  <a:pt x="1948" y="175"/>
                  <a:pt x="1948" y="141"/>
                </a:cubicBezTo>
                <a:cubicBezTo>
                  <a:pt x="1948" y="112"/>
                  <a:pt x="1952" y="87"/>
                  <a:pt x="1961" y="66"/>
                </a:cubicBezTo>
                <a:cubicBezTo>
                  <a:pt x="1970" y="45"/>
                  <a:pt x="1981" y="30"/>
                  <a:pt x="1996" y="19"/>
                </a:cubicBezTo>
                <a:cubicBezTo>
                  <a:pt x="2007" y="11"/>
                  <a:pt x="2019" y="7"/>
                  <a:pt x="2031" y="7"/>
                </a:cubicBezTo>
                <a:close/>
                <a:moveTo>
                  <a:pt x="1849" y="7"/>
                </a:moveTo>
                <a:lnTo>
                  <a:pt x="1855" y="7"/>
                </a:lnTo>
                <a:lnTo>
                  <a:pt x="1855" y="222"/>
                </a:lnTo>
                <a:cubicBezTo>
                  <a:pt x="1855" y="236"/>
                  <a:pt x="1855" y="245"/>
                  <a:pt x="1857" y="249"/>
                </a:cubicBezTo>
                <a:cubicBezTo>
                  <a:pt x="1858" y="252"/>
                  <a:pt x="1860" y="255"/>
                  <a:pt x="1864" y="257"/>
                </a:cubicBezTo>
                <a:cubicBezTo>
                  <a:pt x="1868" y="259"/>
                  <a:pt x="1875" y="260"/>
                  <a:pt x="1887" y="260"/>
                </a:cubicBezTo>
                <a:lnTo>
                  <a:pt x="1887" y="267"/>
                </a:lnTo>
                <a:lnTo>
                  <a:pt x="1791" y="267"/>
                </a:lnTo>
                <a:lnTo>
                  <a:pt x="1791" y="260"/>
                </a:lnTo>
                <a:cubicBezTo>
                  <a:pt x="1803" y="260"/>
                  <a:pt x="1811" y="259"/>
                  <a:pt x="1815" y="257"/>
                </a:cubicBezTo>
                <a:cubicBezTo>
                  <a:pt x="1818" y="255"/>
                  <a:pt x="1820" y="253"/>
                  <a:pt x="1822" y="249"/>
                </a:cubicBezTo>
                <a:cubicBezTo>
                  <a:pt x="1823" y="246"/>
                  <a:pt x="1824" y="237"/>
                  <a:pt x="1824" y="222"/>
                </a:cubicBezTo>
                <a:lnTo>
                  <a:pt x="1824" y="85"/>
                </a:lnTo>
                <a:cubicBezTo>
                  <a:pt x="1824" y="66"/>
                  <a:pt x="1823" y="54"/>
                  <a:pt x="1822" y="49"/>
                </a:cubicBezTo>
                <a:cubicBezTo>
                  <a:pt x="1821" y="45"/>
                  <a:pt x="1820" y="42"/>
                  <a:pt x="1817" y="40"/>
                </a:cubicBezTo>
                <a:cubicBezTo>
                  <a:pt x="1815" y="38"/>
                  <a:pt x="1812" y="37"/>
                  <a:pt x="1809" y="37"/>
                </a:cubicBezTo>
                <a:cubicBezTo>
                  <a:pt x="1804" y="37"/>
                  <a:pt x="1798" y="39"/>
                  <a:pt x="1790" y="43"/>
                </a:cubicBezTo>
                <a:lnTo>
                  <a:pt x="1787" y="37"/>
                </a:lnTo>
                <a:lnTo>
                  <a:pt x="1849" y="7"/>
                </a:lnTo>
                <a:close/>
                <a:moveTo>
                  <a:pt x="1701" y="0"/>
                </a:moveTo>
                <a:cubicBezTo>
                  <a:pt x="1707" y="0"/>
                  <a:pt x="1711" y="2"/>
                  <a:pt x="1715" y="6"/>
                </a:cubicBezTo>
                <a:cubicBezTo>
                  <a:pt x="1719" y="9"/>
                  <a:pt x="1720" y="14"/>
                  <a:pt x="1720" y="19"/>
                </a:cubicBezTo>
                <a:cubicBezTo>
                  <a:pt x="1720" y="24"/>
                  <a:pt x="1719" y="29"/>
                  <a:pt x="1715" y="33"/>
                </a:cubicBezTo>
                <a:cubicBezTo>
                  <a:pt x="1711" y="36"/>
                  <a:pt x="1707" y="38"/>
                  <a:pt x="1701" y="38"/>
                </a:cubicBezTo>
                <a:cubicBezTo>
                  <a:pt x="1696" y="38"/>
                  <a:pt x="1692" y="36"/>
                  <a:pt x="1688" y="33"/>
                </a:cubicBezTo>
                <a:cubicBezTo>
                  <a:pt x="1684" y="29"/>
                  <a:pt x="1682" y="24"/>
                  <a:pt x="1682" y="19"/>
                </a:cubicBezTo>
                <a:cubicBezTo>
                  <a:pt x="1682" y="14"/>
                  <a:pt x="1684" y="9"/>
                  <a:pt x="1688" y="6"/>
                </a:cubicBezTo>
                <a:cubicBezTo>
                  <a:pt x="1692" y="2"/>
                  <a:pt x="1696" y="0"/>
                  <a:pt x="1701" y="0"/>
                </a:cubicBezTo>
                <a:close/>
              </a:path>
            </a:pathLst>
          </a:custGeom>
          <a:solidFill>
            <a:srgbClr val="F2F2F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2" name="组合 9"/>
          <p:cNvGrpSpPr/>
          <p:nvPr/>
        </p:nvGrpSpPr>
        <p:grpSpPr>
          <a:xfrm>
            <a:off x="2095583" y="3138842"/>
            <a:ext cx="8377238" cy="679450"/>
            <a:chOff x="2111375" y="3579813"/>
            <a:chExt cx="8377238" cy="679450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927350" y="3608372"/>
              <a:ext cx="7561263" cy="58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会用 </a:t>
              </a:r>
              <a:r>
                <a:rPr lang="en-US" altLang="zh-CN" sz="2400" i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</a:t>
              </a:r>
              <a:r>
                <a: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=</a:t>
              </a:r>
              <a:r>
                <a:rPr lang="en-US" altLang="zh-CN" sz="2400" i="1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ρgh</a:t>
              </a:r>
              <a:r>
                <a:rPr lang="en-US" altLang="zh-CN" sz="2400" i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进行简单的计算。</a:t>
              </a:r>
              <a:r>
                <a:rPr lang="zh-CN" altLang="en-US" sz="24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（重点）</a:t>
              </a:r>
            </a:p>
          </p:txBody>
        </p:sp>
        <p:grpSp>
          <p:nvGrpSpPr>
            <p:cNvPr id="3" name="组合 11"/>
            <p:cNvGrpSpPr/>
            <p:nvPr/>
          </p:nvGrpSpPr>
          <p:grpSpPr bwMode="auto"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文本框 11"/>
              <p:cNvSpPr txBox="1">
                <a:spLocks noChangeArrowheads="1"/>
              </p:cNvSpPr>
              <p:nvPr/>
            </p:nvSpPr>
            <p:spPr bwMode="auto">
              <a:xfrm>
                <a:off x="7044575" y="4521020"/>
                <a:ext cx="635443" cy="552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02</a:t>
                </a:r>
                <a:endParaRPr kumimoji="1"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" name="组合 14"/>
          <p:cNvGrpSpPr/>
          <p:nvPr/>
        </p:nvGrpSpPr>
        <p:grpSpPr>
          <a:xfrm>
            <a:off x="2089233" y="2000604"/>
            <a:ext cx="8743950" cy="700088"/>
            <a:chOff x="2105025" y="2441575"/>
            <a:chExt cx="8743950" cy="700088"/>
          </a:xfrm>
        </p:grpSpPr>
        <p:sp>
          <p:nvSpPr>
            <p:cNvPr id="16" name="矩形 1"/>
            <p:cNvSpPr>
              <a:spLocks noChangeArrowheads="1"/>
            </p:cNvSpPr>
            <p:nvPr/>
          </p:nvSpPr>
          <p:spPr bwMode="auto">
            <a:xfrm>
              <a:off x="2927350" y="2492359"/>
              <a:ext cx="7921625" cy="58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理解液体内部压强的特点</a:t>
              </a:r>
              <a:r>
                <a:rPr lang="zh-CN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；</a:t>
              </a:r>
              <a:r>
                <a:rPr lang="zh-CN" altLang="zh-CN" sz="24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（难点）</a:t>
              </a:r>
              <a:endPara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" name="组合 16"/>
            <p:cNvGrpSpPr/>
            <p:nvPr/>
          </p:nvGrpSpPr>
          <p:grpSpPr bwMode="auto"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9" name="文本框 7"/>
              <p:cNvSpPr txBox="1">
                <a:spLocks noChangeArrowheads="1"/>
              </p:cNvSpPr>
              <p:nvPr/>
            </p:nvSpPr>
            <p:spPr bwMode="auto">
              <a:xfrm>
                <a:off x="7019898" y="1585499"/>
                <a:ext cx="621001" cy="536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01</a:t>
                </a:r>
                <a:endParaRPr kumimoji="1" lang="zh-CN" altLang="en-US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7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8" name="矩形 27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7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学习目标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>
            <a:spLocks noChangeArrowheads="1"/>
          </p:cNvSpPr>
          <p:nvPr/>
        </p:nvSpPr>
        <p:spPr bwMode="auto">
          <a:xfrm>
            <a:off x="1919536" y="5445224"/>
            <a:ext cx="8000536" cy="578882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</a:ln>
        </p:spPr>
        <p:txBody>
          <a:bodyPr wrap="square" lIns="18000" rIns="18000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液体由于具有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流动性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，因而对容器的侧壁有压强。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127448" y="1464664"/>
            <a:ext cx="115212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8000" rIns="18000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800" b="1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7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液体压强产生的原因</a:t>
              </a:r>
            </a:p>
          </p:txBody>
        </p:sp>
      </p:grpSp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2063552" y="2108216"/>
            <a:ext cx="3096344" cy="3096344"/>
          </a:xfrm>
          <a:prstGeom prst="rect">
            <a:avLst/>
          </a:prstGeom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240016" y="2109282"/>
            <a:ext cx="3096344" cy="3096344"/>
          </a:xfrm>
          <a:prstGeom prst="rect">
            <a:avLst/>
          </a:prstGeom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TextBox 6"/>
          <p:cNvSpPr>
            <a:spLocks noChangeArrowheads="1"/>
          </p:cNvSpPr>
          <p:nvPr/>
        </p:nvSpPr>
        <p:spPr bwMode="auto">
          <a:xfrm>
            <a:off x="2351584" y="1406970"/>
            <a:ext cx="8000536" cy="578882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</a:ln>
        </p:spPr>
        <p:txBody>
          <a:bodyPr wrap="square" lIns="18000" rIns="18000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给下面的管内加入液体，侧面的薄膜会有什么现象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6"/>
          <p:cNvSpPr>
            <a:spLocks noChangeArrowheads="1"/>
          </p:cNvSpPr>
          <p:nvPr/>
        </p:nvSpPr>
        <p:spPr bwMode="auto">
          <a:xfrm>
            <a:off x="6447656" y="3430961"/>
            <a:ext cx="2681064" cy="578882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>
            <a:noFill/>
            <a:miter lim="800000"/>
          </a:ln>
        </p:spPr>
        <p:txBody>
          <a:bodyPr wrap="square" lIns="18000" rIns="18000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侧面的薄膜凸出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/>
      <p:bldP spid="10" grpId="0"/>
      <p:bldP spid="11" grpId="0"/>
      <p:bldP spid="12" grpId="0" bldLvl="0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2423592" y="5301208"/>
            <a:ext cx="7128792" cy="578882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</a:ln>
        </p:spPr>
        <p:txBody>
          <a:bodyPr wrap="square" lIns="18000" rIns="18000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液体受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重力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，对支撑它的容器底部有压强。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127448" y="1287009"/>
            <a:ext cx="1296144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8000" rIns="18000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800" b="1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2207568" y="1985492"/>
            <a:ext cx="3132000" cy="3132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6528048" y="1985492"/>
            <a:ext cx="3132000" cy="3132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TextBox 6"/>
          <p:cNvSpPr>
            <a:spLocks noChangeArrowheads="1"/>
          </p:cNvSpPr>
          <p:nvPr/>
        </p:nvSpPr>
        <p:spPr bwMode="auto">
          <a:xfrm>
            <a:off x="2351584" y="1259178"/>
            <a:ext cx="8000536" cy="578882"/>
          </a:xfrm>
          <a:prstGeom prst="roundRect">
            <a:avLst>
              <a:gd name="adj" fmla="val 16667"/>
            </a:avLst>
          </a:prstGeom>
          <a:noFill/>
          <a:ln w="9525">
            <a:noFill/>
            <a:miter lim="800000"/>
          </a:ln>
        </p:spPr>
        <p:txBody>
          <a:bodyPr wrap="square" lIns="18000" rIns="18000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给下面的管内加入液体，底面的薄膜会有什么现象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6"/>
          <p:cNvSpPr>
            <a:spLocks noChangeArrowheads="1"/>
          </p:cNvSpPr>
          <p:nvPr/>
        </p:nvSpPr>
        <p:spPr bwMode="auto">
          <a:xfrm>
            <a:off x="6753516" y="2780928"/>
            <a:ext cx="2681064" cy="578882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9525">
            <a:noFill/>
            <a:miter lim="800000"/>
          </a:ln>
        </p:spPr>
        <p:txBody>
          <a:bodyPr wrap="square" lIns="18000" rIns="18000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底面的薄膜凸出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bldLvl="0"/>
      <p:bldP spid="5" grpId="0" animBg="1"/>
      <p:bldP spid="6" grpId="0" animBg="1"/>
      <p:bldP spid="7" grpId="0" bldLvl="0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566584" y="620688"/>
            <a:ext cx="4240263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液体内部存在压强的原因 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127448" y="1196752"/>
            <a:ext cx="9865096" cy="1384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液体受到重力的作用，并且具有流动性，所以液体内向各个方向都有压强。  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459532"/>
            <a:ext cx="1641674" cy="523220"/>
            <a:chOff x="0" y="459532"/>
            <a:chExt cx="1641674" cy="523220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0" y="982752"/>
              <a:ext cx="1468909" cy="0"/>
            </a:xfrm>
            <a:prstGeom prst="line">
              <a:avLst/>
            </a:prstGeom>
            <a:ln w="38100"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1"/>
            <p:cNvSpPr txBox="1">
              <a:spLocks noChangeArrowheads="1"/>
            </p:cNvSpPr>
            <p:nvPr/>
          </p:nvSpPr>
          <p:spPr bwMode="auto">
            <a:xfrm>
              <a:off x="551384" y="459532"/>
              <a:ext cx="109029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800" dirty="0">
                  <a:solidFill>
                    <a:srgbClr val="00808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小结</a:t>
              </a:r>
            </a:p>
          </p:txBody>
        </p:sp>
      </p:grpSp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6384032" y="2760090"/>
            <a:ext cx="3132000" cy="3132000"/>
          </a:xfrm>
          <a:prstGeom prst="rect">
            <a:avLst/>
          </a:prstGeom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2207568" y="2760090"/>
            <a:ext cx="3132000" cy="3132000"/>
          </a:xfrm>
          <a:prstGeom prst="rect">
            <a:avLst/>
          </a:prstGeom>
          <a:ln w="63500" cap="flat" cmpd="sng" algn="ctr">
            <a:solidFill>
              <a:srgbClr val="FFFFFF">
                <a:alpha val="149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标注 6"/>
          <p:cNvSpPr/>
          <p:nvPr/>
        </p:nvSpPr>
        <p:spPr>
          <a:xfrm>
            <a:off x="3440099" y="2290373"/>
            <a:ext cx="1335526" cy="396479"/>
          </a:xfrm>
          <a:prstGeom prst="wedgeRectCallout">
            <a:avLst>
              <a:gd name="adj1" fmla="val -75020"/>
              <a:gd name="adj2" fmla="val 136621"/>
            </a:avLst>
          </a:prstGeom>
          <a:noFill/>
          <a:ln>
            <a:solidFill>
              <a:srgbClr val="00808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橡皮管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0096" y="2746231"/>
            <a:ext cx="4122445" cy="2677656"/>
          </a:xfrm>
          <a:prstGeom prst="rect">
            <a:avLst/>
          </a:prstGeom>
          <a:noFill/>
          <a:ln w="2540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如果液体内部存在压强，放在液体里的薄膜就会变形，</a:t>
            </a:r>
            <a:r>
              <a:rPr lang="en-US" altLang="zh-CN" sz="28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zh-CN" altLang="en-US" sz="28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形管的两侧液面就会产生</a:t>
            </a:r>
            <a:r>
              <a:rPr lang="zh-CN" altLang="en-US" sz="28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高度差</a:t>
            </a:r>
            <a:r>
              <a:rPr lang="zh-CN" altLang="en-US" sz="2800" noProof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3326" name="文本框 3"/>
          <p:cNvSpPr txBox="1">
            <a:spLocks noChangeArrowheads="1"/>
          </p:cNvSpPr>
          <p:nvPr/>
        </p:nvSpPr>
        <p:spPr bwMode="auto">
          <a:xfrm>
            <a:off x="788976" y="1292418"/>
            <a:ext cx="5463322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液体压强测量仪器：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微小压强计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13" y="2211204"/>
            <a:ext cx="2514600" cy="3143250"/>
          </a:xfrm>
          <a:prstGeom prst="rect">
            <a:avLst/>
          </a:prstGeom>
        </p:spPr>
      </p:pic>
      <p:sp>
        <p:nvSpPr>
          <p:cNvPr id="12" name="矩形标注 11"/>
          <p:cNvSpPr/>
          <p:nvPr/>
        </p:nvSpPr>
        <p:spPr>
          <a:xfrm>
            <a:off x="3414819" y="5431008"/>
            <a:ext cx="1215263" cy="428625"/>
          </a:xfrm>
          <a:prstGeom prst="wedgeRectCallout">
            <a:avLst>
              <a:gd name="adj1" fmla="val -25294"/>
              <a:gd name="adj2" fmla="val -194165"/>
            </a:avLst>
          </a:prstGeom>
          <a:noFill/>
          <a:ln>
            <a:solidFill>
              <a:srgbClr val="0080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探头</a:t>
            </a:r>
          </a:p>
        </p:txBody>
      </p:sp>
      <p:sp>
        <p:nvSpPr>
          <p:cNvPr id="10" name="矩形标注 9"/>
          <p:cNvSpPr/>
          <p:nvPr/>
        </p:nvSpPr>
        <p:spPr>
          <a:xfrm>
            <a:off x="1271826" y="3830706"/>
            <a:ext cx="1207575" cy="428625"/>
          </a:xfrm>
          <a:prstGeom prst="wedgeRectCallout">
            <a:avLst>
              <a:gd name="adj1" fmla="val 67485"/>
              <a:gd name="adj2" fmla="val -118300"/>
            </a:avLst>
          </a:prstGeom>
          <a:noFill/>
          <a:ln>
            <a:solidFill>
              <a:srgbClr val="00808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r>
              <a:rPr lang="en-US" altLang="zh-CN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形管</a:t>
            </a:r>
          </a:p>
        </p:txBody>
      </p:sp>
      <p:grpSp>
        <p:nvGrpSpPr>
          <p:cNvPr id="13" name="组合 9"/>
          <p:cNvGrpSpPr/>
          <p:nvPr/>
        </p:nvGrpSpPr>
        <p:grpSpPr bwMode="auto">
          <a:xfrm>
            <a:off x="-101600" y="404813"/>
            <a:ext cx="4295775" cy="523875"/>
            <a:chOff x="0" y="623478"/>
            <a:chExt cx="3786638" cy="459735"/>
          </a:xfrm>
        </p:grpSpPr>
        <p:grpSp>
          <p:nvGrpSpPr>
            <p:cNvPr id="14" name="组合 10"/>
            <p:cNvGrpSpPr/>
            <p:nvPr/>
          </p:nvGrpSpPr>
          <p:grpSpPr bwMode="auto"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/>
          </p:nvSpPr>
          <p:spPr bwMode="auto">
            <a:xfrm>
              <a:off x="771662" y="623478"/>
              <a:ext cx="3014976" cy="459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rgbClr val="008080"/>
                  </a:solidFill>
                  <a:latin typeface="微软雅黑" panose="020B0503020204020204" pitchFamily="34" charset="-122"/>
                </a:rPr>
                <a:t>液体压强的特点</a:t>
              </a:r>
            </a:p>
          </p:txBody>
        </p:sp>
      </p:grpSp>
      <p:sp>
        <p:nvSpPr>
          <p:cNvPr id="8" name="矩形标注 7"/>
          <p:cNvSpPr/>
          <p:nvPr/>
        </p:nvSpPr>
        <p:spPr>
          <a:xfrm>
            <a:off x="4443646" y="4085059"/>
            <a:ext cx="1335526" cy="396479"/>
          </a:xfrm>
          <a:prstGeom prst="wedgeRectCallout">
            <a:avLst>
              <a:gd name="adj1" fmla="val -101151"/>
              <a:gd name="adj2" fmla="val 98463"/>
            </a:avLst>
          </a:prstGeom>
          <a:noFill/>
          <a:ln>
            <a:solidFill>
              <a:srgbClr val="00808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金属盒</a:t>
            </a:r>
          </a:p>
        </p:txBody>
      </p:sp>
      <p:sp>
        <p:nvSpPr>
          <p:cNvPr id="9" name="矩形标注 8"/>
          <p:cNvSpPr/>
          <p:nvPr/>
        </p:nvSpPr>
        <p:spPr>
          <a:xfrm>
            <a:off x="4511824" y="4797152"/>
            <a:ext cx="1267348" cy="396479"/>
          </a:xfrm>
          <a:prstGeom prst="wedgeRectCallout">
            <a:avLst>
              <a:gd name="adj1" fmla="val -108493"/>
              <a:gd name="adj2" fmla="val -59222"/>
            </a:avLst>
          </a:prstGeom>
          <a:noFill/>
          <a:ln>
            <a:solidFill>
              <a:srgbClr val="00808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橡皮膜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 l="19941"/>
          <a:stretch>
            <a:fillRect/>
          </a:stretch>
        </p:blipFill>
        <p:spPr>
          <a:xfrm>
            <a:off x="7910892" y="2497849"/>
            <a:ext cx="3469226" cy="2371949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18798"/>
          <a:stretch>
            <a:fillRect/>
          </a:stretch>
        </p:blipFill>
        <p:spPr>
          <a:xfrm>
            <a:off x="4367808" y="2497849"/>
            <a:ext cx="3528392" cy="2373487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l="19783"/>
          <a:stretch>
            <a:fillRect/>
          </a:stretch>
        </p:blipFill>
        <p:spPr>
          <a:xfrm>
            <a:off x="815966" y="2499994"/>
            <a:ext cx="3503642" cy="2371342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1847528" y="992097"/>
            <a:ext cx="9532590" cy="121264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保持探头在水中的深度不变，改变探头的方向，看液体内部同一深度各个方向压强的关系。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35560" y="5282044"/>
            <a:ext cx="8332895" cy="523220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wrap="square" lIns="18000" rIns="18000">
            <a:spAutoFit/>
          </a:bodyPr>
          <a:lstStyle/>
          <a:p>
            <a:pPr marL="457200" indent="-457200"/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同种液体内部同一深度，向各个方向的压强都相等。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2682843" y="4242566"/>
            <a:ext cx="8209970" cy="0"/>
          </a:xfrm>
          <a:prstGeom prst="line">
            <a:avLst/>
          </a:prstGeom>
          <a:ln w="254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"/>
          <p:cNvSpPr txBox="1"/>
          <p:nvPr/>
        </p:nvSpPr>
        <p:spPr>
          <a:xfrm>
            <a:off x="815966" y="1075938"/>
            <a:ext cx="115212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8000" rIns="18000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800" b="1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57" y="2409291"/>
            <a:ext cx="3158360" cy="2552459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711" y="2403755"/>
            <a:ext cx="3219474" cy="2554643"/>
          </a:xfrm>
          <a:prstGeom prst="rect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60736" y="5496556"/>
            <a:ext cx="700704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457200" indent="-457200"/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同种液体内部压强，深度越深，压强越大。</a:t>
            </a:r>
          </a:p>
        </p:txBody>
      </p:sp>
      <p:grpSp>
        <p:nvGrpSpPr>
          <p:cNvPr id="2" name="Group 8"/>
          <p:cNvGrpSpPr/>
          <p:nvPr/>
        </p:nvGrpSpPr>
        <p:grpSpPr bwMode="auto">
          <a:xfrm>
            <a:off x="7176120" y="3003517"/>
            <a:ext cx="4352888" cy="1644067"/>
            <a:chOff x="2787" y="1585"/>
            <a:chExt cx="2208" cy="1149"/>
          </a:xfrm>
        </p:grpSpPr>
        <p:sp>
          <p:nvSpPr>
            <p:cNvPr id="14343" name="Text Box 2"/>
            <p:cNvSpPr txBox="1">
              <a:spLocks noChangeArrowheads="1"/>
            </p:cNvSpPr>
            <p:nvPr/>
          </p:nvSpPr>
          <p:spPr bwMode="auto">
            <a:xfrm>
              <a:off x="3622" y="1585"/>
              <a:ext cx="1373" cy="1149"/>
            </a:xfrm>
            <a:prstGeom prst="rect">
              <a:avLst/>
            </a:prstGeom>
            <a:noFill/>
            <a:ln w="19050">
              <a:solidFill>
                <a:srgbClr val="008080"/>
              </a:solidFill>
              <a:miter lim="800000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Font typeface="Arial" panose="020B0604020202020204" pitchFamily="34" charset="0"/>
                <a:buNone/>
                <a:defRPr/>
              </a:pPr>
              <a:r>
                <a:rPr lang="en-US" altLang="zh-CN" sz="2800" b="1" i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</a:t>
              </a: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 研究点到自由液面的</a:t>
              </a:r>
              <a:r>
                <a:rPr lang="zh-CN" altLang="en-US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竖直</a:t>
              </a: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距离。</a:t>
              </a:r>
            </a:p>
          </p:txBody>
        </p:sp>
        <p:sp>
          <p:nvSpPr>
            <p:cNvPr id="15370" name="AutoShape 10"/>
            <p:cNvSpPr/>
            <p:nvPr/>
          </p:nvSpPr>
          <p:spPr bwMode="auto">
            <a:xfrm>
              <a:off x="2787" y="2182"/>
              <a:ext cx="181" cy="372"/>
            </a:xfrm>
            <a:prstGeom prst="rightBrace">
              <a:avLst>
                <a:gd name="adj1" fmla="val 28658"/>
                <a:gd name="adj2" fmla="val 50000"/>
              </a:avLst>
            </a:prstGeom>
            <a:noFill/>
            <a:ln w="2857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 flipV="1">
              <a:off x="2968" y="1933"/>
              <a:ext cx="586" cy="45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tailEnd type="triangle" w="med" len="lg"/>
            </a:ln>
          </p:spPr>
          <p:txBody>
            <a:bodyPr/>
            <a:lstStyle/>
            <a:p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" name="直接连接符 3"/>
          <p:cNvCxnSpPr/>
          <p:nvPr/>
        </p:nvCxnSpPr>
        <p:spPr>
          <a:xfrm>
            <a:off x="7104112" y="3861048"/>
            <a:ext cx="0" cy="528656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959271" y="1005295"/>
            <a:ext cx="9532590" cy="1158074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8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增大探头在水中的深度，看看液体内部的压强与深度有什么关系。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815966" y="1075938"/>
            <a:ext cx="1152128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8000" rIns="18000">
            <a:spAutoFit/>
          </a:bodyPr>
          <a:lstStyle/>
          <a:p>
            <a:pPr>
              <a:defRPr/>
            </a:pPr>
            <a:r>
              <a:rPr lang="zh-CN" altLang="en-US" sz="2800" b="1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</a:t>
            </a:r>
            <a:r>
              <a:rPr lang="en-US" altLang="zh-CN" sz="2800" b="1" dirty="0">
                <a:solidFill>
                  <a:srgbClr val="0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默认设计模板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1392</Words>
  <Application>Microsoft Office PowerPoint</Application>
  <PresentationFormat>宽屏</PresentationFormat>
  <Paragraphs>146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思源宋体 CN</vt:lpstr>
      <vt:lpstr>微软雅黑</vt:lpstr>
      <vt:lpstr>Arial</vt:lpstr>
      <vt:lpstr>Calibri</vt:lpstr>
      <vt:lpstr>Calibri Light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TWJ</cp:lastModifiedBy>
  <cp:revision>363</cp:revision>
  <dcterms:created xsi:type="dcterms:W3CDTF">2015-07-09T08:14:00Z</dcterms:created>
  <dcterms:modified xsi:type="dcterms:W3CDTF">2021-09-14T06:25:47Z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2052-11.1.0.10214</vt:lpwstr>
  </property>
</Properties>
</file>