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703" r:id="rId2"/>
    <p:sldId id="738" r:id="rId3"/>
    <p:sldId id="739" r:id="rId4"/>
    <p:sldId id="730" r:id="rId5"/>
    <p:sldId id="718" r:id="rId6"/>
    <p:sldId id="740" r:id="rId7"/>
    <p:sldId id="732" r:id="rId8"/>
    <p:sldId id="720" r:id="rId9"/>
    <p:sldId id="742" r:id="rId10"/>
    <p:sldId id="719" r:id="rId11"/>
    <p:sldId id="723" r:id="rId12"/>
    <p:sldId id="724" r:id="rId13"/>
    <p:sldId id="722" r:id="rId14"/>
    <p:sldId id="725" r:id="rId15"/>
    <p:sldId id="726" r:id="rId16"/>
    <p:sldId id="727" r:id="rId17"/>
    <p:sldId id="735" r:id="rId18"/>
    <p:sldId id="709" r:id="rId19"/>
    <p:sldId id="733" r:id="rId20"/>
    <p:sldId id="734" r:id="rId21"/>
    <p:sldId id="736" r:id="rId22"/>
    <p:sldId id="743" r:id="rId23"/>
    <p:sldId id="744" r:id="rId24"/>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894"/>
    <a:srgbClr val="008080"/>
    <a:srgbClr val="FF0000"/>
    <a:srgbClr val="013564"/>
    <a:srgbClr val="175B5C"/>
    <a:srgbClr val="5B9BD5"/>
    <a:srgbClr val="339933"/>
    <a:srgbClr val="2BABC0"/>
    <a:srgbClr val="00B0F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5" d="100"/>
          <a:sy n="85" d="100"/>
        </p:scale>
        <p:origin x="744" y="90"/>
      </p:cViewPr>
      <p:guideLst>
        <p:guide orient="horz" pos="2142"/>
        <p:guide pos="3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a:cs typeface="+mn-ea"/>
              </a:defRPr>
            </a:lvl1pPr>
          </a:lstStyle>
          <a:p>
            <a:pPr>
              <a:defRPr/>
            </a:pPr>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507433-7F0B-49F0-AB65-E126794EF150}" type="slidenum">
              <a:rPr lang="zh-CN" altLang="en-US">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409964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idx="4294967295"/>
          </p:nvPr>
        </p:nvSpPr>
        <p:spPr bwMode="auto">
          <a:xfrm>
            <a:off x="409575" y="754063"/>
            <a:ext cx="58547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sz="quarter" idx="4294967295"/>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
第二级
第三级
第四级
第五级</a:t>
            </a:r>
          </a:p>
        </p:txBody>
      </p:sp>
      <p:sp>
        <p:nvSpPr>
          <p:cNvPr id="2052" name="Rectangle 4"/>
          <p:cNvSpPr>
            <a:spLocks noGrp="1"/>
          </p:cNvSpPr>
          <p:nvPr>
            <p:ph type="hdr" sz="quarter"/>
          </p:nvPr>
        </p:nvSpPr>
        <p:spPr>
          <a:xfrm>
            <a:off x="0" y="0"/>
            <a:ext cx="2973388" cy="457200"/>
          </a:xfrm>
          <a:prstGeom prst="rect">
            <a:avLst/>
          </a:prstGeom>
          <a:noFill/>
          <a:ln w="9525">
            <a:noFill/>
            <a:miter/>
          </a:ln>
        </p:spPr>
        <p:txBody>
          <a:bodyPr/>
          <a:lstStyle>
            <a:lvl1pPr>
              <a:defRPr sz="1200" noProof="1">
                <a:ea typeface="微软雅黑" panose="020B0503020204020204" pitchFamily="34" charset="-122"/>
              </a:defRPr>
            </a:lvl1pPr>
          </a:lstStyle>
          <a:p>
            <a:pPr>
              <a:defRPr/>
            </a:pPr>
            <a:endParaRPr lang="zh-CN" altLang="en-US" dirty="0"/>
          </a:p>
        </p:txBody>
      </p:sp>
      <p:sp>
        <p:nvSpPr>
          <p:cNvPr id="2053" name="Rectangle 5"/>
          <p:cNvSpPr>
            <a:spLocks noGrp="1"/>
          </p:cNvSpPr>
          <p:nvPr>
            <p:ph type="dt"/>
          </p:nvPr>
        </p:nvSpPr>
        <p:spPr>
          <a:xfrm>
            <a:off x="3883025" y="0"/>
            <a:ext cx="2974975" cy="457200"/>
          </a:xfrm>
          <a:prstGeom prst="rect">
            <a:avLst/>
          </a:prstGeom>
          <a:noFill/>
          <a:ln w="9525">
            <a:noFill/>
            <a:miter/>
          </a:ln>
        </p:spPr>
        <p:txBody>
          <a:bodyPr/>
          <a:lstStyle>
            <a:lvl1pPr algn="r">
              <a:defRPr sz="1200" noProof="1">
                <a:ea typeface="微软雅黑" panose="020B0503020204020204" pitchFamily="34" charset="-122"/>
              </a:defRPr>
            </a:lvl1pPr>
          </a:lstStyle>
          <a:p>
            <a:pPr>
              <a:defRPr/>
            </a:pPr>
            <a:endParaRPr lang="zh-CN" altLang="en-US" dirty="0"/>
          </a:p>
        </p:txBody>
      </p:sp>
      <p:sp>
        <p:nvSpPr>
          <p:cNvPr id="2054" name="Rectangle 6"/>
          <p:cNvSpPr>
            <a:spLocks noGrp="1"/>
          </p:cNvSpPr>
          <p:nvPr>
            <p:ph type="ftr" sz="quarter"/>
          </p:nvPr>
        </p:nvSpPr>
        <p:spPr>
          <a:xfrm>
            <a:off x="0" y="8686800"/>
            <a:ext cx="2973388" cy="457200"/>
          </a:xfrm>
          <a:prstGeom prst="rect">
            <a:avLst/>
          </a:prstGeom>
          <a:noFill/>
          <a:ln w="9525">
            <a:noFill/>
            <a:miter/>
          </a:ln>
        </p:spPr>
        <p:txBody>
          <a:bodyPr/>
          <a:lstStyle>
            <a:lvl1pPr>
              <a:defRPr sz="1200" noProof="1">
                <a:ea typeface="微软雅黑" panose="020B0503020204020204" pitchFamily="34" charset="-122"/>
              </a:defRPr>
            </a:lvl1pPr>
          </a:lstStyle>
          <a:p>
            <a:pPr>
              <a:defRPr/>
            </a:pPr>
            <a:endParaRPr lang="zh-CN" altLang="en-US" dirty="0"/>
          </a:p>
        </p:txBody>
      </p:sp>
      <p:sp>
        <p:nvSpPr>
          <p:cNvPr id="2055" name="Rectangle 7"/>
          <p:cNvSpPr>
            <a:spLocks noGrp="1"/>
          </p:cNvSpPr>
          <p:nvPr>
            <p:ph type="sldNum" sz="quarter"/>
          </p:nvPr>
        </p:nvSpPr>
        <p:spPr>
          <a:xfrm>
            <a:off x="3883025" y="8686800"/>
            <a:ext cx="2974975" cy="457200"/>
          </a:xfrm>
          <a:prstGeom prst="rect">
            <a:avLst/>
          </a:prstGeom>
          <a:noFill/>
          <a:ln w="9525">
            <a:noFill/>
            <a:miter/>
          </a:ln>
        </p:spPr>
        <p:txBody>
          <a:bodyPr vert="horz" wrap="square" lIns="91440" tIns="45720" rIns="91440" bIns="45720" numCol="1" anchor="t" anchorCtr="0" compatLnSpc="1">
            <a:prstTxWarp prst="textNoShape">
              <a:avLst/>
            </a:prstTxWarp>
          </a:bodyPr>
          <a:lstStyle>
            <a:lvl1pPr algn="r">
              <a:defRPr sz="1200">
                <a:ea typeface="微软雅黑" panose="020B0503020204020204" pitchFamily="34" charset="-122"/>
              </a:defRPr>
            </a:lvl1pPr>
          </a:lstStyle>
          <a:p>
            <a:fld id="{5188500F-6474-46D8-8DA3-B02117C5C65B}" type="slidenum">
              <a:rPr lang="zh-CN" altLang="en-US" smtClean="0"/>
              <a:pPr/>
              <a:t>‹#›</a:t>
            </a:fld>
            <a:endParaRPr lang="en-US" altLang="zh-CN" dirty="0"/>
          </a:p>
        </p:txBody>
      </p:sp>
    </p:spTree>
    <p:extLst>
      <p:ext uri="{BB962C8B-B14F-4D97-AF65-F5344CB8AC3E}">
        <p14:creationId xmlns:p14="http://schemas.microsoft.com/office/powerpoint/2010/main" val="560714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742950" lvl="1" indent="-285750" algn="l" rtl="0" eaLnBrk="0" fontAlgn="base" hangingPunct="0">
      <a:spcBef>
        <a:spcPct val="30000"/>
      </a:spcBef>
      <a:spcAft>
        <a:spcPct val="0"/>
      </a:spcAft>
      <a:defRPr sz="1200" kern="1200">
        <a:solidFill>
          <a:schemeClr val="tx1"/>
        </a:solidFill>
        <a:latin typeface="+mn-lt"/>
        <a:ea typeface="+mn-ea"/>
        <a:cs typeface="+mn-cs"/>
      </a:defRPr>
    </a:lvl2pPr>
    <a:lvl3pPr marL="1143000" lvl="2" indent="-228600" algn="l" rtl="0" eaLnBrk="0" fontAlgn="base" hangingPunct="0">
      <a:spcBef>
        <a:spcPct val="30000"/>
      </a:spcBef>
      <a:spcAft>
        <a:spcPct val="0"/>
      </a:spcAft>
      <a:defRPr sz="1200" kern="1200">
        <a:solidFill>
          <a:schemeClr val="tx1"/>
        </a:solidFill>
        <a:latin typeface="+mn-lt"/>
        <a:ea typeface="+mn-ea"/>
        <a:cs typeface="+mn-cs"/>
      </a:defRPr>
    </a:lvl3pPr>
    <a:lvl4pPr marL="1600200" lvl="3" indent="-228600" algn="l" rtl="0" eaLnBrk="0" fontAlgn="base" hangingPunct="0">
      <a:spcBef>
        <a:spcPct val="30000"/>
      </a:spcBef>
      <a:spcAft>
        <a:spcPct val="0"/>
      </a:spcAft>
      <a:defRPr sz="1200" kern="1200">
        <a:solidFill>
          <a:schemeClr val="tx1"/>
        </a:solidFill>
        <a:latin typeface="+mn-lt"/>
        <a:ea typeface="+mn-ea"/>
        <a:cs typeface="+mn-cs"/>
      </a:defRPr>
    </a:lvl4pPr>
    <a:lvl5pPr marL="2057400" lvl="4" indent="-228600" algn="l" rtl="0" eaLnBrk="0" fontAlgn="base" hangingPunct="0">
      <a:spcBef>
        <a:spcPct val="30000"/>
      </a:spcBef>
      <a:spcAft>
        <a:spcPct val="0"/>
      </a:spcAft>
      <a:defRPr sz="1200" kern="1200">
        <a:solidFill>
          <a:schemeClr val="tx1"/>
        </a:solidFill>
        <a:latin typeface="+mn-lt"/>
        <a:ea typeface="+mn-ea"/>
        <a:cs typeface="+mn-cs"/>
      </a:defRPr>
    </a:lvl5pPr>
    <a:lvl6pPr marL="2286000" lvl="5"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6pPr>
    <a:lvl7pPr marL="2743200" lvl="6"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7pPr>
    <a:lvl8pPr marL="3200400" lvl="7"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8pPr>
    <a:lvl9pPr marL="3657600" lvl="8"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xfrm>
            <a:off x="381000" y="685800"/>
            <a:ext cx="6096000" cy="3429000"/>
          </a:xfrm>
          <a:ln>
            <a:solidFill>
              <a:srgbClr val="000000"/>
            </a:solidFill>
          </a:ln>
        </p:spPr>
      </p:sp>
      <p:sp>
        <p:nvSpPr>
          <p:cNvPr id="20483" name="备注占位符 2"/>
          <p:cNvSpPr>
            <a:spLocks noGrp="1" noChangeArrowheads="1"/>
          </p:cNvSpPr>
          <p:nvPr>
            <p:ph type="body" idx="4294967295"/>
          </p:nvPr>
        </p:nvSpPr>
        <p:spPr>
          <a:xfrm>
            <a:off x="685800" y="4343400"/>
            <a:ext cx="5486400" cy="4114800"/>
          </a:xfrm>
        </p:spPr>
        <p:txBody>
          <a:bodyPr/>
          <a:lstStyle/>
          <a:p>
            <a:pPr eaLnBrk="1" hangingPunct="1">
              <a:spcBef>
                <a:spcPct val="0"/>
              </a:spcBef>
            </a:pPr>
            <a:endParaRPr lang="zh-CN" altLang="en-US"/>
          </a:p>
        </p:txBody>
      </p:sp>
      <p:sp>
        <p:nvSpPr>
          <p:cNvPr id="20484"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7F84C1-3EF7-4E3B-806F-A07EDDF32402}" type="slidenum">
              <a:rPr lang="zh-CN" altLang="en-US" sz="1200">
                <a:latin typeface="Calibri" pitchFamily="34" charset="0"/>
              </a:rPr>
              <a:pPr algn="r"/>
              <a:t>2</a:t>
            </a:fld>
            <a:endParaRPr lang="zh-CN" altLang="en-US" sz="1200">
              <a:latin typeface="Calibri" pitchFamily="34" charset="0"/>
            </a:endParaRPr>
          </a:p>
        </p:txBody>
      </p:sp>
    </p:spTree>
    <p:extLst>
      <p:ext uri="{BB962C8B-B14F-4D97-AF65-F5344CB8AC3E}">
        <p14:creationId xmlns:p14="http://schemas.microsoft.com/office/powerpoint/2010/main" val="316476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xfrm>
            <a:off x="381000" y="685800"/>
            <a:ext cx="6096000" cy="3429000"/>
          </a:xfrm>
          <a:ln>
            <a:solidFill>
              <a:srgbClr val="000000"/>
            </a:solidFill>
          </a:ln>
        </p:spPr>
      </p:sp>
      <p:sp>
        <p:nvSpPr>
          <p:cNvPr id="20483" name="备注占位符 2"/>
          <p:cNvSpPr>
            <a:spLocks noGrp="1" noChangeArrowheads="1"/>
          </p:cNvSpPr>
          <p:nvPr>
            <p:ph type="body" idx="4294967295"/>
          </p:nvPr>
        </p:nvSpPr>
        <p:spPr>
          <a:xfrm>
            <a:off x="685800" y="4343400"/>
            <a:ext cx="5486400" cy="4114800"/>
          </a:xfrm>
        </p:spPr>
        <p:txBody>
          <a:bodyPr/>
          <a:lstStyle/>
          <a:p>
            <a:pPr eaLnBrk="1" hangingPunct="1">
              <a:spcBef>
                <a:spcPct val="0"/>
              </a:spcBef>
            </a:pPr>
            <a:endParaRPr lang="zh-CN" altLang="en-US"/>
          </a:p>
        </p:txBody>
      </p:sp>
      <p:sp>
        <p:nvSpPr>
          <p:cNvPr id="20484"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7F84C1-3EF7-4E3B-806F-A07EDDF32402}" type="slidenum">
              <a:rPr lang="zh-CN" altLang="en-US" sz="1200">
                <a:latin typeface="Calibri" pitchFamily="34" charset="0"/>
              </a:rPr>
              <a:pPr algn="r"/>
              <a:t>3</a:t>
            </a:fld>
            <a:endParaRPr lang="zh-CN" altLang="en-US" sz="1200">
              <a:latin typeface="Calibri" pitchFamily="34" charset="0"/>
            </a:endParaRPr>
          </a:p>
        </p:txBody>
      </p:sp>
    </p:spTree>
    <p:extLst>
      <p:ext uri="{BB962C8B-B14F-4D97-AF65-F5344CB8AC3E}">
        <p14:creationId xmlns:p14="http://schemas.microsoft.com/office/powerpoint/2010/main" val="19206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xfrm>
            <a:off x="381000" y="685800"/>
            <a:ext cx="6096000" cy="3429000"/>
          </a:xfrm>
          <a:ln>
            <a:solidFill>
              <a:srgbClr val="000000"/>
            </a:solidFill>
          </a:ln>
        </p:spPr>
      </p:sp>
      <p:sp>
        <p:nvSpPr>
          <p:cNvPr id="21507" name="备注占位符 2"/>
          <p:cNvSpPr>
            <a:spLocks noGrp="1" noChangeArrowheads="1"/>
          </p:cNvSpPr>
          <p:nvPr>
            <p:ph type="body" idx="4294967295"/>
          </p:nvPr>
        </p:nvSpPr>
        <p:spPr>
          <a:xfrm>
            <a:off x="685800" y="4343400"/>
            <a:ext cx="5486400" cy="4114800"/>
          </a:xfrm>
        </p:spPr>
        <p:txBody>
          <a:bodyPr/>
          <a:lstStyle/>
          <a:p>
            <a:pPr eaLnBrk="1" hangingPunct="1">
              <a:spcBef>
                <a:spcPct val="0"/>
              </a:spcBef>
            </a:pPr>
            <a:endParaRPr lang="zh-CN" altLang="en-US"/>
          </a:p>
        </p:txBody>
      </p:sp>
      <p:sp>
        <p:nvSpPr>
          <p:cNvPr id="2150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9345BE-CD88-43BA-A034-35AB7E2A1918}" type="slidenum">
              <a:rPr lang="zh-CN" altLang="en-US" sz="1200">
                <a:latin typeface="Calibri" pitchFamily="34" charset="0"/>
              </a:rPr>
              <a:pPr algn="r"/>
              <a:t>8</a:t>
            </a:fld>
            <a:endParaRPr lang="zh-CN" altLang="en-US" sz="1200">
              <a:latin typeface="Calibri" pitchFamily="34" charset="0"/>
            </a:endParaRPr>
          </a:p>
        </p:txBody>
      </p:sp>
    </p:spTree>
    <p:extLst>
      <p:ext uri="{BB962C8B-B14F-4D97-AF65-F5344CB8AC3E}">
        <p14:creationId xmlns:p14="http://schemas.microsoft.com/office/powerpoint/2010/main" val="289731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1E5EF495-02E3-4EE2-9AF1-48650F62CF8E}" type="slidenum">
              <a:rPr lang="zh-CN" altLang="en-US" smtClean="0"/>
              <a:pPr/>
              <a:t>‹#›</a:t>
            </a:fld>
            <a:endParaRPr lang="zh-CN" altLang="en-US"/>
          </a:p>
        </p:txBody>
      </p:sp>
    </p:spTree>
    <p:extLst>
      <p:ext uri="{BB962C8B-B14F-4D97-AF65-F5344CB8AC3E}">
        <p14:creationId xmlns:p14="http://schemas.microsoft.com/office/powerpoint/2010/main" val="193965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DE62D40E-EB8C-4949-BF1D-93F3E8F7BF30}" type="slidenum">
              <a:rPr lang="zh-CN" altLang="en-US" smtClean="0"/>
              <a:pPr/>
              <a:t>‹#›</a:t>
            </a:fld>
            <a:endParaRPr lang="zh-CN" altLang="en-US"/>
          </a:p>
        </p:txBody>
      </p:sp>
    </p:spTree>
    <p:extLst>
      <p:ext uri="{BB962C8B-B14F-4D97-AF65-F5344CB8AC3E}">
        <p14:creationId xmlns:p14="http://schemas.microsoft.com/office/powerpoint/2010/main" val="41639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532773E1-FDC7-4F70-8ECD-C8FED1BFCFEA}" type="slidenum">
              <a:rPr lang="zh-CN" altLang="en-US" smtClean="0"/>
              <a:pPr/>
              <a:t>‹#›</a:t>
            </a:fld>
            <a:endParaRPr lang="zh-CN" altLang="en-US"/>
          </a:p>
        </p:txBody>
      </p:sp>
    </p:spTree>
    <p:extLst>
      <p:ext uri="{BB962C8B-B14F-4D97-AF65-F5344CB8AC3E}">
        <p14:creationId xmlns:p14="http://schemas.microsoft.com/office/powerpoint/2010/main" val="35725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4851EF3A-BA68-4267-8B67-FA4E02C8158F}" type="slidenum">
              <a:rPr lang="zh-CN" altLang="en-US"/>
              <a:pPr>
                <a:defRPr/>
              </a:pPr>
              <a:t>‹#›</a:t>
            </a:fld>
            <a:endParaRPr lang="zh-CN" altLang="en-US"/>
          </a:p>
        </p:txBody>
      </p:sp>
    </p:spTree>
    <p:extLst>
      <p:ext uri="{BB962C8B-B14F-4D97-AF65-F5344CB8AC3E}">
        <p14:creationId xmlns:p14="http://schemas.microsoft.com/office/powerpoint/2010/main" val="182856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ECA1A3F-9B7E-4289-8D41-D3A33AF4774F}" type="slidenum">
              <a:rPr lang="zh-CN" altLang="en-US" smtClean="0"/>
              <a:pPr/>
              <a:t>‹#›</a:t>
            </a:fld>
            <a:endParaRPr lang="zh-CN" altLang="en-US"/>
          </a:p>
        </p:txBody>
      </p:sp>
    </p:spTree>
    <p:extLst>
      <p:ext uri="{BB962C8B-B14F-4D97-AF65-F5344CB8AC3E}">
        <p14:creationId xmlns:p14="http://schemas.microsoft.com/office/powerpoint/2010/main" val="52130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43BA4CE-D729-43B7-BCE6-BC7B673D88B0}" type="slidenum">
              <a:rPr lang="zh-CN" altLang="en-US" smtClean="0"/>
              <a:pPr/>
              <a:t>‹#›</a:t>
            </a:fld>
            <a:endParaRPr lang="zh-CN" altLang="en-US"/>
          </a:p>
        </p:txBody>
      </p:sp>
    </p:spTree>
    <p:extLst>
      <p:ext uri="{BB962C8B-B14F-4D97-AF65-F5344CB8AC3E}">
        <p14:creationId xmlns:p14="http://schemas.microsoft.com/office/powerpoint/2010/main" val="391717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2DEF4887-9821-4DDE-818E-926A6352BABA}" type="slidenum">
              <a:rPr lang="zh-CN" altLang="en-US" smtClean="0"/>
              <a:pPr/>
              <a:t>‹#›</a:t>
            </a:fld>
            <a:endParaRPr lang="zh-CN" altLang="en-US"/>
          </a:p>
        </p:txBody>
      </p:sp>
    </p:spTree>
    <p:extLst>
      <p:ext uri="{BB962C8B-B14F-4D97-AF65-F5344CB8AC3E}">
        <p14:creationId xmlns:p14="http://schemas.microsoft.com/office/powerpoint/2010/main" val="4346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C278D35-893D-441A-833E-B990134BB84A}" type="slidenum">
              <a:rPr lang="zh-CN" altLang="en-US" smtClean="0"/>
              <a:pPr/>
              <a:t>‹#›</a:t>
            </a:fld>
            <a:endParaRPr lang="zh-CN" altLang="en-US"/>
          </a:p>
        </p:txBody>
      </p:sp>
    </p:spTree>
    <p:extLst>
      <p:ext uri="{BB962C8B-B14F-4D97-AF65-F5344CB8AC3E}">
        <p14:creationId xmlns:p14="http://schemas.microsoft.com/office/powerpoint/2010/main" val="270117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45BCA86D-53A5-47A2-884F-D22D64E47DDB}" type="slidenum">
              <a:rPr lang="zh-CN" altLang="en-US" smtClean="0"/>
              <a:pPr/>
              <a:t>‹#›</a:t>
            </a:fld>
            <a:endParaRPr lang="zh-CN" altLang="en-US"/>
          </a:p>
        </p:txBody>
      </p:sp>
    </p:spTree>
    <p:extLst>
      <p:ext uri="{BB962C8B-B14F-4D97-AF65-F5344CB8AC3E}">
        <p14:creationId xmlns:p14="http://schemas.microsoft.com/office/powerpoint/2010/main" val="300786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7AF22A3C-761A-46C6-BEC5-98F2ACE92287}" type="slidenum">
              <a:rPr lang="zh-CN" altLang="en-US" smtClean="0"/>
              <a:pPr/>
              <a:t>‹#›</a:t>
            </a:fld>
            <a:endParaRPr lang="zh-CN" altLang="en-US"/>
          </a:p>
        </p:txBody>
      </p:sp>
    </p:spTree>
    <p:extLst>
      <p:ext uri="{BB962C8B-B14F-4D97-AF65-F5344CB8AC3E}">
        <p14:creationId xmlns:p14="http://schemas.microsoft.com/office/powerpoint/2010/main" val="24810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BD9A91ED-94AB-4C61-A1F0-631A43072154}" type="slidenum">
              <a:rPr lang="zh-CN" altLang="en-US" smtClean="0"/>
              <a:pPr/>
              <a:t>‹#›</a:t>
            </a:fld>
            <a:endParaRPr lang="zh-CN" altLang="en-US"/>
          </a:p>
        </p:txBody>
      </p:sp>
    </p:spTree>
    <p:extLst>
      <p:ext uri="{BB962C8B-B14F-4D97-AF65-F5344CB8AC3E}">
        <p14:creationId xmlns:p14="http://schemas.microsoft.com/office/powerpoint/2010/main" val="256323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258E8BC-4382-4BC4-B016-5139AA75BD4C}" type="slidenum">
              <a:rPr lang="zh-CN" altLang="en-US" smtClean="0"/>
              <a:pPr/>
              <a:t>‹#›</a:t>
            </a:fld>
            <a:endParaRPr lang="zh-CN" altLang="en-US"/>
          </a:p>
        </p:txBody>
      </p:sp>
    </p:spTree>
    <p:extLst>
      <p:ext uri="{BB962C8B-B14F-4D97-AF65-F5344CB8AC3E}">
        <p14:creationId xmlns:p14="http://schemas.microsoft.com/office/powerpoint/2010/main" val="224234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a:defRPr/>
            </a:pPr>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a:defRPr/>
            </a:pPr>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5492BC-F2C0-46B7-A94C-82E19C6674EC}" type="slidenum">
              <a:rPr lang="zh-CN" altLang="en-US" smtClean="0"/>
              <a:pPr/>
              <a:t>‹#›</a:t>
            </a:fld>
            <a:endParaRPr lang="zh-CN" altLang="en-US" dirty="0"/>
          </a:p>
        </p:txBody>
      </p:sp>
    </p:spTree>
    <p:extLst>
      <p:ext uri="{BB962C8B-B14F-4D97-AF65-F5344CB8AC3E}">
        <p14:creationId xmlns:p14="http://schemas.microsoft.com/office/powerpoint/2010/main" val="3465333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hyperlink" Target="http://www.youyi100.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8.1%20&#24815;&#24615;.mp4"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0" y="1052513"/>
            <a:ext cx="12192000" cy="4716462"/>
          </a:xfrm>
          <a:prstGeom prst="rect">
            <a:avLst/>
          </a:pr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9" name="椭圆 18"/>
          <p:cNvSpPr/>
          <p:nvPr/>
        </p:nvSpPr>
        <p:spPr>
          <a:xfrm>
            <a:off x="9120188" y="1844675"/>
            <a:ext cx="1800225" cy="1800225"/>
          </a:xfrm>
          <a:prstGeom prst="ellipse">
            <a:avLst/>
          </a:prstGeom>
          <a:solidFill>
            <a:srgbClr val="5768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8080"/>
              </a:solidFill>
              <a:ea typeface="微软雅黑" panose="020B0503020204020204" pitchFamily="34" charset="-122"/>
            </a:endParaRPr>
          </a:p>
        </p:txBody>
      </p:sp>
      <p:cxnSp>
        <p:nvCxnSpPr>
          <p:cNvPr id="3" name="直接连接符 2"/>
          <p:cNvCxnSpPr/>
          <p:nvPr/>
        </p:nvCxnSpPr>
        <p:spPr>
          <a:xfrm>
            <a:off x="9551988" y="3213100"/>
            <a:ext cx="100806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5"/>
          <p:cNvSpPr txBox="1">
            <a:spLocks noChangeArrowheads="1"/>
          </p:cNvSpPr>
          <p:nvPr/>
        </p:nvSpPr>
        <p:spPr bwMode="auto">
          <a:xfrm>
            <a:off x="9191625" y="2420938"/>
            <a:ext cx="165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dist">
              <a:lnSpc>
                <a:spcPct val="100000"/>
              </a:lnSpc>
              <a:spcBef>
                <a:spcPct val="0"/>
              </a:spcBef>
              <a:buFontTx/>
              <a:buNone/>
            </a:pPr>
            <a:r>
              <a:rPr lang="zh-CN" altLang="en-US" sz="3600" b="1" dirty="0">
                <a:solidFill>
                  <a:schemeClr val="bg1"/>
                </a:solidFill>
                <a:latin typeface="微软雅黑" panose="020B0503020204020204" pitchFamily="34" charset="-122"/>
              </a:rPr>
              <a:t>第一节</a:t>
            </a:r>
          </a:p>
        </p:txBody>
      </p:sp>
      <p:cxnSp>
        <p:nvCxnSpPr>
          <p:cNvPr id="5" name="直接连接符 4"/>
          <p:cNvCxnSpPr/>
          <p:nvPr/>
        </p:nvCxnSpPr>
        <p:spPr>
          <a:xfrm>
            <a:off x="2495750" y="3356995"/>
            <a:ext cx="6337100" cy="5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7"/>
          <p:cNvSpPr txBox="1">
            <a:spLocks noChangeArrowheads="1"/>
          </p:cNvSpPr>
          <p:nvPr/>
        </p:nvSpPr>
        <p:spPr bwMode="auto">
          <a:xfrm>
            <a:off x="2927648" y="2462751"/>
            <a:ext cx="54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sz="4800" b="1" dirty="0">
                <a:solidFill>
                  <a:schemeClr val="bg1"/>
                </a:solidFill>
                <a:latin typeface="微软雅黑" panose="020B0503020204020204" pitchFamily="34" charset="-122"/>
              </a:rPr>
              <a:t>牛 顿 第 一 定 律  </a:t>
            </a:r>
          </a:p>
        </p:txBody>
      </p:sp>
      <p:sp>
        <p:nvSpPr>
          <p:cNvPr id="11" name="Text Box 33"/>
          <p:cNvSpPr txBox="1">
            <a:spLocks noChangeArrowheads="1"/>
          </p:cNvSpPr>
          <p:nvPr/>
        </p:nvSpPr>
        <p:spPr bwMode="auto">
          <a:xfrm>
            <a:off x="8976320" y="652626"/>
            <a:ext cx="3129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rPr>
              <a:t>    第八章    运动和力</a:t>
            </a:r>
          </a:p>
        </p:txBody>
      </p:sp>
      <p:sp>
        <p:nvSpPr>
          <p:cNvPr id="14" name="圆角矩形 13"/>
          <p:cNvSpPr/>
          <p:nvPr/>
        </p:nvSpPr>
        <p:spPr>
          <a:xfrm>
            <a:off x="10418763" y="5065713"/>
            <a:ext cx="1543050" cy="39528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5" name="文本框 17"/>
          <p:cNvSpPr txBox="1">
            <a:spLocks noChangeArrowheads="1"/>
          </p:cNvSpPr>
          <p:nvPr/>
        </p:nvSpPr>
        <p:spPr bwMode="auto">
          <a:xfrm>
            <a:off x="10507663" y="5118100"/>
            <a:ext cx="1674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sz="1400" b="1">
                <a:solidFill>
                  <a:srgbClr val="C00000"/>
                </a:solidFill>
                <a:latin typeface="Arial" panose="020B0604020202020204" pitchFamily="34" charset="0"/>
                <a:sym typeface="+mn-ea"/>
              </a:rPr>
              <a:t>优翼理综学科号</a:t>
            </a:r>
            <a:endParaRPr lang="zh-CN" altLang="en-US" sz="1400" b="1">
              <a:solidFill>
                <a:srgbClr val="C00000"/>
              </a:solidFill>
              <a:latin typeface="Arial" panose="020B0604020202020204" pitchFamily="34" charset="0"/>
            </a:endParaRPr>
          </a:p>
        </p:txBody>
      </p:sp>
      <p:pic>
        <p:nvPicPr>
          <p:cNvPr id="16"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438" y="5568950"/>
            <a:ext cx="12096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3" y="376807"/>
            <a:ext cx="1438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643782" y="926019"/>
            <a:ext cx="1659274" cy="126816"/>
          </a:xfrm>
          <a:custGeom>
            <a:avLst/>
            <a:gdLst/>
            <a:ahLst/>
            <a:cxnLst/>
            <a:rect l="l" t="t" r="r" b="b"/>
            <a:pathLst>
              <a:path w="1659274" h="126816">
                <a:moveTo>
                  <a:pt x="982294" y="85202"/>
                </a:moveTo>
                <a:cubicBezTo>
                  <a:pt x="985684" y="93731"/>
                  <a:pt x="986706" y="100810"/>
                  <a:pt x="985361" y="106438"/>
                </a:cubicBezTo>
                <a:cubicBezTo>
                  <a:pt x="984017" y="112067"/>
                  <a:pt x="981572" y="115878"/>
                  <a:pt x="978027" y="117873"/>
                </a:cubicBezTo>
                <a:cubicBezTo>
                  <a:pt x="975566" y="119268"/>
                  <a:pt x="973088" y="119679"/>
                  <a:pt x="970593" y="119108"/>
                </a:cubicBezTo>
                <a:cubicBezTo>
                  <a:pt x="968098" y="118536"/>
                  <a:pt x="966353" y="117017"/>
                  <a:pt x="965359" y="114548"/>
                </a:cubicBezTo>
                <a:cubicBezTo>
                  <a:pt x="964695" y="112134"/>
                  <a:pt x="964923" y="110003"/>
                  <a:pt x="966042" y="108154"/>
                </a:cubicBezTo>
                <a:cubicBezTo>
                  <a:pt x="967162" y="106305"/>
                  <a:pt x="968757" y="104838"/>
                  <a:pt x="970826" y="103755"/>
                </a:cubicBezTo>
                <a:cubicBezTo>
                  <a:pt x="973357" y="102285"/>
                  <a:pt x="975630" y="99924"/>
                  <a:pt x="977644" y="96671"/>
                </a:cubicBezTo>
                <a:cubicBezTo>
                  <a:pt x="979658" y="93417"/>
                  <a:pt x="980630" y="89689"/>
                  <a:pt x="980561" y="85486"/>
                </a:cubicBezTo>
                <a:close/>
                <a:moveTo>
                  <a:pt x="1059637" y="84144"/>
                </a:moveTo>
                <a:cubicBezTo>
                  <a:pt x="1069467" y="87104"/>
                  <a:pt x="1076353" y="90778"/>
                  <a:pt x="1080296" y="95164"/>
                </a:cubicBezTo>
                <a:cubicBezTo>
                  <a:pt x="1084239" y="99551"/>
                  <a:pt x="1086071" y="103694"/>
                  <a:pt x="1085791" y="107595"/>
                </a:cubicBezTo>
                <a:cubicBezTo>
                  <a:pt x="1085510" y="111496"/>
                  <a:pt x="1083950" y="114198"/>
                  <a:pt x="1081109" y="115702"/>
                </a:cubicBezTo>
                <a:cubicBezTo>
                  <a:pt x="1078268" y="117205"/>
                  <a:pt x="1074978" y="116554"/>
                  <a:pt x="1071239" y="113749"/>
                </a:cubicBezTo>
                <a:cubicBezTo>
                  <a:pt x="1070872" y="108634"/>
                  <a:pt x="1069472" y="103501"/>
                  <a:pt x="1067038" y="98349"/>
                </a:cubicBezTo>
                <a:cubicBezTo>
                  <a:pt x="1064605" y="93197"/>
                  <a:pt x="1061738" y="88729"/>
                  <a:pt x="1058437" y="84944"/>
                </a:cubicBezTo>
                <a:close/>
                <a:moveTo>
                  <a:pt x="995096" y="82810"/>
                </a:moveTo>
                <a:lnTo>
                  <a:pt x="1014965" y="84411"/>
                </a:lnTo>
                <a:cubicBezTo>
                  <a:pt x="1014901" y="85283"/>
                  <a:pt x="1014529" y="86005"/>
                  <a:pt x="1013848" y="86578"/>
                </a:cubicBezTo>
                <a:cubicBezTo>
                  <a:pt x="1013168" y="87150"/>
                  <a:pt x="1012162" y="87539"/>
                  <a:pt x="1010831" y="87744"/>
                </a:cubicBezTo>
                <a:lnTo>
                  <a:pt x="1010831" y="106021"/>
                </a:lnTo>
                <a:cubicBezTo>
                  <a:pt x="1010748" y="106932"/>
                  <a:pt x="1011048" y="107544"/>
                  <a:pt x="1011731" y="107855"/>
                </a:cubicBezTo>
                <a:cubicBezTo>
                  <a:pt x="1012415" y="108166"/>
                  <a:pt x="1013982" y="108311"/>
                  <a:pt x="1016432" y="108289"/>
                </a:cubicBezTo>
                <a:lnTo>
                  <a:pt x="1033101" y="108289"/>
                </a:lnTo>
                <a:cubicBezTo>
                  <a:pt x="1036018" y="108291"/>
                  <a:pt x="1038651" y="108286"/>
                  <a:pt x="1041002" y="108272"/>
                </a:cubicBezTo>
                <a:cubicBezTo>
                  <a:pt x="1043352" y="108258"/>
                  <a:pt x="1045119" y="108219"/>
                  <a:pt x="1046302" y="108155"/>
                </a:cubicBezTo>
                <a:cubicBezTo>
                  <a:pt x="1047336" y="108102"/>
                  <a:pt x="1048136" y="107941"/>
                  <a:pt x="1048703" y="107672"/>
                </a:cubicBezTo>
                <a:cubicBezTo>
                  <a:pt x="1049269" y="107402"/>
                  <a:pt x="1049803" y="106941"/>
                  <a:pt x="1050303" y="106288"/>
                </a:cubicBezTo>
                <a:cubicBezTo>
                  <a:pt x="1051095" y="105216"/>
                  <a:pt x="1052011" y="103493"/>
                  <a:pt x="1053053" y="101120"/>
                </a:cubicBezTo>
                <a:cubicBezTo>
                  <a:pt x="1054095" y="98748"/>
                  <a:pt x="1055312" y="95758"/>
                  <a:pt x="1056704" y="92152"/>
                </a:cubicBezTo>
                <a:lnTo>
                  <a:pt x="1058170" y="92152"/>
                </a:lnTo>
                <a:lnTo>
                  <a:pt x="1058437" y="106688"/>
                </a:lnTo>
                <a:cubicBezTo>
                  <a:pt x="1060787" y="107477"/>
                  <a:pt x="1062388" y="108366"/>
                  <a:pt x="1063238" y="109354"/>
                </a:cubicBezTo>
                <a:cubicBezTo>
                  <a:pt x="1064088" y="110342"/>
                  <a:pt x="1064488" y="111496"/>
                  <a:pt x="1064438" y="112817"/>
                </a:cubicBezTo>
                <a:cubicBezTo>
                  <a:pt x="1064524" y="115064"/>
                  <a:pt x="1063641" y="116830"/>
                  <a:pt x="1061791" y="118115"/>
                </a:cubicBezTo>
                <a:cubicBezTo>
                  <a:pt x="1059940" y="119400"/>
                  <a:pt x="1056608" y="120307"/>
                  <a:pt x="1051794" y="120837"/>
                </a:cubicBezTo>
                <a:cubicBezTo>
                  <a:pt x="1046981" y="121368"/>
                  <a:pt x="1040171" y="121624"/>
                  <a:pt x="1031367" y="121607"/>
                </a:cubicBezTo>
                <a:lnTo>
                  <a:pt x="1013898" y="121607"/>
                </a:lnTo>
                <a:cubicBezTo>
                  <a:pt x="1006406" y="121729"/>
                  <a:pt x="1001355" y="120919"/>
                  <a:pt x="998746" y="119176"/>
                </a:cubicBezTo>
                <a:cubicBezTo>
                  <a:pt x="996138" y="117434"/>
                  <a:pt x="994921" y="114027"/>
                  <a:pt x="995096" y="108955"/>
                </a:cubicBezTo>
                <a:close/>
                <a:moveTo>
                  <a:pt x="1019899" y="78818"/>
                </a:moveTo>
                <a:cubicBezTo>
                  <a:pt x="1028604" y="80960"/>
                  <a:pt x="1034638" y="83794"/>
                  <a:pt x="1038001" y="87318"/>
                </a:cubicBezTo>
                <a:cubicBezTo>
                  <a:pt x="1041364" y="90843"/>
                  <a:pt x="1042831" y="94209"/>
                  <a:pt x="1042402" y="97416"/>
                </a:cubicBezTo>
                <a:cubicBezTo>
                  <a:pt x="1041973" y="100624"/>
                  <a:pt x="1040422" y="102822"/>
                  <a:pt x="1037751" y="104012"/>
                </a:cubicBezTo>
                <a:cubicBezTo>
                  <a:pt x="1035080" y="105202"/>
                  <a:pt x="1032063" y="104533"/>
                  <a:pt x="1028700" y="102005"/>
                </a:cubicBezTo>
                <a:cubicBezTo>
                  <a:pt x="1028283" y="97987"/>
                  <a:pt x="1027117" y="93987"/>
                  <a:pt x="1025200" y="90003"/>
                </a:cubicBezTo>
                <a:cubicBezTo>
                  <a:pt x="1023283" y="86019"/>
                  <a:pt x="1021116" y="82552"/>
                  <a:pt x="1018699" y="79602"/>
                </a:cubicBezTo>
                <a:close/>
                <a:moveTo>
                  <a:pt x="216294" y="59474"/>
                </a:moveTo>
                <a:lnTo>
                  <a:pt x="230962" y="70676"/>
                </a:lnTo>
                <a:cubicBezTo>
                  <a:pt x="230487" y="71273"/>
                  <a:pt x="229771" y="71779"/>
                  <a:pt x="228812" y="72192"/>
                </a:cubicBezTo>
                <a:cubicBezTo>
                  <a:pt x="227854" y="72606"/>
                  <a:pt x="226703" y="72945"/>
                  <a:pt x="225362" y="73209"/>
                </a:cubicBezTo>
                <a:cubicBezTo>
                  <a:pt x="224748" y="74843"/>
                  <a:pt x="224075" y="76643"/>
                  <a:pt x="223345" y="78610"/>
                </a:cubicBezTo>
                <a:cubicBezTo>
                  <a:pt x="222614" y="80577"/>
                  <a:pt x="221908" y="82510"/>
                  <a:pt x="221228" y="84411"/>
                </a:cubicBezTo>
                <a:lnTo>
                  <a:pt x="231362" y="84411"/>
                </a:lnTo>
                <a:lnTo>
                  <a:pt x="239097" y="77210"/>
                </a:lnTo>
                <a:lnTo>
                  <a:pt x="252965" y="88411"/>
                </a:lnTo>
                <a:cubicBezTo>
                  <a:pt x="252507" y="88947"/>
                  <a:pt x="251857" y="89409"/>
                  <a:pt x="251015" y="89795"/>
                </a:cubicBezTo>
                <a:cubicBezTo>
                  <a:pt x="250173" y="90181"/>
                  <a:pt x="249090" y="90475"/>
                  <a:pt x="247764" y="90678"/>
                </a:cubicBezTo>
                <a:cubicBezTo>
                  <a:pt x="247059" y="98971"/>
                  <a:pt x="245836" y="105788"/>
                  <a:pt x="244097" y="111131"/>
                </a:cubicBezTo>
                <a:cubicBezTo>
                  <a:pt x="242358" y="116473"/>
                  <a:pt x="239936" y="120190"/>
                  <a:pt x="236830" y="122282"/>
                </a:cubicBezTo>
                <a:cubicBezTo>
                  <a:pt x="234927" y="123488"/>
                  <a:pt x="232599" y="124410"/>
                  <a:pt x="229845" y="125049"/>
                </a:cubicBezTo>
                <a:cubicBezTo>
                  <a:pt x="227092" y="125688"/>
                  <a:pt x="223731" y="126010"/>
                  <a:pt x="219761" y="126016"/>
                </a:cubicBezTo>
                <a:cubicBezTo>
                  <a:pt x="219786" y="123993"/>
                  <a:pt x="219603" y="122138"/>
                  <a:pt x="219211" y="120449"/>
                </a:cubicBezTo>
                <a:cubicBezTo>
                  <a:pt x="218819" y="118759"/>
                  <a:pt x="218069" y="117370"/>
                  <a:pt x="216961" y="116281"/>
                </a:cubicBezTo>
                <a:cubicBezTo>
                  <a:pt x="215574" y="115078"/>
                  <a:pt x="213580" y="114017"/>
                  <a:pt x="210977" y="113098"/>
                </a:cubicBezTo>
                <a:cubicBezTo>
                  <a:pt x="208374" y="112178"/>
                  <a:pt x="205479" y="111417"/>
                  <a:pt x="202292" y="110814"/>
                </a:cubicBezTo>
                <a:lnTo>
                  <a:pt x="202425" y="109080"/>
                </a:lnTo>
                <a:cubicBezTo>
                  <a:pt x="204719" y="109307"/>
                  <a:pt x="207229" y="109521"/>
                  <a:pt x="209957" y="109722"/>
                </a:cubicBezTo>
                <a:cubicBezTo>
                  <a:pt x="212685" y="109924"/>
                  <a:pt x="215206" y="110089"/>
                  <a:pt x="217519" y="110216"/>
                </a:cubicBezTo>
                <a:cubicBezTo>
                  <a:pt x="219832" y="110344"/>
                  <a:pt x="221513" y="110410"/>
                  <a:pt x="222561" y="110414"/>
                </a:cubicBezTo>
                <a:cubicBezTo>
                  <a:pt x="223611" y="110419"/>
                  <a:pt x="224478" y="110342"/>
                  <a:pt x="225162" y="110181"/>
                </a:cubicBezTo>
                <a:cubicBezTo>
                  <a:pt x="225845" y="110019"/>
                  <a:pt x="226445" y="109742"/>
                  <a:pt x="226962" y="109347"/>
                </a:cubicBezTo>
                <a:cubicBezTo>
                  <a:pt x="228168" y="108419"/>
                  <a:pt x="229223" y="106108"/>
                  <a:pt x="230129" y="102413"/>
                </a:cubicBezTo>
                <a:cubicBezTo>
                  <a:pt x="231035" y="98718"/>
                  <a:pt x="231757" y="94006"/>
                  <a:pt x="232296" y="88278"/>
                </a:cubicBezTo>
                <a:lnTo>
                  <a:pt x="220828" y="88278"/>
                </a:lnTo>
                <a:lnTo>
                  <a:pt x="214960" y="94545"/>
                </a:lnTo>
                <a:lnTo>
                  <a:pt x="200959" y="85344"/>
                </a:lnTo>
                <a:cubicBezTo>
                  <a:pt x="201703" y="84805"/>
                  <a:pt x="202548" y="84283"/>
                  <a:pt x="203492" y="83777"/>
                </a:cubicBezTo>
                <a:cubicBezTo>
                  <a:pt x="204437" y="83272"/>
                  <a:pt x="205415" y="82816"/>
                  <a:pt x="206426" y="82410"/>
                </a:cubicBezTo>
                <a:cubicBezTo>
                  <a:pt x="207109" y="80574"/>
                  <a:pt x="207809" y="78613"/>
                  <a:pt x="208526" y="76526"/>
                </a:cubicBezTo>
                <a:cubicBezTo>
                  <a:pt x="209243" y="74440"/>
                  <a:pt x="209876" y="72445"/>
                  <a:pt x="210427" y="70542"/>
                </a:cubicBezTo>
                <a:lnTo>
                  <a:pt x="191891" y="70542"/>
                </a:lnTo>
                <a:cubicBezTo>
                  <a:pt x="190166" y="84672"/>
                  <a:pt x="185182" y="96384"/>
                  <a:pt x="176939" y="105680"/>
                </a:cubicBezTo>
                <a:cubicBezTo>
                  <a:pt x="168696" y="114976"/>
                  <a:pt x="155945" y="121888"/>
                  <a:pt x="138684" y="126416"/>
                </a:cubicBezTo>
                <a:lnTo>
                  <a:pt x="138017" y="124949"/>
                </a:lnTo>
                <a:cubicBezTo>
                  <a:pt x="150600" y="118565"/>
                  <a:pt x="159573" y="110864"/>
                  <a:pt x="164937" y="101846"/>
                </a:cubicBezTo>
                <a:cubicBezTo>
                  <a:pt x="170302" y="92828"/>
                  <a:pt x="173375" y="82394"/>
                  <a:pt x="174155" y="70542"/>
                </a:cubicBezTo>
                <a:lnTo>
                  <a:pt x="158020" y="70542"/>
                </a:lnTo>
                <a:lnTo>
                  <a:pt x="156820" y="66675"/>
                </a:lnTo>
                <a:lnTo>
                  <a:pt x="210026" y="66675"/>
                </a:lnTo>
                <a:close/>
                <a:moveTo>
                  <a:pt x="875614" y="58941"/>
                </a:moveTo>
                <a:lnTo>
                  <a:pt x="895217" y="66675"/>
                </a:lnTo>
                <a:cubicBezTo>
                  <a:pt x="894970" y="67547"/>
                  <a:pt x="894331" y="68203"/>
                  <a:pt x="893300" y="68642"/>
                </a:cubicBezTo>
                <a:cubicBezTo>
                  <a:pt x="892269" y="69081"/>
                  <a:pt x="890730" y="69270"/>
                  <a:pt x="888683" y="69209"/>
                </a:cubicBezTo>
                <a:cubicBezTo>
                  <a:pt x="888149" y="69748"/>
                  <a:pt x="887616" y="70303"/>
                  <a:pt x="887082" y="70876"/>
                </a:cubicBezTo>
                <a:cubicBezTo>
                  <a:pt x="886549" y="71448"/>
                  <a:pt x="886016" y="72004"/>
                  <a:pt x="885482" y="72543"/>
                </a:cubicBezTo>
                <a:lnTo>
                  <a:pt x="916686" y="72543"/>
                </a:lnTo>
                <a:lnTo>
                  <a:pt x="924820" y="64808"/>
                </a:lnTo>
                <a:lnTo>
                  <a:pt x="939756" y="77343"/>
                </a:lnTo>
                <a:cubicBezTo>
                  <a:pt x="939231" y="77999"/>
                  <a:pt x="938414" y="78488"/>
                  <a:pt x="937305" y="78810"/>
                </a:cubicBezTo>
                <a:cubicBezTo>
                  <a:pt x="936197" y="79132"/>
                  <a:pt x="934747" y="79354"/>
                  <a:pt x="932955" y="79477"/>
                </a:cubicBezTo>
                <a:cubicBezTo>
                  <a:pt x="923218" y="92695"/>
                  <a:pt x="910355" y="103130"/>
                  <a:pt x="894367" y="110781"/>
                </a:cubicBezTo>
                <a:cubicBezTo>
                  <a:pt x="878379" y="118432"/>
                  <a:pt x="858082" y="123599"/>
                  <a:pt x="833476" y="126283"/>
                </a:cubicBezTo>
                <a:lnTo>
                  <a:pt x="832809" y="124282"/>
                </a:lnTo>
                <a:cubicBezTo>
                  <a:pt x="851947" y="119662"/>
                  <a:pt x="868411" y="113534"/>
                  <a:pt x="882199" y="105897"/>
                </a:cubicBezTo>
                <a:cubicBezTo>
                  <a:pt x="895986" y="98260"/>
                  <a:pt x="907082" y="88431"/>
                  <a:pt x="915486" y="76410"/>
                </a:cubicBezTo>
                <a:lnTo>
                  <a:pt x="881348" y="76410"/>
                </a:lnTo>
                <a:cubicBezTo>
                  <a:pt x="879370" y="78299"/>
                  <a:pt x="877192" y="80121"/>
                  <a:pt x="874814" y="81877"/>
                </a:cubicBezTo>
                <a:cubicBezTo>
                  <a:pt x="880436" y="83377"/>
                  <a:pt x="884295" y="85378"/>
                  <a:pt x="886391" y="87880"/>
                </a:cubicBezTo>
                <a:cubicBezTo>
                  <a:pt x="888487" y="90382"/>
                  <a:pt x="889295" y="92787"/>
                  <a:pt x="888816" y="95095"/>
                </a:cubicBezTo>
                <a:cubicBezTo>
                  <a:pt x="888337" y="97404"/>
                  <a:pt x="887045" y="99017"/>
                  <a:pt x="884941" y="99936"/>
                </a:cubicBezTo>
                <a:cubicBezTo>
                  <a:pt x="882836" y="100854"/>
                  <a:pt x="880394" y="100480"/>
                  <a:pt x="877615" y="98812"/>
                </a:cubicBezTo>
                <a:cubicBezTo>
                  <a:pt x="876976" y="96523"/>
                  <a:pt x="875953" y="94234"/>
                  <a:pt x="874548" y="91945"/>
                </a:cubicBezTo>
                <a:cubicBezTo>
                  <a:pt x="873142" y="89656"/>
                  <a:pt x="871586" y="87500"/>
                  <a:pt x="869880" y="85477"/>
                </a:cubicBezTo>
                <a:cubicBezTo>
                  <a:pt x="864799" y="88970"/>
                  <a:pt x="859293" y="92153"/>
                  <a:pt x="853362" y="95029"/>
                </a:cubicBezTo>
                <a:cubicBezTo>
                  <a:pt x="847430" y="97904"/>
                  <a:pt x="841157" y="100321"/>
                  <a:pt x="834543" y="102280"/>
                </a:cubicBezTo>
                <a:lnTo>
                  <a:pt x="833476" y="100813"/>
                </a:lnTo>
                <a:cubicBezTo>
                  <a:pt x="839705" y="97268"/>
                  <a:pt x="845589" y="93097"/>
                  <a:pt x="851127" y="88298"/>
                </a:cubicBezTo>
                <a:cubicBezTo>
                  <a:pt x="856665" y="83499"/>
                  <a:pt x="861552" y="78537"/>
                  <a:pt x="865786" y="73412"/>
                </a:cubicBezTo>
                <a:cubicBezTo>
                  <a:pt x="870020" y="68287"/>
                  <a:pt x="873296" y="63463"/>
                  <a:pt x="875614" y="58941"/>
                </a:cubicBezTo>
                <a:close/>
                <a:moveTo>
                  <a:pt x="311372" y="57874"/>
                </a:moveTo>
                <a:lnTo>
                  <a:pt x="324707" y="71076"/>
                </a:lnTo>
                <a:cubicBezTo>
                  <a:pt x="324196" y="71601"/>
                  <a:pt x="323518" y="71984"/>
                  <a:pt x="322674" y="72226"/>
                </a:cubicBezTo>
                <a:cubicBezTo>
                  <a:pt x="321829" y="72468"/>
                  <a:pt x="320685" y="72618"/>
                  <a:pt x="319240" y="72676"/>
                </a:cubicBezTo>
                <a:cubicBezTo>
                  <a:pt x="316673" y="75710"/>
                  <a:pt x="313573" y="79210"/>
                  <a:pt x="309939" y="83177"/>
                </a:cubicBezTo>
                <a:cubicBezTo>
                  <a:pt x="306305" y="87144"/>
                  <a:pt x="302738" y="90978"/>
                  <a:pt x="299238" y="94679"/>
                </a:cubicBezTo>
                <a:cubicBezTo>
                  <a:pt x="305793" y="99629"/>
                  <a:pt x="309603" y="104500"/>
                  <a:pt x="310666" y="109293"/>
                </a:cubicBezTo>
                <a:cubicBezTo>
                  <a:pt x="311730" y="114085"/>
                  <a:pt x="310985" y="117633"/>
                  <a:pt x="308434" y="119936"/>
                </a:cubicBezTo>
                <a:cubicBezTo>
                  <a:pt x="305882" y="122239"/>
                  <a:pt x="302461" y="122132"/>
                  <a:pt x="298171" y="119615"/>
                </a:cubicBezTo>
                <a:cubicBezTo>
                  <a:pt x="296398" y="113737"/>
                  <a:pt x="293442" y="107791"/>
                  <a:pt x="289303" y="101780"/>
                </a:cubicBezTo>
                <a:cubicBezTo>
                  <a:pt x="285164" y="95768"/>
                  <a:pt x="280874" y="90556"/>
                  <a:pt x="276435" y="86144"/>
                </a:cubicBezTo>
                <a:lnTo>
                  <a:pt x="277635" y="85211"/>
                </a:lnTo>
                <a:cubicBezTo>
                  <a:pt x="281296" y="86147"/>
                  <a:pt x="284608" y="87208"/>
                  <a:pt x="287569" y="88394"/>
                </a:cubicBezTo>
                <a:cubicBezTo>
                  <a:pt x="290531" y="89581"/>
                  <a:pt x="293176" y="90875"/>
                  <a:pt x="295504" y="92278"/>
                </a:cubicBezTo>
                <a:cubicBezTo>
                  <a:pt x="296871" y="88592"/>
                  <a:pt x="298271" y="84730"/>
                  <a:pt x="299704" y="80694"/>
                </a:cubicBezTo>
                <a:cubicBezTo>
                  <a:pt x="301138" y="76657"/>
                  <a:pt x="302405" y="72962"/>
                  <a:pt x="303505" y="69609"/>
                </a:cubicBezTo>
                <a:lnTo>
                  <a:pt x="273234" y="69609"/>
                </a:lnTo>
                <a:lnTo>
                  <a:pt x="272034" y="65742"/>
                </a:lnTo>
                <a:lnTo>
                  <a:pt x="303238" y="65742"/>
                </a:lnTo>
                <a:close/>
                <a:moveTo>
                  <a:pt x="1041102" y="52132"/>
                </a:moveTo>
                <a:lnTo>
                  <a:pt x="1041102" y="67084"/>
                </a:lnTo>
                <a:lnTo>
                  <a:pt x="1064438" y="67084"/>
                </a:lnTo>
                <a:lnTo>
                  <a:pt x="1064438" y="52132"/>
                </a:lnTo>
                <a:close/>
                <a:moveTo>
                  <a:pt x="348577" y="43339"/>
                </a:moveTo>
                <a:lnTo>
                  <a:pt x="367646" y="47339"/>
                </a:lnTo>
                <a:cubicBezTo>
                  <a:pt x="367457" y="48156"/>
                  <a:pt x="366968" y="48823"/>
                  <a:pt x="366179" y="49340"/>
                </a:cubicBezTo>
                <a:cubicBezTo>
                  <a:pt x="365390" y="49856"/>
                  <a:pt x="364235" y="50123"/>
                  <a:pt x="362712" y="50140"/>
                </a:cubicBezTo>
                <a:cubicBezTo>
                  <a:pt x="362465" y="59002"/>
                  <a:pt x="362059" y="67047"/>
                  <a:pt x="361495" y="74276"/>
                </a:cubicBezTo>
                <a:cubicBezTo>
                  <a:pt x="360931" y="81505"/>
                  <a:pt x="359692" y="87950"/>
                  <a:pt x="357778" y="93612"/>
                </a:cubicBezTo>
                <a:cubicBezTo>
                  <a:pt x="368996" y="95968"/>
                  <a:pt x="377248" y="99190"/>
                  <a:pt x="382535" y="103280"/>
                </a:cubicBezTo>
                <a:cubicBezTo>
                  <a:pt x="387823" y="107369"/>
                  <a:pt x="390850" y="111392"/>
                  <a:pt x="391616" y="115348"/>
                </a:cubicBezTo>
                <a:cubicBezTo>
                  <a:pt x="392382" y="119304"/>
                  <a:pt x="391592" y="122260"/>
                  <a:pt x="389245" y="124216"/>
                </a:cubicBezTo>
                <a:cubicBezTo>
                  <a:pt x="386898" y="126171"/>
                  <a:pt x="383699" y="126194"/>
                  <a:pt x="379648" y="124282"/>
                </a:cubicBezTo>
                <a:cubicBezTo>
                  <a:pt x="377364" y="119493"/>
                  <a:pt x="374097" y="114570"/>
                  <a:pt x="369846" y="109514"/>
                </a:cubicBezTo>
                <a:cubicBezTo>
                  <a:pt x="365596" y="104458"/>
                  <a:pt x="361262" y="100002"/>
                  <a:pt x="356845" y="96145"/>
                </a:cubicBezTo>
                <a:cubicBezTo>
                  <a:pt x="354153" y="103113"/>
                  <a:pt x="349369" y="109014"/>
                  <a:pt x="342493" y="113848"/>
                </a:cubicBezTo>
                <a:cubicBezTo>
                  <a:pt x="335617" y="118682"/>
                  <a:pt x="325599" y="122649"/>
                  <a:pt x="312439" y="125749"/>
                </a:cubicBezTo>
                <a:lnTo>
                  <a:pt x="311372" y="123482"/>
                </a:lnTo>
                <a:cubicBezTo>
                  <a:pt x="320672" y="119858"/>
                  <a:pt x="327892" y="115697"/>
                  <a:pt x="333031" y="110997"/>
                </a:cubicBezTo>
                <a:cubicBezTo>
                  <a:pt x="338171" y="106298"/>
                  <a:pt x="341836" y="100803"/>
                  <a:pt x="344027" y="94512"/>
                </a:cubicBezTo>
                <a:cubicBezTo>
                  <a:pt x="346217" y="88221"/>
                  <a:pt x="347540" y="80876"/>
                  <a:pt x="347996" y="72476"/>
                </a:cubicBezTo>
                <a:cubicBezTo>
                  <a:pt x="348451" y="64076"/>
                  <a:pt x="348645" y="54364"/>
                  <a:pt x="348577" y="43339"/>
                </a:cubicBezTo>
                <a:close/>
                <a:moveTo>
                  <a:pt x="1041102" y="33729"/>
                </a:moveTo>
                <a:lnTo>
                  <a:pt x="1041102" y="48281"/>
                </a:lnTo>
                <a:lnTo>
                  <a:pt x="1064438" y="48281"/>
                </a:lnTo>
                <a:lnTo>
                  <a:pt x="1064438" y="33729"/>
                </a:lnTo>
                <a:close/>
                <a:moveTo>
                  <a:pt x="785737" y="30137"/>
                </a:moveTo>
                <a:cubicBezTo>
                  <a:pt x="791673" y="33919"/>
                  <a:pt x="795709" y="37698"/>
                  <a:pt x="797845" y="41474"/>
                </a:cubicBezTo>
                <a:cubicBezTo>
                  <a:pt x="799981" y="45250"/>
                  <a:pt x="800801" y="48533"/>
                  <a:pt x="800304" y="51323"/>
                </a:cubicBezTo>
                <a:cubicBezTo>
                  <a:pt x="799806" y="54113"/>
                  <a:pt x="798576" y="55921"/>
                  <a:pt x="796614" y="56747"/>
                </a:cubicBezTo>
                <a:cubicBezTo>
                  <a:pt x="794651" y="57572"/>
                  <a:pt x="792539" y="56926"/>
                  <a:pt x="790279" y="54807"/>
                </a:cubicBezTo>
                <a:cubicBezTo>
                  <a:pt x="790204" y="50768"/>
                  <a:pt x="789552" y="46578"/>
                  <a:pt x="788325" y="42239"/>
                </a:cubicBezTo>
                <a:cubicBezTo>
                  <a:pt x="787098" y="37899"/>
                  <a:pt x="785745" y="34043"/>
                  <a:pt x="784267" y="30671"/>
                </a:cubicBezTo>
                <a:close/>
                <a:moveTo>
                  <a:pt x="1041102" y="15460"/>
                </a:moveTo>
                <a:lnTo>
                  <a:pt x="1041102" y="30012"/>
                </a:lnTo>
                <a:lnTo>
                  <a:pt x="1064438" y="30012"/>
                </a:lnTo>
                <a:lnTo>
                  <a:pt x="1064438" y="15460"/>
                </a:lnTo>
                <a:close/>
                <a:moveTo>
                  <a:pt x="86144" y="6134"/>
                </a:moveTo>
                <a:cubicBezTo>
                  <a:pt x="94856" y="7810"/>
                  <a:pt x="100893" y="10259"/>
                  <a:pt x="104256" y="13481"/>
                </a:cubicBezTo>
                <a:cubicBezTo>
                  <a:pt x="107618" y="16703"/>
                  <a:pt x="109079" y="19844"/>
                  <a:pt x="108640" y="22903"/>
                </a:cubicBezTo>
                <a:cubicBezTo>
                  <a:pt x="108201" y="25962"/>
                  <a:pt x="106636" y="28086"/>
                  <a:pt x="103944" y="29275"/>
                </a:cubicBezTo>
                <a:cubicBezTo>
                  <a:pt x="101252" y="30463"/>
                  <a:pt x="98208" y="29861"/>
                  <a:pt x="94812" y="27470"/>
                </a:cubicBezTo>
                <a:cubicBezTo>
                  <a:pt x="94256" y="23723"/>
                  <a:pt x="93034" y="20017"/>
                  <a:pt x="91145" y="16352"/>
                </a:cubicBezTo>
                <a:cubicBezTo>
                  <a:pt x="89256" y="12688"/>
                  <a:pt x="87233" y="9549"/>
                  <a:pt x="85077" y="6934"/>
                </a:cubicBezTo>
                <a:close/>
                <a:moveTo>
                  <a:pt x="807341" y="4934"/>
                </a:moveTo>
                <a:lnTo>
                  <a:pt x="821333" y="15735"/>
                </a:lnTo>
                <a:cubicBezTo>
                  <a:pt x="820930" y="16280"/>
                  <a:pt x="820302" y="16791"/>
                  <a:pt x="819449" y="17269"/>
                </a:cubicBezTo>
                <a:cubicBezTo>
                  <a:pt x="818596" y="17747"/>
                  <a:pt x="817535" y="18125"/>
                  <a:pt x="816265" y="18402"/>
                </a:cubicBezTo>
                <a:lnTo>
                  <a:pt x="816265" y="108947"/>
                </a:lnTo>
                <a:cubicBezTo>
                  <a:pt x="816337" y="112236"/>
                  <a:pt x="815957" y="115052"/>
                  <a:pt x="815125" y="117393"/>
                </a:cubicBezTo>
                <a:cubicBezTo>
                  <a:pt x="814294" y="119734"/>
                  <a:pt x="812582" y="121600"/>
                  <a:pt x="809988" y="122993"/>
                </a:cubicBezTo>
                <a:cubicBezTo>
                  <a:pt x="807395" y="124386"/>
                  <a:pt x="803491" y="125305"/>
                  <a:pt x="798277" y="125749"/>
                </a:cubicBezTo>
                <a:cubicBezTo>
                  <a:pt x="798093" y="123593"/>
                  <a:pt x="797793" y="121671"/>
                  <a:pt x="797376" y="119982"/>
                </a:cubicBezTo>
                <a:cubicBezTo>
                  <a:pt x="796959" y="118293"/>
                  <a:pt x="796325" y="116970"/>
                  <a:pt x="795474" y="116015"/>
                </a:cubicBezTo>
                <a:cubicBezTo>
                  <a:pt x="794596" y="114948"/>
                  <a:pt x="793383" y="114014"/>
                  <a:pt x="791837" y="113214"/>
                </a:cubicBezTo>
                <a:cubicBezTo>
                  <a:pt x="790292" y="112414"/>
                  <a:pt x="788079" y="111747"/>
                  <a:pt x="785198" y="111214"/>
                </a:cubicBezTo>
                <a:lnTo>
                  <a:pt x="785198" y="109347"/>
                </a:lnTo>
                <a:cubicBezTo>
                  <a:pt x="785327" y="109357"/>
                  <a:pt x="786374" y="109426"/>
                  <a:pt x="788337" y="109555"/>
                </a:cubicBezTo>
                <a:cubicBezTo>
                  <a:pt x="790300" y="109683"/>
                  <a:pt x="792404" y="109811"/>
                  <a:pt x="794649" y="109940"/>
                </a:cubicBezTo>
                <a:cubicBezTo>
                  <a:pt x="796893" y="110068"/>
                  <a:pt x="798503" y="110137"/>
                  <a:pt x="799478" y="110147"/>
                </a:cubicBezTo>
                <a:cubicBezTo>
                  <a:pt x="800523" y="110144"/>
                  <a:pt x="801235" y="109917"/>
                  <a:pt x="801613" y="109464"/>
                </a:cubicBezTo>
                <a:cubicBezTo>
                  <a:pt x="801991" y="109011"/>
                  <a:pt x="802169" y="108350"/>
                  <a:pt x="802147" y="107480"/>
                </a:cubicBezTo>
                <a:lnTo>
                  <a:pt x="802147" y="70542"/>
                </a:lnTo>
                <a:cubicBezTo>
                  <a:pt x="800746" y="73093"/>
                  <a:pt x="799177" y="75926"/>
                  <a:pt x="797443" y="79043"/>
                </a:cubicBezTo>
                <a:cubicBezTo>
                  <a:pt x="795708" y="82160"/>
                  <a:pt x="793806" y="85461"/>
                  <a:pt x="791737" y="88945"/>
                </a:cubicBezTo>
                <a:cubicBezTo>
                  <a:pt x="791804" y="89709"/>
                  <a:pt x="791671" y="90514"/>
                  <a:pt x="791337" y="91362"/>
                </a:cubicBezTo>
                <a:cubicBezTo>
                  <a:pt x="791003" y="92209"/>
                  <a:pt x="790470" y="92915"/>
                  <a:pt x="789736" y="93478"/>
                </a:cubicBezTo>
                <a:lnTo>
                  <a:pt x="780928" y="78810"/>
                </a:lnTo>
                <a:cubicBezTo>
                  <a:pt x="782879" y="77615"/>
                  <a:pt x="785749" y="75704"/>
                  <a:pt x="789535" y="73076"/>
                </a:cubicBezTo>
                <a:cubicBezTo>
                  <a:pt x="793322" y="70448"/>
                  <a:pt x="797526" y="67470"/>
                  <a:pt x="802147" y="64141"/>
                </a:cubicBezTo>
                <a:lnTo>
                  <a:pt x="802147" y="16269"/>
                </a:lnTo>
                <a:lnTo>
                  <a:pt x="786132" y="16269"/>
                </a:lnTo>
                <a:lnTo>
                  <a:pt x="784931" y="12402"/>
                </a:lnTo>
                <a:lnTo>
                  <a:pt x="800946" y="12402"/>
                </a:lnTo>
                <a:close/>
                <a:moveTo>
                  <a:pt x="1070305" y="3609"/>
                </a:moveTo>
                <a:lnTo>
                  <a:pt x="1085374" y="15195"/>
                </a:lnTo>
                <a:cubicBezTo>
                  <a:pt x="1084913" y="15742"/>
                  <a:pt x="1084235" y="16281"/>
                  <a:pt x="1083340" y="16812"/>
                </a:cubicBezTo>
                <a:cubicBezTo>
                  <a:pt x="1082446" y="17343"/>
                  <a:pt x="1081301" y="17783"/>
                  <a:pt x="1079907" y="18130"/>
                </a:cubicBezTo>
                <a:lnTo>
                  <a:pt x="1079907" y="75337"/>
                </a:lnTo>
                <a:cubicBezTo>
                  <a:pt x="1079634" y="75976"/>
                  <a:pt x="1078112" y="76799"/>
                  <a:pt x="1075339" y="77805"/>
                </a:cubicBezTo>
                <a:cubicBezTo>
                  <a:pt x="1072567" y="78811"/>
                  <a:pt x="1069778" y="79367"/>
                  <a:pt x="1066972" y="79472"/>
                </a:cubicBezTo>
                <a:lnTo>
                  <a:pt x="1064438" y="79472"/>
                </a:lnTo>
                <a:lnTo>
                  <a:pt x="1064438" y="70934"/>
                </a:lnTo>
                <a:lnTo>
                  <a:pt x="1041102" y="70934"/>
                </a:lnTo>
                <a:lnTo>
                  <a:pt x="1041102" y="74936"/>
                </a:lnTo>
                <a:cubicBezTo>
                  <a:pt x="1040974" y="75848"/>
                  <a:pt x="1039663" y="76893"/>
                  <a:pt x="1037168" y="78072"/>
                </a:cubicBezTo>
                <a:cubicBezTo>
                  <a:pt x="1034673" y="79250"/>
                  <a:pt x="1031762" y="79895"/>
                  <a:pt x="1028433" y="80006"/>
                </a:cubicBezTo>
                <a:lnTo>
                  <a:pt x="1026300" y="80006"/>
                </a:lnTo>
                <a:lnTo>
                  <a:pt x="1026300" y="5342"/>
                </a:lnTo>
                <a:lnTo>
                  <a:pt x="1041635" y="11743"/>
                </a:lnTo>
                <a:lnTo>
                  <a:pt x="1063104" y="11743"/>
                </a:lnTo>
                <a:close/>
                <a:moveTo>
                  <a:pt x="626383" y="3201"/>
                </a:moveTo>
                <a:lnTo>
                  <a:pt x="642385" y="16669"/>
                </a:lnTo>
                <a:cubicBezTo>
                  <a:pt x="641474" y="17758"/>
                  <a:pt x="639429" y="18647"/>
                  <a:pt x="636251" y="19336"/>
                </a:cubicBezTo>
                <a:cubicBezTo>
                  <a:pt x="635982" y="24945"/>
                  <a:pt x="635820" y="30396"/>
                  <a:pt x="635768" y="35688"/>
                </a:cubicBezTo>
                <a:cubicBezTo>
                  <a:pt x="635715" y="40980"/>
                  <a:pt x="635787" y="46064"/>
                  <a:pt x="635984" y="50940"/>
                </a:cubicBezTo>
                <a:cubicBezTo>
                  <a:pt x="637696" y="51051"/>
                  <a:pt x="639340" y="51229"/>
                  <a:pt x="640918" y="51473"/>
                </a:cubicBezTo>
                <a:cubicBezTo>
                  <a:pt x="644131" y="47795"/>
                  <a:pt x="647514" y="43742"/>
                  <a:pt x="651068" y="39314"/>
                </a:cubicBezTo>
                <a:cubicBezTo>
                  <a:pt x="654621" y="34885"/>
                  <a:pt x="658004" y="30545"/>
                  <a:pt x="661217" y="26295"/>
                </a:cubicBezTo>
                <a:cubicBezTo>
                  <a:pt x="664430" y="22044"/>
                  <a:pt x="667131" y="18346"/>
                  <a:pt x="669322" y="15202"/>
                </a:cubicBezTo>
                <a:lnTo>
                  <a:pt x="685791" y="29204"/>
                </a:lnTo>
                <a:cubicBezTo>
                  <a:pt x="685399" y="29751"/>
                  <a:pt x="684777" y="30090"/>
                  <a:pt x="683925" y="30221"/>
                </a:cubicBezTo>
                <a:cubicBezTo>
                  <a:pt x="683072" y="30351"/>
                  <a:pt x="681939" y="30190"/>
                  <a:pt x="680523" y="29737"/>
                </a:cubicBezTo>
                <a:cubicBezTo>
                  <a:pt x="676448" y="33049"/>
                  <a:pt x="671197" y="36727"/>
                  <a:pt x="664771" y="40772"/>
                </a:cubicBezTo>
                <a:cubicBezTo>
                  <a:pt x="658346" y="44817"/>
                  <a:pt x="651995" y="48562"/>
                  <a:pt x="645719" y="52007"/>
                </a:cubicBezTo>
                <a:cubicBezTo>
                  <a:pt x="656880" y="53954"/>
                  <a:pt x="665283" y="56852"/>
                  <a:pt x="670928" y="60701"/>
                </a:cubicBezTo>
                <a:cubicBezTo>
                  <a:pt x="676574" y="64551"/>
                  <a:pt x="680006" y="68470"/>
                  <a:pt x="681223" y="72459"/>
                </a:cubicBezTo>
                <a:cubicBezTo>
                  <a:pt x="682441" y="76448"/>
                  <a:pt x="681989" y="79626"/>
                  <a:pt x="679867" y="81992"/>
                </a:cubicBezTo>
                <a:cubicBezTo>
                  <a:pt x="677745" y="84358"/>
                  <a:pt x="674497" y="85031"/>
                  <a:pt x="670122" y="84011"/>
                </a:cubicBezTo>
                <a:cubicBezTo>
                  <a:pt x="666277" y="78971"/>
                  <a:pt x="661265" y="73915"/>
                  <a:pt x="655087" y="68842"/>
                </a:cubicBezTo>
                <a:cubicBezTo>
                  <a:pt x="648908" y="63769"/>
                  <a:pt x="642630" y="59313"/>
                  <a:pt x="636251" y="55474"/>
                </a:cubicBezTo>
                <a:cubicBezTo>
                  <a:pt x="636973" y="68978"/>
                  <a:pt x="639863" y="80174"/>
                  <a:pt x="644919" y="89061"/>
                </a:cubicBezTo>
                <a:cubicBezTo>
                  <a:pt x="649975" y="97948"/>
                  <a:pt x="658465" y="103510"/>
                  <a:pt x="670389" y="105747"/>
                </a:cubicBezTo>
                <a:cubicBezTo>
                  <a:pt x="672203" y="106155"/>
                  <a:pt x="673542" y="106205"/>
                  <a:pt x="674406" y="105897"/>
                </a:cubicBezTo>
                <a:cubicBezTo>
                  <a:pt x="675270" y="105588"/>
                  <a:pt x="675975" y="104872"/>
                  <a:pt x="676523" y="103746"/>
                </a:cubicBezTo>
                <a:cubicBezTo>
                  <a:pt x="677648" y="101454"/>
                  <a:pt x="678698" y="98804"/>
                  <a:pt x="679673" y="95795"/>
                </a:cubicBezTo>
                <a:cubicBezTo>
                  <a:pt x="680648" y="92787"/>
                  <a:pt x="681598" y="89570"/>
                  <a:pt x="682524" y="86144"/>
                </a:cubicBezTo>
                <a:lnTo>
                  <a:pt x="683924" y="86278"/>
                </a:lnTo>
                <a:lnTo>
                  <a:pt x="683512" y="108814"/>
                </a:lnTo>
                <a:cubicBezTo>
                  <a:pt x="686329" y="111581"/>
                  <a:pt x="688077" y="113914"/>
                  <a:pt x="688756" y="115815"/>
                </a:cubicBezTo>
                <a:cubicBezTo>
                  <a:pt x="689435" y="117715"/>
                  <a:pt x="689380" y="119382"/>
                  <a:pt x="688591" y="120815"/>
                </a:cubicBezTo>
                <a:cubicBezTo>
                  <a:pt x="686807" y="123924"/>
                  <a:pt x="683924" y="125607"/>
                  <a:pt x="679940" y="125866"/>
                </a:cubicBezTo>
                <a:cubicBezTo>
                  <a:pt x="675956" y="126124"/>
                  <a:pt x="671172" y="125507"/>
                  <a:pt x="665588" y="124016"/>
                </a:cubicBezTo>
                <a:cubicBezTo>
                  <a:pt x="654687" y="121475"/>
                  <a:pt x="646077" y="117114"/>
                  <a:pt x="639760" y="110933"/>
                </a:cubicBezTo>
                <a:cubicBezTo>
                  <a:pt x="633442" y="104752"/>
                  <a:pt x="628817" y="96995"/>
                  <a:pt x="625883" y="87661"/>
                </a:cubicBezTo>
                <a:cubicBezTo>
                  <a:pt x="622949" y="78328"/>
                  <a:pt x="621108" y="67662"/>
                  <a:pt x="620357" y="55663"/>
                </a:cubicBezTo>
                <a:cubicBezTo>
                  <a:pt x="619607" y="43665"/>
                  <a:pt x="619349" y="30578"/>
                  <a:pt x="619582" y="16402"/>
                </a:cubicBezTo>
                <a:lnTo>
                  <a:pt x="566909" y="16402"/>
                </a:lnTo>
                <a:lnTo>
                  <a:pt x="565709" y="12668"/>
                </a:lnTo>
                <a:lnTo>
                  <a:pt x="617982" y="12668"/>
                </a:lnTo>
                <a:close/>
                <a:moveTo>
                  <a:pt x="1315765" y="3067"/>
                </a:moveTo>
                <a:lnTo>
                  <a:pt x="1337767" y="5201"/>
                </a:lnTo>
                <a:cubicBezTo>
                  <a:pt x="1337662" y="6206"/>
                  <a:pt x="1337240" y="7029"/>
                  <a:pt x="1336500" y="7668"/>
                </a:cubicBezTo>
                <a:cubicBezTo>
                  <a:pt x="1335761" y="8307"/>
                  <a:pt x="1334539" y="8729"/>
                  <a:pt x="1332833" y="8935"/>
                </a:cubicBezTo>
                <a:cubicBezTo>
                  <a:pt x="1333623" y="26011"/>
                  <a:pt x="1335926" y="40946"/>
                  <a:pt x="1339743" y="53740"/>
                </a:cubicBezTo>
                <a:cubicBezTo>
                  <a:pt x="1343560" y="66534"/>
                  <a:pt x="1349755" y="77410"/>
                  <a:pt x="1358328" y="86366"/>
                </a:cubicBezTo>
                <a:cubicBezTo>
                  <a:pt x="1366901" y="95323"/>
                  <a:pt x="1378717" y="102583"/>
                  <a:pt x="1393774" y="108147"/>
                </a:cubicBezTo>
                <a:lnTo>
                  <a:pt x="1393508" y="109747"/>
                </a:lnTo>
                <a:cubicBezTo>
                  <a:pt x="1389499" y="110497"/>
                  <a:pt x="1386248" y="112197"/>
                  <a:pt x="1383756" y="114848"/>
                </a:cubicBezTo>
                <a:cubicBezTo>
                  <a:pt x="1381264" y="117498"/>
                  <a:pt x="1379581" y="120999"/>
                  <a:pt x="1378706" y="125349"/>
                </a:cubicBezTo>
                <a:cubicBezTo>
                  <a:pt x="1367609" y="119379"/>
                  <a:pt x="1358821" y="111954"/>
                  <a:pt x="1352342" y="103075"/>
                </a:cubicBezTo>
                <a:cubicBezTo>
                  <a:pt x="1345863" y="94195"/>
                  <a:pt x="1341066" y="83946"/>
                  <a:pt x="1337950" y="72325"/>
                </a:cubicBezTo>
                <a:cubicBezTo>
                  <a:pt x="1334834" y="60705"/>
                  <a:pt x="1332773" y="47798"/>
                  <a:pt x="1331767" y="33604"/>
                </a:cubicBezTo>
                <a:cubicBezTo>
                  <a:pt x="1331172" y="45090"/>
                  <a:pt x="1329161" y="56375"/>
                  <a:pt x="1325731" y="67460"/>
                </a:cubicBezTo>
                <a:cubicBezTo>
                  <a:pt x="1322302" y="78546"/>
                  <a:pt x="1316221" y="89061"/>
                  <a:pt x="1307487" y="99005"/>
                </a:cubicBezTo>
                <a:cubicBezTo>
                  <a:pt x="1298753" y="108950"/>
                  <a:pt x="1286133" y="117953"/>
                  <a:pt x="1269625" y="126016"/>
                </a:cubicBezTo>
                <a:lnTo>
                  <a:pt x="1268159" y="124149"/>
                </a:lnTo>
                <a:cubicBezTo>
                  <a:pt x="1280226" y="115227"/>
                  <a:pt x="1289562" y="105901"/>
                  <a:pt x="1296168" y="96173"/>
                </a:cubicBezTo>
                <a:cubicBezTo>
                  <a:pt x="1302774" y="86444"/>
                  <a:pt x="1307456" y="76439"/>
                  <a:pt x="1310214" y="66158"/>
                </a:cubicBezTo>
                <a:cubicBezTo>
                  <a:pt x="1312972" y="55878"/>
                  <a:pt x="1314611" y="45448"/>
                  <a:pt x="1315133" y="34869"/>
                </a:cubicBezTo>
                <a:cubicBezTo>
                  <a:pt x="1315655" y="24290"/>
                  <a:pt x="1315866" y="13690"/>
                  <a:pt x="1315765" y="3067"/>
                </a:cubicBezTo>
                <a:close/>
                <a:moveTo>
                  <a:pt x="703726" y="1600"/>
                </a:moveTo>
                <a:cubicBezTo>
                  <a:pt x="710583" y="4733"/>
                  <a:pt x="715248" y="8085"/>
                  <a:pt x="717723" y="11656"/>
                </a:cubicBezTo>
                <a:cubicBezTo>
                  <a:pt x="720197" y="15226"/>
                  <a:pt x="721149" y="18420"/>
                  <a:pt x="720579" y="21236"/>
                </a:cubicBezTo>
                <a:cubicBezTo>
                  <a:pt x="720009" y="24052"/>
                  <a:pt x="718586" y="25896"/>
                  <a:pt x="716309" y="26766"/>
                </a:cubicBezTo>
                <a:cubicBezTo>
                  <a:pt x="714033" y="27636"/>
                  <a:pt x="711572" y="26938"/>
                  <a:pt x="708927" y="24670"/>
                </a:cubicBezTo>
                <a:cubicBezTo>
                  <a:pt x="708716" y="20844"/>
                  <a:pt x="707938" y="16927"/>
                  <a:pt x="706593" y="12918"/>
                </a:cubicBezTo>
                <a:cubicBezTo>
                  <a:pt x="705249" y="8910"/>
                  <a:pt x="703804" y="5359"/>
                  <a:pt x="702259" y="2267"/>
                </a:cubicBezTo>
                <a:close/>
                <a:moveTo>
                  <a:pt x="379648" y="1467"/>
                </a:moveTo>
                <a:cubicBezTo>
                  <a:pt x="379727" y="1525"/>
                  <a:pt x="380605" y="2209"/>
                  <a:pt x="382280" y="3522"/>
                </a:cubicBezTo>
                <a:cubicBezTo>
                  <a:pt x="383955" y="4834"/>
                  <a:pt x="385949" y="6427"/>
                  <a:pt x="388261" y="8302"/>
                </a:cubicBezTo>
                <a:cubicBezTo>
                  <a:pt x="390573" y="10178"/>
                  <a:pt x="392725" y="11988"/>
                  <a:pt x="394716" y="13735"/>
                </a:cubicBezTo>
                <a:cubicBezTo>
                  <a:pt x="394502" y="14466"/>
                  <a:pt x="394063" y="15005"/>
                  <a:pt x="393399" y="15352"/>
                </a:cubicBezTo>
                <a:cubicBezTo>
                  <a:pt x="392735" y="15699"/>
                  <a:pt x="391930" y="15872"/>
                  <a:pt x="390982" y="15869"/>
                </a:cubicBezTo>
                <a:lnTo>
                  <a:pt x="362579" y="15869"/>
                </a:lnTo>
                <a:cubicBezTo>
                  <a:pt x="360687" y="19330"/>
                  <a:pt x="358637" y="22809"/>
                  <a:pt x="356428" y="26303"/>
                </a:cubicBezTo>
                <a:cubicBezTo>
                  <a:pt x="354219" y="29798"/>
                  <a:pt x="352002" y="32943"/>
                  <a:pt x="349777" y="35738"/>
                </a:cubicBezTo>
                <a:lnTo>
                  <a:pt x="370446" y="35738"/>
                </a:lnTo>
                <a:lnTo>
                  <a:pt x="376847" y="28937"/>
                </a:lnTo>
                <a:lnTo>
                  <a:pt x="389916" y="38938"/>
                </a:lnTo>
                <a:cubicBezTo>
                  <a:pt x="389577" y="39416"/>
                  <a:pt x="389021" y="39861"/>
                  <a:pt x="388249" y="40272"/>
                </a:cubicBezTo>
                <a:cubicBezTo>
                  <a:pt x="387476" y="40683"/>
                  <a:pt x="386521" y="40994"/>
                  <a:pt x="385382" y="41205"/>
                </a:cubicBezTo>
                <a:lnTo>
                  <a:pt x="385382" y="90011"/>
                </a:lnTo>
                <a:cubicBezTo>
                  <a:pt x="385129" y="90639"/>
                  <a:pt x="383768" y="91417"/>
                  <a:pt x="381298" y="92345"/>
                </a:cubicBezTo>
                <a:cubicBezTo>
                  <a:pt x="378828" y="93273"/>
                  <a:pt x="376367" y="93784"/>
                  <a:pt x="373914" y="93879"/>
                </a:cubicBezTo>
                <a:lnTo>
                  <a:pt x="371647" y="93879"/>
                </a:lnTo>
                <a:lnTo>
                  <a:pt x="371647" y="39472"/>
                </a:lnTo>
                <a:lnTo>
                  <a:pt x="338976" y="39472"/>
                </a:lnTo>
                <a:lnTo>
                  <a:pt x="338976" y="90678"/>
                </a:lnTo>
                <a:cubicBezTo>
                  <a:pt x="338848" y="91514"/>
                  <a:pt x="337603" y="92476"/>
                  <a:pt x="335242" y="93562"/>
                </a:cubicBezTo>
                <a:cubicBezTo>
                  <a:pt x="332881" y="94648"/>
                  <a:pt x="330169" y="95243"/>
                  <a:pt x="327108" y="95345"/>
                </a:cubicBezTo>
                <a:lnTo>
                  <a:pt x="324974" y="95345"/>
                </a:lnTo>
                <a:lnTo>
                  <a:pt x="324974" y="29737"/>
                </a:lnTo>
                <a:lnTo>
                  <a:pt x="339643" y="35738"/>
                </a:lnTo>
                <a:lnTo>
                  <a:pt x="344977" y="35738"/>
                </a:lnTo>
                <a:cubicBezTo>
                  <a:pt x="345110" y="32860"/>
                  <a:pt x="345243" y="29648"/>
                  <a:pt x="345377" y="26103"/>
                </a:cubicBezTo>
                <a:cubicBezTo>
                  <a:pt x="345510" y="22558"/>
                  <a:pt x="345643" y="19147"/>
                  <a:pt x="345777" y="15869"/>
                </a:cubicBezTo>
                <a:lnTo>
                  <a:pt x="319907" y="15869"/>
                </a:lnTo>
                <a:lnTo>
                  <a:pt x="318840" y="12135"/>
                </a:lnTo>
                <a:lnTo>
                  <a:pt x="371380" y="12135"/>
                </a:lnTo>
                <a:close/>
                <a:moveTo>
                  <a:pt x="731456" y="1200"/>
                </a:moveTo>
                <a:lnTo>
                  <a:pt x="749070" y="5734"/>
                </a:lnTo>
                <a:cubicBezTo>
                  <a:pt x="748809" y="6554"/>
                  <a:pt x="748264" y="7215"/>
                  <a:pt x="747435" y="7718"/>
                </a:cubicBezTo>
                <a:cubicBezTo>
                  <a:pt x="746607" y="8221"/>
                  <a:pt x="745462" y="8448"/>
                  <a:pt x="743999" y="8401"/>
                </a:cubicBezTo>
                <a:cubicBezTo>
                  <a:pt x="742014" y="11338"/>
                  <a:pt x="739612" y="14532"/>
                  <a:pt x="736794" y="17986"/>
                </a:cubicBezTo>
                <a:cubicBezTo>
                  <a:pt x="733975" y="21439"/>
                  <a:pt x="731040" y="24734"/>
                  <a:pt x="727989" y="27870"/>
                </a:cubicBezTo>
                <a:lnTo>
                  <a:pt x="732123" y="27870"/>
                </a:lnTo>
                <a:lnTo>
                  <a:pt x="738795" y="19069"/>
                </a:lnTo>
                <a:cubicBezTo>
                  <a:pt x="739012" y="19236"/>
                  <a:pt x="740446" y="20436"/>
                  <a:pt x="743099" y="22670"/>
                </a:cubicBezTo>
                <a:cubicBezTo>
                  <a:pt x="745751" y="24903"/>
                  <a:pt x="748319" y="27170"/>
                  <a:pt x="750805" y="29470"/>
                </a:cubicBezTo>
                <a:cubicBezTo>
                  <a:pt x="750802" y="29598"/>
                  <a:pt x="750774" y="29709"/>
                  <a:pt x="750721" y="29804"/>
                </a:cubicBezTo>
                <a:cubicBezTo>
                  <a:pt x="750668" y="29898"/>
                  <a:pt x="750607" y="30009"/>
                  <a:pt x="750538" y="30137"/>
                </a:cubicBezTo>
                <a:cubicBezTo>
                  <a:pt x="756570" y="33790"/>
                  <a:pt x="760652" y="37485"/>
                  <a:pt x="762785" y="41222"/>
                </a:cubicBezTo>
                <a:cubicBezTo>
                  <a:pt x="764917" y="44959"/>
                  <a:pt x="765700" y="48220"/>
                  <a:pt x="765133" y="51006"/>
                </a:cubicBezTo>
                <a:cubicBezTo>
                  <a:pt x="764566" y="53793"/>
                  <a:pt x="763250" y="55588"/>
                  <a:pt x="761184" y="56390"/>
                </a:cubicBezTo>
                <a:cubicBezTo>
                  <a:pt x="759119" y="57193"/>
                  <a:pt x="756904" y="56488"/>
                  <a:pt x="754541" y="54274"/>
                </a:cubicBezTo>
                <a:cubicBezTo>
                  <a:pt x="754480" y="50456"/>
                  <a:pt x="753868" y="46523"/>
                  <a:pt x="752706" y="42472"/>
                </a:cubicBezTo>
                <a:cubicBezTo>
                  <a:pt x="751544" y="38422"/>
                  <a:pt x="750199" y="34754"/>
                  <a:pt x="748670" y="31471"/>
                </a:cubicBezTo>
                <a:cubicBezTo>
                  <a:pt x="748467" y="31535"/>
                  <a:pt x="748239" y="31574"/>
                  <a:pt x="747986" y="31587"/>
                </a:cubicBezTo>
                <a:cubicBezTo>
                  <a:pt x="747733" y="31601"/>
                  <a:pt x="747471" y="31607"/>
                  <a:pt x="747202" y="31604"/>
                </a:cubicBezTo>
                <a:lnTo>
                  <a:pt x="729588" y="31604"/>
                </a:lnTo>
                <a:lnTo>
                  <a:pt x="729588" y="52273"/>
                </a:lnTo>
                <a:lnTo>
                  <a:pt x="731856" y="52273"/>
                </a:lnTo>
                <a:lnTo>
                  <a:pt x="738395" y="43606"/>
                </a:lnTo>
                <a:cubicBezTo>
                  <a:pt x="738603" y="43767"/>
                  <a:pt x="739988" y="44945"/>
                  <a:pt x="742548" y="47139"/>
                </a:cubicBezTo>
                <a:cubicBezTo>
                  <a:pt x="745108" y="49334"/>
                  <a:pt x="747594" y="51579"/>
                  <a:pt x="750004" y="53874"/>
                </a:cubicBezTo>
                <a:cubicBezTo>
                  <a:pt x="749796" y="54604"/>
                  <a:pt x="749379" y="55143"/>
                  <a:pt x="748753" y="55490"/>
                </a:cubicBezTo>
                <a:cubicBezTo>
                  <a:pt x="748127" y="55838"/>
                  <a:pt x="747344" y="56010"/>
                  <a:pt x="746401" y="56007"/>
                </a:cubicBezTo>
                <a:lnTo>
                  <a:pt x="729588" y="56007"/>
                </a:lnTo>
                <a:lnTo>
                  <a:pt x="729588" y="66542"/>
                </a:lnTo>
                <a:cubicBezTo>
                  <a:pt x="729588" y="70431"/>
                  <a:pt x="729455" y="74387"/>
                  <a:pt x="729188" y="78410"/>
                </a:cubicBezTo>
                <a:lnTo>
                  <a:pt x="731456" y="78410"/>
                </a:lnTo>
                <a:lnTo>
                  <a:pt x="738128" y="69742"/>
                </a:lnTo>
                <a:cubicBezTo>
                  <a:pt x="738245" y="69839"/>
                  <a:pt x="739279" y="70712"/>
                  <a:pt x="741230" y="72359"/>
                </a:cubicBezTo>
                <a:cubicBezTo>
                  <a:pt x="743182" y="74007"/>
                  <a:pt x="745351" y="75846"/>
                  <a:pt x="747737" y="77877"/>
                </a:cubicBezTo>
                <a:cubicBezTo>
                  <a:pt x="750048" y="76437"/>
                  <a:pt x="752894" y="74548"/>
                  <a:pt x="756273" y="72209"/>
                </a:cubicBezTo>
                <a:cubicBezTo>
                  <a:pt x="759651" y="69870"/>
                  <a:pt x="763297" y="67314"/>
                  <a:pt x="767209" y="64542"/>
                </a:cubicBezTo>
                <a:lnTo>
                  <a:pt x="767209" y="16269"/>
                </a:lnTo>
                <a:lnTo>
                  <a:pt x="748137" y="16269"/>
                </a:lnTo>
                <a:lnTo>
                  <a:pt x="746936" y="12402"/>
                </a:lnTo>
                <a:lnTo>
                  <a:pt x="766009" y="12402"/>
                </a:lnTo>
                <a:lnTo>
                  <a:pt x="772137" y="5067"/>
                </a:lnTo>
                <a:lnTo>
                  <a:pt x="785737" y="15602"/>
                </a:lnTo>
                <a:cubicBezTo>
                  <a:pt x="785397" y="16149"/>
                  <a:pt x="784807" y="16655"/>
                  <a:pt x="783967" y="17119"/>
                </a:cubicBezTo>
                <a:cubicBezTo>
                  <a:pt x="783126" y="17583"/>
                  <a:pt x="782069" y="17922"/>
                  <a:pt x="780794" y="18136"/>
                </a:cubicBezTo>
                <a:lnTo>
                  <a:pt x="780794" y="109347"/>
                </a:lnTo>
                <a:cubicBezTo>
                  <a:pt x="780869" y="112592"/>
                  <a:pt x="780497" y="115378"/>
                  <a:pt x="779679" y="117704"/>
                </a:cubicBezTo>
                <a:cubicBezTo>
                  <a:pt x="778861" y="120030"/>
                  <a:pt x="777147" y="121897"/>
                  <a:pt x="774537" y="123304"/>
                </a:cubicBezTo>
                <a:cubicBezTo>
                  <a:pt x="771927" y="124712"/>
                  <a:pt x="767973" y="125660"/>
                  <a:pt x="762673" y="126149"/>
                </a:cubicBezTo>
                <a:cubicBezTo>
                  <a:pt x="762493" y="124002"/>
                  <a:pt x="762187" y="122096"/>
                  <a:pt x="761756" y="120432"/>
                </a:cubicBezTo>
                <a:cubicBezTo>
                  <a:pt x="761325" y="118768"/>
                  <a:pt x="760653" y="117429"/>
                  <a:pt x="759738" y="116415"/>
                </a:cubicBezTo>
                <a:cubicBezTo>
                  <a:pt x="758793" y="115353"/>
                  <a:pt x="757481" y="114442"/>
                  <a:pt x="755803" y="113681"/>
                </a:cubicBezTo>
                <a:cubicBezTo>
                  <a:pt x="754124" y="112920"/>
                  <a:pt x="751745" y="112275"/>
                  <a:pt x="748665" y="111747"/>
                </a:cubicBezTo>
                <a:lnTo>
                  <a:pt x="748665" y="109881"/>
                </a:lnTo>
                <a:cubicBezTo>
                  <a:pt x="748808" y="109890"/>
                  <a:pt x="749961" y="109960"/>
                  <a:pt x="752124" y="110088"/>
                </a:cubicBezTo>
                <a:cubicBezTo>
                  <a:pt x="754287" y="110216"/>
                  <a:pt x="756606" y="110345"/>
                  <a:pt x="759081" y="110473"/>
                </a:cubicBezTo>
                <a:cubicBezTo>
                  <a:pt x="761556" y="110602"/>
                  <a:pt x="763331" y="110671"/>
                  <a:pt x="764408" y="110681"/>
                </a:cubicBezTo>
                <a:cubicBezTo>
                  <a:pt x="765516" y="110689"/>
                  <a:pt x="766267" y="110472"/>
                  <a:pt x="766659" y="110031"/>
                </a:cubicBezTo>
                <a:cubicBezTo>
                  <a:pt x="767051" y="109589"/>
                  <a:pt x="767234" y="108872"/>
                  <a:pt x="767209" y="107880"/>
                </a:cubicBezTo>
                <a:lnTo>
                  <a:pt x="767209" y="71342"/>
                </a:lnTo>
                <a:cubicBezTo>
                  <a:pt x="765736" y="73893"/>
                  <a:pt x="764080" y="76693"/>
                  <a:pt x="762240" y="79743"/>
                </a:cubicBezTo>
                <a:cubicBezTo>
                  <a:pt x="760400" y="82794"/>
                  <a:pt x="758410" y="85994"/>
                  <a:pt x="756270" y="89345"/>
                </a:cubicBezTo>
                <a:cubicBezTo>
                  <a:pt x="756328" y="90239"/>
                  <a:pt x="756178" y="91117"/>
                  <a:pt x="755819" y="91978"/>
                </a:cubicBezTo>
                <a:cubicBezTo>
                  <a:pt x="755461" y="92840"/>
                  <a:pt x="754944" y="93517"/>
                  <a:pt x="754268" y="94012"/>
                </a:cubicBezTo>
                <a:lnTo>
                  <a:pt x="746931" y="82144"/>
                </a:lnTo>
                <a:lnTo>
                  <a:pt x="746531" y="82144"/>
                </a:lnTo>
                <a:lnTo>
                  <a:pt x="728789" y="82144"/>
                </a:lnTo>
                <a:cubicBezTo>
                  <a:pt x="728073" y="90514"/>
                  <a:pt x="725508" y="98543"/>
                  <a:pt x="721094" y="106230"/>
                </a:cubicBezTo>
                <a:cubicBezTo>
                  <a:pt x="716680" y="113917"/>
                  <a:pt x="709116" y="120646"/>
                  <a:pt x="698401" y="126416"/>
                </a:cubicBezTo>
                <a:lnTo>
                  <a:pt x="697067" y="125216"/>
                </a:lnTo>
                <a:cubicBezTo>
                  <a:pt x="703223" y="118979"/>
                  <a:pt x="707646" y="112217"/>
                  <a:pt x="710335" y="104930"/>
                </a:cubicBezTo>
                <a:cubicBezTo>
                  <a:pt x="713025" y="97643"/>
                  <a:pt x="714647" y="90047"/>
                  <a:pt x="715203" y="82144"/>
                </a:cubicBezTo>
                <a:lnTo>
                  <a:pt x="697734" y="82144"/>
                </a:lnTo>
                <a:lnTo>
                  <a:pt x="696667" y="78410"/>
                </a:lnTo>
                <a:lnTo>
                  <a:pt x="715469" y="78410"/>
                </a:lnTo>
                <a:cubicBezTo>
                  <a:pt x="715625" y="74565"/>
                  <a:pt x="715714" y="70653"/>
                  <a:pt x="715736" y="66675"/>
                </a:cubicBezTo>
                <a:lnTo>
                  <a:pt x="715736" y="56007"/>
                </a:lnTo>
                <a:lnTo>
                  <a:pt x="701601" y="56007"/>
                </a:lnTo>
                <a:lnTo>
                  <a:pt x="700534" y="52273"/>
                </a:lnTo>
                <a:lnTo>
                  <a:pt x="715736" y="52273"/>
                </a:lnTo>
                <a:lnTo>
                  <a:pt x="715736" y="31604"/>
                </a:lnTo>
                <a:lnTo>
                  <a:pt x="698267" y="31604"/>
                </a:lnTo>
                <a:lnTo>
                  <a:pt x="697200" y="27870"/>
                </a:lnTo>
                <a:lnTo>
                  <a:pt x="724926" y="27870"/>
                </a:lnTo>
                <a:cubicBezTo>
                  <a:pt x="726222" y="23800"/>
                  <a:pt x="727460" y="19339"/>
                  <a:pt x="728640" y="14485"/>
                </a:cubicBezTo>
                <a:cubicBezTo>
                  <a:pt x="729819" y="9632"/>
                  <a:pt x="730758" y="5204"/>
                  <a:pt x="731456" y="1200"/>
                </a:cubicBezTo>
                <a:close/>
                <a:moveTo>
                  <a:pt x="1603001" y="1067"/>
                </a:moveTo>
                <a:lnTo>
                  <a:pt x="1624870" y="3201"/>
                </a:lnTo>
                <a:cubicBezTo>
                  <a:pt x="1624753" y="4142"/>
                  <a:pt x="1624320" y="4926"/>
                  <a:pt x="1623570" y="5551"/>
                </a:cubicBezTo>
                <a:cubicBezTo>
                  <a:pt x="1622820" y="6176"/>
                  <a:pt x="1621653" y="6593"/>
                  <a:pt x="1620069" y="6801"/>
                </a:cubicBezTo>
                <a:lnTo>
                  <a:pt x="1620069" y="30404"/>
                </a:lnTo>
                <a:lnTo>
                  <a:pt x="1634338" y="30404"/>
                </a:lnTo>
                <a:lnTo>
                  <a:pt x="1643272" y="17069"/>
                </a:lnTo>
                <a:cubicBezTo>
                  <a:pt x="1643366" y="17142"/>
                  <a:pt x="1644334" y="17988"/>
                  <a:pt x="1646176" y="19608"/>
                </a:cubicBezTo>
                <a:cubicBezTo>
                  <a:pt x="1648019" y="21227"/>
                  <a:pt x="1650172" y="23179"/>
                  <a:pt x="1652636" y="25465"/>
                </a:cubicBezTo>
                <a:cubicBezTo>
                  <a:pt x="1655101" y="27751"/>
                  <a:pt x="1657314" y="29931"/>
                  <a:pt x="1659274" y="32004"/>
                </a:cubicBezTo>
                <a:cubicBezTo>
                  <a:pt x="1659127" y="32735"/>
                  <a:pt x="1658721" y="33274"/>
                  <a:pt x="1658057" y="33621"/>
                </a:cubicBezTo>
                <a:cubicBezTo>
                  <a:pt x="1657394" y="33968"/>
                  <a:pt x="1656554" y="34140"/>
                  <a:pt x="1655540" y="34138"/>
                </a:cubicBezTo>
                <a:lnTo>
                  <a:pt x="1620069" y="34138"/>
                </a:lnTo>
                <a:lnTo>
                  <a:pt x="1620069" y="106280"/>
                </a:lnTo>
                <a:cubicBezTo>
                  <a:pt x="1620158" y="110146"/>
                  <a:pt x="1619684" y="113453"/>
                  <a:pt x="1618647" y="116202"/>
                </a:cubicBezTo>
                <a:cubicBezTo>
                  <a:pt x="1617610" y="118952"/>
                  <a:pt x="1615476" y="121153"/>
                  <a:pt x="1612246" y="122806"/>
                </a:cubicBezTo>
                <a:cubicBezTo>
                  <a:pt x="1609016" y="124458"/>
                  <a:pt x="1604156" y="125573"/>
                  <a:pt x="1597667" y="126149"/>
                </a:cubicBezTo>
                <a:cubicBezTo>
                  <a:pt x="1597425" y="123424"/>
                  <a:pt x="1597042" y="121074"/>
                  <a:pt x="1596516" y="119098"/>
                </a:cubicBezTo>
                <a:cubicBezTo>
                  <a:pt x="1595991" y="117123"/>
                  <a:pt x="1595175" y="115473"/>
                  <a:pt x="1594066" y="114148"/>
                </a:cubicBezTo>
                <a:cubicBezTo>
                  <a:pt x="1592938" y="112817"/>
                  <a:pt x="1591394" y="111678"/>
                  <a:pt x="1589432" y="110731"/>
                </a:cubicBezTo>
                <a:cubicBezTo>
                  <a:pt x="1587471" y="109783"/>
                  <a:pt x="1584659" y="109011"/>
                  <a:pt x="1580998" y="108414"/>
                </a:cubicBezTo>
                <a:lnTo>
                  <a:pt x="1580998" y="106547"/>
                </a:lnTo>
                <a:cubicBezTo>
                  <a:pt x="1581170" y="106560"/>
                  <a:pt x="1582559" y="106652"/>
                  <a:pt x="1585166" y="106823"/>
                </a:cubicBezTo>
                <a:cubicBezTo>
                  <a:pt x="1587773" y="106995"/>
                  <a:pt x="1590565" y="107166"/>
                  <a:pt x="1593543" y="107337"/>
                </a:cubicBezTo>
                <a:cubicBezTo>
                  <a:pt x="1596520" y="107508"/>
                  <a:pt x="1598650" y="107600"/>
                  <a:pt x="1599934" y="107614"/>
                </a:cubicBezTo>
                <a:cubicBezTo>
                  <a:pt x="1601053" y="107616"/>
                  <a:pt x="1601848" y="107411"/>
                  <a:pt x="1602317" y="106997"/>
                </a:cubicBezTo>
                <a:cubicBezTo>
                  <a:pt x="1602787" y="106583"/>
                  <a:pt x="1603014" y="105944"/>
                  <a:pt x="1603001" y="105080"/>
                </a:cubicBezTo>
                <a:lnTo>
                  <a:pt x="1603001" y="54274"/>
                </a:lnTo>
                <a:cubicBezTo>
                  <a:pt x="1595238" y="65933"/>
                  <a:pt x="1585626" y="76518"/>
                  <a:pt x="1574164" y="86028"/>
                </a:cubicBezTo>
                <a:cubicBezTo>
                  <a:pt x="1562701" y="95537"/>
                  <a:pt x="1549555" y="103621"/>
                  <a:pt x="1534725" y="110281"/>
                </a:cubicBezTo>
                <a:lnTo>
                  <a:pt x="1533525" y="108814"/>
                </a:lnTo>
                <a:cubicBezTo>
                  <a:pt x="1542771" y="102590"/>
                  <a:pt x="1551335" y="95376"/>
                  <a:pt x="1559217" y="87172"/>
                </a:cubicBezTo>
                <a:cubicBezTo>
                  <a:pt x="1567100" y="78967"/>
                  <a:pt x="1574034" y="70311"/>
                  <a:pt x="1580020" y="61203"/>
                </a:cubicBezTo>
                <a:cubicBezTo>
                  <a:pt x="1586006" y="52095"/>
                  <a:pt x="1590777" y="43073"/>
                  <a:pt x="1594333" y="34138"/>
                </a:cubicBezTo>
                <a:lnTo>
                  <a:pt x="1536592" y="34138"/>
                </a:lnTo>
                <a:lnTo>
                  <a:pt x="1535526" y="30404"/>
                </a:lnTo>
                <a:lnTo>
                  <a:pt x="1603001" y="30404"/>
                </a:lnTo>
                <a:close/>
                <a:moveTo>
                  <a:pt x="455257" y="1067"/>
                </a:moveTo>
                <a:lnTo>
                  <a:pt x="476460" y="2934"/>
                </a:lnTo>
                <a:cubicBezTo>
                  <a:pt x="476362" y="3870"/>
                  <a:pt x="475957" y="4665"/>
                  <a:pt x="475243" y="5317"/>
                </a:cubicBezTo>
                <a:cubicBezTo>
                  <a:pt x="474529" y="5970"/>
                  <a:pt x="473290" y="6465"/>
                  <a:pt x="471526" y="6801"/>
                </a:cubicBezTo>
                <a:lnTo>
                  <a:pt x="471526" y="27870"/>
                </a:lnTo>
                <a:lnTo>
                  <a:pt x="491528" y="27870"/>
                </a:lnTo>
                <a:lnTo>
                  <a:pt x="500196" y="17069"/>
                </a:lnTo>
                <a:cubicBezTo>
                  <a:pt x="500281" y="17122"/>
                  <a:pt x="501208" y="17801"/>
                  <a:pt x="502977" y="19104"/>
                </a:cubicBezTo>
                <a:cubicBezTo>
                  <a:pt x="504746" y="20407"/>
                  <a:pt x="506848" y="22014"/>
                  <a:pt x="509284" y="23924"/>
                </a:cubicBezTo>
                <a:cubicBezTo>
                  <a:pt x="511719" y="25835"/>
                  <a:pt x="513980" y="27728"/>
                  <a:pt x="516065" y="29604"/>
                </a:cubicBezTo>
                <a:cubicBezTo>
                  <a:pt x="515856" y="30271"/>
                  <a:pt x="515440" y="30771"/>
                  <a:pt x="514814" y="31104"/>
                </a:cubicBezTo>
                <a:cubicBezTo>
                  <a:pt x="514189" y="31437"/>
                  <a:pt x="513406" y="31604"/>
                  <a:pt x="512464" y="31604"/>
                </a:cubicBezTo>
                <a:lnTo>
                  <a:pt x="471526" y="31604"/>
                </a:lnTo>
                <a:lnTo>
                  <a:pt x="471526" y="57741"/>
                </a:lnTo>
                <a:lnTo>
                  <a:pt x="500329" y="57741"/>
                </a:lnTo>
                <a:lnTo>
                  <a:pt x="509397" y="46006"/>
                </a:lnTo>
                <a:cubicBezTo>
                  <a:pt x="509482" y="46069"/>
                  <a:pt x="510423" y="46817"/>
                  <a:pt x="512220" y="48248"/>
                </a:cubicBezTo>
                <a:cubicBezTo>
                  <a:pt x="514016" y="49680"/>
                  <a:pt x="516157" y="51415"/>
                  <a:pt x="518643" y="53454"/>
                </a:cubicBezTo>
                <a:cubicBezTo>
                  <a:pt x="521128" y="55493"/>
                  <a:pt x="523447" y="57455"/>
                  <a:pt x="525599" y="59341"/>
                </a:cubicBezTo>
                <a:cubicBezTo>
                  <a:pt x="525388" y="60072"/>
                  <a:pt x="524944" y="60610"/>
                  <a:pt x="524266" y="60958"/>
                </a:cubicBezTo>
                <a:cubicBezTo>
                  <a:pt x="523588" y="61305"/>
                  <a:pt x="522743" y="61477"/>
                  <a:pt x="521732" y="61474"/>
                </a:cubicBezTo>
                <a:lnTo>
                  <a:pt x="485661" y="61474"/>
                </a:lnTo>
                <a:lnTo>
                  <a:pt x="485661" y="63741"/>
                </a:lnTo>
                <a:lnTo>
                  <a:pt x="485661" y="104280"/>
                </a:lnTo>
                <a:cubicBezTo>
                  <a:pt x="485608" y="105330"/>
                  <a:pt x="485880" y="106063"/>
                  <a:pt x="486478" y="106480"/>
                </a:cubicBezTo>
                <a:cubicBezTo>
                  <a:pt x="487075" y="106897"/>
                  <a:pt x="488314" y="107097"/>
                  <a:pt x="490195" y="107080"/>
                </a:cubicBezTo>
                <a:lnTo>
                  <a:pt x="501129" y="107080"/>
                </a:lnTo>
                <a:cubicBezTo>
                  <a:pt x="503094" y="107083"/>
                  <a:pt x="504866" y="107077"/>
                  <a:pt x="506447" y="107063"/>
                </a:cubicBezTo>
                <a:cubicBezTo>
                  <a:pt x="508028" y="107050"/>
                  <a:pt x="509233" y="107011"/>
                  <a:pt x="510064" y="106947"/>
                </a:cubicBezTo>
                <a:cubicBezTo>
                  <a:pt x="510967" y="106891"/>
                  <a:pt x="511661" y="106702"/>
                  <a:pt x="512147" y="106380"/>
                </a:cubicBezTo>
                <a:cubicBezTo>
                  <a:pt x="512634" y="106058"/>
                  <a:pt x="513095" y="105536"/>
                  <a:pt x="513531" y="104813"/>
                </a:cubicBezTo>
                <a:cubicBezTo>
                  <a:pt x="514200" y="103480"/>
                  <a:pt x="515062" y="101113"/>
                  <a:pt x="516115" y="97712"/>
                </a:cubicBezTo>
                <a:cubicBezTo>
                  <a:pt x="517168" y="94312"/>
                  <a:pt x="518396" y="90278"/>
                  <a:pt x="519798" y="85611"/>
                </a:cubicBezTo>
                <a:lnTo>
                  <a:pt x="521324" y="85611"/>
                </a:lnTo>
                <a:lnTo>
                  <a:pt x="521732" y="105747"/>
                </a:lnTo>
                <a:cubicBezTo>
                  <a:pt x="523816" y="106597"/>
                  <a:pt x="525216" y="107564"/>
                  <a:pt x="525933" y="108647"/>
                </a:cubicBezTo>
                <a:cubicBezTo>
                  <a:pt x="526649" y="109731"/>
                  <a:pt x="526983" y="111031"/>
                  <a:pt x="526933" y="112548"/>
                </a:cubicBezTo>
                <a:cubicBezTo>
                  <a:pt x="526999" y="114768"/>
                  <a:pt x="526243" y="116609"/>
                  <a:pt x="524666" y="118069"/>
                </a:cubicBezTo>
                <a:cubicBezTo>
                  <a:pt x="523089" y="119529"/>
                  <a:pt x="520294" y="120619"/>
                  <a:pt x="516281" y="121339"/>
                </a:cubicBezTo>
                <a:cubicBezTo>
                  <a:pt x="512267" y="122058"/>
                  <a:pt x="506639" y="122417"/>
                  <a:pt x="499396" y="122415"/>
                </a:cubicBezTo>
                <a:lnTo>
                  <a:pt x="486461" y="122415"/>
                </a:lnTo>
                <a:cubicBezTo>
                  <a:pt x="479880" y="122521"/>
                  <a:pt x="475440" y="121576"/>
                  <a:pt x="473143" y="119582"/>
                </a:cubicBezTo>
                <a:cubicBezTo>
                  <a:pt x="470845" y="117587"/>
                  <a:pt x="469773" y="113909"/>
                  <a:pt x="469926" y="108547"/>
                </a:cubicBezTo>
                <a:lnTo>
                  <a:pt x="469926" y="61474"/>
                </a:lnTo>
                <a:lnTo>
                  <a:pt x="454990" y="61474"/>
                </a:lnTo>
                <a:cubicBezTo>
                  <a:pt x="454254" y="72242"/>
                  <a:pt x="452141" y="81866"/>
                  <a:pt x="448649" y="90347"/>
                </a:cubicBezTo>
                <a:cubicBezTo>
                  <a:pt x="445157" y="98828"/>
                  <a:pt x="439635" y="106101"/>
                  <a:pt x="432084" y="112167"/>
                </a:cubicBezTo>
                <a:cubicBezTo>
                  <a:pt x="424532" y="118233"/>
                  <a:pt x="414299" y="123027"/>
                  <a:pt x="401384" y="126549"/>
                </a:cubicBezTo>
                <a:lnTo>
                  <a:pt x="400717" y="124949"/>
                </a:lnTo>
                <a:cubicBezTo>
                  <a:pt x="410002" y="119972"/>
                  <a:pt x="417213" y="114309"/>
                  <a:pt x="422349" y="107959"/>
                </a:cubicBezTo>
                <a:cubicBezTo>
                  <a:pt x="427486" y="101610"/>
                  <a:pt x="431111" y="94563"/>
                  <a:pt x="433225" y="86821"/>
                </a:cubicBezTo>
                <a:cubicBezTo>
                  <a:pt x="435338" y="79078"/>
                  <a:pt x="436504" y="70630"/>
                  <a:pt x="436721" y="61474"/>
                </a:cubicBezTo>
                <a:lnTo>
                  <a:pt x="402717" y="61474"/>
                </a:lnTo>
                <a:lnTo>
                  <a:pt x="401650" y="57741"/>
                </a:lnTo>
                <a:lnTo>
                  <a:pt x="455257" y="57741"/>
                </a:lnTo>
                <a:lnTo>
                  <a:pt x="455257" y="31604"/>
                </a:lnTo>
                <a:lnTo>
                  <a:pt x="432988" y="31604"/>
                </a:lnTo>
                <a:cubicBezTo>
                  <a:pt x="426831" y="41339"/>
                  <a:pt x="419541" y="49073"/>
                  <a:pt x="411118" y="54807"/>
                </a:cubicBezTo>
                <a:lnTo>
                  <a:pt x="409518" y="53607"/>
                </a:lnTo>
                <a:cubicBezTo>
                  <a:pt x="413321" y="47417"/>
                  <a:pt x="416749" y="39994"/>
                  <a:pt x="419803" y="31337"/>
                </a:cubicBezTo>
                <a:cubicBezTo>
                  <a:pt x="422856" y="22681"/>
                  <a:pt x="425117" y="13524"/>
                  <a:pt x="426587" y="3867"/>
                </a:cubicBezTo>
                <a:lnTo>
                  <a:pt x="447523" y="9735"/>
                </a:lnTo>
                <a:cubicBezTo>
                  <a:pt x="447320" y="10618"/>
                  <a:pt x="446792" y="11318"/>
                  <a:pt x="445939" y="11835"/>
                </a:cubicBezTo>
                <a:cubicBezTo>
                  <a:pt x="445086" y="12352"/>
                  <a:pt x="443925" y="12585"/>
                  <a:pt x="442455" y="12535"/>
                </a:cubicBezTo>
                <a:cubicBezTo>
                  <a:pt x="441389" y="15274"/>
                  <a:pt x="440255" y="17930"/>
                  <a:pt x="439055" y="20503"/>
                </a:cubicBezTo>
                <a:cubicBezTo>
                  <a:pt x="437855" y="23075"/>
                  <a:pt x="436588" y="25531"/>
                  <a:pt x="435255" y="27870"/>
                </a:cubicBezTo>
                <a:lnTo>
                  <a:pt x="455257" y="27870"/>
                </a:lnTo>
                <a:close/>
                <a:moveTo>
                  <a:pt x="1465783" y="1000"/>
                </a:moveTo>
                <a:lnTo>
                  <a:pt x="1486053" y="3014"/>
                </a:lnTo>
                <a:cubicBezTo>
                  <a:pt x="1486011" y="3913"/>
                  <a:pt x="1485628" y="4718"/>
                  <a:pt x="1484902" y="5430"/>
                </a:cubicBezTo>
                <a:cubicBezTo>
                  <a:pt x="1484177" y="6143"/>
                  <a:pt x="1482961" y="6644"/>
                  <a:pt x="1481252" y="6934"/>
                </a:cubicBezTo>
                <a:cubicBezTo>
                  <a:pt x="1481119" y="14157"/>
                  <a:pt x="1481252" y="21314"/>
                  <a:pt x="1481652" y="28404"/>
                </a:cubicBezTo>
                <a:lnTo>
                  <a:pt x="1501655" y="28404"/>
                </a:lnTo>
                <a:lnTo>
                  <a:pt x="1506455" y="22403"/>
                </a:lnTo>
                <a:cubicBezTo>
                  <a:pt x="1505655" y="22475"/>
                  <a:pt x="1504822" y="22431"/>
                  <a:pt x="1503955" y="22270"/>
                </a:cubicBezTo>
                <a:cubicBezTo>
                  <a:pt x="1503088" y="22108"/>
                  <a:pt x="1502188" y="21797"/>
                  <a:pt x="1501255" y="21336"/>
                </a:cubicBezTo>
                <a:cubicBezTo>
                  <a:pt x="1500077" y="18325"/>
                  <a:pt x="1498199" y="15380"/>
                  <a:pt x="1495621" y="12502"/>
                </a:cubicBezTo>
                <a:cubicBezTo>
                  <a:pt x="1493042" y="9624"/>
                  <a:pt x="1490431" y="7279"/>
                  <a:pt x="1487786" y="5467"/>
                </a:cubicBezTo>
                <a:lnTo>
                  <a:pt x="1488720" y="4401"/>
                </a:lnTo>
                <a:cubicBezTo>
                  <a:pt x="1495775" y="4053"/>
                  <a:pt x="1501148" y="4674"/>
                  <a:pt x="1504840" y="6263"/>
                </a:cubicBezTo>
                <a:cubicBezTo>
                  <a:pt x="1508532" y="7851"/>
                  <a:pt x="1510883" y="9825"/>
                  <a:pt x="1511893" y="12184"/>
                </a:cubicBezTo>
                <a:cubicBezTo>
                  <a:pt x="1512903" y="14543"/>
                  <a:pt x="1512913" y="16705"/>
                  <a:pt x="1511923" y="18669"/>
                </a:cubicBezTo>
                <a:cubicBezTo>
                  <a:pt x="1513514" y="19897"/>
                  <a:pt x="1515665" y="21608"/>
                  <a:pt x="1518373" y="23803"/>
                </a:cubicBezTo>
                <a:cubicBezTo>
                  <a:pt x="1521082" y="25998"/>
                  <a:pt x="1523599" y="28109"/>
                  <a:pt x="1525924" y="30137"/>
                </a:cubicBezTo>
                <a:cubicBezTo>
                  <a:pt x="1525777" y="30804"/>
                  <a:pt x="1525371" y="31304"/>
                  <a:pt x="1524707" y="31637"/>
                </a:cubicBezTo>
                <a:cubicBezTo>
                  <a:pt x="1524044" y="31971"/>
                  <a:pt x="1523204" y="32137"/>
                  <a:pt x="1522190" y="32137"/>
                </a:cubicBezTo>
                <a:lnTo>
                  <a:pt x="1481785" y="32137"/>
                </a:lnTo>
                <a:cubicBezTo>
                  <a:pt x="1482297" y="39302"/>
                  <a:pt x="1483175" y="46275"/>
                  <a:pt x="1484419" y="53057"/>
                </a:cubicBezTo>
                <a:cubicBezTo>
                  <a:pt x="1485664" y="59838"/>
                  <a:pt x="1487408" y="66245"/>
                  <a:pt x="1489653" y="72276"/>
                </a:cubicBezTo>
                <a:cubicBezTo>
                  <a:pt x="1491917" y="67459"/>
                  <a:pt x="1493890" y="62591"/>
                  <a:pt x="1495571" y="57674"/>
                </a:cubicBezTo>
                <a:cubicBezTo>
                  <a:pt x="1497251" y="52757"/>
                  <a:pt x="1498657" y="47889"/>
                  <a:pt x="1499788" y="43072"/>
                </a:cubicBezTo>
                <a:lnTo>
                  <a:pt x="1520590" y="50006"/>
                </a:lnTo>
                <a:cubicBezTo>
                  <a:pt x="1520360" y="50820"/>
                  <a:pt x="1519854" y="51459"/>
                  <a:pt x="1519073" y="51923"/>
                </a:cubicBezTo>
                <a:cubicBezTo>
                  <a:pt x="1518293" y="52387"/>
                  <a:pt x="1517020" y="52593"/>
                  <a:pt x="1515256" y="52540"/>
                </a:cubicBezTo>
                <a:cubicBezTo>
                  <a:pt x="1513139" y="58366"/>
                  <a:pt x="1510572" y="64183"/>
                  <a:pt x="1507555" y="69992"/>
                </a:cubicBezTo>
                <a:cubicBezTo>
                  <a:pt x="1504538" y="75801"/>
                  <a:pt x="1500971" y="81452"/>
                  <a:pt x="1496854" y="86944"/>
                </a:cubicBezTo>
                <a:cubicBezTo>
                  <a:pt x="1500588" y="92812"/>
                  <a:pt x="1505255" y="97879"/>
                  <a:pt x="1510856" y="102146"/>
                </a:cubicBezTo>
                <a:cubicBezTo>
                  <a:pt x="1511822" y="103091"/>
                  <a:pt x="1512623" y="103535"/>
                  <a:pt x="1513256" y="103480"/>
                </a:cubicBezTo>
                <a:cubicBezTo>
                  <a:pt x="1513889" y="103424"/>
                  <a:pt x="1514556" y="102802"/>
                  <a:pt x="1515256" y="101613"/>
                </a:cubicBezTo>
                <a:cubicBezTo>
                  <a:pt x="1516381" y="99835"/>
                  <a:pt x="1517732" y="97423"/>
                  <a:pt x="1519307" y="94379"/>
                </a:cubicBezTo>
                <a:cubicBezTo>
                  <a:pt x="1520882" y="91334"/>
                  <a:pt x="1522332" y="88322"/>
                  <a:pt x="1523657" y="85344"/>
                </a:cubicBezTo>
                <a:lnTo>
                  <a:pt x="1524991" y="85611"/>
                </a:lnTo>
                <a:lnTo>
                  <a:pt x="1521924" y="108147"/>
                </a:lnTo>
                <a:cubicBezTo>
                  <a:pt x="1524299" y="112039"/>
                  <a:pt x="1525716" y="115089"/>
                  <a:pt x="1526174" y="117298"/>
                </a:cubicBezTo>
                <a:cubicBezTo>
                  <a:pt x="1526633" y="119507"/>
                  <a:pt x="1526283" y="121124"/>
                  <a:pt x="1525124" y="122149"/>
                </a:cubicBezTo>
                <a:cubicBezTo>
                  <a:pt x="1523061" y="124034"/>
                  <a:pt x="1520608" y="124857"/>
                  <a:pt x="1517765" y="124618"/>
                </a:cubicBezTo>
                <a:cubicBezTo>
                  <a:pt x="1514922" y="124379"/>
                  <a:pt x="1512064" y="123504"/>
                  <a:pt x="1509191" y="121991"/>
                </a:cubicBezTo>
                <a:cubicBezTo>
                  <a:pt x="1506319" y="120478"/>
                  <a:pt x="1503806" y="118752"/>
                  <a:pt x="1501655" y="116815"/>
                </a:cubicBezTo>
                <a:cubicBezTo>
                  <a:pt x="1498593" y="114209"/>
                  <a:pt x="1495782" y="111420"/>
                  <a:pt x="1493220" y="108447"/>
                </a:cubicBezTo>
                <a:cubicBezTo>
                  <a:pt x="1490659" y="105474"/>
                  <a:pt x="1488314" y="102352"/>
                  <a:pt x="1486186" y="99079"/>
                </a:cubicBezTo>
                <a:cubicBezTo>
                  <a:pt x="1480871" y="104433"/>
                  <a:pt x="1474798" y="109294"/>
                  <a:pt x="1467967" y="113664"/>
                </a:cubicBezTo>
                <a:cubicBezTo>
                  <a:pt x="1461136" y="118034"/>
                  <a:pt x="1453429" y="121796"/>
                  <a:pt x="1444847" y="124949"/>
                </a:cubicBezTo>
                <a:lnTo>
                  <a:pt x="1443914" y="123349"/>
                </a:lnTo>
                <a:cubicBezTo>
                  <a:pt x="1451640" y="118779"/>
                  <a:pt x="1458524" y="113550"/>
                  <a:pt x="1464567" y="107664"/>
                </a:cubicBezTo>
                <a:cubicBezTo>
                  <a:pt x="1470609" y="101777"/>
                  <a:pt x="1475860" y="95448"/>
                  <a:pt x="1480319" y="88678"/>
                </a:cubicBezTo>
                <a:cubicBezTo>
                  <a:pt x="1476421" y="80455"/>
                  <a:pt x="1473415" y="71598"/>
                  <a:pt x="1471301" y="62108"/>
                </a:cubicBezTo>
                <a:cubicBezTo>
                  <a:pt x="1469187" y="52618"/>
                  <a:pt x="1467748" y="42628"/>
                  <a:pt x="1466984" y="32137"/>
                </a:cubicBezTo>
                <a:lnTo>
                  <a:pt x="1429512" y="32137"/>
                </a:lnTo>
                <a:lnTo>
                  <a:pt x="1429512" y="53473"/>
                </a:lnTo>
                <a:lnTo>
                  <a:pt x="1445247" y="53473"/>
                </a:lnTo>
                <a:lnTo>
                  <a:pt x="1452715" y="46006"/>
                </a:lnTo>
                <a:lnTo>
                  <a:pt x="1466184" y="57207"/>
                </a:lnTo>
                <a:cubicBezTo>
                  <a:pt x="1465725" y="57743"/>
                  <a:pt x="1465075" y="58205"/>
                  <a:pt x="1464233" y="58591"/>
                </a:cubicBezTo>
                <a:cubicBezTo>
                  <a:pt x="1463391" y="58977"/>
                  <a:pt x="1462308" y="59271"/>
                  <a:pt x="1460983" y="59474"/>
                </a:cubicBezTo>
                <a:cubicBezTo>
                  <a:pt x="1460736" y="68908"/>
                  <a:pt x="1460326" y="76547"/>
                  <a:pt x="1459753" y="82391"/>
                </a:cubicBezTo>
                <a:cubicBezTo>
                  <a:pt x="1459180" y="88234"/>
                  <a:pt x="1458326" y="92752"/>
                  <a:pt x="1457190" y="95943"/>
                </a:cubicBezTo>
                <a:cubicBezTo>
                  <a:pt x="1456054" y="99134"/>
                  <a:pt x="1454518" y="101469"/>
                  <a:pt x="1452582" y="102946"/>
                </a:cubicBezTo>
                <a:cubicBezTo>
                  <a:pt x="1450798" y="104349"/>
                  <a:pt x="1448731" y="105411"/>
                  <a:pt x="1446381" y="106130"/>
                </a:cubicBezTo>
                <a:cubicBezTo>
                  <a:pt x="1444031" y="106850"/>
                  <a:pt x="1441297" y="107211"/>
                  <a:pt x="1438180" y="107214"/>
                </a:cubicBezTo>
                <a:cubicBezTo>
                  <a:pt x="1438202" y="105069"/>
                  <a:pt x="1438091" y="103157"/>
                  <a:pt x="1437846" y="101479"/>
                </a:cubicBezTo>
                <a:cubicBezTo>
                  <a:pt x="1437602" y="99801"/>
                  <a:pt x="1437091" y="98424"/>
                  <a:pt x="1436313" y="97346"/>
                </a:cubicBezTo>
                <a:cubicBezTo>
                  <a:pt x="1435510" y="96418"/>
                  <a:pt x="1434415" y="95607"/>
                  <a:pt x="1433029" y="94912"/>
                </a:cubicBezTo>
                <a:cubicBezTo>
                  <a:pt x="1431643" y="94217"/>
                  <a:pt x="1429982" y="93606"/>
                  <a:pt x="1428045" y="93078"/>
                </a:cubicBezTo>
                <a:lnTo>
                  <a:pt x="1428045" y="91345"/>
                </a:lnTo>
                <a:cubicBezTo>
                  <a:pt x="1429696" y="91484"/>
                  <a:pt x="1431596" y="91606"/>
                  <a:pt x="1433746" y="91712"/>
                </a:cubicBezTo>
                <a:cubicBezTo>
                  <a:pt x="1435896" y="91817"/>
                  <a:pt x="1437596" y="91873"/>
                  <a:pt x="1438847" y="91878"/>
                </a:cubicBezTo>
                <a:cubicBezTo>
                  <a:pt x="1439763" y="91884"/>
                  <a:pt x="1440497" y="91806"/>
                  <a:pt x="1441047" y="91645"/>
                </a:cubicBezTo>
                <a:cubicBezTo>
                  <a:pt x="1441597" y="91484"/>
                  <a:pt x="1442064" y="91206"/>
                  <a:pt x="1442447" y="90811"/>
                </a:cubicBezTo>
                <a:cubicBezTo>
                  <a:pt x="1443631" y="89820"/>
                  <a:pt x="1444531" y="86636"/>
                  <a:pt x="1445147" y="81260"/>
                </a:cubicBezTo>
                <a:cubicBezTo>
                  <a:pt x="1445764" y="75885"/>
                  <a:pt x="1446198" y="67867"/>
                  <a:pt x="1446448" y="57207"/>
                </a:cubicBezTo>
                <a:lnTo>
                  <a:pt x="1429512" y="57207"/>
                </a:lnTo>
                <a:cubicBezTo>
                  <a:pt x="1429653" y="64435"/>
                  <a:pt x="1429164" y="72219"/>
                  <a:pt x="1428045" y="80558"/>
                </a:cubicBezTo>
                <a:cubicBezTo>
                  <a:pt x="1426927" y="88898"/>
                  <a:pt x="1424334" y="97096"/>
                  <a:pt x="1420266" y="105154"/>
                </a:cubicBezTo>
                <a:cubicBezTo>
                  <a:pt x="1416199" y="113212"/>
                  <a:pt x="1409813" y="120432"/>
                  <a:pt x="1401109" y="126816"/>
                </a:cubicBezTo>
                <a:lnTo>
                  <a:pt x="1399908" y="125616"/>
                </a:lnTo>
                <a:cubicBezTo>
                  <a:pt x="1406092" y="115301"/>
                  <a:pt x="1410026" y="104160"/>
                  <a:pt x="1411710" y="92195"/>
                </a:cubicBezTo>
                <a:cubicBezTo>
                  <a:pt x="1413393" y="80230"/>
                  <a:pt x="1414127" y="68523"/>
                  <a:pt x="1413910" y="57074"/>
                </a:cubicBezTo>
                <a:lnTo>
                  <a:pt x="1413910" y="22003"/>
                </a:lnTo>
                <a:lnTo>
                  <a:pt x="1431912" y="28404"/>
                </a:lnTo>
                <a:lnTo>
                  <a:pt x="1466584" y="28404"/>
                </a:lnTo>
                <a:cubicBezTo>
                  <a:pt x="1466317" y="23941"/>
                  <a:pt x="1466117" y="19432"/>
                  <a:pt x="1465983" y="14877"/>
                </a:cubicBezTo>
                <a:cubicBezTo>
                  <a:pt x="1465850" y="10322"/>
                  <a:pt x="1465783" y="5697"/>
                  <a:pt x="1465783" y="1000"/>
                </a:cubicBezTo>
                <a:close/>
                <a:moveTo>
                  <a:pt x="1199083" y="1000"/>
                </a:moveTo>
                <a:lnTo>
                  <a:pt x="1219353" y="3014"/>
                </a:lnTo>
                <a:cubicBezTo>
                  <a:pt x="1219311" y="3913"/>
                  <a:pt x="1218927" y="4718"/>
                  <a:pt x="1218202" y="5430"/>
                </a:cubicBezTo>
                <a:cubicBezTo>
                  <a:pt x="1217477" y="6143"/>
                  <a:pt x="1216260" y="6644"/>
                  <a:pt x="1214552" y="6934"/>
                </a:cubicBezTo>
                <a:cubicBezTo>
                  <a:pt x="1214419" y="14157"/>
                  <a:pt x="1214552" y="21314"/>
                  <a:pt x="1214952" y="28404"/>
                </a:cubicBezTo>
                <a:lnTo>
                  <a:pt x="1234955" y="28404"/>
                </a:lnTo>
                <a:lnTo>
                  <a:pt x="1239755" y="22403"/>
                </a:lnTo>
                <a:cubicBezTo>
                  <a:pt x="1238955" y="22475"/>
                  <a:pt x="1238122" y="22431"/>
                  <a:pt x="1237255" y="22270"/>
                </a:cubicBezTo>
                <a:cubicBezTo>
                  <a:pt x="1236388" y="22108"/>
                  <a:pt x="1235488" y="21797"/>
                  <a:pt x="1234554" y="21336"/>
                </a:cubicBezTo>
                <a:cubicBezTo>
                  <a:pt x="1233377" y="18325"/>
                  <a:pt x="1231498" y="15380"/>
                  <a:pt x="1228920" y="12502"/>
                </a:cubicBezTo>
                <a:cubicBezTo>
                  <a:pt x="1226342" y="9624"/>
                  <a:pt x="1223731" y="7279"/>
                  <a:pt x="1221086" y="5467"/>
                </a:cubicBezTo>
                <a:lnTo>
                  <a:pt x="1222020" y="4401"/>
                </a:lnTo>
                <a:cubicBezTo>
                  <a:pt x="1229075" y="4053"/>
                  <a:pt x="1234448" y="4674"/>
                  <a:pt x="1238140" y="6263"/>
                </a:cubicBezTo>
                <a:cubicBezTo>
                  <a:pt x="1241832" y="7851"/>
                  <a:pt x="1244183" y="9825"/>
                  <a:pt x="1245193" y="12184"/>
                </a:cubicBezTo>
                <a:cubicBezTo>
                  <a:pt x="1246203" y="14543"/>
                  <a:pt x="1246213" y="16705"/>
                  <a:pt x="1245222" y="18669"/>
                </a:cubicBezTo>
                <a:cubicBezTo>
                  <a:pt x="1246814" y="19897"/>
                  <a:pt x="1248965" y="21608"/>
                  <a:pt x="1251673" y="23803"/>
                </a:cubicBezTo>
                <a:cubicBezTo>
                  <a:pt x="1254382" y="25998"/>
                  <a:pt x="1256899" y="28109"/>
                  <a:pt x="1259224" y="30137"/>
                </a:cubicBezTo>
                <a:cubicBezTo>
                  <a:pt x="1259077" y="30804"/>
                  <a:pt x="1258671" y="31304"/>
                  <a:pt x="1258007" y="31637"/>
                </a:cubicBezTo>
                <a:cubicBezTo>
                  <a:pt x="1257343" y="31971"/>
                  <a:pt x="1256504" y="32137"/>
                  <a:pt x="1255490" y="32137"/>
                </a:cubicBezTo>
                <a:lnTo>
                  <a:pt x="1215085" y="32137"/>
                </a:lnTo>
                <a:cubicBezTo>
                  <a:pt x="1215597" y="39302"/>
                  <a:pt x="1216474" y="46275"/>
                  <a:pt x="1217719" y="53057"/>
                </a:cubicBezTo>
                <a:cubicBezTo>
                  <a:pt x="1218964" y="59838"/>
                  <a:pt x="1220708" y="66245"/>
                  <a:pt x="1222953" y="72276"/>
                </a:cubicBezTo>
                <a:cubicBezTo>
                  <a:pt x="1225217" y="67459"/>
                  <a:pt x="1227190" y="62591"/>
                  <a:pt x="1228870" y="57674"/>
                </a:cubicBezTo>
                <a:cubicBezTo>
                  <a:pt x="1230551" y="52757"/>
                  <a:pt x="1231957" y="47889"/>
                  <a:pt x="1233088" y="43072"/>
                </a:cubicBezTo>
                <a:lnTo>
                  <a:pt x="1253890" y="50006"/>
                </a:lnTo>
                <a:cubicBezTo>
                  <a:pt x="1253660" y="50820"/>
                  <a:pt x="1253154" y="51459"/>
                  <a:pt x="1252373" y="51923"/>
                </a:cubicBezTo>
                <a:cubicBezTo>
                  <a:pt x="1251593" y="52387"/>
                  <a:pt x="1250320" y="52593"/>
                  <a:pt x="1248556" y="52540"/>
                </a:cubicBezTo>
                <a:cubicBezTo>
                  <a:pt x="1246439" y="58366"/>
                  <a:pt x="1243872" y="64183"/>
                  <a:pt x="1240855" y="69992"/>
                </a:cubicBezTo>
                <a:cubicBezTo>
                  <a:pt x="1237838" y="75801"/>
                  <a:pt x="1234271" y="81452"/>
                  <a:pt x="1230154" y="86944"/>
                </a:cubicBezTo>
                <a:cubicBezTo>
                  <a:pt x="1233888" y="92812"/>
                  <a:pt x="1238555" y="97879"/>
                  <a:pt x="1244156" y="102146"/>
                </a:cubicBezTo>
                <a:cubicBezTo>
                  <a:pt x="1245122" y="103091"/>
                  <a:pt x="1245922" y="103535"/>
                  <a:pt x="1246556" y="103480"/>
                </a:cubicBezTo>
                <a:cubicBezTo>
                  <a:pt x="1247189" y="103424"/>
                  <a:pt x="1247856" y="102802"/>
                  <a:pt x="1248556" y="101613"/>
                </a:cubicBezTo>
                <a:cubicBezTo>
                  <a:pt x="1249681" y="99835"/>
                  <a:pt x="1251031" y="97423"/>
                  <a:pt x="1252607" y="94379"/>
                </a:cubicBezTo>
                <a:cubicBezTo>
                  <a:pt x="1254182" y="91334"/>
                  <a:pt x="1255632" y="88322"/>
                  <a:pt x="1256957" y="85344"/>
                </a:cubicBezTo>
                <a:lnTo>
                  <a:pt x="1258291" y="85611"/>
                </a:lnTo>
                <a:lnTo>
                  <a:pt x="1255224" y="108147"/>
                </a:lnTo>
                <a:cubicBezTo>
                  <a:pt x="1257599" y="112039"/>
                  <a:pt x="1259016" y="115089"/>
                  <a:pt x="1259474" y="117298"/>
                </a:cubicBezTo>
                <a:cubicBezTo>
                  <a:pt x="1259933" y="119507"/>
                  <a:pt x="1259583" y="121124"/>
                  <a:pt x="1258424" y="122149"/>
                </a:cubicBezTo>
                <a:cubicBezTo>
                  <a:pt x="1256361" y="124034"/>
                  <a:pt x="1253908" y="124857"/>
                  <a:pt x="1251065" y="124618"/>
                </a:cubicBezTo>
                <a:cubicBezTo>
                  <a:pt x="1248222" y="124379"/>
                  <a:pt x="1245364" y="123504"/>
                  <a:pt x="1242491" y="121991"/>
                </a:cubicBezTo>
                <a:cubicBezTo>
                  <a:pt x="1239618" y="120478"/>
                  <a:pt x="1237106" y="118752"/>
                  <a:pt x="1234955" y="116815"/>
                </a:cubicBezTo>
                <a:cubicBezTo>
                  <a:pt x="1231893" y="114209"/>
                  <a:pt x="1229081" y="111420"/>
                  <a:pt x="1226520" y="108447"/>
                </a:cubicBezTo>
                <a:cubicBezTo>
                  <a:pt x="1223959" y="105474"/>
                  <a:pt x="1221614" y="102352"/>
                  <a:pt x="1219486" y="99079"/>
                </a:cubicBezTo>
                <a:cubicBezTo>
                  <a:pt x="1214171" y="104433"/>
                  <a:pt x="1208098" y="109294"/>
                  <a:pt x="1201267" y="113664"/>
                </a:cubicBezTo>
                <a:cubicBezTo>
                  <a:pt x="1194435" y="118034"/>
                  <a:pt x="1186729" y="121796"/>
                  <a:pt x="1178147" y="124949"/>
                </a:cubicBezTo>
                <a:lnTo>
                  <a:pt x="1177214" y="123349"/>
                </a:lnTo>
                <a:cubicBezTo>
                  <a:pt x="1184940" y="118779"/>
                  <a:pt x="1191824" y="113550"/>
                  <a:pt x="1197867" y="107664"/>
                </a:cubicBezTo>
                <a:cubicBezTo>
                  <a:pt x="1203909" y="101777"/>
                  <a:pt x="1209160" y="95448"/>
                  <a:pt x="1213618" y="88678"/>
                </a:cubicBezTo>
                <a:cubicBezTo>
                  <a:pt x="1209721" y="80455"/>
                  <a:pt x="1206715" y="71598"/>
                  <a:pt x="1204601" y="62108"/>
                </a:cubicBezTo>
                <a:cubicBezTo>
                  <a:pt x="1202487" y="52618"/>
                  <a:pt x="1201047" y="42628"/>
                  <a:pt x="1200284" y="32137"/>
                </a:cubicBezTo>
                <a:lnTo>
                  <a:pt x="1162812" y="32137"/>
                </a:lnTo>
                <a:lnTo>
                  <a:pt x="1162812" y="53473"/>
                </a:lnTo>
                <a:lnTo>
                  <a:pt x="1178547" y="53473"/>
                </a:lnTo>
                <a:lnTo>
                  <a:pt x="1186015" y="46006"/>
                </a:lnTo>
                <a:lnTo>
                  <a:pt x="1199483" y="57207"/>
                </a:lnTo>
                <a:cubicBezTo>
                  <a:pt x="1199025" y="57743"/>
                  <a:pt x="1198375" y="58205"/>
                  <a:pt x="1197533" y="58591"/>
                </a:cubicBezTo>
                <a:cubicBezTo>
                  <a:pt x="1196691" y="58977"/>
                  <a:pt x="1195608" y="59271"/>
                  <a:pt x="1194283" y="59474"/>
                </a:cubicBezTo>
                <a:cubicBezTo>
                  <a:pt x="1194036" y="68908"/>
                  <a:pt x="1193626" y="76547"/>
                  <a:pt x="1193053" y="82391"/>
                </a:cubicBezTo>
                <a:cubicBezTo>
                  <a:pt x="1192480" y="88234"/>
                  <a:pt x="1191626" y="92752"/>
                  <a:pt x="1190490" y="95943"/>
                </a:cubicBezTo>
                <a:cubicBezTo>
                  <a:pt x="1189354" y="99134"/>
                  <a:pt x="1187818" y="101469"/>
                  <a:pt x="1185882" y="102946"/>
                </a:cubicBezTo>
                <a:cubicBezTo>
                  <a:pt x="1184098" y="104349"/>
                  <a:pt x="1182031" y="105411"/>
                  <a:pt x="1179681" y="106130"/>
                </a:cubicBezTo>
                <a:cubicBezTo>
                  <a:pt x="1177331" y="106850"/>
                  <a:pt x="1174597" y="107211"/>
                  <a:pt x="1171480" y="107214"/>
                </a:cubicBezTo>
                <a:cubicBezTo>
                  <a:pt x="1171502" y="105069"/>
                  <a:pt x="1171391" y="103157"/>
                  <a:pt x="1171146" y="101479"/>
                </a:cubicBezTo>
                <a:cubicBezTo>
                  <a:pt x="1170902" y="99801"/>
                  <a:pt x="1170391" y="98424"/>
                  <a:pt x="1169613" y="97346"/>
                </a:cubicBezTo>
                <a:cubicBezTo>
                  <a:pt x="1168810" y="96418"/>
                  <a:pt x="1167716" y="95607"/>
                  <a:pt x="1166329" y="94912"/>
                </a:cubicBezTo>
                <a:cubicBezTo>
                  <a:pt x="1164943" y="94217"/>
                  <a:pt x="1163282" y="93606"/>
                  <a:pt x="1161345" y="93078"/>
                </a:cubicBezTo>
                <a:lnTo>
                  <a:pt x="1161345" y="91345"/>
                </a:lnTo>
                <a:cubicBezTo>
                  <a:pt x="1162996" y="91484"/>
                  <a:pt x="1164896" y="91606"/>
                  <a:pt x="1167046" y="91712"/>
                </a:cubicBezTo>
                <a:cubicBezTo>
                  <a:pt x="1169196" y="91817"/>
                  <a:pt x="1170896" y="91873"/>
                  <a:pt x="1172147" y="91878"/>
                </a:cubicBezTo>
                <a:cubicBezTo>
                  <a:pt x="1173063" y="91884"/>
                  <a:pt x="1173797" y="91806"/>
                  <a:pt x="1174347" y="91645"/>
                </a:cubicBezTo>
                <a:cubicBezTo>
                  <a:pt x="1174897" y="91484"/>
                  <a:pt x="1175364" y="91206"/>
                  <a:pt x="1175747" y="90811"/>
                </a:cubicBezTo>
                <a:cubicBezTo>
                  <a:pt x="1176931" y="89820"/>
                  <a:pt x="1177831" y="86636"/>
                  <a:pt x="1178447" y="81260"/>
                </a:cubicBezTo>
                <a:cubicBezTo>
                  <a:pt x="1179064" y="75885"/>
                  <a:pt x="1179498" y="67867"/>
                  <a:pt x="1179748" y="57207"/>
                </a:cubicBezTo>
                <a:lnTo>
                  <a:pt x="1162812" y="57207"/>
                </a:lnTo>
                <a:cubicBezTo>
                  <a:pt x="1162953" y="64435"/>
                  <a:pt x="1162464" y="72219"/>
                  <a:pt x="1161345" y="80558"/>
                </a:cubicBezTo>
                <a:cubicBezTo>
                  <a:pt x="1160227" y="88898"/>
                  <a:pt x="1157634" y="97096"/>
                  <a:pt x="1153566" y="105154"/>
                </a:cubicBezTo>
                <a:cubicBezTo>
                  <a:pt x="1149499" y="113212"/>
                  <a:pt x="1143113" y="120432"/>
                  <a:pt x="1134409" y="126816"/>
                </a:cubicBezTo>
                <a:lnTo>
                  <a:pt x="1133208" y="125616"/>
                </a:lnTo>
                <a:cubicBezTo>
                  <a:pt x="1139392" y="115301"/>
                  <a:pt x="1143326" y="104160"/>
                  <a:pt x="1145010" y="92195"/>
                </a:cubicBezTo>
                <a:cubicBezTo>
                  <a:pt x="1146693" y="80230"/>
                  <a:pt x="1147427" y="68523"/>
                  <a:pt x="1147210" y="57074"/>
                </a:cubicBezTo>
                <a:lnTo>
                  <a:pt x="1147210" y="22003"/>
                </a:lnTo>
                <a:lnTo>
                  <a:pt x="1165212" y="28404"/>
                </a:lnTo>
                <a:lnTo>
                  <a:pt x="1199883" y="28404"/>
                </a:lnTo>
                <a:cubicBezTo>
                  <a:pt x="1199617" y="23941"/>
                  <a:pt x="1199417" y="19432"/>
                  <a:pt x="1199283" y="14877"/>
                </a:cubicBezTo>
                <a:cubicBezTo>
                  <a:pt x="1199150" y="10322"/>
                  <a:pt x="1199083" y="5697"/>
                  <a:pt x="1199083" y="1000"/>
                </a:cubicBezTo>
                <a:close/>
                <a:moveTo>
                  <a:pt x="30004" y="934"/>
                </a:moveTo>
                <a:lnTo>
                  <a:pt x="50540" y="7868"/>
                </a:lnTo>
                <a:cubicBezTo>
                  <a:pt x="50281" y="8746"/>
                  <a:pt x="49731" y="9424"/>
                  <a:pt x="48890" y="9901"/>
                </a:cubicBezTo>
                <a:cubicBezTo>
                  <a:pt x="48048" y="10379"/>
                  <a:pt x="46864" y="10590"/>
                  <a:pt x="45339" y="10535"/>
                </a:cubicBezTo>
                <a:cubicBezTo>
                  <a:pt x="43408" y="15341"/>
                  <a:pt x="41336" y="19964"/>
                  <a:pt x="39122" y="24403"/>
                </a:cubicBezTo>
                <a:cubicBezTo>
                  <a:pt x="36907" y="28843"/>
                  <a:pt x="34535" y="33065"/>
                  <a:pt x="32004" y="37071"/>
                </a:cubicBezTo>
                <a:lnTo>
                  <a:pt x="39472" y="39872"/>
                </a:lnTo>
                <a:cubicBezTo>
                  <a:pt x="39219" y="40536"/>
                  <a:pt x="38758" y="41075"/>
                  <a:pt x="38088" y="41489"/>
                </a:cubicBezTo>
                <a:cubicBezTo>
                  <a:pt x="37419" y="41903"/>
                  <a:pt x="36457" y="42208"/>
                  <a:pt x="35204" y="42405"/>
                </a:cubicBezTo>
                <a:lnTo>
                  <a:pt x="35204" y="121615"/>
                </a:lnTo>
                <a:cubicBezTo>
                  <a:pt x="34999" y="122265"/>
                  <a:pt x="33677" y="123132"/>
                  <a:pt x="31237" y="124216"/>
                </a:cubicBezTo>
                <a:cubicBezTo>
                  <a:pt x="28798" y="125299"/>
                  <a:pt x="26076" y="125899"/>
                  <a:pt x="23070" y="126016"/>
                </a:cubicBezTo>
                <a:lnTo>
                  <a:pt x="20136" y="126016"/>
                </a:lnTo>
                <a:lnTo>
                  <a:pt x="20136" y="53340"/>
                </a:lnTo>
                <a:cubicBezTo>
                  <a:pt x="17263" y="56677"/>
                  <a:pt x="14274" y="59805"/>
                  <a:pt x="11168" y="62725"/>
                </a:cubicBezTo>
                <a:cubicBezTo>
                  <a:pt x="8062" y="65644"/>
                  <a:pt x="4873" y="68339"/>
                  <a:pt x="1600" y="70809"/>
                </a:cubicBezTo>
                <a:lnTo>
                  <a:pt x="0" y="69609"/>
                </a:lnTo>
                <a:cubicBezTo>
                  <a:pt x="6001" y="61205"/>
                  <a:pt x="11702" y="50976"/>
                  <a:pt x="17102" y="38922"/>
                </a:cubicBezTo>
                <a:cubicBezTo>
                  <a:pt x="22503" y="26867"/>
                  <a:pt x="26803" y="14205"/>
                  <a:pt x="30004" y="934"/>
                </a:cubicBezTo>
                <a:close/>
                <a:moveTo>
                  <a:pt x="62941" y="867"/>
                </a:moveTo>
                <a:lnTo>
                  <a:pt x="84277" y="2881"/>
                </a:lnTo>
                <a:cubicBezTo>
                  <a:pt x="84097" y="3960"/>
                  <a:pt x="83624" y="4811"/>
                  <a:pt x="82860" y="5434"/>
                </a:cubicBezTo>
                <a:cubicBezTo>
                  <a:pt x="82097" y="6056"/>
                  <a:pt x="80924" y="6468"/>
                  <a:pt x="79343" y="6668"/>
                </a:cubicBezTo>
                <a:cubicBezTo>
                  <a:pt x="79285" y="12396"/>
                  <a:pt x="79235" y="17941"/>
                  <a:pt x="79193" y="23303"/>
                </a:cubicBezTo>
                <a:cubicBezTo>
                  <a:pt x="79152" y="28665"/>
                  <a:pt x="79068" y="33877"/>
                  <a:pt x="78943" y="38938"/>
                </a:cubicBezTo>
                <a:lnTo>
                  <a:pt x="102280" y="38938"/>
                </a:lnTo>
                <a:lnTo>
                  <a:pt x="110681" y="27870"/>
                </a:lnTo>
                <a:cubicBezTo>
                  <a:pt x="110762" y="27930"/>
                  <a:pt x="111651" y="28640"/>
                  <a:pt x="113350" y="29999"/>
                </a:cubicBezTo>
                <a:cubicBezTo>
                  <a:pt x="115049" y="31358"/>
                  <a:pt x="117070" y="33006"/>
                  <a:pt x="119413" y="34943"/>
                </a:cubicBezTo>
                <a:cubicBezTo>
                  <a:pt x="121756" y="36880"/>
                  <a:pt x="123935" y="38745"/>
                  <a:pt x="125949" y="40539"/>
                </a:cubicBezTo>
                <a:cubicBezTo>
                  <a:pt x="125744" y="41269"/>
                  <a:pt x="125321" y="41808"/>
                  <a:pt x="124681" y="42155"/>
                </a:cubicBezTo>
                <a:cubicBezTo>
                  <a:pt x="124040" y="42503"/>
                  <a:pt x="123214" y="42675"/>
                  <a:pt x="122202" y="42672"/>
                </a:cubicBezTo>
                <a:lnTo>
                  <a:pt x="94945" y="42672"/>
                </a:lnTo>
                <a:lnTo>
                  <a:pt x="94945" y="44806"/>
                </a:lnTo>
                <a:lnTo>
                  <a:pt x="94945" y="104680"/>
                </a:lnTo>
                <a:cubicBezTo>
                  <a:pt x="94901" y="105736"/>
                  <a:pt x="95123" y="106491"/>
                  <a:pt x="95612" y="106947"/>
                </a:cubicBezTo>
                <a:cubicBezTo>
                  <a:pt x="96101" y="107402"/>
                  <a:pt x="97123" y="107625"/>
                  <a:pt x="98679" y="107614"/>
                </a:cubicBezTo>
                <a:lnTo>
                  <a:pt x="105880" y="107614"/>
                </a:lnTo>
                <a:cubicBezTo>
                  <a:pt x="107291" y="107616"/>
                  <a:pt x="108569" y="107611"/>
                  <a:pt x="109714" y="107597"/>
                </a:cubicBezTo>
                <a:cubicBezTo>
                  <a:pt x="110858" y="107583"/>
                  <a:pt x="111803" y="107544"/>
                  <a:pt x="112548" y="107480"/>
                </a:cubicBezTo>
                <a:cubicBezTo>
                  <a:pt x="113142" y="107436"/>
                  <a:pt x="113653" y="107291"/>
                  <a:pt x="114081" y="107047"/>
                </a:cubicBezTo>
                <a:cubicBezTo>
                  <a:pt x="114509" y="106802"/>
                  <a:pt x="114887" y="106325"/>
                  <a:pt x="115215" y="105613"/>
                </a:cubicBezTo>
                <a:cubicBezTo>
                  <a:pt x="115898" y="104291"/>
                  <a:pt x="116731" y="101868"/>
                  <a:pt x="117715" y="98346"/>
                </a:cubicBezTo>
                <a:cubicBezTo>
                  <a:pt x="118698" y="94823"/>
                  <a:pt x="119732" y="90934"/>
                  <a:pt x="120815" y="86678"/>
                </a:cubicBezTo>
                <a:lnTo>
                  <a:pt x="122341" y="86678"/>
                </a:lnTo>
                <a:lnTo>
                  <a:pt x="122749" y="106680"/>
                </a:lnTo>
                <a:cubicBezTo>
                  <a:pt x="124635" y="107464"/>
                  <a:pt x="125897" y="108364"/>
                  <a:pt x="126533" y="109380"/>
                </a:cubicBezTo>
                <a:cubicBezTo>
                  <a:pt x="127169" y="110397"/>
                  <a:pt x="127463" y="111631"/>
                  <a:pt x="127416" y="113081"/>
                </a:cubicBezTo>
                <a:cubicBezTo>
                  <a:pt x="127578" y="116015"/>
                  <a:pt x="125985" y="118215"/>
                  <a:pt x="122637" y="119682"/>
                </a:cubicBezTo>
                <a:cubicBezTo>
                  <a:pt x="119290" y="121149"/>
                  <a:pt x="113215" y="121882"/>
                  <a:pt x="104413" y="121882"/>
                </a:cubicBezTo>
                <a:lnTo>
                  <a:pt x="94545" y="121882"/>
                </a:lnTo>
                <a:cubicBezTo>
                  <a:pt x="88695" y="121971"/>
                  <a:pt x="84794" y="121060"/>
                  <a:pt x="82844" y="119148"/>
                </a:cubicBezTo>
                <a:cubicBezTo>
                  <a:pt x="80894" y="117237"/>
                  <a:pt x="79993" y="113792"/>
                  <a:pt x="80143" y="108814"/>
                </a:cubicBezTo>
                <a:lnTo>
                  <a:pt x="80143" y="42672"/>
                </a:lnTo>
                <a:lnTo>
                  <a:pt x="78810" y="42672"/>
                </a:lnTo>
                <a:cubicBezTo>
                  <a:pt x="78505" y="54807"/>
                  <a:pt x="77219" y="66008"/>
                  <a:pt x="74953" y="76276"/>
                </a:cubicBezTo>
                <a:cubicBezTo>
                  <a:pt x="72687" y="86544"/>
                  <a:pt x="68605" y="95879"/>
                  <a:pt x="62709" y="104280"/>
                </a:cubicBezTo>
                <a:cubicBezTo>
                  <a:pt x="56813" y="112681"/>
                  <a:pt x="48267" y="120148"/>
                  <a:pt x="37071" y="126683"/>
                </a:cubicBezTo>
                <a:lnTo>
                  <a:pt x="35605" y="124682"/>
                </a:lnTo>
                <a:cubicBezTo>
                  <a:pt x="42896" y="117494"/>
                  <a:pt x="48479" y="109705"/>
                  <a:pt x="52352" y="101316"/>
                </a:cubicBezTo>
                <a:cubicBezTo>
                  <a:pt x="56226" y="92928"/>
                  <a:pt x="58914" y="83865"/>
                  <a:pt x="60418" y="74128"/>
                </a:cubicBezTo>
                <a:cubicBezTo>
                  <a:pt x="61921" y="64391"/>
                  <a:pt x="62762" y="53906"/>
                  <a:pt x="62941" y="42672"/>
                </a:cubicBezTo>
                <a:lnTo>
                  <a:pt x="42139" y="42672"/>
                </a:lnTo>
                <a:lnTo>
                  <a:pt x="41072" y="38938"/>
                </a:lnTo>
                <a:lnTo>
                  <a:pt x="62941" y="38938"/>
                </a:lnTo>
                <a:cubicBezTo>
                  <a:pt x="63000" y="33014"/>
                  <a:pt x="63016" y="26894"/>
                  <a:pt x="62991" y="20578"/>
                </a:cubicBezTo>
                <a:cubicBezTo>
                  <a:pt x="62966" y="14262"/>
                  <a:pt x="62950" y="7691"/>
                  <a:pt x="62941" y="867"/>
                </a:cubicBezTo>
                <a:close/>
                <a:moveTo>
                  <a:pt x="856012" y="734"/>
                </a:moveTo>
                <a:lnTo>
                  <a:pt x="874681" y="2480"/>
                </a:lnTo>
                <a:cubicBezTo>
                  <a:pt x="874581" y="3363"/>
                  <a:pt x="874214" y="4102"/>
                  <a:pt x="873581" y="4698"/>
                </a:cubicBezTo>
                <a:cubicBezTo>
                  <a:pt x="872947" y="5293"/>
                  <a:pt x="871847" y="5727"/>
                  <a:pt x="870280" y="6001"/>
                </a:cubicBezTo>
                <a:lnTo>
                  <a:pt x="870280" y="22136"/>
                </a:lnTo>
                <a:lnTo>
                  <a:pt x="872147" y="22136"/>
                </a:lnTo>
                <a:lnTo>
                  <a:pt x="879081" y="12535"/>
                </a:lnTo>
                <a:cubicBezTo>
                  <a:pt x="879301" y="12688"/>
                  <a:pt x="880762" y="13882"/>
                  <a:pt x="883465" y="16119"/>
                </a:cubicBezTo>
                <a:cubicBezTo>
                  <a:pt x="886168" y="18355"/>
                  <a:pt x="888797" y="20717"/>
                  <a:pt x="891350" y="23203"/>
                </a:cubicBezTo>
                <a:lnTo>
                  <a:pt x="890950" y="21736"/>
                </a:lnTo>
                <a:lnTo>
                  <a:pt x="910152" y="21736"/>
                </a:lnTo>
                <a:lnTo>
                  <a:pt x="910152" y="1000"/>
                </a:lnTo>
                <a:lnTo>
                  <a:pt x="929888" y="2746"/>
                </a:lnTo>
                <a:cubicBezTo>
                  <a:pt x="929791" y="3699"/>
                  <a:pt x="929385" y="4499"/>
                  <a:pt x="928671" y="5148"/>
                </a:cubicBezTo>
                <a:cubicBezTo>
                  <a:pt x="927957" y="5796"/>
                  <a:pt x="926718" y="6258"/>
                  <a:pt x="924954" y="6534"/>
                </a:cubicBezTo>
                <a:lnTo>
                  <a:pt x="924954" y="21736"/>
                </a:lnTo>
                <a:lnTo>
                  <a:pt x="932155" y="21736"/>
                </a:lnTo>
                <a:lnTo>
                  <a:pt x="939622" y="12002"/>
                </a:lnTo>
                <a:cubicBezTo>
                  <a:pt x="939694" y="12054"/>
                  <a:pt x="940469" y="12690"/>
                  <a:pt x="941949" y="13908"/>
                </a:cubicBezTo>
                <a:cubicBezTo>
                  <a:pt x="943428" y="15126"/>
                  <a:pt x="945181" y="16611"/>
                  <a:pt x="947209" y="18363"/>
                </a:cubicBezTo>
                <a:cubicBezTo>
                  <a:pt x="949236" y="20115"/>
                  <a:pt x="951108" y="21817"/>
                  <a:pt x="952824" y="23470"/>
                </a:cubicBezTo>
                <a:cubicBezTo>
                  <a:pt x="952674" y="24200"/>
                  <a:pt x="952274" y="24739"/>
                  <a:pt x="951624" y="25087"/>
                </a:cubicBezTo>
                <a:cubicBezTo>
                  <a:pt x="950974" y="25434"/>
                  <a:pt x="950174" y="25606"/>
                  <a:pt x="949224" y="25603"/>
                </a:cubicBezTo>
                <a:lnTo>
                  <a:pt x="927621" y="25603"/>
                </a:lnTo>
                <a:cubicBezTo>
                  <a:pt x="930852" y="31179"/>
                  <a:pt x="934958" y="35996"/>
                  <a:pt x="939939" y="40055"/>
                </a:cubicBezTo>
                <a:cubicBezTo>
                  <a:pt x="944920" y="44114"/>
                  <a:pt x="950193" y="47164"/>
                  <a:pt x="955758" y="49206"/>
                </a:cubicBezTo>
                <a:lnTo>
                  <a:pt x="955491" y="50673"/>
                </a:lnTo>
                <a:cubicBezTo>
                  <a:pt x="952810" y="51345"/>
                  <a:pt x="950538" y="52801"/>
                  <a:pt x="948673" y="55040"/>
                </a:cubicBezTo>
                <a:cubicBezTo>
                  <a:pt x="946809" y="57279"/>
                  <a:pt x="945437" y="60269"/>
                  <a:pt x="944556" y="64008"/>
                </a:cubicBezTo>
                <a:cubicBezTo>
                  <a:pt x="939781" y="59808"/>
                  <a:pt x="935797" y="54607"/>
                  <a:pt x="932605" y="48406"/>
                </a:cubicBezTo>
                <a:cubicBezTo>
                  <a:pt x="929413" y="42205"/>
                  <a:pt x="926862" y="35004"/>
                  <a:pt x="924954" y="26803"/>
                </a:cubicBezTo>
                <a:lnTo>
                  <a:pt x="924954" y="62675"/>
                </a:lnTo>
                <a:cubicBezTo>
                  <a:pt x="924798" y="63425"/>
                  <a:pt x="923476" y="64258"/>
                  <a:pt x="920987" y="65175"/>
                </a:cubicBezTo>
                <a:cubicBezTo>
                  <a:pt x="918497" y="66092"/>
                  <a:pt x="915775" y="66592"/>
                  <a:pt x="912819" y="66675"/>
                </a:cubicBezTo>
                <a:lnTo>
                  <a:pt x="910152" y="66675"/>
                </a:lnTo>
                <a:lnTo>
                  <a:pt x="910152" y="43472"/>
                </a:lnTo>
                <a:cubicBezTo>
                  <a:pt x="903084" y="50562"/>
                  <a:pt x="894283" y="56518"/>
                  <a:pt x="883749" y="61341"/>
                </a:cubicBezTo>
                <a:lnTo>
                  <a:pt x="882682" y="59474"/>
                </a:lnTo>
                <a:cubicBezTo>
                  <a:pt x="888210" y="55096"/>
                  <a:pt x="892889" y="50017"/>
                  <a:pt x="896717" y="44239"/>
                </a:cubicBezTo>
                <a:cubicBezTo>
                  <a:pt x="900545" y="38460"/>
                  <a:pt x="903557" y="32249"/>
                  <a:pt x="905751" y="25603"/>
                </a:cubicBezTo>
                <a:lnTo>
                  <a:pt x="892016" y="25603"/>
                </a:lnTo>
                <a:lnTo>
                  <a:pt x="891616" y="24403"/>
                </a:lnTo>
                <a:cubicBezTo>
                  <a:pt x="891402" y="24873"/>
                  <a:pt x="890997" y="25234"/>
                  <a:pt x="890400" y="25487"/>
                </a:cubicBezTo>
                <a:cubicBezTo>
                  <a:pt x="889802" y="25739"/>
                  <a:pt x="889097" y="25867"/>
                  <a:pt x="888283" y="25870"/>
                </a:cubicBezTo>
                <a:lnTo>
                  <a:pt x="870280" y="25870"/>
                </a:lnTo>
                <a:lnTo>
                  <a:pt x="870280" y="31204"/>
                </a:lnTo>
                <a:cubicBezTo>
                  <a:pt x="877747" y="32266"/>
                  <a:pt x="882983" y="34117"/>
                  <a:pt x="885989" y="36757"/>
                </a:cubicBezTo>
                <a:cubicBezTo>
                  <a:pt x="888994" y="39396"/>
                  <a:pt x="890376" y="42052"/>
                  <a:pt x="890133" y="44722"/>
                </a:cubicBezTo>
                <a:cubicBezTo>
                  <a:pt x="889890" y="47393"/>
                  <a:pt x="888630" y="49307"/>
                  <a:pt x="886351" y="50463"/>
                </a:cubicBezTo>
                <a:cubicBezTo>
                  <a:pt x="884073" y="51619"/>
                  <a:pt x="881383" y="51244"/>
                  <a:pt x="878281" y="49340"/>
                </a:cubicBezTo>
                <a:cubicBezTo>
                  <a:pt x="877773" y="46828"/>
                  <a:pt x="876789" y="44283"/>
                  <a:pt x="875331" y="41705"/>
                </a:cubicBezTo>
                <a:cubicBezTo>
                  <a:pt x="873872" y="39127"/>
                  <a:pt x="872189" y="36782"/>
                  <a:pt x="870280" y="34671"/>
                </a:cubicBezTo>
                <a:lnTo>
                  <a:pt x="870280" y="62808"/>
                </a:lnTo>
                <a:cubicBezTo>
                  <a:pt x="870133" y="63558"/>
                  <a:pt x="868861" y="64391"/>
                  <a:pt x="866463" y="65308"/>
                </a:cubicBezTo>
                <a:cubicBezTo>
                  <a:pt x="864066" y="66225"/>
                  <a:pt x="861426" y="66725"/>
                  <a:pt x="858546" y="66808"/>
                </a:cubicBezTo>
                <a:lnTo>
                  <a:pt x="856012" y="66808"/>
                </a:lnTo>
                <a:lnTo>
                  <a:pt x="856012" y="44406"/>
                </a:lnTo>
                <a:cubicBezTo>
                  <a:pt x="852731" y="48406"/>
                  <a:pt x="848992" y="52140"/>
                  <a:pt x="844794" y="55607"/>
                </a:cubicBezTo>
                <a:cubicBezTo>
                  <a:pt x="840596" y="59074"/>
                  <a:pt x="836023" y="62275"/>
                  <a:pt x="831075" y="65208"/>
                </a:cubicBezTo>
                <a:lnTo>
                  <a:pt x="829609" y="63341"/>
                </a:lnTo>
                <a:cubicBezTo>
                  <a:pt x="834618" y="58338"/>
                  <a:pt x="838901" y="52609"/>
                  <a:pt x="842460" y="46156"/>
                </a:cubicBezTo>
                <a:cubicBezTo>
                  <a:pt x="846019" y="39702"/>
                  <a:pt x="848803" y="32940"/>
                  <a:pt x="850811" y="25870"/>
                </a:cubicBezTo>
                <a:lnTo>
                  <a:pt x="833476" y="25870"/>
                </a:lnTo>
                <a:lnTo>
                  <a:pt x="832409" y="22136"/>
                </a:lnTo>
                <a:lnTo>
                  <a:pt x="856012" y="22136"/>
                </a:lnTo>
                <a:close/>
                <a:moveTo>
                  <a:pt x="987362" y="534"/>
                </a:moveTo>
                <a:lnTo>
                  <a:pt x="1006831" y="2534"/>
                </a:lnTo>
                <a:cubicBezTo>
                  <a:pt x="1006675" y="3339"/>
                  <a:pt x="1006286" y="4028"/>
                  <a:pt x="1005664" y="4601"/>
                </a:cubicBezTo>
                <a:cubicBezTo>
                  <a:pt x="1005042" y="5173"/>
                  <a:pt x="1003919" y="5595"/>
                  <a:pt x="1002297" y="5868"/>
                </a:cubicBezTo>
                <a:lnTo>
                  <a:pt x="1002297" y="23470"/>
                </a:lnTo>
                <a:lnTo>
                  <a:pt x="1004830" y="23470"/>
                </a:lnTo>
                <a:lnTo>
                  <a:pt x="1012031" y="12802"/>
                </a:lnTo>
                <a:cubicBezTo>
                  <a:pt x="1012105" y="12862"/>
                  <a:pt x="1012892" y="13557"/>
                  <a:pt x="1014392" y="14886"/>
                </a:cubicBezTo>
                <a:cubicBezTo>
                  <a:pt x="1015893" y="16215"/>
                  <a:pt x="1017667" y="17819"/>
                  <a:pt x="1019716" y="19696"/>
                </a:cubicBezTo>
                <a:cubicBezTo>
                  <a:pt x="1021765" y="21574"/>
                  <a:pt x="1023648" y="23365"/>
                  <a:pt x="1025366" y="25070"/>
                </a:cubicBezTo>
                <a:cubicBezTo>
                  <a:pt x="1025158" y="25801"/>
                  <a:pt x="1024741" y="26340"/>
                  <a:pt x="1024116" y="26687"/>
                </a:cubicBezTo>
                <a:cubicBezTo>
                  <a:pt x="1023491" y="27034"/>
                  <a:pt x="1022708" y="27206"/>
                  <a:pt x="1021766" y="27204"/>
                </a:cubicBezTo>
                <a:lnTo>
                  <a:pt x="1002297" y="27204"/>
                </a:lnTo>
                <a:lnTo>
                  <a:pt x="1002297" y="37206"/>
                </a:lnTo>
                <a:cubicBezTo>
                  <a:pt x="1010214" y="39237"/>
                  <a:pt x="1015690" y="41901"/>
                  <a:pt x="1018726" y="45199"/>
                </a:cubicBezTo>
                <a:cubicBezTo>
                  <a:pt x="1021761" y="48497"/>
                  <a:pt x="1023058" y="51645"/>
                  <a:pt x="1022616" y="54643"/>
                </a:cubicBezTo>
                <a:cubicBezTo>
                  <a:pt x="1022174" y="57641"/>
                  <a:pt x="1020695" y="59705"/>
                  <a:pt x="1018180" y="60836"/>
                </a:cubicBezTo>
                <a:cubicBezTo>
                  <a:pt x="1015665" y="61967"/>
                  <a:pt x="1012815" y="61381"/>
                  <a:pt x="1009631" y="59077"/>
                </a:cubicBezTo>
                <a:cubicBezTo>
                  <a:pt x="1009325" y="55902"/>
                  <a:pt x="1008503" y="52751"/>
                  <a:pt x="1007164" y="49625"/>
                </a:cubicBezTo>
                <a:cubicBezTo>
                  <a:pt x="1005825" y="46499"/>
                  <a:pt x="1004203" y="43649"/>
                  <a:pt x="1002297" y="41073"/>
                </a:cubicBezTo>
                <a:lnTo>
                  <a:pt x="1002297" y="77081"/>
                </a:lnTo>
                <a:cubicBezTo>
                  <a:pt x="1002141" y="77912"/>
                  <a:pt x="1000819" y="78851"/>
                  <a:pt x="998330" y="79899"/>
                </a:cubicBezTo>
                <a:cubicBezTo>
                  <a:pt x="995840" y="80946"/>
                  <a:pt x="993118" y="81519"/>
                  <a:pt x="990162" y="81616"/>
                </a:cubicBezTo>
                <a:lnTo>
                  <a:pt x="987362" y="81616"/>
                </a:lnTo>
                <a:lnTo>
                  <a:pt x="987362" y="53209"/>
                </a:lnTo>
                <a:cubicBezTo>
                  <a:pt x="984217" y="57682"/>
                  <a:pt x="980639" y="61872"/>
                  <a:pt x="976627" y="65779"/>
                </a:cubicBezTo>
                <a:cubicBezTo>
                  <a:pt x="972615" y="69685"/>
                  <a:pt x="968237" y="73275"/>
                  <a:pt x="963492" y="76548"/>
                </a:cubicBezTo>
                <a:lnTo>
                  <a:pt x="962025" y="74948"/>
                </a:lnTo>
                <a:cubicBezTo>
                  <a:pt x="967162" y="68557"/>
                  <a:pt x="971490" y="61200"/>
                  <a:pt x="975010" y="52876"/>
                </a:cubicBezTo>
                <a:cubicBezTo>
                  <a:pt x="978530" y="44552"/>
                  <a:pt x="981225" y="35994"/>
                  <a:pt x="983094" y="27204"/>
                </a:cubicBezTo>
                <a:lnTo>
                  <a:pt x="965092" y="27204"/>
                </a:lnTo>
                <a:lnTo>
                  <a:pt x="964025" y="23470"/>
                </a:lnTo>
                <a:lnTo>
                  <a:pt x="987362" y="23470"/>
                </a:lnTo>
                <a:close/>
                <a:moveTo>
                  <a:pt x="227762" y="400"/>
                </a:moveTo>
                <a:lnTo>
                  <a:pt x="241897" y="14802"/>
                </a:lnTo>
                <a:cubicBezTo>
                  <a:pt x="241152" y="15477"/>
                  <a:pt x="240041" y="15794"/>
                  <a:pt x="238563" y="15752"/>
                </a:cubicBezTo>
                <a:cubicBezTo>
                  <a:pt x="237085" y="15710"/>
                  <a:pt x="235307" y="15260"/>
                  <a:pt x="233229" y="14402"/>
                </a:cubicBezTo>
                <a:cubicBezTo>
                  <a:pt x="229084" y="15002"/>
                  <a:pt x="224606" y="15569"/>
                  <a:pt x="219794" y="16102"/>
                </a:cubicBezTo>
                <a:cubicBezTo>
                  <a:pt x="214983" y="16636"/>
                  <a:pt x="209904" y="17136"/>
                  <a:pt x="204559" y="17602"/>
                </a:cubicBezTo>
                <a:lnTo>
                  <a:pt x="204559" y="31071"/>
                </a:lnTo>
                <a:lnTo>
                  <a:pt x="234163" y="31071"/>
                </a:lnTo>
                <a:lnTo>
                  <a:pt x="242430" y="20803"/>
                </a:lnTo>
                <a:cubicBezTo>
                  <a:pt x="242510" y="20858"/>
                  <a:pt x="243388" y="21518"/>
                  <a:pt x="245063" y="22783"/>
                </a:cubicBezTo>
                <a:cubicBezTo>
                  <a:pt x="246738" y="24048"/>
                  <a:pt x="248732" y="25588"/>
                  <a:pt x="251044" y="27401"/>
                </a:cubicBezTo>
                <a:cubicBezTo>
                  <a:pt x="253356" y="29214"/>
                  <a:pt x="255508" y="30971"/>
                  <a:pt x="257499" y="32671"/>
                </a:cubicBezTo>
                <a:cubicBezTo>
                  <a:pt x="257352" y="33402"/>
                  <a:pt x="256946" y="33940"/>
                  <a:pt x="256282" y="34288"/>
                </a:cubicBezTo>
                <a:cubicBezTo>
                  <a:pt x="255618" y="34635"/>
                  <a:pt x="254779" y="34807"/>
                  <a:pt x="253765" y="34804"/>
                </a:cubicBezTo>
                <a:lnTo>
                  <a:pt x="209760" y="34804"/>
                </a:lnTo>
                <a:cubicBezTo>
                  <a:pt x="213699" y="38188"/>
                  <a:pt x="218444" y="41171"/>
                  <a:pt x="223994" y="43754"/>
                </a:cubicBezTo>
                <a:cubicBezTo>
                  <a:pt x="229543" y="46337"/>
                  <a:pt x="235463" y="48490"/>
                  <a:pt x="241754" y="50214"/>
                </a:cubicBezTo>
                <a:cubicBezTo>
                  <a:pt x="248044" y="51937"/>
                  <a:pt x="254271" y="53202"/>
                  <a:pt x="260433" y="54007"/>
                </a:cubicBezTo>
                <a:lnTo>
                  <a:pt x="260299" y="55474"/>
                </a:lnTo>
                <a:cubicBezTo>
                  <a:pt x="257343" y="56299"/>
                  <a:pt x="254854" y="57916"/>
                  <a:pt x="252832" y="60324"/>
                </a:cubicBezTo>
                <a:cubicBezTo>
                  <a:pt x="250809" y="62733"/>
                  <a:pt x="249387" y="65783"/>
                  <a:pt x="248565" y="69475"/>
                </a:cubicBezTo>
                <a:cubicBezTo>
                  <a:pt x="238944" y="66206"/>
                  <a:pt x="230548" y="61677"/>
                  <a:pt x="223378" y="55890"/>
                </a:cubicBezTo>
                <a:cubicBezTo>
                  <a:pt x="216208" y="50104"/>
                  <a:pt x="210379" y="43075"/>
                  <a:pt x="205893" y="34804"/>
                </a:cubicBezTo>
                <a:lnTo>
                  <a:pt x="204559" y="34804"/>
                </a:lnTo>
                <a:lnTo>
                  <a:pt x="204559" y="61208"/>
                </a:lnTo>
                <a:cubicBezTo>
                  <a:pt x="204462" y="61638"/>
                  <a:pt x="203289" y="62277"/>
                  <a:pt x="201042" y="63125"/>
                </a:cubicBezTo>
                <a:cubicBezTo>
                  <a:pt x="198795" y="63972"/>
                  <a:pt x="195655" y="64444"/>
                  <a:pt x="191624" y="64542"/>
                </a:cubicBezTo>
                <a:lnTo>
                  <a:pt x="188824" y="64542"/>
                </a:lnTo>
                <a:lnTo>
                  <a:pt x="188824" y="43739"/>
                </a:lnTo>
                <a:cubicBezTo>
                  <a:pt x="182103" y="50020"/>
                  <a:pt x="174141" y="55560"/>
                  <a:pt x="164937" y="60358"/>
                </a:cubicBezTo>
                <a:cubicBezTo>
                  <a:pt x="155733" y="65155"/>
                  <a:pt x="145604" y="69128"/>
                  <a:pt x="134550" y="72276"/>
                </a:cubicBezTo>
                <a:lnTo>
                  <a:pt x="133483" y="70542"/>
                </a:lnTo>
                <a:cubicBezTo>
                  <a:pt x="142696" y="66119"/>
                  <a:pt x="151041" y="60797"/>
                  <a:pt x="158520" y="54574"/>
                </a:cubicBezTo>
                <a:cubicBezTo>
                  <a:pt x="165999" y="48351"/>
                  <a:pt x="172144" y="41761"/>
                  <a:pt x="176956" y="34804"/>
                </a:cubicBezTo>
                <a:lnTo>
                  <a:pt x="137617" y="34804"/>
                </a:lnTo>
                <a:lnTo>
                  <a:pt x="136551" y="31071"/>
                </a:lnTo>
                <a:lnTo>
                  <a:pt x="188824" y="31071"/>
                </a:lnTo>
                <a:lnTo>
                  <a:pt x="188824" y="18669"/>
                </a:lnTo>
                <a:cubicBezTo>
                  <a:pt x="181659" y="19075"/>
                  <a:pt x="174486" y="19364"/>
                  <a:pt x="167304" y="19536"/>
                </a:cubicBezTo>
                <a:cubicBezTo>
                  <a:pt x="160123" y="19708"/>
                  <a:pt x="153116" y="19730"/>
                  <a:pt x="146285" y="19603"/>
                </a:cubicBezTo>
                <a:lnTo>
                  <a:pt x="145885" y="17469"/>
                </a:lnTo>
                <a:cubicBezTo>
                  <a:pt x="155329" y="16327"/>
                  <a:pt x="165171" y="14832"/>
                  <a:pt x="175410" y="12984"/>
                </a:cubicBezTo>
                <a:cubicBezTo>
                  <a:pt x="185649" y="11136"/>
                  <a:pt x="195362" y="9118"/>
                  <a:pt x="204549" y="6929"/>
                </a:cubicBezTo>
                <a:cubicBezTo>
                  <a:pt x="213736" y="4741"/>
                  <a:pt x="221474" y="2564"/>
                  <a:pt x="227762" y="400"/>
                </a:cubicBezTo>
                <a:close/>
                <a:moveTo>
                  <a:pt x="288036" y="0"/>
                </a:moveTo>
                <a:lnTo>
                  <a:pt x="308439" y="5868"/>
                </a:lnTo>
                <a:cubicBezTo>
                  <a:pt x="308264" y="6737"/>
                  <a:pt x="307780" y="7432"/>
                  <a:pt x="306988" y="7951"/>
                </a:cubicBezTo>
                <a:cubicBezTo>
                  <a:pt x="306197" y="8471"/>
                  <a:pt x="304947" y="8798"/>
                  <a:pt x="303238" y="8935"/>
                </a:cubicBezTo>
                <a:lnTo>
                  <a:pt x="303105" y="9468"/>
                </a:lnTo>
                <a:cubicBezTo>
                  <a:pt x="310827" y="13078"/>
                  <a:pt x="316193" y="16934"/>
                  <a:pt x="319205" y="21034"/>
                </a:cubicBezTo>
                <a:cubicBezTo>
                  <a:pt x="322216" y="25134"/>
                  <a:pt x="323544" y="28819"/>
                  <a:pt x="323190" y="32087"/>
                </a:cubicBezTo>
                <a:cubicBezTo>
                  <a:pt x="322837" y="35356"/>
                  <a:pt x="321473" y="37549"/>
                  <a:pt x="319101" y="38665"/>
                </a:cubicBezTo>
                <a:cubicBezTo>
                  <a:pt x="316728" y="39782"/>
                  <a:pt x="314018" y="39162"/>
                  <a:pt x="310972" y="36805"/>
                </a:cubicBezTo>
                <a:cubicBezTo>
                  <a:pt x="310439" y="32810"/>
                  <a:pt x="309305" y="28731"/>
                  <a:pt x="307572" y="24570"/>
                </a:cubicBezTo>
                <a:cubicBezTo>
                  <a:pt x="305838" y="20408"/>
                  <a:pt x="303905" y="16530"/>
                  <a:pt x="301771" y="12935"/>
                </a:cubicBezTo>
                <a:cubicBezTo>
                  <a:pt x="300293" y="16686"/>
                  <a:pt x="298549" y="20519"/>
                  <a:pt x="296537" y="24437"/>
                </a:cubicBezTo>
                <a:cubicBezTo>
                  <a:pt x="294526" y="28354"/>
                  <a:pt x="292314" y="32254"/>
                  <a:pt x="289903" y="36138"/>
                </a:cubicBezTo>
                <a:lnTo>
                  <a:pt x="290170" y="36005"/>
                </a:lnTo>
                <a:cubicBezTo>
                  <a:pt x="297867" y="38462"/>
                  <a:pt x="303000" y="41374"/>
                  <a:pt x="305567" y="44741"/>
                </a:cubicBezTo>
                <a:cubicBezTo>
                  <a:pt x="308135" y="48109"/>
                  <a:pt x="308959" y="51192"/>
                  <a:pt x="308039" y="53990"/>
                </a:cubicBezTo>
                <a:cubicBezTo>
                  <a:pt x="307118" y="56789"/>
                  <a:pt x="305275" y="58563"/>
                  <a:pt x="302509" y="59314"/>
                </a:cubicBezTo>
                <a:cubicBezTo>
                  <a:pt x="299742" y="60064"/>
                  <a:pt x="296874" y="59051"/>
                  <a:pt x="293904" y="56274"/>
                </a:cubicBezTo>
                <a:cubicBezTo>
                  <a:pt x="294117" y="52948"/>
                  <a:pt x="293756" y="49598"/>
                  <a:pt x="292820" y="46223"/>
                </a:cubicBezTo>
                <a:cubicBezTo>
                  <a:pt x="291884" y="42847"/>
                  <a:pt x="290689" y="39797"/>
                  <a:pt x="289236" y="37071"/>
                </a:cubicBezTo>
                <a:cubicBezTo>
                  <a:pt x="286169" y="41772"/>
                  <a:pt x="282835" y="46239"/>
                  <a:pt x="279235" y="50473"/>
                </a:cubicBezTo>
                <a:cubicBezTo>
                  <a:pt x="275635" y="54707"/>
                  <a:pt x="271767" y="58507"/>
                  <a:pt x="267634" y="61875"/>
                </a:cubicBezTo>
                <a:lnTo>
                  <a:pt x="266300" y="60941"/>
                </a:lnTo>
                <a:cubicBezTo>
                  <a:pt x="269880" y="55430"/>
                  <a:pt x="273151" y="49057"/>
                  <a:pt x="276114" y="41823"/>
                </a:cubicBezTo>
                <a:cubicBezTo>
                  <a:pt x="279076" y="34588"/>
                  <a:pt x="281587" y="27287"/>
                  <a:pt x="283645" y="19919"/>
                </a:cubicBezTo>
                <a:cubicBezTo>
                  <a:pt x="285704" y="12551"/>
                  <a:pt x="287168" y="5911"/>
                  <a:pt x="2880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prstClr val="white"/>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
        <p:nvSpPr>
          <p:cNvPr id="33" name="文本框 32"/>
          <p:cNvSpPr txBox="1"/>
          <p:nvPr/>
        </p:nvSpPr>
        <p:spPr>
          <a:xfrm>
            <a:off x="1892516" y="584280"/>
            <a:ext cx="383848" cy="187323"/>
          </a:xfrm>
          <a:custGeom>
            <a:avLst/>
            <a:gdLst/>
            <a:ahLst/>
            <a:cxnLst/>
            <a:rect l="l" t="t" r="r" b="b"/>
            <a:pathLst>
              <a:path w="383848" h="187323">
                <a:moveTo>
                  <a:pt x="293837" y="50106"/>
                </a:moveTo>
                <a:lnTo>
                  <a:pt x="293837" y="94712"/>
                </a:lnTo>
                <a:lnTo>
                  <a:pt x="321135" y="94712"/>
                </a:lnTo>
                <a:lnTo>
                  <a:pt x="324541" y="50106"/>
                </a:lnTo>
                <a:close/>
                <a:moveTo>
                  <a:pt x="326941" y="7301"/>
                </a:moveTo>
                <a:cubicBezTo>
                  <a:pt x="343877" y="7929"/>
                  <a:pt x="356386" y="10673"/>
                  <a:pt x="364468" y="15533"/>
                </a:cubicBezTo>
                <a:cubicBezTo>
                  <a:pt x="372549" y="20393"/>
                  <a:pt x="377201" y="25700"/>
                  <a:pt x="378422" y="31454"/>
                </a:cubicBezTo>
                <a:cubicBezTo>
                  <a:pt x="379644" y="37208"/>
                  <a:pt x="378432" y="41739"/>
                  <a:pt x="374788" y="45049"/>
                </a:cubicBezTo>
                <a:cubicBezTo>
                  <a:pt x="371143" y="48359"/>
                  <a:pt x="366062" y="48778"/>
                  <a:pt x="359545" y="46306"/>
                </a:cubicBezTo>
                <a:cubicBezTo>
                  <a:pt x="355820" y="39438"/>
                  <a:pt x="350769" y="32621"/>
                  <a:pt x="344393" y="25853"/>
                </a:cubicBezTo>
                <a:cubicBezTo>
                  <a:pt x="338017" y="19086"/>
                  <a:pt x="331667" y="13368"/>
                  <a:pt x="325341" y="8701"/>
                </a:cubicBezTo>
                <a:close/>
                <a:moveTo>
                  <a:pt x="41205" y="900"/>
                </a:moveTo>
                <a:lnTo>
                  <a:pt x="75410" y="4100"/>
                </a:lnTo>
                <a:cubicBezTo>
                  <a:pt x="75268" y="5413"/>
                  <a:pt x="74651" y="6538"/>
                  <a:pt x="73559" y="7476"/>
                </a:cubicBezTo>
                <a:cubicBezTo>
                  <a:pt x="72467" y="8413"/>
                  <a:pt x="70551" y="9088"/>
                  <a:pt x="67809" y="9501"/>
                </a:cubicBezTo>
                <a:cubicBezTo>
                  <a:pt x="67033" y="18423"/>
                  <a:pt x="65983" y="27682"/>
                  <a:pt x="64658" y="37279"/>
                </a:cubicBezTo>
                <a:cubicBezTo>
                  <a:pt x="63333" y="46877"/>
                  <a:pt x="61583" y="56686"/>
                  <a:pt x="59408" y="66708"/>
                </a:cubicBezTo>
                <a:cubicBezTo>
                  <a:pt x="71168" y="73285"/>
                  <a:pt x="79163" y="80084"/>
                  <a:pt x="83392" y="87104"/>
                </a:cubicBezTo>
                <a:cubicBezTo>
                  <a:pt x="87620" y="94125"/>
                  <a:pt x="89227" y="100311"/>
                  <a:pt x="88211" y="105663"/>
                </a:cubicBezTo>
                <a:cubicBezTo>
                  <a:pt x="87195" y="111015"/>
                  <a:pt x="84701" y="114476"/>
                  <a:pt x="80729" y="116046"/>
                </a:cubicBezTo>
                <a:cubicBezTo>
                  <a:pt x="76757" y="117616"/>
                  <a:pt x="72450" y="116238"/>
                  <a:pt x="67809" y="111914"/>
                </a:cubicBezTo>
                <a:cubicBezTo>
                  <a:pt x="67917" y="105509"/>
                  <a:pt x="67000" y="98916"/>
                  <a:pt x="65058" y="92136"/>
                </a:cubicBezTo>
                <a:cubicBezTo>
                  <a:pt x="63116" y="85356"/>
                  <a:pt x="60699" y="79014"/>
                  <a:pt x="57807" y="73109"/>
                </a:cubicBezTo>
                <a:cubicBezTo>
                  <a:pt x="53586" y="90219"/>
                  <a:pt x="47177" y="106655"/>
                  <a:pt x="38580" y="122415"/>
                </a:cubicBezTo>
                <a:cubicBezTo>
                  <a:pt x="29983" y="138175"/>
                  <a:pt x="18123" y="152010"/>
                  <a:pt x="3000" y="163920"/>
                </a:cubicBezTo>
                <a:lnTo>
                  <a:pt x="1000" y="162320"/>
                </a:lnTo>
                <a:cubicBezTo>
                  <a:pt x="12079" y="147689"/>
                  <a:pt x="20547" y="131190"/>
                  <a:pt x="26403" y="112825"/>
                </a:cubicBezTo>
                <a:cubicBezTo>
                  <a:pt x="32260" y="94460"/>
                  <a:pt x="36238" y="75606"/>
                  <a:pt x="38338" y="56262"/>
                </a:cubicBezTo>
                <a:cubicBezTo>
                  <a:pt x="40438" y="36919"/>
                  <a:pt x="41394" y="18465"/>
                  <a:pt x="41205" y="900"/>
                </a:cubicBezTo>
                <a:close/>
                <a:moveTo>
                  <a:pt x="107214" y="700"/>
                </a:moveTo>
                <a:lnTo>
                  <a:pt x="139217" y="3500"/>
                </a:lnTo>
                <a:cubicBezTo>
                  <a:pt x="138967" y="4909"/>
                  <a:pt x="138317" y="6092"/>
                  <a:pt x="137267" y="7051"/>
                </a:cubicBezTo>
                <a:cubicBezTo>
                  <a:pt x="136217" y="8009"/>
                  <a:pt x="134467" y="8693"/>
                  <a:pt x="132017" y="9101"/>
                </a:cubicBezTo>
                <a:cubicBezTo>
                  <a:pt x="131837" y="15793"/>
                  <a:pt x="131646" y="22411"/>
                  <a:pt x="131442" y="28953"/>
                </a:cubicBezTo>
                <a:cubicBezTo>
                  <a:pt x="131237" y="35496"/>
                  <a:pt x="130896" y="42013"/>
                  <a:pt x="130416" y="48506"/>
                </a:cubicBezTo>
                <a:cubicBezTo>
                  <a:pt x="133117" y="67058"/>
                  <a:pt x="138617" y="83360"/>
                  <a:pt x="146918" y="97412"/>
                </a:cubicBezTo>
                <a:cubicBezTo>
                  <a:pt x="155219" y="111464"/>
                  <a:pt x="167521" y="122965"/>
                  <a:pt x="183823" y="131916"/>
                </a:cubicBezTo>
                <a:lnTo>
                  <a:pt x="183423" y="134317"/>
                </a:lnTo>
                <a:cubicBezTo>
                  <a:pt x="178502" y="135396"/>
                  <a:pt x="174493" y="137588"/>
                  <a:pt x="171397" y="140892"/>
                </a:cubicBezTo>
                <a:cubicBezTo>
                  <a:pt x="168300" y="144197"/>
                  <a:pt x="166242" y="148739"/>
                  <a:pt x="165221" y="154519"/>
                </a:cubicBezTo>
                <a:cubicBezTo>
                  <a:pt x="167946" y="156624"/>
                  <a:pt x="171146" y="159216"/>
                  <a:pt x="174822" y="162295"/>
                </a:cubicBezTo>
                <a:cubicBezTo>
                  <a:pt x="178497" y="165375"/>
                  <a:pt x="181898" y="168317"/>
                  <a:pt x="185023" y="171121"/>
                </a:cubicBezTo>
                <a:cubicBezTo>
                  <a:pt x="184790" y="172217"/>
                  <a:pt x="184156" y="173026"/>
                  <a:pt x="183123" y="173547"/>
                </a:cubicBezTo>
                <a:cubicBezTo>
                  <a:pt x="182090" y="174067"/>
                  <a:pt x="180856" y="174326"/>
                  <a:pt x="179423" y="174322"/>
                </a:cubicBezTo>
                <a:lnTo>
                  <a:pt x="1600" y="174322"/>
                </a:lnTo>
                <a:lnTo>
                  <a:pt x="0" y="168721"/>
                </a:lnTo>
                <a:lnTo>
                  <a:pt x="146818" y="168721"/>
                </a:lnTo>
                <a:lnTo>
                  <a:pt x="160020" y="151119"/>
                </a:lnTo>
                <a:cubicBezTo>
                  <a:pt x="150723" y="141559"/>
                  <a:pt x="143564" y="129724"/>
                  <a:pt x="138542" y="115614"/>
                </a:cubicBezTo>
                <a:cubicBezTo>
                  <a:pt x="133521" y="101504"/>
                  <a:pt x="130012" y="86069"/>
                  <a:pt x="128016" y="69308"/>
                </a:cubicBezTo>
                <a:cubicBezTo>
                  <a:pt x="126091" y="81874"/>
                  <a:pt x="122540" y="93925"/>
                  <a:pt x="117363" y="105461"/>
                </a:cubicBezTo>
                <a:cubicBezTo>
                  <a:pt x="112186" y="116997"/>
                  <a:pt x="104530" y="127833"/>
                  <a:pt x="94397" y="137969"/>
                </a:cubicBezTo>
                <a:cubicBezTo>
                  <a:pt x="84264" y="148105"/>
                  <a:pt x="70800" y="157355"/>
                  <a:pt x="54007" y="165721"/>
                </a:cubicBezTo>
                <a:lnTo>
                  <a:pt x="51807" y="162720"/>
                </a:lnTo>
                <a:cubicBezTo>
                  <a:pt x="65995" y="151505"/>
                  <a:pt x="76935" y="139644"/>
                  <a:pt x="84626" y="127138"/>
                </a:cubicBezTo>
                <a:cubicBezTo>
                  <a:pt x="92317" y="114631"/>
                  <a:pt x="97738" y="101564"/>
                  <a:pt x="100888" y="87936"/>
                </a:cubicBezTo>
                <a:cubicBezTo>
                  <a:pt x="104038" y="74308"/>
                  <a:pt x="105895" y="60203"/>
                  <a:pt x="106460" y="45621"/>
                </a:cubicBezTo>
                <a:cubicBezTo>
                  <a:pt x="107025" y="31040"/>
                  <a:pt x="107277" y="16066"/>
                  <a:pt x="107214" y="700"/>
                </a:cubicBezTo>
                <a:close/>
                <a:moveTo>
                  <a:pt x="268834" y="0"/>
                </a:moveTo>
                <a:lnTo>
                  <a:pt x="300461" y="3023"/>
                </a:lnTo>
                <a:cubicBezTo>
                  <a:pt x="300310" y="4359"/>
                  <a:pt x="299758" y="5493"/>
                  <a:pt x="298805" y="6423"/>
                </a:cubicBezTo>
                <a:cubicBezTo>
                  <a:pt x="297851" y="7353"/>
                  <a:pt x="296195" y="7979"/>
                  <a:pt x="293837" y="8301"/>
                </a:cubicBezTo>
                <a:lnTo>
                  <a:pt x="293837" y="44505"/>
                </a:lnTo>
                <a:lnTo>
                  <a:pt x="322941" y="44505"/>
                </a:lnTo>
                <a:lnTo>
                  <a:pt x="332342" y="33504"/>
                </a:lnTo>
                <a:lnTo>
                  <a:pt x="354945" y="50306"/>
                </a:lnTo>
                <a:cubicBezTo>
                  <a:pt x="354278" y="51094"/>
                  <a:pt x="353411" y="51719"/>
                  <a:pt x="352344" y="52181"/>
                </a:cubicBezTo>
                <a:cubicBezTo>
                  <a:pt x="351277" y="52644"/>
                  <a:pt x="349811" y="53019"/>
                  <a:pt x="347944" y="53306"/>
                </a:cubicBezTo>
                <a:lnTo>
                  <a:pt x="344943" y="94712"/>
                </a:lnTo>
                <a:lnTo>
                  <a:pt x="349744" y="94712"/>
                </a:lnTo>
                <a:lnTo>
                  <a:pt x="362145" y="82910"/>
                </a:lnTo>
                <a:lnTo>
                  <a:pt x="383848" y="100912"/>
                </a:lnTo>
                <a:cubicBezTo>
                  <a:pt x="383161" y="101729"/>
                  <a:pt x="382185" y="102446"/>
                  <a:pt x="380923" y="103063"/>
                </a:cubicBezTo>
                <a:cubicBezTo>
                  <a:pt x="379660" y="103679"/>
                  <a:pt x="378035" y="104096"/>
                  <a:pt x="376047" y="104313"/>
                </a:cubicBezTo>
                <a:cubicBezTo>
                  <a:pt x="375255" y="122969"/>
                  <a:pt x="373789" y="137363"/>
                  <a:pt x="371647" y="147493"/>
                </a:cubicBezTo>
                <a:cubicBezTo>
                  <a:pt x="369505" y="157624"/>
                  <a:pt x="366038" y="164366"/>
                  <a:pt x="361245" y="167721"/>
                </a:cubicBezTo>
                <a:cubicBezTo>
                  <a:pt x="358302" y="170025"/>
                  <a:pt x="354757" y="171767"/>
                  <a:pt x="350611" y="172946"/>
                </a:cubicBezTo>
                <a:cubicBezTo>
                  <a:pt x="346465" y="174126"/>
                  <a:pt x="341375" y="174717"/>
                  <a:pt x="335342" y="174722"/>
                </a:cubicBezTo>
                <a:cubicBezTo>
                  <a:pt x="335475" y="171205"/>
                  <a:pt x="335259" y="168088"/>
                  <a:pt x="334692" y="165370"/>
                </a:cubicBezTo>
                <a:cubicBezTo>
                  <a:pt x="334125" y="162653"/>
                  <a:pt x="333008" y="160437"/>
                  <a:pt x="331342" y="158720"/>
                </a:cubicBezTo>
                <a:cubicBezTo>
                  <a:pt x="329492" y="156990"/>
                  <a:pt x="326839" y="155398"/>
                  <a:pt x="323382" y="153944"/>
                </a:cubicBezTo>
                <a:cubicBezTo>
                  <a:pt x="319926" y="152490"/>
                  <a:pt x="315966" y="151348"/>
                  <a:pt x="311500" y="150519"/>
                </a:cubicBezTo>
                <a:lnTo>
                  <a:pt x="311701" y="148118"/>
                </a:lnTo>
                <a:cubicBezTo>
                  <a:pt x="316241" y="148439"/>
                  <a:pt x="321201" y="148748"/>
                  <a:pt x="326583" y="149043"/>
                </a:cubicBezTo>
                <a:cubicBezTo>
                  <a:pt x="331964" y="149339"/>
                  <a:pt x="335817" y="149498"/>
                  <a:pt x="338142" y="149519"/>
                </a:cubicBezTo>
                <a:cubicBezTo>
                  <a:pt x="339713" y="149527"/>
                  <a:pt x="340972" y="149410"/>
                  <a:pt x="341918" y="149168"/>
                </a:cubicBezTo>
                <a:cubicBezTo>
                  <a:pt x="342864" y="148927"/>
                  <a:pt x="343672" y="148510"/>
                  <a:pt x="344343" y="147918"/>
                </a:cubicBezTo>
                <a:cubicBezTo>
                  <a:pt x="346299" y="146081"/>
                  <a:pt x="347831" y="141155"/>
                  <a:pt x="348939" y="133141"/>
                </a:cubicBezTo>
                <a:cubicBezTo>
                  <a:pt x="350046" y="125128"/>
                  <a:pt x="350881" y="114252"/>
                  <a:pt x="351444" y="100512"/>
                </a:cubicBezTo>
                <a:lnTo>
                  <a:pt x="293837" y="100512"/>
                </a:lnTo>
                <a:lnTo>
                  <a:pt x="293837" y="178322"/>
                </a:lnTo>
                <a:cubicBezTo>
                  <a:pt x="293570" y="179835"/>
                  <a:pt x="291353" y="181660"/>
                  <a:pt x="287186" y="183798"/>
                </a:cubicBezTo>
                <a:cubicBezTo>
                  <a:pt x="283019" y="185936"/>
                  <a:pt x="278502" y="187111"/>
                  <a:pt x="273634" y="187323"/>
                </a:cubicBezTo>
                <a:lnTo>
                  <a:pt x="268834" y="187323"/>
                </a:lnTo>
                <a:lnTo>
                  <a:pt x="268834" y="100512"/>
                </a:lnTo>
                <a:lnTo>
                  <a:pt x="204026" y="100512"/>
                </a:lnTo>
                <a:lnTo>
                  <a:pt x="202225" y="94712"/>
                </a:lnTo>
                <a:lnTo>
                  <a:pt x="268834" y="94712"/>
                </a:lnTo>
                <a:lnTo>
                  <a:pt x="268834" y="50106"/>
                </a:lnTo>
                <a:lnTo>
                  <a:pt x="218627" y="50106"/>
                </a:lnTo>
                <a:lnTo>
                  <a:pt x="216827" y="44505"/>
                </a:lnTo>
                <a:lnTo>
                  <a:pt x="268834" y="4450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chemeClr val="bg1"/>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
        <p:nvSpPr>
          <p:cNvPr id="20" name="文本框 7"/>
          <p:cNvSpPr txBox="1">
            <a:spLocks noChangeArrowheads="1"/>
          </p:cNvSpPr>
          <p:nvPr/>
        </p:nvSpPr>
        <p:spPr bwMode="auto">
          <a:xfrm>
            <a:off x="3215680" y="3368631"/>
            <a:ext cx="4609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dist">
              <a:lnSpc>
                <a:spcPct val="100000"/>
              </a:lnSpc>
              <a:spcBef>
                <a:spcPct val="0"/>
              </a:spcBef>
              <a:buFontTx/>
              <a:buNone/>
            </a:pPr>
            <a:r>
              <a:rPr lang="zh-CN" altLang="en-US" b="1" dirty="0">
                <a:solidFill>
                  <a:schemeClr val="bg1"/>
                </a:solidFill>
                <a:latin typeface="微软雅黑" panose="020B0503020204020204" pitchFamily="34" charset="-122"/>
              </a:rPr>
              <a:t>第</a:t>
            </a:r>
            <a:r>
              <a:rPr lang="en-US" altLang="zh-CN" b="1" dirty="0">
                <a:solidFill>
                  <a:schemeClr val="bg1"/>
                </a:solidFill>
                <a:latin typeface="微软雅黑" panose="020B0503020204020204" pitchFamily="34" charset="-122"/>
              </a:rPr>
              <a:t>2</a:t>
            </a:r>
            <a:r>
              <a:rPr lang="zh-CN" altLang="en-US" b="1" dirty="0">
                <a:solidFill>
                  <a:schemeClr val="bg1"/>
                </a:solidFill>
                <a:latin typeface="微软雅黑" panose="020B0503020204020204" pitchFamily="34" charset="-122"/>
              </a:rPr>
              <a:t>课时  惯性及其应用</a:t>
            </a:r>
          </a:p>
        </p:txBody>
      </p:sp>
    </p:spTree>
    <p:extLst>
      <p:ext uri="{BB962C8B-B14F-4D97-AF65-F5344CB8AC3E}">
        <p14:creationId xmlns:p14="http://schemas.microsoft.com/office/powerpoint/2010/main" val="262035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969536" y="4581128"/>
            <a:ext cx="10397262" cy="1532334"/>
          </a:xfrm>
          <a:prstGeom prst="roundRect">
            <a:avLst/>
          </a:prstGeom>
          <a:solidFill>
            <a:schemeClr val="bg1">
              <a:lumMod val="85000"/>
              <a:alpha val="60000"/>
            </a:schemeClr>
          </a:solidFill>
          <a:ln w="28575">
            <a:noFill/>
          </a:ln>
        </p:spPr>
        <p:style>
          <a:lnRef idx="2">
            <a:schemeClr val="accent6"/>
          </a:lnRef>
          <a:fillRef idx="1">
            <a:schemeClr val="lt1"/>
          </a:fillRef>
          <a:effectRef idx="0">
            <a:schemeClr val="accent6"/>
          </a:effectRef>
          <a:fontRef idx="minor">
            <a:schemeClr val="dk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en-US" sz="2800" noProof="1">
                <a:solidFill>
                  <a:srgbClr val="000000"/>
                </a:solidFill>
                <a:latin typeface="微软雅黑" pitchFamily="34" charset="-122"/>
                <a:ea typeface="微软雅黑" pitchFamily="34" charset="-122"/>
              </a:rPr>
              <a:t>牛奶向右洒出。因为牛奶开始处于静止状态，当杯子突然向左运动，牛奶因为有惯性，要保持静止状态，所以向杯子右侧洒出。</a:t>
            </a:r>
          </a:p>
        </p:txBody>
      </p:sp>
      <p:pic>
        <p:nvPicPr>
          <p:cNvPr id="7" name="Picture 5"/>
          <p:cNvPicPr>
            <a:picLocks noChangeAspect="1" noChangeArrowheads="1"/>
          </p:cNvPicPr>
          <p:nvPr/>
        </p:nvPicPr>
        <p:blipFill>
          <a:blip r:embed="rId2" cstate="print"/>
          <a:srcRect r="-11" b="-24"/>
          <a:stretch>
            <a:fillRect/>
          </a:stretch>
        </p:blipFill>
        <p:spPr bwMode="auto">
          <a:xfrm>
            <a:off x="1055440" y="1249599"/>
            <a:ext cx="5040560" cy="2983619"/>
          </a:xfrm>
          <a:prstGeom prst="roundRect">
            <a:avLst/>
          </a:prstGeom>
          <a:ln>
            <a:noFill/>
          </a:ln>
          <a:effectLst/>
        </p:spPr>
      </p:pic>
      <p:sp>
        <p:nvSpPr>
          <p:cNvPr id="10" name="Text Box 3"/>
          <p:cNvSpPr>
            <a:spLocks noChangeArrowheads="1"/>
          </p:cNvSpPr>
          <p:nvPr/>
        </p:nvSpPr>
        <p:spPr bwMode="auto">
          <a:xfrm>
            <a:off x="6672064" y="1522203"/>
            <a:ext cx="4464496" cy="1961388"/>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rgbClr val="008080"/>
                </a:solidFill>
                <a:latin typeface="微软雅黑" pitchFamily="34" charset="-122"/>
                <a:ea typeface="微软雅黑" pitchFamily="34" charset="-122"/>
                <a:sym typeface="宋体" pitchFamily="2" charset="-122"/>
              </a:rPr>
              <a:t>在杯子中盛满牛奶，突然急速拉动杯子，会看到什么现象？为什么？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84726" y="4509120"/>
            <a:ext cx="10788651" cy="1448127"/>
          </a:xfrm>
          <a:prstGeom prst="roundRect">
            <a:avLst/>
          </a:prstGeom>
          <a:solidFill>
            <a:schemeClr val="bg1">
              <a:lumMod val="85000"/>
              <a:alpha val="60000"/>
            </a:schemeClr>
          </a:solidFill>
          <a:ln w="28575">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marL="0" lvl="0" indent="0" defTabSz="914400" eaLnBrk="1" latinLnBrk="0" hangingPunct="1">
              <a:lnSpc>
                <a:spcPct val="150000"/>
              </a:lnSpc>
              <a:buNone/>
              <a:defRPr sz="2800" b="0" i="0" u="none" baseline="0">
                <a:solidFill>
                  <a:srgbClr val="000000"/>
                </a:solidFill>
                <a:latin typeface="微软雅黑" pitchFamily="34" charset="-122"/>
                <a:ea typeface="微软雅黑" pitchFamily="34" charset="-122"/>
              </a:defRPr>
            </a:lvl1pPr>
            <a:lvl2pPr lvl="1"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2pPr>
            <a:lvl3pPr lvl="2"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3pPr>
            <a:lvl4pPr lvl="3"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4pPr>
            <a:lvl5pPr lvl="4"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5pPr>
          </a:lstStyle>
          <a:p>
            <a:r>
              <a:rPr lang="zh-CN" altLang="en-US" noProof="1">
                <a:sym typeface="+mn-ea"/>
              </a:rPr>
              <a:t>当汽车刹车时，人的脚底由于阻力而随之静止，人的上身由于惯性，会保持继续向前运动的状态，所以刹车或减速时，人会向前倾。</a:t>
            </a:r>
          </a:p>
        </p:txBody>
      </p:sp>
      <p:sp>
        <p:nvSpPr>
          <p:cNvPr id="16387" name="圆角矩形 26627"/>
          <p:cNvSpPr>
            <a:spLocks noChangeArrowheads="1"/>
          </p:cNvSpPr>
          <p:nvPr/>
        </p:nvSpPr>
        <p:spPr bwMode="auto">
          <a:xfrm>
            <a:off x="983432" y="1097814"/>
            <a:ext cx="6114975" cy="721900"/>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b="1" dirty="0">
                <a:solidFill>
                  <a:srgbClr val="008080"/>
                </a:solidFill>
                <a:latin typeface="微软雅黑" pitchFamily="34" charset="-122"/>
                <a:ea typeface="微软雅黑" pitchFamily="34" charset="-122"/>
              </a:rPr>
              <a:t>汽车突然刹车，为什么人会向前倾？</a:t>
            </a:r>
          </a:p>
        </p:txBody>
      </p:sp>
      <p:grpSp>
        <p:nvGrpSpPr>
          <p:cNvPr id="6" name="组合 9"/>
          <p:cNvGrpSpPr>
            <a:grpSpLocks/>
          </p:cNvGrpSpPr>
          <p:nvPr/>
        </p:nvGrpSpPr>
        <p:grpSpPr bwMode="auto">
          <a:xfrm>
            <a:off x="-101600" y="404813"/>
            <a:ext cx="4295775" cy="523875"/>
            <a:chOff x="0" y="623478"/>
            <a:chExt cx="3786638" cy="459735"/>
          </a:xfrm>
        </p:grpSpPr>
        <p:grpSp>
          <p:nvGrpSpPr>
            <p:cNvPr id="7" name="组合 10"/>
            <p:cNvGrpSpPr>
              <a:grpSpLocks/>
            </p:cNvGrpSpPr>
            <p:nvPr/>
          </p:nvGrpSpPr>
          <p:grpSpPr bwMode="auto">
            <a:xfrm>
              <a:off x="0" y="678733"/>
              <a:ext cx="771176" cy="347209"/>
              <a:chOff x="0" y="537328"/>
              <a:chExt cx="771176" cy="347209"/>
            </a:xfrm>
          </p:grpSpPr>
          <p:sp>
            <p:nvSpPr>
              <p:cNvPr id="9" name="矩形 8"/>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sp>
            <p:nvSpPr>
              <p:cNvPr id="10" name="矩形 9"/>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grpSp>
        <p:sp>
          <p:nvSpPr>
            <p:cNvPr id="8"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例</a:t>
              </a:r>
            </a:p>
          </p:txBody>
        </p:sp>
      </p:grpSp>
      <p:pic>
        <p:nvPicPr>
          <p:cNvPr id="11"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7164" y="2056626"/>
            <a:ext cx="4923774" cy="22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812800" y="4293096"/>
            <a:ext cx="10566400" cy="2247424"/>
          </a:xfrm>
          <a:prstGeom prst="roundRect">
            <a:avLst/>
          </a:prstGeom>
          <a:solidFill>
            <a:schemeClr val="bg1">
              <a:lumMod val="85000"/>
              <a:alpha val="60000"/>
            </a:schemeClr>
          </a:solidFill>
          <a:ln w="28575">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marL="0" lvl="0" indent="0" defTabSz="914400" eaLnBrk="1" latinLnBrk="0" hangingPunct="1">
              <a:lnSpc>
                <a:spcPct val="150000"/>
              </a:lnSpc>
              <a:buNone/>
              <a:defRPr sz="2800" b="0" i="0" u="none" baseline="0">
                <a:solidFill>
                  <a:srgbClr val="000000"/>
                </a:solidFill>
                <a:latin typeface="微软雅黑" pitchFamily="34" charset="-122"/>
                <a:ea typeface="微软雅黑" pitchFamily="34" charset="-122"/>
              </a:defRPr>
            </a:lvl1pPr>
            <a:lvl2pPr lvl="1"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2pPr>
            <a:lvl3pPr lvl="2"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3pPr>
            <a:lvl4pPr lvl="3"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4pPr>
            <a:lvl5pPr lvl="4"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5pPr>
          </a:lstStyle>
          <a:p>
            <a:r>
              <a:rPr lang="zh-CN" altLang="en-US" noProof="1">
                <a:sym typeface="+mn-ea"/>
              </a:rPr>
              <a:t>当汽车突然加速时，人的脚底由于受力而随之一起运动，人的上身由于惯性，仍保持加速前慢速行驶的运动状态，所以当汽车加速时，人会向后仰。</a:t>
            </a:r>
          </a:p>
        </p:txBody>
      </p:sp>
      <p:sp>
        <p:nvSpPr>
          <p:cNvPr id="17411" name="圆角矩形 27651"/>
          <p:cNvSpPr>
            <a:spLocks noChangeArrowheads="1"/>
          </p:cNvSpPr>
          <p:nvPr/>
        </p:nvSpPr>
        <p:spPr bwMode="auto">
          <a:xfrm>
            <a:off x="812800" y="908720"/>
            <a:ext cx="7776864" cy="661529"/>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b="1" dirty="0">
                <a:solidFill>
                  <a:srgbClr val="008080"/>
                </a:solidFill>
                <a:latin typeface="微软雅黑" pitchFamily="34" charset="-122"/>
                <a:ea typeface="微软雅黑" pitchFamily="34" charset="-122"/>
              </a:rPr>
              <a:t>汽车突然加速，为什么人会向后仰</a:t>
            </a:r>
            <a:r>
              <a:rPr lang="en-US" altLang="zh-CN" sz="2800" b="1" dirty="0">
                <a:solidFill>
                  <a:srgbClr val="008080"/>
                </a:solidFill>
                <a:latin typeface="微软雅黑" pitchFamily="34" charset="-122"/>
                <a:ea typeface="微软雅黑" pitchFamily="34" charset="-122"/>
              </a:rPr>
              <a:t>?</a:t>
            </a:r>
            <a:endParaRPr lang="zh-CN" altLang="en-US" sz="2800" b="1" dirty="0">
              <a:solidFill>
                <a:srgbClr val="008080"/>
              </a:solidFill>
              <a:latin typeface="微软雅黑" pitchFamily="34" charset="-122"/>
              <a:ea typeface="微软雅黑" pitchFamily="34" charset="-122"/>
            </a:endParaRPr>
          </a:p>
        </p:txBody>
      </p:sp>
      <p:pic>
        <p:nvPicPr>
          <p:cNvPr id="6" name="Picture 4" descr="车的启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856" y="2060848"/>
            <a:ext cx="4060288" cy="2016224"/>
          </a:xfrm>
          <a:prstGeom prst="rect">
            <a:avLst/>
          </a:prstGeom>
          <a:solidFill>
            <a:srgbClr val="AEA1B3"/>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3">
            <a:extLst>
              <a:ext uri="{FF2B5EF4-FFF2-40B4-BE49-F238E27FC236}">
                <a16:creationId xmlns:a16="http://schemas.microsoft.com/office/drawing/2014/main" id="{C34CDA0E-6B00-45F9-9A98-8B64D1F2332B}"/>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 name="Freeform 23">
            <a:extLst>
              <a:ext uri="{FF2B5EF4-FFF2-40B4-BE49-F238E27FC236}">
                <a16:creationId xmlns:a16="http://schemas.microsoft.com/office/drawing/2014/main" id="{C3F46F85-EA74-46DE-BB5F-1E35DF7819F8}"/>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 name="Freeform 23">
            <a:extLst>
              <a:ext uri="{FF2B5EF4-FFF2-40B4-BE49-F238E27FC236}">
                <a16:creationId xmlns:a16="http://schemas.microsoft.com/office/drawing/2014/main" id="{6DAD2141-927F-451F-B908-C3825114936E}"/>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 name="Freeform 23">
            <a:extLst>
              <a:ext uri="{FF2B5EF4-FFF2-40B4-BE49-F238E27FC236}">
                <a16:creationId xmlns:a16="http://schemas.microsoft.com/office/drawing/2014/main" id="{521361D5-FACA-45AE-92E4-26D14987404C}"/>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5" name="Freeform 23">
            <a:extLst>
              <a:ext uri="{FF2B5EF4-FFF2-40B4-BE49-F238E27FC236}">
                <a16:creationId xmlns:a16="http://schemas.microsoft.com/office/drawing/2014/main" id="{2C61CE70-FD79-433E-B7A3-08E624D2A37B}"/>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6" name="Freeform 23">
            <a:extLst>
              <a:ext uri="{FF2B5EF4-FFF2-40B4-BE49-F238E27FC236}">
                <a16:creationId xmlns:a16="http://schemas.microsoft.com/office/drawing/2014/main" id="{2C263E2F-3BDF-43AB-9F65-B1F597674323}"/>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7" name="Freeform 23">
            <a:extLst>
              <a:ext uri="{FF2B5EF4-FFF2-40B4-BE49-F238E27FC236}">
                <a16:creationId xmlns:a16="http://schemas.microsoft.com/office/drawing/2014/main" id="{8EE744F3-0BE1-445E-AC1D-1E4F1F12B82C}"/>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8" name="Freeform 23">
            <a:extLst>
              <a:ext uri="{FF2B5EF4-FFF2-40B4-BE49-F238E27FC236}">
                <a16:creationId xmlns:a16="http://schemas.microsoft.com/office/drawing/2014/main" id="{82119C0A-4EA5-4799-9FA3-24311276BC70}"/>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9" name="Freeform 23">
            <a:extLst>
              <a:ext uri="{FF2B5EF4-FFF2-40B4-BE49-F238E27FC236}">
                <a16:creationId xmlns:a16="http://schemas.microsoft.com/office/drawing/2014/main" id="{C541F646-BB7B-49F2-87AB-96270D324D7B}"/>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BBEB15C6-2BA9-499F-8555-D2A5A42B94F3}"/>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B9528BDF-0DD3-4944-9D90-DCCCF9F5C696}"/>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21D83466-8A8A-43BE-9798-A01A56175979}"/>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D5889100-BA49-4FA4-A313-88FE465F32A7}"/>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681541FB-42E2-4DDA-A3B1-2F0888BD757E}"/>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A44D97E0-4927-41D6-99C7-58661A5FB0DB}"/>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FE64EEAA-962F-404F-B06A-702EC835E9B2}"/>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A2EBC8E4-EB35-4E40-97E9-D2F702F5AECD}"/>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ABE96F91-1B2F-4253-B813-1BABCF4EE267}"/>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C877500A-ABC6-4FA1-A015-B0A062786A54}"/>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04D1E56A-9CE8-4840-97B3-AAC1B04FA4E7}"/>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DDB01962-3AFC-43F8-82CD-4330B415AE63}"/>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86AB15BD-36BA-4721-A221-C0E521BF4650}"/>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D28B50ED-B541-4946-9D90-71602D438F6C}"/>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C2C65969-954B-4580-BB86-9FF013426485}"/>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8F5A45A3-1B34-48D6-93D5-A9D0C135EEA0}"/>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A3461573-2C09-4272-9A05-2BEE7EAFA933}"/>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26968B46-008F-4BBC-84DB-C1C97AFB307D}"/>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E8C76FD6-CA32-402F-BC6A-5AA6D7568268}"/>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60B29130-BFFD-4188-A034-A465364F6FE4}"/>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6DC32A47-FFD2-45A4-8121-A5D110062093}"/>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50A12ABF-85EC-46F9-AA79-D5A615E40B81}"/>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6ABB91A0-6C57-4B2B-879F-E70BFCCAA779}"/>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D973D0E3-053C-4150-B6ED-3B0AEE8C6D97}"/>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E13E8608-498C-4490-9FBA-8C5B941E22C6}"/>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D7E740E0-D66A-4CD8-BC64-80FE2FAFB4AD}"/>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E2334A94-FC29-48D4-A5BF-652AC0DBF0E6}"/>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F44EFD6F-02C7-4582-9C9E-5E5C6B655CE2}"/>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F176D4EB-4AFA-4020-BAF8-4E5F838AF8E3}"/>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3822AA6E-F188-4121-8FC7-A605D82691F7}"/>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F1C5D89D-C68D-4003-9C00-965C470682DA}"/>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0770EF8B-6A63-48C7-8C6C-E64FE0968FCB}"/>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88C92595-0800-418F-9551-115BE74820F1}"/>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F404C67C-A557-4A45-BEA0-00C14F4B0C81}"/>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F3F38EFA-4380-4F74-B5C2-C13504FFA782}"/>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74EBB5D9-0253-4348-B734-7D035A2547FB}"/>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30030E96-0B0D-4B06-A7D5-E098E25CB5F6}"/>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D4B22A6C-F353-495C-B449-911D36032E55}"/>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F669F89E-5C80-4825-894A-A3CC307B4101}"/>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78CF7316-8BD6-4B5F-83F1-32C6045D5DBD}"/>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540186A2-0D6C-4720-B5D7-E6AD1302DD2A}"/>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0D2C57AE-D993-438A-9183-798C52ED40F6}"/>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2" name="Freeform 23">
            <a:extLst>
              <a:ext uri="{FF2B5EF4-FFF2-40B4-BE49-F238E27FC236}">
                <a16:creationId xmlns:a16="http://schemas.microsoft.com/office/drawing/2014/main" id="{EB696121-FAEF-4CD7-9515-321463811290}"/>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3" name="Freeform 23">
            <a:extLst>
              <a:ext uri="{FF2B5EF4-FFF2-40B4-BE49-F238E27FC236}">
                <a16:creationId xmlns:a16="http://schemas.microsoft.com/office/drawing/2014/main" id="{B9965A96-1522-4738-9CDB-4AF18E4E177A}"/>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4" name="Freeform 23">
            <a:extLst>
              <a:ext uri="{FF2B5EF4-FFF2-40B4-BE49-F238E27FC236}">
                <a16:creationId xmlns:a16="http://schemas.microsoft.com/office/drawing/2014/main" id="{233327B3-33AE-43CA-BD59-3B1249B68915}"/>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5" name="Freeform 23">
            <a:extLst>
              <a:ext uri="{FF2B5EF4-FFF2-40B4-BE49-F238E27FC236}">
                <a16:creationId xmlns:a16="http://schemas.microsoft.com/office/drawing/2014/main" id="{C5CD592D-5B2F-4257-B556-BB7C7A0E6267}"/>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6" name="Freeform 23">
            <a:extLst>
              <a:ext uri="{FF2B5EF4-FFF2-40B4-BE49-F238E27FC236}">
                <a16:creationId xmlns:a16="http://schemas.microsoft.com/office/drawing/2014/main" id="{976B1FDA-7CE9-4E37-8AFB-95B4AE82219D}"/>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7" name="Freeform 23">
            <a:extLst>
              <a:ext uri="{FF2B5EF4-FFF2-40B4-BE49-F238E27FC236}">
                <a16:creationId xmlns:a16="http://schemas.microsoft.com/office/drawing/2014/main" id="{D0BAA979-00A9-4A28-B156-F05B8DF68024}"/>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8" name="Freeform 23">
            <a:extLst>
              <a:ext uri="{FF2B5EF4-FFF2-40B4-BE49-F238E27FC236}">
                <a16:creationId xmlns:a16="http://schemas.microsoft.com/office/drawing/2014/main" id="{82CC62A0-780B-404A-80C4-EE43FCC3B7BB}"/>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 name="TextBox 2"/>
          <p:cNvSpPr>
            <a:spLocks noChangeArrowheads="1"/>
          </p:cNvSpPr>
          <p:nvPr/>
        </p:nvSpPr>
        <p:spPr bwMode="auto">
          <a:xfrm>
            <a:off x="1055440" y="1592598"/>
            <a:ext cx="5901267" cy="1281273"/>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chemeClr val="tx1"/>
                </a:solidFill>
                <a:latin typeface="微软雅黑" pitchFamily="34" charset="-122"/>
                <a:ea typeface="微软雅黑" pitchFamily="34" charset="-122"/>
              </a:rPr>
              <a:t>跑动中的人，脚被绊住，为什么会向前倒？</a:t>
            </a:r>
          </a:p>
        </p:txBody>
      </p:sp>
      <p:sp>
        <p:nvSpPr>
          <p:cNvPr id="25603" name="TextBox 3"/>
          <p:cNvSpPr txBox="1"/>
          <p:nvPr/>
        </p:nvSpPr>
        <p:spPr bwMode="auto">
          <a:xfrm>
            <a:off x="1004640" y="3140968"/>
            <a:ext cx="5952067" cy="2962513"/>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marL="0" lvl="0" indent="0" defTabSz="914400" eaLnBrk="1" latinLnBrk="0" hangingPunct="1">
              <a:lnSpc>
                <a:spcPct val="150000"/>
              </a:lnSpc>
              <a:buNone/>
              <a:defRPr sz="2800" b="0" i="0" u="none" baseline="0">
                <a:solidFill>
                  <a:srgbClr val="000000"/>
                </a:solidFill>
                <a:latin typeface="微软雅黑" pitchFamily="34" charset="-122"/>
                <a:ea typeface="微软雅黑" pitchFamily="34" charset="-122"/>
              </a:defRPr>
            </a:lvl1pPr>
            <a:lvl2pPr lvl="1"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2pPr>
            <a:lvl3pPr lvl="2"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3pPr>
            <a:lvl4pPr lvl="3"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4pPr>
            <a:lvl5pPr lvl="4" indent="0" defTabSz="914400" eaLnBrk="1" latinLnBrk="0" hangingPunct="1">
              <a:lnSpc>
                <a:spcPct val="100000"/>
              </a:lnSpc>
              <a:buNone/>
              <a:defRPr b="0" i="0" u="none" baseline="0">
                <a:solidFill>
                  <a:schemeClr val="tx1"/>
                </a:solidFill>
                <a:latin typeface="Arial" panose="020B0604020202020204" pitchFamily="34" charset="0"/>
                <a:ea typeface="宋体" panose="02010600030101010101" pitchFamily="2" charset="-122"/>
              </a:defRPr>
            </a:lvl5pPr>
          </a:lstStyle>
          <a:p>
            <a:r>
              <a:rPr lang="zh-CN" altLang="en-US" noProof="1">
                <a:solidFill>
                  <a:srgbClr val="FF0000"/>
                </a:solidFill>
                <a:sym typeface="+mn-ea"/>
              </a:rPr>
              <a:t>跑动中的人开始向前运动，脚被绊停止，而身体由于惯性，要保持向前的运动状态，继续向前运动，所以人向前摔倒。</a:t>
            </a:r>
          </a:p>
        </p:txBody>
      </p:sp>
      <p:grpSp>
        <p:nvGrpSpPr>
          <p:cNvPr id="6" name="组合 9"/>
          <p:cNvGrpSpPr>
            <a:grpSpLocks/>
          </p:cNvGrpSpPr>
          <p:nvPr/>
        </p:nvGrpSpPr>
        <p:grpSpPr bwMode="auto">
          <a:xfrm>
            <a:off x="-101600" y="404813"/>
            <a:ext cx="4295775" cy="523875"/>
            <a:chOff x="0" y="623478"/>
            <a:chExt cx="3786638" cy="459735"/>
          </a:xfrm>
        </p:grpSpPr>
        <p:grpSp>
          <p:nvGrpSpPr>
            <p:cNvPr id="7" name="组合 10"/>
            <p:cNvGrpSpPr>
              <a:grpSpLocks/>
            </p:cNvGrpSpPr>
            <p:nvPr/>
          </p:nvGrpSpPr>
          <p:grpSpPr bwMode="auto">
            <a:xfrm>
              <a:off x="0" y="678733"/>
              <a:ext cx="771176" cy="347209"/>
              <a:chOff x="0" y="537328"/>
              <a:chExt cx="771176" cy="347209"/>
            </a:xfrm>
          </p:grpSpPr>
          <p:sp>
            <p:nvSpPr>
              <p:cNvPr id="9" name="矩形 8"/>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sp>
            <p:nvSpPr>
              <p:cNvPr id="10" name="矩形 9"/>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grpSp>
        <p:sp>
          <p:nvSpPr>
            <p:cNvPr id="8"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练一练</a:t>
              </a:r>
            </a:p>
          </p:txBody>
        </p:sp>
      </p:grpSp>
      <p:pic>
        <p:nvPicPr>
          <p:cNvPr id="2050" name="Picture 2" descr="https://dpic.tiankong.com/uc/i9/QJ8445896933.jpg?x-oss-process=style/794w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496"/>
                    </a14:imgEffect>
                  </a14:imgLayer>
                </a14:imgProps>
              </a:ext>
              <a:ext uri="{28A0092B-C50C-407E-A947-70E740481C1C}">
                <a14:useLocalDpi xmlns:a14="http://schemas.microsoft.com/office/drawing/2010/main" val="0"/>
              </a:ext>
            </a:extLst>
          </a:blip>
          <a:srcRect/>
          <a:stretch>
            <a:fillRect/>
          </a:stretch>
        </p:blipFill>
        <p:spPr bwMode="auto">
          <a:xfrm>
            <a:off x="6168008" y="1196752"/>
            <a:ext cx="5455669" cy="5373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blinds(horizontal)">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2560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5150"/>
          <a:stretch/>
        </p:blipFill>
        <p:spPr>
          <a:xfrm>
            <a:off x="4655840" y="2067767"/>
            <a:ext cx="6447674" cy="4320000"/>
          </a:xfrm>
          <a:prstGeom prst="rect">
            <a:avLst/>
          </a:prstGeom>
        </p:spPr>
      </p:pic>
      <p:sp>
        <p:nvSpPr>
          <p:cNvPr id="6" name="TextBox 5"/>
          <p:cNvSpPr txBox="1"/>
          <p:nvPr/>
        </p:nvSpPr>
        <p:spPr bwMode="auto">
          <a:xfrm>
            <a:off x="9840416" y="2087469"/>
            <a:ext cx="902811"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投篮</a:t>
            </a:r>
          </a:p>
        </p:txBody>
      </p:sp>
      <p:grpSp>
        <p:nvGrpSpPr>
          <p:cNvPr id="10" name="组合 9"/>
          <p:cNvGrpSpPr>
            <a:grpSpLocks/>
          </p:cNvGrpSpPr>
          <p:nvPr/>
        </p:nvGrpSpPr>
        <p:grpSpPr bwMode="auto">
          <a:xfrm>
            <a:off x="-101600" y="404813"/>
            <a:ext cx="4295775" cy="523875"/>
            <a:chOff x="0" y="623478"/>
            <a:chExt cx="3786638" cy="459735"/>
          </a:xfrm>
        </p:grpSpPr>
        <p:grpSp>
          <p:nvGrpSpPr>
            <p:cNvPr id="11" name="组合 10"/>
            <p:cNvGrpSpPr>
              <a:grpSpLocks/>
            </p:cNvGrpSpPr>
            <p:nvPr/>
          </p:nvGrpSpPr>
          <p:grpSpPr bwMode="auto">
            <a:xfrm>
              <a:off x="0" y="678733"/>
              <a:ext cx="771176" cy="347209"/>
              <a:chOff x="0" y="537328"/>
              <a:chExt cx="771176" cy="347209"/>
            </a:xfrm>
          </p:grpSpPr>
          <p:sp>
            <p:nvSpPr>
              <p:cNvPr id="13" name="矩形 12"/>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sp>
            <p:nvSpPr>
              <p:cNvPr id="14" name="矩形 13"/>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grpSp>
        <p:sp>
          <p:nvSpPr>
            <p:cNvPr id="12"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惯性的防止与利用</a:t>
              </a:r>
            </a:p>
          </p:txBody>
        </p:sp>
      </p:grpSp>
      <p:sp>
        <p:nvSpPr>
          <p:cNvPr id="8" name="矩形 7"/>
          <p:cNvSpPr/>
          <p:nvPr/>
        </p:nvSpPr>
        <p:spPr>
          <a:xfrm>
            <a:off x="773113" y="1199267"/>
            <a:ext cx="3057247" cy="597921"/>
          </a:xfrm>
          <a:prstGeom prst="rect">
            <a:avLst/>
          </a:prstGeom>
        </p:spPr>
        <p:txBody>
          <a:bodyPr wrap="none">
            <a:spAutoFit/>
          </a:bodyPr>
          <a:lstStyle/>
          <a:p>
            <a:pPr algn="ctr">
              <a:lnSpc>
                <a:spcPct val="130000"/>
              </a:lnSpc>
              <a:defRPr/>
            </a:pPr>
            <a:r>
              <a:rPr lang="zh-CN" altLang="en-US" sz="2800" b="1" dirty="0">
                <a:latin typeface="微软雅黑" pitchFamily="34" charset="-122"/>
                <a:ea typeface="微软雅黑" pitchFamily="34" charset="-122"/>
              </a:rPr>
              <a:t>我们常常利用惯性</a:t>
            </a: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b="2750"/>
          <a:stretch/>
        </p:blipFill>
        <p:spPr>
          <a:xfrm>
            <a:off x="1033580" y="2067767"/>
            <a:ext cx="2961789" cy="4320480"/>
          </a:xfrm>
          <a:prstGeom prst="rect">
            <a:avLst/>
          </a:prstGeom>
        </p:spPr>
      </p:pic>
      <p:sp>
        <p:nvSpPr>
          <p:cNvPr id="5" name="TextBox 4"/>
          <p:cNvSpPr txBox="1"/>
          <p:nvPr/>
        </p:nvSpPr>
        <p:spPr bwMode="auto">
          <a:xfrm>
            <a:off x="2733485" y="5445224"/>
            <a:ext cx="1261884"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掷铅球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985912" y="1628800"/>
            <a:ext cx="10330816" cy="3600000"/>
            <a:chOff x="985912" y="1628800"/>
            <a:chExt cx="10330816" cy="3600000"/>
          </a:xfrm>
        </p:grpSpPr>
        <p:grpSp>
          <p:nvGrpSpPr>
            <p:cNvPr id="10" name="组合 9"/>
            <p:cNvGrpSpPr/>
            <p:nvPr/>
          </p:nvGrpSpPr>
          <p:grpSpPr>
            <a:xfrm>
              <a:off x="985912" y="1628800"/>
              <a:ext cx="10330816" cy="3600000"/>
              <a:chOff x="985912" y="1628800"/>
              <a:chExt cx="10330816" cy="3600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1628800"/>
                <a:ext cx="3492536" cy="3600000"/>
              </a:xfrm>
              <a:prstGeom prst="rect">
                <a:avLst/>
              </a:prstGeom>
              <a:ln>
                <a:noFill/>
              </a:ln>
            </p:spPr>
          </p:pic>
          <p:pic>
            <p:nvPicPr>
              <p:cNvPr id="3074" name="Picture 2" descr="https://dpic.tiankong.com/70/j8/QJ8486188556.jpg?x-oss-process=style/794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12" y="1628800"/>
                <a:ext cx="6838280" cy="36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2210052" y="2177616"/>
                <a:ext cx="902811"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跳远</a:t>
                </a:r>
              </a:p>
            </p:txBody>
          </p:sp>
          <p:sp>
            <p:nvSpPr>
              <p:cNvPr id="7" name="TextBox 6"/>
              <p:cNvSpPr txBox="1"/>
              <p:nvPr/>
            </p:nvSpPr>
            <p:spPr bwMode="auto">
              <a:xfrm>
                <a:off x="6704475" y="2177616"/>
                <a:ext cx="2239434"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紧固锤头</a:t>
                </a:r>
              </a:p>
            </p:txBody>
          </p:sp>
        </p:grpSp>
        <p:sp>
          <p:nvSpPr>
            <p:cNvPr id="11" name="矩形 10"/>
            <p:cNvSpPr/>
            <p:nvPr/>
          </p:nvSpPr>
          <p:spPr>
            <a:xfrm>
              <a:off x="985912" y="1628800"/>
              <a:ext cx="10330816" cy="3600000"/>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2180168" y="5646739"/>
            <a:ext cx="1980029"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雨雪天减速</a:t>
            </a:r>
          </a:p>
        </p:txBody>
      </p:sp>
      <p:sp>
        <p:nvSpPr>
          <p:cNvPr id="9" name="TextBox 8"/>
          <p:cNvSpPr txBox="1"/>
          <p:nvPr/>
        </p:nvSpPr>
        <p:spPr bwMode="auto">
          <a:xfrm>
            <a:off x="7680176" y="5646739"/>
            <a:ext cx="2338846" cy="5232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800" noProof="1">
                <a:solidFill>
                  <a:srgbClr val="000000"/>
                </a:solidFill>
                <a:latin typeface="微软雅黑" pitchFamily="34" charset="-122"/>
                <a:ea typeface="微软雅黑" pitchFamily="34" charset="-122"/>
              </a:rPr>
              <a:t>开车系安全带</a:t>
            </a:r>
          </a:p>
        </p:txBody>
      </p:sp>
      <p:sp>
        <p:nvSpPr>
          <p:cNvPr id="2" name="矩形 1"/>
          <p:cNvSpPr/>
          <p:nvPr/>
        </p:nvSpPr>
        <p:spPr>
          <a:xfrm>
            <a:off x="911424" y="848415"/>
            <a:ext cx="4134465" cy="597921"/>
          </a:xfrm>
          <a:prstGeom prst="rect">
            <a:avLst/>
          </a:prstGeom>
        </p:spPr>
        <p:txBody>
          <a:bodyPr wrap="none">
            <a:spAutoFit/>
          </a:bodyPr>
          <a:lstStyle/>
          <a:p>
            <a:pPr algn="ctr">
              <a:lnSpc>
                <a:spcPct val="130000"/>
              </a:lnSpc>
              <a:defRPr/>
            </a:pPr>
            <a:r>
              <a:rPr lang="zh-CN" altLang="en-US" sz="2800" b="1" dirty="0">
                <a:latin typeface="微软雅黑" pitchFamily="34" charset="-122"/>
                <a:ea typeface="微软雅黑" pitchFamily="34" charset="-122"/>
              </a:rPr>
              <a:t>也要避免惯性带来的危害</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5716" b="5660"/>
          <a:stretch/>
        </p:blipFill>
        <p:spPr>
          <a:xfrm>
            <a:off x="6312024" y="1833918"/>
            <a:ext cx="4824536" cy="360007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5037" r="6804" b="5248"/>
          <a:stretch/>
        </p:blipFill>
        <p:spPr>
          <a:xfrm>
            <a:off x="1055440" y="1833918"/>
            <a:ext cx="5040560" cy="360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3">
            <a:extLst>
              <a:ext uri="{FF2B5EF4-FFF2-40B4-BE49-F238E27FC236}">
                <a16:creationId xmlns:a16="http://schemas.microsoft.com/office/drawing/2014/main" id="{97702762-910B-4C31-8D91-422E0CFB233D}"/>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 name="Freeform 23">
            <a:extLst>
              <a:ext uri="{FF2B5EF4-FFF2-40B4-BE49-F238E27FC236}">
                <a16:creationId xmlns:a16="http://schemas.microsoft.com/office/drawing/2014/main" id="{77BE228D-FE93-4879-AD5F-1621117521CB}"/>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 name="Freeform 23">
            <a:extLst>
              <a:ext uri="{FF2B5EF4-FFF2-40B4-BE49-F238E27FC236}">
                <a16:creationId xmlns:a16="http://schemas.microsoft.com/office/drawing/2014/main" id="{B868B0FA-DE6D-46A6-9737-A9340E745660}"/>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 name="Freeform 23">
            <a:extLst>
              <a:ext uri="{FF2B5EF4-FFF2-40B4-BE49-F238E27FC236}">
                <a16:creationId xmlns:a16="http://schemas.microsoft.com/office/drawing/2014/main" id="{4376FA19-541F-42EF-91A7-3059C6A2DE0B}"/>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 name="Freeform 23">
            <a:extLst>
              <a:ext uri="{FF2B5EF4-FFF2-40B4-BE49-F238E27FC236}">
                <a16:creationId xmlns:a16="http://schemas.microsoft.com/office/drawing/2014/main" id="{7DAD5716-0456-4F22-868F-120E8CEEC5E7}"/>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 name="Freeform 23">
            <a:extLst>
              <a:ext uri="{FF2B5EF4-FFF2-40B4-BE49-F238E27FC236}">
                <a16:creationId xmlns:a16="http://schemas.microsoft.com/office/drawing/2014/main" id="{DFF8C63F-5FAA-457A-91BF-00AB45EC86AC}"/>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5" name="Freeform 23">
            <a:extLst>
              <a:ext uri="{FF2B5EF4-FFF2-40B4-BE49-F238E27FC236}">
                <a16:creationId xmlns:a16="http://schemas.microsoft.com/office/drawing/2014/main" id="{D217DA5E-3791-4957-86D8-C1B0DA636139}"/>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6" name="Freeform 23">
            <a:extLst>
              <a:ext uri="{FF2B5EF4-FFF2-40B4-BE49-F238E27FC236}">
                <a16:creationId xmlns:a16="http://schemas.microsoft.com/office/drawing/2014/main" id="{1541B12F-CFE3-4F95-AF88-80CBD2F0C09C}"/>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7" name="Freeform 23">
            <a:extLst>
              <a:ext uri="{FF2B5EF4-FFF2-40B4-BE49-F238E27FC236}">
                <a16:creationId xmlns:a16="http://schemas.microsoft.com/office/drawing/2014/main" id="{C07AB310-6A7E-438C-85C9-FA8064255F49}"/>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8" name="Freeform 23">
            <a:extLst>
              <a:ext uri="{FF2B5EF4-FFF2-40B4-BE49-F238E27FC236}">
                <a16:creationId xmlns:a16="http://schemas.microsoft.com/office/drawing/2014/main" id="{E2027056-67A0-452B-AD4D-A4A4249C2512}"/>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9" name="Freeform 23">
            <a:extLst>
              <a:ext uri="{FF2B5EF4-FFF2-40B4-BE49-F238E27FC236}">
                <a16:creationId xmlns:a16="http://schemas.microsoft.com/office/drawing/2014/main" id="{FD88715C-E75E-473D-9B72-013B208479F3}"/>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64F847E0-DF9F-413E-9D08-45E7A29283B6}"/>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C1637EAC-4B94-4F42-B630-A5E8F348401F}"/>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C22A13FE-1A11-4BF6-ABE8-E8BDD95353E5}"/>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1D00B27C-E2B8-47EE-9412-5EEE7E0E8646}"/>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D19F03AB-E93D-4FF8-9500-FCC47EB17CFE}"/>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0BD94064-4F4D-442F-8863-9AADD9C245BD}"/>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368AA038-3851-41B6-B63C-0BE21B45D8E6}"/>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D832D371-E8C2-49F0-B36F-40610AC5409B}"/>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BF8AC080-4DB4-4212-9807-63BCB1A2F6F5}"/>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2006A763-444B-4657-958B-B4E9631390A1}"/>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B9A88C49-D2B6-4375-B2E6-99BF152BB266}"/>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CD68ACBD-CC6D-4F25-A400-0A80A4189F14}"/>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1EF80647-11E6-496A-BCD1-0B5483D03358}"/>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BFD86D66-35D4-4352-9634-0D88E3FF3B90}"/>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C047F05D-397B-48CF-8ABA-6A57A553FCF4}"/>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D3216092-AFE1-4FD2-8299-7E59D5C48EF3}"/>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18F5EA4E-8907-4455-9C8E-F66F9B645DF5}"/>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73C8249A-B072-4CB3-863E-11EFEFF6010D}"/>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4291D3B7-3F8E-40E3-BD8E-C211CAFEEF23}"/>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E162380F-A464-4332-9989-6EFFA75A2B58}"/>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8CFA959F-C72F-45C4-BC12-CF836B3C2B5D}"/>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E2A4C5A5-0132-4024-8A1F-38BCACB3B8A6}"/>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BEB21251-7260-4C22-9388-A62FE27A394C}"/>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AAC3EC56-AC2E-43EC-8A98-D076796416B2}"/>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18328DCE-BEA7-4385-AFB9-65F54A3F2053}"/>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FFCB2336-BE99-4AD4-80CA-7504B3CFDAD6}"/>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0B93E35E-01C5-484C-B1A1-E9D706CE961B}"/>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FE552D9B-B10D-454C-87B2-6A6A21735ACB}"/>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EECBF9F5-0D94-4FC5-8E3A-44240841E21F}"/>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84878BF1-F76C-4360-BBA9-59FC64228754}"/>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23903016-1841-4BE5-B3D2-47087158CAE4}"/>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074525E8-E6F5-472C-A16A-B08D6BB3C2FE}"/>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6EC50D5C-66FC-44A6-94B7-3110AAD52062}"/>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39745F18-E09E-4448-90D4-3197B293EEE0}"/>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41E219C9-5380-470B-864F-8EE6276BBC43}"/>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7FFF18F8-EA8B-4DD9-A1F2-DD40DD939611}"/>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2CA55D4A-FAC0-439C-A4C3-852E44D644EF}"/>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92097920-8A05-43DC-B8EE-71CD9DF10A53}"/>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43EB211C-92C5-4369-AE78-5AE5BB1036EE}"/>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7CA8C558-2AAB-4908-B508-BFC944D8CF77}"/>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4E2DCC5D-4CE4-4179-8809-B86CDB317303}"/>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67BC9163-91AF-478D-A17D-738709F944FA}"/>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2" name="Freeform 23">
            <a:extLst>
              <a:ext uri="{FF2B5EF4-FFF2-40B4-BE49-F238E27FC236}">
                <a16:creationId xmlns:a16="http://schemas.microsoft.com/office/drawing/2014/main" id="{58FA332C-C3C6-44C4-A667-2883427D039E}"/>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3" name="Freeform 23">
            <a:extLst>
              <a:ext uri="{FF2B5EF4-FFF2-40B4-BE49-F238E27FC236}">
                <a16:creationId xmlns:a16="http://schemas.microsoft.com/office/drawing/2014/main" id="{ED85D3E0-BC57-472B-9C76-F0CAA530DCB7}"/>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4" name="Freeform 23">
            <a:extLst>
              <a:ext uri="{FF2B5EF4-FFF2-40B4-BE49-F238E27FC236}">
                <a16:creationId xmlns:a16="http://schemas.microsoft.com/office/drawing/2014/main" id="{668D4A75-AD4A-434E-A581-820252D1A15D}"/>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5" name="Freeform 23">
            <a:extLst>
              <a:ext uri="{FF2B5EF4-FFF2-40B4-BE49-F238E27FC236}">
                <a16:creationId xmlns:a16="http://schemas.microsoft.com/office/drawing/2014/main" id="{FA85134A-72DD-4EA2-8692-AFCBB46070BC}"/>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6" name="Freeform 23">
            <a:extLst>
              <a:ext uri="{FF2B5EF4-FFF2-40B4-BE49-F238E27FC236}">
                <a16:creationId xmlns:a16="http://schemas.microsoft.com/office/drawing/2014/main" id="{9B56B04C-E57C-4621-80DA-F65A5A280282}"/>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grpSp>
        <p:nvGrpSpPr>
          <p:cNvPr id="2" name="组合 9"/>
          <p:cNvGrpSpPr>
            <a:grpSpLocks/>
          </p:cNvGrpSpPr>
          <p:nvPr/>
        </p:nvGrpSpPr>
        <p:grpSpPr bwMode="auto">
          <a:xfrm>
            <a:off x="-101600" y="404813"/>
            <a:ext cx="4295775" cy="523875"/>
            <a:chOff x="0" y="623478"/>
            <a:chExt cx="3786638" cy="459735"/>
          </a:xfrm>
        </p:grpSpPr>
        <p:grpSp>
          <p:nvGrpSpPr>
            <p:cNvPr id="3" name="组合 10"/>
            <p:cNvGrpSpPr>
              <a:grpSpLocks/>
            </p:cNvGrpSpPr>
            <p:nvPr/>
          </p:nvGrpSpPr>
          <p:grpSpPr bwMode="auto">
            <a:xfrm>
              <a:off x="0" y="678733"/>
              <a:ext cx="771176" cy="347209"/>
              <a:chOff x="0" y="537328"/>
              <a:chExt cx="771176" cy="347209"/>
            </a:xfrm>
          </p:grpSpPr>
          <p:sp>
            <p:nvSpPr>
              <p:cNvPr id="5" name="矩形 4"/>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sp>
            <p:nvSpPr>
              <p:cNvPr id="6" name="矩形 5"/>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sz="2800" dirty="0">
                  <a:ea typeface="微软雅黑" panose="020B0503020204020204" pitchFamily="34" charset="-122"/>
                </a:endParaRPr>
              </a:p>
            </p:txBody>
          </p:sp>
        </p:grpSp>
        <p:sp>
          <p:nvSpPr>
            <p:cNvPr id="4"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练一练</a:t>
              </a:r>
            </a:p>
          </p:txBody>
        </p:sp>
      </p:grpSp>
      <p:sp>
        <p:nvSpPr>
          <p:cNvPr id="7" name="矩形 6"/>
          <p:cNvSpPr/>
          <p:nvPr/>
        </p:nvSpPr>
        <p:spPr>
          <a:xfrm>
            <a:off x="1055440" y="1196752"/>
            <a:ext cx="9073008" cy="3323987"/>
          </a:xfrm>
          <a:prstGeom prst="rect">
            <a:avLst/>
          </a:prstGeom>
        </p:spPr>
        <p:txBody>
          <a:bodyPr wrap="square">
            <a:spAutoFit/>
          </a:bodyPr>
          <a:lstStyle/>
          <a:p>
            <a:pPr>
              <a:lnSpc>
                <a:spcPct val="150000"/>
              </a:lnSpc>
            </a:pPr>
            <a:r>
              <a:rPr lang="zh-CN" altLang="zh-CN" sz="2800" dirty="0">
                <a:latin typeface="微软雅黑" pitchFamily="34" charset="-122"/>
                <a:ea typeface="微软雅黑" pitchFamily="34" charset="-122"/>
              </a:rPr>
              <a:t>下列现象中，不属于利用物体惯性的是（　　）</a:t>
            </a:r>
          </a:p>
          <a:p>
            <a:pPr>
              <a:lnSpc>
                <a:spcPct val="150000"/>
              </a:lnSpc>
            </a:pPr>
            <a:r>
              <a:rPr lang="en-US" altLang="zh-CN" sz="2800" dirty="0">
                <a:latin typeface="微软雅黑" pitchFamily="34" charset="-122"/>
                <a:ea typeface="微软雅黑" pitchFamily="34" charset="-122"/>
              </a:rPr>
              <a:t>A</a:t>
            </a:r>
            <a:r>
              <a:rPr lang="zh-CN" altLang="zh-CN" sz="2800" dirty="0">
                <a:latin typeface="微软雅黑" pitchFamily="34" charset="-122"/>
                <a:ea typeface="微软雅黑" pitchFamily="34" charset="-122"/>
              </a:rPr>
              <a:t>．用手拍打衣服上的灰尘</a:t>
            </a:r>
            <a:r>
              <a:rPr lang="en-US" altLang="zh-CN" sz="2800" dirty="0">
                <a:latin typeface="微软雅黑" pitchFamily="34" charset="-122"/>
                <a:ea typeface="微软雅黑" pitchFamily="34" charset="-122"/>
              </a:rPr>
              <a:t>	</a:t>
            </a:r>
            <a:endParaRPr lang="zh-CN" altLang="zh-CN" sz="2800" dirty="0">
              <a:latin typeface="微软雅黑" pitchFamily="34" charset="-122"/>
              <a:ea typeface="微软雅黑" pitchFamily="34" charset="-122"/>
            </a:endParaRPr>
          </a:p>
          <a:p>
            <a:pPr>
              <a:lnSpc>
                <a:spcPct val="150000"/>
              </a:lnSpc>
            </a:pPr>
            <a:r>
              <a:rPr lang="en-US" altLang="zh-CN" sz="2800" dirty="0">
                <a:latin typeface="微软雅黑" pitchFamily="34" charset="-122"/>
                <a:ea typeface="微软雅黑" pitchFamily="34" charset="-122"/>
              </a:rPr>
              <a:t>B</a:t>
            </a:r>
            <a:r>
              <a:rPr lang="zh-CN" altLang="zh-CN" sz="2800" dirty="0">
                <a:latin typeface="微软雅黑" pitchFamily="34" charset="-122"/>
                <a:ea typeface="微软雅黑" pitchFamily="34" charset="-122"/>
              </a:rPr>
              <a:t>．运动员采用助跑跳远</a:t>
            </a:r>
            <a:r>
              <a:rPr lang="en-US" altLang="zh-CN" sz="2800" dirty="0">
                <a:latin typeface="微软雅黑" pitchFamily="34" charset="-122"/>
                <a:ea typeface="微软雅黑" pitchFamily="34" charset="-122"/>
              </a:rPr>
              <a:t>	</a:t>
            </a:r>
            <a:endParaRPr lang="zh-CN" altLang="zh-CN" sz="2800" dirty="0">
              <a:latin typeface="微软雅黑" pitchFamily="34" charset="-122"/>
              <a:ea typeface="微软雅黑" pitchFamily="34" charset="-122"/>
            </a:endParaRPr>
          </a:p>
          <a:p>
            <a:pPr>
              <a:lnSpc>
                <a:spcPct val="150000"/>
              </a:lnSpc>
            </a:pPr>
            <a:r>
              <a:rPr lang="en-US" altLang="zh-CN" sz="2800" dirty="0">
                <a:latin typeface="微软雅黑" pitchFamily="34" charset="-122"/>
                <a:ea typeface="微软雅黑" pitchFamily="34" charset="-122"/>
              </a:rPr>
              <a:t>C</a:t>
            </a:r>
            <a:r>
              <a:rPr lang="zh-CN" altLang="zh-CN" sz="2800" dirty="0">
                <a:latin typeface="微软雅黑" pitchFamily="34" charset="-122"/>
                <a:ea typeface="微软雅黑" pitchFamily="34" charset="-122"/>
              </a:rPr>
              <a:t>．骑自行车时为了减速捏刹车闸</a:t>
            </a:r>
            <a:r>
              <a:rPr lang="en-US" altLang="zh-CN" sz="2800" dirty="0">
                <a:latin typeface="微软雅黑" pitchFamily="34" charset="-122"/>
                <a:ea typeface="微软雅黑" pitchFamily="34" charset="-122"/>
              </a:rPr>
              <a:t>	</a:t>
            </a:r>
            <a:endParaRPr lang="zh-CN" altLang="zh-CN" sz="2800" dirty="0">
              <a:latin typeface="微软雅黑" pitchFamily="34" charset="-122"/>
              <a:ea typeface="微软雅黑" pitchFamily="34" charset="-122"/>
            </a:endParaRPr>
          </a:p>
          <a:p>
            <a:pPr>
              <a:lnSpc>
                <a:spcPct val="150000"/>
              </a:lnSpc>
            </a:pPr>
            <a:r>
              <a:rPr lang="en-US" altLang="zh-CN" sz="2800" dirty="0">
                <a:latin typeface="微软雅黑" pitchFamily="34" charset="-122"/>
                <a:ea typeface="微软雅黑" pitchFamily="34" charset="-122"/>
              </a:rPr>
              <a:t>D</a:t>
            </a:r>
            <a:r>
              <a:rPr lang="zh-CN" altLang="zh-CN" sz="2800" dirty="0">
                <a:latin typeface="微软雅黑" pitchFamily="34" charset="-122"/>
                <a:ea typeface="微软雅黑" pitchFamily="34" charset="-122"/>
              </a:rPr>
              <a:t>．冰壶运动员投出冰壶后，冰壶仍能前进一段距离</a:t>
            </a:r>
          </a:p>
        </p:txBody>
      </p:sp>
      <p:sp>
        <p:nvSpPr>
          <p:cNvPr id="8" name="TextBox 7"/>
          <p:cNvSpPr txBox="1"/>
          <p:nvPr/>
        </p:nvSpPr>
        <p:spPr>
          <a:xfrm>
            <a:off x="7680176" y="1340768"/>
            <a:ext cx="474439" cy="523220"/>
          </a:xfrm>
          <a:prstGeom prst="rect">
            <a:avLst/>
          </a:prstGeom>
          <a:noFill/>
        </p:spPr>
        <p:txBody>
          <a:bodyPr wrap="square" rtlCol="0">
            <a:spAutoFit/>
          </a:bodyPr>
          <a:lstStyle/>
          <a:p>
            <a:r>
              <a:rPr lang="en-US" altLang="zh-CN" sz="2800" dirty="0">
                <a:solidFill>
                  <a:srgbClr val="FF0000"/>
                </a:solidFill>
                <a:latin typeface="微软雅黑" pitchFamily="34" charset="-122"/>
                <a:ea typeface="微软雅黑" pitchFamily="34" charset="-122"/>
              </a:rPr>
              <a:t>C</a:t>
            </a:r>
            <a:endParaRPr lang="zh-CN" altLang="en-US" sz="28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3949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1"/>
          <p:cNvSpPr txBox="1">
            <a:spLocks noChangeArrowheads="1"/>
          </p:cNvSpPr>
          <p:nvPr/>
        </p:nvSpPr>
        <p:spPr bwMode="auto">
          <a:xfrm>
            <a:off x="1179761" y="3442885"/>
            <a:ext cx="595759" cy="950242"/>
          </a:xfrm>
          <a:prstGeom prst="roundRect">
            <a:avLst/>
          </a:prstGeom>
          <a:solidFill>
            <a:srgbClr val="008080"/>
          </a:solidFill>
          <a:ln>
            <a:noFill/>
          </a:ln>
        </p:spPr>
        <p:txBody>
          <a:bodyPr wrap="square" lIns="72000" tIns="0" rIns="0" bIns="36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惯性</a:t>
            </a:r>
          </a:p>
        </p:txBody>
      </p:sp>
      <p:sp>
        <p:nvSpPr>
          <p:cNvPr id="15364" name="文本框 2"/>
          <p:cNvSpPr txBox="1">
            <a:spLocks noChangeArrowheads="1"/>
          </p:cNvSpPr>
          <p:nvPr/>
        </p:nvSpPr>
        <p:spPr bwMode="auto">
          <a:xfrm>
            <a:off x="2477015" y="2476166"/>
            <a:ext cx="955191" cy="578882"/>
          </a:xfrm>
          <a:prstGeom prst="roundRect">
            <a:avLst/>
          </a:prstGeom>
          <a:solidFill>
            <a:schemeClr val="accent4">
              <a:lumMod val="60000"/>
              <a:lumOff val="40000"/>
            </a:schemeClr>
          </a:solidFill>
          <a:ln w="9525">
            <a:solidFill>
              <a:schemeClr val="accent4">
                <a:lumMod val="60000"/>
                <a:lumOff val="4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惯性</a:t>
            </a:r>
          </a:p>
        </p:txBody>
      </p:sp>
      <p:sp>
        <p:nvSpPr>
          <p:cNvPr id="15365" name="文本框 3"/>
          <p:cNvSpPr txBox="1">
            <a:spLocks noChangeArrowheads="1"/>
          </p:cNvSpPr>
          <p:nvPr/>
        </p:nvSpPr>
        <p:spPr bwMode="auto">
          <a:xfrm>
            <a:off x="2471015" y="4823523"/>
            <a:ext cx="994310" cy="578882"/>
          </a:xfrm>
          <a:prstGeom prst="roundRect">
            <a:avLst/>
          </a:prstGeom>
          <a:solidFill>
            <a:schemeClr val="accent4">
              <a:lumMod val="60000"/>
              <a:lumOff val="40000"/>
            </a:schemeClr>
          </a:solidFill>
          <a:ln w="9525">
            <a:solidFill>
              <a:schemeClr val="accent4">
                <a:lumMod val="60000"/>
                <a:lumOff val="40000"/>
              </a:schemeClr>
            </a:solidFill>
            <a:miter lim="800000"/>
            <a:headEnd/>
            <a:tailEnd/>
          </a:ln>
        </p:spPr>
        <p:txBody>
          <a:bodyPr wrap="square">
            <a:spAutoFit/>
          </a:bodyPr>
          <a:lstStyle>
            <a:defPPr>
              <a:defRPr lang="zh-CN"/>
            </a:defPPr>
            <a:lvl1pPr eaLnBrk="1" hangingPunct="1">
              <a:defRPr sz="2800">
                <a:solidFill>
                  <a:schemeClr val="bg1"/>
                </a:solidFill>
                <a:latin typeface="黑体" panose="02010609060101010101" pitchFamily="49" charset="-122"/>
                <a:ea typeface="黑体" panose="02010609060101010101"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tx1"/>
                </a:solidFill>
                <a:latin typeface="微软雅黑" panose="020B0503020204020204" pitchFamily="34" charset="-122"/>
                <a:ea typeface="微软雅黑" panose="020B0503020204020204" pitchFamily="34" charset="-122"/>
              </a:rPr>
              <a:t>应用</a:t>
            </a:r>
          </a:p>
        </p:txBody>
      </p:sp>
      <p:sp>
        <p:nvSpPr>
          <p:cNvPr id="15369" name="文本框 9"/>
          <p:cNvSpPr txBox="1">
            <a:spLocks noChangeArrowheads="1"/>
          </p:cNvSpPr>
          <p:nvPr/>
        </p:nvSpPr>
        <p:spPr bwMode="auto">
          <a:xfrm>
            <a:off x="3950119" y="5375367"/>
            <a:ext cx="3586041" cy="523220"/>
          </a:xfrm>
          <a:prstGeom prst="rect">
            <a:avLst/>
          </a:prstGeom>
          <a:solidFill>
            <a:schemeClr val="accent2">
              <a:lumMod val="60000"/>
              <a:lumOff val="4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惯性的防止：安全带</a:t>
            </a:r>
          </a:p>
        </p:txBody>
      </p:sp>
      <p:grpSp>
        <p:nvGrpSpPr>
          <p:cNvPr id="20" name="组合 19"/>
          <p:cNvGrpSpPr>
            <a:grpSpLocks/>
          </p:cNvGrpSpPr>
          <p:nvPr/>
        </p:nvGrpSpPr>
        <p:grpSpPr bwMode="auto">
          <a:xfrm>
            <a:off x="-101600" y="404813"/>
            <a:ext cx="4295775" cy="523875"/>
            <a:chOff x="0" y="623478"/>
            <a:chExt cx="3786638" cy="459735"/>
          </a:xfrm>
        </p:grpSpPr>
        <p:grpSp>
          <p:nvGrpSpPr>
            <p:cNvPr id="21" name="组合 20"/>
            <p:cNvGrpSpPr>
              <a:grpSpLocks/>
            </p:cNvGrpSpPr>
            <p:nvPr/>
          </p:nvGrpSpPr>
          <p:grpSpPr bwMode="auto">
            <a:xfrm>
              <a:off x="0" y="678733"/>
              <a:ext cx="771176" cy="347209"/>
              <a:chOff x="0" y="537328"/>
              <a:chExt cx="771176" cy="347209"/>
            </a:xfrm>
          </p:grpSpPr>
          <p:sp>
            <p:nvSpPr>
              <p:cNvPr id="23" name="矩形 22"/>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4" name="矩形 23"/>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22"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课堂小结</a:t>
              </a:r>
            </a:p>
          </p:txBody>
        </p:sp>
      </p:grpSp>
      <p:grpSp>
        <p:nvGrpSpPr>
          <p:cNvPr id="25" name="组合 24"/>
          <p:cNvGrpSpPr/>
          <p:nvPr/>
        </p:nvGrpSpPr>
        <p:grpSpPr>
          <a:xfrm>
            <a:off x="1775560" y="2746985"/>
            <a:ext cx="695455" cy="2364582"/>
            <a:chOff x="1775559" y="2156166"/>
            <a:chExt cx="695455" cy="2364582"/>
          </a:xfrm>
        </p:grpSpPr>
        <p:cxnSp>
          <p:nvCxnSpPr>
            <p:cNvPr id="16" name="直接连接符 15"/>
            <p:cNvCxnSpPr/>
            <p:nvPr/>
          </p:nvCxnSpPr>
          <p:spPr>
            <a:xfrm>
              <a:off x="1775559" y="3327187"/>
              <a:ext cx="360000" cy="4936"/>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111014" y="4509120"/>
              <a:ext cx="360000"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111014" y="2160560"/>
              <a:ext cx="360000"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11014" y="2156166"/>
              <a:ext cx="0" cy="2364582"/>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431704" y="2294625"/>
            <a:ext cx="389283" cy="1030686"/>
            <a:chOff x="1775520" y="2156166"/>
            <a:chExt cx="695494" cy="2364582"/>
          </a:xfrm>
        </p:grpSpPr>
        <p:cxnSp>
          <p:nvCxnSpPr>
            <p:cNvPr id="45" name="直接连接符 44"/>
            <p:cNvCxnSpPr/>
            <p:nvPr/>
          </p:nvCxnSpPr>
          <p:spPr>
            <a:xfrm>
              <a:off x="1775520" y="3273787"/>
              <a:ext cx="335494" cy="1119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111014" y="4509120"/>
              <a:ext cx="360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111014" y="2160560"/>
              <a:ext cx="360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111014" y="2156166"/>
              <a:ext cx="0" cy="236458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3525595" y="4611359"/>
            <a:ext cx="389283" cy="1030686"/>
            <a:chOff x="1775520" y="2156166"/>
            <a:chExt cx="695494" cy="2364582"/>
          </a:xfrm>
        </p:grpSpPr>
        <p:cxnSp>
          <p:nvCxnSpPr>
            <p:cNvPr id="50" name="直接连接符 49"/>
            <p:cNvCxnSpPr/>
            <p:nvPr/>
          </p:nvCxnSpPr>
          <p:spPr>
            <a:xfrm>
              <a:off x="1775520" y="3273787"/>
              <a:ext cx="335494" cy="1119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111014" y="4509120"/>
              <a:ext cx="360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111014" y="2160560"/>
              <a:ext cx="360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111014" y="2156166"/>
              <a:ext cx="0" cy="236458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2"/>
          <p:cNvSpPr txBox="1">
            <a:spLocks noChangeArrowheads="1"/>
          </p:cNvSpPr>
          <p:nvPr/>
        </p:nvSpPr>
        <p:spPr bwMode="auto">
          <a:xfrm>
            <a:off x="3851039" y="1811500"/>
            <a:ext cx="6061385" cy="954107"/>
          </a:xfrm>
          <a:prstGeom prst="rect">
            <a:avLst/>
          </a:prstGeom>
          <a:solidFill>
            <a:schemeClr val="accent2">
              <a:lumMod val="60000"/>
              <a:lumOff val="40000"/>
            </a:schemeClr>
          </a:solidFill>
          <a:ln>
            <a:noFill/>
          </a:ln>
        </p:spPr>
        <p:txBody>
          <a:bodyPr wrap="square">
            <a:spAutoFit/>
          </a:bodyPr>
          <a:lstStyle>
            <a:defPPr>
              <a:defRPr lang="zh-CN"/>
            </a:defPPr>
            <a:lvl1pPr eaLnBrk="1" hangingPunct="1">
              <a:defRPr sz="280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惯性：</a:t>
            </a:r>
            <a:r>
              <a:rPr lang="zh-CN" altLang="en-US" dirty="0">
                <a:sym typeface="宋体" pitchFamily="2" charset="-122"/>
              </a:rPr>
              <a:t>一切物体都有保持原来运动状态不变的性质</a:t>
            </a:r>
            <a:endParaRPr lang="zh-CN" altLang="en-US" dirty="0"/>
          </a:p>
        </p:txBody>
      </p:sp>
      <p:sp>
        <p:nvSpPr>
          <p:cNvPr id="42" name="文本框 3"/>
          <p:cNvSpPr txBox="1">
            <a:spLocks noChangeArrowheads="1"/>
          </p:cNvSpPr>
          <p:nvPr/>
        </p:nvSpPr>
        <p:spPr bwMode="auto">
          <a:xfrm>
            <a:off x="3820987" y="3058633"/>
            <a:ext cx="6091437" cy="523220"/>
          </a:xfrm>
          <a:prstGeom prst="rect">
            <a:avLst/>
          </a:prstGeom>
          <a:solidFill>
            <a:schemeClr val="accent2">
              <a:lumMod val="60000"/>
              <a:lumOff val="40000"/>
            </a:schemeClr>
          </a:solidFill>
          <a:ln>
            <a:noFill/>
          </a:ln>
        </p:spPr>
        <p:txBody>
          <a:bodyPr wrap="square">
            <a:spAutoFit/>
          </a:bodyPr>
          <a:lstStyle>
            <a:defPPr>
              <a:defRPr lang="zh-CN"/>
            </a:defPPr>
            <a:lvl1pPr eaLnBrk="1" hangingPunct="1">
              <a:defRPr sz="280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影响因素：惯性的大小由质量决定</a:t>
            </a:r>
          </a:p>
        </p:txBody>
      </p:sp>
      <p:sp>
        <p:nvSpPr>
          <p:cNvPr id="43" name="文本框 4"/>
          <p:cNvSpPr txBox="1">
            <a:spLocks noChangeArrowheads="1"/>
          </p:cNvSpPr>
          <p:nvPr/>
        </p:nvSpPr>
        <p:spPr bwMode="auto">
          <a:xfrm>
            <a:off x="3948859" y="4351664"/>
            <a:ext cx="3587301" cy="523220"/>
          </a:xfrm>
          <a:prstGeom prst="rect">
            <a:avLst/>
          </a:prstGeom>
          <a:solidFill>
            <a:schemeClr val="accent2">
              <a:lumMod val="60000"/>
              <a:lumOff val="40000"/>
            </a:schemeClr>
          </a:solidFill>
          <a:ln>
            <a:noFill/>
          </a:ln>
        </p:spPr>
        <p:txBody>
          <a:bodyPr wrap="square">
            <a:spAutoFit/>
          </a:bodyPr>
          <a:lstStyle>
            <a:defPPr>
              <a:defRPr lang="zh-CN"/>
            </a:defPPr>
            <a:lvl1pPr eaLnBrk="1" hangingPunct="1">
              <a:defRPr sz="280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惯性的应用：投铅球</a:t>
            </a:r>
          </a:p>
        </p:txBody>
      </p:sp>
    </p:spTree>
    <p:extLst>
      <p:ext uri="{BB962C8B-B14F-4D97-AF65-F5344CB8AC3E}">
        <p14:creationId xmlns:p14="http://schemas.microsoft.com/office/powerpoint/2010/main" val="107534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773113" y="1196752"/>
            <a:ext cx="1072919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0" indent="0">
              <a:lnSpc>
                <a:spcPct val="150000"/>
              </a:lnSpc>
            </a:pP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．关于惯性，下面说法正确的是（　　　）</a:t>
            </a:r>
          </a:p>
          <a:p>
            <a:pPr marL="0" indent="0">
              <a:lnSpc>
                <a:spcPct val="150000"/>
              </a:lnSpc>
            </a:pPr>
            <a:r>
              <a:rPr lang="en-US"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．一切物体在没有受到力的作用时，总保持匀速直线运动状态或静止状态的性质叫做惯性</a:t>
            </a:r>
          </a:p>
          <a:p>
            <a:pPr marL="0" indent="0">
              <a:lnSpc>
                <a:spcPct val="150000"/>
              </a:lnSpc>
            </a:pPr>
            <a:r>
              <a:rPr lang="en-US" altLang="zh-CN"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．射出的子弹离开枪口继续高速前进，是因为子弹受到惯性的作用</a:t>
            </a:r>
          </a:p>
          <a:p>
            <a:pPr marL="0" indent="0">
              <a:lnSpc>
                <a:spcPct val="150000"/>
              </a:lnSpc>
            </a:pPr>
            <a:r>
              <a:rPr lang="en-US" altLang="zh-CN" sz="2800" dirty="0">
                <a:latin typeface="微软雅黑" pitchFamily="34" charset="-122"/>
                <a:ea typeface="微软雅黑" pitchFamily="34" charset="-122"/>
              </a:rPr>
              <a:t>C</a:t>
            </a:r>
            <a:r>
              <a:rPr lang="zh-CN" altLang="en-US" sz="2800" dirty="0">
                <a:latin typeface="微软雅黑" pitchFamily="34" charset="-122"/>
                <a:ea typeface="微软雅黑" pitchFamily="34" charset="-122"/>
              </a:rPr>
              <a:t>．汽车关闭发动机后还能继续前进是由于汽车的惯性大于它受到的阻力</a:t>
            </a:r>
          </a:p>
          <a:p>
            <a:pPr marL="0" indent="0">
              <a:lnSpc>
                <a:spcPct val="150000"/>
              </a:lnSpc>
            </a:pPr>
            <a:r>
              <a:rPr lang="en-US" altLang="zh-CN" sz="2800" dirty="0">
                <a:latin typeface="微软雅黑" pitchFamily="34" charset="-122"/>
                <a:ea typeface="微软雅黑" pitchFamily="34" charset="-122"/>
              </a:rPr>
              <a:t>D</a:t>
            </a:r>
            <a:r>
              <a:rPr lang="zh-CN" altLang="en-US" sz="2800" dirty="0">
                <a:latin typeface="微软雅黑" pitchFamily="34" charset="-122"/>
                <a:ea typeface="微软雅黑" pitchFamily="34" charset="-122"/>
              </a:rPr>
              <a:t>．一切物体在任何情况下都具有惯性</a:t>
            </a:r>
          </a:p>
        </p:txBody>
      </p:sp>
      <p:sp>
        <p:nvSpPr>
          <p:cNvPr id="3" name="Text Box 3"/>
          <p:cNvSpPr txBox="1">
            <a:spLocks noChangeArrowheads="1"/>
          </p:cNvSpPr>
          <p:nvPr/>
        </p:nvSpPr>
        <p:spPr bwMode="auto">
          <a:xfrm>
            <a:off x="6816080" y="1340768"/>
            <a:ext cx="601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800" dirty="0">
                <a:solidFill>
                  <a:srgbClr val="FF5050"/>
                </a:solidFill>
                <a:latin typeface="微软雅黑" pitchFamily="34" charset="-122"/>
                <a:ea typeface="微软雅黑" pitchFamily="34" charset="-122"/>
              </a:rPr>
              <a:t>D</a:t>
            </a:r>
          </a:p>
        </p:txBody>
      </p:sp>
      <p:grpSp>
        <p:nvGrpSpPr>
          <p:cNvPr id="8" name="组合 7"/>
          <p:cNvGrpSpPr>
            <a:grpSpLocks/>
          </p:cNvGrpSpPr>
          <p:nvPr/>
        </p:nvGrpSpPr>
        <p:grpSpPr bwMode="auto">
          <a:xfrm>
            <a:off x="-101600" y="404813"/>
            <a:ext cx="4295775" cy="523875"/>
            <a:chOff x="0" y="623478"/>
            <a:chExt cx="3786638" cy="459735"/>
          </a:xfrm>
        </p:grpSpPr>
        <p:grpSp>
          <p:nvGrpSpPr>
            <p:cNvPr id="9" name="组合 8"/>
            <p:cNvGrpSpPr>
              <a:grpSpLocks/>
            </p:cNvGrpSpPr>
            <p:nvPr/>
          </p:nvGrpSpPr>
          <p:grpSpPr bwMode="auto">
            <a:xfrm>
              <a:off x="0" y="678733"/>
              <a:ext cx="771176" cy="347209"/>
              <a:chOff x="0" y="537328"/>
              <a:chExt cx="771176" cy="347209"/>
            </a:xfrm>
          </p:grpSpPr>
          <p:sp>
            <p:nvSpPr>
              <p:cNvPr id="11" name="矩形 10"/>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2" name="矩形 11"/>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0" name="文本框 16"/>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随堂训练</a:t>
              </a:r>
            </a:p>
          </p:txBody>
        </p:sp>
      </p:grpSp>
    </p:spTree>
    <p:extLst>
      <p:ext uri="{BB962C8B-B14F-4D97-AF65-F5344CB8AC3E}">
        <p14:creationId xmlns:p14="http://schemas.microsoft.com/office/powerpoint/2010/main" val="201826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200" y="1052736"/>
            <a:ext cx="10405368" cy="4770537"/>
          </a:xfrm>
          <a:prstGeom prst="rect">
            <a:avLst/>
          </a:prstGeom>
        </p:spPr>
        <p:txBody>
          <a:bodyPr wrap="square">
            <a:spAutoFit/>
          </a:bodyPr>
          <a:lstStyle/>
          <a:p>
            <a:pPr eaLnBrk="1" hangingPunct="1">
              <a:lnSpc>
                <a:spcPct val="150000"/>
              </a:lnSpc>
              <a:spcBef>
                <a:spcPts val="0"/>
              </a:spcBef>
              <a:spcAft>
                <a:spcPts val="0"/>
              </a:spcAft>
              <a:buFont typeface="Arial" charset="0"/>
              <a:buNone/>
            </a:pP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研究阻力对物体运动的影响时，我们用同样的斜面，让小车从同一高度滑下，而通过换毛巾、棉布来改变桌面的粗糙程度，研究</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对小车运动的影响，这里采用的是</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的方法。</a:t>
            </a:r>
            <a:endParaRPr lang="en-US" altLang="zh-CN" sz="2800" dirty="0">
              <a:latin typeface="微软雅黑" panose="020B0503020204020204" pitchFamily="34" charset="-122"/>
              <a:ea typeface="微软雅黑" panose="020B0503020204020204" pitchFamily="34" charset="-122"/>
            </a:endParaRPr>
          </a:p>
          <a:p>
            <a:pPr eaLnBrk="1" hangingPunct="1">
              <a:lnSpc>
                <a:spcPct val="150000"/>
              </a:lnSpc>
              <a:spcBef>
                <a:spcPts val="1200"/>
              </a:spcBef>
              <a:spcAft>
                <a:spcPts val="0"/>
              </a:spcAft>
              <a:buFont typeface="Arial" charset="0"/>
              <a:buNone/>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牛顿第一定律：一切物体在没有受到力的作用时，总保持</a:t>
            </a:r>
            <a:r>
              <a:rPr lang="en-US" altLang="zh-CN" sz="2800" dirty="0">
                <a:latin typeface="微软雅黑" panose="020B0503020204020204" pitchFamily="34" charset="-122"/>
                <a:ea typeface="微软雅黑" panose="020B0503020204020204" pitchFamily="34" charset="-122"/>
              </a:rPr>
              <a:t>______</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状态或</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状态。牛顿第一定律是在对实验事实进行分析的基础上，进一步</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得出的，因此</a:t>
            </a:r>
            <a:r>
              <a:rPr lang="zh-CN" altLang="en-US" sz="2800" u="sng"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用实验直接验证这一定律。</a:t>
            </a:r>
            <a:endParaRPr lang="en-US" altLang="zh-CN" sz="2800" dirty="0">
              <a:latin typeface="微软雅黑" panose="020B0503020204020204" pitchFamily="34" charset="-122"/>
              <a:ea typeface="微软雅黑" panose="020B0503020204020204" pitchFamily="34" charset="-122"/>
            </a:endParaRPr>
          </a:p>
        </p:txBody>
      </p:sp>
      <p:grpSp>
        <p:nvGrpSpPr>
          <p:cNvPr id="4" name="组合 9"/>
          <p:cNvGrpSpPr>
            <a:grpSpLocks/>
          </p:cNvGrpSpPr>
          <p:nvPr/>
        </p:nvGrpSpPr>
        <p:grpSpPr bwMode="auto">
          <a:xfrm>
            <a:off x="-101600" y="404813"/>
            <a:ext cx="4295775" cy="523875"/>
            <a:chOff x="0" y="623478"/>
            <a:chExt cx="3786638" cy="459735"/>
          </a:xfrm>
        </p:grpSpPr>
        <p:grpSp>
          <p:nvGrpSpPr>
            <p:cNvPr id="5" name="组合 10"/>
            <p:cNvGrpSpPr>
              <a:grpSpLocks/>
            </p:cNvGrpSpPr>
            <p:nvPr/>
          </p:nvGrpSpPr>
          <p:grpSpPr bwMode="auto">
            <a:xfrm>
              <a:off x="0" y="678733"/>
              <a:ext cx="771176" cy="347209"/>
              <a:chOff x="0" y="537328"/>
              <a:chExt cx="771176" cy="347209"/>
            </a:xfrm>
          </p:grpSpPr>
          <p:sp>
            <p:nvSpPr>
              <p:cNvPr id="7" name="矩形 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8" name="矩形 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6"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温故知新</a:t>
              </a:r>
            </a:p>
          </p:txBody>
        </p:sp>
      </p:grpSp>
      <p:sp>
        <p:nvSpPr>
          <p:cNvPr id="15" name="矩形 14"/>
          <p:cNvSpPr>
            <a:spLocks noChangeArrowheads="1"/>
          </p:cNvSpPr>
          <p:nvPr/>
        </p:nvSpPr>
        <p:spPr bwMode="auto">
          <a:xfrm>
            <a:off x="1387042" y="2420888"/>
            <a:ext cx="1090613"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阻力</a:t>
            </a:r>
          </a:p>
        </p:txBody>
      </p:sp>
      <p:sp>
        <p:nvSpPr>
          <p:cNvPr id="16" name="矩形 15"/>
          <p:cNvSpPr>
            <a:spLocks noChangeArrowheads="1"/>
          </p:cNvSpPr>
          <p:nvPr/>
        </p:nvSpPr>
        <p:spPr bwMode="auto">
          <a:xfrm>
            <a:off x="7839868" y="2420887"/>
            <a:ext cx="1614488"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控制变量</a:t>
            </a:r>
          </a:p>
        </p:txBody>
      </p:sp>
      <p:sp>
        <p:nvSpPr>
          <p:cNvPr id="17" name="矩形 16"/>
          <p:cNvSpPr>
            <a:spLocks noChangeArrowheads="1"/>
          </p:cNvSpPr>
          <p:nvPr/>
        </p:nvSpPr>
        <p:spPr bwMode="auto">
          <a:xfrm>
            <a:off x="10056440" y="3209237"/>
            <a:ext cx="979488"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静止</a:t>
            </a:r>
          </a:p>
        </p:txBody>
      </p:sp>
      <p:sp>
        <p:nvSpPr>
          <p:cNvPr id="18" name="矩形 17"/>
          <p:cNvSpPr>
            <a:spLocks noChangeArrowheads="1"/>
          </p:cNvSpPr>
          <p:nvPr/>
        </p:nvSpPr>
        <p:spPr bwMode="auto">
          <a:xfrm>
            <a:off x="2241549" y="3775699"/>
            <a:ext cx="2359025"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匀速直线运动</a:t>
            </a:r>
          </a:p>
        </p:txBody>
      </p:sp>
      <p:sp>
        <p:nvSpPr>
          <p:cNvPr id="19" name="矩形 18"/>
          <p:cNvSpPr>
            <a:spLocks noChangeArrowheads="1"/>
          </p:cNvSpPr>
          <p:nvPr/>
        </p:nvSpPr>
        <p:spPr bwMode="auto">
          <a:xfrm>
            <a:off x="4974803" y="4478120"/>
            <a:ext cx="2062162"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推理而概括</a:t>
            </a:r>
          </a:p>
        </p:txBody>
      </p:sp>
      <p:sp>
        <p:nvSpPr>
          <p:cNvPr id="20" name="矩形 19"/>
          <p:cNvSpPr>
            <a:spLocks noChangeArrowheads="1"/>
          </p:cNvSpPr>
          <p:nvPr/>
        </p:nvSpPr>
        <p:spPr bwMode="auto">
          <a:xfrm>
            <a:off x="9264352" y="4489301"/>
            <a:ext cx="1270000" cy="523875"/>
          </a:xfrm>
          <a:prstGeom prst="rect">
            <a:avLst/>
          </a:prstGeom>
          <a:noFill/>
          <a:ln w="9525">
            <a:noFill/>
            <a:miter lim="800000"/>
            <a:headEnd/>
            <a:tailEnd/>
          </a:ln>
        </p:spPr>
        <p:txBody>
          <a:bodyP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eaLnBrk="1" hangingPunct="1">
              <a:buFont typeface="Arial" charset="0"/>
              <a:buNone/>
            </a:pPr>
            <a:r>
              <a:rPr lang="zh-CN" altLang="en-US" sz="2800" dirty="0">
                <a:solidFill>
                  <a:srgbClr val="FF0000"/>
                </a:solidFill>
                <a:latin typeface="微软雅黑" panose="020B0503020204020204" pitchFamily="34" charset="-122"/>
                <a:ea typeface="微软雅黑" panose="020B0503020204020204" pitchFamily="34" charset="-122"/>
              </a:rPr>
              <a:t>不可能</a:t>
            </a:r>
          </a:p>
        </p:txBody>
      </p:sp>
    </p:spTree>
    <p:extLst>
      <p:ext uri="{BB962C8B-B14F-4D97-AF65-F5344CB8AC3E}">
        <p14:creationId xmlns:p14="http://schemas.microsoft.com/office/powerpoint/2010/main" val="3438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7" name="Text Box 11"/>
          <p:cNvSpPr txBox="1">
            <a:spLocks noChangeArrowheads="1"/>
          </p:cNvSpPr>
          <p:nvPr/>
        </p:nvSpPr>
        <p:spPr bwMode="auto">
          <a:xfrm>
            <a:off x="8688288" y="1916832"/>
            <a:ext cx="698500" cy="523220"/>
          </a:xfrm>
          <a:prstGeom prst="rect">
            <a:avLst/>
          </a:prstGeom>
          <a:noFill/>
          <a:ln w="9525">
            <a:noFill/>
            <a:miter lim="800000"/>
            <a:headEnd/>
            <a:tailEnd/>
          </a:ln>
          <a:effectLst/>
        </p:spPr>
        <p:txBody>
          <a:bodyPr>
            <a:spAutoFit/>
          </a:bodyPr>
          <a:lstStyle/>
          <a:p>
            <a:pPr eaLnBrk="1" hangingPunct="1">
              <a:defRPr/>
            </a:pPr>
            <a:r>
              <a:rPr lang="en-US" altLang="zh-CN" sz="2800" dirty="0">
                <a:solidFill>
                  <a:srgbClr val="FF3300"/>
                </a:solidFill>
                <a:latin typeface="微软雅黑" pitchFamily="34" charset="-122"/>
                <a:ea typeface="微软雅黑" pitchFamily="34" charset="-122"/>
              </a:rPr>
              <a:t>B</a:t>
            </a:r>
            <a:endParaRPr lang="en-US" altLang="zh-CN" sz="2800" dirty="0">
              <a:latin typeface="微软雅黑" pitchFamily="34" charset="-122"/>
              <a:ea typeface="微软雅黑" pitchFamily="34" charset="-122"/>
            </a:endParaRPr>
          </a:p>
        </p:txBody>
      </p:sp>
      <p:sp>
        <p:nvSpPr>
          <p:cNvPr id="2" name="Rectangle 2"/>
          <p:cNvSpPr>
            <a:spLocks noChangeArrowheads="1"/>
          </p:cNvSpPr>
          <p:nvPr/>
        </p:nvSpPr>
        <p:spPr bwMode="auto">
          <a:xfrm>
            <a:off x="1055440" y="1159584"/>
            <a:ext cx="103691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2.</a:t>
            </a:r>
            <a:r>
              <a:rPr kumimoji="0" 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如图（</a:t>
            </a: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a</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）所示，木块与小车一起向右做匀速直线运动，某时刻观察到如图（</a:t>
            </a: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b</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）所示的现象。由此可以判断（　　）</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pic>
        <p:nvPicPr>
          <p:cNvPr id="2049" name="图片24" descr="菁优网：http://www.jyeoo.com"/>
          <p:cNvPicPr>
            <a:picLocks noChangeAspect="1" noChangeArrowheads="1"/>
          </p:cNvPicPr>
          <p:nvPr/>
        </p:nvPicPr>
        <p:blipFill>
          <a:blip r:embed="rId2">
            <a:grayscl/>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477709" y="2873783"/>
            <a:ext cx="3407690" cy="16522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83432" y="2544579"/>
            <a:ext cx="79609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1" fontAlgn="base" latinLnBrk="0" hangingPunct="1">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A</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．小车突然加速运动	</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173038"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B</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．小车突然减速运动	</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173038"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C</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．小车保持匀速运动	</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173038"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D</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．小车可能做加速、也可能做减速运动</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3031339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7"/>
                                        </p:tgtEl>
                                        <p:attrNameLst>
                                          <p:attrName>style.visibility</p:attrName>
                                        </p:attrNameLst>
                                      </p:cBhvr>
                                      <p:to>
                                        <p:strVal val="visible"/>
                                      </p:to>
                                    </p:set>
                                    <p:animEffect transition="in" filter="dissolve">
                                      <p:cBhvr>
                                        <p:cTn id="7"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9416" y="836712"/>
            <a:ext cx="1038959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3.</a:t>
            </a:r>
            <a:r>
              <a:rPr kumimoji="0" lang="zh-CN"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如果锤头的手柄松了，人们常用撞击锤柄下端的方法使锤头紧套，这是利用了</a:t>
            </a:r>
            <a:r>
              <a:rPr kumimoji="0" lang="zh-CN" sz="2800" b="0" i="0" u="sng"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　</a:t>
            </a:r>
            <a:r>
              <a:rPr kumimoji="0" lang="zh-CN" altLang="en-US" sz="2800" b="0" i="0" u="sng"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     　</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（选填“锤头”或“锤柄”）的惯性；低速行驶的汽车，一旦被追尾，这时</a:t>
            </a:r>
            <a:r>
              <a:rPr kumimoji="0" lang="zh-CN" altLang="en-US" sz="2800" b="0" i="0" u="sng"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　      　</a:t>
            </a:r>
            <a:r>
              <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对人体起到保护作用（选填“安全带”或“头枕”或“安全气囊”）。</a:t>
            </a: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sp>
        <p:nvSpPr>
          <p:cNvPr id="3" name="Rectangle 3"/>
          <p:cNvSpPr>
            <a:spLocks noChangeArrowheads="1"/>
          </p:cNvSpPr>
          <p:nvPr/>
        </p:nvSpPr>
        <p:spPr bwMode="auto">
          <a:xfrm>
            <a:off x="173038" y="1614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0" i="0" u="none" strike="noStrike" cap="none" normalizeH="0" baseline="0">
              <a:ln>
                <a:noFill/>
              </a:ln>
              <a:solidFill>
                <a:schemeClr val="tx1"/>
              </a:solidFill>
              <a:effectLst/>
              <a:latin typeface="微软雅黑" pitchFamily="34" charset="-122"/>
              <a:ea typeface="微软雅黑" pitchFamily="34" charset="-122"/>
              <a:cs typeface="宋体" pitchFamily="2" charset="-122"/>
            </a:endParaRPr>
          </a:p>
        </p:txBody>
      </p:sp>
      <p:sp>
        <p:nvSpPr>
          <p:cNvPr id="4" name="矩形 3"/>
          <p:cNvSpPr/>
          <p:nvPr/>
        </p:nvSpPr>
        <p:spPr>
          <a:xfrm>
            <a:off x="3575720" y="1578035"/>
            <a:ext cx="902811" cy="523220"/>
          </a:xfrm>
          <a:prstGeom prst="rect">
            <a:avLst/>
          </a:prstGeom>
        </p:spPr>
        <p:txBody>
          <a:bodyPr wrap="none">
            <a:spAutoFit/>
          </a:bodyPr>
          <a:lstStyle/>
          <a:p>
            <a:r>
              <a:rPr lang="zh-CN" altLang="zh-CN" sz="2800" dirty="0">
                <a:solidFill>
                  <a:srgbClr val="FF0000"/>
                </a:solidFill>
                <a:latin typeface="微软雅黑" pitchFamily="34" charset="-122"/>
                <a:ea typeface="微软雅黑" pitchFamily="34" charset="-122"/>
              </a:rPr>
              <a:t>锤头</a:t>
            </a:r>
            <a:endParaRPr lang="zh-CN" altLang="en-US" sz="2800" dirty="0">
              <a:solidFill>
                <a:srgbClr val="FF0000"/>
              </a:solidFill>
              <a:latin typeface="微软雅黑" pitchFamily="34" charset="-122"/>
              <a:ea typeface="微软雅黑" pitchFamily="34" charset="-122"/>
            </a:endParaRPr>
          </a:p>
        </p:txBody>
      </p:sp>
      <p:sp>
        <p:nvSpPr>
          <p:cNvPr id="5" name="矩形 4"/>
          <p:cNvSpPr/>
          <p:nvPr/>
        </p:nvSpPr>
        <p:spPr>
          <a:xfrm>
            <a:off x="6456040" y="2185700"/>
            <a:ext cx="902811" cy="523220"/>
          </a:xfrm>
          <a:prstGeom prst="rect">
            <a:avLst/>
          </a:prstGeom>
        </p:spPr>
        <p:txBody>
          <a:bodyPr wrap="none">
            <a:spAutoFit/>
          </a:bodyPr>
          <a:lstStyle/>
          <a:p>
            <a:r>
              <a:rPr lang="zh-CN" altLang="zh-CN" sz="2800" dirty="0">
                <a:solidFill>
                  <a:srgbClr val="FF0000"/>
                </a:solidFill>
                <a:latin typeface="微软雅黑" pitchFamily="34" charset="-122"/>
                <a:ea typeface="微软雅黑" pitchFamily="34" charset="-122"/>
              </a:rPr>
              <a:t>头枕</a:t>
            </a:r>
            <a:endParaRPr lang="zh-CN" altLang="en-US" sz="2800" dirty="0">
              <a:solidFill>
                <a:srgbClr val="FF0000"/>
              </a:solidFill>
              <a:latin typeface="微软雅黑" pitchFamily="34" charset="-122"/>
              <a:ea typeface="微软雅黑" pitchFamily="34" charset="-122"/>
            </a:endParaRPr>
          </a:p>
        </p:txBody>
      </p:sp>
      <p:grpSp>
        <p:nvGrpSpPr>
          <p:cNvPr id="8" name="组合 7"/>
          <p:cNvGrpSpPr/>
          <p:nvPr/>
        </p:nvGrpSpPr>
        <p:grpSpPr>
          <a:xfrm>
            <a:off x="3807155" y="3760921"/>
            <a:ext cx="4593101" cy="2700000"/>
            <a:chOff x="3329458" y="3760921"/>
            <a:chExt cx="4593101" cy="270000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458" y="3760921"/>
              <a:ext cx="2619403" cy="2700000"/>
            </a:xfrm>
            <a:prstGeom prst="rect">
              <a:avLst/>
            </a:prstGeom>
            <a:ln>
              <a:solidFill>
                <a:schemeClr val="accent1">
                  <a:lumMod val="50000"/>
                </a:schemeClr>
              </a:solidFill>
            </a:ln>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845" y="3760921"/>
              <a:ext cx="2005714" cy="2700000"/>
            </a:xfrm>
            <a:prstGeom prst="rect">
              <a:avLst/>
            </a:prstGeom>
            <a:ln>
              <a:solidFill>
                <a:schemeClr val="accent1">
                  <a:lumMod val="50000"/>
                </a:schemeClr>
              </a:solidFill>
            </a:ln>
          </p:spPr>
        </p:pic>
      </p:grpSp>
    </p:spTree>
    <p:extLst>
      <p:ext uri="{BB962C8B-B14F-4D97-AF65-F5344CB8AC3E}">
        <p14:creationId xmlns:p14="http://schemas.microsoft.com/office/powerpoint/2010/main" val="55521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矩形 32"/>
          <p:cNvSpPr/>
          <p:nvPr/>
        </p:nvSpPr>
        <p:spPr>
          <a:xfrm>
            <a:off x="0" y="1052513"/>
            <a:ext cx="12192000" cy="4716462"/>
          </a:xfrm>
          <a:prstGeom prst="rect">
            <a:avLst/>
          </a:pr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12" name="组合 11"/>
          <p:cNvGrpSpPr/>
          <p:nvPr/>
        </p:nvGrpSpPr>
        <p:grpSpPr>
          <a:xfrm>
            <a:off x="0" y="1626235"/>
            <a:ext cx="3668105" cy="3284220"/>
            <a:chOff x="0" y="1626235"/>
            <a:chExt cx="3668105" cy="3284220"/>
          </a:xfrm>
        </p:grpSpPr>
        <p:pic>
          <p:nvPicPr>
            <p:cNvPr id="13" name="图片 12" descr="学练优物理"/>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0" y="1739265"/>
              <a:ext cx="2195195" cy="3171190"/>
            </a:xfrm>
            <a:prstGeom prst="rect">
              <a:avLst/>
            </a:prstGeom>
          </p:spPr>
        </p:pic>
        <p:pic>
          <p:nvPicPr>
            <p:cNvPr id="14" name="图片 13" descr="学练优化学"/>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736310" y="1739265"/>
              <a:ext cx="2133600" cy="3048000"/>
            </a:xfrm>
            <a:prstGeom prst="rect">
              <a:avLst/>
            </a:prstGeom>
          </p:spPr>
        </p:pic>
        <p:pic>
          <p:nvPicPr>
            <p:cNvPr id="15" name="图片 14" descr="学练优生物"/>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1361785" y="1626235"/>
              <a:ext cx="2306320" cy="3115310"/>
            </a:xfrm>
            <a:prstGeom prst="rect">
              <a:avLst/>
            </a:prstGeom>
          </p:spPr>
        </p:pic>
      </p:grpSp>
      <p:grpSp>
        <p:nvGrpSpPr>
          <p:cNvPr id="16" name="组合 15"/>
          <p:cNvGrpSpPr/>
          <p:nvPr/>
        </p:nvGrpSpPr>
        <p:grpSpPr>
          <a:xfrm>
            <a:off x="3857625" y="1482725"/>
            <a:ext cx="3130605" cy="3202305"/>
            <a:chOff x="3857625" y="1482725"/>
            <a:chExt cx="3130605" cy="3202305"/>
          </a:xfrm>
        </p:grpSpPr>
        <p:pic>
          <p:nvPicPr>
            <p:cNvPr id="17" name="图片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57625" y="1683385"/>
              <a:ext cx="2199640" cy="3001645"/>
            </a:xfrm>
            <a:prstGeom prst="rect">
              <a:avLst/>
            </a:prstGeom>
          </p:spPr>
        </p:pic>
        <p:pic>
          <p:nvPicPr>
            <p:cNvPr id="18" name="图片 17"/>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4124380" y="1482725"/>
              <a:ext cx="2863850" cy="3183890"/>
            </a:xfrm>
            <a:prstGeom prst="rect">
              <a:avLst/>
            </a:prstGeom>
          </p:spPr>
        </p:pic>
      </p:grpSp>
      <p:pic>
        <p:nvPicPr>
          <p:cNvPr id="19" name="图片 18" descr="时习之物理"/>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703520" y="1626235"/>
            <a:ext cx="2337435" cy="3078480"/>
          </a:xfrm>
          <a:prstGeom prst="rect">
            <a:avLst/>
          </a:prstGeom>
        </p:spPr>
      </p:pic>
      <p:sp>
        <p:nvSpPr>
          <p:cNvPr id="20" name="文本框 19"/>
          <p:cNvSpPr txBox="1"/>
          <p:nvPr/>
        </p:nvSpPr>
        <p:spPr>
          <a:xfrm>
            <a:off x="3529190" y="6028055"/>
            <a:ext cx="4386970" cy="3693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更多精彩，请访问：</a:t>
            </a:r>
            <a:r>
              <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www.youyi100.com</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2" name="文本框 21"/>
          <p:cNvSpPr txBox="1"/>
          <p:nvPr/>
        </p:nvSpPr>
        <p:spPr>
          <a:xfrm>
            <a:off x="754596" y="5063490"/>
            <a:ext cx="227584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初中《学练优》系列</a:t>
            </a:r>
          </a:p>
        </p:txBody>
      </p:sp>
      <p:sp>
        <p:nvSpPr>
          <p:cNvPr id="23" name="文本框 22"/>
          <p:cNvSpPr txBox="1"/>
          <p:nvPr/>
        </p:nvSpPr>
        <p:spPr>
          <a:xfrm>
            <a:off x="4069198" y="5067251"/>
            <a:ext cx="2275840" cy="368300"/>
          </a:xfrm>
          <a:prstGeom prst="rect">
            <a:avLst/>
          </a:prstGeom>
          <a:noFill/>
        </p:spPr>
        <p:txBody>
          <a:bodyPr wrap="square" rtlCol="0">
            <a:spAutoFit/>
          </a:bodyPr>
          <a:lstStyle>
            <a:defPPr>
              <a:defRPr lang="zh-CN"/>
            </a:defPPr>
            <a:lvl1pPr>
              <a:defRPr>
                <a:solidFill>
                  <a:srgbClr val="258BFD"/>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初中《新领程》系列</a:t>
            </a:r>
          </a:p>
        </p:txBody>
      </p:sp>
      <p:sp>
        <p:nvSpPr>
          <p:cNvPr id="24" name="文本框 23"/>
          <p:cNvSpPr txBox="1"/>
          <p:nvPr/>
        </p:nvSpPr>
        <p:spPr>
          <a:xfrm>
            <a:off x="6778240" y="5063490"/>
            <a:ext cx="2275840" cy="368300"/>
          </a:xfrm>
          <a:prstGeom prst="rect">
            <a:avLst/>
          </a:prstGeom>
          <a:noFill/>
        </p:spPr>
        <p:txBody>
          <a:bodyPr wrap="square" rtlCol="0">
            <a:spAutoFit/>
          </a:bodyPr>
          <a:lstStyle>
            <a:defPPr>
              <a:defRPr lang="zh-CN"/>
            </a:defPPr>
            <a:lvl1pPr>
              <a:defRPr>
                <a:solidFill>
                  <a:srgbClr val="258BFD"/>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初中《时习之》系列</a:t>
            </a:r>
          </a:p>
        </p:txBody>
      </p:sp>
      <p:sp>
        <p:nvSpPr>
          <p:cNvPr id="25" name="文本框 24"/>
          <p:cNvSpPr txBox="1"/>
          <p:nvPr/>
        </p:nvSpPr>
        <p:spPr>
          <a:xfrm>
            <a:off x="9517114" y="5056216"/>
            <a:ext cx="2275840" cy="368300"/>
          </a:xfrm>
          <a:prstGeom prst="rect">
            <a:avLst/>
          </a:prstGeom>
          <a:noFill/>
        </p:spPr>
        <p:txBody>
          <a:bodyPr wrap="square" rtlCol="0">
            <a:spAutoFit/>
          </a:bodyPr>
          <a:lstStyle>
            <a:defPPr>
              <a:defRPr lang="zh-CN"/>
            </a:defPPr>
            <a:lvl1pPr>
              <a:defRPr>
                <a:solidFill>
                  <a:srgbClr val="258BFD"/>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初中《优干线》系列</a:t>
            </a:r>
          </a:p>
        </p:txBody>
      </p:sp>
      <p:grpSp>
        <p:nvGrpSpPr>
          <p:cNvPr id="26" name="组合 25"/>
          <p:cNvGrpSpPr/>
          <p:nvPr/>
        </p:nvGrpSpPr>
        <p:grpSpPr>
          <a:xfrm>
            <a:off x="9149636" y="2369708"/>
            <a:ext cx="2815450" cy="1914419"/>
            <a:chOff x="9149636" y="2369708"/>
            <a:chExt cx="2815450" cy="1914419"/>
          </a:xfrm>
        </p:grpSpPr>
        <p:pic>
          <p:nvPicPr>
            <p:cNvPr id="27" name="图片 26"/>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rot="273989">
              <a:off x="9159011" y="2369708"/>
              <a:ext cx="2806075" cy="1785311"/>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28" name="图片 27"/>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rot="21034940">
              <a:off x="9149636" y="2487677"/>
              <a:ext cx="2758877" cy="179645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grpSp>
      <p:pic>
        <p:nvPicPr>
          <p:cNvPr id="29"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3" y="376807"/>
            <a:ext cx="1438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p:nvPr/>
        </p:nvSpPr>
        <p:spPr>
          <a:xfrm>
            <a:off x="643782" y="926019"/>
            <a:ext cx="1659274" cy="126816"/>
          </a:xfrm>
          <a:custGeom>
            <a:avLst/>
            <a:gdLst/>
            <a:ahLst/>
            <a:cxnLst/>
            <a:rect l="l" t="t" r="r" b="b"/>
            <a:pathLst>
              <a:path w="1659274" h="126816">
                <a:moveTo>
                  <a:pt x="982294" y="85202"/>
                </a:moveTo>
                <a:cubicBezTo>
                  <a:pt x="985684" y="93731"/>
                  <a:pt x="986706" y="100810"/>
                  <a:pt x="985361" y="106438"/>
                </a:cubicBezTo>
                <a:cubicBezTo>
                  <a:pt x="984017" y="112067"/>
                  <a:pt x="981572" y="115878"/>
                  <a:pt x="978027" y="117873"/>
                </a:cubicBezTo>
                <a:cubicBezTo>
                  <a:pt x="975566" y="119268"/>
                  <a:pt x="973088" y="119679"/>
                  <a:pt x="970593" y="119108"/>
                </a:cubicBezTo>
                <a:cubicBezTo>
                  <a:pt x="968098" y="118536"/>
                  <a:pt x="966353" y="117017"/>
                  <a:pt x="965359" y="114548"/>
                </a:cubicBezTo>
                <a:cubicBezTo>
                  <a:pt x="964695" y="112134"/>
                  <a:pt x="964923" y="110003"/>
                  <a:pt x="966042" y="108154"/>
                </a:cubicBezTo>
                <a:cubicBezTo>
                  <a:pt x="967162" y="106305"/>
                  <a:pt x="968757" y="104838"/>
                  <a:pt x="970826" y="103755"/>
                </a:cubicBezTo>
                <a:cubicBezTo>
                  <a:pt x="973357" y="102285"/>
                  <a:pt x="975630" y="99924"/>
                  <a:pt x="977644" y="96671"/>
                </a:cubicBezTo>
                <a:cubicBezTo>
                  <a:pt x="979658" y="93417"/>
                  <a:pt x="980630" y="89689"/>
                  <a:pt x="980561" y="85486"/>
                </a:cubicBezTo>
                <a:close/>
                <a:moveTo>
                  <a:pt x="1059637" y="84144"/>
                </a:moveTo>
                <a:cubicBezTo>
                  <a:pt x="1069467" y="87104"/>
                  <a:pt x="1076353" y="90778"/>
                  <a:pt x="1080296" y="95164"/>
                </a:cubicBezTo>
                <a:cubicBezTo>
                  <a:pt x="1084239" y="99551"/>
                  <a:pt x="1086071" y="103694"/>
                  <a:pt x="1085791" y="107595"/>
                </a:cubicBezTo>
                <a:cubicBezTo>
                  <a:pt x="1085510" y="111496"/>
                  <a:pt x="1083950" y="114198"/>
                  <a:pt x="1081109" y="115702"/>
                </a:cubicBezTo>
                <a:cubicBezTo>
                  <a:pt x="1078268" y="117205"/>
                  <a:pt x="1074978" y="116554"/>
                  <a:pt x="1071239" y="113749"/>
                </a:cubicBezTo>
                <a:cubicBezTo>
                  <a:pt x="1070872" y="108634"/>
                  <a:pt x="1069472" y="103501"/>
                  <a:pt x="1067038" y="98349"/>
                </a:cubicBezTo>
                <a:cubicBezTo>
                  <a:pt x="1064605" y="93197"/>
                  <a:pt x="1061738" y="88729"/>
                  <a:pt x="1058437" y="84944"/>
                </a:cubicBezTo>
                <a:close/>
                <a:moveTo>
                  <a:pt x="995096" y="82810"/>
                </a:moveTo>
                <a:lnTo>
                  <a:pt x="1014965" y="84411"/>
                </a:lnTo>
                <a:cubicBezTo>
                  <a:pt x="1014901" y="85283"/>
                  <a:pt x="1014529" y="86005"/>
                  <a:pt x="1013848" y="86578"/>
                </a:cubicBezTo>
                <a:cubicBezTo>
                  <a:pt x="1013168" y="87150"/>
                  <a:pt x="1012162" y="87539"/>
                  <a:pt x="1010831" y="87744"/>
                </a:cubicBezTo>
                <a:lnTo>
                  <a:pt x="1010831" y="106021"/>
                </a:lnTo>
                <a:cubicBezTo>
                  <a:pt x="1010748" y="106932"/>
                  <a:pt x="1011048" y="107544"/>
                  <a:pt x="1011731" y="107855"/>
                </a:cubicBezTo>
                <a:cubicBezTo>
                  <a:pt x="1012415" y="108166"/>
                  <a:pt x="1013982" y="108311"/>
                  <a:pt x="1016432" y="108289"/>
                </a:cubicBezTo>
                <a:lnTo>
                  <a:pt x="1033101" y="108289"/>
                </a:lnTo>
                <a:cubicBezTo>
                  <a:pt x="1036018" y="108291"/>
                  <a:pt x="1038651" y="108286"/>
                  <a:pt x="1041002" y="108272"/>
                </a:cubicBezTo>
                <a:cubicBezTo>
                  <a:pt x="1043352" y="108258"/>
                  <a:pt x="1045119" y="108219"/>
                  <a:pt x="1046302" y="108155"/>
                </a:cubicBezTo>
                <a:cubicBezTo>
                  <a:pt x="1047336" y="108102"/>
                  <a:pt x="1048136" y="107941"/>
                  <a:pt x="1048703" y="107672"/>
                </a:cubicBezTo>
                <a:cubicBezTo>
                  <a:pt x="1049269" y="107402"/>
                  <a:pt x="1049803" y="106941"/>
                  <a:pt x="1050303" y="106288"/>
                </a:cubicBezTo>
                <a:cubicBezTo>
                  <a:pt x="1051095" y="105216"/>
                  <a:pt x="1052011" y="103493"/>
                  <a:pt x="1053053" y="101120"/>
                </a:cubicBezTo>
                <a:cubicBezTo>
                  <a:pt x="1054095" y="98748"/>
                  <a:pt x="1055312" y="95758"/>
                  <a:pt x="1056704" y="92152"/>
                </a:cubicBezTo>
                <a:lnTo>
                  <a:pt x="1058170" y="92152"/>
                </a:lnTo>
                <a:lnTo>
                  <a:pt x="1058437" y="106688"/>
                </a:lnTo>
                <a:cubicBezTo>
                  <a:pt x="1060787" y="107477"/>
                  <a:pt x="1062388" y="108366"/>
                  <a:pt x="1063238" y="109354"/>
                </a:cubicBezTo>
                <a:cubicBezTo>
                  <a:pt x="1064088" y="110342"/>
                  <a:pt x="1064488" y="111496"/>
                  <a:pt x="1064438" y="112817"/>
                </a:cubicBezTo>
                <a:cubicBezTo>
                  <a:pt x="1064524" y="115064"/>
                  <a:pt x="1063641" y="116830"/>
                  <a:pt x="1061791" y="118115"/>
                </a:cubicBezTo>
                <a:cubicBezTo>
                  <a:pt x="1059940" y="119400"/>
                  <a:pt x="1056608" y="120307"/>
                  <a:pt x="1051794" y="120837"/>
                </a:cubicBezTo>
                <a:cubicBezTo>
                  <a:pt x="1046981" y="121368"/>
                  <a:pt x="1040171" y="121624"/>
                  <a:pt x="1031367" y="121607"/>
                </a:cubicBezTo>
                <a:lnTo>
                  <a:pt x="1013898" y="121607"/>
                </a:lnTo>
                <a:cubicBezTo>
                  <a:pt x="1006406" y="121729"/>
                  <a:pt x="1001355" y="120919"/>
                  <a:pt x="998746" y="119176"/>
                </a:cubicBezTo>
                <a:cubicBezTo>
                  <a:pt x="996138" y="117434"/>
                  <a:pt x="994921" y="114027"/>
                  <a:pt x="995096" y="108955"/>
                </a:cubicBezTo>
                <a:close/>
                <a:moveTo>
                  <a:pt x="1019899" y="78818"/>
                </a:moveTo>
                <a:cubicBezTo>
                  <a:pt x="1028604" y="80960"/>
                  <a:pt x="1034638" y="83794"/>
                  <a:pt x="1038001" y="87318"/>
                </a:cubicBezTo>
                <a:cubicBezTo>
                  <a:pt x="1041364" y="90843"/>
                  <a:pt x="1042831" y="94209"/>
                  <a:pt x="1042402" y="97416"/>
                </a:cubicBezTo>
                <a:cubicBezTo>
                  <a:pt x="1041973" y="100624"/>
                  <a:pt x="1040422" y="102822"/>
                  <a:pt x="1037751" y="104012"/>
                </a:cubicBezTo>
                <a:cubicBezTo>
                  <a:pt x="1035080" y="105202"/>
                  <a:pt x="1032063" y="104533"/>
                  <a:pt x="1028700" y="102005"/>
                </a:cubicBezTo>
                <a:cubicBezTo>
                  <a:pt x="1028283" y="97987"/>
                  <a:pt x="1027117" y="93987"/>
                  <a:pt x="1025200" y="90003"/>
                </a:cubicBezTo>
                <a:cubicBezTo>
                  <a:pt x="1023283" y="86019"/>
                  <a:pt x="1021116" y="82552"/>
                  <a:pt x="1018699" y="79602"/>
                </a:cubicBezTo>
                <a:close/>
                <a:moveTo>
                  <a:pt x="216294" y="59474"/>
                </a:moveTo>
                <a:lnTo>
                  <a:pt x="230962" y="70676"/>
                </a:lnTo>
                <a:cubicBezTo>
                  <a:pt x="230487" y="71273"/>
                  <a:pt x="229771" y="71779"/>
                  <a:pt x="228812" y="72192"/>
                </a:cubicBezTo>
                <a:cubicBezTo>
                  <a:pt x="227854" y="72606"/>
                  <a:pt x="226703" y="72945"/>
                  <a:pt x="225362" y="73209"/>
                </a:cubicBezTo>
                <a:cubicBezTo>
                  <a:pt x="224748" y="74843"/>
                  <a:pt x="224075" y="76643"/>
                  <a:pt x="223345" y="78610"/>
                </a:cubicBezTo>
                <a:cubicBezTo>
                  <a:pt x="222614" y="80577"/>
                  <a:pt x="221908" y="82510"/>
                  <a:pt x="221228" y="84411"/>
                </a:cubicBezTo>
                <a:lnTo>
                  <a:pt x="231362" y="84411"/>
                </a:lnTo>
                <a:lnTo>
                  <a:pt x="239097" y="77210"/>
                </a:lnTo>
                <a:lnTo>
                  <a:pt x="252965" y="88411"/>
                </a:lnTo>
                <a:cubicBezTo>
                  <a:pt x="252507" y="88947"/>
                  <a:pt x="251857" y="89409"/>
                  <a:pt x="251015" y="89795"/>
                </a:cubicBezTo>
                <a:cubicBezTo>
                  <a:pt x="250173" y="90181"/>
                  <a:pt x="249090" y="90475"/>
                  <a:pt x="247764" y="90678"/>
                </a:cubicBezTo>
                <a:cubicBezTo>
                  <a:pt x="247059" y="98971"/>
                  <a:pt x="245836" y="105788"/>
                  <a:pt x="244097" y="111131"/>
                </a:cubicBezTo>
                <a:cubicBezTo>
                  <a:pt x="242358" y="116473"/>
                  <a:pt x="239936" y="120190"/>
                  <a:pt x="236830" y="122282"/>
                </a:cubicBezTo>
                <a:cubicBezTo>
                  <a:pt x="234927" y="123488"/>
                  <a:pt x="232599" y="124410"/>
                  <a:pt x="229845" y="125049"/>
                </a:cubicBezTo>
                <a:cubicBezTo>
                  <a:pt x="227092" y="125688"/>
                  <a:pt x="223731" y="126010"/>
                  <a:pt x="219761" y="126016"/>
                </a:cubicBezTo>
                <a:cubicBezTo>
                  <a:pt x="219786" y="123993"/>
                  <a:pt x="219603" y="122138"/>
                  <a:pt x="219211" y="120449"/>
                </a:cubicBezTo>
                <a:cubicBezTo>
                  <a:pt x="218819" y="118759"/>
                  <a:pt x="218069" y="117370"/>
                  <a:pt x="216961" y="116281"/>
                </a:cubicBezTo>
                <a:cubicBezTo>
                  <a:pt x="215574" y="115078"/>
                  <a:pt x="213580" y="114017"/>
                  <a:pt x="210977" y="113098"/>
                </a:cubicBezTo>
                <a:cubicBezTo>
                  <a:pt x="208374" y="112178"/>
                  <a:pt x="205479" y="111417"/>
                  <a:pt x="202292" y="110814"/>
                </a:cubicBezTo>
                <a:lnTo>
                  <a:pt x="202425" y="109080"/>
                </a:lnTo>
                <a:cubicBezTo>
                  <a:pt x="204719" y="109307"/>
                  <a:pt x="207229" y="109521"/>
                  <a:pt x="209957" y="109722"/>
                </a:cubicBezTo>
                <a:cubicBezTo>
                  <a:pt x="212685" y="109924"/>
                  <a:pt x="215206" y="110089"/>
                  <a:pt x="217519" y="110216"/>
                </a:cubicBezTo>
                <a:cubicBezTo>
                  <a:pt x="219832" y="110344"/>
                  <a:pt x="221513" y="110410"/>
                  <a:pt x="222561" y="110414"/>
                </a:cubicBezTo>
                <a:cubicBezTo>
                  <a:pt x="223611" y="110419"/>
                  <a:pt x="224478" y="110342"/>
                  <a:pt x="225162" y="110181"/>
                </a:cubicBezTo>
                <a:cubicBezTo>
                  <a:pt x="225845" y="110019"/>
                  <a:pt x="226445" y="109742"/>
                  <a:pt x="226962" y="109347"/>
                </a:cubicBezTo>
                <a:cubicBezTo>
                  <a:pt x="228168" y="108419"/>
                  <a:pt x="229223" y="106108"/>
                  <a:pt x="230129" y="102413"/>
                </a:cubicBezTo>
                <a:cubicBezTo>
                  <a:pt x="231035" y="98718"/>
                  <a:pt x="231757" y="94006"/>
                  <a:pt x="232296" y="88278"/>
                </a:cubicBezTo>
                <a:lnTo>
                  <a:pt x="220828" y="88278"/>
                </a:lnTo>
                <a:lnTo>
                  <a:pt x="214960" y="94545"/>
                </a:lnTo>
                <a:lnTo>
                  <a:pt x="200959" y="85344"/>
                </a:lnTo>
                <a:cubicBezTo>
                  <a:pt x="201703" y="84805"/>
                  <a:pt x="202548" y="84283"/>
                  <a:pt x="203492" y="83777"/>
                </a:cubicBezTo>
                <a:cubicBezTo>
                  <a:pt x="204437" y="83272"/>
                  <a:pt x="205415" y="82816"/>
                  <a:pt x="206426" y="82410"/>
                </a:cubicBezTo>
                <a:cubicBezTo>
                  <a:pt x="207109" y="80574"/>
                  <a:pt x="207809" y="78613"/>
                  <a:pt x="208526" y="76526"/>
                </a:cubicBezTo>
                <a:cubicBezTo>
                  <a:pt x="209243" y="74440"/>
                  <a:pt x="209876" y="72445"/>
                  <a:pt x="210427" y="70542"/>
                </a:cubicBezTo>
                <a:lnTo>
                  <a:pt x="191891" y="70542"/>
                </a:lnTo>
                <a:cubicBezTo>
                  <a:pt x="190166" y="84672"/>
                  <a:pt x="185182" y="96384"/>
                  <a:pt x="176939" y="105680"/>
                </a:cubicBezTo>
                <a:cubicBezTo>
                  <a:pt x="168696" y="114976"/>
                  <a:pt x="155945" y="121888"/>
                  <a:pt x="138684" y="126416"/>
                </a:cubicBezTo>
                <a:lnTo>
                  <a:pt x="138017" y="124949"/>
                </a:lnTo>
                <a:cubicBezTo>
                  <a:pt x="150600" y="118565"/>
                  <a:pt x="159573" y="110864"/>
                  <a:pt x="164937" y="101846"/>
                </a:cubicBezTo>
                <a:cubicBezTo>
                  <a:pt x="170302" y="92828"/>
                  <a:pt x="173375" y="82394"/>
                  <a:pt x="174155" y="70542"/>
                </a:cubicBezTo>
                <a:lnTo>
                  <a:pt x="158020" y="70542"/>
                </a:lnTo>
                <a:lnTo>
                  <a:pt x="156820" y="66675"/>
                </a:lnTo>
                <a:lnTo>
                  <a:pt x="210026" y="66675"/>
                </a:lnTo>
                <a:close/>
                <a:moveTo>
                  <a:pt x="875614" y="58941"/>
                </a:moveTo>
                <a:lnTo>
                  <a:pt x="895217" y="66675"/>
                </a:lnTo>
                <a:cubicBezTo>
                  <a:pt x="894970" y="67547"/>
                  <a:pt x="894331" y="68203"/>
                  <a:pt x="893300" y="68642"/>
                </a:cubicBezTo>
                <a:cubicBezTo>
                  <a:pt x="892269" y="69081"/>
                  <a:pt x="890730" y="69270"/>
                  <a:pt x="888683" y="69209"/>
                </a:cubicBezTo>
                <a:cubicBezTo>
                  <a:pt x="888149" y="69748"/>
                  <a:pt x="887616" y="70303"/>
                  <a:pt x="887082" y="70876"/>
                </a:cubicBezTo>
                <a:cubicBezTo>
                  <a:pt x="886549" y="71448"/>
                  <a:pt x="886016" y="72004"/>
                  <a:pt x="885482" y="72543"/>
                </a:cubicBezTo>
                <a:lnTo>
                  <a:pt x="916686" y="72543"/>
                </a:lnTo>
                <a:lnTo>
                  <a:pt x="924820" y="64808"/>
                </a:lnTo>
                <a:lnTo>
                  <a:pt x="939756" y="77343"/>
                </a:lnTo>
                <a:cubicBezTo>
                  <a:pt x="939231" y="77999"/>
                  <a:pt x="938414" y="78488"/>
                  <a:pt x="937305" y="78810"/>
                </a:cubicBezTo>
                <a:cubicBezTo>
                  <a:pt x="936197" y="79132"/>
                  <a:pt x="934747" y="79354"/>
                  <a:pt x="932955" y="79477"/>
                </a:cubicBezTo>
                <a:cubicBezTo>
                  <a:pt x="923218" y="92695"/>
                  <a:pt x="910355" y="103130"/>
                  <a:pt x="894367" y="110781"/>
                </a:cubicBezTo>
                <a:cubicBezTo>
                  <a:pt x="878379" y="118432"/>
                  <a:pt x="858082" y="123599"/>
                  <a:pt x="833476" y="126283"/>
                </a:cubicBezTo>
                <a:lnTo>
                  <a:pt x="832809" y="124282"/>
                </a:lnTo>
                <a:cubicBezTo>
                  <a:pt x="851947" y="119662"/>
                  <a:pt x="868411" y="113534"/>
                  <a:pt x="882199" y="105897"/>
                </a:cubicBezTo>
                <a:cubicBezTo>
                  <a:pt x="895986" y="98260"/>
                  <a:pt x="907082" y="88431"/>
                  <a:pt x="915486" y="76410"/>
                </a:cubicBezTo>
                <a:lnTo>
                  <a:pt x="881348" y="76410"/>
                </a:lnTo>
                <a:cubicBezTo>
                  <a:pt x="879370" y="78299"/>
                  <a:pt x="877192" y="80121"/>
                  <a:pt x="874814" y="81877"/>
                </a:cubicBezTo>
                <a:cubicBezTo>
                  <a:pt x="880436" y="83377"/>
                  <a:pt x="884295" y="85378"/>
                  <a:pt x="886391" y="87880"/>
                </a:cubicBezTo>
                <a:cubicBezTo>
                  <a:pt x="888487" y="90382"/>
                  <a:pt x="889295" y="92787"/>
                  <a:pt x="888816" y="95095"/>
                </a:cubicBezTo>
                <a:cubicBezTo>
                  <a:pt x="888337" y="97404"/>
                  <a:pt x="887045" y="99017"/>
                  <a:pt x="884941" y="99936"/>
                </a:cubicBezTo>
                <a:cubicBezTo>
                  <a:pt x="882836" y="100854"/>
                  <a:pt x="880394" y="100480"/>
                  <a:pt x="877615" y="98812"/>
                </a:cubicBezTo>
                <a:cubicBezTo>
                  <a:pt x="876976" y="96523"/>
                  <a:pt x="875953" y="94234"/>
                  <a:pt x="874548" y="91945"/>
                </a:cubicBezTo>
                <a:cubicBezTo>
                  <a:pt x="873142" y="89656"/>
                  <a:pt x="871586" y="87500"/>
                  <a:pt x="869880" y="85477"/>
                </a:cubicBezTo>
                <a:cubicBezTo>
                  <a:pt x="864799" y="88970"/>
                  <a:pt x="859293" y="92153"/>
                  <a:pt x="853362" y="95029"/>
                </a:cubicBezTo>
                <a:cubicBezTo>
                  <a:pt x="847430" y="97904"/>
                  <a:pt x="841157" y="100321"/>
                  <a:pt x="834543" y="102280"/>
                </a:cubicBezTo>
                <a:lnTo>
                  <a:pt x="833476" y="100813"/>
                </a:lnTo>
                <a:cubicBezTo>
                  <a:pt x="839705" y="97268"/>
                  <a:pt x="845589" y="93097"/>
                  <a:pt x="851127" y="88298"/>
                </a:cubicBezTo>
                <a:cubicBezTo>
                  <a:pt x="856665" y="83499"/>
                  <a:pt x="861552" y="78537"/>
                  <a:pt x="865786" y="73412"/>
                </a:cubicBezTo>
                <a:cubicBezTo>
                  <a:pt x="870020" y="68287"/>
                  <a:pt x="873296" y="63463"/>
                  <a:pt x="875614" y="58941"/>
                </a:cubicBezTo>
                <a:close/>
                <a:moveTo>
                  <a:pt x="311372" y="57874"/>
                </a:moveTo>
                <a:lnTo>
                  <a:pt x="324707" y="71076"/>
                </a:lnTo>
                <a:cubicBezTo>
                  <a:pt x="324196" y="71601"/>
                  <a:pt x="323518" y="71984"/>
                  <a:pt x="322674" y="72226"/>
                </a:cubicBezTo>
                <a:cubicBezTo>
                  <a:pt x="321829" y="72468"/>
                  <a:pt x="320685" y="72618"/>
                  <a:pt x="319240" y="72676"/>
                </a:cubicBezTo>
                <a:cubicBezTo>
                  <a:pt x="316673" y="75710"/>
                  <a:pt x="313573" y="79210"/>
                  <a:pt x="309939" y="83177"/>
                </a:cubicBezTo>
                <a:cubicBezTo>
                  <a:pt x="306305" y="87144"/>
                  <a:pt x="302738" y="90978"/>
                  <a:pt x="299238" y="94679"/>
                </a:cubicBezTo>
                <a:cubicBezTo>
                  <a:pt x="305793" y="99629"/>
                  <a:pt x="309603" y="104500"/>
                  <a:pt x="310666" y="109293"/>
                </a:cubicBezTo>
                <a:cubicBezTo>
                  <a:pt x="311730" y="114085"/>
                  <a:pt x="310985" y="117633"/>
                  <a:pt x="308434" y="119936"/>
                </a:cubicBezTo>
                <a:cubicBezTo>
                  <a:pt x="305882" y="122239"/>
                  <a:pt x="302461" y="122132"/>
                  <a:pt x="298171" y="119615"/>
                </a:cubicBezTo>
                <a:cubicBezTo>
                  <a:pt x="296398" y="113737"/>
                  <a:pt x="293442" y="107791"/>
                  <a:pt x="289303" y="101780"/>
                </a:cubicBezTo>
                <a:cubicBezTo>
                  <a:pt x="285164" y="95768"/>
                  <a:pt x="280874" y="90556"/>
                  <a:pt x="276435" y="86144"/>
                </a:cubicBezTo>
                <a:lnTo>
                  <a:pt x="277635" y="85211"/>
                </a:lnTo>
                <a:cubicBezTo>
                  <a:pt x="281296" y="86147"/>
                  <a:pt x="284608" y="87208"/>
                  <a:pt x="287569" y="88394"/>
                </a:cubicBezTo>
                <a:cubicBezTo>
                  <a:pt x="290531" y="89581"/>
                  <a:pt x="293176" y="90875"/>
                  <a:pt x="295504" y="92278"/>
                </a:cubicBezTo>
                <a:cubicBezTo>
                  <a:pt x="296871" y="88592"/>
                  <a:pt x="298271" y="84730"/>
                  <a:pt x="299704" y="80694"/>
                </a:cubicBezTo>
                <a:cubicBezTo>
                  <a:pt x="301138" y="76657"/>
                  <a:pt x="302405" y="72962"/>
                  <a:pt x="303505" y="69609"/>
                </a:cubicBezTo>
                <a:lnTo>
                  <a:pt x="273234" y="69609"/>
                </a:lnTo>
                <a:lnTo>
                  <a:pt x="272034" y="65742"/>
                </a:lnTo>
                <a:lnTo>
                  <a:pt x="303238" y="65742"/>
                </a:lnTo>
                <a:close/>
                <a:moveTo>
                  <a:pt x="1041102" y="52132"/>
                </a:moveTo>
                <a:lnTo>
                  <a:pt x="1041102" y="67084"/>
                </a:lnTo>
                <a:lnTo>
                  <a:pt x="1064438" y="67084"/>
                </a:lnTo>
                <a:lnTo>
                  <a:pt x="1064438" y="52132"/>
                </a:lnTo>
                <a:close/>
                <a:moveTo>
                  <a:pt x="348577" y="43339"/>
                </a:moveTo>
                <a:lnTo>
                  <a:pt x="367646" y="47339"/>
                </a:lnTo>
                <a:cubicBezTo>
                  <a:pt x="367457" y="48156"/>
                  <a:pt x="366968" y="48823"/>
                  <a:pt x="366179" y="49340"/>
                </a:cubicBezTo>
                <a:cubicBezTo>
                  <a:pt x="365390" y="49856"/>
                  <a:pt x="364235" y="50123"/>
                  <a:pt x="362712" y="50140"/>
                </a:cubicBezTo>
                <a:cubicBezTo>
                  <a:pt x="362465" y="59002"/>
                  <a:pt x="362059" y="67047"/>
                  <a:pt x="361495" y="74276"/>
                </a:cubicBezTo>
                <a:cubicBezTo>
                  <a:pt x="360931" y="81505"/>
                  <a:pt x="359692" y="87950"/>
                  <a:pt x="357778" y="93612"/>
                </a:cubicBezTo>
                <a:cubicBezTo>
                  <a:pt x="368996" y="95968"/>
                  <a:pt x="377248" y="99190"/>
                  <a:pt x="382535" y="103280"/>
                </a:cubicBezTo>
                <a:cubicBezTo>
                  <a:pt x="387823" y="107369"/>
                  <a:pt x="390850" y="111392"/>
                  <a:pt x="391616" y="115348"/>
                </a:cubicBezTo>
                <a:cubicBezTo>
                  <a:pt x="392382" y="119304"/>
                  <a:pt x="391592" y="122260"/>
                  <a:pt x="389245" y="124216"/>
                </a:cubicBezTo>
                <a:cubicBezTo>
                  <a:pt x="386898" y="126171"/>
                  <a:pt x="383699" y="126194"/>
                  <a:pt x="379648" y="124282"/>
                </a:cubicBezTo>
                <a:cubicBezTo>
                  <a:pt x="377364" y="119493"/>
                  <a:pt x="374097" y="114570"/>
                  <a:pt x="369846" y="109514"/>
                </a:cubicBezTo>
                <a:cubicBezTo>
                  <a:pt x="365596" y="104458"/>
                  <a:pt x="361262" y="100002"/>
                  <a:pt x="356845" y="96145"/>
                </a:cubicBezTo>
                <a:cubicBezTo>
                  <a:pt x="354153" y="103113"/>
                  <a:pt x="349369" y="109014"/>
                  <a:pt x="342493" y="113848"/>
                </a:cubicBezTo>
                <a:cubicBezTo>
                  <a:pt x="335617" y="118682"/>
                  <a:pt x="325599" y="122649"/>
                  <a:pt x="312439" y="125749"/>
                </a:cubicBezTo>
                <a:lnTo>
                  <a:pt x="311372" y="123482"/>
                </a:lnTo>
                <a:cubicBezTo>
                  <a:pt x="320672" y="119858"/>
                  <a:pt x="327892" y="115697"/>
                  <a:pt x="333031" y="110997"/>
                </a:cubicBezTo>
                <a:cubicBezTo>
                  <a:pt x="338171" y="106298"/>
                  <a:pt x="341836" y="100803"/>
                  <a:pt x="344027" y="94512"/>
                </a:cubicBezTo>
                <a:cubicBezTo>
                  <a:pt x="346217" y="88221"/>
                  <a:pt x="347540" y="80876"/>
                  <a:pt x="347996" y="72476"/>
                </a:cubicBezTo>
                <a:cubicBezTo>
                  <a:pt x="348451" y="64076"/>
                  <a:pt x="348645" y="54364"/>
                  <a:pt x="348577" y="43339"/>
                </a:cubicBezTo>
                <a:close/>
                <a:moveTo>
                  <a:pt x="1041102" y="33729"/>
                </a:moveTo>
                <a:lnTo>
                  <a:pt x="1041102" y="48281"/>
                </a:lnTo>
                <a:lnTo>
                  <a:pt x="1064438" y="48281"/>
                </a:lnTo>
                <a:lnTo>
                  <a:pt x="1064438" y="33729"/>
                </a:lnTo>
                <a:close/>
                <a:moveTo>
                  <a:pt x="785737" y="30137"/>
                </a:moveTo>
                <a:cubicBezTo>
                  <a:pt x="791673" y="33919"/>
                  <a:pt x="795709" y="37698"/>
                  <a:pt x="797845" y="41474"/>
                </a:cubicBezTo>
                <a:cubicBezTo>
                  <a:pt x="799981" y="45250"/>
                  <a:pt x="800801" y="48533"/>
                  <a:pt x="800304" y="51323"/>
                </a:cubicBezTo>
                <a:cubicBezTo>
                  <a:pt x="799806" y="54113"/>
                  <a:pt x="798576" y="55921"/>
                  <a:pt x="796614" y="56747"/>
                </a:cubicBezTo>
                <a:cubicBezTo>
                  <a:pt x="794651" y="57572"/>
                  <a:pt x="792539" y="56926"/>
                  <a:pt x="790279" y="54807"/>
                </a:cubicBezTo>
                <a:cubicBezTo>
                  <a:pt x="790204" y="50768"/>
                  <a:pt x="789552" y="46578"/>
                  <a:pt x="788325" y="42239"/>
                </a:cubicBezTo>
                <a:cubicBezTo>
                  <a:pt x="787098" y="37899"/>
                  <a:pt x="785745" y="34043"/>
                  <a:pt x="784267" y="30671"/>
                </a:cubicBezTo>
                <a:close/>
                <a:moveTo>
                  <a:pt x="1041102" y="15460"/>
                </a:moveTo>
                <a:lnTo>
                  <a:pt x="1041102" y="30012"/>
                </a:lnTo>
                <a:lnTo>
                  <a:pt x="1064438" y="30012"/>
                </a:lnTo>
                <a:lnTo>
                  <a:pt x="1064438" y="15460"/>
                </a:lnTo>
                <a:close/>
                <a:moveTo>
                  <a:pt x="86144" y="6134"/>
                </a:moveTo>
                <a:cubicBezTo>
                  <a:pt x="94856" y="7810"/>
                  <a:pt x="100893" y="10259"/>
                  <a:pt x="104256" y="13481"/>
                </a:cubicBezTo>
                <a:cubicBezTo>
                  <a:pt x="107618" y="16703"/>
                  <a:pt x="109079" y="19844"/>
                  <a:pt x="108640" y="22903"/>
                </a:cubicBezTo>
                <a:cubicBezTo>
                  <a:pt x="108201" y="25962"/>
                  <a:pt x="106636" y="28086"/>
                  <a:pt x="103944" y="29275"/>
                </a:cubicBezTo>
                <a:cubicBezTo>
                  <a:pt x="101252" y="30463"/>
                  <a:pt x="98208" y="29861"/>
                  <a:pt x="94812" y="27470"/>
                </a:cubicBezTo>
                <a:cubicBezTo>
                  <a:pt x="94256" y="23723"/>
                  <a:pt x="93034" y="20017"/>
                  <a:pt x="91145" y="16352"/>
                </a:cubicBezTo>
                <a:cubicBezTo>
                  <a:pt x="89256" y="12688"/>
                  <a:pt x="87233" y="9549"/>
                  <a:pt x="85077" y="6934"/>
                </a:cubicBezTo>
                <a:close/>
                <a:moveTo>
                  <a:pt x="807341" y="4934"/>
                </a:moveTo>
                <a:lnTo>
                  <a:pt x="821333" y="15735"/>
                </a:lnTo>
                <a:cubicBezTo>
                  <a:pt x="820930" y="16280"/>
                  <a:pt x="820302" y="16791"/>
                  <a:pt x="819449" y="17269"/>
                </a:cubicBezTo>
                <a:cubicBezTo>
                  <a:pt x="818596" y="17747"/>
                  <a:pt x="817535" y="18125"/>
                  <a:pt x="816265" y="18402"/>
                </a:cubicBezTo>
                <a:lnTo>
                  <a:pt x="816265" y="108947"/>
                </a:lnTo>
                <a:cubicBezTo>
                  <a:pt x="816337" y="112236"/>
                  <a:pt x="815957" y="115052"/>
                  <a:pt x="815125" y="117393"/>
                </a:cubicBezTo>
                <a:cubicBezTo>
                  <a:pt x="814294" y="119734"/>
                  <a:pt x="812582" y="121600"/>
                  <a:pt x="809988" y="122993"/>
                </a:cubicBezTo>
                <a:cubicBezTo>
                  <a:pt x="807395" y="124386"/>
                  <a:pt x="803491" y="125305"/>
                  <a:pt x="798277" y="125749"/>
                </a:cubicBezTo>
                <a:cubicBezTo>
                  <a:pt x="798093" y="123593"/>
                  <a:pt x="797793" y="121671"/>
                  <a:pt x="797376" y="119982"/>
                </a:cubicBezTo>
                <a:cubicBezTo>
                  <a:pt x="796959" y="118293"/>
                  <a:pt x="796325" y="116970"/>
                  <a:pt x="795474" y="116015"/>
                </a:cubicBezTo>
                <a:cubicBezTo>
                  <a:pt x="794596" y="114948"/>
                  <a:pt x="793383" y="114014"/>
                  <a:pt x="791837" y="113214"/>
                </a:cubicBezTo>
                <a:cubicBezTo>
                  <a:pt x="790292" y="112414"/>
                  <a:pt x="788079" y="111747"/>
                  <a:pt x="785198" y="111214"/>
                </a:cubicBezTo>
                <a:lnTo>
                  <a:pt x="785198" y="109347"/>
                </a:lnTo>
                <a:cubicBezTo>
                  <a:pt x="785327" y="109357"/>
                  <a:pt x="786374" y="109426"/>
                  <a:pt x="788337" y="109555"/>
                </a:cubicBezTo>
                <a:cubicBezTo>
                  <a:pt x="790300" y="109683"/>
                  <a:pt x="792404" y="109811"/>
                  <a:pt x="794649" y="109940"/>
                </a:cubicBezTo>
                <a:cubicBezTo>
                  <a:pt x="796893" y="110068"/>
                  <a:pt x="798503" y="110137"/>
                  <a:pt x="799478" y="110147"/>
                </a:cubicBezTo>
                <a:cubicBezTo>
                  <a:pt x="800523" y="110144"/>
                  <a:pt x="801235" y="109917"/>
                  <a:pt x="801613" y="109464"/>
                </a:cubicBezTo>
                <a:cubicBezTo>
                  <a:pt x="801991" y="109011"/>
                  <a:pt x="802169" y="108350"/>
                  <a:pt x="802147" y="107480"/>
                </a:cubicBezTo>
                <a:lnTo>
                  <a:pt x="802147" y="70542"/>
                </a:lnTo>
                <a:cubicBezTo>
                  <a:pt x="800746" y="73093"/>
                  <a:pt x="799177" y="75926"/>
                  <a:pt x="797443" y="79043"/>
                </a:cubicBezTo>
                <a:cubicBezTo>
                  <a:pt x="795708" y="82160"/>
                  <a:pt x="793806" y="85461"/>
                  <a:pt x="791737" y="88945"/>
                </a:cubicBezTo>
                <a:cubicBezTo>
                  <a:pt x="791804" y="89709"/>
                  <a:pt x="791671" y="90514"/>
                  <a:pt x="791337" y="91362"/>
                </a:cubicBezTo>
                <a:cubicBezTo>
                  <a:pt x="791003" y="92209"/>
                  <a:pt x="790470" y="92915"/>
                  <a:pt x="789736" y="93478"/>
                </a:cubicBezTo>
                <a:lnTo>
                  <a:pt x="780928" y="78810"/>
                </a:lnTo>
                <a:cubicBezTo>
                  <a:pt x="782879" y="77615"/>
                  <a:pt x="785749" y="75704"/>
                  <a:pt x="789535" y="73076"/>
                </a:cubicBezTo>
                <a:cubicBezTo>
                  <a:pt x="793322" y="70448"/>
                  <a:pt x="797526" y="67470"/>
                  <a:pt x="802147" y="64141"/>
                </a:cubicBezTo>
                <a:lnTo>
                  <a:pt x="802147" y="16269"/>
                </a:lnTo>
                <a:lnTo>
                  <a:pt x="786132" y="16269"/>
                </a:lnTo>
                <a:lnTo>
                  <a:pt x="784931" y="12402"/>
                </a:lnTo>
                <a:lnTo>
                  <a:pt x="800946" y="12402"/>
                </a:lnTo>
                <a:close/>
                <a:moveTo>
                  <a:pt x="1070305" y="3609"/>
                </a:moveTo>
                <a:lnTo>
                  <a:pt x="1085374" y="15195"/>
                </a:lnTo>
                <a:cubicBezTo>
                  <a:pt x="1084913" y="15742"/>
                  <a:pt x="1084235" y="16281"/>
                  <a:pt x="1083340" y="16812"/>
                </a:cubicBezTo>
                <a:cubicBezTo>
                  <a:pt x="1082446" y="17343"/>
                  <a:pt x="1081301" y="17783"/>
                  <a:pt x="1079907" y="18130"/>
                </a:cubicBezTo>
                <a:lnTo>
                  <a:pt x="1079907" y="75337"/>
                </a:lnTo>
                <a:cubicBezTo>
                  <a:pt x="1079634" y="75976"/>
                  <a:pt x="1078112" y="76799"/>
                  <a:pt x="1075339" y="77805"/>
                </a:cubicBezTo>
                <a:cubicBezTo>
                  <a:pt x="1072567" y="78811"/>
                  <a:pt x="1069778" y="79367"/>
                  <a:pt x="1066972" y="79472"/>
                </a:cubicBezTo>
                <a:lnTo>
                  <a:pt x="1064438" y="79472"/>
                </a:lnTo>
                <a:lnTo>
                  <a:pt x="1064438" y="70934"/>
                </a:lnTo>
                <a:lnTo>
                  <a:pt x="1041102" y="70934"/>
                </a:lnTo>
                <a:lnTo>
                  <a:pt x="1041102" y="74936"/>
                </a:lnTo>
                <a:cubicBezTo>
                  <a:pt x="1040974" y="75848"/>
                  <a:pt x="1039663" y="76893"/>
                  <a:pt x="1037168" y="78072"/>
                </a:cubicBezTo>
                <a:cubicBezTo>
                  <a:pt x="1034673" y="79250"/>
                  <a:pt x="1031762" y="79895"/>
                  <a:pt x="1028433" y="80006"/>
                </a:cubicBezTo>
                <a:lnTo>
                  <a:pt x="1026300" y="80006"/>
                </a:lnTo>
                <a:lnTo>
                  <a:pt x="1026300" y="5342"/>
                </a:lnTo>
                <a:lnTo>
                  <a:pt x="1041635" y="11743"/>
                </a:lnTo>
                <a:lnTo>
                  <a:pt x="1063104" y="11743"/>
                </a:lnTo>
                <a:close/>
                <a:moveTo>
                  <a:pt x="626383" y="3201"/>
                </a:moveTo>
                <a:lnTo>
                  <a:pt x="642385" y="16669"/>
                </a:lnTo>
                <a:cubicBezTo>
                  <a:pt x="641474" y="17758"/>
                  <a:pt x="639429" y="18647"/>
                  <a:pt x="636251" y="19336"/>
                </a:cubicBezTo>
                <a:cubicBezTo>
                  <a:pt x="635982" y="24945"/>
                  <a:pt x="635820" y="30396"/>
                  <a:pt x="635768" y="35688"/>
                </a:cubicBezTo>
                <a:cubicBezTo>
                  <a:pt x="635715" y="40980"/>
                  <a:pt x="635787" y="46064"/>
                  <a:pt x="635984" y="50940"/>
                </a:cubicBezTo>
                <a:cubicBezTo>
                  <a:pt x="637696" y="51051"/>
                  <a:pt x="639340" y="51229"/>
                  <a:pt x="640918" y="51473"/>
                </a:cubicBezTo>
                <a:cubicBezTo>
                  <a:pt x="644131" y="47795"/>
                  <a:pt x="647514" y="43742"/>
                  <a:pt x="651068" y="39314"/>
                </a:cubicBezTo>
                <a:cubicBezTo>
                  <a:pt x="654621" y="34885"/>
                  <a:pt x="658004" y="30545"/>
                  <a:pt x="661217" y="26295"/>
                </a:cubicBezTo>
                <a:cubicBezTo>
                  <a:pt x="664430" y="22044"/>
                  <a:pt x="667131" y="18346"/>
                  <a:pt x="669322" y="15202"/>
                </a:cubicBezTo>
                <a:lnTo>
                  <a:pt x="685791" y="29204"/>
                </a:lnTo>
                <a:cubicBezTo>
                  <a:pt x="685399" y="29751"/>
                  <a:pt x="684777" y="30090"/>
                  <a:pt x="683925" y="30221"/>
                </a:cubicBezTo>
                <a:cubicBezTo>
                  <a:pt x="683072" y="30351"/>
                  <a:pt x="681939" y="30190"/>
                  <a:pt x="680523" y="29737"/>
                </a:cubicBezTo>
                <a:cubicBezTo>
                  <a:pt x="676448" y="33049"/>
                  <a:pt x="671197" y="36727"/>
                  <a:pt x="664771" y="40772"/>
                </a:cubicBezTo>
                <a:cubicBezTo>
                  <a:pt x="658346" y="44817"/>
                  <a:pt x="651995" y="48562"/>
                  <a:pt x="645719" y="52007"/>
                </a:cubicBezTo>
                <a:cubicBezTo>
                  <a:pt x="656880" y="53954"/>
                  <a:pt x="665283" y="56852"/>
                  <a:pt x="670928" y="60701"/>
                </a:cubicBezTo>
                <a:cubicBezTo>
                  <a:pt x="676574" y="64551"/>
                  <a:pt x="680006" y="68470"/>
                  <a:pt x="681223" y="72459"/>
                </a:cubicBezTo>
                <a:cubicBezTo>
                  <a:pt x="682441" y="76448"/>
                  <a:pt x="681989" y="79626"/>
                  <a:pt x="679867" y="81992"/>
                </a:cubicBezTo>
                <a:cubicBezTo>
                  <a:pt x="677745" y="84358"/>
                  <a:pt x="674497" y="85031"/>
                  <a:pt x="670122" y="84011"/>
                </a:cubicBezTo>
                <a:cubicBezTo>
                  <a:pt x="666277" y="78971"/>
                  <a:pt x="661265" y="73915"/>
                  <a:pt x="655087" y="68842"/>
                </a:cubicBezTo>
                <a:cubicBezTo>
                  <a:pt x="648908" y="63769"/>
                  <a:pt x="642630" y="59313"/>
                  <a:pt x="636251" y="55474"/>
                </a:cubicBezTo>
                <a:cubicBezTo>
                  <a:pt x="636973" y="68978"/>
                  <a:pt x="639863" y="80174"/>
                  <a:pt x="644919" y="89061"/>
                </a:cubicBezTo>
                <a:cubicBezTo>
                  <a:pt x="649975" y="97948"/>
                  <a:pt x="658465" y="103510"/>
                  <a:pt x="670389" y="105747"/>
                </a:cubicBezTo>
                <a:cubicBezTo>
                  <a:pt x="672203" y="106155"/>
                  <a:pt x="673542" y="106205"/>
                  <a:pt x="674406" y="105897"/>
                </a:cubicBezTo>
                <a:cubicBezTo>
                  <a:pt x="675270" y="105588"/>
                  <a:pt x="675975" y="104872"/>
                  <a:pt x="676523" y="103746"/>
                </a:cubicBezTo>
                <a:cubicBezTo>
                  <a:pt x="677648" y="101454"/>
                  <a:pt x="678698" y="98804"/>
                  <a:pt x="679673" y="95795"/>
                </a:cubicBezTo>
                <a:cubicBezTo>
                  <a:pt x="680648" y="92787"/>
                  <a:pt x="681598" y="89570"/>
                  <a:pt x="682524" y="86144"/>
                </a:cubicBezTo>
                <a:lnTo>
                  <a:pt x="683924" y="86278"/>
                </a:lnTo>
                <a:lnTo>
                  <a:pt x="683512" y="108814"/>
                </a:lnTo>
                <a:cubicBezTo>
                  <a:pt x="686329" y="111581"/>
                  <a:pt x="688077" y="113914"/>
                  <a:pt x="688756" y="115815"/>
                </a:cubicBezTo>
                <a:cubicBezTo>
                  <a:pt x="689435" y="117715"/>
                  <a:pt x="689380" y="119382"/>
                  <a:pt x="688591" y="120815"/>
                </a:cubicBezTo>
                <a:cubicBezTo>
                  <a:pt x="686807" y="123924"/>
                  <a:pt x="683924" y="125607"/>
                  <a:pt x="679940" y="125866"/>
                </a:cubicBezTo>
                <a:cubicBezTo>
                  <a:pt x="675956" y="126124"/>
                  <a:pt x="671172" y="125507"/>
                  <a:pt x="665588" y="124016"/>
                </a:cubicBezTo>
                <a:cubicBezTo>
                  <a:pt x="654687" y="121475"/>
                  <a:pt x="646077" y="117114"/>
                  <a:pt x="639760" y="110933"/>
                </a:cubicBezTo>
                <a:cubicBezTo>
                  <a:pt x="633442" y="104752"/>
                  <a:pt x="628817" y="96995"/>
                  <a:pt x="625883" y="87661"/>
                </a:cubicBezTo>
                <a:cubicBezTo>
                  <a:pt x="622949" y="78328"/>
                  <a:pt x="621108" y="67662"/>
                  <a:pt x="620357" y="55663"/>
                </a:cubicBezTo>
                <a:cubicBezTo>
                  <a:pt x="619607" y="43665"/>
                  <a:pt x="619349" y="30578"/>
                  <a:pt x="619582" y="16402"/>
                </a:cubicBezTo>
                <a:lnTo>
                  <a:pt x="566909" y="16402"/>
                </a:lnTo>
                <a:lnTo>
                  <a:pt x="565709" y="12668"/>
                </a:lnTo>
                <a:lnTo>
                  <a:pt x="617982" y="12668"/>
                </a:lnTo>
                <a:close/>
                <a:moveTo>
                  <a:pt x="1315765" y="3067"/>
                </a:moveTo>
                <a:lnTo>
                  <a:pt x="1337767" y="5201"/>
                </a:lnTo>
                <a:cubicBezTo>
                  <a:pt x="1337662" y="6206"/>
                  <a:pt x="1337240" y="7029"/>
                  <a:pt x="1336500" y="7668"/>
                </a:cubicBezTo>
                <a:cubicBezTo>
                  <a:pt x="1335761" y="8307"/>
                  <a:pt x="1334539" y="8729"/>
                  <a:pt x="1332833" y="8935"/>
                </a:cubicBezTo>
                <a:cubicBezTo>
                  <a:pt x="1333623" y="26011"/>
                  <a:pt x="1335926" y="40946"/>
                  <a:pt x="1339743" y="53740"/>
                </a:cubicBezTo>
                <a:cubicBezTo>
                  <a:pt x="1343560" y="66534"/>
                  <a:pt x="1349755" y="77410"/>
                  <a:pt x="1358328" y="86366"/>
                </a:cubicBezTo>
                <a:cubicBezTo>
                  <a:pt x="1366901" y="95323"/>
                  <a:pt x="1378717" y="102583"/>
                  <a:pt x="1393774" y="108147"/>
                </a:cubicBezTo>
                <a:lnTo>
                  <a:pt x="1393508" y="109747"/>
                </a:lnTo>
                <a:cubicBezTo>
                  <a:pt x="1389499" y="110497"/>
                  <a:pt x="1386248" y="112197"/>
                  <a:pt x="1383756" y="114848"/>
                </a:cubicBezTo>
                <a:cubicBezTo>
                  <a:pt x="1381264" y="117498"/>
                  <a:pt x="1379581" y="120999"/>
                  <a:pt x="1378706" y="125349"/>
                </a:cubicBezTo>
                <a:cubicBezTo>
                  <a:pt x="1367609" y="119379"/>
                  <a:pt x="1358821" y="111954"/>
                  <a:pt x="1352342" y="103075"/>
                </a:cubicBezTo>
                <a:cubicBezTo>
                  <a:pt x="1345863" y="94195"/>
                  <a:pt x="1341066" y="83946"/>
                  <a:pt x="1337950" y="72325"/>
                </a:cubicBezTo>
                <a:cubicBezTo>
                  <a:pt x="1334834" y="60705"/>
                  <a:pt x="1332773" y="47798"/>
                  <a:pt x="1331767" y="33604"/>
                </a:cubicBezTo>
                <a:cubicBezTo>
                  <a:pt x="1331172" y="45090"/>
                  <a:pt x="1329161" y="56375"/>
                  <a:pt x="1325731" y="67460"/>
                </a:cubicBezTo>
                <a:cubicBezTo>
                  <a:pt x="1322302" y="78546"/>
                  <a:pt x="1316221" y="89061"/>
                  <a:pt x="1307487" y="99005"/>
                </a:cubicBezTo>
                <a:cubicBezTo>
                  <a:pt x="1298753" y="108950"/>
                  <a:pt x="1286133" y="117953"/>
                  <a:pt x="1269625" y="126016"/>
                </a:cubicBezTo>
                <a:lnTo>
                  <a:pt x="1268159" y="124149"/>
                </a:lnTo>
                <a:cubicBezTo>
                  <a:pt x="1280226" y="115227"/>
                  <a:pt x="1289562" y="105901"/>
                  <a:pt x="1296168" y="96173"/>
                </a:cubicBezTo>
                <a:cubicBezTo>
                  <a:pt x="1302774" y="86444"/>
                  <a:pt x="1307456" y="76439"/>
                  <a:pt x="1310214" y="66158"/>
                </a:cubicBezTo>
                <a:cubicBezTo>
                  <a:pt x="1312972" y="55878"/>
                  <a:pt x="1314611" y="45448"/>
                  <a:pt x="1315133" y="34869"/>
                </a:cubicBezTo>
                <a:cubicBezTo>
                  <a:pt x="1315655" y="24290"/>
                  <a:pt x="1315866" y="13690"/>
                  <a:pt x="1315765" y="3067"/>
                </a:cubicBezTo>
                <a:close/>
                <a:moveTo>
                  <a:pt x="703726" y="1600"/>
                </a:moveTo>
                <a:cubicBezTo>
                  <a:pt x="710583" y="4733"/>
                  <a:pt x="715248" y="8085"/>
                  <a:pt x="717723" y="11656"/>
                </a:cubicBezTo>
                <a:cubicBezTo>
                  <a:pt x="720197" y="15226"/>
                  <a:pt x="721149" y="18420"/>
                  <a:pt x="720579" y="21236"/>
                </a:cubicBezTo>
                <a:cubicBezTo>
                  <a:pt x="720009" y="24052"/>
                  <a:pt x="718586" y="25896"/>
                  <a:pt x="716309" y="26766"/>
                </a:cubicBezTo>
                <a:cubicBezTo>
                  <a:pt x="714033" y="27636"/>
                  <a:pt x="711572" y="26938"/>
                  <a:pt x="708927" y="24670"/>
                </a:cubicBezTo>
                <a:cubicBezTo>
                  <a:pt x="708716" y="20844"/>
                  <a:pt x="707938" y="16927"/>
                  <a:pt x="706593" y="12918"/>
                </a:cubicBezTo>
                <a:cubicBezTo>
                  <a:pt x="705249" y="8910"/>
                  <a:pt x="703804" y="5359"/>
                  <a:pt x="702259" y="2267"/>
                </a:cubicBezTo>
                <a:close/>
                <a:moveTo>
                  <a:pt x="379648" y="1467"/>
                </a:moveTo>
                <a:cubicBezTo>
                  <a:pt x="379727" y="1525"/>
                  <a:pt x="380605" y="2209"/>
                  <a:pt x="382280" y="3522"/>
                </a:cubicBezTo>
                <a:cubicBezTo>
                  <a:pt x="383955" y="4834"/>
                  <a:pt x="385949" y="6427"/>
                  <a:pt x="388261" y="8302"/>
                </a:cubicBezTo>
                <a:cubicBezTo>
                  <a:pt x="390573" y="10178"/>
                  <a:pt x="392725" y="11988"/>
                  <a:pt x="394716" y="13735"/>
                </a:cubicBezTo>
                <a:cubicBezTo>
                  <a:pt x="394502" y="14466"/>
                  <a:pt x="394063" y="15005"/>
                  <a:pt x="393399" y="15352"/>
                </a:cubicBezTo>
                <a:cubicBezTo>
                  <a:pt x="392735" y="15699"/>
                  <a:pt x="391930" y="15872"/>
                  <a:pt x="390982" y="15869"/>
                </a:cubicBezTo>
                <a:lnTo>
                  <a:pt x="362579" y="15869"/>
                </a:lnTo>
                <a:cubicBezTo>
                  <a:pt x="360687" y="19330"/>
                  <a:pt x="358637" y="22809"/>
                  <a:pt x="356428" y="26303"/>
                </a:cubicBezTo>
                <a:cubicBezTo>
                  <a:pt x="354219" y="29798"/>
                  <a:pt x="352002" y="32943"/>
                  <a:pt x="349777" y="35738"/>
                </a:cubicBezTo>
                <a:lnTo>
                  <a:pt x="370446" y="35738"/>
                </a:lnTo>
                <a:lnTo>
                  <a:pt x="376847" y="28937"/>
                </a:lnTo>
                <a:lnTo>
                  <a:pt x="389916" y="38938"/>
                </a:lnTo>
                <a:cubicBezTo>
                  <a:pt x="389577" y="39416"/>
                  <a:pt x="389021" y="39861"/>
                  <a:pt x="388249" y="40272"/>
                </a:cubicBezTo>
                <a:cubicBezTo>
                  <a:pt x="387476" y="40683"/>
                  <a:pt x="386521" y="40994"/>
                  <a:pt x="385382" y="41205"/>
                </a:cubicBezTo>
                <a:lnTo>
                  <a:pt x="385382" y="90011"/>
                </a:lnTo>
                <a:cubicBezTo>
                  <a:pt x="385129" y="90639"/>
                  <a:pt x="383768" y="91417"/>
                  <a:pt x="381298" y="92345"/>
                </a:cubicBezTo>
                <a:cubicBezTo>
                  <a:pt x="378828" y="93273"/>
                  <a:pt x="376367" y="93784"/>
                  <a:pt x="373914" y="93879"/>
                </a:cubicBezTo>
                <a:lnTo>
                  <a:pt x="371647" y="93879"/>
                </a:lnTo>
                <a:lnTo>
                  <a:pt x="371647" y="39472"/>
                </a:lnTo>
                <a:lnTo>
                  <a:pt x="338976" y="39472"/>
                </a:lnTo>
                <a:lnTo>
                  <a:pt x="338976" y="90678"/>
                </a:lnTo>
                <a:cubicBezTo>
                  <a:pt x="338848" y="91514"/>
                  <a:pt x="337603" y="92476"/>
                  <a:pt x="335242" y="93562"/>
                </a:cubicBezTo>
                <a:cubicBezTo>
                  <a:pt x="332881" y="94648"/>
                  <a:pt x="330169" y="95243"/>
                  <a:pt x="327108" y="95345"/>
                </a:cubicBezTo>
                <a:lnTo>
                  <a:pt x="324974" y="95345"/>
                </a:lnTo>
                <a:lnTo>
                  <a:pt x="324974" y="29737"/>
                </a:lnTo>
                <a:lnTo>
                  <a:pt x="339643" y="35738"/>
                </a:lnTo>
                <a:lnTo>
                  <a:pt x="344977" y="35738"/>
                </a:lnTo>
                <a:cubicBezTo>
                  <a:pt x="345110" y="32860"/>
                  <a:pt x="345243" y="29648"/>
                  <a:pt x="345377" y="26103"/>
                </a:cubicBezTo>
                <a:cubicBezTo>
                  <a:pt x="345510" y="22558"/>
                  <a:pt x="345643" y="19147"/>
                  <a:pt x="345777" y="15869"/>
                </a:cubicBezTo>
                <a:lnTo>
                  <a:pt x="319907" y="15869"/>
                </a:lnTo>
                <a:lnTo>
                  <a:pt x="318840" y="12135"/>
                </a:lnTo>
                <a:lnTo>
                  <a:pt x="371380" y="12135"/>
                </a:lnTo>
                <a:close/>
                <a:moveTo>
                  <a:pt x="731456" y="1200"/>
                </a:moveTo>
                <a:lnTo>
                  <a:pt x="749070" y="5734"/>
                </a:lnTo>
                <a:cubicBezTo>
                  <a:pt x="748809" y="6554"/>
                  <a:pt x="748264" y="7215"/>
                  <a:pt x="747435" y="7718"/>
                </a:cubicBezTo>
                <a:cubicBezTo>
                  <a:pt x="746607" y="8221"/>
                  <a:pt x="745462" y="8448"/>
                  <a:pt x="743999" y="8401"/>
                </a:cubicBezTo>
                <a:cubicBezTo>
                  <a:pt x="742014" y="11338"/>
                  <a:pt x="739612" y="14532"/>
                  <a:pt x="736794" y="17986"/>
                </a:cubicBezTo>
                <a:cubicBezTo>
                  <a:pt x="733975" y="21439"/>
                  <a:pt x="731040" y="24734"/>
                  <a:pt x="727989" y="27870"/>
                </a:cubicBezTo>
                <a:lnTo>
                  <a:pt x="732123" y="27870"/>
                </a:lnTo>
                <a:lnTo>
                  <a:pt x="738795" y="19069"/>
                </a:lnTo>
                <a:cubicBezTo>
                  <a:pt x="739012" y="19236"/>
                  <a:pt x="740446" y="20436"/>
                  <a:pt x="743099" y="22670"/>
                </a:cubicBezTo>
                <a:cubicBezTo>
                  <a:pt x="745751" y="24903"/>
                  <a:pt x="748319" y="27170"/>
                  <a:pt x="750805" y="29470"/>
                </a:cubicBezTo>
                <a:cubicBezTo>
                  <a:pt x="750802" y="29598"/>
                  <a:pt x="750774" y="29709"/>
                  <a:pt x="750721" y="29804"/>
                </a:cubicBezTo>
                <a:cubicBezTo>
                  <a:pt x="750668" y="29898"/>
                  <a:pt x="750607" y="30009"/>
                  <a:pt x="750538" y="30137"/>
                </a:cubicBezTo>
                <a:cubicBezTo>
                  <a:pt x="756570" y="33790"/>
                  <a:pt x="760652" y="37485"/>
                  <a:pt x="762785" y="41222"/>
                </a:cubicBezTo>
                <a:cubicBezTo>
                  <a:pt x="764917" y="44959"/>
                  <a:pt x="765700" y="48220"/>
                  <a:pt x="765133" y="51006"/>
                </a:cubicBezTo>
                <a:cubicBezTo>
                  <a:pt x="764566" y="53793"/>
                  <a:pt x="763250" y="55588"/>
                  <a:pt x="761184" y="56390"/>
                </a:cubicBezTo>
                <a:cubicBezTo>
                  <a:pt x="759119" y="57193"/>
                  <a:pt x="756904" y="56488"/>
                  <a:pt x="754541" y="54274"/>
                </a:cubicBezTo>
                <a:cubicBezTo>
                  <a:pt x="754480" y="50456"/>
                  <a:pt x="753868" y="46523"/>
                  <a:pt x="752706" y="42472"/>
                </a:cubicBezTo>
                <a:cubicBezTo>
                  <a:pt x="751544" y="38422"/>
                  <a:pt x="750199" y="34754"/>
                  <a:pt x="748670" y="31471"/>
                </a:cubicBezTo>
                <a:cubicBezTo>
                  <a:pt x="748467" y="31535"/>
                  <a:pt x="748239" y="31574"/>
                  <a:pt x="747986" y="31587"/>
                </a:cubicBezTo>
                <a:cubicBezTo>
                  <a:pt x="747733" y="31601"/>
                  <a:pt x="747471" y="31607"/>
                  <a:pt x="747202" y="31604"/>
                </a:cubicBezTo>
                <a:lnTo>
                  <a:pt x="729588" y="31604"/>
                </a:lnTo>
                <a:lnTo>
                  <a:pt x="729588" y="52273"/>
                </a:lnTo>
                <a:lnTo>
                  <a:pt x="731856" y="52273"/>
                </a:lnTo>
                <a:lnTo>
                  <a:pt x="738395" y="43606"/>
                </a:lnTo>
                <a:cubicBezTo>
                  <a:pt x="738603" y="43767"/>
                  <a:pt x="739988" y="44945"/>
                  <a:pt x="742548" y="47139"/>
                </a:cubicBezTo>
                <a:cubicBezTo>
                  <a:pt x="745108" y="49334"/>
                  <a:pt x="747594" y="51579"/>
                  <a:pt x="750004" y="53874"/>
                </a:cubicBezTo>
                <a:cubicBezTo>
                  <a:pt x="749796" y="54604"/>
                  <a:pt x="749379" y="55143"/>
                  <a:pt x="748753" y="55490"/>
                </a:cubicBezTo>
                <a:cubicBezTo>
                  <a:pt x="748127" y="55838"/>
                  <a:pt x="747344" y="56010"/>
                  <a:pt x="746401" y="56007"/>
                </a:cubicBezTo>
                <a:lnTo>
                  <a:pt x="729588" y="56007"/>
                </a:lnTo>
                <a:lnTo>
                  <a:pt x="729588" y="66542"/>
                </a:lnTo>
                <a:cubicBezTo>
                  <a:pt x="729588" y="70431"/>
                  <a:pt x="729455" y="74387"/>
                  <a:pt x="729188" y="78410"/>
                </a:cubicBezTo>
                <a:lnTo>
                  <a:pt x="731456" y="78410"/>
                </a:lnTo>
                <a:lnTo>
                  <a:pt x="738128" y="69742"/>
                </a:lnTo>
                <a:cubicBezTo>
                  <a:pt x="738245" y="69839"/>
                  <a:pt x="739279" y="70712"/>
                  <a:pt x="741230" y="72359"/>
                </a:cubicBezTo>
                <a:cubicBezTo>
                  <a:pt x="743182" y="74007"/>
                  <a:pt x="745351" y="75846"/>
                  <a:pt x="747737" y="77877"/>
                </a:cubicBezTo>
                <a:cubicBezTo>
                  <a:pt x="750048" y="76437"/>
                  <a:pt x="752894" y="74548"/>
                  <a:pt x="756273" y="72209"/>
                </a:cubicBezTo>
                <a:cubicBezTo>
                  <a:pt x="759651" y="69870"/>
                  <a:pt x="763297" y="67314"/>
                  <a:pt x="767209" y="64542"/>
                </a:cubicBezTo>
                <a:lnTo>
                  <a:pt x="767209" y="16269"/>
                </a:lnTo>
                <a:lnTo>
                  <a:pt x="748137" y="16269"/>
                </a:lnTo>
                <a:lnTo>
                  <a:pt x="746936" y="12402"/>
                </a:lnTo>
                <a:lnTo>
                  <a:pt x="766009" y="12402"/>
                </a:lnTo>
                <a:lnTo>
                  <a:pt x="772137" y="5067"/>
                </a:lnTo>
                <a:lnTo>
                  <a:pt x="785737" y="15602"/>
                </a:lnTo>
                <a:cubicBezTo>
                  <a:pt x="785397" y="16149"/>
                  <a:pt x="784807" y="16655"/>
                  <a:pt x="783967" y="17119"/>
                </a:cubicBezTo>
                <a:cubicBezTo>
                  <a:pt x="783126" y="17583"/>
                  <a:pt x="782069" y="17922"/>
                  <a:pt x="780794" y="18136"/>
                </a:cubicBezTo>
                <a:lnTo>
                  <a:pt x="780794" y="109347"/>
                </a:lnTo>
                <a:cubicBezTo>
                  <a:pt x="780869" y="112592"/>
                  <a:pt x="780497" y="115378"/>
                  <a:pt x="779679" y="117704"/>
                </a:cubicBezTo>
                <a:cubicBezTo>
                  <a:pt x="778861" y="120030"/>
                  <a:pt x="777147" y="121897"/>
                  <a:pt x="774537" y="123304"/>
                </a:cubicBezTo>
                <a:cubicBezTo>
                  <a:pt x="771927" y="124712"/>
                  <a:pt x="767973" y="125660"/>
                  <a:pt x="762673" y="126149"/>
                </a:cubicBezTo>
                <a:cubicBezTo>
                  <a:pt x="762493" y="124002"/>
                  <a:pt x="762187" y="122096"/>
                  <a:pt x="761756" y="120432"/>
                </a:cubicBezTo>
                <a:cubicBezTo>
                  <a:pt x="761325" y="118768"/>
                  <a:pt x="760653" y="117429"/>
                  <a:pt x="759738" y="116415"/>
                </a:cubicBezTo>
                <a:cubicBezTo>
                  <a:pt x="758793" y="115353"/>
                  <a:pt x="757481" y="114442"/>
                  <a:pt x="755803" y="113681"/>
                </a:cubicBezTo>
                <a:cubicBezTo>
                  <a:pt x="754124" y="112920"/>
                  <a:pt x="751745" y="112275"/>
                  <a:pt x="748665" y="111747"/>
                </a:cubicBezTo>
                <a:lnTo>
                  <a:pt x="748665" y="109881"/>
                </a:lnTo>
                <a:cubicBezTo>
                  <a:pt x="748808" y="109890"/>
                  <a:pt x="749961" y="109960"/>
                  <a:pt x="752124" y="110088"/>
                </a:cubicBezTo>
                <a:cubicBezTo>
                  <a:pt x="754287" y="110216"/>
                  <a:pt x="756606" y="110345"/>
                  <a:pt x="759081" y="110473"/>
                </a:cubicBezTo>
                <a:cubicBezTo>
                  <a:pt x="761556" y="110602"/>
                  <a:pt x="763331" y="110671"/>
                  <a:pt x="764408" y="110681"/>
                </a:cubicBezTo>
                <a:cubicBezTo>
                  <a:pt x="765516" y="110689"/>
                  <a:pt x="766267" y="110472"/>
                  <a:pt x="766659" y="110031"/>
                </a:cubicBezTo>
                <a:cubicBezTo>
                  <a:pt x="767051" y="109589"/>
                  <a:pt x="767234" y="108872"/>
                  <a:pt x="767209" y="107880"/>
                </a:cubicBezTo>
                <a:lnTo>
                  <a:pt x="767209" y="71342"/>
                </a:lnTo>
                <a:cubicBezTo>
                  <a:pt x="765736" y="73893"/>
                  <a:pt x="764080" y="76693"/>
                  <a:pt x="762240" y="79743"/>
                </a:cubicBezTo>
                <a:cubicBezTo>
                  <a:pt x="760400" y="82794"/>
                  <a:pt x="758410" y="85994"/>
                  <a:pt x="756270" y="89345"/>
                </a:cubicBezTo>
                <a:cubicBezTo>
                  <a:pt x="756328" y="90239"/>
                  <a:pt x="756178" y="91117"/>
                  <a:pt x="755819" y="91978"/>
                </a:cubicBezTo>
                <a:cubicBezTo>
                  <a:pt x="755461" y="92840"/>
                  <a:pt x="754944" y="93517"/>
                  <a:pt x="754268" y="94012"/>
                </a:cubicBezTo>
                <a:lnTo>
                  <a:pt x="746931" y="82144"/>
                </a:lnTo>
                <a:lnTo>
                  <a:pt x="746531" y="82144"/>
                </a:lnTo>
                <a:lnTo>
                  <a:pt x="728789" y="82144"/>
                </a:lnTo>
                <a:cubicBezTo>
                  <a:pt x="728073" y="90514"/>
                  <a:pt x="725508" y="98543"/>
                  <a:pt x="721094" y="106230"/>
                </a:cubicBezTo>
                <a:cubicBezTo>
                  <a:pt x="716680" y="113917"/>
                  <a:pt x="709116" y="120646"/>
                  <a:pt x="698401" y="126416"/>
                </a:cubicBezTo>
                <a:lnTo>
                  <a:pt x="697067" y="125216"/>
                </a:lnTo>
                <a:cubicBezTo>
                  <a:pt x="703223" y="118979"/>
                  <a:pt x="707646" y="112217"/>
                  <a:pt x="710335" y="104930"/>
                </a:cubicBezTo>
                <a:cubicBezTo>
                  <a:pt x="713025" y="97643"/>
                  <a:pt x="714647" y="90047"/>
                  <a:pt x="715203" y="82144"/>
                </a:cubicBezTo>
                <a:lnTo>
                  <a:pt x="697734" y="82144"/>
                </a:lnTo>
                <a:lnTo>
                  <a:pt x="696667" y="78410"/>
                </a:lnTo>
                <a:lnTo>
                  <a:pt x="715469" y="78410"/>
                </a:lnTo>
                <a:cubicBezTo>
                  <a:pt x="715625" y="74565"/>
                  <a:pt x="715714" y="70653"/>
                  <a:pt x="715736" y="66675"/>
                </a:cubicBezTo>
                <a:lnTo>
                  <a:pt x="715736" y="56007"/>
                </a:lnTo>
                <a:lnTo>
                  <a:pt x="701601" y="56007"/>
                </a:lnTo>
                <a:lnTo>
                  <a:pt x="700534" y="52273"/>
                </a:lnTo>
                <a:lnTo>
                  <a:pt x="715736" y="52273"/>
                </a:lnTo>
                <a:lnTo>
                  <a:pt x="715736" y="31604"/>
                </a:lnTo>
                <a:lnTo>
                  <a:pt x="698267" y="31604"/>
                </a:lnTo>
                <a:lnTo>
                  <a:pt x="697200" y="27870"/>
                </a:lnTo>
                <a:lnTo>
                  <a:pt x="724926" y="27870"/>
                </a:lnTo>
                <a:cubicBezTo>
                  <a:pt x="726222" y="23800"/>
                  <a:pt x="727460" y="19339"/>
                  <a:pt x="728640" y="14485"/>
                </a:cubicBezTo>
                <a:cubicBezTo>
                  <a:pt x="729819" y="9632"/>
                  <a:pt x="730758" y="5204"/>
                  <a:pt x="731456" y="1200"/>
                </a:cubicBezTo>
                <a:close/>
                <a:moveTo>
                  <a:pt x="1603001" y="1067"/>
                </a:moveTo>
                <a:lnTo>
                  <a:pt x="1624870" y="3201"/>
                </a:lnTo>
                <a:cubicBezTo>
                  <a:pt x="1624753" y="4142"/>
                  <a:pt x="1624320" y="4926"/>
                  <a:pt x="1623570" y="5551"/>
                </a:cubicBezTo>
                <a:cubicBezTo>
                  <a:pt x="1622820" y="6176"/>
                  <a:pt x="1621653" y="6593"/>
                  <a:pt x="1620069" y="6801"/>
                </a:cubicBezTo>
                <a:lnTo>
                  <a:pt x="1620069" y="30404"/>
                </a:lnTo>
                <a:lnTo>
                  <a:pt x="1634338" y="30404"/>
                </a:lnTo>
                <a:lnTo>
                  <a:pt x="1643272" y="17069"/>
                </a:lnTo>
                <a:cubicBezTo>
                  <a:pt x="1643366" y="17142"/>
                  <a:pt x="1644334" y="17988"/>
                  <a:pt x="1646176" y="19608"/>
                </a:cubicBezTo>
                <a:cubicBezTo>
                  <a:pt x="1648019" y="21227"/>
                  <a:pt x="1650172" y="23179"/>
                  <a:pt x="1652636" y="25465"/>
                </a:cubicBezTo>
                <a:cubicBezTo>
                  <a:pt x="1655101" y="27751"/>
                  <a:pt x="1657314" y="29931"/>
                  <a:pt x="1659274" y="32004"/>
                </a:cubicBezTo>
                <a:cubicBezTo>
                  <a:pt x="1659127" y="32735"/>
                  <a:pt x="1658721" y="33274"/>
                  <a:pt x="1658057" y="33621"/>
                </a:cubicBezTo>
                <a:cubicBezTo>
                  <a:pt x="1657394" y="33968"/>
                  <a:pt x="1656554" y="34140"/>
                  <a:pt x="1655540" y="34138"/>
                </a:cubicBezTo>
                <a:lnTo>
                  <a:pt x="1620069" y="34138"/>
                </a:lnTo>
                <a:lnTo>
                  <a:pt x="1620069" y="106280"/>
                </a:lnTo>
                <a:cubicBezTo>
                  <a:pt x="1620158" y="110146"/>
                  <a:pt x="1619684" y="113453"/>
                  <a:pt x="1618647" y="116202"/>
                </a:cubicBezTo>
                <a:cubicBezTo>
                  <a:pt x="1617610" y="118952"/>
                  <a:pt x="1615476" y="121153"/>
                  <a:pt x="1612246" y="122806"/>
                </a:cubicBezTo>
                <a:cubicBezTo>
                  <a:pt x="1609016" y="124458"/>
                  <a:pt x="1604156" y="125573"/>
                  <a:pt x="1597667" y="126149"/>
                </a:cubicBezTo>
                <a:cubicBezTo>
                  <a:pt x="1597425" y="123424"/>
                  <a:pt x="1597042" y="121074"/>
                  <a:pt x="1596516" y="119098"/>
                </a:cubicBezTo>
                <a:cubicBezTo>
                  <a:pt x="1595991" y="117123"/>
                  <a:pt x="1595175" y="115473"/>
                  <a:pt x="1594066" y="114148"/>
                </a:cubicBezTo>
                <a:cubicBezTo>
                  <a:pt x="1592938" y="112817"/>
                  <a:pt x="1591394" y="111678"/>
                  <a:pt x="1589432" y="110731"/>
                </a:cubicBezTo>
                <a:cubicBezTo>
                  <a:pt x="1587471" y="109783"/>
                  <a:pt x="1584659" y="109011"/>
                  <a:pt x="1580998" y="108414"/>
                </a:cubicBezTo>
                <a:lnTo>
                  <a:pt x="1580998" y="106547"/>
                </a:lnTo>
                <a:cubicBezTo>
                  <a:pt x="1581170" y="106560"/>
                  <a:pt x="1582559" y="106652"/>
                  <a:pt x="1585166" y="106823"/>
                </a:cubicBezTo>
                <a:cubicBezTo>
                  <a:pt x="1587773" y="106995"/>
                  <a:pt x="1590565" y="107166"/>
                  <a:pt x="1593543" y="107337"/>
                </a:cubicBezTo>
                <a:cubicBezTo>
                  <a:pt x="1596520" y="107508"/>
                  <a:pt x="1598650" y="107600"/>
                  <a:pt x="1599934" y="107614"/>
                </a:cubicBezTo>
                <a:cubicBezTo>
                  <a:pt x="1601053" y="107616"/>
                  <a:pt x="1601848" y="107411"/>
                  <a:pt x="1602317" y="106997"/>
                </a:cubicBezTo>
                <a:cubicBezTo>
                  <a:pt x="1602787" y="106583"/>
                  <a:pt x="1603014" y="105944"/>
                  <a:pt x="1603001" y="105080"/>
                </a:cubicBezTo>
                <a:lnTo>
                  <a:pt x="1603001" y="54274"/>
                </a:lnTo>
                <a:cubicBezTo>
                  <a:pt x="1595238" y="65933"/>
                  <a:pt x="1585626" y="76518"/>
                  <a:pt x="1574164" y="86028"/>
                </a:cubicBezTo>
                <a:cubicBezTo>
                  <a:pt x="1562701" y="95537"/>
                  <a:pt x="1549555" y="103621"/>
                  <a:pt x="1534725" y="110281"/>
                </a:cubicBezTo>
                <a:lnTo>
                  <a:pt x="1533525" y="108814"/>
                </a:lnTo>
                <a:cubicBezTo>
                  <a:pt x="1542771" y="102590"/>
                  <a:pt x="1551335" y="95376"/>
                  <a:pt x="1559217" y="87172"/>
                </a:cubicBezTo>
                <a:cubicBezTo>
                  <a:pt x="1567100" y="78967"/>
                  <a:pt x="1574034" y="70311"/>
                  <a:pt x="1580020" y="61203"/>
                </a:cubicBezTo>
                <a:cubicBezTo>
                  <a:pt x="1586006" y="52095"/>
                  <a:pt x="1590777" y="43073"/>
                  <a:pt x="1594333" y="34138"/>
                </a:cubicBezTo>
                <a:lnTo>
                  <a:pt x="1536592" y="34138"/>
                </a:lnTo>
                <a:lnTo>
                  <a:pt x="1535526" y="30404"/>
                </a:lnTo>
                <a:lnTo>
                  <a:pt x="1603001" y="30404"/>
                </a:lnTo>
                <a:close/>
                <a:moveTo>
                  <a:pt x="455257" y="1067"/>
                </a:moveTo>
                <a:lnTo>
                  <a:pt x="476460" y="2934"/>
                </a:lnTo>
                <a:cubicBezTo>
                  <a:pt x="476362" y="3870"/>
                  <a:pt x="475957" y="4665"/>
                  <a:pt x="475243" y="5317"/>
                </a:cubicBezTo>
                <a:cubicBezTo>
                  <a:pt x="474529" y="5970"/>
                  <a:pt x="473290" y="6465"/>
                  <a:pt x="471526" y="6801"/>
                </a:cubicBezTo>
                <a:lnTo>
                  <a:pt x="471526" y="27870"/>
                </a:lnTo>
                <a:lnTo>
                  <a:pt x="491528" y="27870"/>
                </a:lnTo>
                <a:lnTo>
                  <a:pt x="500196" y="17069"/>
                </a:lnTo>
                <a:cubicBezTo>
                  <a:pt x="500281" y="17122"/>
                  <a:pt x="501208" y="17801"/>
                  <a:pt x="502977" y="19104"/>
                </a:cubicBezTo>
                <a:cubicBezTo>
                  <a:pt x="504746" y="20407"/>
                  <a:pt x="506848" y="22014"/>
                  <a:pt x="509284" y="23924"/>
                </a:cubicBezTo>
                <a:cubicBezTo>
                  <a:pt x="511719" y="25835"/>
                  <a:pt x="513980" y="27728"/>
                  <a:pt x="516065" y="29604"/>
                </a:cubicBezTo>
                <a:cubicBezTo>
                  <a:pt x="515856" y="30271"/>
                  <a:pt x="515440" y="30771"/>
                  <a:pt x="514814" y="31104"/>
                </a:cubicBezTo>
                <a:cubicBezTo>
                  <a:pt x="514189" y="31437"/>
                  <a:pt x="513406" y="31604"/>
                  <a:pt x="512464" y="31604"/>
                </a:cubicBezTo>
                <a:lnTo>
                  <a:pt x="471526" y="31604"/>
                </a:lnTo>
                <a:lnTo>
                  <a:pt x="471526" y="57741"/>
                </a:lnTo>
                <a:lnTo>
                  <a:pt x="500329" y="57741"/>
                </a:lnTo>
                <a:lnTo>
                  <a:pt x="509397" y="46006"/>
                </a:lnTo>
                <a:cubicBezTo>
                  <a:pt x="509482" y="46069"/>
                  <a:pt x="510423" y="46817"/>
                  <a:pt x="512220" y="48248"/>
                </a:cubicBezTo>
                <a:cubicBezTo>
                  <a:pt x="514016" y="49680"/>
                  <a:pt x="516157" y="51415"/>
                  <a:pt x="518643" y="53454"/>
                </a:cubicBezTo>
                <a:cubicBezTo>
                  <a:pt x="521128" y="55493"/>
                  <a:pt x="523447" y="57455"/>
                  <a:pt x="525599" y="59341"/>
                </a:cubicBezTo>
                <a:cubicBezTo>
                  <a:pt x="525388" y="60072"/>
                  <a:pt x="524944" y="60610"/>
                  <a:pt x="524266" y="60958"/>
                </a:cubicBezTo>
                <a:cubicBezTo>
                  <a:pt x="523588" y="61305"/>
                  <a:pt x="522743" y="61477"/>
                  <a:pt x="521732" y="61474"/>
                </a:cubicBezTo>
                <a:lnTo>
                  <a:pt x="485661" y="61474"/>
                </a:lnTo>
                <a:lnTo>
                  <a:pt x="485661" y="63741"/>
                </a:lnTo>
                <a:lnTo>
                  <a:pt x="485661" y="104280"/>
                </a:lnTo>
                <a:cubicBezTo>
                  <a:pt x="485608" y="105330"/>
                  <a:pt x="485880" y="106063"/>
                  <a:pt x="486478" y="106480"/>
                </a:cubicBezTo>
                <a:cubicBezTo>
                  <a:pt x="487075" y="106897"/>
                  <a:pt x="488314" y="107097"/>
                  <a:pt x="490195" y="107080"/>
                </a:cubicBezTo>
                <a:lnTo>
                  <a:pt x="501129" y="107080"/>
                </a:lnTo>
                <a:cubicBezTo>
                  <a:pt x="503094" y="107083"/>
                  <a:pt x="504866" y="107077"/>
                  <a:pt x="506447" y="107063"/>
                </a:cubicBezTo>
                <a:cubicBezTo>
                  <a:pt x="508028" y="107050"/>
                  <a:pt x="509233" y="107011"/>
                  <a:pt x="510064" y="106947"/>
                </a:cubicBezTo>
                <a:cubicBezTo>
                  <a:pt x="510967" y="106891"/>
                  <a:pt x="511661" y="106702"/>
                  <a:pt x="512147" y="106380"/>
                </a:cubicBezTo>
                <a:cubicBezTo>
                  <a:pt x="512634" y="106058"/>
                  <a:pt x="513095" y="105536"/>
                  <a:pt x="513531" y="104813"/>
                </a:cubicBezTo>
                <a:cubicBezTo>
                  <a:pt x="514200" y="103480"/>
                  <a:pt x="515062" y="101113"/>
                  <a:pt x="516115" y="97712"/>
                </a:cubicBezTo>
                <a:cubicBezTo>
                  <a:pt x="517168" y="94312"/>
                  <a:pt x="518396" y="90278"/>
                  <a:pt x="519798" y="85611"/>
                </a:cubicBezTo>
                <a:lnTo>
                  <a:pt x="521324" y="85611"/>
                </a:lnTo>
                <a:lnTo>
                  <a:pt x="521732" y="105747"/>
                </a:lnTo>
                <a:cubicBezTo>
                  <a:pt x="523816" y="106597"/>
                  <a:pt x="525216" y="107564"/>
                  <a:pt x="525933" y="108647"/>
                </a:cubicBezTo>
                <a:cubicBezTo>
                  <a:pt x="526649" y="109731"/>
                  <a:pt x="526983" y="111031"/>
                  <a:pt x="526933" y="112548"/>
                </a:cubicBezTo>
                <a:cubicBezTo>
                  <a:pt x="526999" y="114768"/>
                  <a:pt x="526243" y="116609"/>
                  <a:pt x="524666" y="118069"/>
                </a:cubicBezTo>
                <a:cubicBezTo>
                  <a:pt x="523089" y="119529"/>
                  <a:pt x="520294" y="120619"/>
                  <a:pt x="516281" y="121339"/>
                </a:cubicBezTo>
                <a:cubicBezTo>
                  <a:pt x="512267" y="122058"/>
                  <a:pt x="506639" y="122417"/>
                  <a:pt x="499396" y="122415"/>
                </a:cubicBezTo>
                <a:lnTo>
                  <a:pt x="486461" y="122415"/>
                </a:lnTo>
                <a:cubicBezTo>
                  <a:pt x="479880" y="122521"/>
                  <a:pt x="475440" y="121576"/>
                  <a:pt x="473143" y="119582"/>
                </a:cubicBezTo>
                <a:cubicBezTo>
                  <a:pt x="470845" y="117587"/>
                  <a:pt x="469773" y="113909"/>
                  <a:pt x="469926" y="108547"/>
                </a:cubicBezTo>
                <a:lnTo>
                  <a:pt x="469926" y="61474"/>
                </a:lnTo>
                <a:lnTo>
                  <a:pt x="454990" y="61474"/>
                </a:lnTo>
                <a:cubicBezTo>
                  <a:pt x="454254" y="72242"/>
                  <a:pt x="452141" y="81866"/>
                  <a:pt x="448649" y="90347"/>
                </a:cubicBezTo>
                <a:cubicBezTo>
                  <a:pt x="445157" y="98828"/>
                  <a:pt x="439635" y="106101"/>
                  <a:pt x="432084" y="112167"/>
                </a:cubicBezTo>
                <a:cubicBezTo>
                  <a:pt x="424532" y="118233"/>
                  <a:pt x="414299" y="123027"/>
                  <a:pt x="401384" y="126549"/>
                </a:cubicBezTo>
                <a:lnTo>
                  <a:pt x="400717" y="124949"/>
                </a:lnTo>
                <a:cubicBezTo>
                  <a:pt x="410002" y="119972"/>
                  <a:pt x="417213" y="114309"/>
                  <a:pt x="422349" y="107959"/>
                </a:cubicBezTo>
                <a:cubicBezTo>
                  <a:pt x="427486" y="101610"/>
                  <a:pt x="431111" y="94563"/>
                  <a:pt x="433225" y="86821"/>
                </a:cubicBezTo>
                <a:cubicBezTo>
                  <a:pt x="435338" y="79078"/>
                  <a:pt x="436504" y="70630"/>
                  <a:pt x="436721" y="61474"/>
                </a:cubicBezTo>
                <a:lnTo>
                  <a:pt x="402717" y="61474"/>
                </a:lnTo>
                <a:lnTo>
                  <a:pt x="401650" y="57741"/>
                </a:lnTo>
                <a:lnTo>
                  <a:pt x="455257" y="57741"/>
                </a:lnTo>
                <a:lnTo>
                  <a:pt x="455257" y="31604"/>
                </a:lnTo>
                <a:lnTo>
                  <a:pt x="432988" y="31604"/>
                </a:lnTo>
                <a:cubicBezTo>
                  <a:pt x="426831" y="41339"/>
                  <a:pt x="419541" y="49073"/>
                  <a:pt x="411118" y="54807"/>
                </a:cubicBezTo>
                <a:lnTo>
                  <a:pt x="409518" y="53607"/>
                </a:lnTo>
                <a:cubicBezTo>
                  <a:pt x="413321" y="47417"/>
                  <a:pt x="416749" y="39994"/>
                  <a:pt x="419803" y="31337"/>
                </a:cubicBezTo>
                <a:cubicBezTo>
                  <a:pt x="422856" y="22681"/>
                  <a:pt x="425117" y="13524"/>
                  <a:pt x="426587" y="3867"/>
                </a:cubicBezTo>
                <a:lnTo>
                  <a:pt x="447523" y="9735"/>
                </a:lnTo>
                <a:cubicBezTo>
                  <a:pt x="447320" y="10618"/>
                  <a:pt x="446792" y="11318"/>
                  <a:pt x="445939" y="11835"/>
                </a:cubicBezTo>
                <a:cubicBezTo>
                  <a:pt x="445086" y="12352"/>
                  <a:pt x="443925" y="12585"/>
                  <a:pt x="442455" y="12535"/>
                </a:cubicBezTo>
                <a:cubicBezTo>
                  <a:pt x="441389" y="15274"/>
                  <a:pt x="440255" y="17930"/>
                  <a:pt x="439055" y="20503"/>
                </a:cubicBezTo>
                <a:cubicBezTo>
                  <a:pt x="437855" y="23075"/>
                  <a:pt x="436588" y="25531"/>
                  <a:pt x="435255" y="27870"/>
                </a:cubicBezTo>
                <a:lnTo>
                  <a:pt x="455257" y="27870"/>
                </a:lnTo>
                <a:close/>
                <a:moveTo>
                  <a:pt x="1465783" y="1000"/>
                </a:moveTo>
                <a:lnTo>
                  <a:pt x="1486053" y="3014"/>
                </a:lnTo>
                <a:cubicBezTo>
                  <a:pt x="1486011" y="3913"/>
                  <a:pt x="1485628" y="4718"/>
                  <a:pt x="1484902" y="5430"/>
                </a:cubicBezTo>
                <a:cubicBezTo>
                  <a:pt x="1484177" y="6143"/>
                  <a:pt x="1482961" y="6644"/>
                  <a:pt x="1481252" y="6934"/>
                </a:cubicBezTo>
                <a:cubicBezTo>
                  <a:pt x="1481119" y="14157"/>
                  <a:pt x="1481252" y="21314"/>
                  <a:pt x="1481652" y="28404"/>
                </a:cubicBezTo>
                <a:lnTo>
                  <a:pt x="1501655" y="28404"/>
                </a:lnTo>
                <a:lnTo>
                  <a:pt x="1506455" y="22403"/>
                </a:lnTo>
                <a:cubicBezTo>
                  <a:pt x="1505655" y="22475"/>
                  <a:pt x="1504822" y="22431"/>
                  <a:pt x="1503955" y="22270"/>
                </a:cubicBezTo>
                <a:cubicBezTo>
                  <a:pt x="1503088" y="22108"/>
                  <a:pt x="1502188" y="21797"/>
                  <a:pt x="1501255" y="21336"/>
                </a:cubicBezTo>
                <a:cubicBezTo>
                  <a:pt x="1500077" y="18325"/>
                  <a:pt x="1498199" y="15380"/>
                  <a:pt x="1495621" y="12502"/>
                </a:cubicBezTo>
                <a:cubicBezTo>
                  <a:pt x="1493042" y="9624"/>
                  <a:pt x="1490431" y="7279"/>
                  <a:pt x="1487786" y="5467"/>
                </a:cubicBezTo>
                <a:lnTo>
                  <a:pt x="1488720" y="4401"/>
                </a:lnTo>
                <a:cubicBezTo>
                  <a:pt x="1495775" y="4053"/>
                  <a:pt x="1501148" y="4674"/>
                  <a:pt x="1504840" y="6263"/>
                </a:cubicBezTo>
                <a:cubicBezTo>
                  <a:pt x="1508532" y="7851"/>
                  <a:pt x="1510883" y="9825"/>
                  <a:pt x="1511893" y="12184"/>
                </a:cubicBezTo>
                <a:cubicBezTo>
                  <a:pt x="1512903" y="14543"/>
                  <a:pt x="1512913" y="16705"/>
                  <a:pt x="1511923" y="18669"/>
                </a:cubicBezTo>
                <a:cubicBezTo>
                  <a:pt x="1513514" y="19897"/>
                  <a:pt x="1515665" y="21608"/>
                  <a:pt x="1518373" y="23803"/>
                </a:cubicBezTo>
                <a:cubicBezTo>
                  <a:pt x="1521082" y="25998"/>
                  <a:pt x="1523599" y="28109"/>
                  <a:pt x="1525924" y="30137"/>
                </a:cubicBezTo>
                <a:cubicBezTo>
                  <a:pt x="1525777" y="30804"/>
                  <a:pt x="1525371" y="31304"/>
                  <a:pt x="1524707" y="31637"/>
                </a:cubicBezTo>
                <a:cubicBezTo>
                  <a:pt x="1524044" y="31971"/>
                  <a:pt x="1523204" y="32137"/>
                  <a:pt x="1522190" y="32137"/>
                </a:cubicBezTo>
                <a:lnTo>
                  <a:pt x="1481785" y="32137"/>
                </a:lnTo>
                <a:cubicBezTo>
                  <a:pt x="1482297" y="39302"/>
                  <a:pt x="1483175" y="46275"/>
                  <a:pt x="1484419" y="53057"/>
                </a:cubicBezTo>
                <a:cubicBezTo>
                  <a:pt x="1485664" y="59838"/>
                  <a:pt x="1487408" y="66245"/>
                  <a:pt x="1489653" y="72276"/>
                </a:cubicBezTo>
                <a:cubicBezTo>
                  <a:pt x="1491917" y="67459"/>
                  <a:pt x="1493890" y="62591"/>
                  <a:pt x="1495571" y="57674"/>
                </a:cubicBezTo>
                <a:cubicBezTo>
                  <a:pt x="1497251" y="52757"/>
                  <a:pt x="1498657" y="47889"/>
                  <a:pt x="1499788" y="43072"/>
                </a:cubicBezTo>
                <a:lnTo>
                  <a:pt x="1520590" y="50006"/>
                </a:lnTo>
                <a:cubicBezTo>
                  <a:pt x="1520360" y="50820"/>
                  <a:pt x="1519854" y="51459"/>
                  <a:pt x="1519073" y="51923"/>
                </a:cubicBezTo>
                <a:cubicBezTo>
                  <a:pt x="1518293" y="52387"/>
                  <a:pt x="1517020" y="52593"/>
                  <a:pt x="1515256" y="52540"/>
                </a:cubicBezTo>
                <a:cubicBezTo>
                  <a:pt x="1513139" y="58366"/>
                  <a:pt x="1510572" y="64183"/>
                  <a:pt x="1507555" y="69992"/>
                </a:cubicBezTo>
                <a:cubicBezTo>
                  <a:pt x="1504538" y="75801"/>
                  <a:pt x="1500971" y="81452"/>
                  <a:pt x="1496854" y="86944"/>
                </a:cubicBezTo>
                <a:cubicBezTo>
                  <a:pt x="1500588" y="92812"/>
                  <a:pt x="1505255" y="97879"/>
                  <a:pt x="1510856" y="102146"/>
                </a:cubicBezTo>
                <a:cubicBezTo>
                  <a:pt x="1511822" y="103091"/>
                  <a:pt x="1512623" y="103535"/>
                  <a:pt x="1513256" y="103480"/>
                </a:cubicBezTo>
                <a:cubicBezTo>
                  <a:pt x="1513889" y="103424"/>
                  <a:pt x="1514556" y="102802"/>
                  <a:pt x="1515256" y="101613"/>
                </a:cubicBezTo>
                <a:cubicBezTo>
                  <a:pt x="1516381" y="99835"/>
                  <a:pt x="1517732" y="97423"/>
                  <a:pt x="1519307" y="94379"/>
                </a:cubicBezTo>
                <a:cubicBezTo>
                  <a:pt x="1520882" y="91334"/>
                  <a:pt x="1522332" y="88322"/>
                  <a:pt x="1523657" y="85344"/>
                </a:cubicBezTo>
                <a:lnTo>
                  <a:pt x="1524991" y="85611"/>
                </a:lnTo>
                <a:lnTo>
                  <a:pt x="1521924" y="108147"/>
                </a:lnTo>
                <a:cubicBezTo>
                  <a:pt x="1524299" y="112039"/>
                  <a:pt x="1525716" y="115089"/>
                  <a:pt x="1526174" y="117298"/>
                </a:cubicBezTo>
                <a:cubicBezTo>
                  <a:pt x="1526633" y="119507"/>
                  <a:pt x="1526283" y="121124"/>
                  <a:pt x="1525124" y="122149"/>
                </a:cubicBezTo>
                <a:cubicBezTo>
                  <a:pt x="1523061" y="124034"/>
                  <a:pt x="1520608" y="124857"/>
                  <a:pt x="1517765" y="124618"/>
                </a:cubicBezTo>
                <a:cubicBezTo>
                  <a:pt x="1514922" y="124379"/>
                  <a:pt x="1512064" y="123504"/>
                  <a:pt x="1509191" y="121991"/>
                </a:cubicBezTo>
                <a:cubicBezTo>
                  <a:pt x="1506319" y="120478"/>
                  <a:pt x="1503806" y="118752"/>
                  <a:pt x="1501655" y="116815"/>
                </a:cubicBezTo>
                <a:cubicBezTo>
                  <a:pt x="1498593" y="114209"/>
                  <a:pt x="1495782" y="111420"/>
                  <a:pt x="1493220" y="108447"/>
                </a:cubicBezTo>
                <a:cubicBezTo>
                  <a:pt x="1490659" y="105474"/>
                  <a:pt x="1488314" y="102352"/>
                  <a:pt x="1486186" y="99079"/>
                </a:cubicBezTo>
                <a:cubicBezTo>
                  <a:pt x="1480871" y="104433"/>
                  <a:pt x="1474798" y="109294"/>
                  <a:pt x="1467967" y="113664"/>
                </a:cubicBezTo>
                <a:cubicBezTo>
                  <a:pt x="1461136" y="118034"/>
                  <a:pt x="1453429" y="121796"/>
                  <a:pt x="1444847" y="124949"/>
                </a:cubicBezTo>
                <a:lnTo>
                  <a:pt x="1443914" y="123349"/>
                </a:lnTo>
                <a:cubicBezTo>
                  <a:pt x="1451640" y="118779"/>
                  <a:pt x="1458524" y="113550"/>
                  <a:pt x="1464567" y="107664"/>
                </a:cubicBezTo>
                <a:cubicBezTo>
                  <a:pt x="1470609" y="101777"/>
                  <a:pt x="1475860" y="95448"/>
                  <a:pt x="1480319" y="88678"/>
                </a:cubicBezTo>
                <a:cubicBezTo>
                  <a:pt x="1476421" y="80455"/>
                  <a:pt x="1473415" y="71598"/>
                  <a:pt x="1471301" y="62108"/>
                </a:cubicBezTo>
                <a:cubicBezTo>
                  <a:pt x="1469187" y="52618"/>
                  <a:pt x="1467748" y="42628"/>
                  <a:pt x="1466984" y="32137"/>
                </a:cubicBezTo>
                <a:lnTo>
                  <a:pt x="1429512" y="32137"/>
                </a:lnTo>
                <a:lnTo>
                  <a:pt x="1429512" y="53473"/>
                </a:lnTo>
                <a:lnTo>
                  <a:pt x="1445247" y="53473"/>
                </a:lnTo>
                <a:lnTo>
                  <a:pt x="1452715" y="46006"/>
                </a:lnTo>
                <a:lnTo>
                  <a:pt x="1466184" y="57207"/>
                </a:lnTo>
                <a:cubicBezTo>
                  <a:pt x="1465725" y="57743"/>
                  <a:pt x="1465075" y="58205"/>
                  <a:pt x="1464233" y="58591"/>
                </a:cubicBezTo>
                <a:cubicBezTo>
                  <a:pt x="1463391" y="58977"/>
                  <a:pt x="1462308" y="59271"/>
                  <a:pt x="1460983" y="59474"/>
                </a:cubicBezTo>
                <a:cubicBezTo>
                  <a:pt x="1460736" y="68908"/>
                  <a:pt x="1460326" y="76547"/>
                  <a:pt x="1459753" y="82391"/>
                </a:cubicBezTo>
                <a:cubicBezTo>
                  <a:pt x="1459180" y="88234"/>
                  <a:pt x="1458326" y="92752"/>
                  <a:pt x="1457190" y="95943"/>
                </a:cubicBezTo>
                <a:cubicBezTo>
                  <a:pt x="1456054" y="99134"/>
                  <a:pt x="1454518" y="101469"/>
                  <a:pt x="1452582" y="102946"/>
                </a:cubicBezTo>
                <a:cubicBezTo>
                  <a:pt x="1450798" y="104349"/>
                  <a:pt x="1448731" y="105411"/>
                  <a:pt x="1446381" y="106130"/>
                </a:cubicBezTo>
                <a:cubicBezTo>
                  <a:pt x="1444031" y="106850"/>
                  <a:pt x="1441297" y="107211"/>
                  <a:pt x="1438180" y="107214"/>
                </a:cubicBezTo>
                <a:cubicBezTo>
                  <a:pt x="1438202" y="105069"/>
                  <a:pt x="1438091" y="103157"/>
                  <a:pt x="1437846" y="101479"/>
                </a:cubicBezTo>
                <a:cubicBezTo>
                  <a:pt x="1437602" y="99801"/>
                  <a:pt x="1437091" y="98424"/>
                  <a:pt x="1436313" y="97346"/>
                </a:cubicBezTo>
                <a:cubicBezTo>
                  <a:pt x="1435510" y="96418"/>
                  <a:pt x="1434415" y="95607"/>
                  <a:pt x="1433029" y="94912"/>
                </a:cubicBezTo>
                <a:cubicBezTo>
                  <a:pt x="1431643" y="94217"/>
                  <a:pt x="1429982" y="93606"/>
                  <a:pt x="1428045" y="93078"/>
                </a:cubicBezTo>
                <a:lnTo>
                  <a:pt x="1428045" y="91345"/>
                </a:lnTo>
                <a:cubicBezTo>
                  <a:pt x="1429696" y="91484"/>
                  <a:pt x="1431596" y="91606"/>
                  <a:pt x="1433746" y="91712"/>
                </a:cubicBezTo>
                <a:cubicBezTo>
                  <a:pt x="1435896" y="91817"/>
                  <a:pt x="1437596" y="91873"/>
                  <a:pt x="1438847" y="91878"/>
                </a:cubicBezTo>
                <a:cubicBezTo>
                  <a:pt x="1439763" y="91884"/>
                  <a:pt x="1440497" y="91806"/>
                  <a:pt x="1441047" y="91645"/>
                </a:cubicBezTo>
                <a:cubicBezTo>
                  <a:pt x="1441597" y="91484"/>
                  <a:pt x="1442064" y="91206"/>
                  <a:pt x="1442447" y="90811"/>
                </a:cubicBezTo>
                <a:cubicBezTo>
                  <a:pt x="1443631" y="89820"/>
                  <a:pt x="1444531" y="86636"/>
                  <a:pt x="1445147" y="81260"/>
                </a:cubicBezTo>
                <a:cubicBezTo>
                  <a:pt x="1445764" y="75885"/>
                  <a:pt x="1446198" y="67867"/>
                  <a:pt x="1446448" y="57207"/>
                </a:cubicBezTo>
                <a:lnTo>
                  <a:pt x="1429512" y="57207"/>
                </a:lnTo>
                <a:cubicBezTo>
                  <a:pt x="1429653" y="64435"/>
                  <a:pt x="1429164" y="72219"/>
                  <a:pt x="1428045" y="80558"/>
                </a:cubicBezTo>
                <a:cubicBezTo>
                  <a:pt x="1426927" y="88898"/>
                  <a:pt x="1424334" y="97096"/>
                  <a:pt x="1420266" y="105154"/>
                </a:cubicBezTo>
                <a:cubicBezTo>
                  <a:pt x="1416199" y="113212"/>
                  <a:pt x="1409813" y="120432"/>
                  <a:pt x="1401109" y="126816"/>
                </a:cubicBezTo>
                <a:lnTo>
                  <a:pt x="1399908" y="125616"/>
                </a:lnTo>
                <a:cubicBezTo>
                  <a:pt x="1406092" y="115301"/>
                  <a:pt x="1410026" y="104160"/>
                  <a:pt x="1411710" y="92195"/>
                </a:cubicBezTo>
                <a:cubicBezTo>
                  <a:pt x="1413393" y="80230"/>
                  <a:pt x="1414127" y="68523"/>
                  <a:pt x="1413910" y="57074"/>
                </a:cubicBezTo>
                <a:lnTo>
                  <a:pt x="1413910" y="22003"/>
                </a:lnTo>
                <a:lnTo>
                  <a:pt x="1431912" y="28404"/>
                </a:lnTo>
                <a:lnTo>
                  <a:pt x="1466584" y="28404"/>
                </a:lnTo>
                <a:cubicBezTo>
                  <a:pt x="1466317" y="23941"/>
                  <a:pt x="1466117" y="19432"/>
                  <a:pt x="1465983" y="14877"/>
                </a:cubicBezTo>
                <a:cubicBezTo>
                  <a:pt x="1465850" y="10322"/>
                  <a:pt x="1465783" y="5697"/>
                  <a:pt x="1465783" y="1000"/>
                </a:cubicBezTo>
                <a:close/>
                <a:moveTo>
                  <a:pt x="1199083" y="1000"/>
                </a:moveTo>
                <a:lnTo>
                  <a:pt x="1219353" y="3014"/>
                </a:lnTo>
                <a:cubicBezTo>
                  <a:pt x="1219311" y="3913"/>
                  <a:pt x="1218927" y="4718"/>
                  <a:pt x="1218202" y="5430"/>
                </a:cubicBezTo>
                <a:cubicBezTo>
                  <a:pt x="1217477" y="6143"/>
                  <a:pt x="1216260" y="6644"/>
                  <a:pt x="1214552" y="6934"/>
                </a:cubicBezTo>
                <a:cubicBezTo>
                  <a:pt x="1214419" y="14157"/>
                  <a:pt x="1214552" y="21314"/>
                  <a:pt x="1214952" y="28404"/>
                </a:cubicBezTo>
                <a:lnTo>
                  <a:pt x="1234955" y="28404"/>
                </a:lnTo>
                <a:lnTo>
                  <a:pt x="1239755" y="22403"/>
                </a:lnTo>
                <a:cubicBezTo>
                  <a:pt x="1238955" y="22475"/>
                  <a:pt x="1238122" y="22431"/>
                  <a:pt x="1237255" y="22270"/>
                </a:cubicBezTo>
                <a:cubicBezTo>
                  <a:pt x="1236388" y="22108"/>
                  <a:pt x="1235488" y="21797"/>
                  <a:pt x="1234554" y="21336"/>
                </a:cubicBezTo>
                <a:cubicBezTo>
                  <a:pt x="1233377" y="18325"/>
                  <a:pt x="1231498" y="15380"/>
                  <a:pt x="1228920" y="12502"/>
                </a:cubicBezTo>
                <a:cubicBezTo>
                  <a:pt x="1226342" y="9624"/>
                  <a:pt x="1223731" y="7279"/>
                  <a:pt x="1221086" y="5467"/>
                </a:cubicBezTo>
                <a:lnTo>
                  <a:pt x="1222020" y="4401"/>
                </a:lnTo>
                <a:cubicBezTo>
                  <a:pt x="1229075" y="4053"/>
                  <a:pt x="1234448" y="4674"/>
                  <a:pt x="1238140" y="6263"/>
                </a:cubicBezTo>
                <a:cubicBezTo>
                  <a:pt x="1241832" y="7851"/>
                  <a:pt x="1244183" y="9825"/>
                  <a:pt x="1245193" y="12184"/>
                </a:cubicBezTo>
                <a:cubicBezTo>
                  <a:pt x="1246203" y="14543"/>
                  <a:pt x="1246213" y="16705"/>
                  <a:pt x="1245222" y="18669"/>
                </a:cubicBezTo>
                <a:cubicBezTo>
                  <a:pt x="1246814" y="19897"/>
                  <a:pt x="1248965" y="21608"/>
                  <a:pt x="1251673" y="23803"/>
                </a:cubicBezTo>
                <a:cubicBezTo>
                  <a:pt x="1254382" y="25998"/>
                  <a:pt x="1256899" y="28109"/>
                  <a:pt x="1259224" y="30137"/>
                </a:cubicBezTo>
                <a:cubicBezTo>
                  <a:pt x="1259077" y="30804"/>
                  <a:pt x="1258671" y="31304"/>
                  <a:pt x="1258007" y="31637"/>
                </a:cubicBezTo>
                <a:cubicBezTo>
                  <a:pt x="1257343" y="31971"/>
                  <a:pt x="1256504" y="32137"/>
                  <a:pt x="1255490" y="32137"/>
                </a:cubicBezTo>
                <a:lnTo>
                  <a:pt x="1215085" y="32137"/>
                </a:lnTo>
                <a:cubicBezTo>
                  <a:pt x="1215597" y="39302"/>
                  <a:pt x="1216474" y="46275"/>
                  <a:pt x="1217719" y="53057"/>
                </a:cubicBezTo>
                <a:cubicBezTo>
                  <a:pt x="1218964" y="59838"/>
                  <a:pt x="1220708" y="66245"/>
                  <a:pt x="1222953" y="72276"/>
                </a:cubicBezTo>
                <a:cubicBezTo>
                  <a:pt x="1225217" y="67459"/>
                  <a:pt x="1227190" y="62591"/>
                  <a:pt x="1228870" y="57674"/>
                </a:cubicBezTo>
                <a:cubicBezTo>
                  <a:pt x="1230551" y="52757"/>
                  <a:pt x="1231957" y="47889"/>
                  <a:pt x="1233088" y="43072"/>
                </a:cubicBezTo>
                <a:lnTo>
                  <a:pt x="1253890" y="50006"/>
                </a:lnTo>
                <a:cubicBezTo>
                  <a:pt x="1253660" y="50820"/>
                  <a:pt x="1253154" y="51459"/>
                  <a:pt x="1252373" y="51923"/>
                </a:cubicBezTo>
                <a:cubicBezTo>
                  <a:pt x="1251593" y="52387"/>
                  <a:pt x="1250320" y="52593"/>
                  <a:pt x="1248556" y="52540"/>
                </a:cubicBezTo>
                <a:cubicBezTo>
                  <a:pt x="1246439" y="58366"/>
                  <a:pt x="1243872" y="64183"/>
                  <a:pt x="1240855" y="69992"/>
                </a:cubicBezTo>
                <a:cubicBezTo>
                  <a:pt x="1237838" y="75801"/>
                  <a:pt x="1234271" y="81452"/>
                  <a:pt x="1230154" y="86944"/>
                </a:cubicBezTo>
                <a:cubicBezTo>
                  <a:pt x="1233888" y="92812"/>
                  <a:pt x="1238555" y="97879"/>
                  <a:pt x="1244156" y="102146"/>
                </a:cubicBezTo>
                <a:cubicBezTo>
                  <a:pt x="1245122" y="103091"/>
                  <a:pt x="1245922" y="103535"/>
                  <a:pt x="1246556" y="103480"/>
                </a:cubicBezTo>
                <a:cubicBezTo>
                  <a:pt x="1247189" y="103424"/>
                  <a:pt x="1247856" y="102802"/>
                  <a:pt x="1248556" y="101613"/>
                </a:cubicBezTo>
                <a:cubicBezTo>
                  <a:pt x="1249681" y="99835"/>
                  <a:pt x="1251031" y="97423"/>
                  <a:pt x="1252607" y="94379"/>
                </a:cubicBezTo>
                <a:cubicBezTo>
                  <a:pt x="1254182" y="91334"/>
                  <a:pt x="1255632" y="88322"/>
                  <a:pt x="1256957" y="85344"/>
                </a:cubicBezTo>
                <a:lnTo>
                  <a:pt x="1258291" y="85611"/>
                </a:lnTo>
                <a:lnTo>
                  <a:pt x="1255224" y="108147"/>
                </a:lnTo>
                <a:cubicBezTo>
                  <a:pt x="1257599" y="112039"/>
                  <a:pt x="1259016" y="115089"/>
                  <a:pt x="1259474" y="117298"/>
                </a:cubicBezTo>
                <a:cubicBezTo>
                  <a:pt x="1259933" y="119507"/>
                  <a:pt x="1259583" y="121124"/>
                  <a:pt x="1258424" y="122149"/>
                </a:cubicBezTo>
                <a:cubicBezTo>
                  <a:pt x="1256361" y="124034"/>
                  <a:pt x="1253908" y="124857"/>
                  <a:pt x="1251065" y="124618"/>
                </a:cubicBezTo>
                <a:cubicBezTo>
                  <a:pt x="1248222" y="124379"/>
                  <a:pt x="1245364" y="123504"/>
                  <a:pt x="1242491" y="121991"/>
                </a:cubicBezTo>
                <a:cubicBezTo>
                  <a:pt x="1239618" y="120478"/>
                  <a:pt x="1237106" y="118752"/>
                  <a:pt x="1234955" y="116815"/>
                </a:cubicBezTo>
                <a:cubicBezTo>
                  <a:pt x="1231893" y="114209"/>
                  <a:pt x="1229081" y="111420"/>
                  <a:pt x="1226520" y="108447"/>
                </a:cubicBezTo>
                <a:cubicBezTo>
                  <a:pt x="1223959" y="105474"/>
                  <a:pt x="1221614" y="102352"/>
                  <a:pt x="1219486" y="99079"/>
                </a:cubicBezTo>
                <a:cubicBezTo>
                  <a:pt x="1214171" y="104433"/>
                  <a:pt x="1208098" y="109294"/>
                  <a:pt x="1201267" y="113664"/>
                </a:cubicBezTo>
                <a:cubicBezTo>
                  <a:pt x="1194435" y="118034"/>
                  <a:pt x="1186729" y="121796"/>
                  <a:pt x="1178147" y="124949"/>
                </a:cubicBezTo>
                <a:lnTo>
                  <a:pt x="1177214" y="123349"/>
                </a:lnTo>
                <a:cubicBezTo>
                  <a:pt x="1184940" y="118779"/>
                  <a:pt x="1191824" y="113550"/>
                  <a:pt x="1197867" y="107664"/>
                </a:cubicBezTo>
                <a:cubicBezTo>
                  <a:pt x="1203909" y="101777"/>
                  <a:pt x="1209160" y="95448"/>
                  <a:pt x="1213618" y="88678"/>
                </a:cubicBezTo>
                <a:cubicBezTo>
                  <a:pt x="1209721" y="80455"/>
                  <a:pt x="1206715" y="71598"/>
                  <a:pt x="1204601" y="62108"/>
                </a:cubicBezTo>
                <a:cubicBezTo>
                  <a:pt x="1202487" y="52618"/>
                  <a:pt x="1201047" y="42628"/>
                  <a:pt x="1200284" y="32137"/>
                </a:cubicBezTo>
                <a:lnTo>
                  <a:pt x="1162812" y="32137"/>
                </a:lnTo>
                <a:lnTo>
                  <a:pt x="1162812" y="53473"/>
                </a:lnTo>
                <a:lnTo>
                  <a:pt x="1178547" y="53473"/>
                </a:lnTo>
                <a:lnTo>
                  <a:pt x="1186015" y="46006"/>
                </a:lnTo>
                <a:lnTo>
                  <a:pt x="1199483" y="57207"/>
                </a:lnTo>
                <a:cubicBezTo>
                  <a:pt x="1199025" y="57743"/>
                  <a:pt x="1198375" y="58205"/>
                  <a:pt x="1197533" y="58591"/>
                </a:cubicBezTo>
                <a:cubicBezTo>
                  <a:pt x="1196691" y="58977"/>
                  <a:pt x="1195608" y="59271"/>
                  <a:pt x="1194283" y="59474"/>
                </a:cubicBezTo>
                <a:cubicBezTo>
                  <a:pt x="1194036" y="68908"/>
                  <a:pt x="1193626" y="76547"/>
                  <a:pt x="1193053" y="82391"/>
                </a:cubicBezTo>
                <a:cubicBezTo>
                  <a:pt x="1192480" y="88234"/>
                  <a:pt x="1191626" y="92752"/>
                  <a:pt x="1190490" y="95943"/>
                </a:cubicBezTo>
                <a:cubicBezTo>
                  <a:pt x="1189354" y="99134"/>
                  <a:pt x="1187818" y="101469"/>
                  <a:pt x="1185882" y="102946"/>
                </a:cubicBezTo>
                <a:cubicBezTo>
                  <a:pt x="1184098" y="104349"/>
                  <a:pt x="1182031" y="105411"/>
                  <a:pt x="1179681" y="106130"/>
                </a:cubicBezTo>
                <a:cubicBezTo>
                  <a:pt x="1177331" y="106850"/>
                  <a:pt x="1174597" y="107211"/>
                  <a:pt x="1171480" y="107214"/>
                </a:cubicBezTo>
                <a:cubicBezTo>
                  <a:pt x="1171502" y="105069"/>
                  <a:pt x="1171391" y="103157"/>
                  <a:pt x="1171146" y="101479"/>
                </a:cubicBezTo>
                <a:cubicBezTo>
                  <a:pt x="1170902" y="99801"/>
                  <a:pt x="1170391" y="98424"/>
                  <a:pt x="1169613" y="97346"/>
                </a:cubicBezTo>
                <a:cubicBezTo>
                  <a:pt x="1168810" y="96418"/>
                  <a:pt x="1167716" y="95607"/>
                  <a:pt x="1166329" y="94912"/>
                </a:cubicBezTo>
                <a:cubicBezTo>
                  <a:pt x="1164943" y="94217"/>
                  <a:pt x="1163282" y="93606"/>
                  <a:pt x="1161345" y="93078"/>
                </a:cubicBezTo>
                <a:lnTo>
                  <a:pt x="1161345" y="91345"/>
                </a:lnTo>
                <a:cubicBezTo>
                  <a:pt x="1162996" y="91484"/>
                  <a:pt x="1164896" y="91606"/>
                  <a:pt x="1167046" y="91712"/>
                </a:cubicBezTo>
                <a:cubicBezTo>
                  <a:pt x="1169196" y="91817"/>
                  <a:pt x="1170896" y="91873"/>
                  <a:pt x="1172147" y="91878"/>
                </a:cubicBezTo>
                <a:cubicBezTo>
                  <a:pt x="1173063" y="91884"/>
                  <a:pt x="1173797" y="91806"/>
                  <a:pt x="1174347" y="91645"/>
                </a:cubicBezTo>
                <a:cubicBezTo>
                  <a:pt x="1174897" y="91484"/>
                  <a:pt x="1175364" y="91206"/>
                  <a:pt x="1175747" y="90811"/>
                </a:cubicBezTo>
                <a:cubicBezTo>
                  <a:pt x="1176931" y="89820"/>
                  <a:pt x="1177831" y="86636"/>
                  <a:pt x="1178447" y="81260"/>
                </a:cubicBezTo>
                <a:cubicBezTo>
                  <a:pt x="1179064" y="75885"/>
                  <a:pt x="1179498" y="67867"/>
                  <a:pt x="1179748" y="57207"/>
                </a:cubicBezTo>
                <a:lnTo>
                  <a:pt x="1162812" y="57207"/>
                </a:lnTo>
                <a:cubicBezTo>
                  <a:pt x="1162953" y="64435"/>
                  <a:pt x="1162464" y="72219"/>
                  <a:pt x="1161345" y="80558"/>
                </a:cubicBezTo>
                <a:cubicBezTo>
                  <a:pt x="1160227" y="88898"/>
                  <a:pt x="1157634" y="97096"/>
                  <a:pt x="1153566" y="105154"/>
                </a:cubicBezTo>
                <a:cubicBezTo>
                  <a:pt x="1149499" y="113212"/>
                  <a:pt x="1143113" y="120432"/>
                  <a:pt x="1134409" y="126816"/>
                </a:cubicBezTo>
                <a:lnTo>
                  <a:pt x="1133208" y="125616"/>
                </a:lnTo>
                <a:cubicBezTo>
                  <a:pt x="1139392" y="115301"/>
                  <a:pt x="1143326" y="104160"/>
                  <a:pt x="1145010" y="92195"/>
                </a:cubicBezTo>
                <a:cubicBezTo>
                  <a:pt x="1146693" y="80230"/>
                  <a:pt x="1147427" y="68523"/>
                  <a:pt x="1147210" y="57074"/>
                </a:cubicBezTo>
                <a:lnTo>
                  <a:pt x="1147210" y="22003"/>
                </a:lnTo>
                <a:lnTo>
                  <a:pt x="1165212" y="28404"/>
                </a:lnTo>
                <a:lnTo>
                  <a:pt x="1199883" y="28404"/>
                </a:lnTo>
                <a:cubicBezTo>
                  <a:pt x="1199617" y="23941"/>
                  <a:pt x="1199417" y="19432"/>
                  <a:pt x="1199283" y="14877"/>
                </a:cubicBezTo>
                <a:cubicBezTo>
                  <a:pt x="1199150" y="10322"/>
                  <a:pt x="1199083" y="5697"/>
                  <a:pt x="1199083" y="1000"/>
                </a:cubicBezTo>
                <a:close/>
                <a:moveTo>
                  <a:pt x="30004" y="934"/>
                </a:moveTo>
                <a:lnTo>
                  <a:pt x="50540" y="7868"/>
                </a:lnTo>
                <a:cubicBezTo>
                  <a:pt x="50281" y="8746"/>
                  <a:pt x="49731" y="9424"/>
                  <a:pt x="48890" y="9901"/>
                </a:cubicBezTo>
                <a:cubicBezTo>
                  <a:pt x="48048" y="10379"/>
                  <a:pt x="46864" y="10590"/>
                  <a:pt x="45339" y="10535"/>
                </a:cubicBezTo>
                <a:cubicBezTo>
                  <a:pt x="43408" y="15341"/>
                  <a:pt x="41336" y="19964"/>
                  <a:pt x="39122" y="24403"/>
                </a:cubicBezTo>
                <a:cubicBezTo>
                  <a:pt x="36907" y="28843"/>
                  <a:pt x="34535" y="33065"/>
                  <a:pt x="32004" y="37071"/>
                </a:cubicBezTo>
                <a:lnTo>
                  <a:pt x="39472" y="39872"/>
                </a:lnTo>
                <a:cubicBezTo>
                  <a:pt x="39219" y="40536"/>
                  <a:pt x="38758" y="41075"/>
                  <a:pt x="38088" y="41489"/>
                </a:cubicBezTo>
                <a:cubicBezTo>
                  <a:pt x="37419" y="41903"/>
                  <a:pt x="36457" y="42208"/>
                  <a:pt x="35204" y="42405"/>
                </a:cubicBezTo>
                <a:lnTo>
                  <a:pt x="35204" y="121615"/>
                </a:lnTo>
                <a:cubicBezTo>
                  <a:pt x="34999" y="122265"/>
                  <a:pt x="33677" y="123132"/>
                  <a:pt x="31237" y="124216"/>
                </a:cubicBezTo>
                <a:cubicBezTo>
                  <a:pt x="28798" y="125299"/>
                  <a:pt x="26076" y="125899"/>
                  <a:pt x="23070" y="126016"/>
                </a:cubicBezTo>
                <a:lnTo>
                  <a:pt x="20136" y="126016"/>
                </a:lnTo>
                <a:lnTo>
                  <a:pt x="20136" y="53340"/>
                </a:lnTo>
                <a:cubicBezTo>
                  <a:pt x="17263" y="56677"/>
                  <a:pt x="14274" y="59805"/>
                  <a:pt x="11168" y="62725"/>
                </a:cubicBezTo>
                <a:cubicBezTo>
                  <a:pt x="8062" y="65644"/>
                  <a:pt x="4873" y="68339"/>
                  <a:pt x="1600" y="70809"/>
                </a:cubicBezTo>
                <a:lnTo>
                  <a:pt x="0" y="69609"/>
                </a:lnTo>
                <a:cubicBezTo>
                  <a:pt x="6001" y="61205"/>
                  <a:pt x="11702" y="50976"/>
                  <a:pt x="17102" y="38922"/>
                </a:cubicBezTo>
                <a:cubicBezTo>
                  <a:pt x="22503" y="26867"/>
                  <a:pt x="26803" y="14205"/>
                  <a:pt x="30004" y="934"/>
                </a:cubicBezTo>
                <a:close/>
                <a:moveTo>
                  <a:pt x="62941" y="867"/>
                </a:moveTo>
                <a:lnTo>
                  <a:pt x="84277" y="2881"/>
                </a:lnTo>
                <a:cubicBezTo>
                  <a:pt x="84097" y="3960"/>
                  <a:pt x="83624" y="4811"/>
                  <a:pt x="82860" y="5434"/>
                </a:cubicBezTo>
                <a:cubicBezTo>
                  <a:pt x="82097" y="6056"/>
                  <a:pt x="80924" y="6468"/>
                  <a:pt x="79343" y="6668"/>
                </a:cubicBezTo>
                <a:cubicBezTo>
                  <a:pt x="79285" y="12396"/>
                  <a:pt x="79235" y="17941"/>
                  <a:pt x="79193" y="23303"/>
                </a:cubicBezTo>
                <a:cubicBezTo>
                  <a:pt x="79152" y="28665"/>
                  <a:pt x="79068" y="33877"/>
                  <a:pt x="78943" y="38938"/>
                </a:cubicBezTo>
                <a:lnTo>
                  <a:pt x="102280" y="38938"/>
                </a:lnTo>
                <a:lnTo>
                  <a:pt x="110681" y="27870"/>
                </a:lnTo>
                <a:cubicBezTo>
                  <a:pt x="110762" y="27930"/>
                  <a:pt x="111651" y="28640"/>
                  <a:pt x="113350" y="29999"/>
                </a:cubicBezTo>
                <a:cubicBezTo>
                  <a:pt x="115049" y="31358"/>
                  <a:pt x="117070" y="33006"/>
                  <a:pt x="119413" y="34943"/>
                </a:cubicBezTo>
                <a:cubicBezTo>
                  <a:pt x="121756" y="36880"/>
                  <a:pt x="123935" y="38745"/>
                  <a:pt x="125949" y="40539"/>
                </a:cubicBezTo>
                <a:cubicBezTo>
                  <a:pt x="125744" y="41269"/>
                  <a:pt x="125321" y="41808"/>
                  <a:pt x="124681" y="42155"/>
                </a:cubicBezTo>
                <a:cubicBezTo>
                  <a:pt x="124040" y="42503"/>
                  <a:pt x="123214" y="42675"/>
                  <a:pt x="122202" y="42672"/>
                </a:cubicBezTo>
                <a:lnTo>
                  <a:pt x="94945" y="42672"/>
                </a:lnTo>
                <a:lnTo>
                  <a:pt x="94945" y="44806"/>
                </a:lnTo>
                <a:lnTo>
                  <a:pt x="94945" y="104680"/>
                </a:lnTo>
                <a:cubicBezTo>
                  <a:pt x="94901" y="105736"/>
                  <a:pt x="95123" y="106491"/>
                  <a:pt x="95612" y="106947"/>
                </a:cubicBezTo>
                <a:cubicBezTo>
                  <a:pt x="96101" y="107402"/>
                  <a:pt x="97123" y="107625"/>
                  <a:pt x="98679" y="107614"/>
                </a:cubicBezTo>
                <a:lnTo>
                  <a:pt x="105880" y="107614"/>
                </a:lnTo>
                <a:cubicBezTo>
                  <a:pt x="107291" y="107616"/>
                  <a:pt x="108569" y="107611"/>
                  <a:pt x="109714" y="107597"/>
                </a:cubicBezTo>
                <a:cubicBezTo>
                  <a:pt x="110858" y="107583"/>
                  <a:pt x="111803" y="107544"/>
                  <a:pt x="112548" y="107480"/>
                </a:cubicBezTo>
                <a:cubicBezTo>
                  <a:pt x="113142" y="107436"/>
                  <a:pt x="113653" y="107291"/>
                  <a:pt x="114081" y="107047"/>
                </a:cubicBezTo>
                <a:cubicBezTo>
                  <a:pt x="114509" y="106802"/>
                  <a:pt x="114887" y="106325"/>
                  <a:pt x="115215" y="105613"/>
                </a:cubicBezTo>
                <a:cubicBezTo>
                  <a:pt x="115898" y="104291"/>
                  <a:pt x="116731" y="101868"/>
                  <a:pt x="117715" y="98346"/>
                </a:cubicBezTo>
                <a:cubicBezTo>
                  <a:pt x="118698" y="94823"/>
                  <a:pt x="119732" y="90934"/>
                  <a:pt x="120815" y="86678"/>
                </a:cubicBezTo>
                <a:lnTo>
                  <a:pt x="122341" y="86678"/>
                </a:lnTo>
                <a:lnTo>
                  <a:pt x="122749" y="106680"/>
                </a:lnTo>
                <a:cubicBezTo>
                  <a:pt x="124635" y="107464"/>
                  <a:pt x="125897" y="108364"/>
                  <a:pt x="126533" y="109380"/>
                </a:cubicBezTo>
                <a:cubicBezTo>
                  <a:pt x="127169" y="110397"/>
                  <a:pt x="127463" y="111631"/>
                  <a:pt x="127416" y="113081"/>
                </a:cubicBezTo>
                <a:cubicBezTo>
                  <a:pt x="127578" y="116015"/>
                  <a:pt x="125985" y="118215"/>
                  <a:pt x="122637" y="119682"/>
                </a:cubicBezTo>
                <a:cubicBezTo>
                  <a:pt x="119290" y="121149"/>
                  <a:pt x="113215" y="121882"/>
                  <a:pt x="104413" y="121882"/>
                </a:cubicBezTo>
                <a:lnTo>
                  <a:pt x="94545" y="121882"/>
                </a:lnTo>
                <a:cubicBezTo>
                  <a:pt x="88695" y="121971"/>
                  <a:pt x="84794" y="121060"/>
                  <a:pt x="82844" y="119148"/>
                </a:cubicBezTo>
                <a:cubicBezTo>
                  <a:pt x="80894" y="117237"/>
                  <a:pt x="79993" y="113792"/>
                  <a:pt x="80143" y="108814"/>
                </a:cubicBezTo>
                <a:lnTo>
                  <a:pt x="80143" y="42672"/>
                </a:lnTo>
                <a:lnTo>
                  <a:pt x="78810" y="42672"/>
                </a:lnTo>
                <a:cubicBezTo>
                  <a:pt x="78505" y="54807"/>
                  <a:pt x="77219" y="66008"/>
                  <a:pt x="74953" y="76276"/>
                </a:cubicBezTo>
                <a:cubicBezTo>
                  <a:pt x="72687" y="86544"/>
                  <a:pt x="68605" y="95879"/>
                  <a:pt x="62709" y="104280"/>
                </a:cubicBezTo>
                <a:cubicBezTo>
                  <a:pt x="56813" y="112681"/>
                  <a:pt x="48267" y="120148"/>
                  <a:pt x="37071" y="126683"/>
                </a:cubicBezTo>
                <a:lnTo>
                  <a:pt x="35605" y="124682"/>
                </a:lnTo>
                <a:cubicBezTo>
                  <a:pt x="42896" y="117494"/>
                  <a:pt x="48479" y="109705"/>
                  <a:pt x="52352" y="101316"/>
                </a:cubicBezTo>
                <a:cubicBezTo>
                  <a:pt x="56226" y="92928"/>
                  <a:pt x="58914" y="83865"/>
                  <a:pt x="60418" y="74128"/>
                </a:cubicBezTo>
                <a:cubicBezTo>
                  <a:pt x="61921" y="64391"/>
                  <a:pt x="62762" y="53906"/>
                  <a:pt x="62941" y="42672"/>
                </a:cubicBezTo>
                <a:lnTo>
                  <a:pt x="42139" y="42672"/>
                </a:lnTo>
                <a:lnTo>
                  <a:pt x="41072" y="38938"/>
                </a:lnTo>
                <a:lnTo>
                  <a:pt x="62941" y="38938"/>
                </a:lnTo>
                <a:cubicBezTo>
                  <a:pt x="63000" y="33014"/>
                  <a:pt x="63016" y="26894"/>
                  <a:pt x="62991" y="20578"/>
                </a:cubicBezTo>
                <a:cubicBezTo>
                  <a:pt x="62966" y="14262"/>
                  <a:pt x="62950" y="7691"/>
                  <a:pt x="62941" y="867"/>
                </a:cubicBezTo>
                <a:close/>
                <a:moveTo>
                  <a:pt x="856012" y="734"/>
                </a:moveTo>
                <a:lnTo>
                  <a:pt x="874681" y="2480"/>
                </a:lnTo>
                <a:cubicBezTo>
                  <a:pt x="874581" y="3363"/>
                  <a:pt x="874214" y="4102"/>
                  <a:pt x="873581" y="4698"/>
                </a:cubicBezTo>
                <a:cubicBezTo>
                  <a:pt x="872947" y="5293"/>
                  <a:pt x="871847" y="5727"/>
                  <a:pt x="870280" y="6001"/>
                </a:cubicBezTo>
                <a:lnTo>
                  <a:pt x="870280" y="22136"/>
                </a:lnTo>
                <a:lnTo>
                  <a:pt x="872147" y="22136"/>
                </a:lnTo>
                <a:lnTo>
                  <a:pt x="879081" y="12535"/>
                </a:lnTo>
                <a:cubicBezTo>
                  <a:pt x="879301" y="12688"/>
                  <a:pt x="880762" y="13882"/>
                  <a:pt x="883465" y="16119"/>
                </a:cubicBezTo>
                <a:cubicBezTo>
                  <a:pt x="886168" y="18355"/>
                  <a:pt x="888797" y="20717"/>
                  <a:pt x="891350" y="23203"/>
                </a:cubicBezTo>
                <a:lnTo>
                  <a:pt x="890950" y="21736"/>
                </a:lnTo>
                <a:lnTo>
                  <a:pt x="910152" y="21736"/>
                </a:lnTo>
                <a:lnTo>
                  <a:pt x="910152" y="1000"/>
                </a:lnTo>
                <a:lnTo>
                  <a:pt x="929888" y="2746"/>
                </a:lnTo>
                <a:cubicBezTo>
                  <a:pt x="929791" y="3699"/>
                  <a:pt x="929385" y="4499"/>
                  <a:pt x="928671" y="5148"/>
                </a:cubicBezTo>
                <a:cubicBezTo>
                  <a:pt x="927957" y="5796"/>
                  <a:pt x="926718" y="6258"/>
                  <a:pt x="924954" y="6534"/>
                </a:cubicBezTo>
                <a:lnTo>
                  <a:pt x="924954" y="21736"/>
                </a:lnTo>
                <a:lnTo>
                  <a:pt x="932155" y="21736"/>
                </a:lnTo>
                <a:lnTo>
                  <a:pt x="939622" y="12002"/>
                </a:lnTo>
                <a:cubicBezTo>
                  <a:pt x="939694" y="12054"/>
                  <a:pt x="940469" y="12690"/>
                  <a:pt x="941949" y="13908"/>
                </a:cubicBezTo>
                <a:cubicBezTo>
                  <a:pt x="943428" y="15126"/>
                  <a:pt x="945181" y="16611"/>
                  <a:pt x="947209" y="18363"/>
                </a:cubicBezTo>
                <a:cubicBezTo>
                  <a:pt x="949236" y="20115"/>
                  <a:pt x="951108" y="21817"/>
                  <a:pt x="952824" y="23470"/>
                </a:cubicBezTo>
                <a:cubicBezTo>
                  <a:pt x="952674" y="24200"/>
                  <a:pt x="952274" y="24739"/>
                  <a:pt x="951624" y="25087"/>
                </a:cubicBezTo>
                <a:cubicBezTo>
                  <a:pt x="950974" y="25434"/>
                  <a:pt x="950174" y="25606"/>
                  <a:pt x="949224" y="25603"/>
                </a:cubicBezTo>
                <a:lnTo>
                  <a:pt x="927621" y="25603"/>
                </a:lnTo>
                <a:cubicBezTo>
                  <a:pt x="930852" y="31179"/>
                  <a:pt x="934958" y="35996"/>
                  <a:pt x="939939" y="40055"/>
                </a:cubicBezTo>
                <a:cubicBezTo>
                  <a:pt x="944920" y="44114"/>
                  <a:pt x="950193" y="47164"/>
                  <a:pt x="955758" y="49206"/>
                </a:cubicBezTo>
                <a:lnTo>
                  <a:pt x="955491" y="50673"/>
                </a:lnTo>
                <a:cubicBezTo>
                  <a:pt x="952810" y="51345"/>
                  <a:pt x="950538" y="52801"/>
                  <a:pt x="948673" y="55040"/>
                </a:cubicBezTo>
                <a:cubicBezTo>
                  <a:pt x="946809" y="57279"/>
                  <a:pt x="945437" y="60269"/>
                  <a:pt x="944556" y="64008"/>
                </a:cubicBezTo>
                <a:cubicBezTo>
                  <a:pt x="939781" y="59808"/>
                  <a:pt x="935797" y="54607"/>
                  <a:pt x="932605" y="48406"/>
                </a:cubicBezTo>
                <a:cubicBezTo>
                  <a:pt x="929413" y="42205"/>
                  <a:pt x="926862" y="35004"/>
                  <a:pt x="924954" y="26803"/>
                </a:cubicBezTo>
                <a:lnTo>
                  <a:pt x="924954" y="62675"/>
                </a:lnTo>
                <a:cubicBezTo>
                  <a:pt x="924798" y="63425"/>
                  <a:pt x="923476" y="64258"/>
                  <a:pt x="920987" y="65175"/>
                </a:cubicBezTo>
                <a:cubicBezTo>
                  <a:pt x="918497" y="66092"/>
                  <a:pt x="915775" y="66592"/>
                  <a:pt x="912819" y="66675"/>
                </a:cubicBezTo>
                <a:lnTo>
                  <a:pt x="910152" y="66675"/>
                </a:lnTo>
                <a:lnTo>
                  <a:pt x="910152" y="43472"/>
                </a:lnTo>
                <a:cubicBezTo>
                  <a:pt x="903084" y="50562"/>
                  <a:pt x="894283" y="56518"/>
                  <a:pt x="883749" y="61341"/>
                </a:cubicBezTo>
                <a:lnTo>
                  <a:pt x="882682" y="59474"/>
                </a:lnTo>
                <a:cubicBezTo>
                  <a:pt x="888210" y="55096"/>
                  <a:pt x="892889" y="50017"/>
                  <a:pt x="896717" y="44239"/>
                </a:cubicBezTo>
                <a:cubicBezTo>
                  <a:pt x="900545" y="38460"/>
                  <a:pt x="903557" y="32249"/>
                  <a:pt x="905751" y="25603"/>
                </a:cubicBezTo>
                <a:lnTo>
                  <a:pt x="892016" y="25603"/>
                </a:lnTo>
                <a:lnTo>
                  <a:pt x="891616" y="24403"/>
                </a:lnTo>
                <a:cubicBezTo>
                  <a:pt x="891402" y="24873"/>
                  <a:pt x="890997" y="25234"/>
                  <a:pt x="890400" y="25487"/>
                </a:cubicBezTo>
                <a:cubicBezTo>
                  <a:pt x="889802" y="25739"/>
                  <a:pt x="889097" y="25867"/>
                  <a:pt x="888283" y="25870"/>
                </a:cubicBezTo>
                <a:lnTo>
                  <a:pt x="870280" y="25870"/>
                </a:lnTo>
                <a:lnTo>
                  <a:pt x="870280" y="31204"/>
                </a:lnTo>
                <a:cubicBezTo>
                  <a:pt x="877747" y="32266"/>
                  <a:pt x="882983" y="34117"/>
                  <a:pt x="885989" y="36757"/>
                </a:cubicBezTo>
                <a:cubicBezTo>
                  <a:pt x="888994" y="39396"/>
                  <a:pt x="890376" y="42052"/>
                  <a:pt x="890133" y="44722"/>
                </a:cubicBezTo>
                <a:cubicBezTo>
                  <a:pt x="889890" y="47393"/>
                  <a:pt x="888630" y="49307"/>
                  <a:pt x="886351" y="50463"/>
                </a:cubicBezTo>
                <a:cubicBezTo>
                  <a:pt x="884073" y="51619"/>
                  <a:pt x="881383" y="51244"/>
                  <a:pt x="878281" y="49340"/>
                </a:cubicBezTo>
                <a:cubicBezTo>
                  <a:pt x="877773" y="46828"/>
                  <a:pt x="876789" y="44283"/>
                  <a:pt x="875331" y="41705"/>
                </a:cubicBezTo>
                <a:cubicBezTo>
                  <a:pt x="873872" y="39127"/>
                  <a:pt x="872189" y="36782"/>
                  <a:pt x="870280" y="34671"/>
                </a:cubicBezTo>
                <a:lnTo>
                  <a:pt x="870280" y="62808"/>
                </a:lnTo>
                <a:cubicBezTo>
                  <a:pt x="870133" y="63558"/>
                  <a:pt x="868861" y="64391"/>
                  <a:pt x="866463" y="65308"/>
                </a:cubicBezTo>
                <a:cubicBezTo>
                  <a:pt x="864066" y="66225"/>
                  <a:pt x="861426" y="66725"/>
                  <a:pt x="858546" y="66808"/>
                </a:cubicBezTo>
                <a:lnTo>
                  <a:pt x="856012" y="66808"/>
                </a:lnTo>
                <a:lnTo>
                  <a:pt x="856012" y="44406"/>
                </a:lnTo>
                <a:cubicBezTo>
                  <a:pt x="852731" y="48406"/>
                  <a:pt x="848992" y="52140"/>
                  <a:pt x="844794" y="55607"/>
                </a:cubicBezTo>
                <a:cubicBezTo>
                  <a:pt x="840596" y="59074"/>
                  <a:pt x="836023" y="62275"/>
                  <a:pt x="831075" y="65208"/>
                </a:cubicBezTo>
                <a:lnTo>
                  <a:pt x="829609" y="63341"/>
                </a:lnTo>
                <a:cubicBezTo>
                  <a:pt x="834618" y="58338"/>
                  <a:pt x="838901" y="52609"/>
                  <a:pt x="842460" y="46156"/>
                </a:cubicBezTo>
                <a:cubicBezTo>
                  <a:pt x="846019" y="39702"/>
                  <a:pt x="848803" y="32940"/>
                  <a:pt x="850811" y="25870"/>
                </a:cubicBezTo>
                <a:lnTo>
                  <a:pt x="833476" y="25870"/>
                </a:lnTo>
                <a:lnTo>
                  <a:pt x="832409" y="22136"/>
                </a:lnTo>
                <a:lnTo>
                  <a:pt x="856012" y="22136"/>
                </a:lnTo>
                <a:close/>
                <a:moveTo>
                  <a:pt x="987362" y="534"/>
                </a:moveTo>
                <a:lnTo>
                  <a:pt x="1006831" y="2534"/>
                </a:lnTo>
                <a:cubicBezTo>
                  <a:pt x="1006675" y="3339"/>
                  <a:pt x="1006286" y="4028"/>
                  <a:pt x="1005664" y="4601"/>
                </a:cubicBezTo>
                <a:cubicBezTo>
                  <a:pt x="1005042" y="5173"/>
                  <a:pt x="1003919" y="5595"/>
                  <a:pt x="1002297" y="5868"/>
                </a:cubicBezTo>
                <a:lnTo>
                  <a:pt x="1002297" y="23470"/>
                </a:lnTo>
                <a:lnTo>
                  <a:pt x="1004830" y="23470"/>
                </a:lnTo>
                <a:lnTo>
                  <a:pt x="1012031" y="12802"/>
                </a:lnTo>
                <a:cubicBezTo>
                  <a:pt x="1012105" y="12862"/>
                  <a:pt x="1012892" y="13557"/>
                  <a:pt x="1014392" y="14886"/>
                </a:cubicBezTo>
                <a:cubicBezTo>
                  <a:pt x="1015893" y="16215"/>
                  <a:pt x="1017667" y="17819"/>
                  <a:pt x="1019716" y="19696"/>
                </a:cubicBezTo>
                <a:cubicBezTo>
                  <a:pt x="1021765" y="21574"/>
                  <a:pt x="1023648" y="23365"/>
                  <a:pt x="1025366" y="25070"/>
                </a:cubicBezTo>
                <a:cubicBezTo>
                  <a:pt x="1025158" y="25801"/>
                  <a:pt x="1024741" y="26340"/>
                  <a:pt x="1024116" y="26687"/>
                </a:cubicBezTo>
                <a:cubicBezTo>
                  <a:pt x="1023491" y="27034"/>
                  <a:pt x="1022708" y="27206"/>
                  <a:pt x="1021766" y="27204"/>
                </a:cubicBezTo>
                <a:lnTo>
                  <a:pt x="1002297" y="27204"/>
                </a:lnTo>
                <a:lnTo>
                  <a:pt x="1002297" y="37206"/>
                </a:lnTo>
                <a:cubicBezTo>
                  <a:pt x="1010214" y="39237"/>
                  <a:pt x="1015690" y="41901"/>
                  <a:pt x="1018726" y="45199"/>
                </a:cubicBezTo>
                <a:cubicBezTo>
                  <a:pt x="1021761" y="48497"/>
                  <a:pt x="1023058" y="51645"/>
                  <a:pt x="1022616" y="54643"/>
                </a:cubicBezTo>
                <a:cubicBezTo>
                  <a:pt x="1022174" y="57641"/>
                  <a:pt x="1020695" y="59705"/>
                  <a:pt x="1018180" y="60836"/>
                </a:cubicBezTo>
                <a:cubicBezTo>
                  <a:pt x="1015665" y="61967"/>
                  <a:pt x="1012815" y="61381"/>
                  <a:pt x="1009631" y="59077"/>
                </a:cubicBezTo>
                <a:cubicBezTo>
                  <a:pt x="1009325" y="55902"/>
                  <a:pt x="1008503" y="52751"/>
                  <a:pt x="1007164" y="49625"/>
                </a:cubicBezTo>
                <a:cubicBezTo>
                  <a:pt x="1005825" y="46499"/>
                  <a:pt x="1004203" y="43649"/>
                  <a:pt x="1002297" y="41073"/>
                </a:cubicBezTo>
                <a:lnTo>
                  <a:pt x="1002297" y="77081"/>
                </a:lnTo>
                <a:cubicBezTo>
                  <a:pt x="1002141" y="77912"/>
                  <a:pt x="1000819" y="78851"/>
                  <a:pt x="998330" y="79899"/>
                </a:cubicBezTo>
                <a:cubicBezTo>
                  <a:pt x="995840" y="80946"/>
                  <a:pt x="993118" y="81519"/>
                  <a:pt x="990162" y="81616"/>
                </a:cubicBezTo>
                <a:lnTo>
                  <a:pt x="987362" y="81616"/>
                </a:lnTo>
                <a:lnTo>
                  <a:pt x="987362" y="53209"/>
                </a:lnTo>
                <a:cubicBezTo>
                  <a:pt x="984217" y="57682"/>
                  <a:pt x="980639" y="61872"/>
                  <a:pt x="976627" y="65779"/>
                </a:cubicBezTo>
                <a:cubicBezTo>
                  <a:pt x="972615" y="69685"/>
                  <a:pt x="968237" y="73275"/>
                  <a:pt x="963492" y="76548"/>
                </a:cubicBezTo>
                <a:lnTo>
                  <a:pt x="962025" y="74948"/>
                </a:lnTo>
                <a:cubicBezTo>
                  <a:pt x="967162" y="68557"/>
                  <a:pt x="971490" y="61200"/>
                  <a:pt x="975010" y="52876"/>
                </a:cubicBezTo>
                <a:cubicBezTo>
                  <a:pt x="978530" y="44552"/>
                  <a:pt x="981225" y="35994"/>
                  <a:pt x="983094" y="27204"/>
                </a:cubicBezTo>
                <a:lnTo>
                  <a:pt x="965092" y="27204"/>
                </a:lnTo>
                <a:lnTo>
                  <a:pt x="964025" y="23470"/>
                </a:lnTo>
                <a:lnTo>
                  <a:pt x="987362" y="23470"/>
                </a:lnTo>
                <a:close/>
                <a:moveTo>
                  <a:pt x="227762" y="400"/>
                </a:moveTo>
                <a:lnTo>
                  <a:pt x="241897" y="14802"/>
                </a:lnTo>
                <a:cubicBezTo>
                  <a:pt x="241152" y="15477"/>
                  <a:pt x="240041" y="15794"/>
                  <a:pt x="238563" y="15752"/>
                </a:cubicBezTo>
                <a:cubicBezTo>
                  <a:pt x="237085" y="15710"/>
                  <a:pt x="235307" y="15260"/>
                  <a:pt x="233229" y="14402"/>
                </a:cubicBezTo>
                <a:cubicBezTo>
                  <a:pt x="229084" y="15002"/>
                  <a:pt x="224606" y="15569"/>
                  <a:pt x="219794" y="16102"/>
                </a:cubicBezTo>
                <a:cubicBezTo>
                  <a:pt x="214983" y="16636"/>
                  <a:pt x="209904" y="17136"/>
                  <a:pt x="204559" y="17602"/>
                </a:cubicBezTo>
                <a:lnTo>
                  <a:pt x="204559" y="31071"/>
                </a:lnTo>
                <a:lnTo>
                  <a:pt x="234163" y="31071"/>
                </a:lnTo>
                <a:lnTo>
                  <a:pt x="242430" y="20803"/>
                </a:lnTo>
                <a:cubicBezTo>
                  <a:pt x="242510" y="20858"/>
                  <a:pt x="243388" y="21518"/>
                  <a:pt x="245063" y="22783"/>
                </a:cubicBezTo>
                <a:cubicBezTo>
                  <a:pt x="246738" y="24048"/>
                  <a:pt x="248732" y="25588"/>
                  <a:pt x="251044" y="27401"/>
                </a:cubicBezTo>
                <a:cubicBezTo>
                  <a:pt x="253356" y="29214"/>
                  <a:pt x="255508" y="30971"/>
                  <a:pt x="257499" y="32671"/>
                </a:cubicBezTo>
                <a:cubicBezTo>
                  <a:pt x="257352" y="33402"/>
                  <a:pt x="256946" y="33940"/>
                  <a:pt x="256282" y="34288"/>
                </a:cubicBezTo>
                <a:cubicBezTo>
                  <a:pt x="255618" y="34635"/>
                  <a:pt x="254779" y="34807"/>
                  <a:pt x="253765" y="34804"/>
                </a:cubicBezTo>
                <a:lnTo>
                  <a:pt x="209760" y="34804"/>
                </a:lnTo>
                <a:cubicBezTo>
                  <a:pt x="213699" y="38188"/>
                  <a:pt x="218444" y="41171"/>
                  <a:pt x="223994" y="43754"/>
                </a:cubicBezTo>
                <a:cubicBezTo>
                  <a:pt x="229543" y="46337"/>
                  <a:pt x="235463" y="48490"/>
                  <a:pt x="241754" y="50214"/>
                </a:cubicBezTo>
                <a:cubicBezTo>
                  <a:pt x="248044" y="51937"/>
                  <a:pt x="254271" y="53202"/>
                  <a:pt x="260433" y="54007"/>
                </a:cubicBezTo>
                <a:lnTo>
                  <a:pt x="260299" y="55474"/>
                </a:lnTo>
                <a:cubicBezTo>
                  <a:pt x="257343" y="56299"/>
                  <a:pt x="254854" y="57916"/>
                  <a:pt x="252832" y="60324"/>
                </a:cubicBezTo>
                <a:cubicBezTo>
                  <a:pt x="250809" y="62733"/>
                  <a:pt x="249387" y="65783"/>
                  <a:pt x="248565" y="69475"/>
                </a:cubicBezTo>
                <a:cubicBezTo>
                  <a:pt x="238944" y="66206"/>
                  <a:pt x="230548" y="61677"/>
                  <a:pt x="223378" y="55890"/>
                </a:cubicBezTo>
                <a:cubicBezTo>
                  <a:pt x="216208" y="50104"/>
                  <a:pt x="210379" y="43075"/>
                  <a:pt x="205893" y="34804"/>
                </a:cubicBezTo>
                <a:lnTo>
                  <a:pt x="204559" y="34804"/>
                </a:lnTo>
                <a:lnTo>
                  <a:pt x="204559" y="61208"/>
                </a:lnTo>
                <a:cubicBezTo>
                  <a:pt x="204462" y="61638"/>
                  <a:pt x="203289" y="62277"/>
                  <a:pt x="201042" y="63125"/>
                </a:cubicBezTo>
                <a:cubicBezTo>
                  <a:pt x="198795" y="63972"/>
                  <a:pt x="195655" y="64444"/>
                  <a:pt x="191624" y="64542"/>
                </a:cubicBezTo>
                <a:lnTo>
                  <a:pt x="188824" y="64542"/>
                </a:lnTo>
                <a:lnTo>
                  <a:pt x="188824" y="43739"/>
                </a:lnTo>
                <a:cubicBezTo>
                  <a:pt x="182103" y="50020"/>
                  <a:pt x="174141" y="55560"/>
                  <a:pt x="164937" y="60358"/>
                </a:cubicBezTo>
                <a:cubicBezTo>
                  <a:pt x="155733" y="65155"/>
                  <a:pt x="145604" y="69128"/>
                  <a:pt x="134550" y="72276"/>
                </a:cubicBezTo>
                <a:lnTo>
                  <a:pt x="133483" y="70542"/>
                </a:lnTo>
                <a:cubicBezTo>
                  <a:pt x="142696" y="66119"/>
                  <a:pt x="151041" y="60797"/>
                  <a:pt x="158520" y="54574"/>
                </a:cubicBezTo>
                <a:cubicBezTo>
                  <a:pt x="165999" y="48351"/>
                  <a:pt x="172144" y="41761"/>
                  <a:pt x="176956" y="34804"/>
                </a:cubicBezTo>
                <a:lnTo>
                  <a:pt x="137617" y="34804"/>
                </a:lnTo>
                <a:lnTo>
                  <a:pt x="136551" y="31071"/>
                </a:lnTo>
                <a:lnTo>
                  <a:pt x="188824" y="31071"/>
                </a:lnTo>
                <a:lnTo>
                  <a:pt x="188824" y="18669"/>
                </a:lnTo>
                <a:cubicBezTo>
                  <a:pt x="181659" y="19075"/>
                  <a:pt x="174486" y="19364"/>
                  <a:pt x="167304" y="19536"/>
                </a:cubicBezTo>
                <a:cubicBezTo>
                  <a:pt x="160123" y="19708"/>
                  <a:pt x="153116" y="19730"/>
                  <a:pt x="146285" y="19603"/>
                </a:cubicBezTo>
                <a:lnTo>
                  <a:pt x="145885" y="17469"/>
                </a:lnTo>
                <a:cubicBezTo>
                  <a:pt x="155329" y="16327"/>
                  <a:pt x="165171" y="14832"/>
                  <a:pt x="175410" y="12984"/>
                </a:cubicBezTo>
                <a:cubicBezTo>
                  <a:pt x="185649" y="11136"/>
                  <a:pt x="195362" y="9118"/>
                  <a:pt x="204549" y="6929"/>
                </a:cubicBezTo>
                <a:cubicBezTo>
                  <a:pt x="213736" y="4741"/>
                  <a:pt x="221474" y="2564"/>
                  <a:pt x="227762" y="400"/>
                </a:cubicBezTo>
                <a:close/>
                <a:moveTo>
                  <a:pt x="288036" y="0"/>
                </a:moveTo>
                <a:lnTo>
                  <a:pt x="308439" y="5868"/>
                </a:lnTo>
                <a:cubicBezTo>
                  <a:pt x="308264" y="6737"/>
                  <a:pt x="307780" y="7432"/>
                  <a:pt x="306988" y="7951"/>
                </a:cubicBezTo>
                <a:cubicBezTo>
                  <a:pt x="306197" y="8471"/>
                  <a:pt x="304947" y="8798"/>
                  <a:pt x="303238" y="8935"/>
                </a:cubicBezTo>
                <a:lnTo>
                  <a:pt x="303105" y="9468"/>
                </a:lnTo>
                <a:cubicBezTo>
                  <a:pt x="310827" y="13078"/>
                  <a:pt x="316193" y="16934"/>
                  <a:pt x="319205" y="21034"/>
                </a:cubicBezTo>
                <a:cubicBezTo>
                  <a:pt x="322216" y="25134"/>
                  <a:pt x="323544" y="28819"/>
                  <a:pt x="323190" y="32087"/>
                </a:cubicBezTo>
                <a:cubicBezTo>
                  <a:pt x="322837" y="35356"/>
                  <a:pt x="321473" y="37549"/>
                  <a:pt x="319101" y="38665"/>
                </a:cubicBezTo>
                <a:cubicBezTo>
                  <a:pt x="316728" y="39782"/>
                  <a:pt x="314018" y="39162"/>
                  <a:pt x="310972" y="36805"/>
                </a:cubicBezTo>
                <a:cubicBezTo>
                  <a:pt x="310439" y="32810"/>
                  <a:pt x="309305" y="28731"/>
                  <a:pt x="307572" y="24570"/>
                </a:cubicBezTo>
                <a:cubicBezTo>
                  <a:pt x="305838" y="20408"/>
                  <a:pt x="303905" y="16530"/>
                  <a:pt x="301771" y="12935"/>
                </a:cubicBezTo>
                <a:cubicBezTo>
                  <a:pt x="300293" y="16686"/>
                  <a:pt x="298549" y="20519"/>
                  <a:pt x="296537" y="24437"/>
                </a:cubicBezTo>
                <a:cubicBezTo>
                  <a:pt x="294526" y="28354"/>
                  <a:pt x="292314" y="32254"/>
                  <a:pt x="289903" y="36138"/>
                </a:cubicBezTo>
                <a:lnTo>
                  <a:pt x="290170" y="36005"/>
                </a:lnTo>
                <a:cubicBezTo>
                  <a:pt x="297867" y="38462"/>
                  <a:pt x="303000" y="41374"/>
                  <a:pt x="305567" y="44741"/>
                </a:cubicBezTo>
                <a:cubicBezTo>
                  <a:pt x="308135" y="48109"/>
                  <a:pt x="308959" y="51192"/>
                  <a:pt x="308039" y="53990"/>
                </a:cubicBezTo>
                <a:cubicBezTo>
                  <a:pt x="307118" y="56789"/>
                  <a:pt x="305275" y="58563"/>
                  <a:pt x="302509" y="59314"/>
                </a:cubicBezTo>
                <a:cubicBezTo>
                  <a:pt x="299742" y="60064"/>
                  <a:pt x="296874" y="59051"/>
                  <a:pt x="293904" y="56274"/>
                </a:cubicBezTo>
                <a:cubicBezTo>
                  <a:pt x="294117" y="52948"/>
                  <a:pt x="293756" y="49598"/>
                  <a:pt x="292820" y="46223"/>
                </a:cubicBezTo>
                <a:cubicBezTo>
                  <a:pt x="291884" y="42847"/>
                  <a:pt x="290689" y="39797"/>
                  <a:pt x="289236" y="37071"/>
                </a:cubicBezTo>
                <a:cubicBezTo>
                  <a:pt x="286169" y="41772"/>
                  <a:pt x="282835" y="46239"/>
                  <a:pt x="279235" y="50473"/>
                </a:cubicBezTo>
                <a:cubicBezTo>
                  <a:pt x="275635" y="54707"/>
                  <a:pt x="271767" y="58507"/>
                  <a:pt x="267634" y="61875"/>
                </a:cubicBezTo>
                <a:lnTo>
                  <a:pt x="266300" y="60941"/>
                </a:lnTo>
                <a:cubicBezTo>
                  <a:pt x="269880" y="55430"/>
                  <a:pt x="273151" y="49057"/>
                  <a:pt x="276114" y="41823"/>
                </a:cubicBezTo>
                <a:cubicBezTo>
                  <a:pt x="279076" y="34588"/>
                  <a:pt x="281587" y="27287"/>
                  <a:pt x="283645" y="19919"/>
                </a:cubicBezTo>
                <a:cubicBezTo>
                  <a:pt x="285704" y="12551"/>
                  <a:pt x="287168" y="5911"/>
                  <a:pt x="2880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prstClr val="white"/>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
        <p:nvSpPr>
          <p:cNvPr id="31" name="文本框 30"/>
          <p:cNvSpPr txBox="1"/>
          <p:nvPr/>
        </p:nvSpPr>
        <p:spPr>
          <a:xfrm>
            <a:off x="1892516" y="584280"/>
            <a:ext cx="383848" cy="187323"/>
          </a:xfrm>
          <a:custGeom>
            <a:avLst/>
            <a:gdLst/>
            <a:ahLst/>
            <a:cxnLst/>
            <a:rect l="l" t="t" r="r" b="b"/>
            <a:pathLst>
              <a:path w="383848" h="187323">
                <a:moveTo>
                  <a:pt x="293837" y="50106"/>
                </a:moveTo>
                <a:lnTo>
                  <a:pt x="293837" y="94712"/>
                </a:lnTo>
                <a:lnTo>
                  <a:pt x="321135" y="94712"/>
                </a:lnTo>
                <a:lnTo>
                  <a:pt x="324541" y="50106"/>
                </a:lnTo>
                <a:close/>
                <a:moveTo>
                  <a:pt x="326941" y="7301"/>
                </a:moveTo>
                <a:cubicBezTo>
                  <a:pt x="343877" y="7929"/>
                  <a:pt x="356386" y="10673"/>
                  <a:pt x="364468" y="15533"/>
                </a:cubicBezTo>
                <a:cubicBezTo>
                  <a:pt x="372549" y="20393"/>
                  <a:pt x="377201" y="25700"/>
                  <a:pt x="378422" y="31454"/>
                </a:cubicBezTo>
                <a:cubicBezTo>
                  <a:pt x="379644" y="37208"/>
                  <a:pt x="378432" y="41739"/>
                  <a:pt x="374788" y="45049"/>
                </a:cubicBezTo>
                <a:cubicBezTo>
                  <a:pt x="371143" y="48359"/>
                  <a:pt x="366062" y="48778"/>
                  <a:pt x="359545" y="46306"/>
                </a:cubicBezTo>
                <a:cubicBezTo>
                  <a:pt x="355820" y="39438"/>
                  <a:pt x="350769" y="32621"/>
                  <a:pt x="344393" y="25853"/>
                </a:cubicBezTo>
                <a:cubicBezTo>
                  <a:pt x="338017" y="19086"/>
                  <a:pt x="331667" y="13368"/>
                  <a:pt x="325341" y="8701"/>
                </a:cubicBezTo>
                <a:close/>
                <a:moveTo>
                  <a:pt x="41205" y="900"/>
                </a:moveTo>
                <a:lnTo>
                  <a:pt x="75410" y="4100"/>
                </a:lnTo>
                <a:cubicBezTo>
                  <a:pt x="75268" y="5413"/>
                  <a:pt x="74651" y="6538"/>
                  <a:pt x="73559" y="7476"/>
                </a:cubicBezTo>
                <a:cubicBezTo>
                  <a:pt x="72467" y="8413"/>
                  <a:pt x="70551" y="9088"/>
                  <a:pt x="67809" y="9501"/>
                </a:cubicBezTo>
                <a:cubicBezTo>
                  <a:pt x="67033" y="18423"/>
                  <a:pt x="65983" y="27682"/>
                  <a:pt x="64658" y="37279"/>
                </a:cubicBezTo>
                <a:cubicBezTo>
                  <a:pt x="63333" y="46877"/>
                  <a:pt x="61583" y="56686"/>
                  <a:pt x="59408" y="66708"/>
                </a:cubicBezTo>
                <a:cubicBezTo>
                  <a:pt x="71168" y="73285"/>
                  <a:pt x="79163" y="80084"/>
                  <a:pt x="83392" y="87104"/>
                </a:cubicBezTo>
                <a:cubicBezTo>
                  <a:pt x="87620" y="94125"/>
                  <a:pt x="89227" y="100311"/>
                  <a:pt x="88211" y="105663"/>
                </a:cubicBezTo>
                <a:cubicBezTo>
                  <a:pt x="87195" y="111015"/>
                  <a:pt x="84701" y="114476"/>
                  <a:pt x="80729" y="116046"/>
                </a:cubicBezTo>
                <a:cubicBezTo>
                  <a:pt x="76757" y="117616"/>
                  <a:pt x="72450" y="116238"/>
                  <a:pt x="67809" y="111914"/>
                </a:cubicBezTo>
                <a:cubicBezTo>
                  <a:pt x="67917" y="105509"/>
                  <a:pt x="67000" y="98916"/>
                  <a:pt x="65058" y="92136"/>
                </a:cubicBezTo>
                <a:cubicBezTo>
                  <a:pt x="63116" y="85356"/>
                  <a:pt x="60699" y="79014"/>
                  <a:pt x="57807" y="73109"/>
                </a:cubicBezTo>
                <a:cubicBezTo>
                  <a:pt x="53586" y="90219"/>
                  <a:pt x="47177" y="106655"/>
                  <a:pt x="38580" y="122415"/>
                </a:cubicBezTo>
                <a:cubicBezTo>
                  <a:pt x="29983" y="138175"/>
                  <a:pt x="18123" y="152010"/>
                  <a:pt x="3000" y="163920"/>
                </a:cubicBezTo>
                <a:lnTo>
                  <a:pt x="1000" y="162320"/>
                </a:lnTo>
                <a:cubicBezTo>
                  <a:pt x="12079" y="147689"/>
                  <a:pt x="20547" y="131190"/>
                  <a:pt x="26403" y="112825"/>
                </a:cubicBezTo>
                <a:cubicBezTo>
                  <a:pt x="32260" y="94460"/>
                  <a:pt x="36238" y="75606"/>
                  <a:pt x="38338" y="56262"/>
                </a:cubicBezTo>
                <a:cubicBezTo>
                  <a:pt x="40438" y="36919"/>
                  <a:pt x="41394" y="18465"/>
                  <a:pt x="41205" y="900"/>
                </a:cubicBezTo>
                <a:close/>
                <a:moveTo>
                  <a:pt x="107214" y="700"/>
                </a:moveTo>
                <a:lnTo>
                  <a:pt x="139217" y="3500"/>
                </a:lnTo>
                <a:cubicBezTo>
                  <a:pt x="138967" y="4909"/>
                  <a:pt x="138317" y="6092"/>
                  <a:pt x="137267" y="7051"/>
                </a:cubicBezTo>
                <a:cubicBezTo>
                  <a:pt x="136217" y="8009"/>
                  <a:pt x="134467" y="8693"/>
                  <a:pt x="132017" y="9101"/>
                </a:cubicBezTo>
                <a:cubicBezTo>
                  <a:pt x="131837" y="15793"/>
                  <a:pt x="131646" y="22411"/>
                  <a:pt x="131442" y="28953"/>
                </a:cubicBezTo>
                <a:cubicBezTo>
                  <a:pt x="131237" y="35496"/>
                  <a:pt x="130896" y="42013"/>
                  <a:pt x="130416" y="48506"/>
                </a:cubicBezTo>
                <a:cubicBezTo>
                  <a:pt x="133117" y="67058"/>
                  <a:pt x="138617" y="83360"/>
                  <a:pt x="146918" y="97412"/>
                </a:cubicBezTo>
                <a:cubicBezTo>
                  <a:pt x="155219" y="111464"/>
                  <a:pt x="167521" y="122965"/>
                  <a:pt x="183823" y="131916"/>
                </a:cubicBezTo>
                <a:lnTo>
                  <a:pt x="183423" y="134317"/>
                </a:lnTo>
                <a:cubicBezTo>
                  <a:pt x="178502" y="135396"/>
                  <a:pt x="174493" y="137588"/>
                  <a:pt x="171397" y="140892"/>
                </a:cubicBezTo>
                <a:cubicBezTo>
                  <a:pt x="168300" y="144197"/>
                  <a:pt x="166242" y="148739"/>
                  <a:pt x="165221" y="154519"/>
                </a:cubicBezTo>
                <a:cubicBezTo>
                  <a:pt x="167946" y="156624"/>
                  <a:pt x="171146" y="159216"/>
                  <a:pt x="174822" y="162295"/>
                </a:cubicBezTo>
                <a:cubicBezTo>
                  <a:pt x="178497" y="165375"/>
                  <a:pt x="181898" y="168317"/>
                  <a:pt x="185023" y="171121"/>
                </a:cubicBezTo>
                <a:cubicBezTo>
                  <a:pt x="184790" y="172217"/>
                  <a:pt x="184156" y="173026"/>
                  <a:pt x="183123" y="173547"/>
                </a:cubicBezTo>
                <a:cubicBezTo>
                  <a:pt x="182090" y="174067"/>
                  <a:pt x="180856" y="174326"/>
                  <a:pt x="179423" y="174322"/>
                </a:cubicBezTo>
                <a:lnTo>
                  <a:pt x="1600" y="174322"/>
                </a:lnTo>
                <a:lnTo>
                  <a:pt x="0" y="168721"/>
                </a:lnTo>
                <a:lnTo>
                  <a:pt x="146818" y="168721"/>
                </a:lnTo>
                <a:lnTo>
                  <a:pt x="160020" y="151119"/>
                </a:lnTo>
                <a:cubicBezTo>
                  <a:pt x="150723" y="141559"/>
                  <a:pt x="143564" y="129724"/>
                  <a:pt x="138542" y="115614"/>
                </a:cubicBezTo>
                <a:cubicBezTo>
                  <a:pt x="133521" y="101504"/>
                  <a:pt x="130012" y="86069"/>
                  <a:pt x="128016" y="69308"/>
                </a:cubicBezTo>
                <a:cubicBezTo>
                  <a:pt x="126091" y="81874"/>
                  <a:pt x="122540" y="93925"/>
                  <a:pt x="117363" y="105461"/>
                </a:cubicBezTo>
                <a:cubicBezTo>
                  <a:pt x="112186" y="116997"/>
                  <a:pt x="104530" y="127833"/>
                  <a:pt x="94397" y="137969"/>
                </a:cubicBezTo>
                <a:cubicBezTo>
                  <a:pt x="84264" y="148105"/>
                  <a:pt x="70800" y="157355"/>
                  <a:pt x="54007" y="165721"/>
                </a:cubicBezTo>
                <a:lnTo>
                  <a:pt x="51807" y="162720"/>
                </a:lnTo>
                <a:cubicBezTo>
                  <a:pt x="65995" y="151505"/>
                  <a:pt x="76935" y="139644"/>
                  <a:pt x="84626" y="127138"/>
                </a:cubicBezTo>
                <a:cubicBezTo>
                  <a:pt x="92317" y="114631"/>
                  <a:pt x="97738" y="101564"/>
                  <a:pt x="100888" y="87936"/>
                </a:cubicBezTo>
                <a:cubicBezTo>
                  <a:pt x="104038" y="74308"/>
                  <a:pt x="105895" y="60203"/>
                  <a:pt x="106460" y="45621"/>
                </a:cubicBezTo>
                <a:cubicBezTo>
                  <a:pt x="107025" y="31040"/>
                  <a:pt x="107277" y="16066"/>
                  <a:pt x="107214" y="700"/>
                </a:cubicBezTo>
                <a:close/>
                <a:moveTo>
                  <a:pt x="268834" y="0"/>
                </a:moveTo>
                <a:lnTo>
                  <a:pt x="300461" y="3023"/>
                </a:lnTo>
                <a:cubicBezTo>
                  <a:pt x="300310" y="4359"/>
                  <a:pt x="299758" y="5493"/>
                  <a:pt x="298805" y="6423"/>
                </a:cubicBezTo>
                <a:cubicBezTo>
                  <a:pt x="297851" y="7353"/>
                  <a:pt x="296195" y="7979"/>
                  <a:pt x="293837" y="8301"/>
                </a:cubicBezTo>
                <a:lnTo>
                  <a:pt x="293837" y="44505"/>
                </a:lnTo>
                <a:lnTo>
                  <a:pt x="322941" y="44505"/>
                </a:lnTo>
                <a:lnTo>
                  <a:pt x="332342" y="33504"/>
                </a:lnTo>
                <a:lnTo>
                  <a:pt x="354945" y="50306"/>
                </a:lnTo>
                <a:cubicBezTo>
                  <a:pt x="354278" y="51094"/>
                  <a:pt x="353411" y="51719"/>
                  <a:pt x="352344" y="52181"/>
                </a:cubicBezTo>
                <a:cubicBezTo>
                  <a:pt x="351277" y="52644"/>
                  <a:pt x="349811" y="53019"/>
                  <a:pt x="347944" y="53306"/>
                </a:cubicBezTo>
                <a:lnTo>
                  <a:pt x="344943" y="94712"/>
                </a:lnTo>
                <a:lnTo>
                  <a:pt x="349744" y="94712"/>
                </a:lnTo>
                <a:lnTo>
                  <a:pt x="362145" y="82910"/>
                </a:lnTo>
                <a:lnTo>
                  <a:pt x="383848" y="100912"/>
                </a:lnTo>
                <a:cubicBezTo>
                  <a:pt x="383161" y="101729"/>
                  <a:pt x="382185" y="102446"/>
                  <a:pt x="380923" y="103063"/>
                </a:cubicBezTo>
                <a:cubicBezTo>
                  <a:pt x="379660" y="103679"/>
                  <a:pt x="378035" y="104096"/>
                  <a:pt x="376047" y="104313"/>
                </a:cubicBezTo>
                <a:cubicBezTo>
                  <a:pt x="375255" y="122969"/>
                  <a:pt x="373789" y="137363"/>
                  <a:pt x="371647" y="147493"/>
                </a:cubicBezTo>
                <a:cubicBezTo>
                  <a:pt x="369505" y="157624"/>
                  <a:pt x="366038" y="164366"/>
                  <a:pt x="361245" y="167721"/>
                </a:cubicBezTo>
                <a:cubicBezTo>
                  <a:pt x="358302" y="170025"/>
                  <a:pt x="354757" y="171767"/>
                  <a:pt x="350611" y="172946"/>
                </a:cubicBezTo>
                <a:cubicBezTo>
                  <a:pt x="346465" y="174126"/>
                  <a:pt x="341375" y="174717"/>
                  <a:pt x="335342" y="174722"/>
                </a:cubicBezTo>
                <a:cubicBezTo>
                  <a:pt x="335475" y="171205"/>
                  <a:pt x="335259" y="168088"/>
                  <a:pt x="334692" y="165370"/>
                </a:cubicBezTo>
                <a:cubicBezTo>
                  <a:pt x="334125" y="162653"/>
                  <a:pt x="333008" y="160437"/>
                  <a:pt x="331342" y="158720"/>
                </a:cubicBezTo>
                <a:cubicBezTo>
                  <a:pt x="329492" y="156990"/>
                  <a:pt x="326839" y="155398"/>
                  <a:pt x="323382" y="153944"/>
                </a:cubicBezTo>
                <a:cubicBezTo>
                  <a:pt x="319926" y="152490"/>
                  <a:pt x="315966" y="151348"/>
                  <a:pt x="311500" y="150519"/>
                </a:cubicBezTo>
                <a:lnTo>
                  <a:pt x="311701" y="148118"/>
                </a:lnTo>
                <a:cubicBezTo>
                  <a:pt x="316241" y="148439"/>
                  <a:pt x="321201" y="148748"/>
                  <a:pt x="326583" y="149043"/>
                </a:cubicBezTo>
                <a:cubicBezTo>
                  <a:pt x="331964" y="149339"/>
                  <a:pt x="335817" y="149498"/>
                  <a:pt x="338142" y="149519"/>
                </a:cubicBezTo>
                <a:cubicBezTo>
                  <a:pt x="339713" y="149527"/>
                  <a:pt x="340972" y="149410"/>
                  <a:pt x="341918" y="149168"/>
                </a:cubicBezTo>
                <a:cubicBezTo>
                  <a:pt x="342864" y="148927"/>
                  <a:pt x="343672" y="148510"/>
                  <a:pt x="344343" y="147918"/>
                </a:cubicBezTo>
                <a:cubicBezTo>
                  <a:pt x="346299" y="146081"/>
                  <a:pt x="347831" y="141155"/>
                  <a:pt x="348939" y="133141"/>
                </a:cubicBezTo>
                <a:cubicBezTo>
                  <a:pt x="350046" y="125128"/>
                  <a:pt x="350881" y="114252"/>
                  <a:pt x="351444" y="100512"/>
                </a:cubicBezTo>
                <a:lnTo>
                  <a:pt x="293837" y="100512"/>
                </a:lnTo>
                <a:lnTo>
                  <a:pt x="293837" y="178322"/>
                </a:lnTo>
                <a:cubicBezTo>
                  <a:pt x="293570" y="179835"/>
                  <a:pt x="291353" y="181660"/>
                  <a:pt x="287186" y="183798"/>
                </a:cubicBezTo>
                <a:cubicBezTo>
                  <a:pt x="283019" y="185936"/>
                  <a:pt x="278502" y="187111"/>
                  <a:pt x="273634" y="187323"/>
                </a:cubicBezTo>
                <a:lnTo>
                  <a:pt x="268834" y="187323"/>
                </a:lnTo>
                <a:lnTo>
                  <a:pt x="268834" y="100512"/>
                </a:lnTo>
                <a:lnTo>
                  <a:pt x="204026" y="100512"/>
                </a:lnTo>
                <a:lnTo>
                  <a:pt x="202225" y="94712"/>
                </a:lnTo>
                <a:lnTo>
                  <a:pt x="268834" y="94712"/>
                </a:lnTo>
                <a:lnTo>
                  <a:pt x="268834" y="50106"/>
                </a:lnTo>
                <a:lnTo>
                  <a:pt x="218627" y="50106"/>
                </a:lnTo>
                <a:lnTo>
                  <a:pt x="216827" y="44505"/>
                </a:lnTo>
                <a:lnTo>
                  <a:pt x="268834" y="4450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chemeClr val="bg1"/>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
        <p:nvSpPr>
          <p:cNvPr id="32" name="圆角矩形 31">
            <a:hlinkClick r:id="rId12"/>
          </p:cNvPr>
          <p:cNvSpPr/>
          <p:nvPr/>
        </p:nvSpPr>
        <p:spPr>
          <a:xfrm>
            <a:off x="8112140" y="6042858"/>
            <a:ext cx="1173163" cy="339725"/>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800" b="0" dirty="0">
                <a:solidFill>
                  <a:srgbClr val="436379"/>
                </a:solidFill>
                <a:latin typeface="微软雅黑" panose="020B0503020204020204" pitchFamily="34" charset="-122"/>
                <a:ea typeface="微软雅黑" panose="020B0503020204020204" pitchFamily="34" charset="-122"/>
              </a:rPr>
              <a:t>点击进入</a:t>
            </a:r>
          </a:p>
        </p:txBody>
      </p:sp>
    </p:spTree>
    <p:extLst>
      <p:ext uri="{BB962C8B-B14F-4D97-AF65-F5344CB8AC3E}">
        <p14:creationId xmlns:p14="http://schemas.microsoft.com/office/powerpoint/2010/main" val="7188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3">
            <a:extLst>
              <a:ext uri="{FF2B5EF4-FFF2-40B4-BE49-F238E27FC236}">
                <a16:creationId xmlns:a16="http://schemas.microsoft.com/office/drawing/2014/main" id="{748B5A69-4E2D-4932-BF7C-1C0DFCDA0DC2}"/>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 name="Freeform 23">
            <a:extLst>
              <a:ext uri="{FF2B5EF4-FFF2-40B4-BE49-F238E27FC236}">
                <a16:creationId xmlns:a16="http://schemas.microsoft.com/office/drawing/2014/main" id="{F4C6884E-C938-4690-913B-26AB5EA09132}"/>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 name="Freeform 23">
            <a:extLst>
              <a:ext uri="{FF2B5EF4-FFF2-40B4-BE49-F238E27FC236}">
                <a16:creationId xmlns:a16="http://schemas.microsoft.com/office/drawing/2014/main" id="{47D7841B-D0F6-4CD5-B001-67B743C8626C}"/>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 name="Freeform 23">
            <a:extLst>
              <a:ext uri="{FF2B5EF4-FFF2-40B4-BE49-F238E27FC236}">
                <a16:creationId xmlns:a16="http://schemas.microsoft.com/office/drawing/2014/main" id="{00699AE0-D6FA-44EE-9C37-8A6C8F06E90D}"/>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 name="Freeform 23">
            <a:extLst>
              <a:ext uri="{FF2B5EF4-FFF2-40B4-BE49-F238E27FC236}">
                <a16:creationId xmlns:a16="http://schemas.microsoft.com/office/drawing/2014/main" id="{00FC46F3-8C07-4DFF-B6DA-0EEFCD3FD9D6}"/>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 name="Freeform 23">
            <a:extLst>
              <a:ext uri="{FF2B5EF4-FFF2-40B4-BE49-F238E27FC236}">
                <a16:creationId xmlns:a16="http://schemas.microsoft.com/office/drawing/2014/main" id="{31649E89-7372-43EE-8FF7-2D044574A618}"/>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 name="Freeform 23">
            <a:extLst>
              <a:ext uri="{FF2B5EF4-FFF2-40B4-BE49-F238E27FC236}">
                <a16:creationId xmlns:a16="http://schemas.microsoft.com/office/drawing/2014/main" id="{99325246-0538-4F02-AE7E-50A158FA1561}"/>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 name="Freeform 23">
            <a:extLst>
              <a:ext uri="{FF2B5EF4-FFF2-40B4-BE49-F238E27FC236}">
                <a16:creationId xmlns:a16="http://schemas.microsoft.com/office/drawing/2014/main" id="{BF469A74-3ABD-44CD-B0AC-7AE6213ED0C2}"/>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 name="Freeform 23">
            <a:extLst>
              <a:ext uri="{FF2B5EF4-FFF2-40B4-BE49-F238E27FC236}">
                <a16:creationId xmlns:a16="http://schemas.microsoft.com/office/drawing/2014/main" id="{D847E521-1DD3-4AF5-8786-CD0032DAADD0}"/>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 name="Freeform 23">
            <a:extLst>
              <a:ext uri="{FF2B5EF4-FFF2-40B4-BE49-F238E27FC236}">
                <a16:creationId xmlns:a16="http://schemas.microsoft.com/office/drawing/2014/main" id="{47643C3A-3BFB-4A21-B746-99C3607B1AC4}"/>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 name="Freeform 23">
            <a:extLst>
              <a:ext uri="{FF2B5EF4-FFF2-40B4-BE49-F238E27FC236}">
                <a16:creationId xmlns:a16="http://schemas.microsoft.com/office/drawing/2014/main" id="{027DAF8D-C654-4C7D-AC38-0D8537A79C98}"/>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5" name="Freeform 23">
            <a:extLst>
              <a:ext uri="{FF2B5EF4-FFF2-40B4-BE49-F238E27FC236}">
                <a16:creationId xmlns:a16="http://schemas.microsoft.com/office/drawing/2014/main" id="{AAA616DF-C2F4-423C-97C5-57A9E34907D6}"/>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6" name="Freeform 23">
            <a:extLst>
              <a:ext uri="{FF2B5EF4-FFF2-40B4-BE49-F238E27FC236}">
                <a16:creationId xmlns:a16="http://schemas.microsoft.com/office/drawing/2014/main" id="{4C2008DB-4EC2-4746-B561-C78EFA965A87}"/>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7" name="Freeform 23">
            <a:extLst>
              <a:ext uri="{FF2B5EF4-FFF2-40B4-BE49-F238E27FC236}">
                <a16:creationId xmlns:a16="http://schemas.microsoft.com/office/drawing/2014/main" id="{A3F16A66-4E15-4CBE-9203-C381F007B169}"/>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8" name="Freeform 23">
            <a:extLst>
              <a:ext uri="{FF2B5EF4-FFF2-40B4-BE49-F238E27FC236}">
                <a16:creationId xmlns:a16="http://schemas.microsoft.com/office/drawing/2014/main" id="{E9B39576-E810-4E1D-B814-AB6453ACF49D}"/>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9" name="Freeform 23">
            <a:extLst>
              <a:ext uri="{FF2B5EF4-FFF2-40B4-BE49-F238E27FC236}">
                <a16:creationId xmlns:a16="http://schemas.microsoft.com/office/drawing/2014/main" id="{785CCEB5-905B-4D91-80DC-882E4A4A29C0}"/>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80C115CA-0833-4625-98D3-C61A98782E63}"/>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4A95FE17-8437-463E-9414-30141854B4D2}"/>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9CB38F7C-F0C2-40BF-85BE-ED2BB64D6719}"/>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4634523D-06D8-4603-BE11-95828E8255FB}"/>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A4DF9F89-B850-4FF2-8B41-7B2360ED990D}"/>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F6641C8C-226E-4196-8803-D5F547FE7A5F}"/>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A270DB32-FEAB-4214-AC1C-56D2F1C25776}"/>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97E1FDD7-4359-4192-9D02-4AF4C9B68133}"/>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128A8189-72A4-42FE-B5FB-7102272EFB4A}"/>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A24D0645-2982-42B9-9B0E-78BFAEA19E5E}"/>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2DCFB64D-58C3-46D1-8D04-E6A71224F2A8}"/>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80016442-F0FC-4C95-9D41-E8F0FF79C8A1}"/>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8A4FD6F6-338B-49A3-A05D-145B3739DB10}"/>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C6E3F5D1-71EC-4CE8-8E29-FBE9CA30F093}"/>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8E917CDC-188D-493C-8121-196CAFF28D28}"/>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14D0EC54-779B-4E59-B519-0D631D6B9692}"/>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ACE5BFAC-0E10-42C2-8E12-46BCDC718D4E}"/>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4D180A6B-1542-4A90-9CF5-9DAC768CB0DD}"/>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F3A6C70F-3F24-4F8C-9B69-B8473B6A66AE}"/>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7134E682-6E44-4ADC-AFF7-98425C17E40A}"/>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68175F0F-E492-4457-B1FD-CC32B8478B41}"/>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B2747849-8986-4969-BC8A-543A74BD3BE0}"/>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929F2639-8AB1-42BC-9BF5-23278DF53E6F}"/>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5D51BED9-D56A-47A1-9F8F-AD7B0A891313}"/>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BFC1C936-7285-4430-9117-75B8D7A79CF5}"/>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4835FEB5-F075-43F1-B2B2-E83407005A8E}"/>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B6E386E1-20BD-4FE4-B7B4-50416DBC50E2}"/>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9B2ED6D1-67A3-461B-8289-0D0BEB916E63}"/>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6428D20F-50E9-417F-8129-4CBAF05CD3DF}"/>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E1D14E6C-FA82-4BB0-943E-07F7199A1DD8}"/>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4BCF5CBF-D05F-481E-889D-2253ED28576F}"/>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D004FE31-BD3C-4EB6-8A2F-01472DB52591}"/>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E774B81F-9978-449A-B7E3-71916076DF28}"/>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F89D87C2-F7C3-43A2-8696-E1F096F2DCD8}"/>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646B2106-C900-41D4-97F7-EAD025F9B43D}"/>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772621B0-092C-4891-8A5D-62038A117934}"/>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AA29E192-D4F6-4894-AD2D-41E3F34A4488}"/>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5CA17D7E-6EE2-46C5-B92C-2890604AE3B6}"/>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6EBF3825-89FC-47B8-8B93-3A9B40D95710}"/>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F2DB8CFC-7916-439F-BEDC-C335527F05BB}"/>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DC8D4792-2B43-46D9-8936-4D4F3B60ABBE}"/>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975E93FE-86D2-4146-BB89-593952597FE3}"/>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 name="文本框 1"/>
          <p:cNvSpPr txBox="1"/>
          <p:nvPr/>
        </p:nvSpPr>
        <p:spPr>
          <a:xfrm>
            <a:off x="4977130" y="960755"/>
            <a:ext cx="1501140" cy="706755"/>
          </a:xfrm>
          <a:prstGeom prst="rect">
            <a:avLst/>
          </a:prstGeom>
          <a:noFill/>
        </p:spPr>
        <p:txBody>
          <a:bodyPr wrap="none" rtlCol="0" anchor="t">
            <a:spAutoFit/>
          </a:bodyPr>
          <a:lstStyle/>
          <a:p>
            <a:pPr algn="ctr"/>
            <a:r>
              <a:rPr 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声</a:t>
            </a:r>
            <a:r>
              <a:rPr 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明</a:t>
            </a:r>
            <a:endParaRPr lang="zh-CN" altLang="en-US" sz="4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882015" y="1806575"/>
            <a:ext cx="10228580" cy="3322955"/>
          </a:xfrm>
          <a:prstGeom prst="rect">
            <a:avLst/>
          </a:prstGeom>
          <a:noFill/>
        </p:spPr>
        <p:txBody>
          <a:bodyPr wrap="square" rtlCol="0" anchor="t">
            <a:spAutoFit/>
          </a:bodyPr>
          <a:lstStyle/>
          <a:p>
            <a:pPr latinLnBrk="0">
              <a:lnSpc>
                <a:spcPct val="150000"/>
              </a:lnSpc>
            </a:pPr>
            <a:r>
              <a:rPr lang="en-US" altLang="zh-CN" sz="2800" b="0" dirty="0">
                <a:latin typeface="微软雅黑" panose="020B0503020204020204" pitchFamily="34" charset="-122"/>
                <a:ea typeface="微软雅黑" panose="020B0503020204020204" pitchFamily="34" charset="-122"/>
                <a:sym typeface="+mn-ea"/>
              </a:rPr>
              <a:t>       </a:t>
            </a:r>
            <a:r>
              <a:rPr lang="zh-CN" sz="2800" b="0" dirty="0">
                <a:latin typeface="微软雅黑" panose="020B0503020204020204" pitchFamily="34" charset="-122"/>
                <a:ea typeface="微软雅黑" panose="020B0503020204020204" pitchFamily="34" charset="-122"/>
                <a:sym typeface="+mn-ea"/>
              </a:rPr>
              <a:t>本文件著作权为创作公司所有，仅限于教师教学及其他非商业性和非盈利性用途。如发现盗用、转卖、网络传播等侵权行为，本公司将依法追究其相应法律责任。</a:t>
            </a:r>
          </a:p>
          <a:p>
            <a:pPr latinLnBrk="0">
              <a:lnSpc>
                <a:spcPct val="150000"/>
              </a:lnSpc>
            </a:pPr>
            <a:r>
              <a:rPr lang="zh-CN" altLang="en-US" sz="2800" b="0" dirty="0">
                <a:latin typeface="微软雅黑" panose="020B0503020204020204" pitchFamily="34" charset="-122"/>
                <a:ea typeface="微软雅黑" panose="020B0503020204020204" pitchFamily="34" charset="-122"/>
              </a:rPr>
              <a:t> </a:t>
            </a:r>
            <a:r>
              <a:rPr lang="en-US" altLang="zh-CN" sz="2800" b="0" dirty="0">
                <a:latin typeface="微软雅黑" panose="020B0503020204020204" pitchFamily="34" charset="-122"/>
                <a:ea typeface="微软雅黑" panose="020B0503020204020204" pitchFamily="34" charset="-122"/>
                <a:sym typeface="+mn-ea"/>
              </a:rPr>
              <a:t>     </a:t>
            </a:r>
            <a:r>
              <a:rPr lang="zh-CN" sz="2800" b="0" dirty="0">
                <a:latin typeface="微软雅黑" panose="020B0503020204020204" pitchFamily="34" charset="-122"/>
                <a:ea typeface="微软雅黑" panose="020B0503020204020204" pitchFamily="34" charset="-122"/>
                <a:sym typeface="+mn-ea"/>
              </a:rPr>
              <a:t>部分素材选自网络，如有争议，请联系删改。</a:t>
            </a:r>
            <a:endParaRPr lang="zh-CN" altLang="en-US" sz="2800" b="0" dirty="0">
              <a:latin typeface="微软雅黑" panose="020B0503020204020204" pitchFamily="34" charset="-122"/>
              <a:ea typeface="微软雅黑" panose="020B0503020204020204" pitchFamily="34" charset="-122"/>
            </a:endParaRPr>
          </a:p>
          <a:p>
            <a:pPr latinLnBrk="0">
              <a:lnSpc>
                <a:spcPct val="150000"/>
              </a:lnSpc>
            </a:pPr>
            <a:endParaRPr lang="zh-CN" altLang="en-US" sz="28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466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23">
            <a:extLst>
              <a:ext uri="{FF2B5EF4-FFF2-40B4-BE49-F238E27FC236}">
                <a16:creationId xmlns:a16="http://schemas.microsoft.com/office/drawing/2014/main" id="{058FAF50-450F-4395-9802-38DA7DDA7309}"/>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3" name="Freeform 23">
            <a:extLst>
              <a:ext uri="{FF2B5EF4-FFF2-40B4-BE49-F238E27FC236}">
                <a16:creationId xmlns:a16="http://schemas.microsoft.com/office/drawing/2014/main" id="{D5FBD03F-85E5-45DD-9E74-5AA5E88A28D6}"/>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4" name="Freeform 23">
            <a:extLst>
              <a:ext uri="{FF2B5EF4-FFF2-40B4-BE49-F238E27FC236}">
                <a16:creationId xmlns:a16="http://schemas.microsoft.com/office/drawing/2014/main" id="{A5B63274-F763-4573-A570-748CD34CB383}"/>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5" name="Freeform 23">
            <a:extLst>
              <a:ext uri="{FF2B5EF4-FFF2-40B4-BE49-F238E27FC236}">
                <a16:creationId xmlns:a16="http://schemas.microsoft.com/office/drawing/2014/main" id="{14574C47-A235-4EA9-8898-4F49EEDF7F29}"/>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6" name="Freeform 23">
            <a:extLst>
              <a:ext uri="{FF2B5EF4-FFF2-40B4-BE49-F238E27FC236}">
                <a16:creationId xmlns:a16="http://schemas.microsoft.com/office/drawing/2014/main" id="{A26A978A-2345-4EC5-BF28-1AF75400FF3D}"/>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7" name="Freeform 23">
            <a:extLst>
              <a:ext uri="{FF2B5EF4-FFF2-40B4-BE49-F238E27FC236}">
                <a16:creationId xmlns:a16="http://schemas.microsoft.com/office/drawing/2014/main" id="{55E732B3-F41D-4CDB-B508-92C0345D4961}"/>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8" name="Freeform 23">
            <a:extLst>
              <a:ext uri="{FF2B5EF4-FFF2-40B4-BE49-F238E27FC236}">
                <a16:creationId xmlns:a16="http://schemas.microsoft.com/office/drawing/2014/main" id="{0ADFBD9C-8816-41D0-9D48-4886190D814D}"/>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9" name="Freeform 23">
            <a:extLst>
              <a:ext uri="{FF2B5EF4-FFF2-40B4-BE49-F238E27FC236}">
                <a16:creationId xmlns:a16="http://schemas.microsoft.com/office/drawing/2014/main" id="{A75BFB5F-B399-4AB8-9A91-B8876987E0B3}"/>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0" name="Freeform 23">
            <a:extLst>
              <a:ext uri="{FF2B5EF4-FFF2-40B4-BE49-F238E27FC236}">
                <a16:creationId xmlns:a16="http://schemas.microsoft.com/office/drawing/2014/main" id="{21CA0C5F-9781-4A9F-A004-63CAFFBAD174}"/>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1" name="Freeform 23">
            <a:extLst>
              <a:ext uri="{FF2B5EF4-FFF2-40B4-BE49-F238E27FC236}">
                <a16:creationId xmlns:a16="http://schemas.microsoft.com/office/drawing/2014/main" id="{DBEB2749-944D-46E0-827E-96033CFEFCEF}"/>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2" name="Freeform 23">
            <a:extLst>
              <a:ext uri="{FF2B5EF4-FFF2-40B4-BE49-F238E27FC236}">
                <a16:creationId xmlns:a16="http://schemas.microsoft.com/office/drawing/2014/main" id="{D9506D95-B17F-47B3-B38A-9C7F2DD4CA32}"/>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3" name="Freeform 23">
            <a:extLst>
              <a:ext uri="{FF2B5EF4-FFF2-40B4-BE49-F238E27FC236}">
                <a16:creationId xmlns:a16="http://schemas.microsoft.com/office/drawing/2014/main" id="{93698C14-8C83-47CC-AF55-BC11E0D46E44}"/>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4" name="Freeform 23">
            <a:extLst>
              <a:ext uri="{FF2B5EF4-FFF2-40B4-BE49-F238E27FC236}">
                <a16:creationId xmlns:a16="http://schemas.microsoft.com/office/drawing/2014/main" id="{F5C16CA3-F635-441E-BC3D-37F0C5CB010E}"/>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5" name="Freeform 23">
            <a:extLst>
              <a:ext uri="{FF2B5EF4-FFF2-40B4-BE49-F238E27FC236}">
                <a16:creationId xmlns:a16="http://schemas.microsoft.com/office/drawing/2014/main" id="{A0E7FC19-93C7-4646-95FF-0E80214093DD}"/>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6" name="Freeform 23">
            <a:extLst>
              <a:ext uri="{FF2B5EF4-FFF2-40B4-BE49-F238E27FC236}">
                <a16:creationId xmlns:a16="http://schemas.microsoft.com/office/drawing/2014/main" id="{4BD3F010-9678-4CEA-B46B-D69858959FEA}"/>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7" name="Freeform 23">
            <a:extLst>
              <a:ext uri="{FF2B5EF4-FFF2-40B4-BE49-F238E27FC236}">
                <a16:creationId xmlns:a16="http://schemas.microsoft.com/office/drawing/2014/main" id="{BFFDD6EE-165C-414E-84D0-B48B4D40A330}"/>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8" name="Freeform 23">
            <a:extLst>
              <a:ext uri="{FF2B5EF4-FFF2-40B4-BE49-F238E27FC236}">
                <a16:creationId xmlns:a16="http://schemas.microsoft.com/office/drawing/2014/main" id="{C4D46359-463E-40EB-B50E-3D3AE66D363D}"/>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9" name="Freeform 23">
            <a:extLst>
              <a:ext uri="{FF2B5EF4-FFF2-40B4-BE49-F238E27FC236}">
                <a16:creationId xmlns:a16="http://schemas.microsoft.com/office/drawing/2014/main" id="{DCA8CF83-E044-4665-8DE7-F21610180E29}"/>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0" name="Freeform 23">
            <a:extLst>
              <a:ext uri="{FF2B5EF4-FFF2-40B4-BE49-F238E27FC236}">
                <a16:creationId xmlns:a16="http://schemas.microsoft.com/office/drawing/2014/main" id="{FFDE266D-E6A4-45BA-94D7-DBABF6DD4D02}"/>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1" name="Freeform 23">
            <a:extLst>
              <a:ext uri="{FF2B5EF4-FFF2-40B4-BE49-F238E27FC236}">
                <a16:creationId xmlns:a16="http://schemas.microsoft.com/office/drawing/2014/main" id="{E529E20E-2FEE-4D30-B28D-E6FE62557B43}"/>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2" name="Freeform 23">
            <a:extLst>
              <a:ext uri="{FF2B5EF4-FFF2-40B4-BE49-F238E27FC236}">
                <a16:creationId xmlns:a16="http://schemas.microsoft.com/office/drawing/2014/main" id="{2AC0B431-5E06-41C1-8DC8-73D7FBE24AE1}"/>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3" name="Freeform 23">
            <a:extLst>
              <a:ext uri="{FF2B5EF4-FFF2-40B4-BE49-F238E27FC236}">
                <a16:creationId xmlns:a16="http://schemas.microsoft.com/office/drawing/2014/main" id="{9183A78D-E1B1-4EB6-A1CE-F6100A419CE0}"/>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4" name="Freeform 23">
            <a:extLst>
              <a:ext uri="{FF2B5EF4-FFF2-40B4-BE49-F238E27FC236}">
                <a16:creationId xmlns:a16="http://schemas.microsoft.com/office/drawing/2014/main" id="{BE42C1A6-6382-48CF-88D7-9186C3BCDA52}"/>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5" name="Freeform 23">
            <a:extLst>
              <a:ext uri="{FF2B5EF4-FFF2-40B4-BE49-F238E27FC236}">
                <a16:creationId xmlns:a16="http://schemas.microsoft.com/office/drawing/2014/main" id="{7A756745-4D0F-4784-972B-F563A0F5B36A}"/>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6" name="Freeform 23">
            <a:extLst>
              <a:ext uri="{FF2B5EF4-FFF2-40B4-BE49-F238E27FC236}">
                <a16:creationId xmlns:a16="http://schemas.microsoft.com/office/drawing/2014/main" id="{935DE4B7-DF7F-41FD-B4CA-06B26C03AE34}"/>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7" name="Freeform 23">
            <a:extLst>
              <a:ext uri="{FF2B5EF4-FFF2-40B4-BE49-F238E27FC236}">
                <a16:creationId xmlns:a16="http://schemas.microsoft.com/office/drawing/2014/main" id="{18802048-8DFA-401B-9310-378FD8C8560B}"/>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8" name="Freeform 23">
            <a:extLst>
              <a:ext uri="{FF2B5EF4-FFF2-40B4-BE49-F238E27FC236}">
                <a16:creationId xmlns:a16="http://schemas.microsoft.com/office/drawing/2014/main" id="{10D81FC8-2108-467D-AC77-FA5D082D74F3}"/>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9" name="Freeform 23">
            <a:extLst>
              <a:ext uri="{FF2B5EF4-FFF2-40B4-BE49-F238E27FC236}">
                <a16:creationId xmlns:a16="http://schemas.microsoft.com/office/drawing/2014/main" id="{1C8AEA6F-CAC3-4DB6-B147-8F53EC5C5280}"/>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0" name="Freeform 23">
            <a:extLst>
              <a:ext uri="{FF2B5EF4-FFF2-40B4-BE49-F238E27FC236}">
                <a16:creationId xmlns:a16="http://schemas.microsoft.com/office/drawing/2014/main" id="{F3D470FD-9155-41D2-AB85-CA5E009E1C25}"/>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1" name="Freeform 23">
            <a:extLst>
              <a:ext uri="{FF2B5EF4-FFF2-40B4-BE49-F238E27FC236}">
                <a16:creationId xmlns:a16="http://schemas.microsoft.com/office/drawing/2014/main" id="{2C8770EA-AB70-4330-9841-84295FA686E9}"/>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2" name="Freeform 23">
            <a:extLst>
              <a:ext uri="{FF2B5EF4-FFF2-40B4-BE49-F238E27FC236}">
                <a16:creationId xmlns:a16="http://schemas.microsoft.com/office/drawing/2014/main" id="{F2D2DEA3-6880-4C43-83C1-8CF297297565}"/>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3" name="Freeform 23">
            <a:extLst>
              <a:ext uri="{FF2B5EF4-FFF2-40B4-BE49-F238E27FC236}">
                <a16:creationId xmlns:a16="http://schemas.microsoft.com/office/drawing/2014/main" id="{5AD27F7B-87F7-40B7-B239-91F271E12149}"/>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4" name="Freeform 23">
            <a:extLst>
              <a:ext uri="{FF2B5EF4-FFF2-40B4-BE49-F238E27FC236}">
                <a16:creationId xmlns:a16="http://schemas.microsoft.com/office/drawing/2014/main" id="{D0885103-77E4-416B-A741-4794BA4B5DD9}"/>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5" name="Freeform 23">
            <a:extLst>
              <a:ext uri="{FF2B5EF4-FFF2-40B4-BE49-F238E27FC236}">
                <a16:creationId xmlns:a16="http://schemas.microsoft.com/office/drawing/2014/main" id="{C8CEC524-FD90-4F5A-B2C0-9165C9550724}"/>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6" name="Freeform 23">
            <a:extLst>
              <a:ext uri="{FF2B5EF4-FFF2-40B4-BE49-F238E27FC236}">
                <a16:creationId xmlns:a16="http://schemas.microsoft.com/office/drawing/2014/main" id="{9F9150BB-3EFA-48CF-A5C2-1A0763BB0843}"/>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7" name="Freeform 23">
            <a:extLst>
              <a:ext uri="{FF2B5EF4-FFF2-40B4-BE49-F238E27FC236}">
                <a16:creationId xmlns:a16="http://schemas.microsoft.com/office/drawing/2014/main" id="{A29DED6D-52E1-4C1F-B212-7FBE37D70219}"/>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8" name="Freeform 23">
            <a:extLst>
              <a:ext uri="{FF2B5EF4-FFF2-40B4-BE49-F238E27FC236}">
                <a16:creationId xmlns:a16="http://schemas.microsoft.com/office/drawing/2014/main" id="{66490904-F7DE-4961-BE03-5B8A3AA560DB}"/>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9" name="Freeform 23">
            <a:extLst>
              <a:ext uri="{FF2B5EF4-FFF2-40B4-BE49-F238E27FC236}">
                <a16:creationId xmlns:a16="http://schemas.microsoft.com/office/drawing/2014/main" id="{3B9EFD0A-2A0F-4054-A738-275C89C12DF0}"/>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0" name="Freeform 23">
            <a:extLst>
              <a:ext uri="{FF2B5EF4-FFF2-40B4-BE49-F238E27FC236}">
                <a16:creationId xmlns:a16="http://schemas.microsoft.com/office/drawing/2014/main" id="{FC2F1275-9201-48C8-9E4C-D9E53A2FB50B}"/>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1" name="Freeform 23">
            <a:extLst>
              <a:ext uri="{FF2B5EF4-FFF2-40B4-BE49-F238E27FC236}">
                <a16:creationId xmlns:a16="http://schemas.microsoft.com/office/drawing/2014/main" id="{11905FEB-4ACE-477C-8853-75FA4C1AF94D}"/>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2" name="Freeform 23">
            <a:extLst>
              <a:ext uri="{FF2B5EF4-FFF2-40B4-BE49-F238E27FC236}">
                <a16:creationId xmlns:a16="http://schemas.microsoft.com/office/drawing/2014/main" id="{E9FA0102-7DA2-43EE-A719-8BF3A058A5FB}"/>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3" name="Freeform 23">
            <a:extLst>
              <a:ext uri="{FF2B5EF4-FFF2-40B4-BE49-F238E27FC236}">
                <a16:creationId xmlns:a16="http://schemas.microsoft.com/office/drawing/2014/main" id="{1E2A6AA7-9419-43B5-A76C-B53421E970E2}"/>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4" name="Freeform 23">
            <a:extLst>
              <a:ext uri="{FF2B5EF4-FFF2-40B4-BE49-F238E27FC236}">
                <a16:creationId xmlns:a16="http://schemas.microsoft.com/office/drawing/2014/main" id="{56997A80-FBDE-488D-A5A8-43FD07EC4EAC}"/>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5" name="Freeform 23">
            <a:extLst>
              <a:ext uri="{FF2B5EF4-FFF2-40B4-BE49-F238E27FC236}">
                <a16:creationId xmlns:a16="http://schemas.microsoft.com/office/drawing/2014/main" id="{3EE65869-0647-40BD-B287-E3EF18844B8C}"/>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6" name="Freeform 23">
            <a:extLst>
              <a:ext uri="{FF2B5EF4-FFF2-40B4-BE49-F238E27FC236}">
                <a16:creationId xmlns:a16="http://schemas.microsoft.com/office/drawing/2014/main" id="{44F3B649-B22F-42F8-A21F-30BAB304416F}"/>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7" name="Freeform 23">
            <a:extLst>
              <a:ext uri="{FF2B5EF4-FFF2-40B4-BE49-F238E27FC236}">
                <a16:creationId xmlns:a16="http://schemas.microsoft.com/office/drawing/2014/main" id="{8F896AFC-4051-4D66-9CA0-45918AF0F18F}"/>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8" name="Freeform 23">
            <a:extLst>
              <a:ext uri="{FF2B5EF4-FFF2-40B4-BE49-F238E27FC236}">
                <a16:creationId xmlns:a16="http://schemas.microsoft.com/office/drawing/2014/main" id="{1C641935-0CEE-4907-8C3D-4BADC492D31D}"/>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9" name="Freeform 23">
            <a:extLst>
              <a:ext uri="{FF2B5EF4-FFF2-40B4-BE49-F238E27FC236}">
                <a16:creationId xmlns:a16="http://schemas.microsoft.com/office/drawing/2014/main" id="{5133D097-4D8F-4E57-B445-FB65E248C9E4}"/>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0" name="Freeform 23">
            <a:extLst>
              <a:ext uri="{FF2B5EF4-FFF2-40B4-BE49-F238E27FC236}">
                <a16:creationId xmlns:a16="http://schemas.microsoft.com/office/drawing/2014/main" id="{4FF738C2-AC88-4E1E-9CE9-D31C05838983}"/>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1" name="Freeform 23">
            <a:extLst>
              <a:ext uri="{FF2B5EF4-FFF2-40B4-BE49-F238E27FC236}">
                <a16:creationId xmlns:a16="http://schemas.microsoft.com/office/drawing/2014/main" id="{96428468-0DEC-4181-9B37-01F1CF6F3F5C}"/>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2" name="Freeform 23">
            <a:extLst>
              <a:ext uri="{FF2B5EF4-FFF2-40B4-BE49-F238E27FC236}">
                <a16:creationId xmlns:a16="http://schemas.microsoft.com/office/drawing/2014/main" id="{3E441219-303C-401C-939A-399F7D4E7315}"/>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3" name="Freeform 23">
            <a:extLst>
              <a:ext uri="{FF2B5EF4-FFF2-40B4-BE49-F238E27FC236}">
                <a16:creationId xmlns:a16="http://schemas.microsoft.com/office/drawing/2014/main" id="{1FD3622C-8186-40BE-B6B9-3C2AC151FFB4}"/>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4" name="Freeform 23">
            <a:extLst>
              <a:ext uri="{FF2B5EF4-FFF2-40B4-BE49-F238E27FC236}">
                <a16:creationId xmlns:a16="http://schemas.microsoft.com/office/drawing/2014/main" id="{ED983E88-1C1A-4887-AC4C-F2156E07FB7C}"/>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5" name="Freeform 23">
            <a:extLst>
              <a:ext uri="{FF2B5EF4-FFF2-40B4-BE49-F238E27FC236}">
                <a16:creationId xmlns:a16="http://schemas.microsoft.com/office/drawing/2014/main" id="{2D0ADA86-59E5-4305-974F-8EF792A3B434}"/>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6" name="Freeform 23">
            <a:extLst>
              <a:ext uri="{FF2B5EF4-FFF2-40B4-BE49-F238E27FC236}">
                <a16:creationId xmlns:a16="http://schemas.microsoft.com/office/drawing/2014/main" id="{AF6E1B13-D66A-44F1-88C3-62EEC395B37E}"/>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7" name="Freeform 23">
            <a:extLst>
              <a:ext uri="{FF2B5EF4-FFF2-40B4-BE49-F238E27FC236}">
                <a16:creationId xmlns:a16="http://schemas.microsoft.com/office/drawing/2014/main" id="{49AA785B-5312-4DD8-934E-8216B31BFD83}"/>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8" name="Freeform 23">
            <a:extLst>
              <a:ext uri="{FF2B5EF4-FFF2-40B4-BE49-F238E27FC236}">
                <a16:creationId xmlns:a16="http://schemas.microsoft.com/office/drawing/2014/main" id="{F37FA9E2-4285-4FE2-9C4A-DE8E6B3611B8}"/>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9" name="Freeform 23">
            <a:extLst>
              <a:ext uri="{FF2B5EF4-FFF2-40B4-BE49-F238E27FC236}">
                <a16:creationId xmlns:a16="http://schemas.microsoft.com/office/drawing/2014/main" id="{1DF60900-EADF-4279-888B-5BB30EE2DCC9}"/>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 name="矩形 1"/>
          <p:cNvSpPr/>
          <p:nvPr/>
        </p:nvSpPr>
        <p:spPr>
          <a:xfrm>
            <a:off x="6528048" y="1758532"/>
            <a:ext cx="4896544" cy="2332946"/>
          </a:xfrm>
          <a:prstGeom prst="rect">
            <a:avLst/>
          </a:prstGeom>
        </p:spPr>
        <p:txBody>
          <a:bodyPr wrap="square">
            <a:spAutoFit/>
          </a:bodyPr>
          <a:lstStyle/>
          <a:p>
            <a:pPr>
              <a:lnSpc>
                <a:spcPct val="130000"/>
              </a:lnSpc>
              <a:defRPr/>
            </a:pPr>
            <a:r>
              <a:rPr lang="zh-CN" altLang="en-US" sz="2800" dirty="0">
                <a:latin typeface="微软雅黑" pitchFamily="34" charset="-122"/>
                <a:ea typeface="微软雅黑" pitchFamily="34" charset="-122"/>
              </a:rPr>
              <a:t>将纸片从矿泉水瓶下抽出，水瓶倒了吗？</a:t>
            </a:r>
            <a:endParaRPr lang="en-US" altLang="zh-CN" sz="2800" dirty="0">
              <a:latin typeface="微软雅黑" pitchFamily="34" charset="-122"/>
              <a:ea typeface="微软雅黑" pitchFamily="34" charset="-122"/>
            </a:endParaRPr>
          </a:p>
          <a:p>
            <a:pPr>
              <a:lnSpc>
                <a:spcPct val="130000"/>
              </a:lnSpc>
              <a:defRPr/>
            </a:pPr>
            <a:r>
              <a:rPr lang="zh-CN" altLang="en-US" sz="2800" dirty="0">
                <a:latin typeface="微软雅黑" pitchFamily="34" charset="-122"/>
                <a:ea typeface="微软雅黑" pitchFamily="34" charset="-122"/>
              </a:rPr>
              <a:t>将木片弹飞，小球也被弹飞了吗？</a:t>
            </a:r>
          </a:p>
        </p:txBody>
      </p:sp>
      <p:grpSp>
        <p:nvGrpSpPr>
          <p:cNvPr id="4" name="组合 9"/>
          <p:cNvGrpSpPr>
            <a:grpSpLocks/>
          </p:cNvGrpSpPr>
          <p:nvPr/>
        </p:nvGrpSpPr>
        <p:grpSpPr bwMode="auto">
          <a:xfrm>
            <a:off x="-101600" y="404813"/>
            <a:ext cx="4295775" cy="523875"/>
            <a:chOff x="0" y="623478"/>
            <a:chExt cx="3786638" cy="459735"/>
          </a:xfrm>
        </p:grpSpPr>
        <p:grpSp>
          <p:nvGrpSpPr>
            <p:cNvPr id="5" name="组合 10"/>
            <p:cNvGrpSpPr>
              <a:grpSpLocks/>
            </p:cNvGrpSpPr>
            <p:nvPr/>
          </p:nvGrpSpPr>
          <p:grpSpPr bwMode="auto">
            <a:xfrm>
              <a:off x="0" y="678733"/>
              <a:ext cx="771176" cy="347209"/>
              <a:chOff x="0" y="537328"/>
              <a:chExt cx="771176" cy="347209"/>
            </a:xfrm>
          </p:grpSpPr>
          <p:sp>
            <p:nvSpPr>
              <p:cNvPr id="7" name="矩形 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8" name="矩形 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6"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观察与思考</a:t>
              </a:r>
            </a:p>
          </p:txBody>
        </p:sp>
      </p:grpSp>
      <p:pic>
        <p:nvPicPr>
          <p:cNvPr id="9" name="Picture" descr="Picture">
            <a:extLst>
              <a:ext uri="{FF2B5EF4-FFF2-40B4-BE49-F238E27FC236}">
                <a16:creationId xmlns:a16="http://schemas.microsoft.com/office/drawing/2014/main" id="{37491AE5-9CE2-4633-A388-DE5EC8EC4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19"/>
          <a:stretch/>
        </p:blipFill>
        <p:spPr bwMode="auto">
          <a:xfrm>
            <a:off x="839416" y="1628800"/>
            <a:ext cx="5238750" cy="36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stretch>
            <a:fillRect/>
          </a:stretch>
        </p:blipFill>
        <p:spPr>
          <a:xfrm>
            <a:off x="991435" y="1740164"/>
            <a:ext cx="4934711" cy="2945624"/>
          </a:xfrm>
          <a:prstGeom prst="rect">
            <a:avLst/>
          </a:prstGeom>
        </p:spPr>
      </p:pic>
      <p:sp>
        <p:nvSpPr>
          <p:cNvPr id="11" name="任意多边形: 形状 12">
            <a:hlinkClick r:id="rId5" action="ppaction://hlinkfile"/>
            <a:extLst>
              <a:ext uri="{FF2B5EF4-FFF2-40B4-BE49-F238E27FC236}">
                <a16:creationId xmlns:a16="http://schemas.microsoft.com/office/drawing/2014/main" id="{294966A6-8249-4D42-9C5A-892128832EAE}"/>
              </a:ext>
            </a:extLst>
          </p:cNvPr>
          <p:cNvSpPr/>
          <p:nvPr/>
        </p:nvSpPr>
        <p:spPr>
          <a:xfrm>
            <a:off x="2990477" y="2744663"/>
            <a:ext cx="936625" cy="936625"/>
          </a:xfrm>
          <a:custGeom>
            <a:avLst/>
            <a:gdLst>
              <a:gd name="connsiteX0" fmla="*/ 342284 w 936104"/>
              <a:gd name="connsiteY0" fmla="*/ 242052 h 936104"/>
              <a:gd name="connsiteX1" fmla="*/ 731941 w 936104"/>
              <a:gd name="connsiteY1" fmla="*/ 468053 h 936104"/>
              <a:gd name="connsiteX2" fmla="*/ 342284 w 936104"/>
              <a:gd name="connsiteY2" fmla="*/ 694054 h 936104"/>
              <a:gd name="connsiteX3" fmla="*/ 468052 w 936104"/>
              <a:gd name="connsiteY3" fmla="*/ 59688 h 936104"/>
              <a:gd name="connsiteX4" fmla="*/ 59688 w 936104"/>
              <a:gd name="connsiteY4" fmla="*/ 468052 h 936104"/>
              <a:gd name="connsiteX5" fmla="*/ 468052 w 936104"/>
              <a:gd name="connsiteY5" fmla="*/ 876416 h 936104"/>
              <a:gd name="connsiteX6" fmla="*/ 876416 w 936104"/>
              <a:gd name="connsiteY6" fmla="*/ 468052 h 936104"/>
              <a:gd name="connsiteX7" fmla="*/ 468052 w 936104"/>
              <a:gd name="connsiteY7" fmla="*/ 59688 h 936104"/>
              <a:gd name="connsiteX8" fmla="*/ 468052 w 936104"/>
              <a:gd name="connsiteY8" fmla="*/ 0 h 936104"/>
              <a:gd name="connsiteX9" fmla="*/ 936104 w 936104"/>
              <a:gd name="connsiteY9" fmla="*/ 468052 h 936104"/>
              <a:gd name="connsiteX10" fmla="*/ 468052 w 936104"/>
              <a:gd name="connsiteY10" fmla="*/ 936104 h 936104"/>
              <a:gd name="connsiteX11" fmla="*/ 0 w 936104"/>
              <a:gd name="connsiteY11" fmla="*/ 468052 h 936104"/>
              <a:gd name="connsiteX12" fmla="*/ 468052 w 936104"/>
              <a:gd name="connsiteY12" fmla="*/ 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104" h="936104">
                <a:moveTo>
                  <a:pt x="342284" y="242052"/>
                </a:moveTo>
                <a:lnTo>
                  <a:pt x="731941" y="468053"/>
                </a:lnTo>
                <a:lnTo>
                  <a:pt x="342284" y="694054"/>
                </a:lnTo>
                <a:close/>
                <a:moveTo>
                  <a:pt x="468052" y="59688"/>
                </a:moveTo>
                <a:cubicBezTo>
                  <a:pt x="242519" y="59688"/>
                  <a:pt x="59688" y="242519"/>
                  <a:pt x="59688" y="468052"/>
                </a:cubicBezTo>
                <a:cubicBezTo>
                  <a:pt x="59688" y="693585"/>
                  <a:pt x="242519" y="876416"/>
                  <a:pt x="468052" y="876416"/>
                </a:cubicBezTo>
                <a:cubicBezTo>
                  <a:pt x="693585" y="876416"/>
                  <a:pt x="876416" y="693585"/>
                  <a:pt x="876416" y="468052"/>
                </a:cubicBezTo>
                <a:cubicBezTo>
                  <a:pt x="876416" y="242519"/>
                  <a:pt x="693585" y="59688"/>
                  <a:pt x="468052" y="5968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2" name="文本框 11"/>
          <p:cNvSpPr txBox="1"/>
          <p:nvPr/>
        </p:nvSpPr>
        <p:spPr>
          <a:xfrm>
            <a:off x="2756925" y="5392019"/>
            <a:ext cx="1403728" cy="461665"/>
          </a:xfrm>
          <a:prstGeom prst="rect">
            <a:avLst/>
          </a:prstGeom>
          <a:noFill/>
        </p:spPr>
        <p:txBody>
          <a:bodyPr wrap="square" rtlCol="0">
            <a:spAutoFit/>
          </a:bodyPr>
          <a:lstStyle/>
          <a:p>
            <a:r>
              <a:rPr lang="zh-CN" altLang="en-US" sz="2400" b="1" dirty="0">
                <a:ea typeface="微软雅黑" panose="020B0503020204020204" pitchFamily="34" charset="-122"/>
              </a:rPr>
              <a:t>实验演示</a:t>
            </a:r>
          </a:p>
        </p:txBody>
      </p:sp>
      <p:sp>
        <p:nvSpPr>
          <p:cNvPr id="13" name="矩形 12"/>
          <p:cNvSpPr/>
          <p:nvPr/>
        </p:nvSpPr>
        <p:spPr>
          <a:xfrm>
            <a:off x="6672064" y="4293096"/>
            <a:ext cx="2808312" cy="597921"/>
          </a:xfrm>
          <a:prstGeom prst="rect">
            <a:avLst/>
          </a:prstGeom>
        </p:spPr>
        <p:txBody>
          <a:bodyPr wrap="square">
            <a:spAutoFit/>
          </a:bodyPr>
          <a:lstStyle/>
          <a:p>
            <a:pPr>
              <a:lnSpc>
                <a:spcPct val="130000"/>
              </a:lnSpc>
              <a:defRPr/>
            </a:pPr>
            <a:r>
              <a:rPr lang="zh-CN" altLang="en-US" sz="2800" b="1" dirty="0">
                <a:solidFill>
                  <a:srgbClr val="008080"/>
                </a:solidFill>
                <a:latin typeface="微软雅黑" pitchFamily="34" charset="-122"/>
                <a:ea typeface="微软雅黑" pitchFamily="34" charset="-122"/>
              </a:rPr>
              <a:t>这是为什么呢？</a:t>
            </a:r>
            <a:endParaRPr lang="en-US" altLang="zh-CN" sz="2800" b="1" dirty="0">
              <a:solidFill>
                <a:srgbClr val="008080"/>
              </a:solidFill>
              <a:latin typeface="微软雅黑" pitchFamily="34" charset="-122"/>
              <a:ea typeface="微软雅黑" pitchFamily="34" charset="-122"/>
            </a:endParaRPr>
          </a:p>
        </p:txBody>
      </p:sp>
    </p:spTree>
    <p:extLst>
      <p:ext uri="{BB962C8B-B14F-4D97-AF65-F5344CB8AC3E}">
        <p14:creationId xmlns:p14="http://schemas.microsoft.com/office/powerpoint/2010/main" val="22670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23">
            <a:extLst>
              <a:ext uri="{FF2B5EF4-FFF2-40B4-BE49-F238E27FC236}">
                <a16:creationId xmlns:a16="http://schemas.microsoft.com/office/drawing/2014/main" id="{EA84025F-CFE7-4C91-B396-81229D196542}"/>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4" name="Freeform 23">
            <a:extLst>
              <a:ext uri="{FF2B5EF4-FFF2-40B4-BE49-F238E27FC236}">
                <a16:creationId xmlns:a16="http://schemas.microsoft.com/office/drawing/2014/main" id="{51FD109A-C0F5-4099-81EF-7B7089F7CE38}"/>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5" name="Freeform 23">
            <a:extLst>
              <a:ext uri="{FF2B5EF4-FFF2-40B4-BE49-F238E27FC236}">
                <a16:creationId xmlns:a16="http://schemas.microsoft.com/office/drawing/2014/main" id="{837BEFFE-3C4B-40F7-8295-94F71C8920A8}"/>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6" name="Freeform 23">
            <a:extLst>
              <a:ext uri="{FF2B5EF4-FFF2-40B4-BE49-F238E27FC236}">
                <a16:creationId xmlns:a16="http://schemas.microsoft.com/office/drawing/2014/main" id="{E88B7E1A-54D4-4A08-923C-D03638577F3C}"/>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7" name="Freeform 23">
            <a:extLst>
              <a:ext uri="{FF2B5EF4-FFF2-40B4-BE49-F238E27FC236}">
                <a16:creationId xmlns:a16="http://schemas.microsoft.com/office/drawing/2014/main" id="{D746F1ED-3B4E-497C-BABE-EB7BEA472346}"/>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8" name="Freeform 23">
            <a:extLst>
              <a:ext uri="{FF2B5EF4-FFF2-40B4-BE49-F238E27FC236}">
                <a16:creationId xmlns:a16="http://schemas.microsoft.com/office/drawing/2014/main" id="{68D7F34A-C19E-4B2F-A279-C559A0798BF2}"/>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9" name="Freeform 23">
            <a:extLst>
              <a:ext uri="{FF2B5EF4-FFF2-40B4-BE49-F238E27FC236}">
                <a16:creationId xmlns:a16="http://schemas.microsoft.com/office/drawing/2014/main" id="{ABD25C77-BD18-46A2-9D2C-88EB7C690D71}"/>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0" name="Freeform 23">
            <a:extLst>
              <a:ext uri="{FF2B5EF4-FFF2-40B4-BE49-F238E27FC236}">
                <a16:creationId xmlns:a16="http://schemas.microsoft.com/office/drawing/2014/main" id="{2C9568B4-F5D3-47A3-B5F6-68B267E83DC6}"/>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1" name="Freeform 23">
            <a:extLst>
              <a:ext uri="{FF2B5EF4-FFF2-40B4-BE49-F238E27FC236}">
                <a16:creationId xmlns:a16="http://schemas.microsoft.com/office/drawing/2014/main" id="{190B2244-9FF1-4192-8D31-AD2D09411C9D}"/>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2" name="Freeform 23">
            <a:extLst>
              <a:ext uri="{FF2B5EF4-FFF2-40B4-BE49-F238E27FC236}">
                <a16:creationId xmlns:a16="http://schemas.microsoft.com/office/drawing/2014/main" id="{A7FDFB5E-73E5-45DC-8A5F-86B9691E25F6}"/>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3" name="Freeform 23">
            <a:extLst>
              <a:ext uri="{FF2B5EF4-FFF2-40B4-BE49-F238E27FC236}">
                <a16:creationId xmlns:a16="http://schemas.microsoft.com/office/drawing/2014/main" id="{50BC8285-A872-4A9C-9A6A-06FFF31B59F8}"/>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4" name="Freeform 23">
            <a:extLst>
              <a:ext uri="{FF2B5EF4-FFF2-40B4-BE49-F238E27FC236}">
                <a16:creationId xmlns:a16="http://schemas.microsoft.com/office/drawing/2014/main" id="{B37EE59C-450E-4E27-9A8E-A0D0249B5B2C}"/>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5" name="Freeform 23">
            <a:extLst>
              <a:ext uri="{FF2B5EF4-FFF2-40B4-BE49-F238E27FC236}">
                <a16:creationId xmlns:a16="http://schemas.microsoft.com/office/drawing/2014/main" id="{C40F921B-EC7B-47EC-AB34-C9F0F0F43510}"/>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6" name="Freeform 23">
            <a:extLst>
              <a:ext uri="{FF2B5EF4-FFF2-40B4-BE49-F238E27FC236}">
                <a16:creationId xmlns:a16="http://schemas.microsoft.com/office/drawing/2014/main" id="{3DD9984D-2C21-4908-8371-D910C22EAA69}"/>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7" name="Freeform 23">
            <a:extLst>
              <a:ext uri="{FF2B5EF4-FFF2-40B4-BE49-F238E27FC236}">
                <a16:creationId xmlns:a16="http://schemas.microsoft.com/office/drawing/2014/main" id="{D35595B0-280B-4EF5-8F32-8F54B76410D8}"/>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8" name="Freeform 23">
            <a:extLst>
              <a:ext uri="{FF2B5EF4-FFF2-40B4-BE49-F238E27FC236}">
                <a16:creationId xmlns:a16="http://schemas.microsoft.com/office/drawing/2014/main" id="{877CF830-1340-44C6-A254-2BB43DF880E1}"/>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9" name="Freeform 23">
            <a:extLst>
              <a:ext uri="{FF2B5EF4-FFF2-40B4-BE49-F238E27FC236}">
                <a16:creationId xmlns:a16="http://schemas.microsoft.com/office/drawing/2014/main" id="{27CB6E3A-486C-47ED-9F10-1F95B0D299D1}"/>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0" name="Freeform 23">
            <a:extLst>
              <a:ext uri="{FF2B5EF4-FFF2-40B4-BE49-F238E27FC236}">
                <a16:creationId xmlns:a16="http://schemas.microsoft.com/office/drawing/2014/main" id="{5F45DDC6-86B9-4B26-83E5-A3E824F244D5}"/>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1" name="Freeform 23">
            <a:extLst>
              <a:ext uri="{FF2B5EF4-FFF2-40B4-BE49-F238E27FC236}">
                <a16:creationId xmlns:a16="http://schemas.microsoft.com/office/drawing/2014/main" id="{AAA0F286-0AE4-468A-8A64-7D05DF4081DE}"/>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2" name="Freeform 23">
            <a:extLst>
              <a:ext uri="{FF2B5EF4-FFF2-40B4-BE49-F238E27FC236}">
                <a16:creationId xmlns:a16="http://schemas.microsoft.com/office/drawing/2014/main" id="{6B9DADDD-2635-429F-A4C2-A99155F1EB63}"/>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3" name="Freeform 23">
            <a:extLst>
              <a:ext uri="{FF2B5EF4-FFF2-40B4-BE49-F238E27FC236}">
                <a16:creationId xmlns:a16="http://schemas.microsoft.com/office/drawing/2014/main" id="{2BE6F343-81FE-4809-9A5F-9880C752AE19}"/>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4" name="Freeform 23">
            <a:extLst>
              <a:ext uri="{FF2B5EF4-FFF2-40B4-BE49-F238E27FC236}">
                <a16:creationId xmlns:a16="http://schemas.microsoft.com/office/drawing/2014/main" id="{2532BBF1-F601-410D-9C0A-AAEB955407CC}"/>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5" name="Freeform 23">
            <a:extLst>
              <a:ext uri="{FF2B5EF4-FFF2-40B4-BE49-F238E27FC236}">
                <a16:creationId xmlns:a16="http://schemas.microsoft.com/office/drawing/2014/main" id="{B1E008CE-1ED8-4345-A865-4FDC65D69F8A}"/>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6" name="Freeform 23">
            <a:extLst>
              <a:ext uri="{FF2B5EF4-FFF2-40B4-BE49-F238E27FC236}">
                <a16:creationId xmlns:a16="http://schemas.microsoft.com/office/drawing/2014/main" id="{D4719EFF-0315-48E7-B447-E7A6A7E780E7}"/>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7" name="Freeform 23">
            <a:extLst>
              <a:ext uri="{FF2B5EF4-FFF2-40B4-BE49-F238E27FC236}">
                <a16:creationId xmlns:a16="http://schemas.microsoft.com/office/drawing/2014/main" id="{12ACF21E-5AAF-4CF0-A5CF-BC468CF98BD3}"/>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8" name="Freeform 23">
            <a:extLst>
              <a:ext uri="{FF2B5EF4-FFF2-40B4-BE49-F238E27FC236}">
                <a16:creationId xmlns:a16="http://schemas.microsoft.com/office/drawing/2014/main" id="{00799771-C781-49AD-A631-5CACFFADA1AA}"/>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9" name="Freeform 23">
            <a:extLst>
              <a:ext uri="{FF2B5EF4-FFF2-40B4-BE49-F238E27FC236}">
                <a16:creationId xmlns:a16="http://schemas.microsoft.com/office/drawing/2014/main" id="{7C2011A1-A4ED-42D9-8383-F59B3E78C3EA}"/>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0" name="Freeform 23">
            <a:extLst>
              <a:ext uri="{FF2B5EF4-FFF2-40B4-BE49-F238E27FC236}">
                <a16:creationId xmlns:a16="http://schemas.microsoft.com/office/drawing/2014/main" id="{BD4D4E20-AF12-499D-8A10-0F32EB090EFE}"/>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1" name="Freeform 23">
            <a:extLst>
              <a:ext uri="{FF2B5EF4-FFF2-40B4-BE49-F238E27FC236}">
                <a16:creationId xmlns:a16="http://schemas.microsoft.com/office/drawing/2014/main" id="{2DD8AD35-E02C-4E45-BBDD-F317C5E4C6B7}"/>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2" name="Freeform 23">
            <a:extLst>
              <a:ext uri="{FF2B5EF4-FFF2-40B4-BE49-F238E27FC236}">
                <a16:creationId xmlns:a16="http://schemas.microsoft.com/office/drawing/2014/main" id="{985E0592-024D-42DB-A1B6-126A2006060F}"/>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3" name="Freeform 23">
            <a:extLst>
              <a:ext uri="{FF2B5EF4-FFF2-40B4-BE49-F238E27FC236}">
                <a16:creationId xmlns:a16="http://schemas.microsoft.com/office/drawing/2014/main" id="{8164175C-BF5C-4008-B0CB-0797D804C2E4}"/>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4" name="Freeform 23">
            <a:extLst>
              <a:ext uri="{FF2B5EF4-FFF2-40B4-BE49-F238E27FC236}">
                <a16:creationId xmlns:a16="http://schemas.microsoft.com/office/drawing/2014/main" id="{9CDD300F-F2CB-414E-8EFB-C37B09A10C80}"/>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5" name="Freeform 23">
            <a:extLst>
              <a:ext uri="{FF2B5EF4-FFF2-40B4-BE49-F238E27FC236}">
                <a16:creationId xmlns:a16="http://schemas.microsoft.com/office/drawing/2014/main" id="{7F60B152-6F7C-4CFB-A5EE-2D253F583E61}"/>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6" name="Freeform 23">
            <a:extLst>
              <a:ext uri="{FF2B5EF4-FFF2-40B4-BE49-F238E27FC236}">
                <a16:creationId xmlns:a16="http://schemas.microsoft.com/office/drawing/2014/main" id="{AE6CCC5C-AAC3-43EB-8AFF-328004ECA7A4}"/>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7" name="Freeform 23">
            <a:extLst>
              <a:ext uri="{FF2B5EF4-FFF2-40B4-BE49-F238E27FC236}">
                <a16:creationId xmlns:a16="http://schemas.microsoft.com/office/drawing/2014/main" id="{701ECDC4-B3B6-465F-A9DA-6D0D215F8BF9}"/>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8" name="Freeform 23">
            <a:extLst>
              <a:ext uri="{FF2B5EF4-FFF2-40B4-BE49-F238E27FC236}">
                <a16:creationId xmlns:a16="http://schemas.microsoft.com/office/drawing/2014/main" id="{4A92BB90-B682-455E-ADE1-7FED7734E92D}"/>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9" name="Freeform 23">
            <a:extLst>
              <a:ext uri="{FF2B5EF4-FFF2-40B4-BE49-F238E27FC236}">
                <a16:creationId xmlns:a16="http://schemas.microsoft.com/office/drawing/2014/main" id="{62C14AFD-96E7-4FCF-B974-B985BF499B28}"/>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0" name="Freeform 23">
            <a:extLst>
              <a:ext uri="{FF2B5EF4-FFF2-40B4-BE49-F238E27FC236}">
                <a16:creationId xmlns:a16="http://schemas.microsoft.com/office/drawing/2014/main" id="{4A5FC44D-3634-4991-993F-B2D72775366B}"/>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1" name="Freeform 23">
            <a:extLst>
              <a:ext uri="{FF2B5EF4-FFF2-40B4-BE49-F238E27FC236}">
                <a16:creationId xmlns:a16="http://schemas.microsoft.com/office/drawing/2014/main" id="{EEBC910D-5B27-4725-AC28-B17337AABDC7}"/>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2" name="Freeform 23">
            <a:extLst>
              <a:ext uri="{FF2B5EF4-FFF2-40B4-BE49-F238E27FC236}">
                <a16:creationId xmlns:a16="http://schemas.microsoft.com/office/drawing/2014/main" id="{94C0CD88-6B82-4F65-B233-331268875997}"/>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3" name="Freeform 23">
            <a:extLst>
              <a:ext uri="{FF2B5EF4-FFF2-40B4-BE49-F238E27FC236}">
                <a16:creationId xmlns:a16="http://schemas.microsoft.com/office/drawing/2014/main" id="{6E1F1D16-1CDD-423B-BD72-FA9E434F8CE9}"/>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4" name="Freeform 23">
            <a:extLst>
              <a:ext uri="{FF2B5EF4-FFF2-40B4-BE49-F238E27FC236}">
                <a16:creationId xmlns:a16="http://schemas.microsoft.com/office/drawing/2014/main" id="{369B1F14-D69E-43FE-9823-5244E2583A71}"/>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5" name="Freeform 23">
            <a:extLst>
              <a:ext uri="{FF2B5EF4-FFF2-40B4-BE49-F238E27FC236}">
                <a16:creationId xmlns:a16="http://schemas.microsoft.com/office/drawing/2014/main" id="{9BE8F8DF-747E-43B8-BA2A-AC8A002F4925}"/>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6" name="Freeform 23">
            <a:extLst>
              <a:ext uri="{FF2B5EF4-FFF2-40B4-BE49-F238E27FC236}">
                <a16:creationId xmlns:a16="http://schemas.microsoft.com/office/drawing/2014/main" id="{33F5391D-910E-41D5-ABFF-CB73F5A4FF56}"/>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7" name="Freeform 23">
            <a:extLst>
              <a:ext uri="{FF2B5EF4-FFF2-40B4-BE49-F238E27FC236}">
                <a16:creationId xmlns:a16="http://schemas.microsoft.com/office/drawing/2014/main" id="{5E1CC3A6-0E6E-4059-B26B-113DEA52A907}"/>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8" name="Freeform 23">
            <a:extLst>
              <a:ext uri="{FF2B5EF4-FFF2-40B4-BE49-F238E27FC236}">
                <a16:creationId xmlns:a16="http://schemas.microsoft.com/office/drawing/2014/main" id="{0CDC17D6-AEFE-44B6-9047-082F71870121}"/>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9" name="Freeform 23">
            <a:extLst>
              <a:ext uri="{FF2B5EF4-FFF2-40B4-BE49-F238E27FC236}">
                <a16:creationId xmlns:a16="http://schemas.microsoft.com/office/drawing/2014/main" id="{28B2F1A7-0969-4494-9904-B55AB2A440CE}"/>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0" name="Freeform 23">
            <a:extLst>
              <a:ext uri="{FF2B5EF4-FFF2-40B4-BE49-F238E27FC236}">
                <a16:creationId xmlns:a16="http://schemas.microsoft.com/office/drawing/2014/main" id="{9A8B3E0B-C411-461E-9611-77773F51F5DC}"/>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1" name="Freeform 23">
            <a:extLst>
              <a:ext uri="{FF2B5EF4-FFF2-40B4-BE49-F238E27FC236}">
                <a16:creationId xmlns:a16="http://schemas.microsoft.com/office/drawing/2014/main" id="{966560B7-4758-4B58-A655-8170704CA3AB}"/>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2" name="Freeform 23">
            <a:extLst>
              <a:ext uri="{FF2B5EF4-FFF2-40B4-BE49-F238E27FC236}">
                <a16:creationId xmlns:a16="http://schemas.microsoft.com/office/drawing/2014/main" id="{9561B9F0-7907-4A5A-9FBB-DD17C3C38B00}"/>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3" name="Freeform 23">
            <a:extLst>
              <a:ext uri="{FF2B5EF4-FFF2-40B4-BE49-F238E27FC236}">
                <a16:creationId xmlns:a16="http://schemas.microsoft.com/office/drawing/2014/main" id="{3B8B70AB-9B15-4507-AA35-4801C2C1F467}"/>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4" name="Freeform 23">
            <a:extLst>
              <a:ext uri="{FF2B5EF4-FFF2-40B4-BE49-F238E27FC236}">
                <a16:creationId xmlns:a16="http://schemas.microsoft.com/office/drawing/2014/main" id="{FCC1C683-3EF1-4F40-AF26-900961539C44}"/>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5" name="Freeform 23">
            <a:extLst>
              <a:ext uri="{FF2B5EF4-FFF2-40B4-BE49-F238E27FC236}">
                <a16:creationId xmlns:a16="http://schemas.microsoft.com/office/drawing/2014/main" id="{4609E05A-15AD-4D78-8C95-1C6A716A8C8C}"/>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6" name="Freeform 23">
            <a:extLst>
              <a:ext uri="{FF2B5EF4-FFF2-40B4-BE49-F238E27FC236}">
                <a16:creationId xmlns:a16="http://schemas.microsoft.com/office/drawing/2014/main" id="{FC25498C-92B4-46B9-819B-7A6C34F350A3}"/>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7" name="Freeform 23">
            <a:extLst>
              <a:ext uri="{FF2B5EF4-FFF2-40B4-BE49-F238E27FC236}">
                <a16:creationId xmlns:a16="http://schemas.microsoft.com/office/drawing/2014/main" id="{634C7E91-A83C-44FD-8B26-B4145B61AB1F}"/>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8" name="Freeform 23">
            <a:extLst>
              <a:ext uri="{FF2B5EF4-FFF2-40B4-BE49-F238E27FC236}">
                <a16:creationId xmlns:a16="http://schemas.microsoft.com/office/drawing/2014/main" id="{9FCC0756-78A1-446B-92E7-5193F0F0DAD5}"/>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9" name="Freeform 23">
            <a:extLst>
              <a:ext uri="{FF2B5EF4-FFF2-40B4-BE49-F238E27FC236}">
                <a16:creationId xmlns:a16="http://schemas.microsoft.com/office/drawing/2014/main" id="{0060AE3D-B45F-433E-9275-5D032B5DA906}"/>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0" name="Freeform 23">
            <a:extLst>
              <a:ext uri="{FF2B5EF4-FFF2-40B4-BE49-F238E27FC236}">
                <a16:creationId xmlns:a16="http://schemas.microsoft.com/office/drawing/2014/main" id="{3EE0EEE4-5ABF-4084-AF82-9BB052C498A8}"/>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grpSp>
        <p:nvGrpSpPr>
          <p:cNvPr id="10" name="组合 9"/>
          <p:cNvGrpSpPr/>
          <p:nvPr/>
        </p:nvGrpSpPr>
        <p:grpSpPr>
          <a:xfrm>
            <a:off x="2095583" y="3088598"/>
            <a:ext cx="8805868" cy="738664"/>
            <a:chOff x="2111375" y="3529569"/>
            <a:chExt cx="8377238" cy="738664"/>
          </a:xfrm>
        </p:grpSpPr>
        <p:sp>
          <p:nvSpPr>
            <p:cNvPr id="11" name="Rectangle 9"/>
            <p:cNvSpPr>
              <a:spLocks noChangeArrowheads="1"/>
            </p:cNvSpPr>
            <p:nvPr/>
          </p:nvSpPr>
          <p:spPr bwMode="auto">
            <a:xfrm>
              <a:off x="2927350" y="3529569"/>
              <a:ext cx="75612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None/>
              </a:pPr>
              <a:r>
                <a:rPr lang="zh-CN" altLang="en-US" dirty="0">
                  <a:latin typeface="微软雅黑" pitchFamily="34" charset="-122"/>
                  <a:ea typeface="微软雅黑" pitchFamily="34" charset="-122"/>
                </a:rPr>
                <a:t>会用惯性知识解释惯性现象。</a:t>
              </a:r>
              <a:r>
                <a:rPr lang="zh-CN" altLang="en-US" dirty="0">
                  <a:solidFill>
                    <a:srgbClr val="FF0000"/>
                  </a:solidFill>
                  <a:latin typeface="微软雅黑" pitchFamily="34" charset="-122"/>
                  <a:ea typeface="微软雅黑" pitchFamily="34" charset="-122"/>
                </a:rPr>
                <a:t>（难点）</a:t>
              </a:r>
            </a:p>
          </p:txBody>
        </p:sp>
        <p:grpSp>
          <p:nvGrpSpPr>
            <p:cNvPr id="12" name="组合 11"/>
            <p:cNvGrpSpPr/>
            <p:nvPr/>
          </p:nvGrpSpPr>
          <p:grpSpPr bwMode="auto">
            <a:xfrm>
              <a:off x="2111375" y="3579813"/>
              <a:ext cx="682625" cy="679450"/>
              <a:chOff x="7003603" y="4439327"/>
              <a:chExt cx="717385" cy="717385"/>
            </a:xfrm>
          </p:grpSpPr>
          <p:sp>
            <p:nvSpPr>
              <p:cNvPr id="13" name="椭圆 12"/>
              <p:cNvSpPr/>
              <p:nvPr/>
            </p:nvSpPr>
            <p:spPr>
              <a:xfrm>
                <a:off x="7003603" y="4439327"/>
                <a:ext cx="717385" cy="717385"/>
              </a:xfrm>
              <a:prstGeom prst="ellipse">
                <a:avLst/>
              </a:prstGeom>
              <a:solidFill>
                <a:srgbClr val="FFDB8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2800" dirty="0">
                  <a:solidFill>
                    <a:prstClr val="white"/>
                  </a:solidFill>
                  <a:latin typeface="微软雅黑" pitchFamily="34" charset="-122"/>
                  <a:ea typeface="微软雅黑" pitchFamily="34" charset="-122"/>
                  <a:cs typeface="Arial" panose="020B0604020202020204" pitchFamily="34" charset="0"/>
                </a:endParaRPr>
              </a:p>
            </p:txBody>
          </p:sp>
          <p:sp>
            <p:nvSpPr>
              <p:cNvPr id="14" name="文本框 11"/>
              <p:cNvSpPr txBox="1">
                <a:spLocks noChangeArrowheads="1"/>
              </p:cNvSpPr>
              <p:nvPr/>
            </p:nvSpPr>
            <p:spPr bwMode="auto">
              <a:xfrm>
                <a:off x="7044575" y="4521020"/>
                <a:ext cx="635443" cy="5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US" altLang="zh-CN">
                    <a:solidFill>
                      <a:srgbClr val="FFFFFF"/>
                    </a:solidFill>
                    <a:latin typeface="微软雅黑" pitchFamily="34" charset="-122"/>
                    <a:ea typeface="微软雅黑" pitchFamily="34" charset="-122"/>
                    <a:cs typeface="Arial" panose="020B0604020202020204" pitchFamily="34" charset="0"/>
                  </a:rPr>
                  <a:t>02</a:t>
                </a:r>
                <a:endParaRPr kumimoji="1" lang="zh-CN" altLang="en-US">
                  <a:solidFill>
                    <a:srgbClr val="FFFFFF"/>
                  </a:solidFill>
                  <a:latin typeface="微软雅黑" pitchFamily="34" charset="-122"/>
                  <a:ea typeface="微软雅黑" pitchFamily="34" charset="-122"/>
                  <a:cs typeface="Arial" panose="020B0604020202020204" pitchFamily="34" charset="0"/>
                </a:endParaRPr>
              </a:p>
            </p:txBody>
          </p:sp>
        </p:grpSp>
      </p:grpSp>
      <p:grpSp>
        <p:nvGrpSpPr>
          <p:cNvPr id="15" name="组合 14"/>
          <p:cNvGrpSpPr/>
          <p:nvPr/>
        </p:nvGrpSpPr>
        <p:grpSpPr>
          <a:xfrm>
            <a:off x="2089232" y="1649419"/>
            <a:ext cx="9191343" cy="1384995"/>
            <a:chOff x="2105025" y="2090390"/>
            <a:chExt cx="8743950" cy="1384995"/>
          </a:xfrm>
        </p:grpSpPr>
        <p:sp>
          <p:nvSpPr>
            <p:cNvPr id="16" name="矩形 1"/>
            <p:cNvSpPr>
              <a:spLocks noChangeArrowheads="1"/>
            </p:cNvSpPr>
            <p:nvPr/>
          </p:nvSpPr>
          <p:spPr bwMode="auto">
            <a:xfrm>
              <a:off x="2927350" y="2090390"/>
              <a:ext cx="7921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None/>
              </a:pPr>
              <a:r>
                <a:rPr lang="zh-CN" altLang="en-US" dirty="0">
                  <a:latin typeface="微软雅黑" pitchFamily="34" charset="-122"/>
                  <a:ea typeface="微软雅黑" pitchFamily="34" charset="-122"/>
                </a:rPr>
                <a:t>知道什么是惯性，知道一切物体都有惯性；</a:t>
              </a:r>
              <a:r>
                <a:rPr lang="zh-CN" altLang="en-US" dirty="0">
                  <a:solidFill>
                    <a:srgbClr val="FF0000"/>
                  </a:solidFill>
                  <a:latin typeface="微软雅黑" pitchFamily="34" charset="-122"/>
                  <a:ea typeface="微软雅黑" pitchFamily="34" charset="-122"/>
                </a:rPr>
                <a:t>（重点）</a:t>
              </a:r>
            </a:p>
          </p:txBody>
        </p:sp>
        <p:grpSp>
          <p:nvGrpSpPr>
            <p:cNvPr id="17" name="组合 16"/>
            <p:cNvGrpSpPr/>
            <p:nvPr/>
          </p:nvGrpSpPr>
          <p:grpSpPr bwMode="auto">
            <a:xfrm>
              <a:off x="2105025" y="2441575"/>
              <a:ext cx="698500" cy="700088"/>
              <a:chOff x="6971705" y="1503806"/>
              <a:chExt cx="717385" cy="717385"/>
            </a:xfrm>
          </p:grpSpPr>
          <p:sp>
            <p:nvSpPr>
              <p:cNvPr id="18" name="椭圆 17"/>
              <p:cNvSpPr/>
              <p:nvPr/>
            </p:nvSpPr>
            <p:spPr>
              <a:xfrm>
                <a:off x="6971705" y="1503806"/>
                <a:ext cx="717385" cy="717385"/>
              </a:xfrm>
              <a:prstGeom prst="ellipse">
                <a:avLst/>
              </a:prstGeom>
              <a:solidFill>
                <a:srgbClr val="228989"/>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2800" dirty="0">
                  <a:solidFill>
                    <a:prstClr val="white"/>
                  </a:solidFill>
                  <a:latin typeface="微软雅黑" pitchFamily="34" charset="-122"/>
                  <a:ea typeface="微软雅黑" pitchFamily="34" charset="-122"/>
                  <a:cs typeface="Arial" panose="020B0604020202020204" pitchFamily="34" charset="0"/>
                </a:endParaRPr>
              </a:p>
            </p:txBody>
          </p:sp>
          <p:sp>
            <p:nvSpPr>
              <p:cNvPr id="19" name="文本框 7"/>
              <p:cNvSpPr txBox="1">
                <a:spLocks noChangeArrowheads="1"/>
              </p:cNvSpPr>
              <p:nvPr/>
            </p:nvSpPr>
            <p:spPr bwMode="auto">
              <a:xfrm>
                <a:off x="7019898" y="1585499"/>
                <a:ext cx="621001" cy="53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US" altLang="zh-CN" dirty="0">
                    <a:solidFill>
                      <a:srgbClr val="FFFFFF"/>
                    </a:solidFill>
                    <a:latin typeface="微软雅黑" pitchFamily="34" charset="-122"/>
                    <a:ea typeface="微软雅黑" pitchFamily="34" charset="-122"/>
                    <a:cs typeface="Arial" panose="020B0604020202020204" pitchFamily="34" charset="0"/>
                  </a:rPr>
                  <a:t>01</a:t>
                </a:r>
                <a:endParaRPr kumimoji="1" lang="zh-CN" altLang="en-US" dirty="0">
                  <a:solidFill>
                    <a:srgbClr val="FFFFFF"/>
                  </a:solidFill>
                  <a:latin typeface="微软雅黑" pitchFamily="34" charset="-122"/>
                  <a:ea typeface="微软雅黑" pitchFamily="34" charset="-122"/>
                  <a:cs typeface="Arial" panose="020B0604020202020204" pitchFamily="34" charset="0"/>
                </a:endParaRPr>
              </a:p>
            </p:txBody>
          </p:sp>
        </p:grpSp>
      </p:grpSp>
      <p:grpSp>
        <p:nvGrpSpPr>
          <p:cNvPr id="25" name="组合 9"/>
          <p:cNvGrpSpPr>
            <a:grpSpLocks/>
          </p:cNvGrpSpPr>
          <p:nvPr/>
        </p:nvGrpSpPr>
        <p:grpSpPr bwMode="auto">
          <a:xfrm>
            <a:off x="-101600" y="404813"/>
            <a:ext cx="4295775" cy="523875"/>
            <a:chOff x="0" y="623478"/>
            <a:chExt cx="3786638" cy="459735"/>
          </a:xfrm>
        </p:grpSpPr>
        <p:grpSp>
          <p:nvGrpSpPr>
            <p:cNvPr id="26" name="组合 10"/>
            <p:cNvGrpSpPr>
              <a:grpSpLocks/>
            </p:cNvGrpSpPr>
            <p:nvPr/>
          </p:nvGrpSpPr>
          <p:grpSpPr bwMode="auto">
            <a:xfrm>
              <a:off x="0" y="678733"/>
              <a:ext cx="771176" cy="347209"/>
              <a:chOff x="0" y="537328"/>
              <a:chExt cx="771176" cy="347209"/>
            </a:xfrm>
          </p:grpSpPr>
          <p:sp>
            <p:nvSpPr>
              <p:cNvPr id="28" name="矩形 27"/>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9" name="矩形 28"/>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27"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学习目标</a:t>
              </a:r>
            </a:p>
          </p:txBody>
        </p:sp>
      </p:grpSp>
    </p:spTree>
    <p:extLst>
      <p:ext uri="{BB962C8B-B14F-4D97-AF65-F5344CB8AC3E}">
        <p14:creationId xmlns:p14="http://schemas.microsoft.com/office/powerpoint/2010/main" val="15280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p:nvPr/>
        </p:nvSpPr>
        <p:spPr bwMode="auto">
          <a:xfrm>
            <a:off x="773113" y="1492587"/>
            <a:ext cx="10074711" cy="817245"/>
          </a:xfrm>
          <a:prstGeom prst="roundRect">
            <a:avLst/>
          </a:prstGeom>
          <a:noFill/>
          <a:ln w="38100" cap="flat" cmpd="sng">
            <a:solidFill>
              <a:srgbClr val="008080"/>
            </a:solidFill>
            <a:prstDash val="dash"/>
            <a:miter/>
            <a:headEnd type="none" w="med" len="med"/>
            <a:tailEnd type="none" w="med" len="med"/>
          </a:ln>
          <a:effectLst/>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lnSpc>
                <a:spcPct val="150000"/>
              </a:lnSpc>
              <a:defRPr/>
            </a:pPr>
            <a:r>
              <a:rPr lang="zh-CN" altLang="en-US" sz="2800" noProof="1">
                <a:latin typeface="微软雅黑" pitchFamily="34" charset="-122"/>
                <a:ea typeface="微软雅黑" pitchFamily="34" charset="-122"/>
                <a:sym typeface="+mn-ea"/>
              </a:rPr>
              <a:t>一切物体都有保持原来运动状态不变的性质，这种性质叫</a:t>
            </a:r>
            <a:r>
              <a:rPr lang="zh-CN" altLang="en-US" sz="2800" b="1" noProof="1">
                <a:solidFill>
                  <a:srgbClr val="FF0000"/>
                </a:solidFill>
                <a:latin typeface="微软雅黑" pitchFamily="34" charset="-122"/>
                <a:ea typeface="微软雅黑" pitchFamily="34" charset="-122"/>
                <a:sym typeface="+mn-ea"/>
              </a:rPr>
              <a:t>惯性</a:t>
            </a:r>
            <a:r>
              <a:rPr lang="zh-CN" altLang="en-US" sz="2800" noProof="1">
                <a:latin typeface="微软雅黑" pitchFamily="34" charset="-122"/>
                <a:ea typeface="微软雅黑" pitchFamily="34" charset="-122"/>
                <a:sym typeface="+mn-ea"/>
              </a:rPr>
              <a:t>。</a:t>
            </a:r>
          </a:p>
        </p:txBody>
      </p:sp>
      <p:sp>
        <p:nvSpPr>
          <p:cNvPr id="6" name="Text Box 3"/>
          <p:cNvSpPr>
            <a:spLocks noChangeArrowheads="1"/>
          </p:cNvSpPr>
          <p:nvPr/>
        </p:nvSpPr>
        <p:spPr bwMode="auto">
          <a:xfrm>
            <a:off x="6096000" y="3501008"/>
            <a:ext cx="4894044" cy="1281273"/>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rgbClr val="000000"/>
                </a:solidFill>
                <a:latin typeface="微软雅黑" pitchFamily="34" charset="-122"/>
                <a:ea typeface="微软雅黑" pitchFamily="34" charset="-122"/>
              </a:rPr>
              <a:t>当用迅速抽掉纸片时，矿泉水瓶没有倾倒。</a:t>
            </a:r>
            <a:endParaRPr lang="en-US" altLang="zh-CN" sz="2800" dirty="0">
              <a:solidFill>
                <a:srgbClr val="000000"/>
              </a:solidFill>
              <a:latin typeface="微软雅黑" pitchFamily="34" charset="-122"/>
              <a:ea typeface="微软雅黑" pitchFamily="34" charset="-122"/>
            </a:endParaRPr>
          </a:p>
        </p:txBody>
      </p:sp>
      <p:grpSp>
        <p:nvGrpSpPr>
          <p:cNvPr id="15" name="组合 9"/>
          <p:cNvGrpSpPr>
            <a:grpSpLocks/>
          </p:cNvGrpSpPr>
          <p:nvPr/>
        </p:nvGrpSpPr>
        <p:grpSpPr bwMode="auto">
          <a:xfrm>
            <a:off x="-101600" y="404813"/>
            <a:ext cx="4295775" cy="523875"/>
            <a:chOff x="0" y="623478"/>
            <a:chExt cx="3786638" cy="459735"/>
          </a:xfrm>
        </p:grpSpPr>
        <p:grpSp>
          <p:nvGrpSpPr>
            <p:cNvPr id="16" name="组合 10"/>
            <p:cNvGrpSpPr>
              <a:grpSpLocks/>
            </p:cNvGrpSpPr>
            <p:nvPr/>
          </p:nvGrpSpPr>
          <p:grpSpPr bwMode="auto">
            <a:xfrm>
              <a:off x="0" y="678733"/>
              <a:ext cx="771176" cy="347209"/>
              <a:chOff x="0" y="537328"/>
              <a:chExt cx="771176" cy="347209"/>
            </a:xfrm>
          </p:grpSpPr>
          <p:sp>
            <p:nvSpPr>
              <p:cNvPr id="18" name="矩形 17"/>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9" name="矩形 18"/>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7"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惯性</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29" y="3068960"/>
            <a:ext cx="4890839" cy="2993939"/>
          </a:xfrm>
          <a:prstGeom prst="roundRect">
            <a:avLst/>
          </a:prstGeom>
          <a:ln w="28575">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473" y="1125397"/>
            <a:ext cx="4245411" cy="2736000"/>
          </a:xfrm>
          <a:prstGeom prst="roundRect">
            <a:avLst/>
          </a:prstGeom>
          <a:ln w="28575">
            <a:solidFill>
              <a:schemeClr val="accent1">
                <a:lumMod val="60000"/>
                <a:lumOff val="40000"/>
              </a:schemeClr>
            </a:solidFill>
          </a:ln>
        </p:spPr>
      </p:pic>
      <p:sp>
        <p:nvSpPr>
          <p:cNvPr id="3" name="Text Box 3"/>
          <p:cNvSpPr>
            <a:spLocks noChangeArrowheads="1"/>
          </p:cNvSpPr>
          <p:nvPr/>
        </p:nvSpPr>
        <p:spPr bwMode="auto">
          <a:xfrm>
            <a:off x="1415480" y="3922064"/>
            <a:ext cx="4464496" cy="1341644"/>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rgbClr val="000000"/>
                </a:solidFill>
                <a:latin typeface="微软雅黑" pitchFamily="34" charset="-122"/>
                <a:ea typeface="微软雅黑" pitchFamily="34" charset="-122"/>
              </a:rPr>
              <a:t>用弹簧片迅速打掉木片时，钢球落在柱顶的凹坑里。</a:t>
            </a:r>
            <a:endParaRPr lang="en-US" altLang="zh-CN" sz="2800" dirty="0">
              <a:solidFill>
                <a:srgbClr val="000000"/>
              </a:solidFill>
              <a:latin typeface="微软雅黑" pitchFamily="34" charset="-122"/>
              <a:ea typeface="微软雅黑"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065" y="1125397"/>
            <a:ext cx="4152801" cy="2736000"/>
          </a:xfrm>
          <a:prstGeom prst="roundRect">
            <a:avLst/>
          </a:prstGeom>
          <a:ln w="28575">
            <a:solidFill>
              <a:schemeClr val="accent1">
                <a:lumMod val="60000"/>
                <a:lumOff val="40000"/>
              </a:schemeClr>
            </a:solidFill>
          </a:ln>
        </p:spPr>
      </p:pic>
      <p:sp>
        <p:nvSpPr>
          <p:cNvPr id="5" name="Text Box 3"/>
          <p:cNvSpPr>
            <a:spLocks noChangeArrowheads="1"/>
          </p:cNvSpPr>
          <p:nvPr/>
        </p:nvSpPr>
        <p:spPr bwMode="auto">
          <a:xfrm>
            <a:off x="6683397" y="3861397"/>
            <a:ext cx="4338942" cy="1281273"/>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rgbClr val="000000"/>
                </a:solidFill>
                <a:latin typeface="微软雅黑" pitchFamily="34" charset="-122"/>
                <a:ea typeface="微软雅黑" pitchFamily="34" charset="-122"/>
              </a:rPr>
              <a:t>用力快速将纸片弹出时，小球最后落回杯。</a:t>
            </a:r>
            <a:endParaRPr lang="en-US" altLang="zh-CN" sz="2800" dirty="0">
              <a:solidFill>
                <a:srgbClr val="000000"/>
              </a:solidFill>
              <a:latin typeface="微软雅黑" pitchFamily="34" charset="-122"/>
              <a:ea typeface="微软雅黑" pitchFamily="34" charset="-122"/>
            </a:endParaRPr>
          </a:p>
        </p:txBody>
      </p:sp>
      <p:sp>
        <p:nvSpPr>
          <p:cNvPr id="6" name="Rectangle 34"/>
          <p:cNvSpPr>
            <a:spLocks noChangeArrowheads="1"/>
          </p:cNvSpPr>
          <p:nvPr/>
        </p:nvSpPr>
        <p:spPr bwMode="auto">
          <a:xfrm>
            <a:off x="1343472" y="5488402"/>
            <a:ext cx="9312166" cy="584775"/>
          </a:xfrm>
          <a:prstGeom prst="rect">
            <a:avLst/>
          </a:prstGeom>
          <a:noFill/>
          <a:ln w="9525">
            <a:noFill/>
            <a:miter lim="800000"/>
            <a:headEnd/>
            <a:tailEnd/>
          </a:ln>
          <a:effectLst/>
        </p:spPr>
        <p:txBody>
          <a:bodyPr wrap="none" anchor="ctr">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eaLnBrk="1" hangingPunct="1"/>
            <a:r>
              <a:rPr kumimoji="1" lang="zh-CN" altLang="en-US" sz="3200" dirty="0">
                <a:latin typeface="微软雅黑" panose="020B0503020204020204" pitchFamily="34" charset="-122"/>
                <a:ea typeface="微软雅黑" panose="020B0503020204020204" pitchFamily="34" charset="-122"/>
              </a:rPr>
              <a:t>上述实验均表明：</a:t>
            </a:r>
            <a:r>
              <a:rPr kumimoji="1" lang="zh-CN" altLang="en-US" sz="3200" dirty="0">
                <a:solidFill>
                  <a:srgbClr val="FF0000"/>
                </a:solidFill>
                <a:latin typeface="微软雅黑" panose="020B0503020204020204" pitchFamily="34" charset="-122"/>
                <a:ea typeface="微软雅黑" panose="020B0503020204020204" pitchFamily="34" charset="-122"/>
              </a:rPr>
              <a:t>水瓶、钢球和小球均具有惯性。</a:t>
            </a:r>
          </a:p>
        </p:txBody>
      </p:sp>
      <p:sp>
        <p:nvSpPr>
          <p:cNvPr id="7" name="圆角矩形 6"/>
          <p:cNvSpPr/>
          <p:nvPr/>
        </p:nvSpPr>
        <p:spPr>
          <a:xfrm>
            <a:off x="1228633" y="5384745"/>
            <a:ext cx="9782373" cy="79208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65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20899" y="1700808"/>
            <a:ext cx="2454820" cy="523220"/>
          </a:xfrm>
          <a:prstGeom prst="rect">
            <a:avLst/>
          </a:prstGeom>
          <a:solidFill>
            <a:schemeClr val="accent5">
              <a:lumMod val="75000"/>
            </a:schemeClr>
          </a:solidFill>
          <a:ln w="25400" algn="ctr">
            <a:noFill/>
            <a:miter lim="800000"/>
            <a:headEnd/>
            <a:tailEnd/>
          </a:ln>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800">
                <a:solidFill>
                  <a:schemeClr val="bg1"/>
                </a:solidFill>
                <a:latin typeface="微软雅黑" pitchFamily="34" charset="-122"/>
                <a:ea typeface="微软雅黑" pitchFamily="34" charset="-122"/>
              </a:rPr>
              <a:t>牛顿第一定律</a:t>
            </a:r>
          </a:p>
        </p:txBody>
      </p:sp>
      <p:sp>
        <p:nvSpPr>
          <p:cNvPr id="4" name="右箭头 3"/>
          <p:cNvSpPr/>
          <p:nvPr/>
        </p:nvSpPr>
        <p:spPr>
          <a:xfrm>
            <a:off x="4146598" y="2006058"/>
            <a:ext cx="835996" cy="42733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2800">
              <a:latin typeface="微软雅黑" pitchFamily="34" charset="-122"/>
              <a:ea typeface="微软雅黑" pitchFamily="34" charset="-122"/>
            </a:endParaRPr>
          </a:p>
        </p:txBody>
      </p:sp>
      <p:sp>
        <p:nvSpPr>
          <p:cNvPr id="5" name="TextBox 4"/>
          <p:cNvSpPr txBox="1"/>
          <p:nvPr/>
        </p:nvSpPr>
        <p:spPr bwMode="auto">
          <a:xfrm>
            <a:off x="5519937" y="1682693"/>
            <a:ext cx="5544616" cy="1126462"/>
          </a:xfrm>
          <a:prstGeom prst="rect">
            <a:avLst/>
          </a:prstGeom>
          <a:solidFill>
            <a:schemeClr val="accent2">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20000"/>
              </a:lnSpc>
            </a:pPr>
            <a:r>
              <a:rPr lang="zh-CN" altLang="en-US" sz="2800" dirty="0">
                <a:solidFill>
                  <a:schemeClr val="bg1"/>
                </a:solidFill>
                <a:latin typeface="微软雅黑" pitchFamily="34" charset="-122"/>
                <a:ea typeface="微软雅黑" pitchFamily="34" charset="-122"/>
              </a:rPr>
              <a:t>物体为什么会保持静止状态或匀速直线运动状态呢？</a:t>
            </a:r>
          </a:p>
        </p:txBody>
      </p:sp>
      <p:sp>
        <p:nvSpPr>
          <p:cNvPr id="6" name="下箭头 5"/>
          <p:cNvSpPr/>
          <p:nvPr/>
        </p:nvSpPr>
        <p:spPr>
          <a:xfrm>
            <a:off x="7856103" y="2917966"/>
            <a:ext cx="818976" cy="621841"/>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2800">
              <a:latin typeface="微软雅黑" pitchFamily="34" charset="-122"/>
              <a:ea typeface="微软雅黑" pitchFamily="34" charset="-122"/>
            </a:endParaRPr>
          </a:p>
        </p:txBody>
      </p:sp>
      <p:sp>
        <p:nvSpPr>
          <p:cNvPr id="7" name="TextBox 6"/>
          <p:cNvSpPr txBox="1"/>
          <p:nvPr/>
        </p:nvSpPr>
        <p:spPr bwMode="auto">
          <a:xfrm>
            <a:off x="6481986" y="3670885"/>
            <a:ext cx="4076649" cy="523220"/>
          </a:xfrm>
          <a:prstGeom prst="rect">
            <a:avLst/>
          </a:prstGeom>
          <a:solidFill>
            <a:schemeClr val="accent2">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2800" dirty="0">
                <a:solidFill>
                  <a:srgbClr val="000000"/>
                </a:solidFill>
                <a:latin typeface="微软雅黑" pitchFamily="34" charset="-122"/>
                <a:ea typeface="微软雅黑" pitchFamily="34" charset="-122"/>
              </a:rPr>
              <a:t>不受力（不是外因）</a:t>
            </a:r>
          </a:p>
        </p:txBody>
      </p:sp>
      <p:sp>
        <p:nvSpPr>
          <p:cNvPr id="8" name="下箭头 7"/>
          <p:cNvSpPr/>
          <p:nvPr/>
        </p:nvSpPr>
        <p:spPr>
          <a:xfrm>
            <a:off x="7932418" y="4471681"/>
            <a:ext cx="719654" cy="584154"/>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2800">
              <a:latin typeface="微软雅黑" pitchFamily="34" charset="-122"/>
              <a:ea typeface="微软雅黑" pitchFamily="34" charset="-122"/>
            </a:endParaRPr>
          </a:p>
        </p:txBody>
      </p:sp>
      <p:sp>
        <p:nvSpPr>
          <p:cNvPr id="9" name="TextBox 8"/>
          <p:cNvSpPr txBox="1"/>
          <p:nvPr/>
        </p:nvSpPr>
        <p:spPr bwMode="auto">
          <a:xfrm>
            <a:off x="5951984" y="5190808"/>
            <a:ext cx="5010472" cy="523220"/>
          </a:xfrm>
          <a:prstGeom prst="rect">
            <a:avLst/>
          </a:prstGeom>
          <a:solidFill>
            <a:schemeClr val="accent4">
              <a:lumMod val="60000"/>
              <a:lumOff val="40000"/>
            </a:schemeClr>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800">
                <a:solidFill>
                  <a:srgbClr val="000000"/>
                </a:solidFill>
                <a:latin typeface="微软雅黑" pitchFamily="34" charset="-122"/>
                <a:ea typeface="微软雅黑" pitchFamily="34" charset="-122"/>
              </a:rPr>
              <a:t>（寻找内因）物体自身的属性</a:t>
            </a:r>
          </a:p>
        </p:txBody>
      </p:sp>
      <p:sp>
        <p:nvSpPr>
          <p:cNvPr id="11" name="TextBox 10"/>
          <p:cNvSpPr txBox="1"/>
          <p:nvPr/>
        </p:nvSpPr>
        <p:spPr bwMode="auto">
          <a:xfrm>
            <a:off x="1672478" y="5129252"/>
            <a:ext cx="1107996" cy="646331"/>
          </a:xfrm>
          <a:prstGeom prst="rect">
            <a:avLst/>
          </a:prstGeom>
          <a:solidFill>
            <a:srgbClr val="FFC000"/>
          </a:solidFill>
          <a:ln>
            <a:headEnd/>
            <a:tailEnd/>
          </a:ln>
        </p:spPr>
        <p:style>
          <a:lnRef idx="3">
            <a:schemeClr val="lt1"/>
          </a:lnRef>
          <a:fillRef idx="1">
            <a:schemeClr val="accent3"/>
          </a:fillRef>
          <a:effectRef idx="1">
            <a:schemeClr val="accent3"/>
          </a:effectRef>
          <a:fontRef idx="minor">
            <a:schemeClr val="lt1"/>
          </a:fontRef>
        </p:style>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3600" dirty="0">
                <a:solidFill>
                  <a:srgbClr val="990000"/>
                </a:solidFill>
                <a:latin typeface="微软雅黑" pitchFamily="34" charset="-122"/>
                <a:ea typeface="微软雅黑" pitchFamily="34" charset="-122"/>
              </a:rPr>
              <a:t>惯性</a:t>
            </a:r>
          </a:p>
        </p:txBody>
      </p:sp>
      <p:sp>
        <p:nvSpPr>
          <p:cNvPr id="12" name="上箭头 11"/>
          <p:cNvSpPr/>
          <p:nvPr/>
        </p:nvSpPr>
        <p:spPr>
          <a:xfrm>
            <a:off x="1750223" y="3300561"/>
            <a:ext cx="952507" cy="1263867"/>
          </a:xfrm>
          <a:prstGeom prst="up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2800">
              <a:latin typeface="微软雅黑" pitchFamily="34" charset="-122"/>
              <a:ea typeface="微软雅黑" pitchFamily="34" charset="-122"/>
            </a:endParaRPr>
          </a:p>
        </p:txBody>
      </p:sp>
      <p:sp>
        <p:nvSpPr>
          <p:cNvPr id="13" name="TextBox 12"/>
          <p:cNvSpPr txBox="1"/>
          <p:nvPr/>
        </p:nvSpPr>
        <p:spPr bwMode="auto">
          <a:xfrm>
            <a:off x="1120899" y="2224028"/>
            <a:ext cx="2454821" cy="523220"/>
          </a:xfrm>
          <a:prstGeom prst="rect">
            <a:avLst/>
          </a:prstGeom>
          <a:solidFill>
            <a:schemeClr val="accent5">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800">
                <a:solidFill>
                  <a:schemeClr val="bg1"/>
                </a:solidFill>
                <a:latin typeface="微软雅黑" pitchFamily="34" charset="-122"/>
                <a:ea typeface="微软雅黑" pitchFamily="34" charset="-122"/>
              </a:rPr>
              <a:t>又叫惯性定律</a:t>
            </a:r>
          </a:p>
        </p:txBody>
      </p:sp>
      <p:sp>
        <p:nvSpPr>
          <p:cNvPr id="14" name="右箭头 13"/>
          <p:cNvSpPr/>
          <p:nvPr/>
        </p:nvSpPr>
        <p:spPr>
          <a:xfrm flipH="1">
            <a:off x="4040716" y="5190808"/>
            <a:ext cx="1047757" cy="47903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2800">
              <a:latin typeface="微软雅黑" pitchFamily="34" charset="-122"/>
              <a:ea typeface="微软雅黑" pitchFamily="34" charset="-122"/>
            </a:endParaRPr>
          </a:p>
        </p:txBody>
      </p:sp>
      <p:grpSp>
        <p:nvGrpSpPr>
          <p:cNvPr id="15" name="组合 9"/>
          <p:cNvGrpSpPr>
            <a:grpSpLocks/>
          </p:cNvGrpSpPr>
          <p:nvPr/>
        </p:nvGrpSpPr>
        <p:grpSpPr bwMode="auto">
          <a:xfrm>
            <a:off x="-101600" y="404813"/>
            <a:ext cx="4295775" cy="523875"/>
            <a:chOff x="0" y="623478"/>
            <a:chExt cx="3786638" cy="459735"/>
          </a:xfrm>
        </p:grpSpPr>
        <p:grpSp>
          <p:nvGrpSpPr>
            <p:cNvPr id="16" name="组合 10"/>
            <p:cNvGrpSpPr>
              <a:grpSpLocks/>
            </p:cNvGrpSpPr>
            <p:nvPr/>
          </p:nvGrpSpPr>
          <p:grpSpPr bwMode="auto">
            <a:xfrm>
              <a:off x="0" y="678733"/>
              <a:ext cx="771176" cy="347209"/>
              <a:chOff x="0" y="537328"/>
              <a:chExt cx="771176" cy="347209"/>
            </a:xfrm>
          </p:grpSpPr>
          <p:sp>
            <p:nvSpPr>
              <p:cNvPr id="18" name="矩形 17"/>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9" name="矩形 18"/>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7"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理解惯性</a:t>
              </a:r>
            </a:p>
          </p:txBody>
        </p:sp>
      </p:grpSp>
    </p:spTree>
    <p:extLst>
      <p:ext uri="{BB962C8B-B14F-4D97-AF65-F5344CB8AC3E}">
        <p14:creationId xmlns:p14="http://schemas.microsoft.com/office/powerpoint/2010/main" val="72644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a:spLocks noChangeArrowheads="1"/>
          </p:cNvSpPr>
          <p:nvPr/>
        </p:nvSpPr>
        <p:spPr bwMode="auto">
          <a:xfrm>
            <a:off x="799111" y="890854"/>
            <a:ext cx="10513628" cy="1602042"/>
          </a:xfrm>
          <a:prstGeom prst="rect">
            <a:avLst/>
          </a:prstGeom>
          <a:solidFill>
            <a:schemeClr val="accent4">
              <a:lumMod val="20000"/>
              <a:lumOff val="80000"/>
              <a:alpha val="72000"/>
            </a:schemeClr>
          </a:solidFill>
          <a:ln w="19050">
            <a:solidFill>
              <a:schemeClr val="accent4">
                <a:lumMod val="40000"/>
                <a:lumOff val="60000"/>
              </a:schemeClr>
            </a:solidFill>
            <a:miter lim="800000"/>
            <a:headEnd/>
            <a:tailEnd/>
          </a:ln>
          <a:effectLst/>
        </p:spPr>
        <p:txBody>
          <a:bodyPr wrap="square">
            <a:spAutoFit/>
          </a:bodyPr>
          <a:lstStyle/>
          <a:p>
            <a:pPr>
              <a:lnSpc>
                <a:spcPct val="130000"/>
              </a:lnSpc>
              <a:defRPr/>
            </a:pPr>
            <a:r>
              <a:rPr lang="en-US" altLang="zh-CN" sz="2600" dirty="0">
                <a:latin typeface="微软雅黑" pitchFamily="34" charset="-122"/>
                <a:ea typeface="微软雅黑" pitchFamily="34" charset="-122"/>
              </a:rPr>
              <a:t>1.</a:t>
            </a:r>
            <a:r>
              <a:rPr lang="zh-CN" altLang="en-US" sz="2600" dirty="0">
                <a:latin typeface="微软雅黑" pitchFamily="34" charset="-122"/>
                <a:ea typeface="微软雅黑" pitchFamily="34" charset="-122"/>
              </a:rPr>
              <a:t>惯性是物体本身的一种属性，一切物体都有惯性，即无论物体是静止还是运动，无论物体是受力还是不受力，</a:t>
            </a:r>
            <a:r>
              <a:rPr lang="zh-CN" altLang="en-US" sz="2600" dirty="0">
                <a:solidFill>
                  <a:srgbClr val="FF0000"/>
                </a:solidFill>
                <a:latin typeface="微软雅黑" pitchFamily="34" charset="-122"/>
                <a:ea typeface="微软雅黑" pitchFamily="34" charset="-122"/>
              </a:rPr>
              <a:t>在任何时候、任何状态下都具有惯性</a:t>
            </a:r>
            <a:r>
              <a:rPr lang="zh-CN" altLang="en-US" sz="2600" dirty="0">
                <a:latin typeface="微软雅黑" pitchFamily="34" charset="-122"/>
                <a:ea typeface="微软雅黑" pitchFamily="34" charset="-122"/>
              </a:rPr>
              <a:t>。</a:t>
            </a:r>
          </a:p>
        </p:txBody>
      </p:sp>
      <p:sp>
        <p:nvSpPr>
          <p:cNvPr id="6" name="Text Box 2"/>
          <p:cNvSpPr>
            <a:spLocks noChangeArrowheads="1"/>
          </p:cNvSpPr>
          <p:nvPr/>
        </p:nvSpPr>
        <p:spPr bwMode="auto">
          <a:xfrm>
            <a:off x="799111" y="2835070"/>
            <a:ext cx="10513627" cy="1602042"/>
          </a:xfrm>
          <a:prstGeom prst="rect">
            <a:avLst/>
          </a:prstGeom>
          <a:solidFill>
            <a:schemeClr val="accent4">
              <a:lumMod val="40000"/>
              <a:lumOff val="60000"/>
              <a:alpha val="50000"/>
            </a:schemeClr>
          </a:solidFill>
          <a:ln w="19050">
            <a:solidFill>
              <a:schemeClr val="accent4">
                <a:lumMod val="40000"/>
                <a:lumOff val="60000"/>
              </a:schemeClr>
            </a:solidFill>
            <a:miter lim="800000"/>
            <a:headEnd/>
            <a:tailEnd/>
          </a:ln>
          <a:effectLst/>
        </p:spPr>
        <p:txBody>
          <a:bodyPr wrap="square">
            <a:spAutoFit/>
          </a:bodyPr>
          <a:lstStyle/>
          <a:p>
            <a:pPr>
              <a:lnSpc>
                <a:spcPct val="130000"/>
              </a:lnSpc>
            </a:pPr>
            <a:r>
              <a:rPr lang="en-US" altLang="zh-CN" sz="2600" dirty="0">
                <a:latin typeface="微软雅黑" pitchFamily="34" charset="-122"/>
                <a:ea typeface="微软雅黑" pitchFamily="34" charset="-122"/>
              </a:rPr>
              <a:t>2.</a:t>
            </a:r>
            <a:r>
              <a:rPr lang="zh-CN" altLang="en-US" sz="2600" dirty="0">
                <a:solidFill>
                  <a:srgbClr val="FF0000"/>
                </a:solidFill>
                <a:latin typeface="微软雅黑" pitchFamily="34" charset="-122"/>
                <a:ea typeface="微软雅黑" pitchFamily="34" charset="-122"/>
              </a:rPr>
              <a:t>惯性不是力</a:t>
            </a:r>
            <a:r>
              <a:rPr lang="zh-CN" altLang="en-US" sz="2600" dirty="0">
                <a:latin typeface="微软雅黑" pitchFamily="34" charset="-122"/>
                <a:ea typeface="微软雅黑" pitchFamily="34" charset="-122"/>
              </a:rPr>
              <a:t>，在解答问题时，只能说</a:t>
            </a:r>
            <a:r>
              <a:rPr lang="en-US" altLang="zh-CN" sz="2600" dirty="0">
                <a:latin typeface="微软雅黑" pitchFamily="34" charset="-122"/>
                <a:ea typeface="微软雅黑" pitchFamily="34" charset="-122"/>
              </a:rPr>
              <a:t>“</a:t>
            </a:r>
            <a:r>
              <a:rPr lang="zh-CN" altLang="en-US" sz="2600" dirty="0">
                <a:latin typeface="微软雅黑" pitchFamily="34" charset="-122"/>
                <a:ea typeface="微软雅黑" pitchFamily="34" charset="-122"/>
              </a:rPr>
              <a:t>由于惯性</a:t>
            </a:r>
            <a:r>
              <a:rPr lang="en-US" altLang="zh-CN" sz="2600" dirty="0">
                <a:latin typeface="微软雅黑" pitchFamily="34" charset="-122"/>
                <a:ea typeface="微软雅黑" pitchFamily="34" charset="-122"/>
              </a:rPr>
              <a:t>”</a:t>
            </a:r>
            <a:r>
              <a:rPr lang="zh-CN" altLang="en-US" sz="2600" dirty="0">
                <a:latin typeface="微软雅黑" pitchFamily="34" charset="-122"/>
                <a:ea typeface="微软雅黑" pitchFamily="34" charset="-122"/>
              </a:rPr>
              <a:t> </a:t>
            </a:r>
            <a:r>
              <a:rPr lang="en-US" altLang="zh-CN" sz="2600" dirty="0">
                <a:latin typeface="微软雅黑" pitchFamily="34" charset="-122"/>
                <a:ea typeface="微软雅黑" pitchFamily="34" charset="-122"/>
              </a:rPr>
              <a:t>“</a:t>
            </a:r>
            <a:r>
              <a:rPr lang="zh-CN" altLang="en-US" sz="2600" dirty="0">
                <a:latin typeface="微软雅黑" pitchFamily="34" charset="-122"/>
                <a:ea typeface="微软雅黑" pitchFamily="34" charset="-122"/>
              </a:rPr>
              <a:t>具有惯性”。而不能说“受到惯性”“由于惯性的作用”“克服惯性”等，否则就将惯性和作用混为一谈。</a:t>
            </a:r>
          </a:p>
        </p:txBody>
      </p:sp>
      <p:sp>
        <p:nvSpPr>
          <p:cNvPr id="7" name="Text Box 2"/>
          <p:cNvSpPr>
            <a:spLocks noChangeArrowheads="1"/>
          </p:cNvSpPr>
          <p:nvPr/>
        </p:nvSpPr>
        <p:spPr bwMode="auto">
          <a:xfrm>
            <a:off x="785939" y="4752551"/>
            <a:ext cx="10539969" cy="1602042"/>
          </a:xfrm>
          <a:prstGeom prst="rect">
            <a:avLst/>
          </a:prstGeom>
          <a:solidFill>
            <a:schemeClr val="accent4">
              <a:lumMod val="40000"/>
              <a:lumOff val="60000"/>
              <a:alpha val="50000"/>
            </a:schemeClr>
          </a:solidFill>
          <a:ln w="19050">
            <a:solidFill>
              <a:schemeClr val="accent4">
                <a:lumMod val="40000"/>
                <a:lumOff val="60000"/>
              </a:schemeClr>
            </a:solidFill>
            <a:miter lim="800000"/>
            <a:headEnd/>
            <a:tailEnd/>
          </a:ln>
          <a:effectLst/>
        </p:spPr>
        <p:txBody>
          <a:bodyPr wrap="square">
            <a:spAutoFit/>
          </a:bodyPr>
          <a:lstStyle/>
          <a:p>
            <a:pPr>
              <a:lnSpc>
                <a:spcPct val="130000"/>
              </a:lnSpc>
            </a:pPr>
            <a:r>
              <a:rPr lang="en-US" altLang="zh-CN" sz="2600" dirty="0">
                <a:latin typeface="微软雅黑" pitchFamily="34" charset="-122"/>
                <a:ea typeface="微软雅黑" pitchFamily="34" charset="-122"/>
                <a:sym typeface="宋体" pitchFamily="2" charset="-122"/>
              </a:rPr>
              <a:t>3.</a:t>
            </a:r>
            <a:r>
              <a:rPr lang="zh-CN" altLang="en-US" sz="2600" dirty="0">
                <a:solidFill>
                  <a:srgbClr val="FF0000"/>
                </a:solidFill>
                <a:latin typeface="微软雅黑" pitchFamily="34" charset="-122"/>
                <a:ea typeface="微软雅黑" pitchFamily="34" charset="-122"/>
                <a:sym typeface="宋体" pitchFamily="2" charset="-122"/>
              </a:rPr>
              <a:t>所有的物体都有惯性</a:t>
            </a:r>
            <a:r>
              <a:rPr lang="zh-CN" altLang="en-US" sz="2600" dirty="0">
                <a:latin typeface="微软雅黑" pitchFamily="34" charset="-122"/>
                <a:ea typeface="微软雅黑" pitchFamily="34" charset="-122"/>
                <a:sym typeface="宋体" pitchFamily="2" charset="-122"/>
              </a:rPr>
              <a:t>，但不同物体的惯性大小是不同的，物体的惯性</a:t>
            </a:r>
            <a:r>
              <a:rPr lang="zh-CN" altLang="en-US" sz="2600" dirty="0">
                <a:solidFill>
                  <a:srgbClr val="FF0000"/>
                </a:solidFill>
                <a:latin typeface="微软雅黑" pitchFamily="34" charset="-122"/>
                <a:ea typeface="微软雅黑" pitchFamily="34" charset="-122"/>
                <a:sym typeface="宋体" pitchFamily="2" charset="-122"/>
              </a:rPr>
              <a:t>只与物体的质量有关</a:t>
            </a:r>
            <a:r>
              <a:rPr lang="zh-CN" altLang="en-US" sz="2600" dirty="0">
                <a:latin typeface="微软雅黑" pitchFamily="34" charset="-122"/>
                <a:ea typeface="微软雅黑" pitchFamily="34" charset="-122"/>
                <a:sym typeface="宋体" pitchFamily="2" charset="-122"/>
              </a:rPr>
              <a:t>，物体的质量越大，惯性越大；物体的质量越小，惯性越小，质量是物体惯性的量度。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a:spLocks noChangeArrowheads="1"/>
          </p:cNvSpPr>
          <p:nvPr/>
        </p:nvSpPr>
        <p:spPr bwMode="auto">
          <a:xfrm>
            <a:off x="6672064" y="1522203"/>
            <a:ext cx="4464496" cy="1961388"/>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dirty="0">
                <a:solidFill>
                  <a:srgbClr val="008080"/>
                </a:solidFill>
                <a:latin typeface="微软雅黑" pitchFamily="34" charset="-122"/>
                <a:ea typeface="微软雅黑" pitchFamily="34" charset="-122"/>
                <a:sym typeface="宋体" pitchFamily="2" charset="-122"/>
              </a:rPr>
              <a:t>在杯子中盛满牛奶，突然急速拉动杯子，会看到什么现象？为什么？</a:t>
            </a:r>
          </a:p>
        </p:txBody>
      </p:sp>
      <p:pic>
        <p:nvPicPr>
          <p:cNvPr id="5" name="Picture 5"/>
          <p:cNvPicPr>
            <a:picLocks noChangeAspect="1" noChangeArrowheads="1"/>
          </p:cNvPicPr>
          <p:nvPr/>
        </p:nvPicPr>
        <p:blipFill>
          <a:blip r:embed="rId2" cstate="print"/>
          <a:srcRect r="-11" b="-24"/>
          <a:stretch>
            <a:fillRect/>
          </a:stretch>
        </p:blipFill>
        <p:spPr bwMode="auto">
          <a:xfrm>
            <a:off x="1055440" y="1249599"/>
            <a:ext cx="5040560" cy="2983619"/>
          </a:xfrm>
          <a:prstGeom prst="roundRect">
            <a:avLst/>
          </a:prstGeom>
          <a:ln>
            <a:noFill/>
          </a:ln>
          <a:effectLst/>
        </p:spPr>
      </p:pic>
      <p:grpSp>
        <p:nvGrpSpPr>
          <p:cNvPr id="6" name="组合 9"/>
          <p:cNvGrpSpPr>
            <a:grpSpLocks/>
          </p:cNvGrpSpPr>
          <p:nvPr/>
        </p:nvGrpSpPr>
        <p:grpSpPr bwMode="auto">
          <a:xfrm>
            <a:off x="-101600" y="404813"/>
            <a:ext cx="4295775" cy="523875"/>
            <a:chOff x="0" y="623478"/>
            <a:chExt cx="3786638" cy="459735"/>
          </a:xfrm>
        </p:grpSpPr>
        <p:grpSp>
          <p:nvGrpSpPr>
            <p:cNvPr id="7" name="组合 10"/>
            <p:cNvGrpSpPr>
              <a:grpSpLocks/>
            </p:cNvGrpSpPr>
            <p:nvPr/>
          </p:nvGrpSpPr>
          <p:grpSpPr bwMode="auto">
            <a:xfrm>
              <a:off x="0" y="678733"/>
              <a:ext cx="771176" cy="347209"/>
              <a:chOff x="0" y="537328"/>
              <a:chExt cx="771176" cy="347209"/>
            </a:xfrm>
          </p:grpSpPr>
          <p:sp>
            <p:nvSpPr>
              <p:cNvPr id="10" name="矩形 9"/>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1" name="矩形 10"/>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8"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解释惯性现象</a:t>
              </a:r>
            </a:p>
          </p:txBody>
        </p:sp>
      </p:grpSp>
      <p:sp>
        <p:nvSpPr>
          <p:cNvPr id="12" name="Text Box 3"/>
          <p:cNvSpPr>
            <a:spLocks noChangeArrowheads="1"/>
          </p:cNvSpPr>
          <p:nvPr/>
        </p:nvSpPr>
        <p:spPr bwMode="auto">
          <a:xfrm>
            <a:off x="1343472" y="4403118"/>
            <a:ext cx="2160240" cy="661529"/>
          </a:xfrm>
          <a:prstGeom prst="roundRect">
            <a:avLst>
              <a:gd name="adj" fmla="val 16667"/>
            </a:avLst>
          </a:prstGeom>
          <a:no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30000"/>
              </a:lnSpc>
            </a:pPr>
            <a:r>
              <a:rPr lang="zh-CN" altLang="en-US" sz="2800" b="1" dirty="0">
                <a:solidFill>
                  <a:srgbClr val="008080"/>
                </a:solidFill>
                <a:latin typeface="微软雅黑" pitchFamily="34" charset="-122"/>
                <a:ea typeface="微软雅黑" pitchFamily="34" charset="-122"/>
                <a:sym typeface="宋体" pitchFamily="2" charset="-122"/>
              </a:rPr>
              <a:t>解释方法：</a:t>
            </a:r>
          </a:p>
        </p:txBody>
      </p:sp>
      <p:sp>
        <p:nvSpPr>
          <p:cNvPr id="13" name="文本框 12"/>
          <p:cNvSpPr txBox="1"/>
          <p:nvPr/>
        </p:nvSpPr>
        <p:spPr>
          <a:xfrm>
            <a:off x="3431704" y="4526038"/>
            <a:ext cx="5760640" cy="538609"/>
          </a:xfrm>
          <a:prstGeom prst="rect">
            <a:avLst/>
          </a:prstGeom>
          <a:noFill/>
        </p:spPr>
        <p:txBody>
          <a:bodyPr wrap="square" lIns="0" tIns="0" rIns="0" bIns="0" rtlCol="0">
            <a:spAutoFit/>
          </a:bodyPr>
          <a:lstStyle/>
          <a:p>
            <a:pPr marL="0" marR="0" lvl="0" indent="0" algn="l" fontAlgn="base">
              <a:lnSpc>
                <a:spcPct val="125000"/>
              </a:lnSpc>
            </a:pPr>
            <a:r>
              <a:rPr lang="en-US" sz="2800" u="none" spc="0" dirty="0">
                <a:latin typeface="微软雅黑" panose="020B0503020204020204" pitchFamily="34" charset="-122"/>
                <a:ea typeface="微软雅黑" panose="020B0503020204020204" pitchFamily="34" charset="-122"/>
              </a:rPr>
              <a:t>1.交待研究对象原来的运动状态；</a:t>
            </a:r>
          </a:p>
        </p:txBody>
      </p:sp>
      <p:sp>
        <p:nvSpPr>
          <p:cNvPr id="14" name="文本框 13"/>
          <p:cNvSpPr txBox="1"/>
          <p:nvPr/>
        </p:nvSpPr>
        <p:spPr>
          <a:xfrm>
            <a:off x="3458136" y="5194647"/>
            <a:ext cx="4292961" cy="538609"/>
          </a:xfrm>
          <a:prstGeom prst="rect">
            <a:avLst/>
          </a:prstGeom>
          <a:noFill/>
        </p:spPr>
        <p:txBody>
          <a:bodyPr wrap="square" lIns="0" tIns="0" rIns="0" bIns="0" rtlCol="0">
            <a:spAutoFit/>
          </a:bodyPr>
          <a:lstStyle/>
          <a:p>
            <a:pPr marL="0" marR="0" lvl="0" indent="0" algn="l" fontAlgn="base">
              <a:lnSpc>
                <a:spcPct val="125000"/>
              </a:lnSpc>
            </a:pPr>
            <a:r>
              <a:rPr lang="en-US" sz="2800" u="none" spc="0" dirty="0">
                <a:latin typeface="微软雅黑" panose="020B0503020204020204" pitchFamily="34" charset="-122"/>
                <a:ea typeface="微软雅黑" panose="020B0503020204020204" pitchFamily="34" charset="-122"/>
              </a:rPr>
              <a:t>2.说明运动条件的改变；</a:t>
            </a:r>
          </a:p>
        </p:txBody>
      </p:sp>
      <p:sp>
        <p:nvSpPr>
          <p:cNvPr id="15" name="文本框 14"/>
          <p:cNvSpPr txBox="1"/>
          <p:nvPr/>
        </p:nvSpPr>
        <p:spPr>
          <a:xfrm>
            <a:off x="3458137" y="5914727"/>
            <a:ext cx="4292961" cy="538609"/>
          </a:xfrm>
          <a:prstGeom prst="rect">
            <a:avLst/>
          </a:prstGeom>
          <a:noFill/>
        </p:spPr>
        <p:txBody>
          <a:bodyPr wrap="square" lIns="0" tIns="0" rIns="0" bIns="0" rtlCol="0">
            <a:spAutoFit/>
          </a:bodyPr>
          <a:lstStyle/>
          <a:p>
            <a:pPr marL="0" marR="0" lvl="0" indent="0" algn="l" fontAlgn="base">
              <a:lnSpc>
                <a:spcPct val="125000"/>
              </a:lnSpc>
            </a:pPr>
            <a:r>
              <a:rPr lang="en-US" sz="2800" u="none" spc="0" dirty="0">
                <a:latin typeface="微软雅黑" panose="020B0503020204020204" pitchFamily="34" charset="-122"/>
                <a:ea typeface="微软雅黑" panose="020B0503020204020204" pitchFamily="34" charset="-122"/>
              </a:rPr>
              <a:t>3.点出惯性并得出结论。</a:t>
            </a:r>
          </a:p>
        </p:txBody>
      </p:sp>
    </p:spTree>
    <p:extLst>
      <p:ext uri="{BB962C8B-B14F-4D97-AF65-F5344CB8AC3E}">
        <p14:creationId xmlns:p14="http://schemas.microsoft.com/office/powerpoint/2010/main" val="31610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TotalTime>
  <Pages>0</Pages>
  <Words>1138</Words>
  <Characters>0</Characters>
  <Application>Microsoft Office PowerPoint</Application>
  <DocSecurity>0</DocSecurity>
  <PresentationFormat>宽屏</PresentationFormat>
  <Lines>0</Lines>
  <Paragraphs>108</Paragraphs>
  <Slides>23</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思源宋体 CN</vt:lpstr>
      <vt:lpstr>微软雅黑</vt:lpstr>
      <vt:lpstr>Arial</vt:lpstr>
      <vt:lpstr>Calibri</vt:lpstr>
      <vt:lpstr>Calibri Light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Administrator</dc:creator>
  <cp:keywords/>
  <dc:description/>
  <cp:lastModifiedBy>TWJ</cp:lastModifiedBy>
  <cp:revision>351</cp:revision>
  <dcterms:created xsi:type="dcterms:W3CDTF">2015-07-09T08:14:18Z</dcterms:created>
  <dcterms:modified xsi:type="dcterms:W3CDTF">2021-09-14T06:24:05Z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