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6"/>
  </p:notesMasterIdLst>
  <p:handoutMasterIdLst>
    <p:handoutMasterId r:id="rId27"/>
  </p:handoutMasterIdLst>
  <p:sldIdLst>
    <p:sldId id="703" r:id="rId2"/>
    <p:sldId id="735" r:id="rId3"/>
    <p:sldId id="666" r:id="rId4"/>
    <p:sldId id="717" r:id="rId5"/>
    <p:sldId id="736" r:id="rId6"/>
    <p:sldId id="737" r:id="rId7"/>
    <p:sldId id="719" r:id="rId8"/>
    <p:sldId id="738" r:id="rId9"/>
    <p:sldId id="734" r:id="rId10"/>
    <p:sldId id="721" r:id="rId11"/>
    <p:sldId id="726" r:id="rId12"/>
    <p:sldId id="727" r:id="rId13"/>
    <p:sldId id="728" r:id="rId14"/>
    <p:sldId id="722" r:id="rId15"/>
    <p:sldId id="723" r:id="rId16"/>
    <p:sldId id="729" r:id="rId17"/>
    <p:sldId id="730" r:id="rId18"/>
    <p:sldId id="740" r:id="rId19"/>
    <p:sldId id="732" r:id="rId20"/>
    <p:sldId id="739" r:id="rId21"/>
    <p:sldId id="731" r:id="rId22"/>
    <p:sldId id="733" r:id="rId23"/>
    <p:sldId id="741" r:id="rId24"/>
    <p:sldId id="742" r:id="rId25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2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6894"/>
    <a:srgbClr val="4E6A85"/>
    <a:srgbClr val="455F7A"/>
    <a:srgbClr val="421326"/>
    <a:srgbClr val="231A1D"/>
    <a:srgbClr val="00B0F0"/>
    <a:srgbClr val="008080"/>
    <a:srgbClr val="FF0000"/>
    <a:srgbClr val="175B5C"/>
    <a:srgbClr val="0135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85" d="100"/>
          <a:sy n="85" d="100"/>
        </p:scale>
        <p:origin x="744" y="90"/>
      </p:cViewPr>
      <p:guideLst>
        <p:guide orient="horz" pos="2142"/>
        <p:guide pos="38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pPr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>
                <a:cs typeface="+mn-ea"/>
              </a:defRPr>
            </a:lvl1pPr>
          </a:lstStyle>
          <a:p>
            <a:pPr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pPr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7507433-7F0B-49F0-AB65-E126794EF150}" type="slidenum">
              <a:rPr lang="zh-CN" altLang="en-US">
                <a:ea typeface="微软雅黑" panose="020B0503020204020204" pitchFamily="34" charset="-122"/>
              </a:rPr>
              <a:pPr/>
              <a:t>‹#›</a:t>
            </a:fld>
            <a:endParaRPr lang="zh-CN" altLang="en-US" dirty="0"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99640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409575" y="754063"/>
            <a:ext cx="5854700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5" name="Rectangle 3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538163" y="4387850"/>
            <a:ext cx="5780087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dirty="0"/>
              <a:t>单击此处编辑母版文本样式
第二级
第三级
第四级
第五级</a:t>
            </a:r>
          </a:p>
        </p:txBody>
      </p:sp>
      <p:sp>
        <p:nvSpPr>
          <p:cNvPr id="2052" name="Rectangle 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3388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200" noProof="1"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2053" name="Rectangle 5"/>
          <p:cNvSpPr>
            <a:spLocks noGrp="1"/>
          </p:cNvSpPr>
          <p:nvPr>
            <p:ph type="dt"/>
          </p:nvPr>
        </p:nvSpPr>
        <p:spPr>
          <a:xfrm>
            <a:off x="3883025" y="0"/>
            <a:ext cx="2974975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1200" noProof="1"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2054" name="Rectangle 6"/>
          <p:cNvSpPr>
            <a:spLocks noGrp="1"/>
          </p:cNvSpPr>
          <p:nvPr>
            <p:ph type="ftr" sz="quarter"/>
          </p:nvPr>
        </p:nvSpPr>
        <p:spPr>
          <a:xfrm>
            <a:off x="0" y="8686800"/>
            <a:ext cx="2973388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200" noProof="1"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2055" name="Rectangle 7"/>
          <p:cNvSpPr>
            <a:spLocks noGrp="1"/>
          </p:cNvSpPr>
          <p:nvPr>
            <p:ph type="sldNum" sz="quarter"/>
          </p:nvPr>
        </p:nvSpPr>
        <p:spPr>
          <a:xfrm>
            <a:off x="3883025" y="8686800"/>
            <a:ext cx="2974975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5188500F-6474-46D8-8DA3-B02117C5C65B}" type="slidenum">
              <a:rPr lang="zh-CN" altLang="en-US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5607143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742950" lvl="1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lvl="2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lvl="3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lvl="4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lvl="5" indent="-22860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-22860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-22860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-22860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</a:ln>
        </p:spPr>
      </p:sp>
      <p:sp>
        <p:nvSpPr>
          <p:cNvPr id="15363" name="备注占位符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5364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C9F81C5-DE20-43A4-90FB-4FFBA373E0F6}" type="slidenum">
              <a:rPr lang="zh-CN" altLang="en-US" sz="1200">
                <a:latin typeface="Calibri" pitchFamily="34" charset="0"/>
              </a:rPr>
              <a:pPr algn="r"/>
              <a:t>2</a:t>
            </a:fld>
            <a:endParaRPr lang="zh-CN" alt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604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EC8FFF3-2A83-4914-91DE-62C74C037E5C}" type="slidenum">
              <a:rPr lang="ko-KR" altLang="en-US" sz="1200">
                <a:latin typeface="Calibri" pitchFamily="34" charset="0"/>
                <a:ea typeface="Malgun Gothic" pitchFamily="34" charset="-127"/>
              </a:rPr>
              <a:pPr algn="r"/>
              <a:t>6</a:t>
            </a:fld>
            <a:endParaRPr lang="ko-KR" altLang="en-US" sz="1200">
              <a:latin typeface="Calibri" pitchFamily="34" charset="0"/>
              <a:ea typeface="Malgun Gothic" pitchFamily="34" charset="-127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098687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8500F-6474-46D8-8DA3-B02117C5C65B}" type="slidenum">
              <a:rPr lang="zh-CN" altLang="en-US" smtClean="0"/>
              <a:pPr/>
              <a:t>7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551207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409575" y="754063"/>
            <a:ext cx="5854700" cy="3294062"/>
          </a:xfrm>
          <a:ln>
            <a:solidFill>
              <a:srgbClr val="000000"/>
            </a:solidFill>
          </a:ln>
        </p:spPr>
      </p:sp>
      <p:sp>
        <p:nvSpPr>
          <p:cNvPr id="1741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7412" name="灯片编号占位符 3"/>
          <p:cNvSpPr>
            <a:spLocks noGrp="1" noChangeArrowheads="1"/>
          </p:cNvSpPr>
          <p:nvPr>
            <p:ph type="sldNum" sz="quarter"/>
          </p:nvPr>
        </p:nvSpPr>
        <p:spPr bwMode="auto">
          <a:xfrm>
            <a:off x="3884613" y="8685213"/>
            <a:ext cx="2971800" cy="457200"/>
          </a:xfr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buFont typeface="Arial" charset="0"/>
              <a:buNone/>
            </a:pPr>
            <a:fld id="{06803D46-1D64-4FCB-8FE3-9BED74008EEA}" type="slidenum">
              <a:rPr lang="zh-CN" altLang="en-US">
                <a:latin typeface="Arial" charset="0"/>
                <a:ea typeface="宋体" pitchFamily="2" charset="-122"/>
              </a:rPr>
              <a:pPr>
                <a:buFont typeface="Arial" charset="0"/>
                <a:buNone/>
              </a:pPr>
              <a:t>15</a:t>
            </a:fld>
            <a:endParaRPr lang="zh-CN" altLang="en-US"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06888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EF495-02E3-4EE2-9AF1-48650F62CF8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9657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D40E-EB8C-4949-BF1D-93F3E8F7BF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3923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73E1-FDC7-4F70-8ECD-C8FED1BFCFE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255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1EF3A-BA68-4267-8B67-FA4E02C8158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1433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A1A3F-9B7E-4289-8D41-D3A33AF4774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1301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A4CE-D729-43B7-BCE6-BC7B673D88B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7176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4887-9821-4DDE-818E-926A6352BA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469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8D35-893D-441A-833E-B990134BB8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1172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A86D-53A5-47A2-884F-D22D64E47D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7862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2A3C-761A-46C6-BEC5-98F2ACE9228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022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91ED-94AB-4C61-A1F0-631A430721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3239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E8BC-4382-4BC4-B016-5139AA75BD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2341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2A5492BC-F2C0-46B7-A94C-82E19C6674E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65333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hyperlink" Target="http://www.youyi100.com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11" Type="http://schemas.openxmlformats.org/officeDocument/2006/relationships/image" Target="../media/image4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hyperlink" Target="&#38459;&#21147;&#23545;&#29289;&#20307;&#36816;&#21160;&#30340;&#24433;&#21709;_1080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0" y="1052513"/>
            <a:ext cx="12192000" cy="4716462"/>
          </a:xfrm>
          <a:prstGeom prst="rect">
            <a:avLst/>
          </a:prstGeom>
          <a:solidFill>
            <a:schemeClr val="bg2">
              <a:lumMod val="1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9120188" y="1844675"/>
            <a:ext cx="1800225" cy="1800225"/>
          </a:xfrm>
          <a:prstGeom prst="ellipse">
            <a:avLst/>
          </a:prstGeom>
          <a:solidFill>
            <a:srgbClr val="576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rgbClr val="008080"/>
              </a:solidFill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9551988" y="3213100"/>
            <a:ext cx="1008062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5"/>
          <p:cNvSpPr txBox="1">
            <a:spLocks noChangeArrowheads="1"/>
          </p:cNvSpPr>
          <p:nvPr/>
        </p:nvSpPr>
        <p:spPr bwMode="auto">
          <a:xfrm>
            <a:off x="9191625" y="2420938"/>
            <a:ext cx="1657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di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第一节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2495750" y="3356995"/>
            <a:ext cx="6337100" cy="56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7"/>
          <p:cNvSpPr txBox="1">
            <a:spLocks noChangeArrowheads="1"/>
          </p:cNvSpPr>
          <p:nvPr/>
        </p:nvSpPr>
        <p:spPr bwMode="auto">
          <a:xfrm>
            <a:off x="2519792" y="2475243"/>
            <a:ext cx="49443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牛 顿 第 一 定 律  </a:t>
            </a:r>
          </a:p>
        </p:txBody>
      </p:sp>
      <p:sp>
        <p:nvSpPr>
          <p:cNvPr id="11" name="Text Box 33"/>
          <p:cNvSpPr txBox="1">
            <a:spLocks noChangeArrowheads="1"/>
          </p:cNvSpPr>
          <p:nvPr/>
        </p:nvSpPr>
        <p:spPr bwMode="auto">
          <a:xfrm>
            <a:off x="8976320" y="652626"/>
            <a:ext cx="31291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    第八章    运动和力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10418763" y="5065713"/>
            <a:ext cx="1543050" cy="39528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5" name="文本框 17"/>
          <p:cNvSpPr txBox="1">
            <a:spLocks noChangeArrowheads="1"/>
          </p:cNvSpPr>
          <p:nvPr/>
        </p:nvSpPr>
        <p:spPr bwMode="auto">
          <a:xfrm>
            <a:off x="10507663" y="5118100"/>
            <a:ext cx="1674812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400" b="1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优翼理综学科号</a:t>
            </a:r>
            <a:endParaRPr lang="zh-CN" altLang="en-US" sz="14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438" y="5568950"/>
            <a:ext cx="1209675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图片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376807"/>
            <a:ext cx="14382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文本框 31"/>
          <p:cNvSpPr txBox="1"/>
          <p:nvPr/>
        </p:nvSpPr>
        <p:spPr>
          <a:xfrm>
            <a:off x="643782" y="926019"/>
            <a:ext cx="1659274" cy="126816"/>
          </a:xfrm>
          <a:custGeom>
            <a:avLst/>
            <a:gdLst/>
            <a:ahLst/>
            <a:cxnLst/>
            <a:rect l="l" t="t" r="r" b="b"/>
            <a:pathLst>
              <a:path w="1659274" h="126816">
                <a:moveTo>
                  <a:pt x="982294" y="85202"/>
                </a:moveTo>
                <a:cubicBezTo>
                  <a:pt x="985684" y="93731"/>
                  <a:pt x="986706" y="100810"/>
                  <a:pt x="985361" y="106438"/>
                </a:cubicBezTo>
                <a:cubicBezTo>
                  <a:pt x="984017" y="112067"/>
                  <a:pt x="981572" y="115878"/>
                  <a:pt x="978027" y="117873"/>
                </a:cubicBezTo>
                <a:cubicBezTo>
                  <a:pt x="975566" y="119268"/>
                  <a:pt x="973088" y="119679"/>
                  <a:pt x="970593" y="119108"/>
                </a:cubicBezTo>
                <a:cubicBezTo>
                  <a:pt x="968098" y="118536"/>
                  <a:pt x="966353" y="117017"/>
                  <a:pt x="965359" y="114548"/>
                </a:cubicBezTo>
                <a:cubicBezTo>
                  <a:pt x="964695" y="112134"/>
                  <a:pt x="964923" y="110003"/>
                  <a:pt x="966042" y="108154"/>
                </a:cubicBezTo>
                <a:cubicBezTo>
                  <a:pt x="967162" y="106305"/>
                  <a:pt x="968757" y="104838"/>
                  <a:pt x="970826" y="103755"/>
                </a:cubicBezTo>
                <a:cubicBezTo>
                  <a:pt x="973357" y="102285"/>
                  <a:pt x="975630" y="99924"/>
                  <a:pt x="977644" y="96671"/>
                </a:cubicBezTo>
                <a:cubicBezTo>
                  <a:pt x="979658" y="93417"/>
                  <a:pt x="980630" y="89689"/>
                  <a:pt x="980561" y="85486"/>
                </a:cubicBezTo>
                <a:close/>
                <a:moveTo>
                  <a:pt x="1059637" y="84144"/>
                </a:moveTo>
                <a:cubicBezTo>
                  <a:pt x="1069467" y="87104"/>
                  <a:pt x="1076353" y="90778"/>
                  <a:pt x="1080296" y="95164"/>
                </a:cubicBezTo>
                <a:cubicBezTo>
                  <a:pt x="1084239" y="99551"/>
                  <a:pt x="1086071" y="103694"/>
                  <a:pt x="1085791" y="107595"/>
                </a:cubicBezTo>
                <a:cubicBezTo>
                  <a:pt x="1085510" y="111496"/>
                  <a:pt x="1083950" y="114198"/>
                  <a:pt x="1081109" y="115702"/>
                </a:cubicBezTo>
                <a:cubicBezTo>
                  <a:pt x="1078268" y="117205"/>
                  <a:pt x="1074978" y="116554"/>
                  <a:pt x="1071239" y="113749"/>
                </a:cubicBezTo>
                <a:cubicBezTo>
                  <a:pt x="1070872" y="108634"/>
                  <a:pt x="1069472" y="103501"/>
                  <a:pt x="1067038" y="98349"/>
                </a:cubicBezTo>
                <a:cubicBezTo>
                  <a:pt x="1064605" y="93197"/>
                  <a:pt x="1061738" y="88729"/>
                  <a:pt x="1058437" y="84944"/>
                </a:cubicBezTo>
                <a:close/>
                <a:moveTo>
                  <a:pt x="995096" y="82810"/>
                </a:moveTo>
                <a:lnTo>
                  <a:pt x="1014965" y="84411"/>
                </a:lnTo>
                <a:cubicBezTo>
                  <a:pt x="1014901" y="85283"/>
                  <a:pt x="1014529" y="86005"/>
                  <a:pt x="1013848" y="86578"/>
                </a:cubicBezTo>
                <a:cubicBezTo>
                  <a:pt x="1013168" y="87150"/>
                  <a:pt x="1012162" y="87539"/>
                  <a:pt x="1010831" y="87744"/>
                </a:cubicBezTo>
                <a:lnTo>
                  <a:pt x="1010831" y="106021"/>
                </a:lnTo>
                <a:cubicBezTo>
                  <a:pt x="1010748" y="106932"/>
                  <a:pt x="1011048" y="107544"/>
                  <a:pt x="1011731" y="107855"/>
                </a:cubicBezTo>
                <a:cubicBezTo>
                  <a:pt x="1012415" y="108166"/>
                  <a:pt x="1013982" y="108311"/>
                  <a:pt x="1016432" y="108289"/>
                </a:cubicBezTo>
                <a:lnTo>
                  <a:pt x="1033101" y="108289"/>
                </a:lnTo>
                <a:cubicBezTo>
                  <a:pt x="1036018" y="108291"/>
                  <a:pt x="1038651" y="108286"/>
                  <a:pt x="1041002" y="108272"/>
                </a:cubicBezTo>
                <a:cubicBezTo>
                  <a:pt x="1043352" y="108258"/>
                  <a:pt x="1045119" y="108219"/>
                  <a:pt x="1046302" y="108155"/>
                </a:cubicBezTo>
                <a:cubicBezTo>
                  <a:pt x="1047336" y="108102"/>
                  <a:pt x="1048136" y="107941"/>
                  <a:pt x="1048703" y="107672"/>
                </a:cubicBezTo>
                <a:cubicBezTo>
                  <a:pt x="1049269" y="107402"/>
                  <a:pt x="1049803" y="106941"/>
                  <a:pt x="1050303" y="106288"/>
                </a:cubicBezTo>
                <a:cubicBezTo>
                  <a:pt x="1051095" y="105216"/>
                  <a:pt x="1052011" y="103493"/>
                  <a:pt x="1053053" y="101120"/>
                </a:cubicBezTo>
                <a:cubicBezTo>
                  <a:pt x="1054095" y="98748"/>
                  <a:pt x="1055312" y="95758"/>
                  <a:pt x="1056704" y="92152"/>
                </a:cubicBezTo>
                <a:lnTo>
                  <a:pt x="1058170" y="92152"/>
                </a:lnTo>
                <a:lnTo>
                  <a:pt x="1058437" y="106688"/>
                </a:lnTo>
                <a:cubicBezTo>
                  <a:pt x="1060787" y="107477"/>
                  <a:pt x="1062388" y="108366"/>
                  <a:pt x="1063238" y="109354"/>
                </a:cubicBezTo>
                <a:cubicBezTo>
                  <a:pt x="1064088" y="110342"/>
                  <a:pt x="1064488" y="111496"/>
                  <a:pt x="1064438" y="112817"/>
                </a:cubicBezTo>
                <a:cubicBezTo>
                  <a:pt x="1064524" y="115064"/>
                  <a:pt x="1063641" y="116830"/>
                  <a:pt x="1061791" y="118115"/>
                </a:cubicBezTo>
                <a:cubicBezTo>
                  <a:pt x="1059940" y="119400"/>
                  <a:pt x="1056608" y="120307"/>
                  <a:pt x="1051794" y="120837"/>
                </a:cubicBezTo>
                <a:cubicBezTo>
                  <a:pt x="1046981" y="121368"/>
                  <a:pt x="1040171" y="121624"/>
                  <a:pt x="1031367" y="121607"/>
                </a:cubicBezTo>
                <a:lnTo>
                  <a:pt x="1013898" y="121607"/>
                </a:lnTo>
                <a:cubicBezTo>
                  <a:pt x="1006406" y="121729"/>
                  <a:pt x="1001355" y="120919"/>
                  <a:pt x="998746" y="119176"/>
                </a:cubicBezTo>
                <a:cubicBezTo>
                  <a:pt x="996138" y="117434"/>
                  <a:pt x="994921" y="114027"/>
                  <a:pt x="995096" y="108955"/>
                </a:cubicBezTo>
                <a:close/>
                <a:moveTo>
                  <a:pt x="1019899" y="78818"/>
                </a:moveTo>
                <a:cubicBezTo>
                  <a:pt x="1028604" y="80960"/>
                  <a:pt x="1034638" y="83794"/>
                  <a:pt x="1038001" y="87318"/>
                </a:cubicBezTo>
                <a:cubicBezTo>
                  <a:pt x="1041364" y="90843"/>
                  <a:pt x="1042831" y="94209"/>
                  <a:pt x="1042402" y="97416"/>
                </a:cubicBezTo>
                <a:cubicBezTo>
                  <a:pt x="1041973" y="100624"/>
                  <a:pt x="1040422" y="102822"/>
                  <a:pt x="1037751" y="104012"/>
                </a:cubicBezTo>
                <a:cubicBezTo>
                  <a:pt x="1035080" y="105202"/>
                  <a:pt x="1032063" y="104533"/>
                  <a:pt x="1028700" y="102005"/>
                </a:cubicBezTo>
                <a:cubicBezTo>
                  <a:pt x="1028283" y="97987"/>
                  <a:pt x="1027117" y="93987"/>
                  <a:pt x="1025200" y="90003"/>
                </a:cubicBezTo>
                <a:cubicBezTo>
                  <a:pt x="1023283" y="86019"/>
                  <a:pt x="1021116" y="82552"/>
                  <a:pt x="1018699" y="79602"/>
                </a:cubicBezTo>
                <a:close/>
                <a:moveTo>
                  <a:pt x="216294" y="59474"/>
                </a:moveTo>
                <a:lnTo>
                  <a:pt x="230962" y="70676"/>
                </a:lnTo>
                <a:cubicBezTo>
                  <a:pt x="230487" y="71273"/>
                  <a:pt x="229771" y="71779"/>
                  <a:pt x="228812" y="72192"/>
                </a:cubicBezTo>
                <a:cubicBezTo>
                  <a:pt x="227854" y="72606"/>
                  <a:pt x="226703" y="72945"/>
                  <a:pt x="225362" y="73209"/>
                </a:cubicBezTo>
                <a:cubicBezTo>
                  <a:pt x="224748" y="74843"/>
                  <a:pt x="224075" y="76643"/>
                  <a:pt x="223345" y="78610"/>
                </a:cubicBezTo>
                <a:cubicBezTo>
                  <a:pt x="222614" y="80577"/>
                  <a:pt x="221908" y="82510"/>
                  <a:pt x="221228" y="84411"/>
                </a:cubicBezTo>
                <a:lnTo>
                  <a:pt x="231362" y="84411"/>
                </a:lnTo>
                <a:lnTo>
                  <a:pt x="239097" y="77210"/>
                </a:lnTo>
                <a:lnTo>
                  <a:pt x="252965" y="88411"/>
                </a:lnTo>
                <a:cubicBezTo>
                  <a:pt x="252507" y="88947"/>
                  <a:pt x="251857" y="89409"/>
                  <a:pt x="251015" y="89795"/>
                </a:cubicBezTo>
                <a:cubicBezTo>
                  <a:pt x="250173" y="90181"/>
                  <a:pt x="249090" y="90475"/>
                  <a:pt x="247764" y="90678"/>
                </a:cubicBezTo>
                <a:cubicBezTo>
                  <a:pt x="247059" y="98971"/>
                  <a:pt x="245836" y="105788"/>
                  <a:pt x="244097" y="111131"/>
                </a:cubicBezTo>
                <a:cubicBezTo>
                  <a:pt x="242358" y="116473"/>
                  <a:pt x="239936" y="120190"/>
                  <a:pt x="236830" y="122282"/>
                </a:cubicBezTo>
                <a:cubicBezTo>
                  <a:pt x="234927" y="123488"/>
                  <a:pt x="232599" y="124410"/>
                  <a:pt x="229845" y="125049"/>
                </a:cubicBezTo>
                <a:cubicBezTo>
                  <a:pt x="227092" y="125688"/>
                  <a:pt x="223731" y="126010"/>
                  <a:pt x="219761" y="126016"/>
                </a:cubicBezTo>
                <a:cubicBezTo>
                  <a:pt x="219786" y="123993"/>
                  <a:pt x="219603" y="122138"/>
                  <a:pt x="219211" y="120449"/>
                </a:cubicBezTo>
                <a:cubicBezTo>
                  <a:pt x="218819" y="118759"/>
                  <a:pt x="218069" y="117370"/>
                  <a:pt x="216961" y="116281"/>
                </a:cubicBezTo>
                <a:cubicBezTo>
                  <a:pt x="215574" y="115078"/>
                  <a:pt x="213580" y="114017"/>
                  <a:pt x="210977" y="113098"/>
                </a:cubicBezTo>
                <a:cubicBezTo>
                  <a:pt x="208374" y="112178"/>
                  <a:pt x="205479" y="111417"/>
                  <a:pt x="202292" y="110814"/>
                </a:cubicBezTo>
                <a:lnTo>
                  <a:pt x="202425" y="109080"/>
                </a:lnTo>
                <a:cubicBezTo>
                  <a:pt x="204719" y="109307"/>
                  <a:pt x="207229" y="109521"/>
                  <a:pt x="209957" y="109722"/>
                </a:cubicBezTo>
                <a:cubicBezTo>
                  <a:pt x="212685" y="109924"/>
                  <a:pt x="215206" y="110089"/>
                  <a:pt x="217519" y="110216"/>
                </a:cubicBezTo>
                <a:cubicBezTo>
                  <a:pt x="219832" y="110344"/>
                  <a:pt x="221513" y="110410"/>
                  <a:pt x="222561" y="110414"/>
                </a:cubicBezTo>
                <a:cubicBezTo>
                  <a:pt x="223611" y="110419"/>
                  <a:pt x="224478" y="110342"/>
                  <a:pt x="225162" y="110181"/>
                </a:cubicBezTo>
                <a:cubicBezTo>
                  <a:pt x="225845" y="110019"/>
                  <a:pt x="226445" y="109742"/>
                  <a:pt x="226962" y="109347"/>
                </a:cubicBezTo>
                <a:cubicBezTo>
                  <a:pt x="228168" y="108419"/>
                  <a:pt x="229223" y="106108"/>
                  <a:pt x="230129" y="102413"/>
                </a:cubicBezTo>
                <a:cubicBezTo>
                  <a:pt x="231035" y="98718"/>
                  <a:pt x="231757" y="94006"/>
                  <a:pt x="232296" y="88278"/>
                </a:cubicBezTo>
                <a:lnTo>
                  <a:pt x="220828" y="88278"/>
                </a:lnTo>
                <a:lnTo>
                  <a:pt x="214960" y="94545"/>
                </a:lnTo>
                <a:lnTo>
                  <a:pt x="200959" y="85344"/>
                </a:lnTo>
                <a:cubicBezTo>
                  <a:pt x="201703" y="84805"/>
                  <a:pt x="202548" y="84283"/>
                  <a:pt x="203492" y="83777"/>
                </a:cubicBezTo>
                <a:cubicBezTo>
                  <a:pt x="204437" y="83272"/>
                  <a:pt x="205415" y="82816"/>
                  <a:pt x="206426" y="82410"/>
                </a:cubicBezTo>
                <a:cubicBezTo>
                  <a:pt x="207109" y="80574"/>
                  <a:pt x="207809" y="78613"/>
                  <a:pt x="208526" y="76526"/>
                </a:cubicBezTo>
                <a:cubicBezTo>
                  <a:pt x="209243" y="74440"/>
                  <a:pt x="209876" y="72445"/>
                  <a:pt x="210427" y="70542"/>
                </a:cubicBezTo>
                <a:lnTo>
                  <a:pt x="191891" y="70542"/>
                </a:lnTo>
                <a:cubicBezTo>
                  <a:pt x="190166" y="84672"/>
                  <a:pt x="185182" y="96384"/>
                  <a:pt x="176939" y="105680"/>
                </a:cubicBezTo>
                <a:cubicBezTo>
                  <a:pt x="168696" y="114976"/>
                  <a:pt x="155945" y="121888"/>
                  <a:pt x="138684" y="126416"/>
                </a:cubicBezTo>
                <a:lnTo>
                  <a:pt x="138017" y="124949"/>
                </a:lnTo>
                <a:cubicBezTo>
                  <a:pt x="150600" y="118565"/>
                  <a:pt x="159573" y="110864"/>
                  <a:pt x="164937" y="101846"/>
                </a:cubicBezTo>
                <a:cubicBezTo>
                  <a:pt x="170302" y="92828"/>
                  <a:pt x="173375" y="82394"/>
                  <a:pt x="174155" y="70542"/>
                </a:cubicBezTo>
                <a:lnTo>
                  <a:pt x="158020" y="70542"/>
                </a:lnTo>
                <a:lnTo>
                  <a:pt x="156820" y="66675"/>
                </a:lnTo>
                <a:lnTo>
                  <a:pt x="210026" y="66675"/>
                </a:lnTo>
                <a:close/>
                <a:moveTo>
                  <a:pt x="875614" y="58941"/>
                </a:moveTo>
                <a:lnTo>
                  <a:pt x="895217" y="66675"/>
                </a:lnTo>
                <a:cubicBezTo>
                  <a:pt x="894970" y="67547"/>
                  <a:pt x="894331" y="68203"/>
                  <a:pt x="893300" y="68642"/>
                </a:cubicBezTo>
                <a:cubicBezTo>
                  <a:pt x="892269" y="69081"/>
                  <a:pt x="890730" y="69270"/>
                  <a:pt x="888683" y="69209"/>
                </a:cubicBezTo>
                <a:cubicBezTo>
                  <a:pt x="888149" y="69748"/>
                  <a:pt x="887616" y="70303"/>
                  <a:pt x="887082" y="70876"/>
                </a:cubicBezTo>
                <a:cubicBezTo>
                  <a:pt x="886549" y="71448"/>
                  <a:pt x="886016" y="72004"/>
                  <a:pt x="885482" y="72543"/>
                </a:cubicBezTo>
                <a:lnTo>
                  <a:pt x="916686" y="72543"/>
                </a:lnTo>
                <a:lnTo>
                  <a:pt x="924820" y="64808"/>
                </a:lnTo>
                <a:lnTo>
                  <a:pt x="939756" y="77343"/>
                </a:lnTo>
                <a:cubicBezTo>
                  <a:pt x="939231" y="77999"/>
                  <a:pt x="938414" y="78488"/>
                  <a:pt x="937305" y="78810"/>
                </a:cubicBezTo>
                <a:cubicBezTo>
                  <a:pt x="936197" y="79132"/>
                  <a:pt x="934747" y="79354"/>
                  <a:pt x="932955" y="79477"/>
                </a:cubicBezTo>
                <a:cubicBezTo>
                  <a:pt x="923218" y="92695"/>
                  <a:pt x="910355" y="103130"/>
                  <a:pt x="894367" y="110781"/>
                </a:cubicBezTo>
                <a:cubicBezTo>
                  <a:pt x="878379" y="118432"/>
                  <a:pt x="858082" y="123599"/>
                  <a:pt x="833476" y="126283"/>
                </a:cubicBezTo>
                <a:lnTo>
                  <a:pt x="832809" y="124282"/>
                </a:lnTo>
                <a:cubicBezTo>
                  <a:pt x="851947" y="119662"/>
                  <a:pt x="868411" y="113534"/>
                  <a:pt x="882199" y="105897"/>
                </a:cubicBezTo>
                <a:cubicBezTo>
                  <a:pt x="895986" y="98260"/>
                  <a:pt x="907082" y="88431"/>
                  <a:pt x="915486" y="76410"/>
                </a:cubicBezTo>
                <a:lnTo>
                  <a:pt x="881348" y="76410"/>
                </a:lnTo>
                <a:cubicBezTo>
                  <a:pt x="879370" y="78299"/>
                  <a:pt x="877192" y="80121"/>
                  <a:pt x="874814" y="81877"/>
                </a:cubicBezTo>
                <a:cubicBezTo>
                  <a:pt x="880436" y="83377"/>
                  <a:pt x="884295" y="85378"/>
                  <a:pt x="886391" y="87880"/>
                </a:cubicBezTo>
                <a:cubicBezTo>
                  <a:pt x="888487" y="90382"/>
                  <a:pt x="889295" y="92787"/>
                  <a:pt x="888816" y="95095"/>
                </a:cubicBezTo>
                <a:cubicBezTo>
                  <a:pt x="888337" y="97404"/>
                  <a:pt x="887045" y="99017"/>
                  <a:pt x="884941" y="99936"/>
                </a:cubicBezTo>
                <a:cubicBezTo>
                  <a:pt x="882836" y="100854"/>
                  <a:pt x="880394" y="100480"/>
                  <a:pt x="877615" y="98812"/>
                </a:cubicBezTo>
                <a:cubicBezTo>
                  <a:pt x="876976" y="96523"/>
                  <a:pt x="875953" y="94234"/>
                  <a:pt x="874548" y="91945"/>
                </a:cubicBezTo>
                <a:cubicBezTo>
                  <a:pt x="873142" y="89656"/>
                  <a:pt x="871586" y="87500"/>
                  <a:pt x="869880" y="85477"/>
                </a:cubicBezTo>
                <a:cubicBezTo>
                  <a:pt x="864799" y="88970"/>
                  <a:pt x="859293" y="92153"/>
                  <a:pt x="853362" y="95029"/>
                </a:cubicBezTo>
                <a:cubicBezTo>
                  <a:pt x="847430" y="97904"/>
                  <a:pt x="841157" y="100321"/>
                  <a:pt x="834543" y="102280"/>
                </a:cubicBezTo>
                <a:lnTo>
                  <a:pt x="833476" y="100813"/>
                </a:lnTo>
                <a:cubicBezTo>
                  <a:pt x="839705" y="97268"/>
                  <a:pt x="845589" y="93097"/>
                  <a:pt x="851127" y="88298"/>
                </a:cubicBezTo>
                <a:cubicBezTo>
                  <a:pt x="856665" y="83499"/>
                  <a:pt x="861552" y="78537"/>
                  <a:pt x="865786" y="73412"/>
                </a:cubicBezTo>
                <a:cubicBezTo>
                  <a:pt x="870020" y="68287"/>
                  <a:pt x="873296" y="63463"/>
                  <a:pt x="875614" y="58941"/>
                </a:cubicBezTo>
                <a:close/>
                <a:moveTo>
                  <a:pt x="311372" y="57874"/>
                </a:moveTo>
                <a:lnTo>
                  <a:pt x="324707" y="71076"/>
                </a:lnTo>
                <a:cubicBezTo>
                  <a:pt x="324196" y="71601"/>
                  <a:pt x="323518" y="71984"/>
                  <a:pt x="322674" y="72226"/>
                </a:cubicBezTo>
                <a:cubicBezTo>
                  <a:pt x="321829" y="72468"/>
                  <a:pt x="320685" y="72618"/>
                  <a:pt x="319240" y="72676"/>
                </a:cubicBezTo>
                <a:cubicBezTo>
                  <a:pt x="316673" y="75710"/>
                  <a:pt x="313573" y="79210"/>
                  <a:pt x="309939" y="83177"/>
                </a:cubicBezTo>
                <a:cubicBezTo>
                  <a:pt x="306305" y="87144"/>
                  <a:pt x="302738" y="90978"/>
                  <a:pt x="299238" y="94679"/>
                </a:cubicBezTo>
                <a:cubicBezTo>
                  <a:pt x="305793" y="99629"/>
                  <a:pt x="309603" y="104500"/>
                  <a:pt x="310666" y="109293"/>
                </a:cubicBezTo>
                <a:cubicBezTo>
                  <a:pt x="311730" y="114085"/>
                  <a:pt x="310985" y="117633"/>
                  <a:pt x="308434" y="119936"/>
                </a:cubicBezTo>
                <a:cubicBezTo>
                  <a:pt x="305882" y="122239"/>
                  <a:pt x="302461" y="122132"/>
                  <a:pt x="298171" y="119615"/>
                </a:cubicBezTo>
                <a:cubicBezTo>
                  <a:pt x="296398" y="113737"/>
                  <a:pt x="293442" y="107791"/>
                  <a:pt x="289303" y="101780"/>
                </a:cubicBezTo>
                <a:cubicBezTo>
                  <a:pt x="285164" y="95768"/>
                  <a:pt x="280874" y="90556"/>
                  <a:pt x="276435" y="86144"/>
                </a:cubicBezTo>
                <a:lnTo>
                  <a:pt x="277635" y="85211"/>
                </a:lnTo>
                <a:cubicBezTo>
                  <a:pt x="281296" y="86147"/>
                  <a:pt x="284608" y="87208"/>
                  <a:pt x="287569" y="88394"/>
                </a:cubicBezTo>
                <a:cubicBezTo>
                  <a:pt x="290531" y="89581"/>
                  <a:pt x="293176" y="90875"/>
                  <a:pt x="295504" y="92278"/>
                </a:cubicBezTo>
                <a:cubicBezTo>
                  <a:pt x="296871" y="88592"/>
                  <a:pt x="298271" y="84730"/>
                  <a:pt x="299704" y="80694"/>
                </a:cubicBezTo>
                <a:cubicBezTo>
                  <a:pt x="301138" y="76657"/>
                  <a:pt x="302405" y="72962"/>
                  <a:pt x="303505" y="69609"/>
                </a:cubicBezTo>
                <a:lnTo>
                  <a:pt x="273234" y="69609"/>
                </a:lnTo>
                <a:lnTo>
                  <a:pt x="272034" y="65742"/>
                </a:lnTo>
                <a:lnTo>
                  <a:pt x="303238" y="65742"/>
                </a:lnTo>
                <a:close/>
                <a:moveTo>
                  <a:pt x="1041102" y="52132"/>
                </a:moveTo>
                <a:lnTo>
                  <a:pt x="1041102" y="67084"/>
                </a:lnTo>
                <a:lnTo>
                  <a:pt x="1064438" y="67084"/>
                </a:lnTo>
                <a:lnTo>
                  <a:pt x="1064438" y="52132"/>
                </a:lnTo>
                <a:close/>
                <a:moveTo>
                  <a:pt x="348577" y="43339"/>
                </a:moveTo>
                <a:lnTo>
                  <a:pt x="367646" y="47339"/>
                </a:lnTo>
                <a:cubicBezTo>
                  <a:pt x="367457" y="48156"/>
                  <a:pt x="366968" y="48823"/>
                  <a:pt x="366179" y="49340"/>
                </a:cubicBezTo>
                <a:cubicBezTo>
                  <a:pt x="365390" y="49856"/>
                  <a:pt x="364235" y="50123"/>
                  <a:pt x="362712" y="50140"/>
                </a:cubicBezTo>
                <a:cubicBezTo>
                  <a:pt x="362465" y="59002"/>
                  <a:pt x="362059" y="67047"/>
                  <a:pt x="361495" y="74276"/>
                </a:cubicBezTo>
                <a:cubicBezTo>
                  <a:pt x="360931" y="81505"/>
                  <a:pt x="359692" y="87950"/>
                  <a:pt x="357778" y="93612"/>
                </a:cubicBezTo>
                <a:cubicBezTo>
                  <a:pt x="368996" y="95968"/>
                  <a:pt x="377248" y="99190"/>
                  <a:pt x="382535" y="103280"/>
                </a:cubicBezTo>
                <a:cubicBezTo>
                  <a:pt x="387823" y="107369"/>
                  <a:pt x="390850" y="111392"/>
                  <a:pt x="391616" y="115348"/>
                </a:cubicBezTo>
                <a:cubicBezTo>
                  <a:pt x="392382" y="119304"/>
                  <a:pt x="391592" y="122260"/>
                  <a:pt x="389245" y="124216"/>
                </a:cubicBezTo>
                <a:cubicBezTo>
                  <a:pt x="386898" y="126171"/>
                  <a:pt x="383699" y="126194"/>
                  <a:pt x="379648" y="124282"/>
                </a:cubicBezTo>
                <a:cubicBezTo>
                  <a:pt x="377364" y="119493"/>
                  <a:pt x="374097" y="114570"/>
                  <a:pt x="369846" y="109514"/>
                </a:cubicBezTo>
                <a:cubicBezTo>
                  <a:pt x="365596" y="104458"/>
                  <a:pt x="361262" y="100002"/>
                  <a:pt x="356845" y="96145"/>
                </a:cubicBezTo>
                <a:cubicBezTo>
                  <a:pt x="354153" y="103113"/>
                  <a:pt x="349369" y="109014"/>
                  <a:pt x="342493" y="113848"/>
                </a:cubicBezTo>
                <a:cubicBezTo>
                  <a:pt x="335617" y="118682"/>
                  <a:pt x="325599" y="122649"/>
                  <a:pt x="312439" y="125749"/>
                </a:cubicBezTo>
                <a:lnTo>
                  <a:pt x="311372" y="123482"/>
                </a:lnTo>
                <a:cubicBezTo>
                  <a:pt x="320672" y="119858"/>
                  <a:pt x="327892" y="115697"/>
                  <a:pt x="333031" y="110997"/>
                </a:cubicBezTo>
                <a:cubicBezTo>
                  <a:pt x="338171" y="106298"/>
                  <a:pt x="341836" y="100803"/>
                  <a:pt x="344027" y="94512"/>
                </a:cubicBezTo>
                <a:cubicBezTo>
                  <a:pt x="346217" y="88221"/>
                  <a:pt x="347540" y="80876"/>
                  <a:pt x="347996" y="72476"/>
                </a:cubicBezTo>
                <a:cubicBezTo>
                  <a:pt x="348451" y="64076"/>
                  <a:pt x="348645" y="54364"/>
                  <a:pt x="348577" y="43339"/>
                </a:cubicBezTo>
                <a:close/>
                <a:moveTo>
                  <a:pt x="1041102" y="33729"/>
                </a:moveTo>
                <a:lnTo>
                  <a:pt x="1041102" y="48281"/>
                </a:lnTo>
                <a:lnTo>
                  <a:pt x="1064438" y="48281"/>
                </a:lnTo>
                <a:lnTo>
                  <a:pt x="1064438" y="33729"/>
                </a:lnTo>
                <a:close/>
                <a:moveTo>
                  <a:pt x="785737" y="30137"/>
                </a:moveTo>
                <a:cubicBezTo>
                  <a:pt x="791673" y="33919"/>
                  <a:pt x="795709" y="37698"/>
                  <a:pt x="797845" y="41474"/>
                </a:cubicBezTo>
                <a:cubicBezTo>
                  <a:pt x="799981" y="45250"/>
                  <a:pt x="800801" y="48533"/>
                  <a:pt x="800304" y="51323"/>
                </a:cubicBezTo>
                <a:cubicBezTo>
                  <a:pt x="799806" y="54113"/>
                  <a:pt x="798576" y="55921"/>
                  <a:pt x="796614" y="56747"/>
                </a:cubicBezTo>
                <a:cubicBezTo>
                  <a:pt x="794651" y="57572"/>
                  <a:pt x="792539" y="56926"/>
                  <a:pt x="790279" y="54807"/>
                </a:cubicBezTo>
                <a:cubicBezTo>
                  <a:pt x="790204" y="50768"/>
                  <a:pt x="789552" y="46578"/>
                  <a:pt x="788325" y="42239"/>
                </a:cubicBezTo>
                <a:cubicBezTo>
                  <a:pt x="787098" y="37899"/>
                  <a:pt x="785745" y="34043"/>
                  <a:pt x="784267" y="30671"/>
                </a:cubicBezTo>
                <a:close/>
                <a:moveTo>
                  <a:pt x="1041102" y="15460"/>
                </a:moveTo>
                <a:lnTo>
                  <a:pt x="1041102" y="30012"/>
                </a:lnTo>
                <a:lnTo>
                  <a:pt x="1064438" y="30012"/>
                </a:lnTo>
                <a:lnTo>
                  <a:pt x="1064438" y="15460"/>
                </a:lnTo>
                <a:close/>
                <a:moveTo>
                  <a:pt x="86144" y="6134"/>
                </a:moveTo>
                <a:cubicBezTo>
                  <a:pt x="94856" y="7810"/>
                  <a:pt x="100893" y="10259"/>
                  <a:pt x="104256" y="13481"/>
                </a:cubicBezTo>
                <a:cubicBezTo>
                  <a:pt x="107618" y="16703"/>
                  <a:pt x="109079" y="19844"/>
                  <a:pt x="108640" y="22903"/>
                </a:cubicBezTo>
                <a:cubicBezTo>
                  <a:pt x="108201" y="25962"/>
                  <a:pt x="106636" y="28086"/>
                  <a:pt x="103944" y="29275"/>
                </a:cubicBezTo>
                <a:cubicBezTo>
                  <a:pt x="101252" y="30463"/>
                  <a:pt x="98208" y="29861"/>
                  <a:pt x="94812" y="27470"/>
                </a:cubicBezTo>
                <a:cubicBezTo>
                  <a:pt x="94256" y="23723"/>
                  <a:pt x="93034" y="20017"/>
                  <a:pt x="91145" y="16352"/>
                </a:cubicBezTo>
                <a:cubicBezTo>
                  <a:pt x="89256" y="12688"/>
                  <a:pt x="87233" y="9549"/>
                  <a:pt x="85077" y="6934"/>
                </a:cubicBezTo>
                <a:close/>
                <a:moveTo>
                  <a:pt x="807341" y="4934"/>
                </a:moveTo>
                <a:lnTo>
                  <a:pt x="821333" y="15735"/>
                </a:lnTo>
                <a:cubicBezTo>
                  <a:pt x="820930" y="16280"/>
                  <a:pt x="820302" y="16791"/>
                  <a:pt x="819449" y="17269"/>
                </a:cubicBezTo>
                <a:cubicBezTo>
                  <a:pt x="818596" y="17747"/>
                  <a:pt x="817535" y="18125"/>
                  <a:pt x="816265" y="18402"/>
                </a:cubicBezTo>
                <a:lnTo>
                  <a:pt x="816265" y="108947"/>
                </a:lnTo>
                <a:cubicBezTo>
                  <a:pt x="816337" y="112236"/>
                  <a:pt x="815957" y="115052"/>
                  <a:pt x="815125" y="117393"/>
                </a:cubicBezTo>
                <a:cubicBezTo>
                  <a:pt x="814294" y="119734"/>
                  <a:pt x="812582" y="121600"/>
                  <a:pt x="809988" y="122993"/>
                </a:cubicBezTo>
                <a:cubicBezTo>
                  <a:pt x="807395" y="124386"/>
                  <a:pt x="803491" y="125305"/>
                  <a:pt x="798277" y="125749"/>
                </a:cubicBezTo>
                <a:cubicBezTo>
                  <a:pt x="798093" y="123593"/>
                  <a:pt x="797793" y="121671"/>
                  <a:pt x="797376" y="119982"/>
                </a:cubicBezTo>
                <a:cubicBezTo>
                  <a:pt x="796959" y="118293"/>
                  <a:pt x="796325" y="116970"/>
                  <a:pt x="795474" y="116015"/>
                </a:cubicBezTo>
                <a:cubicBezTo>
                  <a:pt x="794596" y="114948"/>
                  <a:pt x="793383" y="114014"/>
                  <a:pt x="791837" y="113214"/>
                </a:cubicBezTo>
                <a:cubicBezTo>
                  <a:pt x="790292" y="112414"/>
                  <a:pt x="788079" y="111747"/>
                  <a:pt x="785198" y="111214"/>
                </a:cubicBezTo>
                <a:lnTo>
                  <a:pt x="785198" y="109347"/>
                </a:lnTo>
                <a:cubicBezTo>
                  <a:pt x="785327" y="109357"/>
                  <a:pt x="786374" y="109426"/>
                  <a:pt x="788337" y="109555"/>
                </a:cubicBezTo>
                <a:cubicBezTo>
                  <a:pt x="790300" y="109683"/>
                  <a:pt x="792404" y="109811"/>
                  <a:pt x="794649" y="109940"/>
                </a:cubicBezTo>
                <a:cubicBezTo>
                  <a:pt x="796893" y="110068"/>
                  <a:pt x="798503" y="110137"/>
                  <a:pt x="799478" y="110147"/>
                </a:cubicBezTo>
                <a:cubicBezTo>
                  <a:pt x="800523" y="110144"/>
                  <a:pt x="801235" y="109917"/>
                  <a:pt x="801613" y="109464"/>
                </a:cubicBezTo>
                <a:cubicBezTo>
                  <a:pt x="801991" y="109011"/>
                  <a:pt x="802169" y="108350"/>
                  <a:pt x="802147" y="107480"/>
                </a:cubicBezTo>
                <a:lnTo>
                  <a:pt x="802147" y="70542"/>
                </a:lnTo>
                <a:cubicBezTo>
                  <a:pt x="800746" y="73093"/>
                  <a:pt x="799177" y="75926"/>
                  <a:pt x="797443" y="79043"/>
                </a:cubicBezTo>
                <a:cubicBezTo>
                  <a:pt x="795708" y="82160"/>
                  <a:pt x="793806" y="85461"/>
                  <a:pt x="791737" y="88945"/>
                </a:cubicBezTo>
                <a:cubicBezTo>
                  <a:pt x="791804" y="89709"/>
                  <a:pt x="791671" y="90514"/>
                  <a:pt x="791337" y="91362"/>
                </a:cubicBezTo>
                <a:cubicBezTo>
                  <a:pt x="791003" y="92209"/>
                  <a:pt x="790470" y="92915"/>
                  <a:pt x="789736" y="93478"/>
                </a:cubicBezTo>
                <a:lnTo>
                  <a:pt x="780928" y="78810"/>
                </a:lnTo>
                <a:cubicBezTo>
                  <a:pt x="782879" y="77615"/>
                  <a:pt x="785749" y="75704"/>
                  <a:pt x="789535" y="73076"/>
                </a:cubicBezTo>
                <a:cubicBezTo>
                  <a:pt x="793322" y="70448"/>
                  <a:pt x="797526" y="67470"/>
                  <a:pt x="802147" y="64141"/>
                </a:cubicBezTo>
                <a:lnTo>
                  <a:pt x="802147" y="16269"/>
                </a:lnTo>
                <a:lnTo>
                  <a:pt x="786132" y="16269"/>
                </a:lnTo>
                <a:lnTo>
                  <a:pt x="784931" y="12402"/>
                </a:lnTo>
                <a:lnTo>
                  <a:pt x="800946" y="12402"/>
                </a:lnTo>
                <a:close/>
                <a:moveTo>
                  <a:pt x="1070305" y="3609"/>
                </a:moveTo>
                <a:lnTo>
                  <a:pt x="1085374" y="15195"/>
                </a:lnTo>
                <a:cubicBezTo>
                  <a:pt x="1084913" y="15742"/>
                  <a:pt x="1084235" y="16281"/>
                  <a:pt x="1083340" y="16812"/>
                </a:cubicBezTo>
                <a:cubicBezTo>
                  <a:pt x="1082446" y="17343"/>
                  <a:pt x="1081301" y="17783"/>
                  <a:pt x="1079907" y="18130"/>
                </a:cubicBezTo>
                <a:lnTo>
                  <a:pt x="1079907" y="75337"/>
                </a:lnTo>
                <a:cubicBezTo>
                  <a:pt x="1079634" y="75976"/>
                  <a:pt x="1078112" y="76799"/>
                  <a:pt x="1075339" y="77805"/>
                </a:cubicBezTo>
                <a:cubicBezTo>
                  <a:pt x="1072567" y="78811"/>
                  <a:pt x="1069778" y="79367"/>
                  <a:pt x="1066972" y="79472"/>
                </a:cubicBezTo>
                <a:lnTo>
                  <a:pt x="1064438" y="79472"/>
                </a:lnTo>
                <a:lnTo>
                  <a:pt x="1064438" y="70934"/>
                </a:lnTo>
                <a:lnTo>
                  <a:pt x="1041102" y="70934"/>
                </a:lnTo>
                <a:lnTo>
                  <a:pt x="1041102" y="74936"/>
                </a:lnTo>
                <a:cubicBezTo>
                  <a:pt x="1040974" y="75848"/>
                  <a:pt x="1039663" y="76893"/>
                  <a:pt x="1037168" y="78072"/>
                </a:cubicBezTo>
                <a:cubicBezTo>
                  <a:pt x="1034673" y="79250"/>
                  <a:pt x="1031762" y="79895"/>
                  <a:pt x="1028433" y="80006"/>
                </a:cubicBezTo>
                <a:lnTo>
                  <a:pt x="1026300" y="80006"/>
                </a:lnTo>
                <a:lnTo>
                  <a:pt x="1026300" y="5342"/>
                </a:lnTo>
                <a:lnTo>
                  <a:pt x="1041635" y="11743"/>
                </a:lnTo>
                <a:lnTo>
                  <a:pt x="1063104" y="11743"/>
                </a:lnTo>
                <a:close/>
                <a:moveTo>
                  <a:pt x="626383" y="3201"/>
                </a:moveTo>
                <a:lnTo>
                  <a:pt x="642385" y="16669"/>
                </a:lnTo>
                <a:cubicBezTo>
                  <a:pt x="641474" y="17758"/>
                  <a:pt x="639429" y="18647"/>
                  <a:pt x="636251" y="19336"/>
                </a:cubicBezTo>
                <a:cubicBezTo>
                  <a:pt x="635982" y="24945"/>
                  <a:pt x="635820" y="30396"/>
                  <a:pt x="635768" y="35688"/>
                </a:cubicBezTo>
                <a:cubicBezTo>
                  <a:pt x="635715" y="40980"/>
                  <a:pt x="635787" y="46064"/>
                  <a:pt x="635984" y="50940"/>
                </a:cubicBezTo>
                <a:cubicBezTo>
                  <a:pt x="637696" y="51051"/>
                  <a:pt x="639340" y="51229"/>
                  <a:pt x="640918" y="51473"/>
                </a:cubicBezTo>
                <a:cubicBezTo>
                  <a:pt x="644131" y="47795"/>
                  <a:pt x="647514" y="43742"/>
                  <a:pt x="651068" y="39314"/>
                </a:cubicBezTo>
                <a:cubicBezTo>
                  <a:pt x="654621" y="34885"/>
                  <a:pt x="658004" y="30545"/>
                  <a:pt x="661217" y="26295"/>
                </a:cubicBezTo>
                <a:cubicBezTo>
                  <a:pt x="664430" y="22044"/>
                  <a:pt x="667131" y="18346"/>
                  <a:pt x="669322" y="15202"/>
                </a:cubicBezTo>
                <a:lnTo>
                  <a:pt x="685791" y="29204"/>
                </a:lnTo>
                <a:cubicBezTo>
                  <a:pt x="685399" y="29751"/>
                  <a:pt x="684777" y="30090"/>
                  <a:pt x="683925" y="30221"/>
                </a:cubicBezTo>
                <a:cubicBezTo>
                  <a:pt x="683072" y="30351"/>
                  <a:pt x="681939" y="30190"/>
                  <a:pt x="680523" y="29737"/>
                </a:cubicBezTo>
                <a:cubicBezTo>
                  <a:pt x="676448" y="33049"/>
                  <a:pt x="671197" y="36727"/>
                  <a:pt x="664771" y="40772"/>
                </a:cubicBezTo>
                <a:cubicBezTo>
                  <a:pt x="658346" y="44817"/>
                  <a:pt x="651995" y="48562"/>
                  <a:pt x="645719" y="52007"/>
                </a:cubicBezTo>
                <a:cubicBezTo>
                  <a:pt x="656880" y="53954"/>
                  <a:pt x="665283" y="56852"/>
                  <a:pt x="670928" y="60701"/>
                </a:cubicBezTo>
                <a:cubicBezTo>
                  <a:pt x="676574" y="64551"/>
                  <a:pt x="680006" y="68470"/>
                  <a:pt x="681223" y="72459"/>
                </a:cubicBezTo>
                <a:cubicBezTo>
                  <a:pt x="682441" y="76448"/>
                  <a:pt x="681989" y="79626"/>
                  <a:pt x="679867" y="81992"/>
                </a:cubicBezTo>
                <a:cubicBezTo>
                  <a:pt x="677745" y="84358"/>
                  <a:pt x="674497" y="85031"/>
                  <a:pt x="670122" y="84011"/>
                </a:cubicBezTo>
                <a:cubicBezTo>
                  <a:pt x="666277" y="78971"/>
                  <a:pt x="661265" y="73915"/>
                  <a:pt x="655087" y="68842"/>
                </a:cubicBezTo>
                <a:cubicBezTo>
                  <a:pt x="648908" y="63769"/>
                  <a:pt x="642630" y="59313"/>
                  <a:pt x="636251" y="55474"/>
                </a:cubicBezTo>
                <a:cubicBezTo>
                  <a:pt x="636973" y="68978"/>
                  <a:pt x="639863" y="80174"/>
                  <a:pt x="644919" y="89061"/>
                </a:cubicBezTo>
                <a:cubicBezTo>
                  <a:pt x="649975" y="97948"/>
                  <a:pt x="658465" y="103510"/>
                  <a:pt x="670389" y="105747"/>
                </a:cubicBezTo>
                <a:cubicBezTo>
                  <a:pt x="672203" y="106155"/>
                  <a:pt x="673542" y="106205"/>
                  <a:pt x="674406" y="105897"/>
                </a:cubicBezTo>
                <a:cubicBezTo>
                  <a:pt x="675270" y="105588"/>
                  <a:pt x="675975" y="104872"/>
                  <a:pt x="676523" y="103746"/>
                </a:cubicBezTo>
                <a:cubicBezTo>
                  <a:pt x="677648" y="101454"/>
                  <a:pt x="678698" y="98804"/>
                  <a:pt x="679673" y="95795"/>
                </a:cubicBezTo>
                <a:cubicBezTo>
                  <a:pt x="680648" y="92787"/>
                  <a:pt x="681598" y="89570"/>
                  <a:pt x="682524" y="86144"/>
                </a:cubicBezTo>
                <a:lnTo>
                  <a:pt x="683924" y="86278"/>
                </a:lnTo>
                <a:lnTo>
                  <a:pt x="683512" y="108814"/>
                </a:lnTo>
                <a:cubicBezTo>
                  <a:pt x="686329" y="111581"/>
                  <a:pt x="688077" y="113914"/>
                  <a:pt x="688756" y="115815"/>
                </a:cubicBezTo>
                <a:cubicBezTo>
                  <a:pt x="689435" y="117715"/>
                  <a:pt x="689380" y="119382"/>
                  <a:pt x="688591" y="120815"/>
                </a:cubicBezTo>
                <a:cubicBezTo>
                  <a:pt x="686807" y="123924"/>
                  <a:pt x="683924" y="125607"/>
                  <a:pt x="679940" y="125866"/>
                </a:cubicBezTo>
                <a:cubicBezTo>
                  <a:pt x="675956" y="126124"/>
                  <a:pt x="671172" y="125507"/>
                  <a:pt x="665588" y="124016"/>
                </a:cubicBezTo>
                <a:cubicBezTo>
                  <a:pt x="654687" y="121475"/>
                  <a:pt x="646077" y="117114"/>
                  <a:pt x="639760" y="110933"/>
                </a:cubicBezTo>
                <a:cubicBezTo>
                  <a:pt x="633442" y="104752"/>
                  <a:pt x="628817" y="96995"/>
                  <a:pt x="625883" y="87661"/>
                </a:cubicBezTo>
                <a:cubicBezTo>
                  <a:pt x="622949" y="78328"/>
                  <a:pt x="621108" y="67662"/>
                  <a:pt x="620357" y="55663"/>
                </a:cubicBezTo>
                <a:cubicBezTo>
                  <a:pt x="619607" y="43665"/>
                  <a:pt x="619349" y="30578"/>
                  <a:pt x="619582" y="16402"/>
                </a:cubicBezTo>
                <a:lnTo>
                  <a:pt x="566909" y="16402"/>
                </a:lnTo>
                <a:lnTo>
                  <a:pt x="565709" y="12668"/>
                </a:lnTo>
                <a:lnTo>
                  <a:pt x="617982" y="12668"/>
                </a:lnTo>
                <a:close/>
                <a:moveTo>
                  <a:pt x="1315765" y="3067"/>
                </a:moveTo>
                <a:lnTo>
                  <a:pt x="1337767" y="5201"/>
                </a:lnTo>
                <a:cubicBezTo>
                  <a:pt x="1337662" y="6206"/>
                  <a:pt x="1337240" y="7029"/>
                  <a:pt x="1336500" y="7668"/>
                </a:cubicBezTo>
                <a:cubicBezTo>
                  <a:pt x="1335761" y="8307"/>
                  <a:pt x="1334539" y="8729"/>
                  <a:pt x="1332833" y="8935"/>
                </a:cubicBezTo>
                <a:cubicBezTo>
                  <a:pt x="1333623" y="26011"/>
                  <a:pt x="1335926" y="40946"/>
                  <a:pt x="1339743" y="53740"/>
                </a:cubicBezTo>
                <a:cubicBezTo>
                  <a:pt x="1343560" y="66534"/>
                  <a:pt x="1349755" y="77410"/>
                  <a:pt x="1358328" y="86366"/>
                </a:cubicBezTo>
                <a:cubicBezTo>
                  <a:pt x="1366901" y="95323"/>
                  <a:pt x="1378717" y="102583"/>
                  <a:pt x="1393774" y="108147"/>
                </a:cubicBezTo>
                <a:lnTo>
                  <a:pt x="1393508" y="109747"/>
                </a:lnTo>
                <a:cubicBezTo>
                  <a:pt x="1389499" y="110497"/>
                  <a:pt x="1386248" y="112197"/>
                  <a:pt x="1383756" y="114848"/>
                </a:cubicBezTo>
                <a:cubicBezTo>
                  <a:pt x="1381264" y="117498"/>
                  <a:pt x="1379581" y="120999"/>
                  <a:pt x="1378706" y="125349"/>
                </a:cubicBezTo>
                <a:cubicBezTo>
                  <a:pt x="1367609" y="119379"/>
                  <a:pt x="1358821" y="111954"/>
                  <a:pt x="1352342" y="103075"/>
                </a:cubicBezTo>
                <a:cubicBezTo>
                  <a:pt x="1345863" y="94195"/>
                  <a:pt x="1341066" y="83946"/>
                  <a:pt x="1337950" y="72325"/>
                </a:cubicBezTo>
                <a:cubicBezTo>
                  <a:pt x="1334834" y="60705"/>
                  <a:pt x="1332773" y="47798"/>
                  <a:pt x="1331767" y="33604"/>
                </a:cubicBezTo>
                <a:cubicBezTo>
                  <a:pt x="1331172" y="45090"/>
                  <a:pt x="1329161" y="56375"/>
                  <a:pt x="1325731" y="67460"/>
                </a:cubicBezTo>
                <a:cubicBezTo>
                  <a:pt x="1322302" y="78546"/>
                  <a:pt x="1316221" y="89061"/>
                  <a:pt x="1307487" y="99005"/>
                </a:cubicBezTo>
                <a:cubicBezTo>
                  <a:pt x="1298753" y="108950"/>
                  <a:pt x="1286133" y="117953"/>
                  <a:pt x="1269625" y="126016"/>
                </a:cubicBezTo>
                <a:lnTo>
                  <a:pt x="1268159" y="124149"/>
                </a:lnTo>
                <a:cubicBezTo>
                  <a:pt x="1280226" y="115227"/>
                  <a:pt x="1289562" y="105901"/>
                  <a:pt x="1296168" y="96173"/>
                </a:cubicBezTo>
                <a:cubicBezTo>
                  <a:pt x="1302774" y="86444"/>
                  <a:pt x="1307456" y="76439"/>
                  <a:pt x="1310214" y="66158"/>
                </a:cubicBezTo>
                <a:cubicBezTo>
                  <a:pt x="1312972" y="55878"/>
                  <a:pt x="1314611" y="45448"/>
                  <a:pt x="1315133" y="34869"/>
                </a:cubicBezTo>
                <a:cubicBezTo>
                  <a:pt x="1315655" y="24290"/>
                  <a:pt x="1315866" y="13690"/>
                  <a:pt x="1315765" y="3067"/>
                </a:cubicBezTo>
                <a:close/>
                <a:moveTo>
                  <a:pt x="703726" y="1600"/>
                </a:moveTo>
                <a:cubicBezTo>
                  <a:pt x="710583" y="4733"/>
                  <a:pt x="715248" y="8085"/>
                  <a:pt x="717723" y="11656"/>
                </a:cubicBezTo>
                <a:cubicBezTo>
                  <a:pt x="720197" y="15226"/>
                  <a:pt x="721149" y="18420"/>
                  <a:pt x="720579" y="21236"/>
                </a:cubicBezTo>
                <a:cubicBezTo>
                  <a:pt x="720009" y="24052"/>
                  <a:pt x="718586" y="25896"/>
                  <a:pt x="716309" y="26766"/>
                </a:cubicBezTo>
                <a:cubicBezTo>
                  <a:pt x="714033" y="27636"/>
                  <a:pt x="711572" y="26938"/>
                  <a:pt x="708927" y="24670"/>
                </a:cubicBezTo>
                <a:cubicBezTo>
                  <a:pt x="708716" y="20844"/>
                  <a:pt x="707938" y="16927"/>
                  <a:pt x="706593" y="12918"/>
                </a:cubicBezTo>
                <a:cubicBezTo>
                  <a:pt x="705249" y="8910"/>
                  <a:pt x="703804" y="5359"/>
                  <a:pt x="702259" y="2267"/>
                </a:cubicBezTo>
                <a:close/>
                <a:moveTo>
                  <a:pt x="379648" y="1467"/>
                </a:moveTo>
                <a:cubicBezTo>
                  <a:pt x="379727" y="1525"/>
                  <a:pt x="380605" y="2209"/>
                  <a:pt x="382280" y="3522"/>
                </a:cubicBezTo>
                <a:cubicBezTo>
                  <a:pt x="383955" y="4834"/>
                  <a:pt x="385949" y="6427"/>
                  <a:pt x="388261" y="8302"/>
                </a:cubicBezTo>
                <a:cubicBezTo>
                  <a:pt x="390573" y="10178"/>
                  <a:pt x="392725" y="11988"/>
                  <a:pt x="394716" y="13735"/>
                </a:cubicBezTo>
                <a:cubicBezTo>
                  <a:pt x="394502" y="14466"/>
                  <a:pt x="394063" y="15005"/>
                  <a:pt x="393399" y="15352"/>
                </a:cubicBezTo>
                <a:cubicBezTo>
                  <a:pt x="392735" y="15699"/>
                  <a:pt x="391930" y="15872"/>
                  <a:pt x="390982" y="15869"/>
                </a:cubicBezTo>
                <a:lnTo>
                  <a:pt x="362579" y="15869"/>
                </a:lnTo>
                <a:cubicBezTo>
                  <a:pt x="360687" y="19330"/>
                  <a:pt x="358637" y="22809"/>
                  <a:pt x="356428" y="26303"/>
                </a:cubicBezTo>
                <a:cubicBezTo>
                  <a:pt x="354219" y="29798"/>
                  <a:pt x="352002" y="32943"/>
                  <a:pt x="349777" y="35738"/>
                </a:cubicBezTo>
                <a:lnTo>
                  <a:pt x="370446" y="35738"/>
                </a:lnTo>
                <a:lnTo>
                  <a:pt x="376847" y="28937"/>
                </a:lnTo>
                <a:lnTo>
                  <a:pt x="389916" y="38938"/>
                </a:lnTo>
                <a:cubicBezTo>
                  <a:pt x="389577" y="39416"/>
                  <a:pt x="389021" y="39861"/>
                  <a:pt x="388249" y="40272"/>
                </a:cubicBezTo>
                <a:cubicBezTo>
                  <a:pt x="387476" y="40683"/>
                  <a:pt x="386521" y="40994"/>
                  <a:pt x="385382" y="41205"/>
                </a:cubicBezTo>
                <a:lnTo>
                  <a:pt x="385382" y="90011"/>
                </a:lnTo>
                <a:cubicBezTo>
                  <a:pt x="385129" y="90639"/>
                  <a:pt x="383768" y="91417"/>
                  <a:pt x="381298" y="92345"/>
                </a:cubicBezTo>
                <a:cubicBezTo>
                  <a:pt x="378828" y="93273"/>
                  <a:pt x="376367" y="93784"/>
                  <a:pt x="373914" y="93879"/>
                </a:cubicBezTo>
                <a:lnTo>
                  <a:pt x="371647" y="93879"/>
                </a:lnTo>
                <a:lnTo>
                  <a:pt x="371647" y="39472"/>
                </a:lnTo>
                <a:lnTo>
                  <a:pt x="338976" y="39472"/>
                </a:lnTo>
                <a:lnTo>
                  <a:pt x="338976" y="90678"/>
                </a:lnTo>
                <a:cubicBezTo>
                  <a:pt x="338848" y="91514"/>
                  <a:pt x="337603" y="92476"/>
                  <a:pt x="335242" y="93562"/>
                </a:cubicBezTo>
                <a:cubicBezTo>
                  <a:pt x="332881" y="94648"/>
                  <a:pt x="330169" y="95243"/>
                  <a:pt x="327108" y="95345"/>
                </a:cubicBezTo>
                <a:lnTo>
                  <a:pt x="324974" y="95345"/>
                </a:lnTo>
                <a:lnTo>
                  <a:pt x="324974" y="29737"/>
                </a:lnTo>
                <a:lnTo>
                  <a:pt x="339643" y="35738"/>
                </a:lnTo>
                <a:lnTo>
                  <a:pt x="344977" y="35738"/>
                </a:lnTo>
                <a:cubicBezTo>
                  <a:pt x="345110" y="32860"/>
                  <a:pt x="345243" y="29648"/>
                  <a:pt x="345377" y="26103"/>
                </a:cubicBezTo>
                <a:cubicBezTo>
                  <a:pt x="345510" y="22558"/>
                  <a:pt x="345643" y="19147"/>
                  <a:pt x="345777" y="15869"/>
                </a:cubicBezTo>
                <a:lnTo>
                  <a:pt x="319907" y="15869"/>
                </a:lnTo>
                <a:lnTo>
                  <a:pt x="318840" y="12135"/>
                </a:lnTo>
                <a:lnTo>
                  <a:pt x="371380" y="12135"/>
                </a:lnTo>
                <a:close/>
                <a:moveTo>
                  <a:pt x="731456" y="1200"/>
                </a:moveTo>
                <a:lnTo>
                  <a:pt x="749070" y="5734"/>
                </a:lnTo>
                <a:cubicBezTo>
                  <a:pt x="748809" y="6554"/>
                  <a:pt x="748264" y="7215"/>
                  <a:pt x="747435" y="7718"/>
                </a:cubicBezTo>
                <a:cubicBezTo>
                  <a:pt x="746607" y="8221"/>
                  <a:pt x="745462" y="8448"/>
                  <a:pt x="743999" y="8401"/>
                </a:cubicBezTo>
                <a:cubicBezTo>
                  <a:pt x="742014" y="11338"/>
                  <a:pt x="739612" y="14532"/>
                  <a:pt x="736794" y="17986"/>
                </a:cubicBezTo>
                <a:cubicBezTo>
                  <a:pt x="733975" y="21439"/>
                  <a:pt x="731040" y="24734"/>
                  <a:pt x="727989" y="27870"/>
                </a:cubicBezTo>
                <a:lnTo>
                  <a:pt x="732123" y="27870"/>
                </a:lnTo>
                <a:lnTo>
                  <a:pt x="738795" y="19069"/>
                </a:lnTo>
                <a:cubicBezTo>
                  <a:pt x="739012" y="19236"/>
                  <a:pt x="740446" y="20436"/>
                  <a:pt x="743099" y="22670"/>
                </a:cubicBezTo>
                <a:cubicBezTo>
                  <a:pt x="745751" y="24903"/>
                  <a:pt x="748319" y="27170"/>
                  <a:pt x="750805" y="29470"/>
                </a:cubicBezTo>
                <a:cubicBezTo>
                  <a:pt x="750802" y="29598"/>
                  <a:pt x="750774" y="29709"/>
                  <a:pt x="750721" y="29804"/>
                </a:cubicBezTo>
                <a:cubicBezTo>
                  <a:pt x="750668" y="29898"/>
                  <a:pt x="750607" y="30009"/>
                  <a:pt x="750538" y="30137"/>
                </a:cubicBezTo>
                <a:cubicBezTo>
                  <a:pt x="756570" y="33790"/>
                  <a:pt x="760652" y="37485"/>
                  <a:pt x="762785" y="41222"/>
                </a:cubicBezTo>
                <a:cubicBezTo>
                  <a:pt x="764917" y="44959"/>
                  <a:pt x="765700" y="48220"/>
                  <a:pt x="765133" y="51006"/>
                </a:cubicBezTo>
                <a:cubicBezTo>
                  <a:pt x="764566" y="53793"/>
                  <a:pt x="763250" y="55588"/>
                  <a:pt x="761184" y="56390"/>
                </a:cubicBezTo>
                <a:cubicBezTo>
                  <a:pt x="759119" y="57193"/>
                  <a:pt x="756904" y="56488"/>
                  <a:pt x="754541" y="54274"/>
                </a:cubicBezTo>
                <a:cubicBezTo>
                  <a:pt x="754480" y="50456"/>
                  <a:pt x="753868" y="46523"/>
                  <a:pt x="752706" y="42472"/>
                </a:cubicBezTo>
                <a:cubicBezTo>
                  <a:pt x="751544" y="38422"/>
                  <a:pt x="750199" y="34754"/>
                  <a:pt x="748670" y="31471"/>
                </a:cubicBezTo>
                <a:cubicBezTo>
                  <a:pt x="748467" y="31535"/>
                  <a:pt x="748239" y="31574"/>
                  <a:pt x="747986" y="31587"/>
                </a:cubicBezTo>
                <a:cubicBezTo>
                  <a:pt x="747733" y="31601"/>
                  <a:pt x="747471" y="31607"/>
                  <a:pt x="747202" y="31604"/>
                </a:cubicBezTo>
                <a:lnTo>
                  <a:pt x="729588" y="31604"/>
                </a:lnTo>
                <a:lnTo>
                  <a:pt x="729588" y="52273"/>
                </a:lnTo>
                <a:lnTo>
                  <a:pt x="731856" y="52273"/>
                </a:lnTo>
                <a:lnTo>
                  <a:pt x="738395" y="43606"/>
                </a:lnTo>
                <a:cubicBezTo>
                  <a:pt x="738603" y="43767"/>
                  <a:pt x="739988" y="44945"/>
                  <a:pt x="742548" y="47139"/>
                </a:cubicBezTo>
                <a:cubicBezTo>
                  <a:pt x="745108" y="49334"/>
                  <a:pt x="747594" y="51579"/>
                  <a:pt x="750004" y="53874"/>
                </a:cubicBezTo>
                <a:cubicBezTo>
                  <a:pt x="749796" y="54604"/>
                  <a:pt x="749379" y="55143"/>
                  <a:pt x="748753" y="55490"/>
                </a:cubicBezTo>
                <a:cubicBezTo>
                  <a:pt x="748127" y="55838"/>
                  <a:pt x="747344" y="56010"/>
                  <a:pt x="746401" y="56007"/>
                </a:cubicBezTo>
                <a:lnTo>
                  <a:pt x="729588" y="56007"/>
                </a:lnTo>
                <a:lnTo>
                  <a:pt x="729588" y="66542"/>
                </a:lnTo>
                <a:cubicBezTo>
                  <a:pt x="729588" y="70431"/>
                  <a:pt x="729455" y="74387"/>
                  <a:pt x="729188" y="78410"/>
                </a:cubicBezTo>
                <a:lnTo>
                  <a:pt x="731456" y="78410"/>
                </a:lnTo>
                <a:lnTo>
                  <a:pt x="738128" y="69742"/>
                </a:lnTo>
                <a:cubicBezTo>
                  <a:pt x="738245" y="69839"/>
                  <a:pt x="739279" y="70712"/>
                  <a:pt x="741230" y="72359"/>
                </a:cubicBezTo>
                <a:cubicBezTo>
                  <a:pt x="743182" y="74007"/>
                  <a:pt x="745351" y="75846"/>
                  <a:pt x="747737" y="77877"/>
                </a:cubicBezTo>
                <a:cubicBezTo>
                  <a:pt x="750048" y="76437"/>
                  <a:pt x="752894" y="74548"/>
                  <a:pt x="756273" y="72209"/>
                </a:cubicBezTo>
                <a:cubicBezTo>
                  <a:pt x="759651" y="69870"/>
                  <a:pt x="763297" y="67314"/>
                  <a:pt x="767209" y="64542"/>
                </a:cubicBezTo>
                <a:lnTo>
                  <a:pt x="767209" y="16269"/>
                </a:lnTo>
                <a:lnTo>
                  <a:pt x="748137" y="16269"/>
                </a:lnTo>
                <a:lnTo>
                  <a:pt x="746936" y="12402"/>
                </a:lnTo>
                <a:lnTo>
                  <a:pt x="766009" y="12402"/>
                </a:lnTo>
                <a:lnTo>
                  <a:pt x="772137" y="5067"/>
                </a:lnTo>
                <a:lnTo>
                  <a:pt x="785737" y="15602"/>
                </a:lnTo>
                <a:cubicBezTo>
                  <a:pt x="785397" y="16149"/>
                  <a:pt x="784807" y="16655"/>
                  <a:pt x="783967" y="17119"/>
                </a:cubicBezTo>
                <a:cubicBezTo>
                  <a:pt x="783126" y="17583"/>
                  <a:pt x="782069" y="17922"/>
                  <a:pt x="780794" y="18136"/>
                </a:cubicBezTo>
                <a:lnTo>
                  <a:pt x="780794" y="109347"/>
                </a:lnTo>
                <a:cubicBezTo>
                  <a:pt x="780869" y="112592"/>
                  <a:pt x="780497" y="115378"/>
                  <a:pt x="779679" y="117704"/>
                </a:cubicBezTo>
                <a:cubicBezTo>
                  <a:pt x="778861" y="120030"/>
                  <a:pt x="777147" y="121897"/>
                  <a:pt x="774537" y="123304"/>
                </a:cubicBezTo>
                <a:cubicBezTo>
                  <a:pt x="771927" y="124712"/>
                  <a:pt x="767973" y="125660"/>
                  <a:pt x="762673" y="126149"/>
                </a:cubicBezTo>
                <a:cubicBezTo>
                  <a:pt x="762493" y="124002"/>
                  <a:pt x="762187" y="122096"/>
                  <a:pt x="761756" y="120432"/>
                </a:cubicBezTo>
                <a:cubicBezTo>
                  <a:pt x="761325" y="118768"/>
                  <a:pt x="760653" y="117429"/>
                  <a:pt x="759738" y="116415"/>
                </a:cubicBezTo>
                <a:cubicBezTo>
                  <a:pt x="758793" y="115353"/>
                  <a:pt x="757481" y="114442"/>
                  <a:pt x="755803" y="113681"/>
                </a:cubicBezTo>
                <a:cubicBezTo>
                  <a:pt x="754124" y="112920"/>
                  <a:pt x="751745" y="112275"/>
                  <a:pt x="748665" y="111747"/>
                </a:cubicBezTo>
                <a:lnTo>
                  <a:pt x="748665" y="109881"/>
                </a:lnTo>
                <a:cubicBezTo>
                  <a:pt x="748808" y="109890"/>
                  <a:pt x="749961" y="109960"/>
                  <a:pt x="752124" y="110088"/>
                </a:cubicBezTo>
                <a:cubicBezTo>
                  <a:pt x="754287" y="110216"/>
                  <a:pt x="756606" y="110345"/>
                  <a:pt x="759081" y="110473"/>
                </a:cubicBezTo>
                <a:cubicBezTo>
                  <a:pt x="761556" y="110602"/>
                  <a:pt x="763331" y="110671"/>
                  <a:pt x="764408" y="110681"/>
                </a:cubicBezTo>
                <a:cubicBezTo>
                  <a:pt x="765516" y="110689"/>
                  <a:pt x="766267" y="110472"/>
                  <a:pt x="766659" y="110031"/>
                </a:cubicBezTo>
                <a:cubicBezTo>
                  <a:pt x="767051" y="109589"/>
                  <a:pt x="767234" y="108872"/>
                  <a:pt x="767209" y="107880"/>
                </a:cubicBezTo>
                <a:lnTo>
                  <a:pt x="767209" y="71342"/>
                </a:lnTo>
                <a:cubicBezTo>
                  <a:pt x="765736" y="73893"/>
                  <a:pt x="764080" y="76693"/>
                  <a:pt x="762240" y="79743"/>
                </a:cubicBezTo>
                <a:cubicBezTo>
                  <a:pt x="760400" y="82794"/>
                  <a:pt x="758410" y="85994"/>
                  <a:pt x="756270" y="89345"/>
                </a:cubicBezTo>
                <a:cubicBezTo>
                  <a:pt x="756328" y="90239"/>
                  <a:pt x="756178" y="91117"/>
                  <a:pt x="755819" y="91978"/>
                </a:cubicBezTo>
                <a:cubicBezTo>
                  <a:pt x="755461" y="92840"/>
                  <a:pt x="754944" y="93517"/>
                  <a:pt x="754268" y="94012"/>
                </a:cubicBezTo>
                <a:lnTo>
                  <a:pt x="746931" y="82144"/>
                </a:lnTo>
                <a:lnTo>
                  <a:pt x="746531" y="82144"/>
                </a:lnTo>
                <a:lnTo>
                  <a:pt x="728789" y="82144"/>
                </a:lnTo>
                <a:cubicBezTo>
                  <a:pt x="728073" y="90514"/>
                  <a:pt x="725508" y="98543"/>
                  <a:pt x="721094" y="106230"/>
                </a:cubicBezTo>
                <a:cubicBezTo>
                  <a:pt x="716680" y="113917"/>
                  <a:pt x="709116" y="120646"/>
                  <a:pt x="698401" y="126416"/>
                </a:cubicBezTo>
                <a:lnTo>
                  <a:pt x="697067" y="125216"/>
                </a:lnTo>
                <a:cubicBezTo>
                  <a:pt x="703223" y="118979"/>
                  <a:pt x="707646" y="112217"/>
                  <a:pt x="710335" y="104930"/>
                </a:cubicBezTo>
                <a:cubicBezTo>
                  <a:pt x="713025" y="97643"/>
                  <a:pt x="714647" y="90047"/>
                  <a:pt x="715203" y="82144"/>
                </a:cubicBezTo>
                <a:lnTo>
                  <a:pt x="697734" y="82144"/>
                </a:lnTo>
                <a:lnTo>
                  <a:pt x="696667" y="78410"/>
                </a:lnTo>
                <a:lnTo>
                  <a:pt x="715469" y="78410"/>
                </a:lnTo>
                <a:cubicBezTo>
                  <a:pt x="715625" y="74565"/>
                  <a:pt x="715714" y="70653"/>
                  <a:pt x="715736" y="66675"/>
                </a:cubicBezTo>
                <a:lnTo>
                  <a:pt x="715736" y="56007"/>
                </a:lnTo>
                <a:lnTo>
                  <a:pt x="701601" y="56007"/>
                </a:lnTo>
                <a:lnTo>
                  <a:pt x="700534" y="52273"/>
                </a:lnTo>
                <a:lnTo>
                  <a:pt x="715736" y="52273"/>
                </a:lnTo>
                <a:lnTo>
                  <a:pt x="715736" y="31604"/>
                </a:lnTo>
                <a:lnTo>
                  <a:pt x="698267" y="31604"/>
                </a:lnTo>
                <a:lnTo>
                  <a:pt x="697200" y="27870"/>
                </a:lnTo>
                <a:lnTo>
                  <a:pt x="724926" y="27870"/>
                </a:lnTo>
                <a:cubicBezTo>
                  <a:pt x="726222" y="23800"/>
                  <a:pt x="727460" y="19339"/>
                  <a:pt x="728640" y="14485"/>
                </a:cubicBezTo>
                <a:cubicBezTo>
                  <a:pt x="729819" y="9632"/>
                  <a:pt x="730758" y="5204"/>
                  <a:pt x="731456" y="1200"/>
                </a:cubicBezTo>
                <a:close/>
                <a:moveTo>
                  <a:pt x="1603001" y="1067"/>
                </a:moveTo>
                <a:lnTo>
                  <a:pt x="1624870" y="3201"/>
                </a:lnTo>
                <a:cubicBezTo>
                  <a:pt x="1624753" y="4142"/>
                  <a:pt x="1624320" y="4926"/>
                  <a:pt x="1623570" y="5551"/>
                </a:cubicBezTo>
                <a:cubicBezTo>
                  <a:pt x="1622820" y="6176"/>
                  <a:pt x="1621653" y="6593"/>
                  <a:pt x="1620069" y="6801"/>
                </a:cubicBezTo>
                <a:lnTo>
                  <a:pt x="1620069" y="30404"/>
                </a:lnTo>
                <a:lnTo>
                  <a:pt x="1634338" y="30404"/>
                </a:lnTo>
                <a:lnTo>
                  <a:pt x="1643272" y="17069"/>
                </a:lnTo>
                <a:cubicBezTo>
                  <a:pt x="1643366" y="17142"/>
                  <a:pt x="1644334" y="17988"/>
                  <a:pt x="1646176" y="19608"/>
                </a:cubicBezTo>
                <a:cubicBezTo>
                  <a:pt x="1648019" y="21227"/>
                  <a:pt x="1650172" y="23179"/>
                  <a:pt x="1652636" y="25465"/>
                </a:cubicBezTo>
                <a:cubicBezTo>
                  <a:pt x="1655101" y="27751"/>
                  <a:pt x="1657314" y="29931"/>
                  <a:pt x="1659274" y="32004"/>
                </a:cubicBezTo>
                <a:cubicBezTo>
                  <a:pt x="1659127" y="32735"/>
                  <a:pt x="1658721" y="33274"/>
                  <a:pt x="1658057" y="33621"/>
                </a:cubicBezTo>
                <a:cubicBezTo>
                  <a:pt x="1657394" y="33968"/>
                  <a:pt x="1656554" y="34140"/>
                  <a:pt x="1655540" y="34138"/>
                </a:cubicBezTo>
                <a:lnTo>
                  <a:pt x="1620069" y="34138"/>
                </a:lnTo>
                <a:lnTo>
                  <a:pt x="1620069" y="106280"/>
                </a:lnTo>
                <a:cubicBezTo>
                  <a:pt x="1620158" y="110146"/>
                  <a:pt x="1619684" y="113453"/>
                  <a:pt x="1618647" y="116202"/>
                </a:cubicBezTo>
                <a:cubicBezTo>
                  <a:pt x="1617610" y="118952"/>
                  <a:pt x="1615476" y="121153"/>
                  <a:pt x="1612246" y="122806"/>
                </a:cubicBezTo>
                <a:cubicBezTo>
                  <a:pt x="1609016" y="124458"/>
                  <a:pt x="1604156" y="125573"/>
                  <a:pt x="1597667" y="126149"/>
                </a:cubicBezTo>
                <a:cubicBezTo>
                  <a:pt x="1597425" y="123424"/>
                  <a:pt x="1597042" y="121074"/>
                  <a:pt x="1596516" y="119098"/>
                </a:cubicBezTo>
                <a:cubicBezTo>
                  <a:pt x="1595991" y="117123"/>
                  <a:pt x="1595175" y="115473"/>
                  <a:pt x="1594066" y="114148"/>
                </a:cubicBezTo>
                <a:cubicBezTo>
                  <a:pt x="1592938" y="112817"/>
                  <a:pt x="1591394" y="111678"/>
                  <a:pt x="1589432" y="110731"/>
                </a:cubicBezTo>
                <a:cubicBezTo>
                  <a:pt x="1587471" y="109783"/>
                  <a:pt x="1584659" y="109011"/>
                  <a:pt x="1580998" y="108414"/>
                </a:cubicBezTo>
                <a:lnTo>
                  <a:pt x="1580998" y="106547"/>
                </a:lnTo>
                <a:cubicBezTo>
                  <a:pt x="1581170" y="106560"/>
                  <a:pt x="1582559" y="106652"/>
                  <a:pt x="1585166" y="106823"/>
                </a:cubicBezTo>
                <a:cubicBezTo>
                  <a:pt x="1587773" y="106995"/>
                  <a:pt x="1590565" y="107166"/>
                  <a:pt x="1593543" y="107337"/>
                </a:cubicBezTo>
                <a:cubicBezTo>
                  <a:pt x="1596520" y="107508"/>
                  <a:pt x="1598650" y="107600"/>
                  <a:pt x="1599934" y="107614"/>
                </a:cubicBezTo>
                <a:cubicBezTo>
                  <a:pt x="1601053" y="107616"/>
                  <a:pt x="1601848" y="107411"/>
                  <a:pt x="1602317" y="106997"/>
                </a:cubicBezTo>
                <a:cubicBezTo>
                  <a:pt x="1602787" y="106583"/>
                  <a:pt x="1603014" y="105944"/>
                  <a:pt x="1603001" y="105080"/>
                </a:cubicBezTo>
                <a:lnTo>
                  <a:pt x="1603001" y="54274"/>
                </a:lnTo>
                <a:cubicBezTo>
                  <a:pt x="1595238" y="65933"/>
                  <a:pt x="1585626" y="76518"/>
                  <a:pt x="1574164" y="86028"/>
                </a:cubicBezTo>
                <a:cubicBezTo>
                  <a:pt x="1562701" y="95537"/>
                  <a:pt x="1549555" y="103621"/>
                  <a:pt x="1534725" y="110281"/>
                </a:cubicBezTo>
                <a:lnTo>
                  <a:pt x="1533525" y="108814"/>
                </a:lnTo>
                <a:cubicBezTo>
                  <a:pt x="1542771" y="102590"/>
                  <a:pt x="1551335" y="95376"/>
                  <a:pt x="1559217" y="87172"/>
                </a:cubicBezTo>
                <a:cubicBezTo>
                  <a:pt x="1567100" y="78967"/>
                  <a:pt x="1574034" y="70311"/>
                  <a:pt x="1580020" y="61203"/>
                </a:cubicBezTo>
                <a:cubicBezTo>
                  <a:pt x="1586006" y="52095"/>
                  <a:pt x="1590777" y="43073"/>
                  <a:pt x="1594333" y="34138"/>
                </a:cubicBezTo>
                <a:lnTo>
                  <a:pt x="1536592" y="34138"/>
                </a:lnTo>
                <a:lnTo>
                  <a:pt x="1535526" y="30404"/>
                </a:lnTo>
                <a:lnTo>
                  <a:pt x="1603001" y="30404"/>
                </a:lnTo>
                <a:close/>
                <a:moveTo>
                  <a:pt x="455257" y="1067"/>
                </a:moveTo>
                <a:lnTo>
                  <a:pt x="476460" y="2934"/>
                </a:lnTo>
                <a:cubicBezTo>
                  <a:pt x="476362" y="3870"/>
                  <a:pt x="475957" y="4665"/>
                  <a:pt x="475243" y="5317"/>
                </a:cubicBezTo>
                <a:cubicBezTo>
                  <a:pt x="474529" y="5970"/>
                  <a:pt x="473290" y="6465"/>
                  <a:pt x="471526" y="6801"/>
                </a:cubicBezTo>
                <a:lnTo>
                  <a:pt x="471526" y="27870"/>
                </a:lnTo>
                <a:lnTo>
                  <a:pt x="491528" y="27870"/>
                </a:lnTo>
                <a:lnTo>
                  <a:pt x="500196" y="17069"/>
                </a:lnTo>
                <a:cubicBezTo>
                  <a:pt x="500281" y="17122"/>
                  <a:pt x="501208" y="17801"/>
                  <a:pt x="502977" y="19104"/>
                </a:cubicBezTo>
                <a:cubicBezTo>
                  <a:pt x="504746" y="20407"/>
                  <a:pt x="506848" y="22014"/>
                  <a:pt x="509284" y="23924"/>
                </a:cubicBezTo>
                <a:cubicBezTo>
                  <a:pt x="511719" y="25835"/>
                  <a:pt x="513980" y="27728"/>
                  <a:pt x="516065" y="29604"/>
                </a:cubicBezTo>
                <a:cubicBezTo>
                  <a:pt x="515856" y="30271"/>
                  <a:pt x="515440" y="30771"/>
                  <a:pt x="514814" y="31104"/>
                </a:cubicBezTo>
                <a:cubicBezTo>
                  <a:pt x="514189" y="31437"/>
                  <a:pt x="513406" y="31604"/>
                  <a:pt x="512464" y="31604"/>
                </a:cubicBezTo>
                <a:lnTo>
                  <a:pt x="471526" y="31604"/>
                </a:lnTo>
                <a:lnTo>
                  <a:pt x="471526" y="57741"/>
                </a:lnTo>
                <a:lnTo>
                  <a:pt x="500329" y="57741"/>
                </a:lnTo>
                <a:lnTo>
                  <a:pt x="509397" y="46006"/>
                </a:lnTo>
                <a:cubicBezTo>
                  <a:pt x="509482" y="46069"/>
                  <a:pt x="510423" y="46817"/>
                  <a:pt x="512220" y="48248"/>
                </a:cubicBezTo>
                <a:cubicBezTo>
                  <a:pt x="514016" y="49680"/>
                  <a:pt x="516157" y="51415"/>
                  <a:pt x="518643" y="53454"/>
                </a:cubicBezTo>
                <a:cubicBezTo>
                  <a:pt x="521128" y="55493"/>
                  <a:pt x="523447" y="57455"/>
                  <a:pt x="525599" y="59341"/>
                </a:cubicBezTo>
                <a:cubicBezTo>
                  <a:pt x="525388" y="60072"/>
                  <a:pt x="524944" y="60610"/>
                  <a:pt x="524266" y="60958"/>
                </a:cubicBezTo>
                <a:cubicBezTo>
                  <a:pt x="523588" y="61305"/>
                  <a:pt x="522743" y="61477"/>
                  <a:pt x="521732" y="61474"/>
                </a:cubicBezTo>
                <a:lnTo>
                  <a:pt x="485661" y="61474"/>
                </a:lnTo>
                <a:lnTo>
                  <a:pt x="485661" y="63741"/>
                </a:lnTo>
                <a:lnTo>
                  <a:pt x="485661" y="104280"/>
                </a:lnTo>
                <a:cubicBezTo>
                  <a:pt x="485608" y="105330"/>
                  <a:pt x="485880" y="106063"/>
                  <a:pt x="486478" y="106480"/>
                </a:cubicBezTo>
                <a:cubicBezTo>
                  <a:pt x="487075" y="106897"/>
                  <a:pt x="488314" y="107097"/>
                  <a:pt x="490195" y="107080"/>
                </a:cubicBezTo>
                <a:lnTo>
                  <a:pt x="501129" y="107080"/>
                </a:lnTo>
                <a:cubicBezTo>
                  <a:pt x="503094" y="107083"/>
                  <a:pt x="504866" y="107077"/>
                  <a:pt x="506447" y="107063"/>
                </a:cubicBezTo>
                <a:cubicBezTo>
                  <a:pt x="508028" y="107050"/>
                  <a:pt x="509233" y="107011"/>
                  <a:pt x="510064" y="106947"/>
                </a:cubicBezTo>
                <a:cubicBezTo>
                  <a:pt x="510967" y="106891"/>
                  <a:pt x="511661" y="106702"/>
                  <a:pt x="512147" y="106380"/>
                </a:cubicBezTo>
                <a:cubicBezTo>
                  <a:pt x="512634" y="106058"/>
                  <a:pt x="513095" y="105536"/>
                  <a:pt x="513531" y="104813"/>
                </a:cubicBezTo>
                <a:cubicBezTo>
                  <a:pt x="514200" y="103480"/>
                  <a:pt x="515062" y="101113"/>
                  <a:pt x="516115" y="97712"/>
                </a:cubicBezTo>
                <a:cubicBezTo>
                  <a:pt x="517168" y="94312"/>
                  <a:pt x="518396" y="90278"/>
                  <a:pt x="519798" y="85611"/>
                </a:cubicBezTo>
                <a:lnTo>
                  <a:pt x="521324" y="85611"/>
                </a:lnTo>
                <a:lnTo>
                  <a:pt x="521732" y="105747"/>
                </a:lnTo>
                <a:cubicBezTo>
                  <a:pt x="523816" y="106597"/>
                  <a:pt x="525216" y="107564"/>
                  <a:pt x="525933" y="108647"/>
                </a:cubicBezTo>
                <a:cubicBezTo>
                  <a:pt x="526649" y="109731"/>
                  <a:pt x="526983" y="111031"/>
                  <a:pt x="526933" y="112548"/>
                </a:cubicBezTo>
                <a:cubicBezTo>
                  <a:pt x="526999" y="114768"/>
                  <a:pt x="526243" y="116609"/>
                  <a:pt x="524666" y="118069"/>
                </a:cubicBezTo>
                <a:cubicBezTo>
                  <a:pt x="523089" y="119529"/>
                  <a:pt x="520294" y="120619"/>
                  <a:pt x="516281" y="121339"/>
                </a:cubicBezTo>
                <a:cubicBezTo>
                  <a:pt x="512267" y="122058"/>
                  <a:pt x="506639" y="122417"/>
                  <a:pt x="499396" y="122415"/>
                </a:cubicBezTo>
                <a:lnTo>
                  <a:pt x="486461" y="122415"/>
                </a:lnTo>
                <a:cubicBezTo>
                  <a:pt x="479880" y="122521"/>
                  <a:pt x="475440" y="121576"/>
                  <a:pt x="473143" y="119582"/>
                </a:cubicBezTo>
                <a:cubicBezTo>
                  <a:pt x="470845" y="117587"/>
                  <a:pt x="469773" y="113909"/>
                  <a:pt x="469926" y="108547"/>
                </a:cubicBezTo>
                <a:lnTo>
                  <a:pt x="469926" y="61474"/>
                </a:lnTo>
                <a:lnTo>
                  <a:pt x="454990" y="61474"/>
                </a:lnTo>
                <a:cubicBezTo>
                  <a:pt x="454254" y="72242"/>
                  <a:pt x="452141" y="81866"/>
                  <a:pt x="448649" y="90347"/>
                </a:cubicBezTo>
                <a:cubicBezTo>
                  <a:pt x="445157" y="98828"/>
                  <a:pt x="439635" y="106101"/>
                  <a:pt x="432084" y="112167"/>
                </a:cubicBezTo>
                <a:cubicBezTo>
                  <a:pt x="424532" y="118233"/>
                  <a:pt x="414299" y="123027"/>
                  <a:pt x="401384" y="126549"/>
                </a:cubicBezTo>
                <a:lnTo>
                  <a:pt x="400717" y="124949"/>
                </a:lnTo>
                <a:cubicBezTo>
                  <a:pt x="410002" y="119972"/>
                  <a:pt x="417213" y="114309"/>
                  <a:pt x="422349" y="107959"/>
                </a:cubicBezTo>
                <a:cubicBezTo>
                  <a:pt x="427486" y="101610"/>
                  <a:pt x="431111" y="94563"/>
                  <a:pt x="433225" y="86821"/>
                </a:cubicBezTo>
                <a:cubicBezTo>
                  <a:pt x="435338" y="79078"/>
                  <a:pt x="436504" y="70630"/>
                  <a:pt x="436721" y="61474"/>
                </a:cubicBezTo>
                <a:lnTo>
                  <a:pt x="402717" y="61474"/>
                </a:lnTo>
                <a:lnTo>
                  <a:pt x="401650" y="57741"/>
                </a:lnTo>
                <a:lnTo>
                  <a:pt x="455257" y="57741"/>
                </a:lnTo>
                <a:lnTo>
                  <a:pt x="455257" y="31604"/>
                </a:lnTo>
                <a:lnTo>
                  <a:pt x="432988" y="31604"/>
                </a:lnTo>
                <a:cubicBezTo>
                  <a:pt x="426831" y="41339"/>
                  <a:pt x="419541" y="49073"/>
                  <a:pt x="411118" y="54807"/>
                </a:cubicBezTo>
                <a:lnTo>
                  <a:pt x="409518" y="53607"/>
                </a:lnTo>
                <a:cubicBezTo>
                  <a:pt x="413321" y="47417"/>
                  <a:pt x="416749" y="39994"/>
                  <a:pt x="419803" y="31337"/>
                </a:cubicBezTo>
                <a:cubicBezTo>
                  <a:pt x="422856" y="22681"/>
                  <a:pt x="425117" y="13524"/>
                  <a:pt x="426587" y="3867"/>
                </a:cubicBezTo>
                <a:lnTo>
                  <a:pt x="447523" y="9735"/>
                </a:lnTo>
                <a:cubicBezTo>
                  <a:pt x="447320" y="10618"/>
                  <a:pt x="446792" y="11318"/>
                  <a:pt x="445939" y="11835"/>
                </a:cubicBezTo>
                <a:cubicBezTo>
                  <a:pt x="445086" y="12352"/>
                  <a:pt x="443925" y="12585"/>
                  <a:pt x="442455" y="12535"/>
                </a:cubicBezTo>
                <a:cubicBezTo>
                  <a:pt x="441389" y="15274"/>
                  <a:pt x="440255" y="17930"/>
                  <a:pt x="439055" y="20503"/>
                </a:cubicBezTo>
                <a:cubicBezTo>
                  <a:pt x="437855" y="23075"/>
                  <a:pt x="436588" y="25531"/>
                  <a:pt x="435255" y="27870"/>
                </a:cubicBezTo>
                <a:lnTo>
                  <a:pt x="455257" y="27870"/>
                </a:lnTo>
                <a:close/>
                <a:moveTo>
                  <a:pt x="1465783" y="1000"/>
                </a:moveTo>
                <a:lnTo>
                  <a:pt x="1486053" y="3014"/>
                </a:lnTo>
                <a:cubicBezTo>
                  <a:pt x="1486011" y="3913"/>
                  <a:pt x="1485628" y="4718"/>
                  <a:pt x="1484902" y="5430"/>
                </a:cubicBezTo>
                <a:cubicBezTo>
                  <a:pt x="1484177" y="6143"/>
                  <a:pt x="1482961" y="6644"/>
                  <a:pt x="1481252" y="6934"/>
                </a:cubicBezTo>
                <a:cubicBezTo>
                  <a:pt x="1481119" y="14157"/>
                  <a:pt x="1481252" y="21314"/>
                  <a:pt x="1481652" y="28404"/>
                </a:cubicBezTo>
                <a:lnTo>
                  <a:pt x="1501655" y="28404"/>
                </a:lnTo>
                <a:lnTo>
                  <a:pt x="1506455" y="22403"/>
                </a:lnTo>
                <a:cubicBezTo>
                  <a:pt x="1505655" y="22475"/>
                  <a:pt x="1504822" y="22431"/>
                  <a:pt x="1503955" y="22270"/>
                </a:cubicBezTo>
                <a:cubicBezTo>
                  <a:pt x="1503088" y="22108"/>
                  <a:pt x="1502188" y="21797"/>
                  <a:pt x="1501255" y="21336"/>
                </a:cubicBezTo>
                <a:cubicBezTo>
                  <a:pt x="1500077" y="18325"/>
                  <a:pt x="1498199" y="15380"/>
                  <a:pt x="1495621" y="12502"/>
                </a:cubicBezTo>
                <a:cubicBezTo>
                  <a:pt x="1493042" y="9624"/>
                  <a:pt x="1490431" y="7279"/>
                  <a:pt x="1487786" y="5467"/>
                </a:cubicBezTo>
                <a:lnTo>
                  <a:pt x="1488720" y="4401"/>
                </a:lnTo>
                <a:cubicBezTo>
                  <a:pt x="1495775" y="4053"/>
                  <a:pt x="1501148" y="4674"/>
                  <a:pt x="1504840" y="6263"/>
                </a:cubicBezTo>
                <a:cubicBezTo>
                  <a:pt x="1508532" y="7851"/>
                  <a:pt x="1510883" y="9825"/>
                  <a:pt x="1511893" y="12184"/>
                </a:cubicBezTo>
                <a:cubicBezTo>
                  <a:pt x="1512903" y="14543"/>
                  <a:pt x="1512913" y="16705"/>
                  <a:pt x="1511923" y="18669"/>
                </a:cubicBezTo>
                <a:cubicBezTo>
                  <a:pt x="1513514" y="19897"/>
                  <a:pt x="1515665" y="21608"/>
                  <a:pt x="1518373" y="23803"/>
                </a:cubicBezTo>
                <a:cubicBezTo>
                  <a:pt x="1521082" y="25998"/>
                  <a:pt x="1523599" y="28109"/>
                  <a:pt x="1525924" y="30137"/>
                </a:cubicBezTo>
                <a:cubicBezTo>
                  <a:pt x="1525777" y="30804"/>
                  <a:pt x="1525371" y="31304"/>
                  <a:pt x="1524707" y="31637"/>
                </a:cubicBezTo>
                <a:cubicBezTo>
                  <a:pt x="1524044" y="31971"/>
                  <a:pt x="1523204" y="32137"/>
                  <a:pt x="1522190" y="32137"/>
                </a:cubicBezTo>
                <a:lnTo>
                  <a:pt x="1481785" y="32137"/>
                </a:lnTo>
                <a:cubicBezTo>
                  <a:pt x="1482297" y="39302"/>
                  <a:pt x="1483175" y="46275"/>
                  <a:pt x="1484419" y="53057"/>
                </a:cubicBezTo>
                <a:cubicBezTo>
                  <a:pt x="1485664" y="59838"/>
                  <a:pt x="1487408" y="66245"/>
                  <a:pt x="1489653" y="72276"/>
                </a:cubicBezTo>
                <a:cubicBezTo>
                  <a:pt x="1491917" y="67459"/>
                  <a:pt x="1493890" y="62591"/>
                  <a:pt x="1495571" y="57674"/>
                </a:cubicBezTo>
                <a:cubicBezTo>
                  <a:pt x="1497251" y="52757"/>
                  <a:pt x="1498657" y="47889"/>
                  <a:pt x="1499788" y="43072"/>
                </a:cubicBezTo>
                <a:lnTo>
                  <a:pt x="1520590" y="50006"/>
                </a:lnTo>
                <a:cubicBezTo>
                  <a:pt x="1520360" y="50820"/>
                  <a:pt x="1519854" y="51459"/>
                  <a:pt x="1519073" y="51923"/>
                </a:cubicBezTo>
                <a:cubicBezTo>
                  <a:pt x="1518293" y="52387"/>
                  <a:pt x="1517020" y="52593"/>
                  <a:pt x="1515256" y="52540"/>
                </a:cubicBezTo>
                <a:cubicBezTo>
                  <a:pt x="1513139" y="58366"/>
                  <a:pt x="1510572" y="64183"/>
                  <a:pt x="1507555" y="69992"/>
                </a:cubicBezTo>
                <a:cubicBezTo>
                  <a:pt x="1504538" y="75801"/>
                  <a:pt x="1500971" y="81452"/>
                  <a:pt x="1496854" y="86944"/>
                </a:cubicBezTo>
                <a:cubicBezTo>
                  <a:pt x="1500588" y="92812"/>
                  <a:pt x="1505255" y="97879"/>
                  <a:pt x="1510856" y="102146"/>
                </a:cubicBezTo>
                <a:cubicBezTo>
                  <a:pt x="1511822" y="103091"/>
                  <a:pt x="1512623" y="103535"/>
                  <a:pt x="1513256" y="103480"/>
                </a:cubicBezTo>
                <a:cubicBezTo>
                  <a:pt x="1513889" y="103424"/>
                  <a:pt x="1514556" y="102802"/>
                  <a:pt x="1515256" y="101613"/>
                </a:cubicBezTo>
                <a:cubicBezTo>
                  <a:pt x="1516381" y="99835"/>
                  <a:pt x="1517732" y="97423"/>
                  <a:pt x="1519307" y="94379"/>
                </a:cubicBezTo>
                <a:cubicBezTo>
                  <a:pt x="1520882" y="91334"/>
                  <a:pt x="1522332" y="88322"/>
                  <a:pt x="1523657" y="85344"/>
                </a:cubicBezTo>
                <a:lnTo>
                  <a:pt x="1524991" y="85611"/>
                </a:lnTo>
                <a:lnTo>
                  <a:pt x="1521924" y="108147"/>
                </a:lnTo>
                <a:cubicBezTo>
                  <a:pt x="1524299" y="112039"/>
                  <a:pt x="1525716" y="115089"/>
                  <a:pt x="1526174" y="117298"/>
                </a:cubicBezTo>
                <a:cubicBezTo>
                  <a:pt x="1526633" y="119507"/>
                  <a:pt x="1526283" y="121124"/>
                  <a:pt x="1525124" y="122149"/>
                </a:cubicBezTo>
                <a:cubicBezTo>
                  <a:pt x="1523061" y="124034"/>
                  <a:pt x="1520608" y="124857"/>
                  <a:pt x="1517765" y="124618"/>
                </a:cubicBezTo>
                <a:cubicBezTo>
                  <a:pt x="1514922" y="124379"/>
                  <a:pt x="1512064" y="123504"/>
                  <a:pt x="1509191" y="121991"/>
                </a:cubicBezTo>
                <a:cubicBezTo>
                  <a:pt x="1506319" y="120478"/>
                  <a:pt x="1503806" y="118752"/>
                  <a:pt x="1501655" y="116815"/>
                </a:cubicBezTo>
                <a:cubicBezTo>
                  <a:pt x="1498593" y="114209"/>
                  <a:pt x="1495782" y="111420"/>
                  <a:pt x="1493220" y="108447"/>
                </a:cubicBezTo>
                <a:cubicBezTo>
                  <a:pt x="1490659" y="105474"/>
                  <a:pt x="1488314" y="102352"/>
                  <a:pt x="1486186" y="99079"/>
                </a:cubicBezTo>
                <a:cubicBezTo>
                  <a:pt x="1480871" y="104433"/>
                  <a:pt x="1474798" y="109294"/>
                  <a:pt x="1467967" y="113664"/>
                </a:cubicBezTo>
                <a:cubicBezTo>
                  <a:pt x="1461136" y="118034"/>
                  <a:pt x="1453429" y="121796"/>
                  <a:pt x="1444847" y="124949"/>
                </a:cubicBezTo>
                <a:lnTo>
                  <a:pt x="1443914" y="123349"/>
                </a:lnTo>
                <a:cubicBezTo>
                  <a:pt x="1451640" y="118779"/>
                  <a:pt x="1458524" y="113550"/>
                  <a:pt x="1464567" y="107664"/>
                </a:cubicBezTo>
                <a:cubicBezTo>
                  <a:pt x="1470609" y="101777"/>
                  <a:pt x="1475860" y="95448"/>
                  <a:pt x="1480319" y="88678"/>
                </a:cubicBezTo>
                <a:cubicBezTo>
                  <a:pt x="1476421" y="80455"/>
                  <a:pt x="1473415" y="71598"/>
                  <a:pt x="1471301" y="62108"/>
                </a:cubicBezTo>
                <a:cubicBezTo>
                  <a:pt x="1469187" y="52618"/>
                  <a:pt x="1467748" y="42628"/>
                  <a:pt x="1466984" y="32137"/>
                </a:cubicBezTo>
                <a:lnTo>
                  <a:pt x="1429512" y="32137"/>
                </a:lnTo>
                <a:lnTo>
                  <a:pt x="1429512" y="53473"/>
                </a:lnTo>
                <a:lnTo>
                  <a:pt x="1445247" y="53473"/>
                </a:lnTo>
                <a:lnTo>
                  <a:pt x="1452715" y="46006"/>
                </a:lnTo>
                <a:lnTo>
                  <a:pt x="1466184" y="57207"/>
                </a:lnTo>
                <a:cubicBezTo>
                  <a:pt x="1465725" y="57743"/>
                  <a:pt x="1465075" y="58205"/>
                  <a:pt x="1464233" y="58591"/>
                </a:cubicBezTo>
                <a:cubicBezTo>
                  <a:pt x="1463391" y="58977"/>
                  <a:pt x="1462308" y="59271"/>
                  <a:pt x="1460983" y="59474"/>
                </a:cubicBezTo>
                <a:cubicBezTo>
                  <a:pt x="1460736" y="68908"/>
                  <a:pt x="1460326" y="76547"/>
                  <a:pt x="1459753" y="82391"/>
                </a:cubicBezTo>
                <a:cubicBezTo>
                  <a:pt x="1459180" y="88234"/>
                  <a:pt x="1458326" y="92752"/>
                  <a:pt x="1457190" y="95943"/>
                </a:cubicBezTo>
                <a:cubicBezTo>
                  <a:pt x="1456054" y="99134"/>
                  <a:pt x="1454518" y="101469"/>
                  <a:pt x="1452582" y="102946"/>
                </a:cubicBezTo>
                <a:cubicBezTo>
                  <a:pt x="1450798" y="104349"/>
                  <a:pt x="1448731" y="105411"/>
                  <a:pt x="1446381" y="106130"/>
                </a:cubicBezTo>
                <a:cubicBezTo>
                  <a:pt x="1444031" y="106850"/>
                  <a:pt x="1441297" y="107211"/>
                  <a:pt x="1438180" y="107214"/>
                </a:cubicBezTo>
                <a:cubicBezTo>
                  <a:pt x="1438202" y="105069"/>
                  <a:pt x="1438091" y="103157"/>
                  <a:pt x="1437846" y="101479"/>
                </a:cubicBezTo>
                <a:cubicBezTo>
                  <a:pt x="1437602" y="99801"/>
                  <a:pt x="1437091" y="98424"/>
                  <a:pt x="1436313" y="97346"/>
                </a:cubicBezTo>
                <a:cubicBezTo>
                  <a:pt x="1435510" y="96418"/>
                  <a:pt x="1434415" y="95607"/>
                  <a:pt x="1433029" y="94912"/>
                </a:cubicBezTo>
                <a:cubicBezTo>
                  <a:pt x="1431643" y="94217"/>
                  <a:pt x="1429982" y="93606"/>
                  <a:pt x="1428045" y="93078"/>
                </a:cubicBezTo>
                <a:lnTo>
                  <a:pt x="1428045" y="91345"/>
                </a:lnTo>
                <a:cubicBezTo>
                  <a:pt x="1429696" y="91484"/>
                  <a:pt x="1431596" y="91606"/>
                  <a:pt x="1433746" y="91712"/>
                </a:cubicBezTo>
                <a:cubicBezTo>
                  <a:pt x="1435896" y="91817"/>
                  <a:pt x="1437596" y="91873"/>
                  <a:pt x="1438847" y="91878"/>
                </a:cubicBezTo>
                <a:cubicBezTo>
                  <a:pt x="1439763" y="91884"/>
                  <a:pt x="1440497" y="91806"/>
                  <a:pt x="1441047" y="91645"/>
                </a:cubicBezTo>
                <a:cubicBezTo>
                  <a:pt x="1441597" y="91484"/>
                  <a:pt x="1442064" y="91206"/>
                  <a:pt x="1442447" y="90811"/>
                </a:cubicBezTo>
                <a:cubicBezTo>
                  <a:pt x="1443631" y="89820"/>
                  <a:pt x="1444531" y="86636"/>
                  <a:pt x="1445147" y="81260"/>
                </a:cubicBezTo>
                <a:cubicBezTo>
                  <a:pt x="1445764" y="75885"/>
                  <a:pt x="1446198" y="67867"/>
                  <a:pt x="1446448" y="57207"/>
                </a:cubicBezTo>
                <a:lnTo>
                  <a:pt x="1429512" y="57207"/>
                </a:lnTo>
                <a:cubicBezTo>
                  <a:pt x="1429653" y="64435"/>
                  <a:pt x="1429164" y="72219"/>
                  <a:pt x="1428045" y="80558"/>
                </a:cubicBezTo>
                <a:cubicBezTo>
                  <a:pt x="1426927" y="88898"/>
                  <a:pt x="1424334" y="97096"/>
                  <a:pt x="1420266" y="105154"/>
                </a:cubicBezTo>
                <a:cubicBezTo>
                  <a:pt x="1416199" y="113212"/>
                  <a:pt x="1409813" y="120432"/>
                  <a:pt x="1401109" y="126816"/>
                </a:cubicBezTo>
                <a:lnTo>
                  <a:pt x="1399908" y="125616"/>
                </a:lnTo>
                <a:cubicBezTo>
                  <a:pt x="1406092" y="115301"/>
                  <a:pt x="1410026" y="104160"/>
                  <a:pt x="1411710" y="92195"/>
                </a:cubicBezTo>
                <a:cubicBezTo>
                  <a:pt x="1413393" y="80230"/>
                  <a:pt x="1414127" y="68523"/>
                  <a:pt x="1413910" y="57074"/>
                </a:cubicBezTo>
                <a:lnTo>
                  <a:pt x="1413910" y="22003"/>
                </a:lnTo>
                <a:lnTo>
                  <a:pt x="1431912" y="28404"/>
                </a:lnTo>
                <a:lnTo>
                  <a:pt x="1466584" y="28404"/>
                </a:lnTo>
                <a:cubicBezTo>
                  <a:pt x="1466317" y="23941"/>
                  <a:pt x="1466117" y="19432"/>
                  <a:pt x="1465983" y="14877"/>
                </a:cubicBezTo>
                <a:cubicBezTo>
                  <a:pt x="1465850" y="10322"/>
                  <a:pt x="1465783" y="5697"/>
                  <a:pt x="1465783" y="1000"/>
                </a:cubicBezTo>
                <a:close/>
                <a:moveTo>
                  <a:pt x="1199083" y="1000"/>
                </a:moveTo>
                <a:lnTo>
                  <a:pt x="1219353" y="3014"/>
                </a:lnTo>
                <a:cubicBezTo>
                  <a:pt x="1219311" y="3913"/>
                  <a:pt x="1218927" y="4718"/>
                  <a:pt x="1218202" y="5430"/>
                </a:cubicBezTo>
                <a:cubicBezTo>
                  <a:pt x="1217477" y="6143"/>
                  <a:pt x="1216260" y="6644"/>
                  <a:pt x="1214552" y="6934"/>
                </a:cubicBezTo>
                <a:cubicBezTo>
                  <a:pt x="1214419" y="14157"/>
                  <a:pt x="1214552" y="21314"/>
                  <a:pt x="1214952" y="28404"/>
                </a:cubicBezTo>
                <a:lnTo>
                  <a:pt x="1234955" y="28404"/>
                </a:lnTo>
                <a:lnTo>
                  <a:pt x="1239755" y="22403"/>
                </a:lnTo>
                <a:cubicBezTo>
                  <a:pt x="1238955" y="22475"/>
                  <a:pt x="1238122" y="22431"/>
                  <a:pt x="1237255" y="22270"/>
                </a:cubicBezTo>
                <a:cubicBezTo>
                  <a:pt x="1236388" y="22108"/>
                  <a:pt x="1235488" y="21797"/>
                  <a:pt x="1234554" y="21336"/>
                </a:cubicBezTo>
                <a:cubicBezTo>
                  <a:pt x="1233377" y="18325"/>
                  <a:pt x="1231498" y="15380"/>
                  <a:pt x="1228920" y="12502"/>
                </a:cubicBezTo>
                <a:cubicBezTo>
                  <a:pt x="1226342" y="9624"/>
                  <a:pt x="1223731" y="7279"/>
                  <a:pt x="1221086" y="5467"/>
                </a:cubicBezTo>
                <a:lnTo>
                  <a:pt x="1222020" y="4401"/>
                </a:lnTo>
                <a:cubicBezTo>
                  <a:pt x="1229075" y="4053"/>
                  <a:pt x="1234448" y="4674"/>
                  <a:pt x="1238140" y="6263"/>
                </a:cubicBezTo>
                <a:cubicBezTo>
                  <a:pt x="1241832" y="7851"/>
                  <a:pt x="1244183" y="9825"/>
                  <a:pt x="1245193" y="12184"/>
                </a:cubicBezTo>
                <a:cubicBezTo>
                  <a:pt x="1246203" y="14543"/>
                  <a:pt x="1246213" y="16705"/>
                  <a:pt x="1245222" y="18669"/>
                </a:cubicBezTo>
                <a:cubicBezTo>
                  <a:pt x="1246814" y="19897"/>
                  <a:pt x="1248965" y="21608"/>
                  <a:pt x="1251673" y="23803"/>
                </a:cubicBezTo>
                <a:cubicBezTo>
                  <a:pt x="1254382" y="25998"/>
                  <a:pt x="1256899" y="28109"/>
                  <a:pt x="1259224" y="30137"/>
                </a:cubicBezTo>
                <a:cubicBezTo>
                  <a:pt x="1259077" y="30804"/>
                  <a:pt x="1258671" y="31304"/>
                  <a:pt x="1258007" y="31637"/>
                </a:cubicBezTo>
                <a:cubicBezTo>
                  <a:pt x="1257343" y="31971"/>
                  <a:pt x="1256504" y="32137"/>
                  <a:pt x="1255490" y="32137"/>
                </a:cubicBezTo>
                <a:lnTo>
                  <a:pt x="1215085" y="32137"/>
                </a:lnTo>
                <a:cubicBezTo>
                  <a:pt x="1215597" y="39302"/>
                  <a:pt x="1216474" y="46275"/>
                  <a:pt x="1217719" y="53057"/>
                </a:cubicBezTo>
                <a:cubicBezTo>
                  <a:pt x="1218964" y="59838"/>
                  <a:pt x="1220708" y="66245"/>
                  <a:pt x="1222953" y="72276"/>
                </a:cubicBezTo>
                <a:cubicBezTo>
                  <a:pt x="1225217" y="67459"/>
                  <a:pt x="1227190" y="62591"/>
                  <a:pt x="1228870" y="57674"/>
                </a:cubicBezTo>
                <a:cubicBezTo>
                  <a:pt x="1230551" y="52757"/>
                  <a:pt x="1231957" y="47889"/>
                  <a:pt x="1233088" y="43072"/>
                </a:cubicBezTo>
                <a:lnTo>
                  <a:pt x="1253890" y="50006"/>
                </a:lnTo>
                <a:cubicBezTo>
                  <a:pt x="1253660" y="50820"/>
                  <a:pt x="1253154" y="51459"/>
                  <a:pt x="1252373" y="51923"/>
                </a:cubicBezTo>
                <a:cubicBezTo>
                  <a:pt x="1251593" y="52387"/>
                  <a:pt x="1250320" y="52593"/>
                  <a:pt x="1248556" y="52540"/>
                </a:cubicBezTo>
                <a:cubicBezTo>
                  <a:pt x="1246439" y="58366"/>
                  <a:pt x="1243872" y="64183"/>
                  <a:pt x="1240855" y="69992"/>
                </a:cubicBezTo>
                <a:cubicBezTo>
                  <a:pt x="1237838" y="75801"/>
                  <a:pt x="1234271" y="81452"/>
                  <a:pt x="1230154" y="86944"/>
                </a:cubicBezTo>
                <a:cubicBezTo>
                  <a:pt x="1233888" y="92812"/>
                  <a:pt x="1238555" y="97879"/>
                  <a:pt x="1244156" y="102146"/>
                </a:cubicBezTo>
                <a:cubicBezTo>
                  <a:pt x="1245122" y="103091"/>
                  <a:pt x="1245922" y="103535"/>
                  <a:pt x="1246556" y="103480"/>
                </a:cubicBezTo>
                <a:cubicBezTo>
                  <a:pt x="1247189" y="103424"/>
                  <a:pt x="1247856" y="102802"/>
                  <a:pt x="1248556" y="101613"/>
                </a:cubicBezTo>
                <a:cubicBezTo>
                  <a:pt x="1249681" y="99835"/>
                  <a:pt x="1251031" y="97423"/>
                  <a:pt x="1252607" y="94379"/>
                </a:cubicBezTo>
                <a:cubicBezTo>
                  <a:pt x="1254182" y="91334"/>
                  <a:pt x="1255632" y="88322"/>
                  <a:pt x="1256957" y="85344"/>
                </a:cubicBezTo>
                <a:lnTo>
                  <a:pt x="1258291" y="85611"/>
                </a:lnTo>
                <a:lnTo>
                  <a:pt x="1255224" y="108147"/>
                </a:lnTo>
                <a:cubicBezTo>
                  <a:pt x="1257599" y="112039"/>
                  <a:pt x="1259016" y="115089"/>
                  <a:pt x="1259474" y="117298"/>
                </a:cubicBezTo>
                <a:cubicBezTo>
                  <a:pt x="1259933" y="119507"/>
                  <a:pt x="1259583" y="121124"/>
                  <a:pt x="1258424" y="122149"/>
                </a:cubicBezTo>
                <a:cubicBezTo>
                  <a:pt x="1256361" y="124034"/>
                  <a:pt x="1253908" y="124857"/>
                  <a:pt x="1251065" y="124618"/>
                </a:cubicBezTo>
                <a:cubicBezTo>
                  <a:pt x="1248222" y="124379"/>
                  <a:pt x="1245364" y="123504"/>
                  <a:pt x="1242491" y="121991"/>
                </a:cubicBezTo>
                <a:cubicBezTo>
                  <a:pt x="1239618" y="120478"/>
                  <a:pt x="1237106" y="118752"/>
                  <a:pt x="1234955" y="116815"/>
                </a:cubicBezTo>
                <a:cubicBezTo>
                  <a:pt x="1231893" y="114209"/>
                  <a:pt x="1229081" y="111420"/>
                  <a:pt x="1226520" y="108447"/>
                </a:cubicBezTo>
                <a:cubicBezTo>
                  <a:pt x="1223959" y="105474"/>
                  <a:pt x="1221614" y="102352"/>
                  <a:pt x="1219486" y="99079"/>
                </a:cubicBezTo>
                <a:cubicBezTo>
                  <a:pt x="1214171" y="104433"/>
                  <a:pt x="1208098" y="109294"/>
                  <a:pt x="1201267" y="113664"/>
                </a:cubicBezTo>
                <a:cubicBezTo>
                  <a:pt x="1194435" y="118034"/>
                  <a:pt x="1186729" y="121796"/>
                  <a:pt x="1178147" y="124949"/>
                </a:cubicBezTo>
                <a:lnTo>
                  <a:pt x="1177214" y="123349"/>
                </a:lnTo>
                <a:cubicBezTo>
                  <a:pt x="1184940" y="118779"/>
                  <a:pt x="1191824" y="113550"/>
                  <a:pt x="1197867" y="107664"/>
                </a:cubicBezTo>
                <a:cubicBezTo>
                  <a:pt x="1203909" y="101777"/>
                  <a:pt x="1209160" y="95448"/>
                  <a:pt x="1213618" y="88678"/>
                </a:cubicBezTo>
                <a:cubicBezTo>
                  <a:pt x="1209721" y="80455"/>
                  <a:pt x="1206715" y="71598"/>
                  <a:pt x="1204601" y="62108"/>
                </a:cubicBezTo>
                <a:cubicBezTo>
                  <a:pt x="1202487" y="52618"/>
                  <a:pt x="1201047" y="42628"/>
                  <a:pt x="1200284" y="32137"/>
                </a:cubicBezTo>
                <a:lnTo>
                  <a:pt x="1162812" y="32137"/>
                </a:lnTo>
                <a:lnTo>
                  <a:pt x="1162812" y="53473"/>
                </a:lnTo>
                <a:lnTo>
                  <a:pt x="1178547" y="53473"/>
                </a:lnTo>
                <a:lnTo>
                  <a:pt x="1186015" y="46006"/>
                </a:lnTo>
                <a:lnTo>
                  <a:pt x="1199483" y="57207"/>
                </a:lnTo>
                <a:cubicBezTo>
                  <a:pt x="1199025" y="57743"/>
                  <a:pt x="1198375" y="58205"/>
                  <a:pt x="1197533" y="58591"/>
                </a:cubicBezTo>
                <a:cubicBezTo>
                  <a:pt x="1196691" y="58977"/>
                  <a:pt x="1195608" y="59271"/>
                  <a:pt x="1194283" y="59474"/>
                </a:cubicBezTo>
                <a:cubicBezTo>
                  <a:pt x="1194036" y="68908"/>
                  <a:pt x="1193626" y="76547"/>
                  <a:pt x="1193053" y="82391"/>
                </a:cubicBezTo>
                <a:cubicBezTo>
                  <a:pt x="1192480" y="88234"/>
                  <a:pt x="1191626" y="92752"/>
                  <a:pt x="1190490" y="95943"/>
                </a:cubicBezTo>
                <a:cubicBezTo>
                  <a:pt x="1189354" y="99134"/>
                  <a:pt x="1187818" y="101469"/>
                  <a:pt x="1185882" y="102946"/>
                </a:cubicBezTo>
                <a:cubicBezTo>
                  <a:pt x="1184098" y="104349"/>
                  <a:pt x="1182031" y="105411"/>
                  <a:pt x="1179681" y="106130"/>
                </a:cubicBezTo>
                <a:cubicBezTo>
                  <a:pt x="1177331" y="106850"/>
                  <a:pt x="1174597" y="107211"/>
                  <a:pt x="1171480" y="107214"/>
                </a:cubicBezTo>
                <a:cubicBezTo>
                  <a:pt x="1171502" y="105069"/>
                  <a:pt x="1171391" y="103157"/>
                  <a:pt x="1171146" y="101479"/>
                </a:cubicBezTo>
                <a:cubicBezTo>
                  <a:pt x="1170902" y="99801"/>
                  <a:pt x="1170391" y="98424"/>
                  <a:pt x="1169613" y="97346"/>
                </a:cubicBezTo>
                <a:cubicBezTo>
                  <a:pt x="1168810" y="96418"/>
                  <a:pt x="1167716" y="95607"/>
                  <a:pt x="1166329" y="94912"/>
                </a:cubicBezTo>
                <a:cubicBezTo>
                  <a:pt x="1164943" y="94217"/>
                  <a:pt x="1163282" y="93606"/>
                  <a:pt x="1161345" y="93078"/>
                </a:cubicBezTo>
                <a:lnTo>
                  <a:pt x="1161345" y="91345"/>
                </a:lnTo>
                <a:cubicBezTo>
                  <a:pt x="1162996" y="91484"/>
                  <a:pt x="1164896" y="91606"/>
                  <a:pt x="1167046" y="91712"/>
                </a:cubicBezTo>
                <a:cubicBezTo>
                  <a:pt x="1169196" y="91817"/>
                  <a:pt x="1170896" y="91873"/>
                  <a:pt x="1172147" y="91878"/>
                </a:cubicBezTo>
                <a:cubicBezTo>
                  <a:pt x="1173063" y="91884"/>
                  <a:pt x="1173797" y="91806"/>
                  <a:pt x="1174347" y="91645"/>
                </a:cubicBezTo>
                <a:cubicBezTo>
                  <a:pt x="1174897" y="91484"/>
                  <a:pt x="1175364" y="91206"/>
                  <a:pt x="1175747" y="90811"/>
                </a:cubicBezTo>
                <a:cubicBezTo>
                  <a:pt x="1176931" y="89820"/>
                  <a:pt x="1177831" y="86636"/>
                  <a:pt x="1178447" y="81260"/>
                </a:cubicBezTo>
                <a:cubicBezTo>
                  <a:pt x="1179064" y="75885"/>
                  <a:pt x="1179498" y="67867"/>
                  <a:pt x="1179748" y="57207"/>
                </a:cubicBezTo>
                <a:lnTo>
                  <a:pt x="1162812" y="57207"/>
                </a:lnTo>
                <a:cubicBezTo>
                  <a:pt x="1162953" y="64435"/>
                  <a:pt x="1162464" y="72219"/>
                  <a:pt x="1161345" y="80558"/>
                </a:cubicBezTo>
                <a:cubicBezTo>
                  <a:pt x="1160227" y="88898"/>
                  <a:pt x="1157634" y="97096"/>
                  <a:pt x="1153566" y="105154"/>
                </a:cubicBezTo>
                <a:cubicBezTo>
                  <a:pt x="1149499" y="113212"/>
                  <a:pt x="1143113" y="120432"/>
                  <a:pt x="1134409" y="126816"/>
                </a:cubicBezTo>
                <a:lnTo>
                  <a:pt x="1133208" y="125616"/>
                </a:lnTo>
                <a:cubicBezTo>
                  <a:pt x="1139392" y="115301"/>
                  <a:pt x="1143326" y="104160"/>
                  <a:pt x="1145010" y="92195"/>
                </a:cubicBezTo>
                <a:cubicBezTo>
                  <a:pt x="1146693" y="80230"/>
                  <a:pt x="1147427" y="68523"/>
                  <a:pt x="1147210" y="57074"/>
                </a:cubicBezTo>
                <a:lnTo>
                  <a:pt x="1147210" y="22003"/>
                </a:lnTo>
                <a:lnTo>
                  <a:pt x="1165212" y="28404"/>
                </a:lnTo>
                <a:lnTo>
                  <a:pt x="1199883" y="28404"/>
                </a:lnTo>
                <a:cubicBezTo>
                  <a:pt x="1199617" y="23941"/>
                  <a:pt x="1199417" y="19432"/>
                  <a:pt x="1199283" y="14877"/>
                </a:cubicBezTo>
                <a:cubicBezTo>
                  <a:pt x="1199150" y="10322"/>
                  <a:pt x="1199083" y="5697"/>
                  <a:pt x="1199083" y="1000"/>
                </a:cubicBezTo>
                <a:close/>
                <a:moveTo>
                  <a:pt x="30004" y="934"/>
                </a:moveTo>
                <a:lnTo>
                  <a:pt x="50540" y="7868"/>
                </a:lnTo>
                <a:cubicBezTo>
                  <a:pt x="50281" y="8746"/>
                  <a:pt x="49731" y="9424"/>
                  <a:pt x="48890" y="9901"/>
                </a:cubicBezTo>
                <a:cubicBezTo>
                  <a:pt x="48048" y="10379"/>
                  <a:pt x="46864" y="10590"/>
                  <a:pt x="45339" y="10535"/>
                </a:cubicBezTo>
                <a:cubicBezTo>
                  <a:pt x="43408" y="15341"/>
                  <a:pt x="41336" y="19964"/>
                  <a:pt x="39122" y="24403"/>
                </a:cubicBezTo>
                <a:cubicBezTo>
                  <a:pt x="36907" y="28843"/>
                  <a:pt x="34535" y="33065"/>
                  <a:pt x="32004" y="37071"/>
                </a:cubicBezTo>
                <a:lnTo>
                  <a:pt x="39472" y="39872"/>
                </a:lnTo>
                <a:cubicBezTo>
                  <a:pt x="39219" y="40536"/>
                  <a:pt x="38758" y="41075"/>
                  <a:pt x="38088" y="41489"/>
                </a:cubicBezTo>
                <a:cubicBezTo>
                  <a:pt x="37419" y="41903"/>
                  <a:pt x="36457" y="42208"/>
                  <a:pt x="35204" y="42405"/>
                </a:cubicBezTo>
                <a:lnTo>
                  <a:pt x="35204" y="121615"/>
                </a:lnTo>
                <a:cubicBezTo>
                  <a:pt x="34999" y="122265"/>
                  <a:pt x="33677" y="123132"/>
                  <a:pt x="31237" y="124216"/>
                </a:cubicBezTo>
                <a:cubicBezTo>
                  <a:pt x="28798" y="125299"/>
                  <a:pt x="26076" y="125899"/>
                  <a:pt x="23070" y="126016"/>
                </a:cubicBezTo>
                <a:lnTo>
                  <a:pt x="20136" y="126016"/>
                </a:lnTo>
                <a:lnTo>
                  <a:pt x="20136" y="53340"/>
                </a:lnTo>
                <a:cubicBezTo>
                  <a:pt x="17263" y="56677"/>
                  <a:pt x="14274" y="59805"/>
                  <a:pt x="11168" y="62725"/>
                </a:cubicBezTo>
                <a:cubicBezTo>
                  <a:pt x="8062" y="65644"/>
                  <a:pt x="4873" y="68339"/>
                  <a:pt x="1600" y="70809"/>
                </a:cubicBezTo>
                <a:lnTo>
                  <a:pt x="0" y="69609"/>
                </a:lnTo>
                <a:cubicBezTo>
                  <a:pt x="6001" y="61205"/>
                  <a:pt x="11702" y="50976"/>
                  <a:pt x="17102" y="38922"/>
                </a:cubicBezTo>
                <a:cubicBezTo>
                  <a:pt x="22503" y="26867"/>
                  <a:pt x="26803" y="14205"/>
                  <a:pt x="30004" y="934"/>
                </a:cubicBezTo>
                <a:close/>
                <a:moveTo>
                  <a:pt x="62941" y="867"/>
                </a:moveTo>
                <a:lnTo>
                  <a:pt x="84277" y="2881"/>
                </a:lnTo>
                <a:cubicBezTo>
                  <a:pt x="84097" y="3960"/>
                  <a:pt x="83624" y="4811"/>
                  <a:pt x="82860" y="5434"/>
                </a:cubicBezTo>
                <a:cubicBezTo>
                  <a:pt x="82097" y="6056"/>
                  <a:pt x="80924" y="6468"/>
                  <a:pt x="79343" y="6668"/>
                </a:cubicBezTo>
                <a:cubicBezTo>
                  <a:pt x="79285" y="12396"/>
                  <a:pt x="79235" y="17941"/>
                  <a:pt x="79193" y="23303"/>
                </a:cubicBezTo>
                <a:cubicBezTo>
                  <a:pt x="79152" y="28665"/>
                  <a:pt x="79068" y="33877"/>
                  <a:pt x="78943" y="38938"/>
                </a:cubicBezTo>
                <a:lnTo>
                  <a:pt x="102280" y="38938"/>
                </a:lnTo>
                <a:lnTo>
                  <a:pt x="110681" y="27870"/>
                </a:lnTo>
                <a:cubicBezTo>
                  <a:pt x="110762" y="27930"/>
                  <a:pt x="111651" y="28640"/>
                  <a:pt x="113350" y="29999"/>
                </a:cubicBezTo>
                <a:cubicBezTo>
                  <a:pt x="115049" y="31358"/>
                  <a:pt x="117070" y="33006"/>
                  <a:pt x="119413" y="34943"/>
                </a:cubicBezTo>
                <a:cubicBezTo>
                  <a:pt x="121756" y="36880"/>
                  <a:pt x="123935" y="38745"/>
                  <a:pt x="125949" y="40539"/>
                </a:cubicBezTo>
                <a:cubicBezTo>
                  <a:pt x="125744" y="41269"/>
                  <a:pt x="125321" y="41808"/>
                  <a:pt x="124681" y="42155"/>
                </a:cubicBezTo>
                <a:cubicBezTo>
                  <a:pt x="124040" y="42503"/>
                  <a:pt x="123214" y="42675"/>
                  <a:pt x="122202" y="42672"/>
                </a:cubicBezTo>
                <a:lnTo>
                  <a:pt x="94945" y="42672"/>
                </a:lnTo>
                <a:lnTo>
                  <a:pt x="94945" y="44806"/>
                </a:lnTo>
                <a:lnTo>
                  <a:pt x="94945" y="104680"/>
                </a:lnTo>
                <a:cubicBezTo>
                  <a:pt x="94901" y="105736"/>
                  <a:pt x="95123" y="106491"/>
                  <a:pt x="95612" y="106947"/>
                </a:cubicBezTo>
                <a:cubicBezTo>
                  <a:pt x="96101" y="107402"/>
                  <a:pt x="97123" y="107625"/>
                  <a:pt x="98679" y="107614"/>
                </a:cubicBezTo>
                <a:lnTo>
                  <a:pt x="105880" y="107614"/>
                </a:lnTo>
                <a:cubicBezTo>
                  <a:pt x="107291" y="107616"/>
                  <a:pt x="108569" y="107611"/>
                  <a:pt x="109714" y="107597"/>
                </a:cubicBezTo>
                <a:cubicBezTo>
                  <a:pt x="110858" y="107583"/>
                  <a:pt x="111803" y="107544"/>
                  <a:pt x="112548" y="107480"/>
                </a:cubicBezTo>
                <a:cubicBezTo>
                  <a:pt x="113142" y="107436"/>
                  <a:pt x="113653" y="107291"/>
                  <a:pt x="114081" y="107047"/>
                </a:cubicBezTo>
                <a:cubicBezTo>
                  <a:pt x="114509" y="106802"/>
                  <a:pt x="114887" y="106325"/>
                  <a:pt x="115215" y="105613"/>
                </a:cubicBezTo>
                <a:cubicBezTo>
                  <a:pt x="115898" y="104291"/>
                  <a:pt x="116731" y="101868"/>
                  <a:pt x="117715" y="98346"/>
                </a:cubicBezTo>
                <a:cubicBezTo>
                  <a:pt x="118698" y="94823"/>
                  <a:pt x="119732" y="90934"/>
                  <a:pt x="120815" y="86678"/>
                </a:cubicBezTo>
                <a:lnTo>
                  <a:pt x="122341" y="86678"/>
                </a:lnTo>
                <a:lnTo>
                  <a:pt x="122749" y="106680"/>
                </a:lnTo>
                <a:cubicBezTo>
                  <a:pt x="124635" y="107464"/>
                  <a:pt x="125897" y="108364"/>
                  <a:pt x="126533" y="109380"/>
                </a:cubicBezTo>
                <a:cubicBezTo>
                  <a:pt x="127169" y="110397"/>
                  <a:pt x="127463" y="111631"/>
                  <a:pt x="127416" y="113081"/>
                </a:cubicBezTo>
                <a:cubicBezTo>
                  <a:pt x="127578" y="116015"/>
                  <a:pt x="125985" y="118215"/>
                  <a:pt x="122637" y="119682"/>
                </a:cubicBezTo>
                <a:cubicBezTo>
                  <a:pt x="119290" y="121149"/>
                  <a:pt x="113215" y="121882"/>
                  <a:pt x="104413" y="121882"/>
                </a:cubicBezTo>
                <a:lnTo>
                  <a:pt x="94545" y="121882"/>
                </a:lnTo>
                <a:cubicBezTo>
                  <a:pt x="88695" y="121971"/>
                  <a:pt x="84794" y="121060"/>
                  <a:pt x="82844" y="119148"/>
                </a:cubicBezTo>
                <a:cubicBezTo>
                  <a:pt x="80894" y="117237"/>
                  <a:pt x="79993" y="113792"/>
                  <a:pt x="80143" y="108814"/>
                </a:cubicBezTo>
                <a:lnTo>
                  <a:pt x="80143" y="42672"/>
                </a:lnTo>
                <a:lnTo>
                  <a:pt x="78810" y="42672"/>
                </a:lnTo>
                <a:cubicBezTo>
                  <a:pt x="78505" y="54807"/>
                  <a:pt x="77219" y="66008"/>
                  <a:pt x="74953" y="76276"/>
                </a:cubicBezTo>
                <a:cubicBezTo>
                  <a:pt x="72687" y="86544"/>
                  <a:pt x="68605" y="95879"/>
                  <a:pt x="62709" y="104280"/>
                </a:cubicBezTo>
                <a:cubicBezTo>
                  <a:pt x="56813" y="112681"/>
                  <a:pt x="48267" y="120148"/>
                  <a:pt x="37071" y="126683"/>
                </a:cubicBezTo>
                <a:lnTo>
                  <a:pt x="35605" y="124682"/>
                </a:lnTo>
                <a:cubicBezTo>
                  <a:pt x="42896" y="117494"/>
                  <a:pt x="48479" y="109705"/>
                  <a:pt x="52352" y="101316"/>
                </a:cubicBezTo>
                <a:cubicBezTo>
                  <a:pt x="56226" y="92928"/>
                  <a:pt x="58914" y="83865"/>
                  <a:pt x="60418" y="74128"/>
                </a:cubicBezTo>
                <a:cubicBezTo>
                  <a:pt x="61921" y="64391"/>
                  <a:pt x="62762" y="53906"/>
                  <a:pt x="62941" y="42672"/>
                </a:cubicBezTo>
                <a:lnTo>
                  <a:pt x="42139" y="42672"/>
                </a:lnTo>
                <a:lnTo>
                  <a:pt x="41072" y="38938"/>
                </a:lnTo>
                <a:lnTo>
                  <a:pt x="62941" y="38938"/>
                </a:lnTo>
                <a:cubicBezTo>
                  <a:pt x="63000" y="33014"/>
                  <a:pt x="63016" y="26894"/>
                  <a:pt x="62991" y="20578"/>
                </a:cubicBezTo>
                <a:cubicBezTo>
                  <a:pt x="62966" y="14262"/>
                  <a:pt x="62950" y="7691"/>
                  <a:pt x="62941" y="867"/>
                </a:cubicBezTo>
                <a:close/>
                <a:moveTo>
                  <a:pt x="856012" y="734"/>
                </a:moveTo>
                <a:lnTo>
                  <a:pt x="874681" y="2480"/>
                </a:lnTo>
                <a:cubicBezTo>
                  <a:pt x="874581" y="3363"/>
                  <a:pt x="874214" y="4102"/>
                  <a:pt x="873581" y="4698"/>
                </a:cubicBezTo>
                <a:cubicBezTo>
                  <a:pt x="872947" y="5293"/>
                  <a:pt x="871847" y="5727"/>
                  <a:pt x="870280" y="6001"/>
                </a:cubicBezTo>
                <a:lnTo>
                  <a:pt x="870280" y="22136"/>
                </a:lnTo>
                <a:lnTo>
                  <a:pt x="872147" y="22136"/>
                </a:lnTo>
                <a:lnTo>
                  <a:pt x="879081" y="12535"/>
                </a:lnTo>
                <a:cubicBezTo>
                  <a:pt x="879301" y="12688"/>
                  <a:pt x="880762" y="13882"/>
                  <a:pt x="883465" y="16119"/>
                </a:cubicBezTo>
                <a:cubicBezTo>
                  <a:pt x="886168" y="18355"/>
                  <a:pt x="888797" y="20717"/>
                  <a:pt x="891350" y="23203"/>
                </a:cubicBezTo>
                <a:lnTo>
                  <a:pt x="890950" y="21736"/>
                </a:lnTo>
                <a:lnTo>
                  <a:pt x="910152" y="21736"/>
                </a:lnTo>
                <a:lnTo>
                  <a:pt x="910152" y="1000"/>
                </a:lnTo>
                <a:lnTo>
                  <a:pt x="929888" y="2746"/>
                </a:lnTo>
                <a:cubicBezTo>
                  <a:pt x="929791" y="3699"/>
                  <a:pt x="929385" y="4499"/>
                  <a:pt x="928671" y="5148"/>
                </a:cubicBezTo>
                <a:cubicBezTo>
                  <a:pt x="927957" y="5796"/>
                  <a:pt x="926718" y="6258"/>
                  <a:pt x="924954" y="6534"/>
                </a:cubicBezTo>
                <a:lnTo>
                  <a:pt x="924954" y="21736"/>
                </a:lnTo>
                <a:lnTo>
                  <a:pt x="932155" y="21736"/>
                </a:lnTo>
                <a:lnTo>
                  <a:pt x="939622" y="12002"/>
                </a:lnTo>
                <a:cubicBezTo>
                  <a:pt x="939694" y="12054"/>
                  <a:pt x="940469" y="12690"/>
                  <a:pt x="941949" y="13908"/>
                </a:cubicBezTo>
                <a:cubicBezTo>
                  <a:pt x="943428" y="15126"/>
                  <a:pt x="945181" y="16611"/>
                  <a:pt x="947209" y="18363"/>
                </a:cubicBezTo>
                <a:cubicBezTo>
                  <a:pt x="949236" y="20115"/>
                  <a:pt x="951108" y="21817"/>
                  <a:pt x="952824" y="23470"/>
                </a:cubicBezTo>
                <a:cubicBezTo>
                  <a:pt x="952674" y="24200"/>
                  <a:pt x="952274" y="24739"/>
                  <a:pt x="951624" y="25087"/>
                </a:cubicBezTo>
                <a:cubicBezTo>
                  <a:pt x="950974" y="25434"/>
                  <a:pt x="950174" y="25606"/>
                  <a:pt x="949224" y="25603"/>
                </a:cubicBezTo>
                <a:lnTo>
                  <a:pt x="927621" y="25603"/>
                </a:lnTo>
                <a:cubicBezTo>
                  <a:pt x="930852" y="31179"/>
                  <a:pt x="934958" y="35996"/>
                  <a:pt x="939939" y="40055"/>
                </a:cubicBezTo>
                <a:cubicBezTo>
                  <a:pt x="944920" y="44114"/>
                  <a:pt x="950193" y="47164"/>
                  <a:pt x="955758" y="49206"/>
                </a:cubicBezTo>
                <a:lnTo>
                  <a:pt x="955491" y="50673"/>
                </a:lnTo>
                <a:cubicBezTo>
                  <a:pt x="952810" y="51345"/>
                  <a:pt x="950538" y="52801"/>
                  <a:pt x="948673" y="55040"/>
                </a:cubicBezTo>
                <a:cubicBezTo>
                  <a:pt x="946809" y="57279"/>
                  <a:pt x="945437" y="60269"/>
                  <a:pt x="944556" y="64008"/>
                </a:cubicBezTo>
                <a:cubicBezTo>
                  <a:pt x="939781" y="59808"/>
                  <a:pt x="935797" y="54607"/>
                  <a:pt x="932605" y="48406"/>
                </a:cubicBezTo>
                <a:cubicBezTo>
                  <a:pt x="929413" y="42205"/>
                  <a:pt x="926862" y="35004"/>
                  <a:pt x="924954" y="26803"/>
                </a:cubicBezTo>
                <a:lnTo>
                  <a:pt x="924954" y="62675"/>
                </a:lnTo>
                <a:cubicBezTo>
                  <a:pt x="924798" y="63425"/>
                  <a:pt x="923476" y="64258"/>
                  <a:pt x="920987" y="65175"/>
                </a:cubicBezTo>
                <a:cubicBezTo>
                  <a:pt x="918497" y="66092"/>
                  <a:pt x="915775" y="66592"/>
                  <a:pt x="912819" y="66675"/>
                </a:cubicBezTo>
                <a:lnTo>
                  <a:pt x="910152" y="66675"/>
                </a:lnTo>
                <a:lnTo>
                  <a:pt x="910152" y="43472"/>
                </a:lnTo>
                <a:cubicBezTo>
                  <a:pt x="903084" y="50562"/>
                  <a:pt x="894283" y="56518"/>
                  <a:pt x="883749" y="61341"/>
                </a:cubicBezTo>
                <a:lnTo>
                  <a:pt x="882682" y="59474"/>
                </a:lnTo>
                <a:cubicBezTo>
                  <a:pt x="888210" y="55096"/>
                  <a:pt x="892889" y="50017"/>
                  <a:pt x="896717" y="44239"/>
                </a:cubicBezTo>
                <a:cubicBezTo>
                  <a:pt x="900545" y="38460"/>
                  <a:pt x="903557" y="32249"/>
                  <a:pt x="905751" y="25603"/>
                </a:cubicBezTo>
                <a:lnTo>
                  <a:pt x="892016" y="25603"/>
                </a:lnTo>
                <a:lnTo>
                  <a:pt x="891616" y="24403"/>
                </a:lnTo>
                <a:cubicBezTo>
                  <a:pt x="891402" y="24873"/>
                  <a:pt x="890997" y="25234"/>
                  <a:pt x="890400" y="25487"/>
                </a:cubicBezTo>
                <a:cubicBezTo>
                  <a:pt x="889802" y="25739"/>
                  <a:pt x="889097" y="25867"/>
                  <a:pt x="888283" y="25870"/>
                </a:cubicBezTo>
                <a:lnTo>
                  <a:pt x="870280" y="25870"/>
                </a:lnTo>
                <a:lnTo>
                  <a:pt x="870280" y="31204"/>
                </a:lnTo>
                <a:cubicBezTo>
                  <a:pt x="877747" y="32266"/>
                  <a:pt x="882983" y="34117"/>
                  <a:pt x="885989" y="36757"/>
                </a:cubicBezTo>
                <a:cubicBezTo>
                  <a:pt x="888994" y="39396"/>
                  <a:pt x="890376" y="42052"/>
                  <a:pt x="890133" y="44722"/>
                </a:cubicBezTo>
                <a:cubicBezTo>
                  <a:pt x="889890" y="47393"/>
                  <a:pt x="888630" y="49307"/>
                  <a:pt x="886351" y="50463"/>
                </a:cubicBezTo>
                <a:cubicBezTo>
                  <a:pt x="884073" y="51619"/>
                  <a:pt x="881383" y="51244"/>
                  <a:pt x="878281" y="49340"/>
                </a:cubicBezTo>
                <a:cubicBezTo>
                  <a:pt x="877773" y="46828"/>
                  <a:pt x="876789" y="44283"/>
                  <a:pt x="875331" y="41705"/>
                </a:cubicBezTo>
                <a:cubicBezTo>
                  <a:pt x="873872" y="39127"/>
                  <a:pt x="872189" y="36782"/>
                  <a:pt x="870280" y="34671"/>
                </a:cubicBezTo>
                <a:lnTo>
                  <a:pt x="870280" y="62808"/>
                </a:lnTo>
                <a:cubicBezTo>
                  <a:pt x="870133" y="63558"/>
                  <a:pt x="868861" y="64391"/>
                  <a:pt x="866463" y="65308"/>
                </a:cubicBezTo>
                <a:cubicBezTo>
                  <a:pt x="864066" y="66225"/>
                  <a:pt x="861426" y="66725"/>
                  <a:pt x="858546" y="66808"/>
                </a:cubicBezTo>
                <a:lnTo>
                  <a:pt x="856012" y="66808"/>
                </a:lnTo>
                <a:lnTo>
                  <a:pt x="856012" y="44406"/>
                </a:lnTo>
                <a:cubicBezTo>
                  <a:pt x="852731" y="48406"/>
                  <a:pt x="848992" y="52140"/>
                  <a:pt x="844794" y="55607"/>
                </a:cubicBezTo>
                <a:cubicBezTo>
                  <a:pt x="840596" y="59074"/>
                  <a:pt x="836023" y="62275"/>
                  <a:pt x="831075" y="65208"/>
                </a:cubicBezTo>
                <a:lnTo>
                  <a:pt x="829609" y="63341"/>
                </a:lnTo>
                <a:cubicBezTo>
                  <a:pt x="834618" y="58338"/>
                  <a:pt x="838901" y="52609"/>
                  <a:pt x="842460" y="46156"/>
                </a:cubicBezTo>
                <a:cubicBezTo>
                  <a:pt x="846019" y="39702"/>
                  <a:pt x="848803" y="32940"/>
                  <a:pt x="850811" y="25870"/>
                </a:cubicBezTo>
                <a:lnTo>
                  <a:pt x="833476" y="25870"/>
                </a:lnTo>
                <a:lnTo>
                  <a:pt x="832409" y="22136"/>
                </a:lnTo>
                <a:lnTo>
                  <a:pt x="856012" y="22136"/>
                </a:lnTo>
                <a:close/>
                <a:moveTo>
                  <a:pt x="987362" y="534"/>
                </a:moveTo>
                <a:lnTo>
                  <a:pt x="1006831" y="2534"/>
                </a:lnTo>
                <a:cubicBezTo>
                  <a:pt x="1006675" y="3339"/>
                  <a:pt x="1006286" y="4028"/>
                  <a:pt x="1005664" y="4601"/>
                </a:cubicBezTo>
                <a:cubicBezTo>
                  <a:pt x="1005042" y="5173"/>
                  <a:pt x="1003919" y="5595"/>
                  <a:pt x="1002297" y="5868"/>
                </a:cubicBezTo>
                <a:lnTo>
                  <a:pt x="1002297" y="23470"/>
                </a:lnTo>
                <a:lnTo>
                  <a:pt x="1004830" y="23470"/>
                </a:lnTo>
                <a:lnTo>
                  <a:pt x="1012031" y="12802"/>
                </a:lnTo>
                <a:cubicBezTo>
                  <a:pt x="1012105" y="12862"/>
                  <a:pt x="1012892" y="13557"/>
                  <a:pt x="1014392" y="14886"/>
                </a:cubicBezTo>
                <a:cubicBezTo>
                  <a:pt x="1015893" y="16215"/>
                  <a:pt x="1017667" y="17819"/>
                  <a:pt x="1019716" y="19696"/>
                </a:cubicBezTo>
                <a:cubicBezTo>
                  <a:pt x="1021765" y="21574"/>
                  <a:pt x="1023648" y="23365"/>
                  <a:pt x="1025366" y="25070"/>
                </a:cubicBezTo>
                <a:cubicBezTo>
                  <a:pt x="1025158" y="25801"/>
                  <a:pt x="1024741" y="26340"/>
                  <a:pt x="1024116" y="26687"/>
                </a:cubicBezTo>
                <a:cubicBezTo>
                  <a:pt x="1023491" y="27034"/>
                  <a:pt x="1022708" y="27206"/>
                  <a:pt x="1021766" y="27204"/>
                </a:cubicBezTo>
                <a:lnTo>
                  <a:pt x="1002297" y="27204"/>
                </a:lnTo>
                <a:lnTo>
                  <a:pt x="1002297" y="37206"/>
                </a:lnTo>
                <a:cubicBezTo>
                  <a:pt x="1010214" y="39237"/>
                  <a:pt x="1015690" y="41901"/>
                  <a:pt x="1018726" y="45199"/>
                </a:cubicBezTo>
                <a:cubicBezTo>
                  <a:pt x="1021761" y="48497"/>
                  <a:pt x="1023058" y="51645"/>
                  <a:pt x="1022616" y="54643"/>
                </a:cubicBezTo>
                <a:cubicBezTo>
                  <a:pt x="1022174" y="57641"/>
                  <a:pt x="1020695" y="59705"/>
                  <a:pt x="1018180" y="60836"/>
                </a:cubicBezTo>
                <a:cubicBezTo>
                  <a:pt x="1015665" y="61967"/>
                  <a:pt x="1012815" y="61381"/>
                  <a:pt x="1009631" y="59077"/>
                </a:cubicBezTo>
                <a:cubicBezTo>
                  <a:pt x="1009325" y="55902"/>
                  <a:pt x="1008503" y="52751"/>
                  <a:pt x="1007164" y="49625"/>
                </a:cubicBezTo>
                <a:cubicBezTo>
                  <a:pt x="1005825" y="46499"/>
                  <a:pt x="1004203" y="43649"/>
                  <a:pt x="1002297" y="41073"/>
                </a:cubicBezTo>
                <a:lnTo>
                  <a:pt x="1002297" y="77081"/>
                </a:lnTo>
                <a:cubicBezTo>
                  <a:pt x="1002141" y="77912"/>
                  <a:pt x="1000819" y="78851"/>
                  <a:pt x="998330" y="79899"/>
                </a:cubicBezTo>
                <a:cubicBezTo>
                  <a:pt x="995840" y="80946"/>
                  <a:pt x="993118" y="81519"/>
                  <a:pt x="990162" y="81616"/>
                </a:cubicBezTo>
                <a:lnTo>
                  <a:pt x="987362" y="81616"/>
                </a:lnTo>
                <a:lnTo>
                  <a:pt x="987362" y="53209"/>
                </a:lnTo>
                <a:cubicBezTo>
                  <a:pt x="984217" y="57682"/>
                  <a:pt x="980639" y="61872"/>
                  <a:pt x="976627" y="65779"/>
                </a:cubicBezTo>
                <a:cubicBezTo>
                  <a:pt x="972615" y="69685"/>
                  <a:pt x="968237" y="73275"/>
                  <a:pt x="963492" y="76548"/>
                </a:cubicBezTo>
                <a:lnTo>
                  <a:pt x="962025" y="74948"/>
                </a:lnTo>
                <a:cubicBezTo>
                  <a:pt x="967162" y="68557"/>
                  <a:pt x="971490" y="61200"/>
                  <a:pt x="975010" y="52876"/>
                </a:cubicBezTo>
                <a:cubicBezTo>
                  <a:pt x="978530" y="44552"/>
                  <a:pt x="981225" y="35994"/>
                  <a:pt x="983094" y="27204"/>
                </a:cubicBezTo>
                <a:lnTo>
                  <a:pt x="965092" y="27204"/>
                </a:lnTo>
                <a:lnTo>
                  <a:pt x="964025" y="23470"/>
                </a:lnTo>
                <a:lnTo>
                  <a:pt x="987362" y="23470"/>
                </a:lnTo>
                <a:close/>
                <a:moveTo>
                  <a:pt x="227762" y="400"/>
                </a:moveTo>
                <a:lnTo>
                  <a:pt x="241897" y="14802"/>
                </a:lnTo>
                <a:cubicBezTo>
                  <a:pt x="241152" y="15477"/>
                  <a:pt x="240041" y="15794"/>
                  <a:pt x="238563" y="15752"/>
                </a:cubicBezTo>
                <a:cubicBezTo>
                  <a:pt x="237085" y="15710"/>
                  <a:pt x="235307" y="15260"/>
                  <a:pt x="233229" y="14402"/>
                </a:cubicBezTo>
                <a:cubicBezTo>
                  <a:pt x="229084" y="15002"/>
                  <a:pt x="224606" y="15569"/>
                  <a:pt x="219794" y="16102"/>
                </a:cubicBezTo>
                <a:cubicBezTo>
                  <a:pt x="214983" y="16636"/>
                  <a:pt x="209904" y="17136"/>
                  <a:pt x="204559" y="17602"/>
                </a:cubicBezTo>
                <a:lnTo>
                  <a:pt x="204559" y="31071"/>
                </a:lnTo>
                <a:lnTo>
                  <a:pt x="234163" y="31071"/>
                </a:lnTo>
                <a:lnTo>
                  <a:pt x="242430" y="20803"/>
                </a:lnTo>
                <a:cubicBezTo>
                  <a:pt x="242510" y="20858"/>
                  <a:pt x="243388" y="21518"/>
                  <a:pt x="245063" y="22783"/>
                </a:cubicBezTo>
                <a:cubicBezTo>
                  <a:pt x="246738" y="24048"/>
                  <a:pt x="248732" y="25588"/>
                  <a:pt x="251044" y="27401"/>
                </a:cubicBezTo>
                <a:cubicBezTo>
                  <a:pt x="253356" y="29214"/>
                  <a:pt x="255508" y="30971"/>
                  <a:pt x="257499" y="32671"/>
                </a:cubicBezTo>
                <a:cubicBezTo>
                  <a:pt x="257352" y="33402"/>
                  <a:pt x="256946" y="33940"/>
                  <a:pt x="256282" y="34288"/>
                </a:cubicBezTo>
                <a:cubicBezTo>
                  <a:pt x="255618" y="34635"/>
                  <a:pt x="254779" y="34807"/>
                  <a:pt x="253765" y="34804"/>
                </a:cubicBezTo>
                <a:lnTo>
                  <a:pt x="209760" y="34804"/>
                </a:lnTo>
                <a:cubicBezTo>
                  <a:pt x="213699" y="38188"/>
                  <a:pt x="218444" y="41171"/>
                  <a:pt x="223994" y="43754"/>
                </a:cubicBezTo>
                <a:cubicBezTo>
                  <a:pt x="229543" y="46337"/>
                  <a:pt x="235463" y="48490"/>
                  <a:pt x="241754" y="50214"/>
                </a:cubicBezTo>
                <a:cubicBezTo>
                  <a:pt x="248044" y="51937"/>
                  <a:pt x="254271" y="53202"/>
                  <a:pt x="260433" y="54007"/>
                </a:cubicBezTo>
                <a:lnTo>
                  <a:pt x="260299" y="55474"/>
                </a:lnTo>
                <a:cubicBezTo>
                  <a:pt x="257343" y="56299"/>
                  <a:pt x="254854" y="57916"/>
                  <a:pt x="252832" y="60324"/>
                </a:cubicBezTo>
                <a:cubicBezTo>
                  <a:pt x="250809" y="62733"/>
                  <a:pt x="249387" y="65783"/>
                  <a:pt x="248565" y="69475"/>
                </a:cubicBezTo>
                <a:cubicBezTo>
                  <a:pt x="238944" y="66206"/>
                  <a:pt x="230548" y="61677"/>
                  <a:pt x="223378" y="55890"/>
                </a:cubicBezTo>
                <a:cubicBezTo>
                  <a:pt x="216208" y="50104"/>
                  <a:pt x="210379" y="43075"/>
                  <a:pt x="205893" y="34804"/>
                </a:cubicBezTo>
                <a:lnTo>
                  <a:pt x="204559" y="34804"/>
                </a:lnTo>
                <a:lnTo>
                  <a:pt x="204559" y="61208"/>
                </a:lnTo>
                <a:cubicBezTo>
                  <a:pt x="204462" y="61638"/>
                  <a:pt x="203289" y="62277"/>
                  <a:pt x="201042" y="63125"/>
                </a:cubicBezTo>
                <a:cubicBezTo>
                  <a:pt x="198795" y="63972"/>
                  <a:pt x="195655" y="64444"/>
                  <a:pt x="191624" y="64542"/>
                </a:cubicBezTo>
                <a:lnTo>
                  <a:pt x="188824" y="64542"/>
                </a:lnTo>
                <a:lnTo>
                  <a:pt x="188824" y="43739"/>
                </a:lnTo>
                <a:cubicBezTo>
                  <a:pt x="182103" y="50020"/>
                  <a:pt x="174141" y="55560"/>
                  <a:pt x="164937" y="60358"/>
                </a:cubicBezTo>
                <a:cubicBezTo>
                  <a:pt x="155733" y="65155"/>
                  <a:pt x="145604" y="69128"/>
                  <a:pt x="134550" y="72276"/>
                </a:cubicBezTo>
                <a:lnTo>
                  <a:pt x="133483" y="70542"/>
                </a:lnTo>
                <a:cubicBezTo>
                  <a:pt x="142696" y="66119"/>
                  <a:pt x="151041" y="60797"/>
                  <a:pt x="158520" y="54574"/>
                </a:cubicBezTo>
                <a:cubicBezTo>
                  <a:pt x="165999" y="48351"/>
                  <a:pt x="172144" y="41761"/>
                  <a:pt x="176956" y="34804"/>
                </a:cubicBezTo>
                <a:lnTo>
                  <a:pt x="137617" y="34804"/>
                </a:lnTo>
                <a:lnTo>
                  <a:pt x="136551" y="31071"/>
                </a:lnTo>
                <a:lnTo>
                  <a:pt x="188824" y="31071"/>
                </a:lnTo>
                <a:lnTo>
                  <a:pt x="188824" y="18669"/>
                </a:lnTo>
                <a:cubicBezTo>
                  <a:pt x="181659" y="19075"/>
                  <a:pt x="174486" y="19364"/>
                  <a:pt x="167304" y="19536"/>
                </a:cubicBezTo>
                <a:cubicBezTo>
                  <a:pt x="160123" y="19708"/>
                  <a:pt x="153116" y="19730"/>
                  <a:pt x="146285" y="19603"/>
                </a:cubicBezTo>
                <a:lnTo>
                  <a:pt x="145885" y="17469"/>
                </a:lnTo>
                <a:cubicBezTo>
                  <a:pt x="155329" y="16327"/>
                  <a:pt x="165171" y="14832"/>
                  <a:pt x="175410" y="12984"/>
                </a:cubicBezTo>
                <a:cubicBezTo>
                  <a:pt x="185649" y="11136"/>
                  <a:pt x="195362" y="9118"/>
                  <a:pt x="204549" y="6929"/>
                </a:cubicBezTo>
                <a:cubicBezTo>
                  <a:pt x="213736" y="4741"/>
                  <a:pt x="221474" y="2564"/>
                  <a:pt x="227762" y="400"/>
                </a:cubicBezTo>
                <a:close/>
                <a:moveTo>
                  <a:pt x="288036" y="0"/>
                </a:moveTo>
                <a:lnTo>
                  <a:pt x="308439" y="5868"/>
                </a:lnTo>
                <a:cubicBezTo>
                  <a:pt x="308264" y="6737"/>
                  <a:pt x="307780" y="7432"/>
                  <a:pt x="306988" y="7951"/>
                </a:cubicBezTo>
                <a:cubicBezTo>
                  <a:pt x="306197" y="8471"/>
                  <a:pt x="304947" y="8798"/>
                  <a:pt x="303238" y="8935"/>
                </a:cubicBezTo>
                <a:lnTo>
                  <a:pt x="303105" y="9468"/>
                </a:lnTo>
                <a:cubicBezTo>
                  <a:pt x="310827" y="13078"/>
                  <a:pt x="316193" y="16934"/>
                  <a:pt x="319205" y="21034"/>
                </a:cubicBezTo>
                <a:cubicBezTo>
                  <a:pt x="322216" y="25134"/>
                  <a:pt x="323544" y="28819"/>
                  <a:pt x="323190" y="32087"/>
                </a:cubicBezTo>
                <a:cubicBezTo>
                  <a:pt x="322837" y="35356"/>
                  <a:pt x="321473" y="37549"/>
                  <a:pt x="319101" y="38665"/>
                </a:cubicBezTo>
                <a:cubicBezTo>
                  <a:pt x="316728" y="39782"/>
                  <a:pt x="314018" y="39162"/>
                  <a:pt x="310972" y="36805"/>
                </a:cubicBezTo>
                <a:cubicBezTo>
                  <a:pt x="310439" y="32810"/>
                  <a:pt x="309305" y="28731"/>
                  <a:pt x="307572" y="24570"/>
                </a:cubicBezTo>
                <a:cubicBezTo>
                  <a:pt x="305838" y="20408"/>
                  <a:pt x="303905" y="16530"/>
                  <a:pt x="301771" y="12935"/>
                </a:cubicBezTo>
                <a:cubicBezTo>
                  <a:pt x="300293" y="16686"/>
                  <a:pt x="298549" y="20519"/>
                  <a:pt x="296537" y="24437"/>
                </a:cubicBezTo>
                <a:cubicBezTo>
                  <a:pt x="294526" y="28354"/>
                  <a:pt x="292314" y="32254"/>
                  <a:pt x="289903" y="36138"/>
                </a:cubicBezTo>
                <a:lnTo>
                  <a:pt x="290170" y="36005"/>
                </a:lnTo>
                <a:cubicBezTo>
                  <a:pt x="297867" y="38462"/>
                  <a:pt x="303000" y="41374"/>
                  <a:pt x="305567" y="44741"/>
                </a:cubicBezTo>
                <a:cubicBezTo>
                  <a:pt x="308135" y="48109"/>
                  <a:pt x="308959" y="51192"/>
                  <a:pt x="308039" y="53990"/>
                </a:cubicBezTo>
                <a:cubicBezTo>
                  <a:pt x="307118" y="56789"/>
                  <a:pt x="305275" y="58563"/>
                  <a:pt x="302509" y="59314"/>
                </a:cubicBezTo>
                <a:cubicBezTo>
                  <a:pt x="299742" y="60064"/>
                  <a:pt x="296874" y="59051"/>
                  <a:pt x="293904" y="56274"/>
                </a:cubicBezTo>
                <a:cubicBezTo>
                  <a:pt x="294117" y="52948"/>
                  <a:pt x="293756" y="49598"/>
                  <a:pt x="292820" y="46223"/>
                </a:cubicBezTo>
                <a:cubicBezTo>
                  <a:pt x="291884" y="42847"/>
                  <a:pt x="290689" y="39797"/>
                  <a:pt x="289236" y="37071"/>
                </a:cubicBezTo>
                <a:cubicBezTo>
                  <a:pt x="286169" y="41772"/>
                  <a:pt x="282835" y="46239"/>
                  <a:pt x="279235" y="50473"/>
                </a:cubicBezTo>
                <a:cubicBezTo>
                  <a:pt x="275635" y="54707"/>
                  <a:pt x="271767" y="58507"/>
                  <a:pt x="267634" y="61875"/>
                </a:cubicBezTo>
                <a:lnTo>
                  <a:pt x="266300" y="60941"/>
                </a:lnTo>
                <a:cubicBezTo>
                  <a:pt x="269880" y="55430"/>
                  <a:pt x="273151" y="49057"/>
                  <a:pt x="276114" y="41823"/>
                </a:cubicBezTo>
                <a:cubicBezTo>
                  <a:pt x="279076" y="34588"/>
                  <a:pt x="281587" y="27287"/>
                  <a:pt x="283645" y="19919"/>
                </a:cubicBezTo>
                <a:cubicBezTo>
                  <a:pt x="285704" y="12551"/>
                  <a:pt x="287168" y="5911"/>
                  <a:pt x="28803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700000000000000" pitchFamily="18" charset="-122"/>
              <a:ea typeface="思源宋体 CN" panose="02020700000000000000" pitchFamily="18" charset="-122"/>
              <a:cs typeface="+mn-cs"/>
              <a:sym typeface="思源宋体 CN" panose="02020700000000000000" pitchFamily="18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892516" y="584280"/>
            <a:ext cx="383848" cy="187323"/>
          </a:xfrm>
          <a:custGeom>
            <a:avLst/>
            <a:gdLst/>
            <a:ahLst/>
            <a:cxnLst/>
            <a:rect l="l" t="t" r="r" b="b"/>
            <a:pathLst>
              <a:path w="383848" h="187323">
                <a:moveTo>
                  <a:pt x="293837" y="50106"/>
                </a:moveTo>
                <a:lnTo>
                  <a:pt x="293837" y="94712"/>
                </a:lnTo>
                <a:lnTo>
                  <a:pt x="321135" y="94712"/>
                </a:lnTo>
                <a:lnTo>
                  <a:pt x="324541" y="50106"/>
                </a:lnTo>
                <a:close/>
                <a:moveTo>
                  <a:pt x="326941" y="7301"/>
                </a:moveTo>
                <a:cubicBezTo>
                  <a:pt x="343877" y="7929"/>
                  <a:pt x="356386" y="10673"/>
                  <a:pt x="364468" y="15533"/>
                </a:cubicBezTo>
                <a:cubicBezTo>
                  <a:pt x="372549" y="20393"/>
                  <a:pt x="377201" y="25700"/>
                  <a:pt x="378422" y="31454"/>
                </a:cubicBezTo>
                <a:cubicBezTo>
                  <a:pt x="379644" y="37208"/>
                  <a:pt x="378432" y="41739"/>
                  <a:pt x="374788" y="45049"/>
                </a:cubicBezTo>
                <a:cubicBezTo>
                  <a:pt x="371143" y="48359"/>
                  <a:pt x="366062" y="48778"/>
                  <a:pt x="359545" y="46306"/>
                </a:cubicBezTo>
                <a:cubicBezTo>
                  <a:pt x="355820" y="39438"/>
                  <a:pt x="350769" y="32621"/>
                  <a:pt x="344393" y="25853"/>
                </a:cubicBezTo>
                <a:cubicBezTo>
                  <a:pt x="338017" y="19086"/>
                  <a:pt x="331667" y="13368"/>
                  <a:pt x="325341" y="8701"/>
                </a:cubicBezTo>
                <a:close/>
                <a:moveTo>
                  <a:pt x="41205" y="900"/>
                </a:moveTo>
                <a:lnTo>
                  <a:pt x="75410" y="4100"/>
                </a:lnTo>
                <a:cubicBezTo>
                  <a:pt x="75268" y="5413"/>
                  <a:pt x="74651" y="6538"/>
                  <a:pt x="73559" y="7476"/>
                </a:cubicBezTo>
                <a:cubicBezTo>
                  <a:pt x="72467" y="8413"/>
                  <a:pt x="70551" y="9088"/>
                  <a:pt x="67809" y="9501"/>
                </a:cubicBezTo>
                <a:cubicBezTo>
                  <a:pt x="67033" y="18423"/>
                  <a:pt x="65983" y="27682"/>
                  <a:pt x="64658" y="37279"/>
                </a:cubicBezTo>
                <a:cubicBezTo>
                  <a:pt x="63333" y="46877"/>
                  <a:pt x="61583" y="56686"/>
                  <a:pt x="59408" y="66708"/>
                </a:cubicBezTo>
                <a:cubicBezTo>
                  <a:pt x="71168" y="73285"/>
                  <a:pt x="79163" y="80084"/>
                  <a:pt x="83392" y="87104"/>
                </a:cubicBezTo>
                <a:cubicBezTo>
                  <a:pt x="87620" y="94125"/>
                  <a:pt x="89227" y="100311"/>
                  <a:pt x="88211" y="105663"/>
                </a:cubicBezTo>
                <a:cubicBezTo>
                  <a:pt x="87195" y="111015"/>
                  <a:pt x="84701" y="114476"/>
                  <a:pt x="80729" y="116046"/>
                </a:cubicBezTo>
                <a:cubicBezTo>
                  <a:pt x="76757" y="117616"/>
                  <a:pt x="72450" y="116238"/>
                  <a:pt x="67809" y="111914"/>
                </a:cubicBezTo>
                <a:cubicBezTo>
                  <a:pt x="67917" y="105509"/>
                  <a:pt x="67000" y="98916"/>
                  <a:pt x="65058" y="92136"/>
                </a:cubicBezTo>
                <a:cubicBezTo>
                  <a:pt x="63116" y="85356"/>
                  <a:pt x="60699" y="79014"/>
                  <a:pt x="57807" y="73109"/>
                </a:cubicBezTo>
                <a:cubicBezTo>
                  <a:pt x="53586" y="90219"/>
                  <a:pt x="47177" y="106655"/>
                  <a:pt x="38580" y="122415"/>
                </a:cubicBezTo>
                <a:cubicBezTo>
                  <a:pt x="29983" y="138175"/>
                  <a:pt x="18123" y="152010"/>
                  <a:pt x="3000" y="163920"/>
                </a:cubicBezTo>
                <a:lnTo>
                  <a:pt x="1000" y="162320"/>
                </a:lnTo>
                <a:cubicBezTo>
                  <a:pt x="12079" y="147689"/>
                  <a:pt x="20547" y="131190"/>
                  <a:pt x="26403" y="112825"/>
                </a:cubicBezTo>
                <a:cubicBezTo>
                  <a:pt x="32260" y="94460"/>
                  <a:pt x="36238" y="75606"/>
                  <a:pt x="38338" y="56262"/>
                </a:cubicBezTo>
                <a:cubicBezTo>
                  <a:pt x="40438" y="36919"/>
                  <a:pt x="41394" y="18465"/>
                  <a:pt x="41205" y="900"/>
                </a:cubicBezTo>
                <a:close/>
                <a:moveTo>
                  <a:pt x="107214" y="700"/>
                </a:moveTo>
                <a:lnTo>
                  <a:pt x="139217" y="3500"/>
                </a:lnTo>
                <a:cubicBezTo>
                  <a:pt x="138967" y="4909"/>
                  <a:pt x="138317" y="6092"/>
                  <a:pt x="137267" y="7051"/>
                </a:cubicBezTo>
                <a:cubicBezTo>
                  <a:pt x="136217" y="8009"/>
                  <a:pt x="134467" y="8693"/>
                  <a:pt x="132017" y="9101"/>
                </a:cubicBezTo>
                <a:cubicBezTo>
                  <a:pt x="131837" y="15793"/>
                  <a:pt x="131646" y="22411"/>
                  <a:pt x="131442" y="28953"/>
                </a:cubicBezTo>
                <a:cubicBezTo>
                  <a:pt x="131237" y="35496"/>
                  <a:pt x="130896" y="42013"/>
                  <a:pt x="130416" y="48506"/>
                </a:cubicBezTo>
                <a:cubicBezTo>
                  <a:pt x="133117" y="67058"/>
                  <a:pt x="138617" y="83360"/>
                  <a:pt x="146918" y="97412"/>
                </a:cubicBezTo>
                <a:cubicBezTo>
                  <a:pt x="155219" y="111464"/>
                  <a:pt x="167521" y="122965"/>
                  <a:pt x="183823" y="131916"/>
                </a:cubicBezTo>
                <a:lnTo>
                  <a:pt x="183423" y="134317"/>
                </a:lnTo>
                <a:cubicBezTo>
                  <a:pt x="178502" y="135396"/>
                  <a:pt x="174493" y="137588"/>
                  <a:pt x="171397" y="140892"/>
                </a:cubicBezTo>
                <a:cubicBezTo>
                  <a:pt x="168300" y="144197"/>
                  <a:pt x="166242" y="148739"/>
                  <a:pt x="165221" y="154519"/>
                </a:cubicBezTo>
                <a:cubicBezTo>
                  <a:pt x="167946" y="156624"/>
                  <a:pt x="171146" y="159216"/>
                  <a:pt x="174822" y="162295"/>
                </a:cubicBezTo>
                <a:cubicBezTo>
                  <a:pt x="178497" y="165375"/>
                  <a:pt x="181898" y="168317"/>
                  <a:pt x="185023" y="171121"/>
                </a:cubicBezTo>
                <a:cubicBezTo>
                  <a:pt x="184790" y="172217"/>
                  <a:pt x="184156" y="173026"/>
                  <a:pt x="183123" y="173547"/>
                </a:cubicBezTo>
                <a:cubicBezTo>
                  <a:pt x="182090" y="174067"/>
                  <a:pt x="180856" y="174326"/>
                  <a:pt x="179423" y="174322"/>
                </a:cubicBezTo>
                <a:lnTo>
                  <a:pt x="1600" y="174322"/>
                </a:lnTo>
                <a:lnTo>
                  <a:pt x="0" y="168721"/>
                </a:lnTo>
                <a:lnTo>
                  <a:pt x="146818" y="168721"/>
                </a:lnTo>
                <a:lnTo>
                  <a:pt x="160020" y="151119"/>
                </a:lnTo>
                <a:cubicBezTo>
                  <a:pt x="150723" y="141559"/>
                  <a:pt x="143564" y="129724"/>
                  <a:pt x="138542" y="115614"/>
                </a:cubicBezTo>
                <a:cubicBezTo>
                  <a:pt x="133521" y="101504"/>
                  <a:pt x="130012" y="86069"/>
                  <a:pt x="128016" y="69308"/>
                </a:cubicBezTo>
                <a:cubicBezTo>
                  <a:pt x="126091" y="81874"/>
                  <a:pt x="122540" y="93925"/>
                  <a:pt x="117363" y="105461"/>
                </a:cubicBezTo>
                <a:cubicBezTo>
                  <a:pt x="112186" y="116997"/>
                  <a:pt x="104530" y="127833"/>
                  <a:pt x="94397" y="137969"/>
                </a:cubicBezTo>
                <a:cubicBezTo>
                  <a:pt x="84264" y="148105"/>
                  <a:pt x="70800" y="157355"/>
                  <a:pt x="54007" y="165721"/>
                </a:cubicBezTo>
                <a:lnTo>
                  <a:pt x="51807" y="162720"/>
                </a:lnTo>
                <a:cubicBezTo>
                  <a:pt x="65995" y="151505"/>
                  <a:pt x="76935" y="139644"/>
                  <a:pt x="84626" y="127138"/>
                </a:cubicBezTo>
                <a:cubicBezTo>
                  <a:pt x="92317" y="114631"/>
                  <a:pt x="97738" y="101564"/>
                  <a:pt x="100888" y="87936"/>
                </a:cubicBezTo>
                <a:cubicBezTo>
                  <a:pt x="104038" y="74308"/>
                  <a:pt x="105895" y="60203"/>
                  <a:pt x="106460" y="45621"/>
                </a:cubicBezTo>
                <a:cubicBezTo>
                  <a:pt x="107025" y="31040"/>
                  <a:pt x="107277" y="16066"/>
                  <a:pt x="107214" y="700"/>
                </a:cubicBezTo>
                <a:close/>
                <a:moveTo>
                  <a:pt x="268834" y="0"/>
                </a:moveTo>
                <a:lnTo>
                  <a:pt x="300461" y="3023"/>
                </a:lnTo>
                <a:cubicBezTo>
                  <a:pt x="300310" y="4359"/>
                  <a:pt x="299758" y="5493"/>
                  <a:pt x="298805" y="6423"/>
                </a:cubicBezTo>
                <a:cubicBezTo>
                  <a:pt x="297851" y="7353"/>
                  <a:pt x="296195" y="7979"/>
                  <a:pt x="293837" y="8301"/>
                </a:cubicBezTo>
                <a:lnTo>
                  <a:pt x="293837" y="44505"/>
                </a:lnTo>
                <a:lnTo>
                  <a:pt x="322941" y="44505"/>
                </a:lnTo>
                <a:lnTo>
                  <a:pt x="332342" y="33504"/>
                </a:lnTo>
                <a:lnTo>
                  <a:pt x="354945" y="50306"/>
                </a:lnTo>
                <a:cubicBezTo>
                  <a:pt x="354278" y="51094"/>
                  <a:pt x="353411" y="51719"/>
                  <a:pt x="352344" y="52181"/>
                </a:cubicBezTo>
                <a:cubicBezTo>
                  <a:pt x="351277" y="52644"/>
                  <a:pt x="349811" y="53019"/>
                  <a:pt x="347944" y="53306"/>
                </a:cubicBezTo>
                <a:lnTo>
                  <a:pt x="344943" y="94712"/>
                </a:lnTo>
                <a:lnTo>
                  <a:pt x="349744" y="94712"/>
                </a:lnTo>
                <a:lnTo>
                  <a:pt x="362145" y="82910"/>
                </a:lnTo>
                <a:lnTo>
                  <a:pt x="383848" y="100912"/>
                </a:lnTo>
                <a:cubicBezTo>
                  <a:pt x="383161" y="101729"/>
                  <a:pt x="382185" y="102446"/>
                  <a:pt x="380923" y="103063"/>
                </a:cubicBezTo>
                <a:cubicBezTo>
                  <a:pt x="379660" y="103679"/>
                  <a:pt x="378035" y="104096"/>
                  <a:pt x="376047" y="104313"/>
                </a:cubicBezTo>
                <a:cubicBezTo>
                  <a:pt x="375255" y="122969"/>
                  <a:pt x="373789" y="137363"/>
                  <a:pt x="371647" y="147493"/>
                </a:cubicBezTo>
                <a:cubicBezTo>
                  <a:pt x="369505" y="157624"/>
                  <a:pt x="366038" y="164366"/>
                  <a:pt x="361245" y="167721"/>
                </a:cubicBezTo>
                <a:cubicBezTo>
                  <a:pt x="358302" y="170025"/>
                  <a:pt x="354757" y="171767"/>
                  <a:pt x="350611" y="172946"/>
                </a:cubicBezTo>
                <a:cubicBezTo>
                  <a:pt x="346465" y="174126"/>
                  <a:pt x="341375" y="174717"/>
                  <a:pt x="335342" y="174722"/>
                </a:cubicBezTo>
                <a:cubicBezTo>
                  <a:pt x="335475" y="171205"/>
                  <a:pt x="335259" y="168088"/>
                  <a:pt x="334692" y="165370"/>
                </a:cubicBezTo>
                <a:cubicBezTo>
                  <a:pt x="334125" y="162653"/>
                  <a:pt x="333008" y="160437"/>
                  <a:pt x="331342" y="158720"/>
                </a:cubicBezTo>
                <a:cubicBezTo>
                  <a:pt x="329492" y="156990"/>
                  <a:pt x="326839" y="155398"/>
                  <a:pt x="323382" y="153944"/>
                </a:cubicBezTo>
                <a:cubicBezTo>
                  <a:pt x="319926" y="152490"/>
                  <a:pt x="315966" y="151348"/>
                  <a:pt x="311500" y="150519"/>
                </a:cubicBezTo>
                <a:lnTo>
                  <a:pt x="311701" y="148118"/>
                </a:lnTo>
                <a:cubicBezTo>
                  <a:pt x="316241" y="148439"/>
                  <a:pt x="321201" y="148748"/>
                  <a:pt x="326583" y="149043"/>
                </a:cubicBezTo>
                <a:cubicBezTo>
                  <a:pt x="331964" y="149339"/>
                  <a:pt x="335817" y="149498"/>
                  <a:pt x="338142" y="149519"/>
                </a:cubicBezTo>
                <a:cubicBezTo>
                  <a:pt x="339713" y="149527"/>
                  <a:pt x="340972" y="149410"/>
                  <a:pt x="341918" y="149168"/>
                </a:cubicBezTo>
                <a:cubicBezTo>
                  <a:pt x="342864" y="148927"/>
                  <a:pt x="343672" y="148510"/>
                  <a:pt x="344343" y="147918"/>
                </a:cubicBezTo>
                <a:cubicBezTo>
                  <a:pt x="346299" y="146081"/>
                  <a:pt x="347831" y="141155"/>
                  <a:pt x="348939" y="133141"/>
                </a:cubicBezTo>
                <a:cubicBezTo>
                  <a:pt x="350046" y="125128"/>
                  <a:pt x="350881" y="114252"/>
                  <a:pt x="351444" y="100512"/>
                </a:cubicBezTo>
                <a:lnTo>
                  <a:pt x="293837" y="100512"/>
                </a:lnTo>
                <a:lnTo>
                  <a:pt x="293837" y="178322"/>
                </a:lnTo>
                <a:cubicBezTo>
                  <a:pt x="293570" y="179835"/>
                  <a:pt x="291353" y="181660"/>
                  <a:pt x="287186" y="183798"/>
                </a:cubicBezTo>
                <a:cubicBezTo>
                  <a:pt x="283019" y="185936"/>
                  <a:pt x="278502" y="187111"/>
                  <a:pt x="273634" y="187323"/>
                </a:cubicBezTo>
                <a:lnTo>
                  <a:pt x="268834" y="187323"/>
                </a:lnTo>
                <a:lnTo>
                  <a:pt x="268834" y="100512"/>
                </a:lnTo>
                <a:lnTo>
                  <a:pt x="204026" y="100512"/>
                </a:lnTo>
                <a:lnTo>
                  <a:pt x="202225" y="94712"/>
                </a:lnTo>
                <a:lnTo>
                  <a:pt x="268834" y="94712"/>
                </a:lnTo>
                <a:lnTo>
                  <a:pt x="268834" y="50106"/>
                </a:lnTo>
                <a:lnTo>
                  <a:pt x="218627" y="50106"/>
                </a:lnTo>
                <a:lnTo>
                  <a:pt x="216827" y="44505"/>
                </a:lnTo>
                <a:lnTo>
                  <a:pt x="268834" y="445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宋体 CN" panose="02020700000000000000" pitchFamily="18" charset="-122"/>
              <a:ea typeface="思源宋体 CN" panose="02020700000000000000" pitchFamily="18" charset="-122"/>
              <a:cs typeface="+mn-cs"/>
              <a:sym typeface="思源宋体 CN" panose="02020700000000000000" pitchFamily="18" charset="-122"/>
            </a:endParaRPr>
          </a:p>
        </p:txBody>
      </p:sp>
      <p:sp>
        <p:nvSpPr>
          <p:cNvPr id="20" name="文本框 7"/>
          <p:cNvSpPr txBox="1">
            <a:spLocks noChangeArrowheads="1"/>
          </p:cNvSpPr>
          <p:nvPr/>
        </p:nvSpPr>
        <p:spPr bwMode="auto">
          <a:xfrm>
            <a:off x="4052943" y="3459073"/>
            <a:ext cx="46090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di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</a:rPr>
              <a:t>1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</a:rPr>
              <a:t>课时   牛顿第一定律</a:t>
            </a:r>
          </a:p>
        </p:txBody>
      </p:sp>
    </p:spTree>
    <p:extLst>
      <p:ext uri="{BB962C8B-B14F-4D97-AF65-F5344CB8AC3E}">
        <p14:creationId xmlns:p14="http://schemas.microsoft.com/office/powerpoint/2010/main" val="2620355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>
            <a:spLocks noChangeArrowheads="1"/>
          </p:cNvSpPr>
          <p:nvPr/>
        </p:nvSpPr>
        <p:spPr bwMode="auto">
          <a:xfrm>
            <a:off x="4777319" y="573089"/>
            <a:ext cx="2061648" cy="53120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rtlCol="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800" dirty="0">
                <a:solidFill>
                  <a:schemeClr val="bg1"/>
                </a:solidFill>
                <a:latin typeface="微软雅黑" pitchFamily="34" charset="-122"/>
                <a:ea typeface="微软雅黑" panose="020B0503020204020204" pitchFamily="34" charset="-122"/>
              </a:rPr>
              <a:t>进一步推测</a:t>
            </a:r>
          </a:p>
        </p:txBody>
      </p:sp>
      <p:sp>
        <p:nvSpPr>
          <p:cNvPr id="3" name="TextBox 2"/>
          <p:cNvSpPr>
            <a:spLocks noChangeArrowheads="1"/>
          </p:cNvSpPr>
          <p:nvPr/>
        </p:nvSpPr>
        <p:spPr bwMode="auto">
          <a:xfrm>
            <a:off x="672602" y="1371288"/>
            <a:ext cx="4559302" cy="171822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如果物体受到的阻力为零，速度就不会减小，它将永远运动下去。</a:t>
            </a:r>
          </a:p>
        </p:txBody>
      </p:sp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5232401" y="805498"/>
            <a:ext cx="6500284" cy="3231515"/>
            <a:chOff x="6180" y="1269"/>
            <a:chExt cx="7678" cy="5089"/>
          </a:xfrm>
        </p:grpSpPr>
        <p:pic>
          <p:nvPicPr>
            <p:cNvPr id="9229" name="Picture 11" descr="伽利略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548" y="1269"/>
              <a:ext cx="3310" cy="5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6680" y="2875"/>
              <a:ext cx="2763" cy="824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2800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分析类似实验</a:t>
              </a:r>
            </a:p>
          </p:txBody>
        </p:sp>
        <p:sp>
          <p:nvSpPr>
            <p:cNvPr id="9" name="左箭头 8"/>
            <p:cNvSpPr/>
            <p:nvPr/>
          </p:nvSpPr>
          <p:spPr>
            <a:xfrm>
              <a:off x="6180" y="3808"/>
              <a:ext cx="4275" cy="560"/>
            </a:xfrm>
            <a:prstGeom prst="lef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80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" name="组合 4"/>
          <p:cNvGrpSpPr>
            <a:grpSpLocks/>
          </p:cNvGrpSpPr>
          <p:nvPr/>
        </p:nvGrpSpPr>
        <p:grpSpPr bwMode="auto">
          <a:xfrm>
            <a:off x="575734" y="3141144"/>
            <a:ext cx="6500284" cy="3366422"/>
            <a:chOff x="680" y="4947"/>
            <a:chExt cx="7678" cy="5302"/>
          </a:xfrm>
        </p:grpSpPr>
        <p:sp>
          <p:nvSpPr>
            <p:cNvPr id="11" name="圆角右箭头 10"/>
            <p:cNvSpPr/>
            <p:nvPr/>
          </p:nvSpPr>
          <p:spPr>
            <a:xfrm flipV="1">
              <a:off x="4566" y="4975"/>
              <a:ext cx="3792" cy="2547"/>
            </a:xfrm>
            <a:prstGeom prst="bentArrow">
              <a:avLst>
                <a:gd name="adj1" fmla="val 13136"/>
                <a:gd name="adj2" fmla="val 13126"/>
                <a:gd name="adj3" fmla="val 17768"/>
                <a:gd name="adj4" fmla="val 42321"/>
              </a:avLst>
            </a:prstGeom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7" name="Picture 19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0" y="4947"/>
              <a:ext cx="3360" cy="530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4" name="TextBox 13"/>
            <p:cNvSpPr txBox="1"/>
            <p:nvPr/>
          </p:nvSpPr>
          <p:spPr>
            <a:xfrm>
              <a:off x="4253" y="7588"/>
              <a:ext cx="3825" cy="1774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2800" dirty="0">
                  <a:latin typeface="微软雅黑" pitchFamily="34" charset="-122"/>
                  <a:ea typeface="微软雅黑" pitchFamily="34" charset="-122"/>
                </a:rPr>
                <a:t>总结伽利略等人的研究成果</a:t>
              </a:r>
            </a:p>
          </p:txBody>
        </p:sp>
      </p:grpSp>
      <p:sp>
        <p:nvSpPr>
          <p:cNvPr id="13321" name="矩形 19468"/>
          <p:cNvSpPr>
            <a:spLocks noChangeArrowheads="1"/>
          </p:cNvSpPr>
          <p:nvPr/>
        </p:nvSpPr>
        <p:spPr bwMode="auto">
          <a:xfrm>
            <a:off x="7139517" y="4037014"/>
            <a:ext cx="4134465" cy="1158074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牛顿第一定律</a:t>
            </a: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（物理学基本定律之一）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33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内容占位符 1"/>
          <p:cNvSpPr txBox="1">
            <a:spLocks noChangeArrowheads="1"/>
          </p:cNvSpPr>
          <p:nvPr/>
        </p:nvSpPr>
        <p:spPr bwMode="auto">
          <a:xfrm>
            <a:off x="911423" y="915296"/>
            <a:ext cx="1019875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/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如下图所示，在“探究运动和力的关系”的实验中，每次都让小车从斜面顶端处由静止开始滑下，改变水平面的粗糙程度，测量小车在水平面上滑行的距离，结果记录在下表中。</a:t>
            </a:r>
          </a:p>
        </p:txBody>
      </p:sp>
      <p:pic>
        <p:nvPicPr>
          <p:cNvPr id="21509" name="图片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3632" y="4797152"/>
            <a:ext cx="6842062" cy="1805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组合 8"/>
          <p:cNvGrpSpPr>
            <a:grpSpLocks/>
          </p:cNvGrpSpPr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10" name="组合 15"/>
            <p:cNvGrpSpPr>
              <a:grpSpLocks/>
            </p:cNvGrpSpPr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1" name="文本框 16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例</a:t>
              </a:r>
            </a:p>
          </p:txBody>
        </p:sp>
      </p:grpSp>
      <p:pic>
        <p:nvPicPr>
          <p:cNvPr id="14" name="Picture 2" descr="XK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672" y="2949975"/>
            <a:ext cx="5221230" cy="1740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内容占位符 1"/>
          <p:cNvSpPr txBox="1">
            <a:spLocks noChangeArrowheads="1"/>
          </p:cNvSpPr>
          <p:nvPr/>
        </p:nvSpPr>
        <p:spPr bwMode="auto">
          <a:xfrm>
            <a:off x="767408" y="2575940"/>
            <a:ext cx="10509251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/>
          <a:lstStyle/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）每次让小车从斜面顶端处由静止开始滑下，是为了使到达水平面时的</a:t>
            </a:r>
            <a:r>
              <a:rPr lang="zh-CN" altLang="en-US" sz="2800" u="sng" dirty="0">
                <a:latin typeface="微软雅黑" pitchFamily="34" charset="-122"/>
                <a:ea typeface="微软雅黑" pitchFamily="34" charset="-122"/>
              </a:rPr>
              <a:t>             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相同。</a:t>
            </a:r>
            <a:endParaRPr lang="en-US" altLang="zh-CN" sz="28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）若小车在水平木板上滑行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3s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后停止，位置如上图所示，则小车的平均速度为</a:t>
            </a:r>
            <a:r>
              <a:rPr lang="zh-CN" altLang="en-US" sz="2800" u="sng" dirty="0">
                <a:latin typeface="微软雅黑" pitchFamily="34" charset="-122"/>
                <a:ea typeface="微软雅黑" pitchFamily="34" charset="-122"/>
              </a:rPr>
              <a:t>            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m/s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28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2531" name="Picture 2" descr="XK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5680" y="836712"/>
            <a:ext cx="5221230" cy="1740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423592" y="3307054"/>
            <a:ext cx="1291167" cy="55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速度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127448" y="5245789"/>
            <a:ext cx="9510184" cy="861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2400" dirty="0">
                <a:solidFill>
                  <a:srgbClr val="008080"/>
                </a:solidFill>
                <a:latin typeface="微软雅黑" pitchFamily="34" charset="-122"/>
                <a:ea typeface="微软雅黑" pitchFamily="34" charset="-122"/>
              </a:rPr>
              <a:t>由图示可知，小车的路程为</a:t>
            </a:r>
            <a:r>
              <a:rPr lang="en-US" altLang="zh-CN" sz="2400" dirty="0">
                <a:solidFill>
                  <a:srgbClr val="008080"/>
                </a:solidFill>
                <a:latin typeface="微软雅黑" pitchFamily="34" charset="-122"/>
                <a:ea typeface="微软雅黑" pitchFamily="34" charset="-122"/>
              </a:rPr>
              <a:t>63.00cm=0.63m</a:t>
            </a:r>
            <a:r>
              <a:rPr lang="zh-CN" altLang="en-US" sz="2400" dirty="0">
                <a:solidFill>
                  <a:srgbClr val="008080"/>
                </a:solidFill>
                <a:latin typeface="微软雅黑" pitchFamily="34" charset="-122"/>
                <a:ea typeface="微软雅黑" pitchFamily="34" charset="-122"/>
              </a:rPr>
              <a:t>，则小车的平均速度：</a:t>
            </a:r>
            <a:r>
              <a:rPr lang="en-US" altLang="zh-CN" sz="2400" dirty="0">
                <a:solidFill>
                  <a:srgbClr val="008080"/>
                </a:solidFill>
                <a:latin typeface="微软雅黑" pitchFamily="34" charset="-122"/>
                <a:ea typeface="微软雅黑" pitchFamily="34" charset="-122"/>
              </a:rPr>
              <a:t>v=s/t=0.63m/3s=0.21m/s</a:t>
            </a:r>
            <a:endParaRPr lang="zh-CN" altLang="en-US" sz="2400" dirty="0">
              <a:solidFill>
                <a:srgbClr val="00808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431704" y="4581128"/>
            <a:ext cx="1291167" cy="55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en-US" altLang="zh-CN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0.21</a:t>
            </a:r>
            <a:endParaRPr lang="zh-CN" altLang="en-US" sz="28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内容占位符 1"/>
          <p:cNvSpPr txBox="1">
            <a:spLocks noChangeArrowheads="1"/>
          </p:cNvSpPr>
          <p:nvPr/>
        </p:nvSpPr>
        <p:spPr bwMode="auto">
          <a:xfrm>
            <a:off x="623392" y="1052736"/>
            <a:ext cx="10729192" cy="519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/>
          <a:lstStyle/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）小车在铺有毛巾表面上滑行距离最短，是因为</a:t>
            </a:r>
            <a:r>
              <a:rPr lang="zh-CN" altLang="en-US" sz="2800" u="sng" dirty="0">
                <a:latin typeface="微软雅黑" pitchFamily="34" charset="-122"/>
                <a:ea typeface="微软雅黑" pitchFamily="34" charset="-122"/>
              </a:rPr>
              <a:t>                     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28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Arial" pitchFamily="34" charset="0"/>
              <a:buNone/>
            </a:pPr>
            <a:endParaRPr lang="en-US" altLang="zh-CN" sz="28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Arial" pitchFamily="34" charset="0"/>
              <a:buNone/>
            </a:pPr>
            <a:endParaRPr lang="en-US" altLang="zh-CN" sz="28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）在此实验的基础上进行合理的推理，可以得到：一切运动的物体不受外力作用时，它将</a:t>
            </a:r>
            <a:r>
              <a:rPr lang="zh-CN" altLang="en-US" sz="2800" u="sng" dirty="0">
                <a:latin typeface="微软雅黑" pitchFamily="34" charset="-122"/>
                <a:ea typeface="微软雅黑" pitchFamily="34" charset="-122"/>
              </a:rPr>
              <a:t>                                   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947428" y="1874734"/>
            <a:ext cx="10081120" cy="49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2400" dirty="0">
                <a:solidFill>
                  <a:srgbClr val="008080"/>
                </a:solidFill>
                <a:latin typeface="微软雅黑" pitchFamily="34" charset="-122"/>
                <a:ea typeface="微软雅黑" pitchFamily="34" charset="-122"/>
              </a:rPr>
              <a:t>小车在铺有毛巾表面上滑行距离最短，是因为小车受到的摩擦力最大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8940316" y="1124744"/>
            <a:ext cx="2016224" cy="55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摩擦力大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927648" y="4365104"/>
            <a:ext cx="8424936" cy="1231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2400" dirty="0">
                <a:solidFill>
                  <a:srgbClr val="008080"/>
                </a:solidFill>
                <a:latin typeface="微软雅黑" pitchFamily="34" charset="-122"/>
                <a:ea typeface="微软雅黑" pitchFamily="34" charset="-122"/>
              </a:rPr>
              <a:t>由实验可知，水平面越光滑，小车受到的摩擦力越小，小车滑行的距离越大，如果物体不受外力作用，小车的速度将保持不变，物体将做匀速直线运动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19936" y="3624060"/>
            <a:ext cx="2846171" cy="55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做匀速直线运动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>
            <a:spLocks noChangeArrowheads="1"/>
          </p:cNvSpPr>
          <p:nvPr/>
        </p:nvSpPr>
        <p:spPr bwMode="auto">
          <a:xfrm>
            <a:off x="1055440" y="3860801"/>
            <a:ext cx="6038851" cy="72190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 typeface="Arial" pitchFamily="34" charset="0"/>
              <a:buNone/>
              <a:defRPr/>
            </a:pPr>
            <a:r>
              <a:rPr lang="zh-CN" altLang="en-US" sz="2800">
                <a:latin typeface="微软雅黑" pitchFamily="34" charset="-122"/>
                <a:ea typeface="微软雅黑" pitchFamily="34" charset="-122"/>
              </a:rPr>
              <a:t>1.“</a:t>
            </a:r>
            <a:r>
              <a:rPr lang="zh-CN" altLang="en-US" sz="28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一切</a:t>
            </a:r>
            <a:r>
              <a:rPr lang="zh-CN" altLang="en-US" sz="2800">
                <a:latin typeface="微软雅黑" pitchFamily="34" charset="-122"/>
                <a:ea typeface="微软雅黑" pitchFamily="34" charset="-122"/>
              </a:rPr>
              <a:t>”适用于所有物体。</a:t>
            </a:r>
          </a:p>
        </p:txBody>
      </p:sp>
      <p:sp>
        <p:nvSpPr>
          <p:cNvPr id="4" name="Text Box 4"/>
          <p:cNvSpPr>
            <a:spLocks noChangeArrowheads="1"/>
          </p:cNvSpPr>
          <p:nvPr/>
        </p:nvSpPr>
        <p:spPr bwMode="auto">
          <a:xfrm>
            <a:off x="1059676" y="4723525"/>
            <a:ext cx="9101667" cy="72190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 typeface="Arial" pitchFamily="34" charset="0"/>
              <a:buNone/>
              <a:defRPr/>
            </a:pPr>
            <a:r>
              <a:rPr lang="zh-CN" altLang="en-US" sz="2800">
                <a:latin typeface="微软雅黑" pitchFamily="34" charset="-122"/>
                <a:ea typeface="微软雅黑" pitchFamily="34" charset="-122"/>
              </a:rPr>
              <a:t>2.“</a:t>
            </a:r>
            <a:r>
              <a:rPr lang="zh-CN" altLang="en-US" sz="28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没有受到力的作用</a:t>
            </a:r>
            <a:r>
              <a:rPr lang="zh-CN" altLang="en-US" sz="2800">
                <a:latin typeface="微软雅黑" pitchFamily="34" charset="-122"/>
                <a:ea typeface="微软雅黑" pitchFamily="34" charset="-122"/>
              </a:rPr>
              <a:t>”是定律成立的条件。</a:t>
            </a:r>
          </a:p>
        </p:txBody>
      </p:sp>
      <p:sp>
        <p:nvSpPr>
          <p:cNvPr id="5" name="Text Box 5"/>
          <p:cNvSpPr>
            <a:spLocks noChangeArrowheads="1"/>
          </p:cNvSpPr>
          <p:nvPr/>
        </p:nvSpPr>
        <p:spPr bwMode="auto">
          <a:xfrm>
            <a:off x="1070494" y="5611569"/>
            <a:ext cx="4974167" cy="72190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 typeface="Arial" pitchFamily="34" charset="0"/>
              <a:buNone/>
              <a:defRPr/>
            </a:pPr>
            <a:r>
              <a:rPr lang="zh-CN" altLang="en-US" sz="2800">
                <a:latin typeface="微软雅黑" pitchFamily="34" charset="-122"/>
                <a:ea typeface="微软雅黑" pitchFamily="34" charset="-122"/>
              </a:rPr>
              <a:t>3.“</a:t>
            </a:r>
            <a:r>
              <a:rPr lang="zh-CN" altLang="en-US" sz="28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总</a:t>
            </a:r>
            <a:r>
              <a:rPr lang="zh-CN" altLang="en-US" sz="2800">
                <a:latin typeface="微软雅黑" pitchFamily="34" charset="-122"/>
                <a:ea typeface="微软雅黑" pitchFamily="34" charset="-122"/>
              </a:rPr>
              <a:t>”一直、不变。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55440" y="3173655"/>
            <a:ext cx="1620957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定律解读</a:t>
            </a:r>
          </a:p>
        </p:txBody>
      </p:sp>
      <p:sp>
        <p:nvSpPr>
          <p:cNvPr id="14341" name="圆角矩形 20486"/>
          <p:cNvSpPr/>
          <p:nvPr/>
        </p:nvSpPr>
        <p:spPr>
          <a:xfrm>
            <a:off x="1055440" y="1196752"/>
            <a:ext cx="10009112" cy="1569660"/>
          </a:xfrm>
          <a:prstGeom prst="rect">
            <a:avLst/>
          </a:prstGeom>
          <a:noFill/>
          <a:ln w="28575" cap="flat" cmpd="sng">
            <a:solidFill>
              <a:schemeClr val="accent1">
                <a:lumMod val="50000"/>
              </a:schemeClr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zh-CN" altLang="en-US" sz="3200" noProof="1">
                <a:latin typeface="微软雅黑" pitchFamily="34" charset="-122"/>
                <a:ea typeface="微软雅黑" pitchFamily="34" charset="-122"/>
              </a:rPr>
              <a:t>一切物体在没有受到力的作用时，总保持静止状态或匀速直线运动状态。</a:t>
            </a:r>
          </a:p>
        </p:txBody>
      </p:sp>
      <p:grpSp>
        <p:nvGrpSpPr>
          <p:cNvPr id="14" name="组合 9"/>
          <p:cNvGrpSpPr>
            <a:grpSpLocks/>
          </p:cNvGrpSpPr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15" name="组合 10"/>
            <p:cNvGrpSpPr>
              <a:grpSpLocks/>
            </p:cNvGrpSpPr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6" name="文本框 1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牛顿第一定律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143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8" grpId="0" bldLvl="0" animBg="1"/>
      <p:bldP spid="143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>
            <a:spLocks noChangeArrowheads="1"/>
          </p:cNvSpPr>
          <p:nvPr/>
        </p:nvSpPr>
        <p:spPr bwMode="auto">
          <a:xfrm>
            <a:off x="607568" y="3212976"/>
            <a:ext cx="10744200" cy="1532334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5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牛顿第一定律是在大量经验事实的基础上，用推理的方法概括出来的。</a:t>
            </a:r>
            <a:r>
              <a:rPr lang="zh-CN" altLang="en-US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不能用实验直接证明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4" name="Text Box 5"/>
          <p:cNvSpPr>
            <a:spLocks noChangeArrowheads="1"/>
          </p:cNvSpPr>
          <p:nvPr/>
        </p:nvSpPr>
        <p:spPr bwMode="auto">
          <a:xfrm>
            <a:off x="594620" y="836712"/>
            <a:ext cx="10746317" cy="2247424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zh-CN" altLang="en-US" sz="280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en-US" altLang="zh-CN" sz="2800"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2800"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en-US" sz="28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或</a:t>
            </a:r>
            <a:r>
              <a:rPr lang="zh-CN" altLang="en-US" sz="2800">
                <a:latin typeface="微软雅黑" pitchFamily="34" charset="-122"/>
                <a:ea typeface="微软雅黑" pitchFamily="34" charset="-122"/>
              </a:rPr>
              <a:t>”指物体不受力时，原来静止的总保持静止，原来运动的就总保持原来的速度和方向做匀速直线运动。两种状态必有其一，不同时存在。</a:t>
            </a:r>
          </a:p>
        </p:txBody>
      </p:sp>
      <p:sp>
        <p:nvSpPr>
          <p:cNvPr id="21507" name="Text Box 4"/>
          <p:cNvSpPr>
            <a:spLocks noChangeArrowheads="1"/>
          </p:cNvSpPr>
          <p:nvPr/>
        </p:nvSpPr>
        <p:spPr bwMode="auto">
          <a:xfrm>
            <a:off x="589681" y="4941168"/>
            <a:ext cx="10748433" cy="1532334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zh-CN" altLang="en-US" sz="2800">
                <a:latin typeface="微软雅黑" pitchFamily="34" charset="-122"/>
                <a:ea typeface="微软雅黑" pitchFamily="34" charset="-122"/>
              </a:rPr>
              <a:t>6</a:t>
            </a:r>
            <a:r>
              <a:rPr lang="en-US" altLang="zh-CN" sz="2800"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2800">
                <a:latin typeface="微软雅黑" pitchFamily="34" charset="-122"/>
                <a:ea typeface="微软雅黑" pitchFamily="34" charset="-122"/>
              </a:rPr>
              <a:t>牛顿第一定律说明了力和运动的关系：</a:t>
            </a:r>
            <a:r>
              <a:rPr lang="zh-CN" altLang="en-US" sz="28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力不是维持物体运动的原因，而是改变物体运动状态的原因</a:t>
            </a:r>
            <a:r>
              <a:rPr lang="zh-CN" altLang="en-US" sz="280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21507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内容占位符 1"/>
          <p:cNvSpPr txBox="1">
            <a:spLocks noChangeArrowheads="1"/>
          </p:cNvSpPr>
          <p:nvPr/>
        </p:nvSpPr>
        <p:spPr bwMode="auto">
          <a:xfrm>
            <a:off x="767408" y="1556792"/>
            <a:ext cx="10375900" cy="354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/>
          <a:lstStyle/>
          <a:p>
            <a:pPr indent="958827">
              <a:lnSpc>
                <a:spcPct val="150000"/>
              </a:lnSpc>
            </a:pP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关于牛顿第一定律，下列说法中正确的是（      ）</a:t>
            </a:r>
          </a:p>
          <a:p>
            <a:pPr indent="958827">
              <a:lnSpc>
                <a:spcPct val="150000"/>
              </a:lnSpc>
            </a:pP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．牛顿第一定律可以通过大量的实验直接证明出来</a:t>
            </a:r>
          </a:p>
          <a:p>
            <a:pPr indent="958827">
              <a:lnSpc>
                <a:spcPct val="150000"/>
              </a:lnSpc>
            </a:pP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B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．物体保持静止或匀速直线运动状态叫做牛顿第一定律</a:t>
            </a:r>
          </a:p>
          <a:p>
            <a:pPr indent="958827">
              <a:lnSpc>
                <a:spcPct val="150000"/>
              </a:lnSpc>
            </a:pP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C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．力是改变物体运动状态的原因</a:t>
            </a:r>
          </a:p>
          <a:p>
            <a:pPr indent="958827">
              <a:lnSpc>
                <a:spcPct val="150000"/>
              </a:lnSpc>
            </a:pP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D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．力是维持物体运动的原因</a:t>
            </a:r>
          </a:p>
          <a:p>
            <a:pPr indent="958827">
              <a:lnSpc>
                <a:spcPct val="120000"/>
              </a:lnSpc>
            </a:pP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8716688" y="1683812"/>
            <a:ext cx="601133" cy="55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en-US" altLang="zh-CN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C</a:t>
            </a:r>
            <a:endParaRPr lang="zh-CN" altLang="en-US" sz="28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9804105" y="2336387"/>
            <a:ext cx="759884" cy="55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en-US" altLang="zh-CN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×</a:t>
            </a:r>
            <a:endParaRPr lang="zh-CN" altLang="en-US" sz="2800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0560496" y="2901161"/>
            <a:ext cx="759883" cy="55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en-US" altLang="zh-CN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×</a:t>
            </a:r>
            <a:endParaRPr lang="zh-CN" altLang="en-US" sz="2800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6960096" y="3573016"/>
            <a:ext cx="759883" cy="55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√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6387363" y="4221088"/>
            <a:ext cx="759883" cy="55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en-US" altLang="zh-CN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×</a:t>
            </a:r>
            <a:endParaRPr lang="zh-CN" altLang="en-US" sz="2800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1" name="组合 10"/>
          <p:cNvGrpSpPr>
            <a:grpSpLocks/>
          </p:cNvGrpSpPr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13" name="组合 15"/>
            <p:cNvGrpSpPr>
              <a:grpSpLocks/>
            </p:cNvGrpSpPr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4" name="文本框 16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例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-101600" y="404814"/>
            <a:ext cx="4295775" cy="492443"/>
            <a:chOff x="0" y="623478"/>
            <a:chExt cx="3786638" cy="432151"/>
          </a:xfrm>
        </p:grpSpPr>
        <p:grpSp>
          <p:nvGrpSpPr>
            <p:cNvPr id="3" name="组合 9"/>
            <p:cNvGrpSpPr>
              <a:grpSpLocks/>
            </p:cNvGrpSpPr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6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6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4" name="文本框 10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32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600" b="1" dirty="0">
                  <a:solidFill>
                    <a:srgbClr val="008080"/>
                  </a:solidFill>
                  <a:latin typeface="微软雅黑" pitchFamily="34" charset="-122"/>
                </a:rPr>
                <a:t>练一练</a:t>
              </a:r>
            </a:p>
          </p:txBody>
        </p:sp>
      </p:grp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199456" y="1245052"/>
            <a:ext cx="979308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Calibri" pitchFamily="34" charset="0"/>
              </a:rPr>
              <a:t>如图所示，踢出的足球在空中飞行时，若受到的外力全部消失，则足球将（　　）</a:t>
            </a:r>
            <a:endParaRPr kumimoji="0" lang="zh-C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055440" y="3094802"/>
            <a:ext cx="763284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30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0" algn="l"/>
              </a:tabLst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A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Calibri" pitchFamily="34" charset="0"/>
              </a:rPr>
              <a:t>．继续做曲线运动	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B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Calibri" pitchFamily="34" charset="0"/>
              </a:rPr>
              <a:t>．竖直向下做加速运动	</a:t>
            </a:r>
            <a:endParaRPr kumimoji="0" lang="zh-C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  <a:p>
            <a:pPr marL="0" marR="0" lvl="0" indent="1730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0" algn="l"/>
              </a:tabLst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C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Calibri" pitchFamily="34" charset="0"/>
              </a:rPr>
              <a:t>．静止不动	         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D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Calibri" pitchFamily="34" charset="0"/>
              </a:rPr>
              <a:t>．做匀速直线运动</a:t>
            </a:r>
            <a:endParaRPr kumimoji="0" lang="zh-C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87688" y="2040478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D</a:t>
            </a:r>
            <a:endParaRPr lang="zh-CN" altLang="en-US" sz="28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939" y="2305667"/>
            <a:ext cx="1879760" cy="2560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-101600" y="404814"/>
            <a:ext cx="4295775" cy="492443"/>
            <a:chOff x="0" y="623478"/>
            <a:chExt cx="3786638" cy="432151"/>
          </a:xfrm>
        </p:grpSpPr>
        <p:grpSp>
          <p:nvGrpSpPr>
            <p:cNvPr id="3" name="组合 9"/>
            <p:cNvGrpSpPr>
              <a:grpSpLocks/>
            </p:cNvGrpSpPr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6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6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4" name="文本框 10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32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600" b="1" dirty="0">
                  <a:solidFill>
                    <a:srgbClr val="008080"/>
                  </a:solidFill>
                  <a:latin typeface="微软雅黑" pitchFamily="34" charset="-122"/>
                </a:rPr>
                <a:t>课堂小结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2783632" y="4941168"/>
            <a:ext cx="7793049" cy="108266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  <a:buFont typeface="Arial" charset="0"/>
              <a:buNone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说明：力是改变物体运动状态的原因，不是维持物体的运动的原因。</a:t>
            </a:r>
          </a:p>
        </p:txBody>
      </p:sp>
      <p:sp>
        <p:nvSpPr>
          <p:cNvPr id="8" name="矩形 7"/>
          <p:cNvSpPr/>
          <p:nvPr/>
        </p:nvSpPr>
        <p:spPr>
          <a:xfrm>
            <a:off x="2799817" y="1365898"/>
            <a:ext cx="7776864" cy="112646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  <a:buFont typeface="Arial" charset="0"/>
              <a:buNone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内容：一切物体在没有受到力的作用时，总保持</a:t>
            </a:r>
            <a:r>
              <a:rPr lang="zh-CN" altLang="en-US" sz="28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静止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状态或</a:t>
            </a:r>
            <a:r>
              <a:rPr lang="zh-CN" altLang="en-US" sz="28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匀速直线运动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状态。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1199456" y="3068960"/>
            <a:ext cx="1080120" cy="1440160"/>
          </a:xfrm>
          <a:prstGeom prst="round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牛顿第一定律</a:t>
            </a:r>
          </a:p>
        </p:txBody>
      </p:sp>
      <p:sp>
        <p:nvSpPr>
          <p:cNvPr id="11" name="矩形 10"/>
          <p:cNvSpPr/>
          <p:nvPr/>
        </p:nvSpPr>
        <p:spPr>
          <a:xfrm>
            <a:off x="2804628" y="3282435"/>
            <a:ext cx="7793049" cy="108266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  <a:buFont typeface="Arial" charset="0"/>
              <a:buNone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意义：是在大量的实验基础上，经过推理而得出的。</a:t>
            </a:r>
          </a:p>
        </p:txBody>
      </p:sp>
      <p:cxnSp>
        <p:nvCxnSpPr>
          <p:cNvPr id="13" name="肘形连接符 12"/>
          <p:cNvCxnSpPr>
            <a:stCxn id="10" idx="3"/>
            <a:endCxn id="7" idx="1"/>
          </p:cNvCxnSpPr>
          <p:nvPr/>
        </p:nvCxnSpPr>
        <p:spPr>
          <a:xfrm>
            <a:off x="2279576" y="3789040"/>
            <a:ext cx="504056" cy="1693463"/>
          </a:xfrm>
          <a:prstGeom prst="bentConnector3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肘形连接符 13"/>
          <p:cNvCxnSpPr/>
          <p:nvPr/>
        </p:nvCxnSpPr>
        <p:spPr>
          <a:xfrm rot="5400000" flipH="1" flipV="1">
            <a:off x="1698811" y="2698205"/>
            <a:ext cx="1917615" cy="252028"/>
          </a:xfrm>
          <a:prstGeom prst="bentConnector3">
            <a:avLst>
              <a:gd name="adj1" fmla="val 100221"/>
            </a:avLst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2483996" y="3789040"/>
            <a:ext cx="454447" cy="0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6421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23">
            <a:extLst>
              <a:ext uri="{FF2B5EF4-FFF2-40B4-BE49-F238E27FC236}">
                <a16:creationId xmlns:a16="http://schemas.microsoft.com/office/drawing/2014/main" id="{4856CD77-43D7-4E3C-9933-062AC2C581C7}"/>
              </a:ext>
            </a:extLst>
          </p:cNvPr>
          <p:cNvSpPr/>
          <p:nvPr/>
        </p:nvSpPr>
        <p:spPr bwMode="auto">
          <a:xfrm rot="19800000">
            <a:off x="399533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0" name="Freeform 23">
            <a:extLst>
              <a:ext uri="{FF2B5EF4-FFF2-40B4-BE49-F238E27FC236}">
                <a16:creationId xmlns:a16="http://schemas.microsoft.com/office/drawing/2014/main" id="{B7B1ACEC-77A6-4963-BC5B-21C96694F175}"/>
              </a:ext>
            </a:extLst>
          </p:cNvPr>
          <p:cNvSpPr/>
          <p:nvPr/>
        </p:nvSpPr>
        <p:spPr bwMode="auto">
          <a:xfrm rot="19800000">
            <a:off x="2775797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1" name="Freeform 23">
            <a:extLst>
              <a:ext uri="{FF2B5EF4-FFF2-40B4-BE49-F238E27FC236}">
                <a16:creationId xmlns:a16="http://schemas.microsoft.com/office/drawing/2014/main" id="{FC3E7E1D-EAD8-4D01-A35D-F68860F1861A}"/>
              </a:ext>
            </a:extLst>
          </p:cNvPr>
          <p:cNvSpPr/>
          <p:nvPr/>
        </p:nvSpPr>
        <p:spPr bwMode="auto">
          <a:xfrm rot="19800000">
            <a:off x="5152061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259974D6-5677-4F70-AD76-58B94DA2E7B7}"/>
              </a:ext>
            </a:extLst>
          </p:cNvPr>
          <p:cNvSpPr/>
          <p:nvPr/>
        </p:nvSpPr>
        <p:spPr bwMode="auto">
          <a:xfrm rot="19800000">
            <a:off x="7528325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3" name="Freeform 23">
            <a:extLst>
              <a:ext uri="{FF2B5EF4-FFF2-40B4-BE49-F238E27FC236}">
                <a16:creationId xmlns:a16="http://schemas.microsoft.com/office/drawing/2014/main" id="{415DA346-67C7-48BA-BE90-5A105A6C6B6E}"/>
              </a:ext>
            </a:extLst>
          </p:cNvPr>
          <p:cNvSpPr/>
          <p:nvPr/>
        </p:nvSpPr>
        <p:spPr bwMode="auto">
          <a:xfrm rot="19800000">
            <a:off x="401493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id="{814D161C-13C0-46F7-8614-4E7C59FE6B4B}"/>
              </a:ext>
            </a:extLst>
          </p:cNvPr>
          <p:cNvSpPr/>
          <p:nvPr/>
        </p:nvSpPr>
        <p:spPr bwMode="auto">
          <a:xfrm rot="19800000">
            <a:off x="2777757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5" name="Freeform 23">
            <a:extLst>
              <a:ext uri="{FF2B5EF4-FFF2-40B4-BE49-F238E27FC236}">
                <a16:creationId xmlns:a16="http://schemas.microsoft.com/office/drawing/2014/main" id="{BC50D8C9-F580-499D-8715-4C4AD73B4E4B}"/>
              </a:ext>
            </a:extLst>
          </p:cNvPr>
          <p:cNvSpPr/>
          <p:nvPr/>
        </p:nvSpPr>
        <p:spPr bwMode="auto">
          <a:xfrm rot="19800000">
            <a:off x="5154021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6" name="Freeform 23">
            <a:extLst>
              <a:ext uri="{FF2B5EF4-FFF2-40B4-BE49-F238E27FC236}">
                <a16:creationId xmlns:a16="http://schemas.microsoft.com/office/drawing/2014/main" id="{8F62134B-CF07-4CAB-A3FB-5EF990AE6907}"/>
              </a:ext>
            </a:extLst>
          </p:cNvPr>
          <p:cNvSpPr/>
          <p:nvPr/>
        </p:nvSpPr>
        <p:spPr bwMode="auto">
          <a:xfrm rot="19800000">
            <a:off x="7530285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7" name="Freeform 23">
            <a:extLst>
              <a:ext uri="{FF2B5EF4-FFF2-40B4-BE49-F238E27FC236}">
                <a16:creationId xmlns:a16="http://schemas.microsoft.com/office/drawing/2014/main" id="{C575A17C-9959-4E47-A938-A1D0B8C5CAB1}"/>
              </a:ext>
            </a:extLst>
          </p:cNvPr>
          <p:cNvSpPr/>
          <p:nvPr/>
        </p:nvSpPr>
        <p:spPr bwMode="auto">
          <a:xfrm rot="19800000">
            <a:off x="403453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8" name="Freeform 23">
            <a:extLst>
              <a:ext uri="{FF2B5EF4-FFF2-40B4-BE49-F238E27FC236}">
                <a16:creationId xmlns:a16="http://schemas.microsoft.com/office/drawing/2014/main" id="{F2BC92BC-3EF9-4E01-8860-BC57B8777AA7}"/>
              </a:ext>
            </a:extLst>
          </p:cNvPr>
          <p:cNvSpPr/>
          <p:nvPr/>
        </p:nvSpPr>
        <p:spPr bwMode="auto">
          <a:xfrm rot="19800000">
            <a:off x="5155981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9" name="Freeform 23">
            <a:extLst>
              <a:ext uri="{FF2B5EF4-FFF2-40B4-BE49-F238E27FC236}">
                <a16:creationId xmlns:a16="http://schemas.microsoft.com/office/drawing/2014/main" id="{73E43A32-86C6-4747-B756-1C5FDF34E91C}"/>
              </a:ext>
            </a:extLst>
          </p:cNvPr>
          <p:cNvSpPr/>
          <p:nvPr/>
        </p:nvSpPr>
        <p:spPr bwMode="auto">
          <a:xfrm rot="19800000">
            <a:off x="7532245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0" name="Freeform 23">
            <a:extLst>
              <a:ext uri="{FF2B5EF4-FFF2-40B4-BE49-F238E27FC236}">
                <a16:creationId xmlns:a16="http://schemas.microsoft.com/office/drawing/2014/main" id="{07F4F26B-6534-49EA-8DBD-8B42EABC0ECF}"/>
              </a:ext>
            </a:extLst>
          </p:cNvPr>
          <p:cNvSpPr/>
          <p:nvPr/>
        </p:nvSpPr>
        <p:spPr bwMode="auto">
          <a:xfrm rot="19800000">
            <a:off x="9908509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id="{48889C54-5CA2-48A1-B0C0-7AC7DADE4D16}"/>
              </a:ext>
            </a:extLst>
          </p:cNvPr>
          <p:cNvSpPr/>
          <p:nvPr/>
        </p:nvSpPr>
        <p:spPr bwMode="auto">
          <a:xfrm rot="19800000">
            <a:off x="405413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2" name="Freeform 23">
            <a:extLst>
              <a:ext uri="{FF2B5EF4-FFF2-40B4-BE49-F238E27FC236}">
                <a16:creationId xmlns:a16="http://schemas.microsoft.com/office/drawing/2014/main" id="{69341A32-467C-474B-A009-74C8D713ECFD}"/>
              </a:ext>
            </a:extLst>
          </p:cNvPr>
          <p:cNvSpPr/>
          <p:nvPr/>
        </p:nvSpPr>
        <p:spPr bwMode="auto">
          <a:xfrm rot="19800000">
            <a:off x="2781677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3B9AF5FB-3551-4C1F-BE56-B0F5C53B3F37}"/>
              </a:ext>
            </a:extLst>
          </p:cNvPr>
          <p:cNvSpPr/>
          <p:nvPr/>
        </p:nvSpPr>
        <p:spPr bwMode="auto">
          <a:xfrm rot="19800000">
            <a:off x="5157941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B2875655-5B0F-49E7-8320-56BDDC47B16F}"/>
              </a:ext>
            </a:extLst>
          </p:cNvPr>
          <p:cNvSpPr/>
          <p:nvPr/>
        </p:nvSpPr>
        <p:spPr bwMode="auto">
          <a:xfrm rot="19800000">
            <a:off x="7534205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id="{A9BC8E20-BA7B-4EA9-AE40-3EB8B9F16318}"/>
              </a:ext>
            </a:extLst>
          </p:cNvPr>
          <p:cNvSpPr/>
          <p:nvPr/>
        </p:nvSpPr>
        <p:spPr bwMode="auto">
          <a:xfrm rot="19800000">
            <a:off x="9910469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id="{E6B8F13C-C205-4D86-B6B5-B1D2A862472B}"/>
              </a:ext>
            </a:extLst>
          </p:cNvPr>
          <p:cNvSpPr/>
          <p:nvPr/>
        </p:nvSpPr>
        <p:spPr bwMode="auto">
          <a:xfrm rot="19800000">
            <a:off x="407373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7" name="Freeform 23">
            <a:extLst>
              <a:ext uri="{FF2B5EF4-FFF2-40B4-BE49-F238E27FC236}">
                <a16:creationId xmlns:a16="http://schemas.microsoft.com/office/drawing/2014/main" id="{E935C3FF-E70C-48EF-BF65-F6CF880AC45F}"/>
              </a:ext>
            </a:extLst>
          </p:cNvPr>
          <p:cNvSpPr/>
          <p:nvPr/>
        </p:nvSpPr>
        <p:spPr bwMode="auto">
          <a:xfrm rot="19800000">
            <a:off x="2783637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8" name="Freeform 23">
            <a:extLst>
              <a:ext uri="{FF2B5EF4-FFF2-40B4-BE49-F238E27FC236}">
                <a16:creationId xmlns:a16="http://schemas.microsoft.com/office/drawing/2014/main" id="{DEAEAFF8-6B3A-4ED8-B8C0-F3FAA6FBF112}"/>
              </a:ext>
            </a:extLst>
          </p:cNvPr>
          <p:cNvSpPr/>
          <p:nvPr/>
        </p:nvSpPr>
        <p:spPr bwMode="auto">
          <a:xfrm rot="19800000">
            <a:off x="5159901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9" name="Freeform 23">
            <a:extLst>
              <a:ext uri="{FF2B5EF4-FFF2-40B4-BE49-F238E27FC236}">
                <a16:creationId xmlns:a16="http://schemas.microsoft.com/office/drawing/2014/main" id="{7FA62ED5-190E-4E72-AEAB-B257B26E542B}"/>
              </a:ext>
            </a:extLst>
          </p:cNvPr>
          <p:cNvSpPr/>
          <p:nvPr/>
        </p:nvSpPr>
        <p:spPr bwMode="auto">
          <a:xfrm rot="19800000">
            <a:off x="7536165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0" name="Freeform 23">
            <a:extLst>
              <a:ext uri="{FF2B5EF4-FFF2-40B4-BE49-F238E27FC236}">
                <a16:creationId xmlns:a16="http://schemas.microsoft.com/office/drawing/2014/main" id="{AE48C0DB-9BFD-42FC-8D36-FBDA100E58DE}"/>
              </a:ext>
            </a:extLst>
          </p:cNvPr>
          <p:cNvSpPr/>
          <p:nvPr/>
        </p:nvSpPr>
        <p:spPr bwMode="auto">
          <a:xfrm rot="19800000">
            <a:off x="9912429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1" name="Freeform 23">
            <a:extLst>
              <a:ext uri="{FF2B5EF4-FFF2-40B4-BE49-F238E27FC236}">
                <a16:creationId xmlns:a16="http://schemas.microsoft.com/office/drawing/2014/main" id="{86A115D3-D482-4367-B9BD-601F2FF5EA42}"/>
              </a:ext>
            </a:extLst>
          </p:cNvPr>
          <p:cNvSpPr/>
          <p:nvPr/>
        </p:nvSpPr>
        <p:spPr bwMode="auto">
          <a:xfrm rot="19800000">
            <a:off x="409333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2" name="Freeform 23">
            <a:extLst>
              <a:ext uri="{FF2B5EF4-FFF2-40B4-BE49-F238E27FC236}">
                <a16:creationId xmlns:a16="http://schemas.microsoft.com/office/drawing/2014/main" id="{5DBEF07A-1288-44B8-8264-8FE616D797E1}"/>
              </a:ext>
            </a:extLst>
          </p:cNvPr>
          <p:cNvSpPr/>
          <p:nvPr/>
        </p:nvSpPr>
        <p:spPr bwMode="auto">
          <a:xfrm rot="19800000">
            <a:off x="2785597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3" name="Freeform 23">
            <a:extLst>
              <a:ext uri="{FF2B5EF4-FFF2-40B4-BE49-F238E27FC236}">
                <a16:creationId xmlns:a16="http://schemas.microsoft.com/office/drawing/2014/main" id="{BAE74F4D-5FD5-431E-ADE3-B8BFFD746F2B}"/>
              </a:ext>
            </a:extLst>
          </p:cNvPr>
          <p:cNvSpPr/>
          <p:nvPr/>
        </p:nvSpPr>
        <p:spPr bwMode="auto">
          <a:xfrm rot="19800000">
            <a:off x="5161861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4" name="Freeform 23">
            <a:extLst>
              <a:ext uri="{FF2B5EF4-FFF2-40B4-BE49-F238E27FC236}">
                <a16:creationId xmlns:a16="http://schemas.microsoft.com/office/drawing/2014/main" id="{96F88EB7-FFA6-4BCF-82AC-643504773647}"/>
              </a:ext>
            </a:extLst>
          </p:cNvPr>
          <p:cNvSpPr/>
          <p:nvPr/>
        </p:nvSpPr>
        <p:spPr bwMode="auto">
          <a:xfrm rot="19800000">
            <a:off x="7538125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5" name="Freeform 23">
            <a:extLst>
              <a:ext uri="{FF2B5EF4-FFF2-40B4-BE49-F238E27FC236}">
                <a16:creationId xmlns:a16="http://schemas.microsoft.com/office/drawing/2014/main" id="{7B1C1954-1B9D-44AF-821A-9D320375792E}"/>
              </a:ext>
            </a:extLst>
          </p:cNvPr>
          <p:cNvSpPr/>
          <p:nvPr/>
        </p:nvSpPr>
        <p:spPr bwMode="auto">
          <a:xfrm rot="19800000">
            <a:off x="9914389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6" name="Freeform 23">
            <a:extLst>
              <a:ext uri="{FF2B5EF4-FFF2-40B4-BE49-F238E27FC236}">
                <a16:creationId xmlns:a16="http://schemas.microsoft.com/office/drawing/2014/main" id="{7CAD71B4-C4CD-40BB-9208-1A627FD80815}"/>
              </a:ext>
            </a:extLst>
          </p:cNvPr>
          <p:cNvSpPr/>
          <p:nvPr/>
        </p:nvSpPr>
        <p:spPr bwMode="auto">
          <a:xfrm rot="19800000">
            <a:off x="411293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7" name="Freeform 23">
            <a:extLst>
              <a:ext uri="{FF2B5EF4-FFF2-40B4-BE49-F238E27FC236}">
                <a16:creationId xmlns:a16="http://schemas.microsoft.com/office/drawing/2014/main" id="{654CF41A-934F-49C6-B5F9-E242959D119D}"/>
              </a:ext>
            </a:extLst>
          </p:cNvPr>
          <p:cNvSpPr/>
          <p:nvPr/>
        </p:nvSpPr>
        <p:spPr bwMode="auto">
          <a:xfrm rot="19800000">
            <a:off x="2787557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8" name="Freeform 23">
            <a:extLst>
              <a:ext uri="{FF2B5EF4-FFF2-40B4-BE49-F238E27FC236}">
                <a16:creationId xmlns:a16="http://schemas.microsoft.com/office/drawing/2014/main" id="{9446CEA2-BC0C-4451-887C-590D01DFA3AE}"/>
              </a:ext>
            </a:extLst>
          </p:cNvPr>
          <p:cNvSpPr/>
          <p:nvPr/>
        </p:nvSpPr>
        <p:spPr bwMode="auto">
          <a:xfrm rot="19800000">
            <a:off x="5163821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9" name="Freeform 23">
            <a:extLst>
              <a:ext uri="{FF2B5EF4-FFF2-40B4-BE49-F238E27FC236}">
                <a16:creationId xmlns:a16="http://schemas.microsoft.com/office/drawing/2014/main" id="{A16E848C-0E7D-46BC-9827-F0DAE9D37ABF}"/>
              </a:ext>
            </a:extLst>
          </p:cNvPr>
          <p:cNvSpPr/>
          <p:nvPr/>
        </p:nvSpPr>
        <p:spPr bwMode="auto">
          <a:xfrm rot="19800000">
            <a:off x="7540085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0" name="Freeform 23">
            <a:extLst>
              <a:ext uri="{FF2B5EF4-FFF2-40B4-BE49-F238E27FC236}">
                <a16:creationId xmlns:a16="http://schemas.microsoft.com/office/drawing/2014/main" id="{FF3D90B5-064D-4A69-9C7F-BBD76A0ECB58}"/>
              </a:ext>
            </a:extLst>
          </p:cNvPr>
          <p:cNvSpPr/>
          <p:nvPr/>
        </p:nvSpPr>
        <p:spPr bwMode="auto">
          <a:xfrm rot="19800000">
            <a:off x="9916349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1" name="Freeform 23">
            <a:extLst>
              <a:ext uri="{FF2B5EF4-FFF2-40B4-BE49-F238E27FC236}">
                <a16:creationId xmlns:a16="http://schemas.microsoft.com/office/drawing/2014/main" id="{87E3AAAD-C2DD-4D66-B0C9-353E01D40797}"/>
              </a:ext>
            </a:extLst>
          </p:cNvPr>
          <p:cNvSpPr/>
          <p:nvPr/>
        </p:nvSpPr>
        <p:spPr bwMode="auto">
          <a:xfrm rot="19800000">
            <a:off x="413253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2" name="Freeform 23">
            <a:extLst>
              <a:ext uri="{FF2B5EF4-FFF2-40B4-BE49-F238E27FC236}">
                <a16:creationId xmlns:a16="http://schemas.microsoft.com/office/drawing/2014/main" id="{A7870D85-E2F4-4A31-A959-C38D64BF080E}"/>
              </a:ext>
            </a:extLst>
          </p:cNvPr>
          <p:cNvSpPr/>
          <p:nvPr/>
        </p:nvSpPr>
        <p:spPr bwMode="auto">
          <a:xfrm rot="19800000">
            <a:off x="2789517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3" name="Freeform 23">
            <a:extLst>
              <a:ext uri="{FF2B5EF4-FFF2-40B4-BE49-F238E27FC236}">
                <a16:creationId xmlns:a16="http://schemas.microsoft.com/office/drawing/2014/main" id="{02BAFE58-9E39-4C96-A650-3DA05E5CC7EA}"/>
              </a:ext>
            </a:extLst>
          </p:cNvPr>
          <p:cNvSpPr/>
          <p:nvPr/>
        </p:nvSpPr>
        <p:spPr bwMode="auto">
          <a:xfrm rot="19800000">
            <a:off x="5165781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4" name="Freeform 23">
            <a:extLst>
              <a:ext uri="{FF2B5EF4-FFF2-40B4-BE49-F238E27FC236}">
                <a16:creationId xmlns:a16="http://schemas.microsoft.com/office/drawing/2014/main" id="{AC594AB3-CE4E-4F62-909F-D11354808FD4}"/>
              </a:ext>
            </a:extLst>
          </p:cNvPr>
          <p:cNvSpPr/>
          <p:nvPr/>
        </p:nvSpPr>
        <p:spPr bwMode="auto">
          <a:xfrm rot="19800000">
            <a:off x="7542045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5" name="Freeform 23">
            <a:extLst>
              <a:ext uri="{FF2B5EF4-FFF2-40B4-BE49-F238E27FC236}">
                <a16:creationId xmlns:a16="http://schemas.microsoft.com/office/drawing/2014/main" id="{725CE27B-ECDF-444C-BF50-8702CA60107B}"/>
              </a:ext>
            </a:extLst>
          </p:cNvPr>
          <p:cNvSpPr/>
          <p:nvPr/>
        </p:nvSpPr>
        <p:spPr bwMode="auto">
          <a:xfrm rot="19800000">
            <a:off x="9918309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6" name="Freeform 23">
            <a:extLst>
              <a:ext uri="{FF2B5EF4-FFF2-40B4-BE49-F238E27FC236}">
                <a16:creationId xmlns:a16="http://schemas.microsoft.com/office/drawing/2014/main" id="{1DB25B8B-2B5C-46B4-B69E-B2CDF3908854}"/>
              </a:ext>
            </a:extLst>
          </p:cNvPr>
          <p:cNvSpPr/>
          <p:nvPr/>
        </p:nvSpPr>
        <p:spPr bwMode="auto">
          <a:xfrm rot="19800000">
            <a:off x="415213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7" name="Freeform 23">
            <a:extLst>
              <a:ext uri="{FF2B5EF4-FFF2-40B4-BE49-F238E27FC236}">
                <a16:creationId xmlns:a16="http://schemas.microsoft.com/office/drawing/2014/main" id="{93D5388A-A569-4F6F-B706-6D65B0163079}"/>
              </a:ext>
            </a:extLst>
          </p:cNvPr>
          <p:cNvSpPr/>
          <p:nvPr/>
        </p:nvSpPr>
        <p:spPr bwMode="auto">
          <a:xfrm rot="19800000">
            <a:off x="2822909" y="4585999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8" name="Freeform 23">
            <a:extLst>
              <a:ext uri="{FF2B5EF4-FFF2-40B4-BE49-F238E27FC236}">
                <a16:creationId xmlns:a16="http://schemas.microsoft.com/office/drawing/2014/main" id="{3E31A852-EE59-41F7-8385-7C8A9BAF7EF6}"/>
              </a:ext>
            </a:extLst>
          </p:cNvPr>
          <p:cNvSpPr/>
          <p:nvPr/>
        </p:nvSpPr>
        <p:spPr bwMode="auto">
          <a:xfrm rot="19800000">
            <a:off x="5167741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9" name="Freeform 23">
            <a:extLst>
              <a:ext uri="{FF2B5EF4-FFF2-40B4-BE49-F238E27FC236}">
                <a16:creationId xmlns:a16="http://schemas.microsoft.com/office/drawing/2014/main" id="{000C2EBD-2D81-41F5-88A5-8212109B3CD0}"/>
              </a:ext>
            </a:extLst>
          </p:cNvPr>
          <p:cNvSpPr/>
          <p:nvPr/>
        </p:nvSpPr>
        <p:spPr bwMode="auto">
          <a:xfrm rot="19800000">
            <a:off x="7544005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0" name="Freeform 23">
            <a:extLst>
              <a:ext uri="{FF2B5EF4-FFF2-40B4-BE49-F238E27FC236}">
                <a16:creationId xmlns:a16="http://schemas.microsoft.com/office/drawing/2014/main" id="{2829DDE2-43A4-434A-AD8D-D9024F377BBF}"/>
              </a:ext>
            </a:extLst>
          </p:cNvPr>
          <p:cNvSpPr/>
          <p:nvPr/>
        </p:nvSpPr>
        <p:spPr bwMode="auto">
          <a:xfrm rot="19800000">
            <a:off x="9920269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65E7FAE4-7734-4071-82C4-E1F0CDF26181}"/>
              </a:ext>
            </a:extLst>
          </p:cNvPr>
          <p:cNvSpPr/>
          <p:nvPr/>
        </p:nvSpPr>
        <p:spPr bwMode="auto">
          <a:xfrm rot="19800000">
            <a:off x="417173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2" name="Freeform 23">
            <a:extLst>
              <a:ext uri="{FF2B5EF4-FFF2-40B4-BE49-F238E27FC236}">
                <a16:creationId xmlns:a16="http://schemas.microsoft.com/office/drawing/2014/main" id="{7F70CCDD-50BC-4063-AA6E-457922859C61}"/>
              </a:ext>
            </a:extLst>
          </p:cNvPr>
          <p:cNvSpPr/>
          <p:nvPr/>
        </p:nvSpPr>
        <p:spPr bwMode="auto">
          <a:xfrm rot="19800000">
            <a:off x="2824868" y="5121981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3" name="Freeform 23">
            <a:extLst>
              <a:ext uri="{FF2B5EF4-FFF2-40B4-BE49-F238E27FC236}">
                <a16:creationId xmlns:a16="http://schemas.microsoft.com/office/drawing/2014/main" id="{DC16746C-42C5-4988-892D-00C4D818CAD9}"/>
              </a:ext>
            </a:extLst>
          </p:cNvPr>
          <p:cNvSpPr/>
          <p:nvPr/>
        </p:nvSpPr>
        <p:spPr bwMode="auto">
          <a:xfrm rot="19800000">
            <a:off x="5169701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4" name="Freeform 23">
            <a:extLst>
              <a:ext uri="{FF2B5EF4-FFF2-40B4-BE49-F238E27FC236}">
                <a16:creationId xmlns:a16="http://schemas.microsoft.com/office/drawing/2014/main" id="{20859E2E-6397-4718-A108-4AF001D5B58D}"/>
              </a:ext>
            </a:extLst>
          </p:cNvPr>
          <p:cNvSpPr/>
          <p:nvPr/>
        </p:nvSpPr>
        <p:spPr bwMode="auto">
          <a:xfrm rot="19800000">
            <a:off x="7545965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5" name="Freeform 23">
            <a:extLst>
              <a:ext uri="{FF2B5EF4-FFF2-40B4-BE49-F238E27FC236}">
                <a16:creationId xmlns:a16="http://schemas.microsoft.com/office/drawing/2014/main" id="{9A4854AE-C87A-4A4F-ACEE-A34C695A5ED3}"/>
              </a:ext>
            </a:extLst>
          </p:cNvPr>
          <p:cNvSpPr/>
          <p:nvPr/>
        </p:nvSpPr>
        <p:spPr bwMode="auto">
          <a:xfrm rot="19800000">
            <a:off x="9922229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6" name="Freeform 23">
            <a:extLst>
              <a:ext uri="{FF2B5EF4-FFF2-40B4-BE49-F238E27FC236}">
                <a16:creationId xmlns:a16="http://schemas.microsoft.com/office/drawing/2014/main" id="{BEB74FDA-300D-40E6-8D78-D1D70FB45118}"/>
              </a:ext>
            </a:extLst>
          </p:cNvPr>
          <p:cNvSpPr/>
          <p:nvPr/>
        </p:nvSpPr>
        <p:spPr bwMode="auto">
          <a:xfrm rot="19800000">
            <a:off x="419133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7" name="Freeform 23">
            <a:extLst>
              <a:ext uri="{FF2B5EF4-FFF2-40B4-BE49-F238E27FC236}">
                <a16:creationId xmlns:a16="http://schemas.microsoft.com/office/drawing/2014/main" id="{4230804F-7457-49E9-B4F0-4D714535056A}"/>
              </a:ext>
            </a:extLst>
          </p:cNvPr>
          <p:cNvSpPr/>
          <p:nvPr/>
        </p:nvSpPr>
        <p:spPr bwMode="auto">
          <a:xfrm rot="19800000">
            <a:off x="2795397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8" name="Freeform 23">
            <a:extLst>
              <a:ext uri="{FF2B5EF4-FFF2-40B4-BE49-F238E27FC236}">
                <a16:creationId xmlns:a16="http://schemas.microsoft.com/office/drawing/2014/main" id="{77B9CD66-BC32-423F-ADFD-B8E7C6BE61F7}"/>
              </a:ext>
            </a:extLst>
          </p:cNvPr>
          <p:cNvSpPr/>
          <p:nvPr/>
        </p:nvSpPr>
        <p:spPr bwMode="auto">
          <a:xfrm rot="19800000">
            <a:off x="5171661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9" name="Freeform 23">
            <a:extLst>
              <a:ext uri="{FF2B5EF4-FFF2-40B4-BE49-F238E27FC236}">
                <a16:creationId xmlns:a16="http://schemas.microsoft.com/office/drawing/2014/main" id="{F6A8E3C0-04A1-4F82-97FF-D7F13D47AA68}"/>
              </a:ext>
            </a:extLst>
          </p:cNvPr>
          <p:cNvSpPr/>
          <p:nvPr/>
        </p:nvSpPr>
        <p:spPr bwMode="auto">
          <a:xfrm rot="19800000">
            <a:off x="7547925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0" name="Freeform 23">
            <a:extLst>
              <a:ext uri="{FF2B5EF4-FFF2-40B4-BE49-F238E27FC236}">
                <a16:creationId xmlns:a16="http://schemas.microsoft.com/office/drawing/2014/main" id="{60E73C17-779E-4184-8284-B51F490E4554}"/>
              </a:ext>
            </a:extLst>
          </p:cNvPr>
          <p:cNvSpPr/>
          <p:nvPr/>
        </p:nvSpPr>
        <p:spPr bwMode="auto">
          <a:xfrm rot="19800000">
            <a:off x="9924189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1" name="Freeform 23">
            <a:extLst>
              <a:ext uri="{FF2B5EF4-FFF2-40B4-BE49-F238E27FC236}">
                <a16:creationId xmlns:a16="http://schemas.microsoft.com/office/drawing/2014/main" id="{A79465CD-C7B0-4003-A5F8-A89BE3F41FED}"/>
              </a:ext>
            </a:extLst>
          </p:cNvPr>
          <p:cNvSpPr/>
          <p:nvPr/>
        </p:nvSpPr>
        <p:spPr bwMode="auto">
          <a:xfrm rot="19800000">
            <a:off x="421093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2" name="Freeform 23">
            <a:extLst>
              <a:ext uri="{FF2B5EF4-FFF2-40B4-BE49-F238E27FC236}">
                <a16:creationId xmlns:a16="http://schemas.microsoft.com/office/drawing/2014/main" id="{A6430BD2-D7FB-4C1D-9320-A15C3C109E78}"/>
              </a:ext>
            </a:extLst>
          </p:cNvPr>
          <p:cNvSpPr/>
          <p:nvPr/>
        </p:nvSpPr>
        <p:spPr bwMode="auto">
          <a:xfrm rot="19800000">
            <a:off x="2797357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3" name="Freeform 23">
            <a:extLst>
              <a:ext uri="{FF2B5EF4-FFF2-40B4-BE49-F238E27FC236}">
                <a16:creationId xmlns:a16="http://schemas.microsoft.com/office/drawing/2014/main" id="{B42968A2-B5C9-4D53-BC1D-E8E349042086}"/>
              </a:ext>
            </a:extLst>
          </p:cNvPr>
          <p:cNvSpPr/>
          <p:nvPr/>
        </p:nvSpPr>
        <p:spPr bwMode="auto">
          <a:xfrm rot="19800000">
            <a:off x="5173621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4" name="Freeform 23">
            <a:extLst>
              <a:ext uri="{FF2B5EF4-FFF2-40B4-BE49-F238E27FC236}">
                <a16:creationId xmlns:a16="http://schemas.microsoft.com/office/drawing/2014/main" id="{D1E187DF-DC59-458F-8F10-FEE151588AEE}"/>
              </a:ext>
            </a:extLst>
          </p:cNvPr>
          <p:cNvSpPr/>
          <p:nvPr/>
        </p:nvSpPr>
        <p:spPr bwMode="auto">
          <a:xfrm rot="19800000">
            <a:off x="7549885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5" name="Freeform 23">
            <a:extLst>
              <a:ext uri="{FF2B5EF4-FFF2-40B4-BE49-F238E27FC236}">
                <a16:creationId xmlns:a16="http://schemas.microsoft.com/office/drawing/2014/main" id="{BABFCBA9-3FF0-4F9E-B5B9-13B1CE5B1D0A}"/>
              </a:ext>
            </a:extLst>
          </p:cNvPr>
          <p:cNvSpPr/>
          <p:nvPr/>
        </p:nvSpPr>
        <p:spPr bwMode="auto">
          <a:xfrm rot="19800000">
            <a:off x="9926149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6" name="Freeform 23">
            <a:extLst>
              <a:ext uri="{FF2B5EF4-FFF2-40B4-BE49-F238E27FC236}">
                <a16:creationId xmlns:a16="http://schemas.microsoft.com/office/drawing/2014/main" id="{81A4E8B9-6911-4D76-9E15-359EE02574B8}"/>
              </a:ext>
            </a:extLst>
          </p:cNvPr>
          <p:cNvSpPr/>
          <p:nvPr/>
        </p:nvSpPr>
        <p:spPr bwMode="auto">
          <a:xfrm rot="19800000">
            <a:off x="2779717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055440" y="1185133"/>
            <a:ext cx="1051316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zh-CN" sz="2800" dirty="0">
                <a:latin typeface="微软雅黑" pitchFamily="34" charset="-122"/>
                <a:ea typeface="微软雅黑" pitchFamily="34" charset="-122"/>
              </a:rPr>
              <a:t>．下列物体运动过程中，物体运动状态不发生改变的是（　　）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zh-CN" sz="2800" dirty="0">
                <a:latin typeface="微软雅黑" pitchFamily="34" charset="-122"/>
                <a:ea typeface="微软雅黑" pitchFamily="34" charset="-122"/>
              </a:rPr>
              <a:t>．小朋友正在荡秋千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	</a:t>
            </a:r>
            <a:endParaRPr lang="zh-CN" altLang="zh-CN" sz="28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B</a:t>
            </a:r>
            <a:r>
              <a:rPr lang="zh-CN" altLang="zh-CN" sz="2800" dirty="0">
                <a:latin typeface="微软雅黑" pitchFamily="34" charset="-122"/>
                <a:ea typeface="微软雅黑" pitchFamily="34" charset="-122"/>
              </a:rPr>
              <a:t>．雨滴从空中竖直匀速下落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	</a:t>
            </a:r>
            <a:endParaRPr lang="zh-CN" altLang="zh-CN" sz="28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C</a:t>
            </a:r>
            <a:r>
              <a:rPr lang="zh-CN" altLang="zh-CN" sz="2800" dirty="0">
                <a:latin typeface="微软雅黑" pitchFamily="34" charset="-122"/>
                <a:ea typeface="微软雅黑" pitchFamily="34" charset="-122"/>
              </a:rPr>
              <a:t>．关闭发动机后，正在向前滑行的汽车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	</a:t>
            </a:r>
            <a:endParaRPr lang="zh-CN" altLang="zh-CN" sz="28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D</a:t>
            </a:r>
            <a:r>
              <a:rPr lang="zh-CN" altLang="zh-CN" sz="2800" dirty="0">
                <a:latin typeface="微软雅黑" pitchFamily="34" charset="-122"/>
                <a:ea typeface="微软雅黑" pitchFamily="34" charset="-122"/>
              </a:rPr>
              <a:t>．月球绕地球转动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16480" y="1308981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B</a:t>
            </a:r>
            <a:endParaRPr lang="zh-CN" altLang="en-US" sz="28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5" name="组合 15"/>
            <p:cNvGrpSpPr>
              <a:grpSpLocks/>
            </p:cNvGrpSpPr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" name="文本框 16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随堂训练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544272" y="1513333"/>
            <a:ext cx="2664297" cy="425347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600" b="1" dirty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反方：    </a:t>
            </a:r>
            <a:r>
              <a:rPr lang="zh-CN" altLang="en-US" sz="2600" dirty="0">
                <a:latin typeface="微软雅黑" pitchFamily="34" charset="-122"/>
                <a:ea typeface="微软雅黑" pitchFamily="34" charset="-122"/>
              </a:rPr>
              <a:t>滑板车滑行时，狗狗没有蹬地，车还继续前进。说明物体运动不需要力来维持。车停下来是因为受到阻力的作用。</a:t>
            </a:r>
          </a:p>
        </p:txBody>
      </p:sp>
      <p:sp>
        <p:nvSpPr>
          <p:cNvPr id="3079" name="TextBox 8"/>
          <p:cNvSpPr txBox="1">
            <a:spLocks noChangeArrowheads="1"/>
          </p:cNvSpPr>
          <p:nvPr/>
        </p:nvSpPr>
        <p:spPr bwMode="auto">
          <a:xfrm>
            <a:off x="884317" y="1484784"/>
            <a:ext cx="2304256" cy="3213187"/>
          </a:xfrm>
          <a:prstGeom prst="rect">
            <a:avLst/>
          </a:prstGeom>
          <a:noFill/>
          <a:ln w="38100">
            <a:solidFill>
              <a:srgbClr val="013564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600" b="1" dirty="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正方：    </a:t>
            </a:r>
            <a:r>
              <a:rPr lang="zh-CN" altLang="en-US" sz="2600" dirty="0">
                <a:latin typeface="微软雅黑" pitchFamily="34" charset="-122"/>
                <a:ea typeface="微软雅黑" pitchFamily="34" charset="-122"/>
              </a:rPr>
              <a:t>玩滑板车时，狗狗不蹬地，车最终会停下来。说明物体运动需要力来维持。</a:t>
            </a:r>
          </a:p>
        </p:txBody>
      </p:sp>
      <p:sp>
        <p:nvSpPr>
          <p:cNvPr id="3082" name="副标题 2"/>
          <p:cNvSpPr txBox="1">
            <a:spLocks noChangeArrowheads="1"/>
          </p:cNvSpPr>
          <p:nvPr/>
        </p:nvSpPr>
        <p:spPr bwMode="auto">
          <a:xfrm>
            <a:off x="4079776" y="5264255"/>
            <a:ext cx="4203571" cy="575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zh-CN" altLang="en-US" sz="2800" b="1" dirty="0">
                <a:solidFill>
                  <a:srgbClr val="008080"/>
                </a:solidFill>
                <a:latin typeface="微软雅黑" pitchFamily="34" charset="-122"/>
                <a:ea typeface="微软雅黑" pitchFamily="34" charset="-122"/>
              </a:rPr>
              <a:t>你认为谁的观点正确？</a:t>
            </a:r>
          </a:p>
        </p:txBody>
      </p:sp>
      <p:grpSp>
        <p:nvGrpSpPr>
          <p:cNvPr id="12" name="组合 9"/>
          <p:cNvGrpSpPr>
            <a:grpSpLocks/>
          </p:cNvGrpSpPr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13" name="组合 10"/>
            <p:cNvGrpSpPr>
              <a:grpSpLocks/>
            </p:cNvGrpSpPr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4" name="文本框 1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itchFamily="34" charset="-122"/>
                </a:rPr>
                <a:t>开动脑筋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04" y="1772816"/>
            <a:ext cx="4720658" cy="265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1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055440" y="1183392"/>
            <a:ext cx="102971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zh-CN" sz="2800" dirty="0">
                <a:latin typeface="微软雅黑" pitchFamily="34" charset="-122"/>
                <a:ea typeface="微软雅黑" pitchFamily="34" charset="-122"/>
              </a:rPr>
              <a:t>．一个物体被竖直上抛至最高点时，如果突然失去一切外力作用，它将（　　）</a:t>
            </a:r>
            <a:endParaRPr lang="en-US" altLang="zh-CN" sz="28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zh-CN" sz="2800" dirty="0">
                <a:latin typeface="微软雅黑" pitchFamily="34" charset="-122"/>
                <a:ea typeface="微软雅黑" pitchFamily="34" charset="-122"/>
              </a:rPr>
              <a:t>．静止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                                 B</a:t>
            </a:r>
            <a:r>
              <a:rPr lang="zh-CN" altLang="zh-CN" sz="2800" dirty="0">
                <a:latin typeface="微软雅黑" pitchFamily="34" charset="-122"/>
                <a:ea typeface="微软雅黑" pitchFamily="34" charset="-122"/>
              </a:rPr>
              <a:t>．匀速直线运动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	</a:t>
            </a:r>
            <a:endParaRPr lang="zh-CN" altLang="zh-CN" sz="28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C</a:t>
            </a:r>
            <a:r>
              <a:rPr lang="zh-CN" altLang="zh-CN" sz="2800" dirty="0">
                <a:latin typeface="微软雅黑" pitchFamily="34" charset="-122"/>
                <a:ea typeface="微软雅黑" pitchFamily="34" charset="-122"/>
              </a:rPr>
              <a:t>．竖直下落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	                    D</a:t>
            </a:r>
            <a:r>
              <a:rPr lang="zh-CN" altLang="zh-CN" sz="2800" dirty="0">
                <a:latin typeface="微软雅黑" pitchFamily="34" charset="-122"/>
                <a:ea typeface="微软雅黑" pitchFamily="34" charset="-122"/>
              </a:rPr>
              <a:t>．静止或匀速直线运动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99656" y="1986760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A</a:t>
            </a:r>
            <a:endParaRPr lang="zh-CN" altLang="en-US" sz="28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6859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623392" y="620688"/>
            <a:ext cx="10585176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3</a:t>
            </a:r>
            <a:r>
              <a:rPr kumimoji="0" lang="zh-CN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Calibri" pitchFamily="34" charset="0"/>
              </a:rPr>
              <a:t>．如图是探究“阻力对物体运动的影响”的实验装置示意图，实验中该同学先后三次将同一木块放在同一斜面上的同一高度，然后分别用不同的力推了一下木块，使其沿斜面向下运动，逐渐减小水平面的粗糙程度，观察木块移动的距离，从而得出力和运动的关系。</a:t>
            </a:r>
            <a:endParaRPr kumimoji="0" lang="zh-CN" alt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</p:txBody>
      </p:sp>
      <p:pic>
        <p:nvPicPr>
          <p:cNvPr id="43009" name="图片24" descr="菁优网：http://www.jyeoo.com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75520" y="3068960"/>
            <a:ext cx="8255030" cy="1368152"/>
          </a:xfrm>
          <a:prstGeom prst="rect">
            <a:avLst/>
          </a:prstGeom>
          <a:noFill/>
        </p:spPr>
      </p:pic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623392" y="4365010"/>
            <a:ext cx="10153128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Calibri" pitchFamily="34" charset="0"/>
              </a:rPr>
              <a:t>（</a:t>
            </a:r>
            <a:r>
              <a:rPr kumimoji="0" lang="en-US" altLang="zh-CN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1</a:t>
            </a:r>
            <a:r>
              <a:rPr kumimoji="0" lang="zh-CN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Calibri" pitchFamily="34" charset="0"/>
              </a:rPr>
              <a:t>）实验中，斜面的作用是：</a:t>
            </a:r>
            <a:r>
              <a:rPr kumimoji="0" lang="zh-CN" altLang="en-US" sz="26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Calibri" pitchFamily="34" charset="0"/>
              </a:rPr>
              <a:t>　</a:t>
            </a:r>
            <a:r>
              <a:rPr kumimoji="0" lang="zh-CN" altLang="en-US" sz="26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                             </a:t>
            </a:r>
            <a:r>
              <a:rPr kumimoji="0" lang="zh-CN" altLang="en-US" sz="26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Calibri" pitchFamily="34" charset="0"/>
              </a:rPr>
              <a:t>　</a:t>
            </a:r>
            <a:r>
              <a:rPr kumimoji="0" lang="zh-CN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Calibri" pitchFamily="34" charset="0"/>
              </a:rPr>
              <a:t>。实验探究中阻力的大小是通过</a:t>
            </a:r>
            <a:r>
              <a:rPr kumimoji="0" lang="zh-CN" altLang="en-US" sz="26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Calibri" pitchFamily="34" charset="0"/>
              </a:rPr>
              <a:t>　</a:t>
            </a:r>
            <a:r>
              <a:rPr kumimoji="0" lang="zh-CN" altLang="en-US" sz="26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                                    </a:t>
            </a:r>
            <a:r>
              <a:rPr kumimoji="0" lang="zh-CN" altLang="en-US" sz="26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Calibri" pitchFamily="34" charset="0"/>
              </a:rPr>
              <a:t>　</a:t>
            </a:r>
            <a:r>
              <a:rPr kumimoji="0" lang="zh-CN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Calibri" pitchFamily="34" charset="0"/>
              </a:rPr>
              <a:t>来显示的；实验探究中，有一个相同的操作步骤是让小车从斜面的同一高度滑下。这一操作的目的是</a:t>
            </a:r>
            <a:r>
              <a:rPr kumimoji="0" lang="zh-CN" altLang="en-US" sz="26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Calibri" pitchFamily="34" charset="0"/>
              </a:rPr>
              <a:t>　</a:t>
            </a:r>
            <a:r>
              <a:rPr kumimoji="0" lang="zh-CN" altLang="en-US" sz="26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                                            </a:t>
            </a:r>
            <a:r>
              <a:rPr kumimoji="0" lang="zh-CN" altLang="en-US" sz="26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Calibri" pitchFamily="34" charset="0"/>
              </a:rPr>
              <a:t>　</a:t>
            </a:r>
            <a:r>
              <a:rPr kumimoji="0" lang="zh-CN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Calibri" pitchFamily="34" charset="0"/>
              </a:rPr>
              <a:t>。</a:t>
            </a:r>
            <a:endParaRPr kumimoji="0" lang="zh-CN" alt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087888" y="4521076"/>
            <a:ext cx="396044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使木块获得一定的速度</a:t>
            </a:r>
            <a:endParaRPr lang="zh-CN" altLang="en-US" sz="26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791744" y="5108753"/>
            <a:ext cx="424847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木块在水平面上移动的距离</a:t>
            </a:r>
            <a:endParaRPr lang="zh-CN" altLang="en-US" sz="26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783632" y="6237312"/>
            <a:ext cx="489654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使木块到达水平面时的速度相同</a:t>
            </a:r>
            <a:endParaRPr lang="zh-CN" altLang="en-US" sz="26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479376" y="1412776"/>
            <a:ext cx="1116124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Calibri" pitchFamily="34" charset="0"/>
              </a:rPr>
              <a:t>（</a:t>
            </a:r>
            <a:r>
              <a:rPr kumimoji="0" lang="en-US" altLang="zh-CN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2</a:t>
            </a:r>
            <a:r>
              <a:rPr kumimoji="0" lang="zh-CN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Calibri" pitchFamily="34" charset="0"/>
              </a:rPr>
              <a:t>）在实验操作中有一处明显的错误是</a:t>
            </a:r>
            <a:r>
              <a:rPr kumimoji="0" lang="zh-CN" altLang="en-US" sz="26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Calibri" pitchFamily="34" charset="0"/>
              </a:rPr>
              <a:t>　</a:t>
            </a:r>
            <a:r>
              <a:rPr kumimoji="0" lang="zh-CN" altLang="en-US" sz="26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                                    </a:t>
            </a:r>
            <a:r>
              <a:rPr kumimoji="0" lang="zh-CN" altLang="en-US" sz="26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Calibri" pitchFamily="34" charset="0"/>
              </a:rPr>
              <a:t>　</a:t>
            </a:r>
            <a:r>
              <a:rPr kumimoji="0" lang="zh-CN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Calibri" pitchFamily="34" charset="0"/>
              </a:rPr>
              <a:t>（不要解释错误的原因）。更正错误后进行实验，从实验中观察到，三次水平面上木块受到的阻力逐渐</a:t>
            </a:r>
            <a:r>
              <a:rPr kumimoji="0" lang="zh-CN" altLang="en-US" sz="26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Calibri" pitchFamily="34" charset="0"/>
              </a:rPr>
              <a:t>　</a:t>
            </a:r>
            <a:r>
              <a:rPr kumimoji="0" lang="zh-CN" altLang="en-US" sz="26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  </a:t>
            </a:r>
            <a:r>
              <a:rPr kumimoji="0" lang="zh-CN" altLang="en-US" sz="26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Calibri" pitchFamily="34" charset="0"/>
              </a:rPr>
              <a:t>　</a:t>
            </a:r>
            <a:r>
              <a:rPr kumimoji="0" lang="zh-CN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Calibri" pitchFamily="34" charset="0"/>
              </a:rPr>
              <a:t>（填“减小”或“增大。</a:t>
            </a:r>
            <a:endParaRPr kumimoji="0" lang="zh-CN" alt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Calibri" pitchFamily="34" charset="0"/>
              </a:rPr>
              <a:t>（</a:t>
            </a:r>
            <a:r>
              <a:rPr kumimoji="0" lang="en-US" altLang="zh-CN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3</a:t>
            </a:r>
            <a:r>
              <a:rPr kumimoji="0" lang="zh-CN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Calibri" pitchFamily="34" charset="0"/>
              </a:rPr>
              <a:t>）在上述实验观察分析的基础上，可以推测：如果阻力力减小为零，水平面足够长，那么木块在水平面上的速度既不减小，也不增加，运动方向也不发生变化，木块将</a:t>
            </a:r>
            <a:r>
              <a:rPr kumimoji="0" lang="zh-CN" altLang="en-US" sz="26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Calibri" pitchFamily="34" charset="0"/>
              </a:rPr>
              <a:t>　</a:t>
            </a:r>
            <a:r>
              <a:rPr kumimoji="0" lang="zh-CN" altLang="en-US" sz="26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                          </a:t>
            </a:r>
            <a:r>
              <a:rPr kumimoji="0" lang="zh-CN" altLang="en-US" sz="26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Calibri" pitchFamily="34" charset="0"/>
              </a:rPr>
              <a:t>　</a:t>
            </a:r>
            <a:r>
              <a:rPr kumimoji="0" lang="zh-CN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Calibri" pitchFamily="34" charset="0"/>
              </a:rPr>
              <a:t>。</a:t>
            </a:r>
            <a:endParaRPr kumimoji="0" lang="zh-CN" alt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384032" y="1484784"/>
            <a:ext cx="475252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分别用不同的力推了一下木块</a:t>
            </a:r>
            <a:endParaRPr lang="zh-CN" altLang="en-US" sz="26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35760" y="2708920"/>
            <a:ext cx="10081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减小</a:t>
            </a:r>
            <a:endParaRPr lang="zh-CN" altLang="en-US" sz="26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791744" y="4520733"/>
            <a:ext cx="28083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做匀速直线运动</a:t>
            </a:r>
            <a:endParaRPr lang="zh-CN" altLang="en-US" sz="26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0" y="1052513"/>
            <a:ext cx="12192000" cy="4716462"/>
          </a:xfrm>
          <a:prstGeom prst="rect">
            <a:avLst/>
          </a:prstGeom>
          <a:solidFill>
            <a:schemeClr val="bg2">
              <a:lumMod val="1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0" y="1626235"/>
            <a:ext cx="3668105" cy="3284220"/>
            <a:chOff x="0" y="1626235"/>
            <a:chExt cx="3668105" cy="3284220"/>
          </a:xfrm>
        </p:grpSpPr>
        <p:pic>
          <p:nvPicPr>
            <p:cNvPr id="13" name="图片 12" descr="学练优物理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1739265"/>
              <a:ext cx="2195195" cy="3171190"/>
            </a:xfrm>
            <a:prstGeom prst="rect">
              <a:avLst/>
            </a:prstGeom>
          </p:spPr>
        </p:pic>
        <p:pic>
          <p:nvPicPr>
            <p:cNvPr id="14" name="图片 13" descr="学练优化学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6310" y="1739265"/>
              <a:ext cx="2133600" cy="3048000"/>
            </a:xfrm>
            <a:prstGeom prst="rect">
              <a:avLst/>
            </a:prstGeom>
          </p:spPr>
        </p:pic>
        <p:pic>
          <p:nvPicPr>
            <p:cNvPr id="15" name="图片 14" descr="学练优生物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361785" y="1626235"/>
              <a:ext cx="2306320" cy="3115310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3857625" y="1482725"/>
            <a:ext cx="3130605" cy="3202305"/>
            <a:chOff x="3857625" y="1482725"/>
            <a:chExt cx="3130605" cy="3202305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57625" y="1683385"/>
              <a:ext cx="2199640" cy="3001645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124380" y="1482725"/>
              <a:ext cx="2863850" cy="3183890"/>
            </a:xfrm>
            <a:prstGeom prst="rect">
              <a:avLst/>
            </a:prstGeom>
          </p:spPr>
        </p:pic>
      </p:grpSp>
      <p:pic>
        <p:nvPicPr>
          <p:cNvPr id="19" name="图片 18" descr="时习之物理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03520" y="1626235"/>
            <a:ext cx="2337435" cy="307848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3529190" y="6028055"/>
            <a:ext cx="4386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更多精彩，请访问：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www.youyi100.com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54596" y="5063490"/>
            <a:ext cx="2275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初中《学练优》系列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069198" y="5067251"/>
            <a:ext cx="2275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rgbClr val="258BFD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初中《新领程》系列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778240" y="5063490"/>
            <a:ext cx="2275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rgbClr val="258BFD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初中《时习之》系列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9517114" y="5056216"/>
            <a:ext cx="2275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rgbClr val="258BFD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初中《优干线》系列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9149636" y="2369708"/>
            <a:ext cx="2815450" cy="1914419"/>
            <a:chOff x="9149636" y="2369708"/>
            <a:chExt cx="2815450" cy="1914419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273989">
              <a:off x="9159011" y="2369708"/>
              <a:ext cx="2806075" cy="178531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1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21034940">
              <a:off x="9149636" y="2487677"/>
              <a:ext cx="2758877" cy="179645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</p:spPr>
        </p:pic>
      </p:grpSp>
      <p:pic>
        <p:nvPicPr>
          <p:cNvPr id="29" name="图片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376807"/>
            <a:ext cx="14382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文本框 29"/>
          <p:cNvSpPr txBox="1"/>
          <p:nvPr/>
        </p:nvSpPr>
        <p:spPr>
          <a:xfrm>
            <a:off x="643782" y="926019"/>
            <a:ext cx="1659274" cy="126816"/>
          </a:xfrm>
          <a:custGeom>
            <a:avLst/>
            <a:gdLst/>
            <a:ahLst/>
            <a:cxnLst/>
            <a:rect l="l" t="t" r="r" b="b"/>
            <a:pathLst>
              <a:path w="1659274" h="126816">
                <a:moveTo>
                  <a:pt x="982294" y="85202"/>
                </a:moveTo>
                <a:cubicBezTo>
                  <a:pt x="985684" y="93731"/>
                  <a:pt x="986706" y="100810"/>
                  <a:pt x="985361" y="106438"/>
                </a:cubicBezTo>
                <a:cubicBezTo>
                  <a:pt x="984017" y="112067"/>
                  <a:pt x="981572" y="115878"/>
                  <a:pt x="978027" y="117873"/>
                </a:cubicBezTo>
                <a:cubicBezTo>
                  <a:pt x="975566" y="119268"/>
                  <a:pt x="973088" y="119679"/>
                  <a:pt x="970593" y="119108"/>
                </a:cubicBezTo>
                <a:cubicBezTo>
                  <a:pt x="968098" y="118536"/>
                  <a:pt x="966353" y="117017"/>
                  <a:pt x="965359" y="114548"/>
                </a:cubicBezTo>
                <a:cubicBezTo>
                  <a:pt x="964695" y="112134"/>
                  <a:pt x="964923" y="110003"/>
                  <a:pt x="966042" y="108154"/>
                </a:cubicBezTo>
                <a:cubicBezTo>
                  <a:pt x="967162" y="106305"/>
                  <a:pt x="968757" y="104838"/>
                  <a:pt x="970826" y="103755"/>
                </a:cubicBezTo>
                <a:cubicBezTo>
                  <a:pt x="973357" y="102285"/>
                  <a:pt x="975630" y="99924"/>
                  <a:pt x="977644" y="96671"/>
                </a:cubicBezTo>
                <a:cubicBezTo>
                  <a:pt x="979658" y="93417"/>
                  <a:pt x="980630" y="89689"/>
                  <a:pt x="980561" y="85486"/>
                </a:cubicBezTo>
                <a:close/>
                <a:moveTo>
                  <a:pt x="1059637" y="84144"/>
                </a:moveTo>
                <a:cubicBezTo>
                  <a:pt x="1069467" y="87104"/>
                  <a:pt x="1076353" y="90778"/>
                  <a:pt x="1080296" y="95164"/>
                </a:cubicBezTo>
                <a:cubicBezTo>
                  <a:pt x="1084239" y="99551"/>
                  <a:pt x="1086071" y="103694"/>
                  <a:pt x="1085791" y="107595"/>
                </a:cubicBezTo>
                <a:cubicBezTo>
                  <a:pt x="1085510" y="111496"/>
                  <a:pt x="1083950" y="114198"/>
                  <a:pt x="1081109" y="115702"/>
                </a:cubicBezTo>
                <a:cubicBezTo>
                  <a:pt x="1078268" y="117205"/>
                  <a:pt x="1074978" y="116554"/>
                  <a:pt x="1071239" y="113749"/>
                </a:cubicBezTo>
                <a:cubicBezTo>
                  <a:pt x="1070872" y="108634"/>
                  <a:pt x="1069472" y="103501"/>
                  <a:pt x="1067038" y="98349"/>
                </a:cubicBezTo>
                <a:cubicBezTo>
                  <a:pt x="1064605" y="93197"/>
                  <a:pt x="1061738" y="88729"/>
                  <a:pt x="1058437" y="84944"/>
                </a:cubicBezTo>
                <a:close/>
                <a:moveTo>
                  <a:pt x="995096" y="82810"/>
                </a:moveTo>
                <a:lnTo>
                  <a:pt x="1014965" y="84411"/>
                </a:lnTo>
                <a:cubicBezTo>
                  <a:pt x="1014901" y="85283"/>
                  <a:pt x="1014529" y="86005"/>
                  <a:pt x="1013848" y="86578"/>
                </a:cubicBezTo>
                <a:cubicBezTo>
                  <a:pt x="1013168" y="87150"/>
                  <a:pt x="1012162" y="87539"/>
                  <a:pt x="1010831" y="87744"/>
                </a:cubicBezTo>
                <a:lnTo>
                  <a:pt x="1010831" y="106021"/>
                </a:lnTo>
                <a:cubicBezTo>
                  <a:pt x="1010748" y="106932"/>
                  <a:pt x="1011048" y="107544"/>
                  <a:pt x="1011731" y="107855"/>
                </a:cubicBezTo>
                <a:cubicBezTo>
                  <a:pt x="1012415" y="108166"/>
                  <a:pt x="1013982" y="108311"/>
                  <a:pt x="1016432" y="108289"/>
                </a:cubicBezTo>
                <a:lnTo>
                  <a:pt x="1033101" y="108289"/>
                </a:lnTo>
                <a:cubicBezTo>
                  <a:pt x="1036018" y="108291"/>
                  <a:pt x="1038651" y="108286"/>
                  <a:pt x="1041002" y="108272"/>
                </a:cubicBezTo>
                <a:cubicBezTo>
                  <a:pt x="1043352" y="108258"/>
                  <a:pt x="1045119" y="108219"/>
                  <a:pt x="1046302" y="108155"/>
                </a:cubicBezTo>
                <a:cubicBezTo>
                  <a:pt x="1047336" y="108102"/>
                  <a:pt x="1048136" y="107941"/>
                  <a:pt x="1048703" y="107672"/>
                </a:cubicBezTo>
                <a:cubicBezTo>
                  <a:pt x="1049269" y="107402"/>
                  <a:pt x="1049803" y="106941"/>
                  <a:pt x="1050303" y="106288"/>
                </a:cubicBezTo>
                <a:cubicBezTo>
                  <a:pt x="1051095" y="105216"/>
                  <a:pt x="1052011" y="103493"/>
                  <a:pt x="1053053" y="101120"/>
                </a:cubicBezTo>
                <a:cubicBezTo>
                  <a:pt x="1054095" y="98748"/>
                  <a:pt x="1055312" y="95758"/>
                  <a:pt x="1056704" y="92152"/>
                </a:cubicBezTo>
                <a:lnTo>
                  <a:pt x="1058170" y="92152"/>
                </a:lnTo>
                <a:lnTo>
                  <a:pt x="1058437" y="106688"/>
                </a:lnTo>
                <a:cubicBezTo>
                  <a:pt x="1060787" y="107477"/>
                  <a:pt x="1062388" y="108366"/>
                  <a:pt x="1063238" y="109354"/>
                </a:cubicBezTo>
                <a:cubicBezTo>
                  <a:pt x="1064088" y="110342"/>
                  <a:pt x="1064488" y="111496"/>
                  <a:pt x="1064438" y="112817"/>
                </a:cubicBezTo>
                <a:cubicBezTo>
                  <a:pt x="1064524" y="115064"/>
                  <a:pt x="1063641" y="116830"/>
                  <a:pt x="1061791" y="118115"/>
                </a:cubicBezTo>
                <a:cubicBezTo>
                  <a:pt x="1059940" y="119400"/>
                  <a:pt x="1056608" y="120307"/>
                  <a:pt x="1051794" y="120837"/>
                </a:cubicBezTo>
                <a:cubicBezTo>
                  <a:pt x="1046981" y="121368"/>
                  <a:pt x="1040171" y="121624"/>
                  <a:pt x="1031367" y="121607"/>
                </a:cubicBezTo>
                <a:lnTo>
                  <a:pt x="1013898" y="121607"/>
                </a:lnTo>
                <a:cubicBezTo>
                  <a:pt x="1006406" y="121729"/>
                  <a:pt x="1001355" y="120919"/>
                  <a:pt x="998746" y="119176"/>
                </a:cubicBezTo>
                <a:cubicBezTo>
                  <a:pt x="996138" y="117434"/>
                  <a:pt x="994921" y="114027"/>
                  <a:pt x="995096" y="108955"/>
                </a:cubicBezTo>
                <a:close/>
                <a:moveTo>
                  <a:pt x="1019899" y="78818"/>
                </a:moveTo>
                <a:cubicBezTo>
                  <a:pt x="1028604" y="80960"/>
                  <a:pt x="1034638" y="83794"/>
                  <a:pt x="1038001" y="87318"/>
                </a:cubicBezTo>
                <a:cubicBezTo>
                  <a:pt x="1041364" y="90843"/>
                  <a:pt x="1042831" y="94209"/>
                  <a:pt x="1042402" y="97416"/>
                </a:cubicBezTo>
                <a:cubicBezTo>
                  <a:pt x="1041973" y="100624"/>
                  <a:pt x="1040422" y="102822"/>
                  <a:pt x="1037751" y="104012"/>
                </a:cubicBezTo>
                <a:cubicBezTo>
                  <a:pt x="1035080" y="105202"/>
                  <a:pt x="1032063" y="104533"/>
                  <a:pt x="1028700" y="102005"/>
                </a:cubicBezTo>
                <a:cubicBezTo>
                  <a:pt x="1028283" y="97987"/>
                  <a:pt x="1027117" y="93987"/>
                  <a:pt x="1025200" y="90003"/>
                </a:cubicBezTo>
                <a:cubicBezTo>
                  <a:pt x="1023283" y="86019"/>
                  <a:pt x="1021116" y="82552"/>
                  <a:pt x="1018699" y="79602"/>
                </a:cubicBezTo>
                <a:close/>
                <a:moveTo>
                  <a:pt x="216294" y="59474"/>
                </a:moveTo>
                <a:lnTo>
                  <a:pt x="230962" y="70676"/>
                </a:lnTo>
                <a:cubicBezTo>
                  <a:pt x="230487" y="71273"/>
                  <a:pt x="229771" y="71779"/>
                  <a:pt x="228812" y="72192"/>
                </a:cubicBezTo>
                <a:cubicBezTo>
                  <a:pt x="227854" y="72606"/>
                  <a:pt x="226703" y="72945"/>
                  <a:pt x="225362" y="73209"/>
                </a:cubicBezTo>
                <a:cubicBezTo>
                  <a:pt x="224748" y="74843"/>
                  <a:pt x="224075" y="76643"/>
                  <a:pt x="223345" y="78610"/>
                </a:cubicBezTo>
                <a:cubicBezTo>
                  <a:pt x="222614" y="80577"/>
                  <a:pt x="221908" y="82510"/>
                  <a:pt x="221228" y="84411"/>
                </a:cubicBezTo>
                <a:lnTo>
                  <a:pt x="231362" y="84411"/>
                </a:lnTo>
                <a:lnTo>
                  <a:pt x="239097" y="77210"/>
                </a:lnTo>
                <a:lnTo>
                  <a:pt x="252965" y="88411"/>
                </a:lnTo>
                <a:cubicBezTo>
                  <a:pt x="252507" y="88947"/>
                  <a:pt x="251857" y="89409"/>
                  <a:pt x="251015" y="89795"/>
                </a:cubicBezTo>
                <a:cubicBezTo>
                  <a:pt x="250173" y="90181"/>
                  <a:pt x="249090" y="90475"/>
                  <a:pt x="247764" y="90678"/>
                </a:cubicBezTo>
                <a:cubicBezTo>
                  <a:pt x="247059" y="98971"/>
                  <a:pt x="245836" y="105788"/>
                  <a:pt x="244097" y="111131"/>
                </a:cubicBezTo>
                <a:cubicBezTo>
                  <a:pt x="242358" y="116473"/>
                  <a:pt x="239936" y="120190"/>
                  <a:pt x="236830" y="122282"/>
                </a:cubicBezTo>
                <a:cubicBezTo>
                  <a:pt x="234927" y="123488"/>
                  <a:pt x="232599" y="124410"/>
                  <a:pt x="229845" y="125049"/>
                </a:cubicBezTo>
                <a:cubicBezTo>
                  <a:pt x="227092" y="125688"/>
                  <a:pt x="223731" y="126010"/>
                  <a:pt x="219761" y="126016"/>
                </a:cubicBezTo>
                <a:cubicBezTo>
                  <a:pt x="219786" y="123993"/>
                  <a:pt x="219603" y="122138"/>
                  <a:pt x="219211" y="120449"/>
                </a:cubicBezTo>
                <a:cubicBezTo>
                  <a:pt x="218819" y="118759"/>
                  <a:pt x="218069" y="117370"/>
                  <a:pt x="216961" y="116281"/>
                </a:cubicBezTo>
                <a:cubicBezTo>
                  <a:pt x="215574" y="115078"/>
                  <a:pt x="213580" y="114017"/>
                  <a:pt x="210977" y="113098"/>
                </a:cubicBezTo>
                <a:cubicBezTo>
                  <a:pt x="208374" y="112178"/>
                  <a:pt x="205479" y="111417"/>
                  <a:pt x="202292" y="110814"/>
                </a:cubicBezTo>
                <a:lnTo>
                  <a:pt x="202425" y="109080"/>
                </a:lnTo>
                <a:cubicBezTo>
                  <a:pt x="204719" y="109307"/>
                  <a:pt x="207229" y="109521"/>
                  <a:pt x="209957" y="109722"/>
                </a:cubicBezTo>
                <a:cubicBezTo>
                  <a:pt x="212685" y="109924"/>
                  <a:pt x="215206" y="110089"/>
                  <a:pt x="217519" y="110216"/>
                </a:cubicBezTo>
                <a:cubicBezTo>
                  <a:pt x="219832" y="110344"/>
                  <a:pt x="221513" y="110410"/>
                  <a:pt x="222561" y="110414"/>
                </a:cubicBezTo>
                <a:cubicBezTo>
                  <a:pt x="223611" y="110419"/>
                  <a:pt x="224478" y="110342"/>
                  <a:pt x="225162" y="110181"/>
                </a:cubicBezTo>
                <a:cubicBezTo>
                  <a:pt x="225845" y="110019"/>
                  <a:pt x="226445" y="109742"/>
                  <a:pt x="226962" y="109347"/>
                </a:cubicBezTo>
                <a:cubicBezTo>
                  <a:pt x="228168" y="108419"/>
                  <a:pt x="229223" y="106108"/>
                  <a:pt x="230129" y="102413"/>
                </a:cubicBezTo>
                <a:cubicBezTo>
                  <a:pt x="231035" y="98718"/>
                  <a:pt x="231757" y="94006"/>
                  <a:pt x="232296" y="88278"/>
                </a:cubicBezTo>
                <a:lnTo>
                  <a:pt x="220828" y="88278"/>
                </a:lnTo>
                <a:lnTo>
                  <a:pt x="214960" y="94545"/>
                </a:lnTo>
                <a:lnTo>
                  <a:pt x="200959" y="85344"/>
                </a:lnTo>
                <a:cubicBezTo>
                  <a:pt x="201703" y="84805"/>
                  <a:pt x="202548" y="84283"/>
                  <a:pt x="203492" y="83777"/>
                </a:cubicBezTo>
                <a:cubicBezTo>
                  <a:pt x="204437" y="83272"/>
                  <a:pt x="205415" y="82816"/>
                  <a:pt x="206426" y="82410"/>
                </a:cubicBezTo>
                <a:cubicBezTo>
                  <a:pt x="207109" y="80574"/>
                  <a:pt x="207809" y="78613"/>
                  <a:pt x="208526" y="76526"/>
                </a:cubicBezTo>
                <a:cubicBezTo>
                  <a:pt x="209243" y="74440"/>
                  <a:pt x="209876" y="72445"/>
                  <a:pt x="210427" y="70542"/>
                </a:cubicBezTo>
                <a:lnTo>
                  <a:pt x="191891" y="70542"/>
                </a:lnTo>
                <a:cubicBezTo>
                  <a:pt x="190166" y="84672"/>
                  <a:pt x="185182" y="96384"/>
                  <a:pt x="176939" y="105680"/>
                </a:cubicBezTo>
                <a:cubicBezTo>
                  <a:pt x="168696" y="114976"/>
                  <a:pt x="155945" y="121888"/>
                  <a:pt x="138684" y="126416"/>
                </a:cubicBezTo>
                <a:lnTo>
                  <a:pt x="138017" y="124949"/>
                </a:lnTo>
                <a:cubicBezTo>
                  <a:pt x="150600" y="118565"/>
                  <a:pt x="159573" y="110864"/>
                  <a:pt x="164937" y="101846"/>
                </a:cubicBezTo>
                <a:cubicBezTo>
                  <a:pt x="170302" y="92828"/>
                  <a:pt x="173375" y="82394"/>
                  <a:pt x="174155" y="70542"/>
                </a:cubicBezTo>
                <a:lnTo>
                  <a:pt x="158020" y="70542"/>
                </a:lnTo>
                <a:lnTo>
                  <a:pt x="156820" y="66675"/>
                </a:lnTo>
                <a:lnTo>
                  <a:pt x="210026" y="66675"/>
                </a:lnTo>
                <a:close/>
                <a:moveTo>
                  <a:pt x="875614" y="58941"/>
                </a:moveTo>
                <a:lnTo>
                  <a:pt x="895217" y="66675"/>
                </a:lnTo>
                <a:cubicBezTo>
                  <a:pt x="894970" y="67547"/>
                  <a:pt x="894331" y="68203"/>
                  <a:pt x="893300" y="68642"/>
                </a:cubicBezTo>
                <a:cubicBezTo>
                  <a:pt x="892269" y="69081"/>
                  <a:pt x="890730" y="69270"/>
                  <a:pt x="888683" y="69209"/>
                </a:cubicBezTo>
                <a:cubicBezTo>
                  <a:pt x="888149" y="69748"/>
                  <a:pt x="887616" y="70303"/>
                  <a:pt x="887082" y="70876"/>
                </a:cubicBezTo>
                <a:cubicBezTo>
                  <a:pt x="886549" y="71448"/>
                  <a:pt x="886016" y="72004"/>
                  <a:pt x="885482" y="72543"/>
                </a:cubicBezTo>
                <a:lnTo>
                  <a:pt x="916686" y="72543"/>
                </a:lnTo>
                <a:lnTo>
                  <a:pt x="924820" y="64808"/>
                </a:lnTo>
                <a:lnTo>
                  <a:pt x="939756" y="77343"/>
                </a:lnTo>
                <a:cubicBezTo>
                  <a:pt x="939231" y="77999"/>
                  <a:pt x="938414" y="78488"/>
                  <a:pt x="937305" y="78810"/>
                </a:cubicBezTo>
                <a:cubicBezTo>
                  <a:pt x="936197" y="79132"/>
                  <a:pt x="934747" y="79354"/>
                  <a:pt x="932955" y="79477"/>
                </a:cubicBezTo>
                <a:cubicBezTo>
                  <a:pt x="923218" y="92695"/>
                  <a:pt x="910355" y="103130"/>
                  <a:pt x="894367" y="110781"/>
                </a:cubicBezTo>
                <a:cubicBezTo>
                  <a:pt x="878379" y="118432"/>
                  <a:pt x="858082" y="123599"/>
                  <a:pt x="833476" y="126283"/>
                </a:cubicBezTo>
                <a:lnTo>
                  <a:pt x="832809" y="124282"/>
                </a:lnTo>
                <a:cubicBezTo>
                  <a:pt x="851947" y="119662"/>
                  <a:pt x="868411" y="113534"/>
                  <a:pt x="882199" y="105897"/>
                </a:cubicBezTo>
                <a:cubicBezTo>
                  <a:pt x="895986" y="98260"/>
                  <a:pt x="907082" y="88431"/>
                  <a:pt x="915486" y="76410"/>
                </a:cubicBezTo>
                <a:lnTo>
                  <a:pt x="881348" y="76410"/>
                </a:lnTo>
                <a:cubicBezTo>
                  <a:pt x="879370" y="78299"/>
                  <a:pt x="877192" y="80121"/>
                  <a:pt x="874814" y="81877"/>
                </a:cubicBezTo>
                <a:cubicBezTo>
                  <a:pt x="880436" y="83377"/>
                  <a:pt x="884295" y="85378"/>
                  <a:pt x="886391" y="87880"/>
                </a:cubicBezTo>
                <a:cubicBezTo>
                  <a:pt x="888487" y="90382"/>
                  <a:pt x="889295" y="92787"/>
                  <a:pt x="888816" y="95095"/>
                </a:cubicBezTo>
                <a:cubicBezTo>
                  <a:pt x="888337" y="97404"/>
                  <a:pt x="887045" y="99017"/>
                  <a:pt x="884941" y="99936"/>
                </a:cubicBezTo>
                <a:cubicBezTo>
                  <a:pt x="882836" y="100854"/>
                  <a:pt x="880394" y="100480"/>
                  <a:pt x="877615" y="98812"/>
                </a:cubicBezTo>
                <a:cubicBezTo>
                  <a:pt x="876976" y="96523"/>
                  <a:pt x="875953" y="94234"/>
                  <a:pt x="874548" y="91945"/>
                </a:cubicBezTo>
                <a:cubicBezTo>
                  <a:pt x="873142" y="89656"/>
                  <a:pt x="871586" y="87500"/>
                  <a:pt x="869880" y="85477"/>
                </a:cubicBezTo>
                <a:cubicBezTo>
                  <a:pt x="864799" y="88970"/>
                  <a:pt x="859293" y="92153"/>
                  <a:pt x="853362" y="95029"/>
                </a:cubicBezTo>
                <a:cubicBezTo>
                  <a:pt x="847430" y="97904"/>
                  <a:pt x="841157" y="100321"/>
                  <a:pt x="834543" y="102280"/>
                </a:cubicBezTo>
                <a:lnTo>
                  <a:pt x="833476" y="100813"/>
                </a:lnTo>
                <a:cubicBezTo>
                  <a:pt x="839705" y="97268"/>
                  <a:pt x="845589" y="93097"/>
                  <a:pt x="851127" y="88298"/>
                </a:cubicBezTo>
                <a:cubicBezTo>
                  <a:pt x="856665" y="83499"/>
                  <a:pt x="861552" y="78537"/>
                  <a:pt x="865786" y="73412"/>
                </a:cubicBezTo>
                <a:cubicBezTo>
                  <a:pt x="870020" y="68287"/>
                  <a:pt x="873296" y="63463"/>
                  <a:pt x="875614" y="58941"/>
                </a:cubicBezTo>
                <a:close/>
                <a:moveTo>
                  <a:pt x="311372" y="57874"/>
                </a:moveTo>
                <a:lnTo>
                  <a:pt x="324707" y="71076"/>
                </a:lnTo>
                <a:cubicBezTo>
                  <a:pt x="324196" y="71601"/>
                  <a:pt x="323518" y="71984"/>
                  <a:pt x="322674" y="72226"/>
                </a:cubicBezTo>
                <a:cubicBezTo>
                  <a:pt x="321829" y="72468"/>
                  <a:pt x="320685" y="72618"/>
                  <a:pt x="319240" y="72676"/>
                </a:cubicBezTo>
                <a:cubicBezTo>
                  <a:pt x="316673" y="75710"/>
                  <a:pt x="313573" y="79210"/>
                  <a:pt x="309939" y="83177"/>
                </a:cubicBezTo>
                <a:cubicBezTo>
                  <a:pt x="306305" y="87144"/>
                  <a:pt x="302738" y="90978"/>
                  <a:pt x="299238" y="94679"/>
                </a:cubicBezTo>
                <a:cubicBezTo>
                  <a:pt x="305793" y="99629"/>
                  <a:pt x="309603" y="104500"/>
                  <a:pt x="310666" y="109293"/>
                </a:cubicBezTo>
                <a:cubicBezTo>
                  <a:pt x="311730" y="114085"/>
                  <a:pt x="310985" y="117633"/>
                  <a:pt x="308434" y="119936"/>
                </a:cubicBezTo>
                <a:cubicBezTo>
                  <a:pt x="305882" y="122239"/>
                  <a:pt x="302461" y="122132"/>
                  <a:pt x="298171" y="119615"/>
                </a:cubicBezTo>
                <a:cubicBezTo>
                  <a:pt x="296398" y="113737"/>
                  <a:pt x="293442" y="107791"/>
                  <a:pt x="289303" y="101780"/>
                </a:cubicBezTo>
                <a:cubicBezTo>
                  <a:pt x="285164" y="95768"/>
                  <a:pt x="280874" y="90556"/>
                  <a:pt x="276435" y="86144"/>
                </a:cubicBezTo>
                <a:lnTo>
                  <a:pt x="277635" y="85211"/>
                </a:lnTo>
                <a:cubicBezTo>
                  <a:pt x="281296" y="86147"/>
                  <a:pt x="284608" y="87208"/>
                  <a:pt x="287569" y="88394"/>
                </a:cubicBezTo>
                <a:cubicBezTo>
                  <a:pt x="290531" y="89581"/>
                  <a:pt x="293176" y="90875"/>
                  <a:pt x="295504" y="92278"/>
                </a:cubicBezTo>
                <a:cubicBezTo>
                  <a:pt x="296871" y="88592"/>
                  <a:pt x="298271" y="84730"/>
                  <a:pt x="299704" y="80694"/>
                </a:cubicBezTo>
                <a:cubicBezTo>
                  <a:pt x="301138" y="76657"/>
                  <a:pt x="302405" y="72962"/>
                  <a:pt x="303505" y="69609"/>
                </a:cubicBezTo>
                <a:lnTo>
                  <a:pt x="273234" y="69609"/>
                </a:lnTo>
                <a:lnTo>
                  <a:pt x="272034" y="65742"/>
                </a:lnTo>
                <a:lnTo>
                  <a:pt x="303238" y="65742"/>
                </a:lnTo>
                <a:close/>
                <a:moveTo>
                  <a:pt x="1041102" y="52132"/>
                </a:moveTo>
                <a:lnTo>
                  <a:pt x="1041102" y="67084"/>
                </a:lnTo>
                <a:lnTo>
                  <a:pt x="1064438" y="67084"/>
                </a:lnTo>
                <a:lnTo>
                  <a:pt x="1064438" y="52132"/>
                </a:lnTo>
                <a:close/>
                <a:moveTo>
                  <a:pt x="348577" y="43339"/>
                </a:moveTo>
                <a:lnTo>
                  <a:pt x="367646" y="47339"/>
                </a:lnTo>
                <a:cubicBezTo>
                  <a:pt x="367457" y="48156"/>
                  <a:pt x="366968" y="48823"/>
                  <a:pt x="366179" y="49340"/>
                </a:cubicBezTo>
                <a:cubicBezTo>
                  <a:pt x="365390" y="49856"/>
                  <a:pt x="364235" y="50123"/>
                  <a:pt x="362712" y="50140"/>
                </a:cubicBezTo>
                <a:cubicBezTo>
                  <a:pt x="362465" y="59002"/>
                  <a:pt x="362059" y="67047"/>
                  <a:pt x="361495" y="74276"/>
                </a:cubicBezTo>
                <a:cubicBezTo>
                  <a:pt x="360931" y="81505"/>
                  <a:pt x="359692" y="87950"/>
                  <a:pt x="357778" y="93612"/>
                </a:cubicBezTo>
                <a:cubicBezTo>
                  <a:pt x="368996" y="95968"/>
                  <a:pt x="377248" y="99190"/>
                  <a:pt x="382535" y="103280"/>
                </a:cubicBezTo>
                <a:cubicBezTo>
                  <a:pt x="387823" y="107369"/>
                  <a:pt x="390850" y="111392"/>
                  <a:pt x="391616" y="115348"/>
                </a:cubicBezTo>
                <a:cubicBezTo>
                  <a:pt x="392382" y="119304"/>
                  <a:pt x="391592" y="122260"/>
                  <a:pt x="389245" y="124216"/>
                </a:cubicBezTo>
                <a:cubicBezTo>
                  <a:pt x="386898" y="126171"/>
                  <a:pt x="383699" y="126194"/>
                  <a:pt x="379648" y="124282"/>
                </a:cubicBezTo>
                <a:cubicBezTo>
                  <a:pt x="377364" y="119493"/>
                  <a:pt x="374097" y="114570"/>
                  <a:pt x="369846" y="109514"/>
                </a:cubicBezTo>
                <a:cubicBezTo>
                  <a:pt x="365596" y="104458"/>
                  <a:pt x="361262" y="100002"/>
                  <a:pt x="356845" y="96145"/>
                </a:cubicBezTo>
                <a:cubicBezTo>
                  <a:pt x="354153" y="103113"/>
                  <a:pt x="349369" y="109014"/>
                  <a:pt x="342493" y="113848"/>
                </a:cubicBezTo>
                <a:cubicBezTo>
                  <a:pt x="335617" y="118682"/>
                  <a:pt x="325599" y="122649"/>
                  <a:pt x="312439" y="125749"/>
                </a:cubicBezTo>
                <a:lnTo>
                  <a:pt x="311372" y="123482"/>
                </a:lnTo>
                <a:cubicBezTo>
                  <a:pt x="320672" y="119858"/>
                  <a:pt x="327892" y="115697"/>
                  <a:pt x="333031" y="110997"/>
                </a:cubicBezTo>
                <a:cubicBezTo>
                  <a:pt x="338171" y="106298"/>
                  <a:pt x="341836" y="100803"/>
                  <a:pt x="344027" y="94512"/>
                </a:cubicBezTo>
                <a:cubicBezTo>
                  <a:pt x="346217" y="88221"/>
                  <a:pt x="347540" y="80876"/>
                  <a:pt x="347996" y="72476"/>
                </a:cubicBezTo>
                <a:cubicBezTo>
                  <a:pt x="348451" y="64076"/>
                  <a:pt x="348645" y="54364"/>
                  <a:pt x="348577" y="43339"/>
                </a:cubicBezTo>
                <a:close/>
                <a:moveTo>
                  <a:pt x="1041102" y="33729"/>
                </a:moveTo>
                <a:lnTo>
                  <a:pt x="1041102" y="48281"/>
                </a:lnTo>
                <a:lnTo>
                  <a:pt x="1064438" y="48281"/>
                </a:lnTo>
                <a:lnTo>
                  <a:pt x="1064438" y="33729"/>
                </a:lnTo>
                <a:close/>
                <a:moveTo>
                  <a:pt x="785737" y="30137"/>
                </a:moveTo>
                <a:cubicBezTo>
                  <a:pt x="791673" y="33919"/>
                  <a:pt x="795709" y="37698"/>
                  <a:pt x="797845" y="41474"/>
                </a:cubicBezTo>
                <a:cubicBezTo>
                  <a:pt x="799981" y="45250"/>
                  <a:pt x="800801" y="48533"/>
                  <a:pt x="800304" y="51323"/>
                </a:cubicBezTo>
                <a:cubicBezTo>
                  <a:pt x="799806" y="54113"/>
                  <a:pt x="798576" y="55921"/>
                  <a:pt x="796614" y="56747"/>
                </a:cubicBezTo>
                <a:cubicBezTo>
                  <a:pt x="794651" y="57572"/>
                  <a:pt x="792539" y="56926"/>
                  <a:pt x="790279" y="54807"/>
                </a:cubicBezTo>
                <a:cubicBezTo>
                  <a:pt x="790204" y="50768"/>
                  <a:pt x="789552" y="46578"/>
                  <a:pt x="788325" y="42239"/>
                </a:cubicBezTo>
                <a:cubicBezTo>
                  <a:pt x="787098" y="37899"/>
                  <a:pt x="785745" y="34043"/>
                  <a:pt x="784267" y="30671"/>
                </a:cubicBezTo>
                <a:close/>
                <a:moveTo>
                  <a:pt x="1041102" y="15460"/>
                </a:moveTo>
                <a:lnTo>
                  <a:pt x="1041102" y="30012"/>
                </a:lnTo>
                <a:lnTo>
                  <a:pt x="1064438" y="30012"/>
                </a:lnTo>
                <a:lnTo>
                  <a:pt x="1064438" y="15460"/>
                </a:lnTo>
                <a:close/>
                <a:moveTo>
                  <a:pt x="86144" y="6134"/>
                </a:moveTo>
                <a:cubicBezTo>
                  <a:pt x="94856" y="7810"/>
                  <a:pt x="100893" y="10259"/>
                  <a:pt x="104256" y="13481"/>
                </a:cubicBezTo>
                <a:cubicBezTo>
                  <a:pt x="107618" y="16703"/>
                  <a:pt x="109079" y="19844"/>
                  <a:pt x="108640" y="22903"/>
                </a:cubicBezTo>
                <a:cubicBezTo>
                  <a:pt x="108201" y="25962"/>
                  <a:pt x="106636" y="28086"/>
                  <a:pt x="103944" y="29275"/>
                </a:cubicBezTo>
                <a:cubicBezTo>
                  <a:pt x="101252" y="30463"/>
                  <a:pt x="98208" y="29861"/>
                  <a:pt x="94812" y="27470"/>
                </a:cubicBezTo>
                <a:cubicBezTo>
                  <a:pt x="94256" y="23723"/>
                  <a:pt x="93034" y="20017"/>
                  <a:pt x="91145" y="16352"/>
                </a:cubicBezTo>
                <a:cubicBezTo>
                  <a:pt x="89256" y="12688"/>
                  <a:pt x="87233" y="9549"/>
                  <a:pt x="85077" y="6934"/>
                </a:cubicBezTo>
                <a:close/>
                <a:moveTo>
                  <a:pt x="807341" y="4934"/>
                </a:moveTo>
                <a:lnTo>
                  <a:pt x="821333" y="15735"/>
                </a:lnTo>
                <a:cubicBezTo>
                  <a:pt x="820930" y="16280"/>
                  <a:pt x="820302" y="16791"/>
                  <a:pt x="819449" y="17269"/>
                </a:cubicBezTo>
                <a:cubicBezTo>
                  <a:pt x="818596" y="17747"/>
                  <a:pt x="817535" y="18125"/>
                  <a:pt x="816265" y="18402"/>
                </a:cubicBezTo>
                <a:lnTo>
                  <a:pt x="816265" y="108947"/>
                </a:lnTo>
                <a:cubicBezTo>
                  <a:pt x="816337" y="112236"/>
                  <a:pt x="815957" y="115052"/>
                  <a:pt x="815125" y="117393"/>
                </a:cubicBezTo>
                <a:cubicBezTo>
                  <a:pt x="814294" y="119734"/>
                  <a:pt x="812582" y="121600"/>
                  <a:pt x="809988" y="122993"/>
                </a:cubicBezTo>
                <a:cubicBezTo>
                  <a:pt x="807395" y="124386"/>
                  <a:pt x="803491" y="125305"/>
                  <a:pt x="798277" y="125749"/>
                </a:cubicBezTo>
                <a:cubicBezTo>
                  <a:pt x="798093" y="123593"/>
                  <a:pt x="797793" y="121671"/>
                  <a:pt x="797376" y="119982"/>
                </a:cubicBezTo>
                <a:cubicBezTo>
                  <a:pt x="796959" y="118293"/>
                  <a:pt x="796325" y="116970"/>
                  <a:pt x="795474" y="116015"/>
                </a:cubicBezTo>
                <a:cubicBezTo>
                  <a:pt x="794596" y="114948"/>
                  <a:pt x="793383" y="114014"/>
                  <a:pt x="791837" y="113214"/>
                </a:cubicBezTo>
                <a:cubicBezTo>
                  <a:pt x="790292" y="112414"/>
                  <a:pt x="788079" y="111747"/>
                  <a:pt x="785198" y="111214"/>
                </a:cubicBezTo>
                <a:lnTo>
                  <a:pt x="785198" y="109347"/>
                </a:lnTo>
                <a:cubicBezTo>
                  <a:pt x="785327" y="109357"/>
                  <a:pt x="786374" y="109426"/>
                  <a:pt x="788337" y="109555"/>
                </a:cubicBezTo>
                <a:cubicBezTo>
                  <a:pt x="790300" y="109683"/>
                  <a:pt x="792404" y="109811"/>
                  <a:pt x="794649" y="109940"/>
                </a:cubicBezTo>
                <a:cubicBezTo>
                  <a:pt x="796893" y="110068"/>
                  <a:pt x="798503" y="110137"/>
                  <a:pt x="799478" y="110147"/>
                </a:cubicBezTo>
                <a:cubicBezTo>
                  <a:pt x="800523" y="110144"/>
                  <a:pt x="801235" y="109917"/>
                  <a:pt x="801613" y="109464"/>
                </a:cubicBezTo>
                <a:cubicBezTo>
                  <a:pt x="801991" y="109011"/>
                  <a:pt x="802169" y="108350"/>
                  <a:pt x="802147" y="107480"/>
                </a:cubicBezTo>
                <a:lnTo>
                  <a:pt x="802147" y="70542"/>
                </a:lnTo>
                <a:cubicBezTo>
                  <a:pt x="800746" y="73093"/>
                  <a:pt x="799177" y="75926"/>
                  <a:pt x="797443" y="79043"/>
                </a:cubicBezTo>
                <a:cubicBezTo>
                  <a:pt x="795708" y="82160"/>
                  <a:pt x="793806" y="85461"/>
                  <a:pt x="791737" y="88945"/>
                </a:cubicBezTo>
                <a:cubicBezTo>
                  <a:pt x="791804" y="89709"/>
                  <a:pt x="791671" y="90514"/>
                  <a:pt x="791337" y="91362"/>
                </a:cubicBezTo>
                <a:cubicBezTo>
                  <a:pt x="791003" y="92209"/>
                  <a:pt x="790470" y="92915"/>
                  <a:pt x="789736" y="93478"/>
                </a:cubicBezTo>
                <a:lnTo>
                  <a:pt x="780928" y="78810"/>
                </a:lnTo>
                <a:cubicBezTo>
                  <a:pt x="782879" y="77615"/>
                  <a:pt x="785749" y="75704"/>
                  <a:pt x="789535" y="73076"/>
                </a:cubicBezTo>
                <a:cubicBezTo>
                  <a:pt x="793322" y="70448"/>
                  <a:pt x="797526" y="67470"/>
                  <a:pt x="802147" y="64141"/>
                </a:cubicBezTo>
                <a:lnTo>
                  <a:pt x="802147" y="16269"/>
                </a:lnTo>
                <a:lnTo>
                  <a:pt x="786132" y="16269"/>
                </a:lnTo>
                <a:lnTo>
                  <a:pt x="784931" y="12402"/>
                </a:lnTo>
                <a:lnTo>
                  <a:pt x="800946" y="12402"/>
                </a:lnTo>
                <a:close/>
                <a:moveTo>
                  <a:pt x="1070305" y="3609"/>
                </a:moveTo>
                <a:lnTo>
                  <a:pt x="1085374" y="15195"/>
                </a:lnTo>
                <a:cubicBezTo>
                  <a:pt x="1084913" y="15742"/>
                  <a:pt x="1084235" y="16281"/>
                  <a:pt x="1083340" y="16812"/>
                </a:cubicBezTo>
                <a:cubicBezTo>
                  <a:pt x="1082446" y="17343"/>
                  <a:pt x="1081301" y="17783"/>
                  <a:pt x="1079907" y="18130"/>
                </a:cubicBezTo>
                <a:lnTo>
                  <a:pt x="1079907" y="75337"/>
                </a:lnTo>
                <a:cubicBezTo>
                  <a:pt x="1079634" y="75976"/>
                  <a:pt x="1078112" y="76799"/>
                  <a:pt x="1075339" y="77805"/>
                </a:cubicBezTo>
                <a:cubicBezTo>
                  <a:pt x="1072567" y="78811"/>
                  <a:pt x="1069778" y="79367"/>
                  <a:pt x="1066972" y="79472"/>
                </a:cubicBezTo>
                <a:lnTo>
                  <a:pt x="1064438" y="79472"/>
                </a:lnTo>
                <a:lnTo>
                  <a:pt x="1064438" y="70934"/>
                </a:lnTo>
                <a:lnTo>
                  <a:pt x="1041102" y="70934"/>
                </a:lnTo>
                <a:lnTo>
                  <a:pt x="1041102" y="74936"/>
                </a:lnTo>
                <a:cubicBezTo>
                  <a:pt x="1040974" y="75848"/>
                  <a:pt x="1039663" y="76893"/>
                  <a:pt x="1037168" y="78072"/>
                </a:cubicBezTo>
                <a:cubicBezTo>
                  <a:pt x="1034673" y="79250"/>
                  <a:pt x="1031762" y="79895"/>
                  <a:pt x="1028433" y="80006"/>
                </a:cubicBezTo>
                <a:lnTo>
                  <a:pt x="1026300" y="80006"/>
                </a:lnTo>
                <a:lnTo>
                  <a:pt x="1026300" y="5342"/>
                </a:lnTo>
                <a:lnTo>
                  <a:pt x="1041635" y="11743"/>
                </a:lnTo>
                <a:lnTo>
                  <a:pt x="1063104" y="11743"/>
                </a:lnTo>
                <a:close/>
                <a:moveTo>
                  <a:pt x="626383" y="3201"/>
                </a:moveTo>
                <a:lnTo>
                  <a:pt x="642385" y="16669"/>
                </a:lnTo>
                <a:cubicBezTo>
                  <a:pt x="641474" y="17758"/>
                  <a:pt x="639429" y="18647"/>
                  <a:pt x="636251" y="19336"/>
                </a:cubicBezTo>
                <a:cubicBezTo>
                  <a:pt x="635982" y="24945"/>
                  <a:pt x="635820" y="30396"/>
                  <a:pt x="635768" y="35688"/>
                </a:cubicBezTo>
                <a:cubicBezTo>
                  <a:pt x="635715" y="40980"/>
                  <a:pt x="635787" y="46064"/>
                  <a:pt x="635984" y="50940"/>
                </a:cubicBezTo>
                <a:cubicBezTo>
                  <a:pt x="637696" y="51051"/>
                  <a:pt x="639340" y="51229"/>
                  <a:pt x="640918" y="51473"/>
                </a:cubicBezTo>
                <a:cubicBezTo>
                  <a:pt x="644131" y="47795"/>
                  <a:pt x="647514" y="43742"/>
                  <a:pt x="651068" y="39314"/>
                </a:cubicBezTo>
                <a:cubicBezTo>
                  <a:pt x="654621" y="34885"/>
                  <a:pt x="658004" y="30545"/>
                  <a:pt x="661217" y="26295"/>
                </a:cubicBezTo>
                <a:cubicBezTo>
                  <a:pt x="664430" y="22044"/>
                  <a:pt x="667131" y="18346"/>
                  <a:pt x="669322" y="15202"/>
                </a:cubicBezTo>
                <a:lnTo>
                  <a:pt x="685791" y="29204"/>
                </a:lnTo>
                <a:cubicBezTo>
                  <a:pt x="685399" y="29751"/>
                  <a:pt x="684777" y="30090"/>
                  <a:pt x="683925" y="30221"/>
                </a:cubicBezTo>
                <a:cubicBezTo>
                  <a:pt x="683072" y="30351"/>
                  <a:pt x="681939" y="30190"/>
                  <a:pt x="680523" y="29737"/>
                </a:cubicBezTo>
                <a:cubicBezTo>
                  <a:pt x="676448" y="33049"/>
                  <a:pt x="671197" y="36727"/>
                  <a:pt x="664771" y="40772"/>
                </a:cubicBezTo>
                <a:cubicBezTo>
                  <a:pt x="658346" y="44817"/>
                  <a:pt x="651995" y="48562"/>
                  <a:pt x="645719" y="52007"/>
                </a:cubicBezTo>
                <a:cubicBezTo>
                  <a:pt x="656880" y="53954"/>
                  <a:pt x="665283" y="56852"/>
                  <a:pt x="670928" y="60701"/>
                </a:cubicBezTo>
                <a:cubicBezTo>
                  <a:pt x="676574" y="64551"/>
                  <a:pt x="680006" y="68470"/>
                  <a:pt x="681223" y="72459"/>
                </a:cubicBezTo>
                <a:cubicBezTo>
                  <a:pt x="682441" y="76448"/>
                  <a:pt x="681989" y="79626"/>
                  <a:pt x="679867" y="81992"/>
                </a:cubicBezTo>
                <a:cubicBezTo>
                  <a:pt x="677745" y="84358"/>
                  <a:pt x="674497" y="85031"/>
                  <a:pt x="670122" y="84011"/>
                </a:cubicBezTo>
                <a:cubicBezTo>
                  <a:pt x="666277" y="78971"/>
                  <a:pt x="661265" y="73915"/>
                  <a:pt x="655087" y="68842"/>
                </a:cubicBezTo>
                <a:cubicBezTo>
                  <a:pt x="648908" y="63769"/>
                  <a:pt x="642630" y="59313"/>
                  <a:pt x="636251" y="55474"/>
                </a:cubicBezTo>
                <a:cubicBezTo>
                  <a:pt x="636973" y="68978"/>
                  <a:pt x="639863" y="80174"/>
                  <a:pt x="644919" y="89061"/>
                </a:cubicBezTo>
                <a:cubicBezTo>
                  <a:pt x="649975" y="97948"/>
                  <a:pt x="658465" y="103510"/>
                  <a:pt x="670389" y="105747"/>
                </a:cubicBezTo>
                <a:cubicBezTo>
                  <a:pt x="672203" y="106155"/>
                  <a:pt x="673542" y="106205"/>
                  <a:pt x="674406" y="105897"/>
                </a:cubicBezTo>
                <a:cubicBezTo>
                  <a:pt x="675270" y="105588"/>
                  <a:pt x="675975" y="104872"/>
                  <a:pt x="676523" y="103746"/>
                </a:cubicBezTo>
                <a:cubicBezTo>
                  <a:pt x="677648" y="101454"/>
                  <a:pt x="678698" y="98804"/>
                  <a:pt x="679673" y="95795"/>
                </a:cubicBezTo>
                <a:cubicBezTo>
                  <a:pt x="680648" y="92787"/>
                  <a:pt x="681598" y="89570"/>
                  <a:pt x="682524" y="86144"/>
                </a:cubicBezTo>
                <a:lnTo>
                  <a:pt x="683924" y="86278"/>
                </a:lnTo>
                <a:lnTo>
                  <a:pt x="683512" y="108814"/>
                </a:lnTo>
                <a:cubicBezTo>
                  <a:pt x="686329" y="111581"/>
                  <a:pt x="688077" y="113914"/>
                  <a:pt x="688756" y="115815"/>
                </a:cubicBezTo>
                <a:cubicBezTo>
                  <a:pt x="689435" y="117715"/>
                  <a:pt x="689380" y="119382"/>
                  <a:pt x="688591" y="120815"/>
                </a:cubicBezTo>
                <a:cubicBezTo>
                  <a:pt x="686807" y="123924"/>
                  <a:pt x="683924" y="125607"/>
                  <a:pt x="679940" y="125866"/>
                </a:cubicBezTo>
                <a:cubicBezTo>
                  <a:pt x="675956" y="126124"/>
                  <a:pt x="671172" y="125507"/>
                  <a:pt x="665588" y="124016"/>
                </a:cubicBezTo>
                <a:cubicBezTo>
                  <a:pt x="654687" y="121475"/>
                  <a:pt x="646077" y="117114"/>
                  <a:pt x="639760" y="110933"/>
                </a:cubicBezTo>
                <a:cubicBezTo>
                  <a:pt x="633442" y="104752"/>
                  <a:pt x="628817" y="96995"/>
                  <a:pt x="625883" y="87661"/>
                </a:cubicBezTo>
                <a:cubicBezTo>
                  <a:pt x="622949" y="78328"/>
                  <a:pt x="621108" y="67662"/>
                  <a:pt x="620357" y="55663"/>
                </a:cubicBezTo>
                <a:cubicBezTo>
                  <a:pt x="619607" y="43665"/>
                  <a:pt x="619349" y="30578"/>
                  <a:pt x="619582" y="16402"/>
                </a:cubicBezTo>
                <a:lnTo>
                  <a:pt x="566909" y="16402"/>
                </a:lnTo>
                <a:lnTo>
                  <a:pt x="565709" y="12668"/>
                </a:lnTo>
                <a:lnTo>
                  <a:pt x="617982" y="12668"/>
                </a:lnTo>
                <a:close/>
                <a:moveTo>
                  <a:pt x="1315765" y="3067"/>
                </a:moveTo>
                <a:lnTo>
                  <a:pt x="1337767" y="5201"/>
                </a:lnTo>
                <a:cubicBezTo>
                  <a:pt x="1337662" y="6206"/>
                  <a:pt x="1337240" y="7029"/>
                  <a:pt x="1336500" y="7668"/>
                </a:cubicBezTo>
                <a:cubicBezTo>
                  <a:pt x="1335761" y="8307"/>
                  <a:pt x="1334539" y="8729"/>
                  <a:pt x="1332833" y="8935"/>
                </a:cubicBezTo>
                <a:cubicBezTo>
                  <a:pt x="1333623" y="26011"/>
                  <a:pt x="1335926" y="40946"/>
                  <a:pt x="1339743" y="53740"/>
                </a:cubicBezTo>
                <a:cubicBezTo>
                  <a:pt x="1343560" y="66534"/>
                  <a:pt x="1349755" y="77410"/>
                  <a:pt x="1358328" y="86366"/>
                </a:cubicBezTo>
                <a:cubicBezTo>
                  <a:pt x="1366901" y="95323"/>
                  <a:pt x="1378717" y="102583"/>
                  <a:pt x="1393774" y="108147"/>
                </a:cubicBezTo>
                <a:lnTo>
                  <a:pt x="1393508" y="109747"/>
                </a:lnTo>
                <a:cubicBezTo>
                  <a:pt x="1389499" y="110497"/>
                  <a:pt x="1386248" y="112197"/>
                  <a:pt x="1383756" y="114848"/>
                </a:cubicBezTo>
                <a:cubicBezTo>
                  <a:pt x="1381264" y="117498"/>
                  <a:pt x="1379581" y="120999"/>
                  <a:pt x="1378706" y="125349"/>
                </a:cubicBezTo>
                <a:cubicBezTo>
                  <a:pt x="1367609" y="119379"/>
                  <a:pt x="1358821" y="111954"/>
                  <a:pt x="1352342" y="103075"/>
                </a:cubicBezTo>
                <a:cubicBezTo>
                  <a:pt x="1345863" y="94195"/>
                  <a:pt x="1341066" y="83946"/>
                  <a:pt x="1337950" y="72325"/>
                </a:cubicBezTo>
                <a:cubicBezTo>
                  <a:pt x="1334834" y="60705"/>
                  <a:pt x="1332773" y="47798"/>
                  <a:pt x="1331767" y="33604"/>
                </a:cubicBezTo>
                <a:cubicBezTo>
                  <a:pt x="1331172" y="45090"/>
                  <a:pt x="1329161" y="56375"/>
                  <a:pt x="1325731" y="67460"/>
                </a:cubicBezTo>
                <a:cubicBezTo>
                  <a:pt x="1322302" y="78546"/>
                  <a:pt x="1316221" y="89061"/>
                  <a:pt x="1307487" y="99005"/>
                </a:cubicBezTo>
                <a:cubicBezTo>
                  <a:pt x="1298753" y="108950"/>
                  <a:pt x="1286133" y="117953"/>
                  <a:pt x="1269625" y="126016"/>
                </a:cubicBezTo>
                <a:lnTo>
                  <a:pt x="1268159" y="124149"/>
                </a:lnTo>
                <a:cubicBezTo>
                  <a:pt x="1280226" y="115227"/>
                  <a:pt x="1289562" y="105901"/>
                  <a:pt x="1296168" y="96173"/>
                </a:cubicBezTo>
                <a:cubicBezTo>
                  <a:pt x="1302774" y="86444"/>
                  <a:pt x="1307456" y="76439"/>
                  <a:pt x="1310214" y="66158"/>
                </a:cubicBezTo>
                <a:cubicBezTo>
                  <a:pt x="1312972" y="55878"/>
                  <a:pt x="1314611" y="45448"/>
                  <a:pt x="1315133" y="34869"/>
                </a:cubicBezTo>
                <a:cubicBezTo>
                  <a:pt x="1315655" y="24290"/>
                  <a:pt x="1315866" y="13690"/>
                  <a:pt x="1315765" y="3067"/>
                </a:cubicBezTo>
                <a:close/>
                <a:moveTo>
                  <a:pt x="703726" y="1600"/>
                </a:moveTo>
                <a:cubicBezTo>
                  <a:pt x="710583" y="4733"/>
                  <a:pt x="715248" y="8085"/>
                  <a:pt x="717723" y="11656"/>
                </a:cubicBezTo>
                <a:cubicBezTo>
                  <a:pt x="720197" y="15226"/>
                  <a:pt x="721149" y="18420"/>
                  <a:pt x="720579" y="21236"/>
                </a:cubicBezTo>
                <a:cubicBezTo>
                  <a:pt x="720009" y="24052"/>
                  <a:pt x="718586" y="25896"/>
                  <a:pt x="716309" y="26766"/>
                </a:cubicBezTo>
                <a:cubicBezTo>
                  <a:pt x="714033" y="27636"/>
                  <a:pt x="711572" y="26938"/>
                  <a:pt x="708927" y="24670"/>
                </a:cubicBezTo>
                <a:cubicBezTo>
                  <a:pt x="708716" y="20844"/>
                  <a:pt x="707938" y="16927"/>
                  <a:pt x="706593" y="12918"/>
                </a:cubicBezTo>
                <a:cubicBezTo>
                  <a:pt x="705249" y="8910"/>
                  <a:pt x="703804" y="5359"/>
                  <a:pt x="702259" y="2267"/>
                </a:cubicBezTo>
                <a:close/>
                <a:moveTo>
                  <a:pt x="379648" y="1467"/>
                </a:moveTo>
                <a:cubicBezTo>
                  <a:pt x="379727" y="1525"/>
                  <a:pt x="380605" y="2209"/>
                  <a:pt x="382280" y="3522"/>
                </a:cubicBezTo>
                <a:cubicBezTo>
                  <a:pt x="383955" y="4834"/>
                  <a:pt x="385949" y="6427"/>
                  <a:pt x="388261" y="8302"/>
                </a:cubicBezTo>
                <a:cubicBezTo>
                  <a:pt x="390573" y="10178"/>
                  <a:pt x="392725" y="11988"/>
                  <a:pt x="394716" y="13735"/>
                </a:cubicBezTo>
                <a:cubicBezTo>
                  <a:pt x="394502" y="14466"/>
                  <a:pt x="394063" y="15005"/>
                  <a:pt x="393399" y="15352"/>
                </a:cubicBezTo>
                <a:cubicBezTo>
                  <a:pt x="392735" y="15699"/>
                  <a:pt x="391930" y="15872"/>
                  <a:pt x="390982" y="15869"/>
                </a:cubicBezTo>
                <a:lnTo>
                  <a:pt x="362579" y="15869"/>
                </a:lnTo>
                <a:cubicBezTo>
                  <a:pt x="360687" y="19330"/>
                  <a:pt x="358637" y="22809"/>
                  <a:pt x="356428" y="26303"/>
                </a:cubicBezTo>
                <a:cubicBezTo>
                  <a:pt x="354219" y="29798"/>
                  <a:pt x="352002" y="32943"/>
                  <a:pt x="349777" y="35738"/>
                </a:cubicBezTo>
                <a:lnTo>
                  <a:pt x="370446" y="35738"/>
                </a:lnTo>
                <a:lnTo>
                  <a:pt x="376847" y="28937"/>
                </a:lnTo>
                <a:lnTo>
                  <a:pt x="389916" y="38938"/>
                </a:lnTo>
                <a:cubicBezTo>
                  <a:pt x="389577" y="39416"/>
                  <a:pt x="389021" y="39861"/>
                  <a:pt x="388249" y="40272"/>
                </a:cubicBezTo>
                <a:cubicBezTo>
                  <a:pt x="387476" y="40683"/>
                  <a:pt x="386521" y="40994"/>
                  <a:pt x="385382" y="41205"/>
                </a:cubicBezTo>
                <a:lnTo>
                  <a:pt x="385382" y="90011"/>
                </a:lnTo>
                <a:cubicBezTo>
                  <a:pt x="385129" y="90639"/>
                  <a:pt x="383768" y="91417"/>
                  <a:pt x="381298" y="92345"/>
                </a:cubicBezTo>
                <a:cubicBezTo>
                  <a:pt x="378828" y="93273"/>
                  <a:pt x="376367" y="93784"/>
                  <a:pt x="373914" y="93879"/>
                </a:cubicBezTo>
                <a:lnTo>
                  <a:pt x="371647" y="93879"/>
                </a:lnTo>
                <a:lnTo>
                  <a:pt x="371647" y="39472"/>
                </a:lnTo>
                <a:lnTo>
                  <a:pt x="338976" y="39472"/>
                </a:lnTo>
                <a:lnTo>
                  <a:pt x="338976" y="90678"/>
                </a:lnTo>
                <a:cubicBezTo>
                  <a:pt x="338848" y="91514"/>
                  <a:pt x="337603" y="92476"/>
                  <a:pt x="335242" y="93562"/>
                </a:cubicBezTo>
                <a:cubicBezTo>
                  <a:pt x="332881" y="94648"/>
                  <a:pt x="330169" y="95243"/>
                  <a:pt x="327108" y="95345"/>
                </a:cubicBezTo>
                <a:lnTo>
                  <a:pt x="324974" y="95345"/>
                </a:lnTo>
                <a:lnTo>
                  <a:pt x="324974" y="29737"/>
                </a:lnTo>
                <a:lnTo>
                  <a:pt x="339643" y="35738"/>
                </a:lnTo>
                <a:lnTo>
                  <a:pt x="344977" y="35738"/>
                </a:lnTo>
                <a:cubicBezTo>
                  <a:pt x="345110" y="32860"/>
                  <a:pt x="345243" y="29648"/>
                  <a:pt x="345377" y="26103"/>
                </a:cubicBezTo>
                <a:cubicBezTo>
                  <a:pt x="345510" y="22558"/>
                  <a:pt x="345643" y="19147"/>
                  <a:pt x="345777" y="15869"/>
                </a:cubicBezTo>
                <a:lnTo>
                  <a:pt x="319907" y="15869"/>
                </a:lnTo>
                <a:lnTo>
                  <a:pt x="318840" y="12135"/>
                </a:lnTo>
                <a:lnTo>
                  <a:pt x="371380" y="12135"/>
                </a:lnTo>
                <a:close/>
                <a:moveTo>
                  <a:pt x="731456" y="1200"/>
                </a:moveTo>
                <a:lnTo>
                  <a:pt x="749070" y="5734"/>
                </a:lnTo>
                <a:cubicBezTo>
                  <a:pt x="748809" y="6554"/>
                  <a:pt x="748264" y="7215"/>
                  <a:pt x="747435" y="7718"/>
                </a:cubicBezTo>
                <a:cubicBezTo>
                  <a:pt x="746607" y="8221"/>
                  <a:pt x="745462" y="8448"/>
                  <a:pt x="743999" y="8401"/>
                </a:cubicBezTo>
                <a:cubicBezTo>
                  <a:pt x="742014" y="11338"/>
                  <a:pt x="739612" y="14532"/>
                  <a:pt x="736794" y="17986"/>
                </a:cubicBezTo>
                <a:cubicBezTo>
                  <a:pt x="733975" y="21439"/>
                  <a:pt x="731040" y="24734"/>
                  <a:pt x="727989" y="27870"/>
                </a:cubicBezTo>
                <a:lnTo>
                  <a:pt x="732123" y="27870"/>
                </a:lnTo>
                <a:lnTo>
                  <a:pt x="738795" y="19069"/>
                </a:lnTo>
                <a:cubicBezTo>
                  <a:pt x="739012" y="19236"/>
                  <a:pt x="740446" y="20436"/>
                  <a:pt x="743099" y="22670"/>
                </a:cubicBezTo>
                <a:cubicBezTo>
                  <a:pt x="745751" y="24903"/>
                  <a:pt x="748319" y="27170"/>
                  <a:pt x="750805" y="29470"/>
                </a:cubicBezTo>
                <a:cubicBezTo>
                  <a:pt x="750802" y="29598"/>
                  <a:pt x="750774" y="29709"/>
                  <a:pt x="750721" y="29804"/>
                </a:cubicBezTo>
                <a:cubicBezTo>
                  <a:pt x="750668" y="29898"/>
                  <a:pt x="750607" y="30009"/>
                  <a:pt x="750538" y="30137"/>
                </a:cubicBezTo>
                <a:cubicBezTo>
                  <a:pt x="756570" y="33790"/>
                  <a:pt x="760652" y="37485"/>
                  <a:pt x="762785" y="41222"/>
                </a:cubicBezTo>
                <a:cubicBezTo>
                  <a:pt x="764917" y="44959"/>
                  <a:pt x="765700" y="48220"/>
                  <a:pt x="765133" y="51006"/>
                </a:cubicBezTo>
                <a:cubicBezTo>
                  <a:pt x="764566" y="53793"/>
                  <a:pt x="763250" y="55588"/>
                  <a:pt x="761184" y="56390"/>
                </a:cubicBezTo>
                <a:cubicBezTo>
                  <a:pt x="759119" y="57193"/>
                  <a:pt x="756904" y="56488"/>
                  <a:pt x="754541" y="54274"/>
                </a:cubicBezTo>
                <a:cubicBezTo>
                  <a:pt x="754480" y="50456"/>
                  <a:pt x="753868" y="46523"/>
                  <a:pt x="752706" y="42472"/>
                </a:cubicBezTo>
                <a:cubicBezTo>
                  <a:pt x="751544" y="38422"/>
                  <a:pt x="750199" y="34754"/>
                  <a:pt x="748670" y="31471"/>
                </a:cubicBezTo>
                <a:cubicBezTo>
                  <a:pt x="748467" y="31535"/>
                  <a:pt x="748239" y="31574"/>
                  <a:pt x="747986" y="31587"/>
                </a:cubicBezTo>
                <a:cubicBezTo>
                  <a:pt x="747733" y="31601"/>
                  <a:pt x="747471" y="31607"/>
                  <a:pt x="747202" y="31604"/>
                </a:cubicBezTo>
                <a:lnTo>
                  <a:pt x="729588" y="31604"/>
                </a:lnTo>
                <a:lnTo>
                  <a:pt x="729588" y="52273"/>
                </a:lnTo>
                <a:lnTo>
                  <a:pt x="731856" y="52273"/>
                </a:lnTo>
                <a:lnTo>
                  <a:pt x="738395" y="43606"/>
                </a:lnTo>
                <a:cubicBezTo>
                  <a:pt x="738603" y="43767"/>
                  <a:pt x="739988" y="44945"/>
                  <a:pt x="742548" y="47139"/>
                </a:cubicBezTo>
                <a:cubicBezTo>
                  <a:pt x="745108" y="49334"/>
                  <a:pt x="747594" y="51579"/>
                  <a:pt x="750004" y="53874"/>
                </a:cubicBezTo>
                <a:cubicBezTo>
                  <a:pt x="749796" y="54604"/>
                  <a:pt x="749379" y="55143"/>
                  <a:pt x="748753" y="55490"/>
                </a:cubicBezTo>
                <a:cubicBezTo>
                  <a:pt x="748127" y="55838"/>
                  <a:pt x="747344" y="56010"/>
                  <a:pt x="746401" y="56007"/>
                </a:cubicBezTo>
                <a:lnTo>
                  <a:pt x="729588" y="56007"/>
                </a:lnTo>
                <a:lnTo>
                  <a:pt x="729588" y="66542"/>
                </a:lnTo>
                <a:cubicBezTo>
                  <a:pt x="729588" y="70431"/>
                  <a:pt x="729455" y="74387"/>
                  <a:pt x="729188" y="78410"/>
                </a:cubicBezTo>
                <a:lnTo>
                  <a:pt x="731456" y="78410"/>
                </a:lnTo>
                <a:lnTo>
                  <a:pt x="738128" y="69742"/>
                </a:lnTo>
                <a:cubicBezTo>
                  <a:pt x="738245" y="69839"/>
                  <a:pt x="739279" y="70712"/>
                  <a:pt x="741230" y="72359"/>
                </a:cubicBezTo>
                <a:cubicBezTo>
                  <a:pt x="743182" y="74007"/>
                  <a:pt x="745351" y="75846"/>
                  <a:pt x="747737" y="77877"/>
                </a:cubicBezTo>
                <a:cubicBezTo>
                  <a:pt x="750048" y="76437"/>
                  <a:pt x="752894" y="74548"/>
                  <a:pt x="756273" y="72209"/>
                </a:cubicBezTo>
                <a:cubicBezTo>
                  <a:pt x="759651" y="69870"/>
                  <a:pt x="763297" y="67314"/>
                  <a:pt x="767209" y="64542"/>
                </a:cubicBezTo>
                <a:lnTo>
                  <a:pt x="767209" y="16269"/>
                </a:lnTo>
                <a:lnTo>
                  <a:pt x="748137" y="16269"/>
                </a:lnTo>
                <a:lnTo>
                  <a:pt x="746936" y="12402"/>
                </a:lnTo>
                <a:lnTo>
                  <a:pt x="766009" y="12402"/>
                </a:lnTo>
                <a:lnTo>
                  <a:pt x="772137" y="5067"/>
                </a:lnTo>
                <a:lnTo>
                  <a:pt x="785737" y="15602"/>
                </a:lnTo>
                <a:cubicBezTo>
                  <a:pt x="785397" y="16149"/>
                  <a:pt x="784807" y="16655"/>
                  <a:pt x="783967" y="17119"/>
                </a:cubicBezTo>
                <a:cubicBezTo>
                  <a:pt x="783126" y="17583"/>
                  <a:pt x="782069" y="17922"/>
                  <a:pt x="780794" y="18136"/>
                </a:cubicBezTo>
                <a:lnTo>
                  <a:pt x="780794" y="109347"/>
                </a:lnTo>
                <a:cubicBezTo>
                  <a:pt x="780869" y="112592"/>
                  <a:pt x="780497" y="115378"/>
                  <a:pt x="779679" y="117704"/>
                </a:cubicBezTo>
                <a:cubicBezTo>
                  <a:pt x="778861" y="120030"/>
                  <a:pt x="777147" y="121897"/>
                  <a:pt x="774537" y="123304"/>
                </a:cubicBezTo>
                <a:cubicBezTo>
                  <a:pt x="771927" y="124712"/>
                  <a:pt x="767973" y="125660"/>
                  <a:pt x="762673" y="126149"/>
                </a:cubicBezTo>
                <a:cubicBezTo>
                  <a:pt x="762493" y="124002"/>
                  <a:pt x="762187" y="122096"/>
                  <a:pt x="761756" y="120432"/>
                </a:cubicBezTo>
                <a:cubicBezTo>
                  <a:pt x="761325" y="118768"/>
                  <a:pt x="760653" y="117429"/>
                  <a:pt x="759738" y="116415"/>
                </a:cubicBezTo>
                <a:cubicBezTo>
                  <a:pt x="758793" y="115353"/>
                  <a:pt x="757481" y="114442"/>
                  <a:pt x="755803" y="113681"/>
                </a:cubicBezTo>
                <a:cubicBezTo>
                  <a:pt x="754124" y="112920"/>
                  <a:pt x="751745" y="112275"/>
                  <a:pt x="748665" y="111747"/>
                </a:cubicBezTo>
                <a:lnTo>
                  <a:pt x="748665" y="109881"/>
                </a:lnTo>
                <a:cubicBezTo>
                  <a:pt x="748808" y="109890"/>
                  <a:pt x="749961" y="109960"/>
                  <a:pt x="752124" y="110088"/>
                </a:cubicBezTo>
                <a:cubicBezTo>
                  <a:pt x="754287" y="110216"/>
                  <a:pt x="756606" y="110345"/>
                  <a:pt x="759081" y="110473"/>
                </a:cubicBezTo>
                <a:cubicBezTo>
                  <a:pt x="761556" y="110602"/>
                  <a:pt x="763331" y="110671"/>
                  <a:pt x="764408" y="110681"/>
                </a:cubicBezTo>
                <a:cubicBezTo>
                  <a:pt x="765516" y="110689"/>
                  <a:pt x="766267" y="110472"/>
                  <a:pt x="766659" y="110031"/>
                </a:cubicBezTo>
                <a:cubicBezTo>
                  <a:pt x="767051" y="109589"/>
                  <a:pt x="767234" y="108872"/>
                  <a:pt x="767209" y="107880"/>
                </a:cubicBezTo>
                <a:lnTo>
                  <a:pt x="767209" y="71342"/>
                </a:lnTo>
                <a:cubicBezTo>
                  <a:pt x="765736" y="73893"/>
                  <a:pt x="764080" y="76693"/>
                  <a:pt x="762240" y="79743"/>
                </a:cubicBezTo>
                <a:cubicBezTo>
                  <a:pt x="760400" y="82794"/>
                  <a:pt x="758410" y="85994"/>
                  <a:pt x="756270" y="89345"/>
                </a:cubicBezTo>
                <a:cubicBezTo>
                  <a:pt x="756328" y="90239"/>
                  <a:pt x="756178" y="91117"/>
                  <a:pt x="755819" y="91978"/>
                </a:cubicBezTo>
                <a:cubicBezTo>
                  <a:pt x="755461" y="92840"/>
                  <a:pt x="754944" y="93517"/>
                  <a:pt x="754268" y="94012"/>
                </a:cubicBezTo>
                <a:lnTo>
                  <a:pt x="746931" y="82144"/>
                </a:lnTo>
                <a:lnTo>
                  <a:pt x="746531" y="82144"/>
                </a:lnTo>
                <a:lnTo>
                  <a:pt x="728789" y="82144"/>
                </a:lnTo>
                <a:cubicBezTo>
                  <a:pt x="728073" y="90514"/>
                  <a:pt x="725508" y="98543"/>
                  <a:pt x="721094" y="106230"/>
                </a:cubicBezTo>
                <a:cubicBezTo>
                  <a:pt x="716680" y="113917"/>
                  <a:pt x="709116" y="120646"/>
                  <a:pt x="698401" y="126416"/>
                </a:cubicBezTo>
                <a:lnTo>
                  <a:pt x="697067" y="125216"/>
                </a:lnTo>
                <a:cubicBezTo>
                  <a:pt x="703223" y="118979"/>
                  <a:pt x="707646" y="112217"/>
                  <a:pt x="710335" y="104930"/>
                </a:cubicBezTo>
                <a:cubicBezTo>
                  <a:pt x="713025" y="97643"/>
                  <a:pt x="714647" y="90047"/>
                  <a:pt x="715203" y="82144"/>
                </a:cubicBezTo>
                <a:lnTo>
                  <a:pt x="697734" y="82144"/>
                </a:lnTo>
                <a:lnTo>
                  <a:pt x="696667" y="78410"/>
                </a:lnTo>
                <a:lnTo>
                  <a:pt x="715469" y="78410"/>
                </a:lnTo>
                <a:cubicBezTo>
                  <a:pt x="715625" y="74565"/>
                  <a:pt x="715714" y="70653"/>
                  <a:pt x="715736" y="66675"/>
                </a:cubicBezTo>
                <a:lnTo>
                  <a:pt x="715736" y="56007"/>
                </a:lnTo>
                <a:lnTo>
                  <a:pt x="701601" y="56007"/>
                </a:lnTo>
                <a:lnTo>
                  <a:pt x="700534" y="52273"/>
                </a:lnTo>
                <a:lnTo>
                  <a:pt x="715736" y="52273"/>
                </a:lnTo>
                <a:lnTo>
                  <a:pt x="715736" y="31604"/>
                </a:lnTo>
                <a:lnTo>
                  <a:pt x="698267" y="31604"/>
                </a:lnTo>
                <a:lnTo>
                  <a:pt x="697200" y="27870"/>
                </a:lnTo>
                <a:lnTo>
                  <a:pt x="724926" y="27870"/>
                </a:lnTo>
                <a:cubicBezTo>
                  <a:pt x="726222" y="23800"/>
                  <a:pt x="727460" y="19339"/>
                  <a:pt x="728640" y="14485"/>
                </a:cubicBezTo>
                <a:cubicBezTo>
                  <a:pt x="729819" y="9632"/>
                  <a:pt x="730758" y="5204"/>
                  <a:pt x="731456" y="1200"/>
                </a:cubicBezTo>
                <a:close/>
                <a:moveTo>
                  <a:pt x="1603001" y="1067"/>
                </a:moveTo>
                <a:lnTo>
                  <a:pt x="1624870" y="3201"/>
                </a:lnTo>
                <a:cubicBezTo>
                  <a:pt x="1624753" y="4142"/>
                  <a:pt x="1624320" y="4926"/>
                  <a:pt x="1623570" y="5551"/>
                </a:cubicBezTo>
                <a:cubicBezTo>
                  <a:pt x="1622820" y="6176"/>
                  <a:pt x="1621653" y="6593"/>
                  <a:pt x="1620069" y="6801"/>
                </a:cubicBezTo>
                <a:lnTo>
                  <a:pt x="1620069" y="30404"/>
                </a:lnTo>
                <a:lnTo>
                  <a:pt x="1634338" y="30404"/>
                </a:lnTo>
                <a:lnTo>
                  <a:pt x="1643272" y="17069"/>
                </a:lnTo>
                <a:cubicBezTo>
                  <a:pt x="1643366" y="17142"/>
                  <a:pt x="1644334" y="17988"/>
                  <a:pt x="1646176" y="19608"/>
                </a:cubicBezTo>
                <a:cubicBezTo>
                  <a:pt x="1648019" y="21227"/>
                  <a:pt x="1650172" y="23179"/>
                  <a:pt x="1652636" y="25465"/>
                </a:cubicBezTo>
                <a:cubicBezTo>
                  <a:pt x="1655101" y="27751"/>
                  <a:pt x="1657314" y="29931"/>
                  <a:pt x="1659274" y="32004"/>
                </a:cubicBezTo>
                <a:cubicBezTo>
                  <a:pt x="1659127" y="32735"/>
                  <a:pt x="1658721" y="33274"/>
                  <a:pt x="1658057" y="33621"/>
                </a:cubicBezTo>
                <a:cubicBezTo>
                  <a:pt x="1657394" y="33968"/>
                  <a:pt x="1656554" y="34140"/>
                  <a:pt x="1655540" y="34138"/>
                </a:cubicBezTo>
                <a:lnTo>
                  <a:pt x="1620069" y="34138"/>
                </a:lnTo>
                <a:lnTo>
                  <a:pt x="1620069" y="106280"/>
                </a:lnTo>
                <a:cubicBezTo>
                  <a:pt x="1620158" y="110146"/>
                  <a:pt x="1619684" y="113453"/>
                  <a:pt x="1618647" y="116202"/>
                </a:cubicBezTo>
                <a:cubicBezTo>
                  <a:pt x="1617610" y="118952"/>
                  <a:pt x="1615476" y="121153"/>
                  <a:pt x="1612246" y="122806"/>
                </a:cubicBezTo>
                <a:cubicBezTo>
                  <a:pt x="1609016" y="124458"/>
                  <a:pt x="1604156" y="125573"/>
                  <a:pt x="1597667" y="126149"/>
                </a:cubicBezTo>
                <a:cubicBezTo>
                  <a:pt x="1597425" y="123424"/>
                  <a:pt x="1597042" y="121074"/>
                  <a:pt x="1596516" y="119098"/>
                </a:cubicBezTo>
                <a:cubicBezTo>
                  <a:pt x="1595991" y="117123"/>
                  <a:pt x="1595175" y="115473"/>
                  <a:pt x="1594066" y="114148"/>
                </a:cubicBezTo>
                <a:cubicBezTo>
                  <a:pt x="1592938" y="112817"/>
                  <a:pt x="1591394" y="111678"/>
                  <a:pt x="1589432" y="110731"/>
                </a:cubicBezTo>
                <a:cubicBezTo>
                  <a:pt x="1587471" y="109783"/>
                  <a:pt x="1584659" y="109011"/>
                  <a:pt x="1580998" y="108414"/>
                </a:cubicBezTo>
                <a:lnTo>
                  <a:pt x="1580998" y="106547"/>
                </a:lnTo>
                <a:cubicBezTo>
                  <a:pt x="1581170" y="106560"/>
                  <a:pt x="1582559" y="106652"/>
                  <a:pt x="1585166" y="106823"/>
                </a:cubicBezTo>
                <a:cubicBezTo>
                  <a:pt x="1587773" y="106995"/>
                  <a:pt x="1590565" y="107166"/>
                  <a:pt x="1593543" y="107337"/>
                </a:cubicBezTo>
                <a:cubicBezTo>
                  <a:pt x="1596520" y="107508"/>
                  <a:pt x="1598650" y="107600"/>
                  <a:pt x="1599934" y="107614"/>
                </a:cubicBezTo>
                <a:cubicBezTo>
                  <a:pt x="1601053" y="107616"/>
                  <a:pt x="1601848" y="107411"/>
                  <a:pt x="1602317" y="106997"/>
                </a:cubicBezTo>
                <a:cubicBezTo>
                  <a:pt x="1602787" y="106583"/>
                  <a:pt x="1603014" y="105944"/>
                  <a:pt x="1603001" y="105080"/>
                </a:cubicBezTo>
                <a:lnTo>
                  <a:pt x="1603001" y="54274"/>
                </a:lnTo>
                <a:cubicBezTo>
                  <a:pt x="1595238" y="65933"/>
                  <a:pt x="1585626" y="76518"/>
                  <a:pt x="1574164" y="86028"/>
                </a:cubicBezTo>
                <a:cubicBezTo>
                  <a:pt x="1562701" y="95537"/>
                  <a:pt x="1549555" y="103621"/>
                  <a:pt x="1534725" y="110281"/>
                </a:cubicBezTo>
                <a:lnTo>
                  <a:pt x="1533525" y="108814"/>
                </a:lnTo>
                <a:cubicBezTo>
                  <a:pt x="1542771" y="102590"/>
                  <a:pt x="1551335" y="95376"/>
                  <a:pt x="1559217" y="87172"/>
                </a:cubicBezTo>
                <a:cubicBezTo>
                  <a:pt x="1567100" y="78967"/>
                  <a:pt x="1574034" y="70311"/>
                  <a:pt x="1580020" y="61203"/>
                </a:cubicBezTo>
                <a:cubicBezTo>
                  <a:pt x="1586006" y="52095"/>
                  <a:pt x="1590777" y="43073"/>
                  <a:pt x="1594333" y="34138"/>
                </a:cubicBezTo>
                <a:lnTo>
                  <a:pt x="1536592" y="34138"/>
                </a:lnTo>
                <a:lnTo>
                  <a:pt x="1535526" y="30404"/>
                </a:lnTo>
                <a:lnTo>
                  <a:pt x="1603001" y="30404"/>
                </a:lnTo>
                <a:close/>
                <a:moveTo>
                  <a:pt x="455257" y="1067"/>
                </a:moveTo>
                <a:lnTo>
                  <a:pt x="476460" y="2934"/>
                </a:lnTo>
                <a:cubicBezTo>
                  <a:pt x="476362" y="3870"/>
                  <a:pt x="475957" y="4665"/>
                  <a:pt x="475243" y="5317"/>
                </a:cubicBezTo>
                <a:cubicBezTo>
                  <a:pt x="474529" y="5970"/>
                  <a:pt x="473290" y="6465"/>
                  <a:pt x="471526" y="6801"/>
                </a:cubicBezTo>
                <a:lnTo>
                  <a:pt x="471526" y="27870"/>
                </a:lnTo>
                <a:lnTo>
                  <a:pt x="491528" y="27870"/>
                </a:lnTo>
                <a:lnTo>
                  <a:pt x="500196" y="17069"/>
                </a:lnTo>
                <a:cubicBezTo>
                  <a:pt x="500281" y="17122"/>
                  <a:pt x="501208" y="17801"/>
                  <a:pt x="502977" y="19104"/>
                </a:cubicBezTo>
                <a:cubicBezTo>
                  <a:pt x="504746" y="20407"/>
                  <a:pt x="506848" y="22014"/>
                  <a:pt x="509284" y="23924"/>
                </a:cubicBezTo>
                <a:cubicBezTo>
                  <a:pt x="511719" y="25835"/>
                  <a:pt x="513980" y="27728"/>
                  <a:pt x="516065" y="29604"/>
                </a:cubicBezTo>
                <a:cubicBezTo>
                  <a:pt x="515856" y="30271"/>
                  <a:pt x="515440" y="30771"/>
                  <a:pt x="514814" y="31104"/>
                </a:cubicBezTo>
                <a:cubicBezTo>
                  <a:pt x="514189" y="31437"/>
                  <a:pt x="513406" y="31604"/>
                  <a:pt x="512464" y="31604"/>
                </a:cubicBezTo>
                <a:lnTo>
                  <a:pt x="471526" y="31604"/>
                </a:lnTo>
                <a:lnTo>
                  <a:pt x="471526" y="57741"/>
                </a:lnTo>
                <a:lnTo>
                  <a:pt x="500329" y="57741"/>
                </a:lnTo>
                <a:lnTo>
                  <a:pt x="509397" y="46006"/>
                </a:lnTo>
                <a:cubicBezTo>
                  <a:pt x="509482" y="46069"/>
                  <a:pt x="510423" y="46817"/>
                  <a:pt x="512220" y="48248"/>
                </a:cubicBezTo>
                <a:cubicBezTo>
                  <a:pt x="514016" y="49680"/>
                  <a:pt x="516157" y="51415"/>
                  <a:pt x="518643" y="53454"/>
                </a:cubicBezTo>
                <a:cubicBezTo>
                  <a:pt x="521128" y="55493"/>
                  <a:pt x="523447" y="57455"/>
                  <a:pt x="525599" y="59341"/>
                </a:cubicBezTo>
                <a:cubicBezTo>
                  <a:pt x="525388" y="60072"/>
                  <a:pt x="524944" y="60610"/>
                  <a:pt x="524266" y="60958"/>
                </a:cubicBezTo>
                <a:cubicBezTo>
                  <a:pt x="523588" y="61305"/>
                  <a:pt x="522743" y="61477"/>
                  <a:pt x="521732" y="61474"/>
                </a:cubicBezTo>
                <a:lnTo>
                  <a:pt x="485661" y="61474"/>
                </a:lnTo>
                <a:lnTo>
                  <a:pt x="485661" y="63741"/>
                </a:lnTo>
                <a:lnTo>
                  <a:pt x="485661" y="104280"/>
                </a:lnTo>
                <a:cubicBezTo>
                  <a:pt x="485608" y="105330"/>
                  <a:pt x="485880" y="106063"/>
                  <a:pt x="486478" y="106480"/>
                </a:cubicBezTo>
                <a:cubicBezTo>
                  <a:pt x="487075" y="106897"/>
                  <a:pt x="488314" y="107097"/>
                  <a:pt x="490195" y="107080"/>
                </a:cubicBezTo>
                <a:lnTo>
                  <a:pt x="501129" y="107080"/>
                </a:lnTo>
                <a:cubicBezTo>
                  <a:pt x="503094" y="107083"/>
                  <a:pt x="504866" y="107077"/>
                  <a:pt x="506447" y="107063"/>
                </a:cubicBezTo>
                <a:cubicBezTo>
                  <a:pt x="508028" y="107050"/>
                  <a:pt x="509233" y="107011"/>
                  <a:pt x="510064" y="106947"/>
                </a:cubicBezTo>
                <a:cubicBezTo>
                  <a:pt x="510967" y="106891"/>
                  <a:pt x="511661" y="106702"/>
                  <a:pt x="512147" y="106380"/>
                </a:cubicBezTo>
                <a:cubicBezTo>
                  <a:pt x="512634" y="106058"/>
                  <a:pt x="513095" y="105536"/>
                  <a:pt x="513531" y="104813"/>
                </a:cubicBezTo>
                <a:cubicBezTo>
                  <a:pt x="514200" y="103480"/>
                  <a:pt x="515062" y="101113"/>
                  <a:pt x="516115" y="97712"/>
                </a:cubicBezTo>
                <a:cubicBezTo>
                  <a:pt x="517168" y="94312"/>
                  <a:pt x="518396" y="90278"/>
                  <a:pt x="519798" y="85611"/>
                </a:cubicBezTo>
                <a:lnTo>
                  <a:pt x="521324" y="85611"/>
                </a:lnTo>
                <a:lnTo>
                  <a:pt x="521732" y="105747"/>
                </a:lnTo>
                <a:cubicBezTo>
                  <a:pt x="523816" y="106597"/>
                  <a:pt x="525216" y="107564"/>
                  <a:pt x="525933" y="108647"/>
                </a:cubicBezTo>
                <a:cubicBezTo>
                  <a:pt x="526649" y="109731"/>
                  <a:pt x="526983" y="111031"/>
                  <a:pt x="526933" y="112548"/>
                </a:cubicBezTo>
                <a:cubicBezTo>
                  <a:pt x="526999" y="114768"/>
                  <a:pt x="526243" y="116609"/>
                  <a:pt x="524666" y="118069"/>
                </a:cubicBezTo>
                <a:cubicBezTo>
                  <a:pt x="523089" y="119529"/>
                  <a:pt x="520294" y="120619"/>
                  <a:pt x="516281" y="121339"/>
                </a:cubicBezTo>
                <a:cubicBezTo>
                  <a:pt x="512267" y="122058"/>
                  <a:pt x="506639" y="122417"/>
                  <a:pt x="499396" y="122415"/>
                </a:cubicBezTo>
                <a:lnTo>
                  <a:pt x="486461" y="122415"/>
                </a:lnTo>
                <a:cubicBezTo>
                  <a:pt x="479880" y="122521"/>
                  <a:pt x="475440" y="121576"/>
                  <a:pt x="473143" y="119582"/>
                </a:cubicBezTo>
                <a:cubicBezTo>
                  <a:pt x="470845" y="117587"/>
                  <a:pt x="469773" y="113909"/>
                  <a:pt x="469926" y="108547"/>
                </a:cubicBezTo>
                <a:lnTo>
                  <a:pt x="469926" y="61474"/>
                </a:lnTo>
                <a:lnTo>
                  <a:pt x="454990" y="61474"/>
                </a:lnTo>
                <a:cubicBezTo>
                  <a:pt x="454254" y="72242"/>
                  <a:pt x="452141" y="81866"/>
                  <a:pt x="448649" y="90347"/>
                </a:cubicBezTo>
                <a:cubicBezTo>
                  <a:pt x="445157" y="98828"/>
                  <a:pt x="439635" y="106101"/>
                  <a:pt x="432084" y="112167"/>
                </a:cubicBezTo>
                <a:cubicBezTo>
                  <a:pt x="424532" y="118233"/>
                  <a:pt x="414299" y="123027"/>
                  <a:pt x="401384" y="126549"/>
                </a:cubicBezTo>
                <a:lnTo>
                  <a:pt x="400717" y="124949"/>
                </a:lnTo>
                <a:cubicBezTo>
                  <a:pt x="410002" y="119972"/>
                  <a:pt x="417213" y="114309"/>
                  <a:pt x="422349" y="107959"/>
                </a:cubicBezTo>
                <a:cubicBezTo>
                  <a:pt x="427486" y="101610"/>
                  <a:pt x="431111" y="94563"/>
                  <a:pt x="433225" y="86821"/>
                </a:cubicBezTo>
                <a:cubicBezTo>
                  <a:pt x="435338" y="79078"/>
                  <a:pt x="436504" y="70630"/>
                  <a:pt x="436721" y="61474"/>
                </a:cubicBezTo>
                <a:lnTo>
                  <a:pt x="402717" y="61474"/>
                </a:lnTo>
                <a:lnTo>
                  <a:pt x="401650" y="57741"/>
                </a:lnTo>
                <a:lnTo>
                  <a:pt x="455257" y="57741"/>
                </a:lnTo>
                <a:lnTo>
                  <a:pt x="455257" y="31604"/>
                </a:lnTo>
                <a:lnTo>
                  <a:pt x="432988" y="31604"/>
                </a:lnTo>
                <a:cubicBezTo>
                  <a:pt x="426831" y="41339"/>
                  <a:pt x="419541" y="49073"/>
                  <a:pt x="411118" y="54807"/>
                </a:cubicBezTo>
                <a:lnTo>
                  <a:pt x="409518" y="53607"/>
                </a:lnTo>
                <a:cubicBezTo>
                  <a:pt x="413321" y="47417"/>
                  <a:pt x="416749" y="39994"/>
                  <a:pt x="419803" y="31337"/>
                </a:cubicBezTo>
                <a:cubicBezTo>
                  <a:pt x="422856" y="22681"/>
                  <a:pt x="425117" y="13524"/>
                  <a:pt x="426587" y="3867"/>
                </a:cubicBezTo>
                <a:lnTo>
                  <a:pt x="447523" y="9735"/>
                </a:lnTo>
                <a:cubicBezTo>
                  <a:pt x="447320" y="10618"/>
                  <a:pt x="446792" y="11318"/>
                  <a:pt x="445939" y="11835"/>
                </a:cubicBezTo>
                <a:cubicBezTo>
                  <a:pt x="445086" y="12352"/>
                  <a:pt x="443925" y="12585"/>
                  <a:pt x="442455" y="12535"/>
                </a:cubicBezTo>
                <a:cubicBezTo>
                  <a:pt x="441389" y="15274"/>
                  <a:pt x="440255" y="17930"/>
                  <a:pt x="439055" y="20503"/>
                </a:cubicBezTo>
                <a:cubicBezTo>
                  <a:pt x="437855" y="23075"/>
                  <a:pt x="436588" y="25531"/>
                  <a:pt x="435255" y="27870"/>
                </a:cubicBezTo>
                <a:lnTo>
                  <a:pt x="455257" y="27870"/>
                </a:lnTo>
                <a:close/>
                <a:moveTo>
                  <a:pt x="1465783" y="1000"/>
                </a:moveTo>
                <a:lnTo>
                  <a:pt x="1486053" y="3014"/>
                </a:lnTo>
                <a:cubicBezTo>
                  <a:pt x="1486011" y="3913"/>
                  <a:pt x="1485628" y="4718"/>
                  <a:pt x="1484902" y="5430"/>
                </a:cubicBezTo>
                <a:cubicBezTo>
                  <a:pt x="1484177" y="6143"/>
                  <a:pt x="1482961" y="6644"/>
                  <a:pt x="1481252" y="6934"/>
                </a:cubicBezTo>
                <a:cubicBezTo>
                  <a:pt x="1481119" y="14157"/>
                  <a:pt x="1481252" y="21314"/>
                  <a:pt x="1481652" y="28404"/>
                </a:cubicBezTo>
                <a:lnTo>
                  <a:pt x="1501655" y="28404"/>
                </a:lnTo>
                <a:lnTo>
                  <a:pt x="1506455" y="22403"/>
                </a:lnTo>
                <a:cubicBezTo>
                  <a:pt x="1505655" y="22475"/>
                  <a:pt x="1504822" y="22431"/>
                  <a:pt x="1503955" y="22270"/>
                </a:cubicBezTo>
                <a:cubicBezTo>
                  <a:pt x="1503088" y="22108"/>
                  <a:pt x="1502188" y="21797"/>
                  <a:pt x="1501255" y="21336"/>
                </a:cubicBezTo>
                <a:cubicBezTo>
                  <a:pt x="1500077" y="18325"/>
                  <a:pt x="1498199" y="15380"/>
                  <a:pt x="1495621" y="12502"/>
                </a:cubicBezTo>
                <a:cubicBezTo>
                  <a:pt x="1493042" y="9624"/>
                  <a:pt x="1490431" y="7279"/>
                  <a:pt x="1487786" y="5467"/>
                </a:cubicBezTo>
                <a:lnTo>
                  <a:pt x="1488720" y="4401"/>
                </a:lnTo>
                <a:cubicBezTo>
                  <a:pt x="1495775" y="4053"/>
                  <a:pt x="1501148" y="4674"/>
                  <a:pt x="1504840" y="6263"/>
                </a:cubicBezTo>
                <a:cubicBezTo>
                  <a:pt x="1508532" y="7851"/>
                  <a:pt x="1510883" y="9825"/>
                  <a:pt x="1511893" y="12184"/>
                </a:cubicBezTo>
                <a:cubicBezTo>
                  <a:pt x="1512903" y="14543"/>
                  <a:pt x="1512913" y="16705"/>
                  <a:pt x="1511923" y="18669"/>
                </a:cubicBezTo>
                <a:cubicBezTo>
                  <a:pt x="1513514" y="19897"/>
                  <a:pt x="1515665" y="21608"/>
                  <a:pt x="1518373" y="23803"/>
                </a:cubicBezTo>
                <a:cubicBezTo>
                  <a:pt x="1521082" y="25998"/>
                  <a:pt x="1523599" y="28109"/>
                  <a:pt x="1525924" y="30137"/>
                </a:cubicBezTo>
                <a:cubicBezTo>
                  <a:pt x="1525777" y="30804"/>
                  <a:pt x="1525371" y="31304"/>
                  <a:pt x="1524707" y="31637"/>
                </a:cubicBezTo>
                <a:cubicBezTo>
                  <a:pt x="1524044" y="31971"/>
                  <a:pt x="1523204" y="32137"/>
                  <a:pt x="1522190" y="32137"/>
                </a:cubicBezTo>
                <a:lnTo>
                  <a:pt x="1481785" y="32137"/>
                </a:lnTo>
                <a:cubicBezTo>
                  <a:pt x="1482297" y="39302"/>
                  <a:pt x="1483175" y="46275"/>
                  <a:pt x="1484419" y="53057"/>
                </a:cubicBezTo>
                <a:cubicBezTo>
                  <a:pt x="1485664" y="59838"/>
                  <a:pt x="1487408" y="66245"/>
                  <a:pt x="1489653" y="72276"/>
                </a:cubicBezTo>
                <a:cubicBezTo>
                  <a:pt x="1491917" y="67459"/>
                  <a:pt x="1493890" y="62591"/>
                  <a:pt x="1495571" y="57674"/>
                </a:cubicBezTo>
                <a:cubicBezTo>
                  <a:pt x="1497251" y="52757"/>
                  <a:pt x="1498657" y="47889"/>
                  <a:pt x="1499788" y="43072"/>
                </a:cubicBezTo>
                <a:lnTo>
                  <a:pt x="1520590" y="50006"/>
                </a:lnTo>
                <a:cubicBezTo>
                  <a:pt x="1520360" y="50820"/>
                  <a:pt x="1519854" y="51459"/>
                  <a:pt x="1519073" y="51923"/>
                </a:cubicBezTo>
                <a:cubicBezTo>
                  <a:pt x="1518293" y="52387"/>
                  <a:pt x="1517020" y="52593"/>
                  <a:pt x="1515256" y="52540"/>
                </a:cubicBezTo>
                <a:cubicBezTo>
                  <a:pt x="1513139" y="58366"/>
                  <a:pt x="1510572" y="64183"/>
                  <a:pt x="1507555" y="69992"/>
                </a:cubicBezTo>
                <a:cubicBezTo>
                  <a:pt x="1504538" y="75801"/>
                  <a:pt x="1500971" y="81452"/>
                  <a:pt x="1496854" y="86944"/>
                </a:cubicBezTo>
                <a:cubicBezTo>
                  <a:pt x="1500588" y="92812"/>
                  <a:pt x="1505255" y="97879"/>
                  <a:pt x="1510856" y="102146"/>
                </a:cubicBezTo>
                <a:cubicBezTo>
                  <a:pt x="1511822" y="103091"/>
                  <a:pt x="1512623" y="103535"/>
                  <a:pt x="1513256" y="103480"/>
                </a:cubicBezTo>
                <a:cubicBezTo>
                  <a:pt x="1513889" y="103424"/>
                  <a:pt x="1514556" y="102802"/>
                  <a:pt x="1515256" y="101613"/>
                </a:cubicBezTo>
                <a:cubicBezTo>
                  <a:pt x="1516381" y="99835"/>
                  <a:pt x="1517732" y="97423"/>
                  <a:pt x="1519307" y="94379"/>
                </a:cubicBezTo>
                <a:cubicBezTo>
                  <a:pt x="1520882" y="91334"/>
                  <a:pt x="1522332" y="88322"/>
                  <a:pt x="1523657" y="85344"/>
                </a:cubicBezTo>
                <a:lnTo>
                  <a:pt x="1524991" y="85611"/>
                </a:lnTo>
                <a:lnTo>
                  <a:pt x="1521924" y="108147"/>
                </a:lnTo>
                <a:cubicBezTo>
                  <a:pt x="1524299" y="112039"/>
                  <a:pt x="1525716" y="115089"/>
                  <a:pt x="1526174" y="117298"/>
                </a:cubicBezTo>
                <a:cubicBezTo>
                  <a:pt x="1526633" y="119507"/>
                  <a:pt x="1526283" y="121124"/>
                  <a:pt x="1525124" y="122149"/>
                </a:cubicBezTo>
                <a:cubicBezTo>
                  <a:pt x="1523061" y="124034"/>
                  <a:pt x="1520608" y="124857"/>
                  <a:pt x="1517765" y="124618"/>
                </a:cubicBezTo>
                <a:cubicBezTo>
                  <a:pt x="1514922" y="124379"/>
                  <a:pt x="1512064" y="123504"/>
                  <a:pt x="1509191" y="121991"/>
                </a:cubicBezTo>
                <a:cubicBezTo>
                  <a:pt x="1506319" y="120478"/>
                  <a:pt x="1503806" y="118752"/>
                  <a:pt x="1501655" y="116815"/>
                </a:cubicBezTo>
                <a:cubicBezTo>
                  <a:pt x="1498593" y="114209"/>
                  <a:pt x="1495782" y="111420"/>
                  <a:pt x="1493220" y="108447"/>
                </a:cubicBezTo>
                <a:cubicBezTo>
                  <a:pt x="1490659" y="105474"/>
                  <a:pt x="1488314" y="102352"/>
                  <a:pt x="1486186" y="99079"/>
                </a:cubicBezTo>
                <a:cubicBezTo>
                  <a:pt x="1480871" y="104433"/>
                  <a:pt x="1474798" y="109294"/>
                  <a:pt x="1467967" y="113664"/>
                </a:cubicBezTo>
                <a:cubicBezTo>
                  <a:pt x="1461136" y="118034"/>
                  <a:pt x="1453429" y="121796"/>
                  <a:pt x="1444847" y="124949"/>
                </a:cubicBezTo>
                <a:lnTo>
                  <a:pt x="1443914" y="123349"/>
                </a:lnTo>
                <a:cubicBezTo>
                  <a:pt x="1451640" y="118779"/>
                  <a:pt x="1458524" y="113550"/>
                  <a:pt x="1464567" y="107664"/>
                </a:cubicBezTo>
                <a:cubicBezTo>
                  <a:pt x="1470609" y="101777"/>
                  <a:pt x="1475860" y="95448"/>
                  <a:pt x="1480319" y="88678"/>
                </a:cubicBezTo>
                <a:cubicBezTo>
                  <a:pt x="1476421" y="80455"/>
                  <a:pt x="1473415" y="71598"/>
                  <a:pt x="1471301" y="62108"/>
                </a:cubicBezTo>
                <a:cubicBezTo>
                  <a:pt x="1469187" y="52618"/>
                  <a:pt x="1467748" y="42628"/>
                  <a:pt x="1466984" y="32137"/>
                </a:cubicBezTo>
                <a:lnTo>
                  <a:pt x="1429512" y="32137"/>
                </a:lnTo>
                <a:lnTo>
                  <a:pt x="1429512" y="53473"/>
                </a:lnTo>
                <a:lnTo>
                  <a:pt x="1445247" y="53473"/>
                </a:lnTo>
                <a:lnTo>
                  <a:pt x="1452715" y="46006"/>
                </a:lnTo>
                <a:lnTo>
                  <a:pt x="1466184" y="57207"/>
                </a:lnTo>
                <a:cubicBezTo>
                  <a:pt x="1465725" y="57743"/>
                  <a:pt x="1465075" y="58205"/>
                  <a:pt x="1464233" y="58591"/>
                </a:cubicBezTo>
                <a:cubicBezTo>
                  <a:pt x="1463391" y="58977"/>
                  <a:pt x="1462308" y="59271"/>
                  <a:pt x="1460983" y="59474"/>
                </a:cubicBezTo>
                <a:cubicBezTo>
                  <a:pt x="1460736" y="68908"/>
                  <a:pt x="1460326" y="76547"/>
                  <a:pt x="1459753" y="82391"/>
                </a:cubicBezTo>
                <a:cubicBezTo>
                  <a:pt x="1459180" y="88234"/>
                  <a:pt x="1458326" y="92752"/>
                  <a:pt x="1457190" y="95943"/>
                </a:cubicBezTo>
                <a:cubicBezTo>
                  <a:pt x="1456054" y="99134"/>
                  <a:pt x="1454518" y="101469"/>
                  <a:pt x="1452582" y="102946"/>
                </a:cubicBezTo>
                <a:cubicBezTo>
                  <a:pt x="1450798" y="104349"/>
                  <a:pt x="1448731" y="105411"/>
                  <a:pt x="1446381" y="106130"/>
                </a:cubicBezTo>
                <a:cubicBezTo>
                  <a:pt x="1444031" y="106850"/>
                  <a:pt x="1441297" y="107211"/>
                  <a:pt x="1438180" y="107214"/>
                </a:cubicBezTo>
                <a:cubicBezTo>
                  <a:pt x="1438202" y="105069"/>
                  <a:pt x="1438091" y="103157"/>
                  <a:pt x="1437846" y="101479"/>
                </a:cubicBezTo>
                <a:cubicBezTo>
                  <a:pt x="1437602" y="99801"/>
                  <a:pt x="1437091" y="98424"/>
                  <a:pt x="1436313" y="97346"/>
                </a:cubicBezTo>
                <a:cubicBezTo>
                  <a:pt x="1435510" y="96418"/>
                  <a:pt x="1434415" y="95607"/>
                  <a:pt x="1433029" y="94912"/>
                </a:cubicBezTo>
                <a:cubicBezTo>
                  <a:pt x="1431643" y="94217"/>
                  <a:pt x="1429982" y="93606"/>
                  <a:pt x="1428045" y="93078"/>
                </a:cubicBezTo>
                <a:lnTo>
                  <a:pt x="1428045" y="91345"/>
                </a:lnTo>
                <a:cubicBezTo>
                  <a:pt x="1429696" y="91484"/>
                  <a:pt x="1431596" y="91606"/>
                  <a:pt x="1433746" y="91712"/>
                </a:cubicBezTo>
                <a:cubicBezTo>
                  <a:pt x="1435896" y="91817"/>
                  <a:pt x="1437596" y="91873"/>
                  <a:pt x="1438847" y="91878"/>
                </a:cubicBezTo>
                <a:cubicBezTo>
                  <a:pt x="1439763" y="91884"/>
                  <a:pt x="1440497" y="91806"/>
                  <a:pt x="1441047" y="91645"/>
                </a:cubicBezTo>
                <a:cubicBezTo>
                  <a:pt x="1441597" y="91484"/>
                  <a:pt x="1442064" y="91206"/>
                  <a:pt x="1442447" y="90811"/>
                </a:cubicBezTo>
                <a:cubicBezTo>
                  <a:pt x="1443631" y="89820"/>
                  <a:pt x="1444531" y="86636"/>
                  <a:pt x="1445147" y="81260"/>
                </a:cubicBezTo>
                <a:cubicBezTo>
                  <a:pt x="1445764" y="75885"/>
                  <a:pt x="1446198" y="67867"/>
                  <a:pt x="1446448" y="57207"/>
                </a:cubicBezTo>
                <a:lnTo>
                  <a:pt x="1429512" y="57207"/>
                </a:lnTo>
                <a:cubicBezTo>
                  <a:pt x="1429653" y="64435"/>
                  <a:pt x="1429164" y="72219"/>
                  <a:pt x="1428045" y="80558"/>
                </a:cubicBezTo>
                <a:cubicBezTo>
                  <a:pt x="1426927" y="88898"/>
                  <a:pt x="1424334" y="97096"/>
                  <a:pt x="1420266" y="105154"/>
                </a:cubicBezTo>
                <a:cubicBezTo>
                  <a:pt x="1416199" y="113212"/>
                  <a:pt x="1409813" y="120432"/>
                  <a:pt x="1401109" y="126816"/>
                </a:cubicBezTo>
                <a:lnTo>
                  <a:pt x="1399908" y="125616"/>
                </a:lnTo>
                <a:cubicBezTo>
                  <a:pt x="1406092" y="115301"/>
                  <a:pt x="1410026" y="104160"/>
                  <a:pt x="1411710" y="92195"/>
                </a:cubicBezTo>
                <a:cubicBezTo>
                  <a:pt x="1413393" y="80230"/>
                  <a:pt x="1414127" y="68523"/>
                  <a:pt x="1413910" y="57074"/>
                </a:cubicBezTo>
                <a:lnTo>
                  <a:pt x="1413910" y="22003"/>
                </a:lnTo>
                <a:lnTo>
                  <a:pt x="1431912" y="28404"/>
                </a:lnTo>
                <a:lnTo>
                  <a:pt x="1466584" y="28404"/>
                </a:lnTo>
                <a:cubicBezTo>
                  <a:pt x="1466317" y="23941"/>
                  <a:pt x="1466117" y="19432"/>
                  <a:pt x="1465983" y="14877"/>
                </a:cubicBezTo>
                <a:cubicBezTo>
                  <a:pt x="1465850" y="10322"/>
                  <a:pt x="1465783" y="5697"/>
                  <a:pt x="1465783" y="1000"/>
                </a:cubicBezTo>
                <a:close/>
                <a:moveTo>
                  <a:pt x="1199083" y="1000"/>
                </a:moveTo>
                <a:lnTo>
                  <a:pt x="1219353" y="3014"/>
                </a:lnTo>
                <a:cubicBezTo>
                  <a:pt x="1219311" y="3913"/>
                  <a:pt x="1218927" y="4718"/>
                  <a:pt x="1218202" y="5430"/>
                </a:cubicBezTo>
                <a:cubicBezTo>
                  <a:pt x="1217477" y="6143"/>
                  <a:pt x="1216260" y="6644"/>
                  <a:pt x="1214552" y="6934"/>
                </a:cubicBezTo>
                <a:cubicBezTo>
                  <a:pt x="1214419" y="14157"/>
                  <a:pt x="1214552" y="21314"/>
                  <a:pt x="1214952" y="28404"/>
                </a:cubicBezTo>
                <a:lnTo>
                  <a:pt x="1234955" y="28404"/>
                </a:lnTo>
                <a:lnTo>
                  <a:pt x="1239755" y="22403"/>
                </a:lnTo>
                <a:cubicBezTo>
                  <a:pt x="1238955" y="22475"/>
                  <a:pt x="1238122" y="22431"/>
                  <a:pt x="1237255" y="22270"/>
                </a:cubicBezTo>
                <a:cubicBezTo>
                  <a:pt x="1236388" y="22108"/>
                  <a:pt x="1235488" y="21797"/>
                  <a:pt x="1234554" y="21336"/>
                </a:cubicBezTo>
                <a:cubicBezTo>
                  <a:pt x="1233377" y="18325"/>
                  <a:pt x="1231498" y="15380"/>
                  <a:pt x="1228920" y="12502"/>
                </a:cubicBezTo>
                <a:cubicBezTo>
                  <a:pt x="1226342" y="9624"/>
                  <a:pt x="1223731" y="7279"/>
                  <a:pt x="1221086" y="5467"/>
                </a:cubicBezTo>
                <a:lnTo>
                  <a:pt x="1222020" y="4401"/>
                </a:lnTo>
                <a:cubicBezTo>
                  <a:pt x="1229075" y="4053"/>
                  <a:pt x="1234448" y="4674"/>
                  <a:pt x="1238140" y="6263"/>
                </a:cubicBezTo>
                <a:cubicBezTo>
                  <a:pt x="1241832" y="7851"/>
                  <a:pt x="1244183" y="9825"/>
                  <a:pt x="1245193" y="12184"/>
                </a:cubicBezTo>
                <a:cubicBezTo>
                  <a:pt x="1246203" y="14543"/>
                  <a:pt x="1246213" y="16705"/>
                  <a:pt x="1245222" y="18669"/>
                </a:cubicBezTo>
                <a:cubicBezTo>
                  <a:pt x="1246814" y="19897"/>
                  <a:pt x="1248965" y="21608"/>
                  <a:pt x="1251673" y="23803"/>
                </a:cubicBezTo>
                <a:cubicBezTo>
                  <a:pt x="1254382" y="25998"/>
                  <a:pt x="1256899" y="28109"/>
                  <a:pt x="1259224" y="30137"/>
                </a:cubicBezTo>
                <a:cubicBezTo>
                  <a:pt x="1259077" y="30804"/>
                  <a:pt x="1258671" y="31304"/>
                  <a:pt x="1258007" y="31637"/>
                </a:cubicBezTo>
                <a:cubicBezTo>
                  <a:pt x="1257343" y="31971"/>
                  <a:pt x="1256504" y="32137"/>
                  <a:pt x="1255490" y="32137"/>
                </a:cubicBezTo>
                <a:lnTo>
                  <a:pt x="1215085" y="32137"/>
                </a:lnTo>
                <a:cubicBezTo>
                  <a:pt x="1215597" y="39302"/>
                  <a:pt x="1216474" y="46275"/>
                  <a:pt x="1217719" y="53057"/>
                </a:cubicBezTo>
                <a:cubicBezTo>
                  <a:pt x="1218964" y="59838"/>
                  <a:pt x="1220708" y="66245"/>
                  <a:pt x="1222953" y="72276"/>
                </a:cubicBezTo>
                <a:cubicBezTo>
                  <a:pt x="1225217" y="67459"/>
                  <a:pt x="1227190" y="62591"/>
                  <a:pt x="1228870" y="57674"/>
                </a:cubicBezTo>
                <a:cubicBezTo>
                  <a:pt x="1230551" y="52757"/>
                  <a:pt x="1231957" y="47889"/>
                  <a:pt x="1233088" y="43072"/>
                </a:cubicBezTo>
                <a:lnTo>
                  <a:pt x="1253890" y="50006"/>
                </a:lnTo>
                <a:cubicBezTo>
                  <a:pt x="1253660" y="50820"/>
                  <a:pt x="1253154" y="51459"/>
                  <a:pt x="1252373" y="51923"/>
                </a:cubicBezTo>
                <a:cubicBezTo>
                  <a:pt x="1251593" y="52387"/>
                  <a:pt x="1250320" y="52593"/>
                  <a:pt x="1248556" y="52540"/>
                </a:cubicBezTo>
                <a:cubicBezTo>
                  <a:pt x="1246439" y="58366"/>
                  <a:pt x="1243872" y="64183"/>
                  <a:pt x="1240855" y="69992"/>
                </a:cubicBezTo>
                <a:cubicBezTo>
                  <a:pt x="1237838" y="75801"/>
                  <a:pt x="1234271" y="81452"/>
                  <a:pt x="1230154" y="86944"/>
                </a:cubicBezTo>
                <a:cubicBezTo>
                  <a:pt x="1233888" y="92812"/>
                  <a:pt x="1238555" y="97879"/>
                  <a:pt x="1244156" y="102146"/>
                </a:cubicBezTo>
                <a:cubicBezTo>
                  <a:pt x="1245122" y="103091"/>
                  <a:pt x="1245922" y="103535"/>
                  <a:pt x="1246556" y="103480"/>
                </a:cubicBezTo>
                <a:cubicBezTo>
                  <a:pt x="1247189" y="103424"/>
                  <a:pt x="1247856" y="102802"/>
                  <a:pt x="1248556" y="101613"/>
                </a:cubicBezTo>
                <a:cubicBezTo>
                  <a:pt x="1249681" y="99835"/>
                  <a:pt x="1251031" y="97423"/>
                  <a:pt x="1252607" y="94379"/>
                </a:cubicBezTo>
                <a:cubicBezTo>
                  <a:pt x="1254182" y="91334"/>
                  <a:pt x="1255632" y="88322"/>
                  <a:pt x="1256957" y="85344"/>
                </a:cubicBezTo>
                <a:lnTo>
                  <a:pt x="1258291" y="85611"/>
                </a:lnTo>
                <a:lnTo>
                  <a:pt x="1255224" y="108147"/>
                </a:lnTo>
                <a:cubicBezTo>
                  <a:pt x="1257599" y="112039"/>
                  <a:pt x="1259016" y="115089"/>
                  <a:pt x="1259474" y="117298"/>
                </a:cubicBezTo>
                <a:cubicBezTo>
                  <a:pt x="1259933" y="119507"/>
                  <a:pt x="1259583" y="121124"/>
                  <a:pt x="1258424" y="122149"/>
                </a:cubicBezTo>
                <a:cubicBezTo>
                  <a:pt x="1256361" y="124034"/>
                  <a:pt x="1253908" y="124857"/>
                  <a:pt x="1251065" y="124618"/>
                </a:cubicBezTo>
                <a:cubicBezTo>
                  <a:pt x="1248222" y="124379"/>
                  <a:pt x="1245364" y="123504"/>
                  <a:pt x="1242491" y="121991"/>
                </a:cubicBezTo>
                <a:cubicBezTo>
                  <a:pt x="1239618" y="120478"/>
                  <a:pt x="1237106" y="118752"/>
                  <a:pt x="1234955" y="116815"/>
                </a:cubicBezTo>
                <a:cubicBezTo>
                  <a:pt x="1231893" y="114209"/>
                  <a:pt x="1229081" y="111420"/>
                  <a:pt x="1226520" y="108447"/>
                </a:cubicBezTo>
                <a:cubicBezTo>
                  <a:pt x="1223959" y="105474"/>
                  <a:pt x="1221614" y="102352"/>
                  <a:pt x="1219486" y="99079"/>
                </a:cubicBezTo>
                <a:cubicBezTo>
                  <a:pt x="1214171" y="104433"/>
                  <a:pt x="1208098" y="109294"/>
                  <a:pt x="1201267" y="113664"/>
                </a:cubicBezTo>
                <a:cubicBezTo>
                  <a:pt x="1194435" y="118034"/>
                  <a:pt x="1186729" y="121796"/>
                  <a:pt x="1178147" y="124949"/>
                </a:cubicBezTo>
                <a:lnTo>
                  <a:pt x="1177214" y="123349"/>
                </a:lnTo>
                <a:cubicBezTo>
                  <a:pt x="1184940" y="118779"/>
                  <a:pt x="1191824" y="113550"/>
                  <a:pt x="1197867" y="107664"/>
                </a:cubicBezTo>
                <a:cubicBezTo>
                  <a:pt x="1203909" y="101777"/>
                  <a:pt x="1209160" y="95448"/>
                  <a:pt x="1213618" y="88678"/>
                </a:cubicBezTo>
                <a:cubicBezTo>
                  <a:pt x="1209721" y="80455"/>
                  <a:pt x="1206715" y="71598"/>
                  <a:pt x="1204601" y="62108"/>
                </a:cubicBezTo>
                <a:cubicBezTo>
                  <a:pt x="1202487" y="52618"/>
                  <a:pt x="1201047" y="42628"/>
                  <a:pt x="1200284" y="32137"/>
                </a:cubicBezTo>
                <a:lnTo>
                  <a:pt x="1162812" y="32137"/>
                </a:lnTo>
                <a:lnTo>
                  <a:pt x="1162812" y="53473"/>
                </a:lnTo>
                <a:lnTo>
                  <a:pt x="1178547" y="53473"/>
                </a:lnTo>
                <a:lnTo>
                  <a:pt x="1186015" y="46006"/>
                </a:lnTo>
                <a:lnTo>
                  <a:pt x="1199483" y="57207"/>
                </a:lnTo>
                <a:cubicBezTo>
                  <a:pt x="1199025" y="57743"/>
                  <a:pt x="1198375" y="58205"/>
                  <a:pt x="1197533" y="58591"/>
                </a:cubicBezTo>
                <a:cubicBezTo>
                  <a:pt x="1196691" y="58977"/>
                  <a:pt x="1195608" y="59271"/>
                  <a:pt x="1194283" y="59474"/>
                </a:cubicBezTo>
                <a:cubicBezTo>
                  <a:pt x="1194036" y="68908"/>
                  <a:pt x="1193626" y="76547"/>
                  <a:pt x="1193053" y="82391"/>
                </a:cubicBezTo>
                <a:cubicBezTo>
                  <a:pt x="1192480" y="88234"/>
                  <a:pt x="1191626" y="92752"/>
                  <a:pt x="1190490" y="95943"/>
                </a:cubicBezTo>
                <a:cubicBezTo>
                  <a:pt x="1189354" y="99134"/>
                  <a:pt x="1187818" y="101469"/>
                  <a:pt x="1185882" y="102946"/>
                </a:cubicBezTo>
                <a:cubicBezTo>
                  <a:pt x="1184098" y="104349"/>
                  <a:pt x="1182031" y="105411"/>
                  <a:pt x="1179681" y="106130"/>
                </a:cubicBezTo>
                <a:cubicBezTo>
                  <a:pt x="1177331" y="106850"/>
                  <a:pt x="1174597" y="107211"/>
                  <a:pt x="1171480" y="107214"/>
                </a:cubicBezTo>
                <a:cubicBezTo>
                  <a:pt x="1171502" y="105069"/>
                  <a:pt x="1171391" y="103157"/>
                  <a:pt x="1171146" y="101479"/>
                </a:cubicBezTo>
                <a:cubicBezTo>
                  <a:pt x="1170902" y="99801"/>
                  <a:pt x="1170391" y="98424"/>
                  <a:pt x="1169613" y="97346"/>
                </a:cubicBezTo>
                <a:cubicBezTo>
                  <a:pt x="1168810" y="96418"/>
                  <a:pt x="1167716" y="95607"/>
                  <a:pt x="1166329" y="94912"/>
                </a:cubicBezTo>
                <a:cubicBezTo>
                  <a:pt x="1164943" y="94217"/>
                  <a:pt x="1163282" y="93606"/>
                  <a:pt x="1161345" y="93078"/>
                </a:cubicBezTo>
                <a:lnTo>
                  <a:pt x="1161345" y="91345"/>
                </a:lnTo>
                <a:cubicBezTo>
                  <a:pt x="1162996" y="91484"/>
                  <a:pt x="1164896" y="91606"/>
                  <a:pt x="1167046" y="91712"/>
                </a:cubicBezTo>
                <a:cubicBezTo>
                  <a:pt x="1169196" y="91817"/>
                  <a:pt x="1170896" y="91873"/>
                  <a:pt x="1172147" y="91878"/>
                </a:cubicBezTo>
                <a:cubicBezTo>
                  <a:pt x="1173063" y="91884"/>
                  <a:pt x="1173797" y="91806"/>
                  <a:pt x="1174347" y="91645"/>
                </a:cubicBezTo>
                <a:cubicBezTo>
                  <a:pt x="1174897" y="91484"/>
                  <a:pt x="1175364" y="91206"/>
                  <a:pt x="1175747" y="90811"/>
                </a:cubicBezTo>
                <a:cubicBezTo>
                  <a:pt x="1176931" y="89820"/>
                  <a:pt x="1177831" y="86636"/>
                  <a:pt x="1178447" y="81260"/>
                </a:cubicBezTo>
                <a:cubicBezTo>
                  <a:pt x="1179064" y="75885"/>
                  <a:pt x="1179498" y="67867"/>
                  <a:pt x="1179748" y="57207"/>
                </a:cubicBezTo>
                <a:lnTo>
                  <a:pt x="1162812" y="57207"/>
                </a:lnTo>
                <a:cubicBezTo>
                  <a:pt x="1162953" y="64435"/>
                  <a:pt x="1162464" y="72219"/>
                  <a:pt x="1161345" y="80558"/>
                </a:cubicBezTo>
                <a:cubicBezTo>
                  <a:pt x="1160227" y="88898"/>
                  <a:pt x="1157634" y="97096"/>
                  <a:pt x="1153566" y="105154"/>
                </a:cubicBezTo>
                <a:cubicBezTo>
                  <a:pt x="1149499" y="113212"/>
                  <a:pt x="1143113" y="120432"/>
                  <a:pt x="1134409" y="126816"/>
                </a:cubicBezTo>
                <a:lnTo>
                  <a:pt x="1133208" y="125616"/>
                </a:lnTo>
                <a:cubicBezTo>
                  <a:pt x="1139392" y="115301"/>
                  <a:pt x="1143326" y="104160"/>
                  <a:pt x="1145010" y="92195"/>
                </a:cubicBezTo>
                <a:cubicBezTo>
                  <a:pt x="1146693" y="80230"/>
                  <a:pt x="1147427" y="68523"/>
                  <a:pt x="1147210" y="57074"/>
                </a:cubicBezTo>
                <a:lnTo>
                  <a:pt x="1147210" y="22003"/>
                </a:lnTo>
                <a:lnTo>
                  <a:pt x="1165212" y="28404"/>
                </a:lnTo>
                <a:lnTo>
                  <a:pt x="1199883" y="28404"/>
                </a:lnTo>
                <a:cubicBezTo>
                  <a:pt x="1199617" y="23941"/>
                  <a:pt x="1199417" y="19432"/>
                  <a:pt x="1199283" y="14877"/>
                </a:cubicBezTo>
                <a:cubicBezTo>
                  <a:pt x="1199150" y="10322"/>
                  <a:pt x="1199083" y="5697"/>
                  <a:pt x="1199083" y="1000"/>
                </a:cubicBezTo>
                <a:close/>
                <a:moveTo>
                  <a:pt x="30004" y="934"/>
                </a:moveTo>
                <a:lnTo>
                  <a:pt x="50540" y="7868"/>
                </a:lnTo>
                <a:cubicBezTo>
                  <a:pt x="50281" y="8746"/>
                  <a:pt x="49731" y="9424"/>
                  <a:pt x="48890" y="9901"/>
                </a:cubicBezTo>
                <a:cubicBezTo>
                  <a:pt x="48048" y="10379"/>
                  <a:pt x="46864" y="10590"/>
                  <a:pt x="45339" y="10535"/>
                </a:cubicBezTo>
                <a:cubicBezTo>
                  <a:pt x="43408" y="15341"/>
                  <a:pt x="41336" y="19964"/>
                  <a:pt x="39122" y="24403"/>
                </a:cubicBezTo>
                <a:cubicBezTo>
                  <a:pt x="36907" y="28843"/>
                  <a:pt x="34535" y="33065"/>
                  <a:pt x="32004" y="37071"/>
                </a:cubicBezTo>
                <a:lnTo>
                  <a:pt x="39472" y="39872"/>
                </a:lnTo>
                <a:cubicBezTo>
                  <a:pt x="39219" y="40536"/>
                  <a:pt x="38758" y="41075"/>
                  <a:pt x="38088" y="41489"/>
                </a:cubicBezTo>
                <a:cubicBezTo>
                  <a:pt x="37419" y="41903"/>
                  <a:pt x="36457" y="42208"/>
                  <a:pt x="35204" y="42405"/>
                </a:cubicBezTo>
                <a:lnTo>
                  <a:pt x="35204" y="121615"/>
                </a:lnTo>
                <a:cubicBezTo>
                  <a:pt x="34999" y="122265"/>
                  <a:pt x="33677" y="123132"/>
                  <a:pt x="31237" y="124216"/>
                </a:cubicBezTo>
                <a:cubicBezTo>
                  <a:pt x="28798" y="125299"/>
                  <a:pt x="26076" y="125899"/>
                  <a:pt x="23070" y="126016"/>
                </a:cubicBezTo>
                <a:lnTo>
                  <a:pt x="20136" y="126016"/>
                </a:lnTo>
                <a:lnTo>
                  <a:pt x="20136" y="53340"/>
                </a:lnTo>
                <a:cubicBezTo>
                  <a:pt x="17263" y="56677"/>
                  <a:pt x="14274" y="59805"/>
                  <a:pt x="11168" y="62725"/>
                </a:cubicBezTo>
                <a:cubicBezTo>
                  <a:pt x="8062" y="65644"/>
                  <a:pt x="4873" y="68339"/>
                  <a:pt x="1600" y="70809"/>
                </a:cubicBezTo>
                <a:lnTo>
                  <a:pt x="0" y="69609"/>
                </a:lnTo>
                <a:cubicBezTo>
                  <a:pt x="6001" y="61205"/>
                  <a:pt x="11702" y="50976"/>
                  <a:pt x="17102" y="38922"/>
                </a:cubicBezTo>
                <a:cubicBezTo>
                  <a:pt x="22503" y="26867"/>
                  <a:pt x="26803" y="14205"/>
                  <a:pt x="30004" y="934"/>
                </a:cubicBezTo>
                <a:close/>
                <a:moveTo>
                  <a:pt x="62941" y="867"/>
                </a:moveTo>
                <a:lnTo>
                  <a:pt x="84277" y="2881"/>
                </a:lnTo>
                <a:cubicBezTo>
                  <a:pt x="84097" y="3960"/>
                  <a:pt x="83624" y="4811"/>
                  <a:pt x="82860" y="5434"/>
                </a:cubicBezTo>
                <a:cubicBezTo>
                  <a:pt x="82097" y="6056"/>
                  <a:pt x="80924" y="6468"/>
                  <a:pt x="79343" y="6668"/>
                </a:cubicBezTo>
                <a:cubicBezTo>
                  <a:pt x="79285" y="12396"/>
                  <a:pt x="79235" y="17941"/>
                  <a:pt x="79193" y="23303"/>
                </a:cubicBezTo>
                <a:cubicBezTo>
                  <a:pt x="79152" y="28665"/>
                  <a:pt x="79068" y="33877"/>
                  <a:pt x="78943" y="38938"/>
                </a:cubicBezTo>
                <a:lnTo>
                  <a:pt x="102280" y="38938"/>
                </a:lnTo>
                <a:lnTo>
                  <a:pt x="110681" y="27870"/>
                </a:lnTo>
                <a:cubicBezTo>
                  <a:pt x="110762" y="27930"/>
                  <a:pt x="111651" y="28640"/>
                  <a:pt x="113350" y="29999"/>
                </a:cubicBezTo>
                <a:cubicBezTo>
                  <a:pt x="115049" y="31358"/>
                  <a:pt x="117070" y="33006"/>
                  <a:pt x="119413" y="34943"/>
                </a:cubicBezTo>
                <a:cubicBezTo>
                  <a:pt x="121756" y="36880"/>
                  <a:pt x="123935" y="38745"/>
                  <a:pt x="125949" y="40539"/>
                </a:cubicBezTo>
                <a:cubicBezTo>
                  <a:pt x="125744" y="41269"/>
                  <a:pt x="125321" y="41808"/>
                  <a:pt x="124681" y="42155"/>
                </a:cubicBezTo>
                <a:cubicBezTo>
                  <a:pt x="124040" y="42503"/>
                  <a:pt x="123214" y="42675"/>
                  <a:pt x="122202" y="42672"/>
                </a:cubicBezTo>
                <a:lnTo>
                  <a:pt x="94945" y="42672"/>
                </a:lnTo>
                <a:lnTo>
                  <a:pt x="94945" y="44806"/>
                </a:lnTo>
                <a:lnTo>
                  <a:pt x="94945" y="104680"/>
                </a:lnTo>
                <a:cubicBezTo>
                  <a:pt x="94901" y="105736"/>
                  <a:pt x="95123" y="106491"/>
                  <a:pt x="95612" y="106947"/>
                </a:cubicBezTo>
                <a:cubicBezTo>
                  <a:pt x="96101" y="107402"/>
                  <a:pt x="97123" y="107625"/>
                  <a:pt x="98679" y="107614"/>
                </a:cubicBezTo>
                <a:lnTo>
                  <a:pt x="105880" y="107614"/>
                </a:lnTo>
                <a:cubicBezTo>
                  <a:pt x="107291" y="107616"/>
                  <a:pt x="108569" y="107611"/>
                  <a:pt x="109714" y="107597"/>
                </a:cubicBezTo>
                <a:cubicBezTo>
                  <a:pt x="110858" y="107583"/>
                  <a:pt x="111803" y="107544"/>
                  <a:pt x="112548" y="107480"/>
                </a:cubicBezTo>
                <a:cubicBezTo>
                  <a:pt x="113142" y="107436"/>
                  <a:pt x="113653" y="107291"/>
                  <a:pt x="114081" y="107047"/>
                </a:cubicBezTo>
                <a:cubicBezTo>
                  <a:pt x="114509" y="106802"/>
                  <a:pt x="114887" y="106325"/>
                  <a:pt x="115215" y="105613"/>
                </a:cubicBezTo>
                <a:cubicBezTo>
                  <a:pt x="115898" y="104291"/>
                  <a:pt x="116731" y="101868"/>
                  <a:pt x="117715" y="98346"/>
                </a:cubicBezTo>
                <a:cubicBezTo>
                  <a:pt x="118698" y="94823"/>
                  <a:pt x="119732" y="90934"/>
                  <a:pt x="120815" y="86678"/>
                </a:cubicBezTo>
                <a:lnTo>
                  <a:pt x="122341" y="86678"/>
                </a:lnTo>
                <a:lnTo>
                  <a:pt x="122749" y="106680"/>
                </a:lnTo>
                <a:cubicBezTo>
                  <a:pt x="124635" y="107464"/>
                  <a:pt x="125897" y="108364"/>
                  <a:pt x="126533" y="109380"/>
                </a:cubicBezTo>
                <a:cubicBezTo>
                  <a:pt x="127169" y="110397"/>
                  <a:pt x="127463" y="111631"/>
                  <a:pt x="127416" y="113081"/>
                </a:cubicBezTo>
                <a:cubicBezTo>
                  <a:pt x="127578" y="116015"/>
                  <a:pt x="125985" y="118215"/>
                  <a:pt x="122637" y="119682"/>
                </a:cubicBezTo>
                <a:cubicBezTo>
                  <a:pt x="119290" y="121149"/>
                  <a:pt x="113215" y="121882"/>
                  <a:pt x="104413" y="121882"/>
                </a:cubicBezTo>
                <a:lnTo>
                  <a:pt x="94545" y="121882"/>
                </a:lnTo>
                <a:cubicBezTo>
                  <a:pt x="88695" y="121971"/>
                  <a:pt x="84794" y="121060"/>
                  <a:pt x="82844" y="119148"/>
                </a:cubicBezTo>
                <a:cubicBezTo>
                  <a:pt x="80894" y="117237"/>
                  <a:pt x="79993" y="113792"/>
                  <a:pt x="80143" y="108814"/>
                </a:cubicBezTo>
                <a:lnTo>
                  <a:pt x="80143" y="42672"/>
                </a:lnTo>
                <a:lnTo>
                  <a:pt x="78810" y="42672"/>
                </a:lnTo>
                <a:cubicBezTo>
                  <a:pt x="78505" y="54807"/>
                  <a:pt x="77219" y="66008"/>
                  <a:pt x="74953" y="76276"/>
                </a:cubicBezTo>
                <a:cubicBezTo>
                  <a:pt x="72687" y="86544"/>
                  <a:pt x="68605" y="95879"/>
                  <a:pt x="62709" y="104280"/>
                </a:cubicBezTo>
                <a:cubicBezTo>
                  <a:pt x="56813" y="112681"/>
                  <a:pt x="48267" y="120148"/>
                  <a:pt x="37071" y="126683"/>
                </a:cubicBezTo>
                <a:lnTo>
                  <a:pt x="35605" y="124682"/>
                </a:lnTo>
                <a:cubicBezTo>
                  <a:pt x="42896" y="117494"/>
                  <a:pt x="48479" y="109705"/>
                  <a:pt x="52352" y="101316"/>
                </a:cubicBezTo>
                <a:cubicBezTo>
                  <a:pt x="56226" y="92928"/>
                  <a:pt x="58914" y="83865"/>
                  <a:pt x="60418" y="74128"/>
                </a:cubicBezTo>
                <a:cubicBezTo>
                  <a:pt x="61921" y="64391"/>
                  <a:pt x="62762" y="53906"/>
                  <a:pt x="62941" y="42672"/>
                </a:cubicBezTo>
                <a:lnTo>
                  <a:pt x="42139" y="42672"/>
                </a:lnTo>
                <a:lnTo>
                  <a:pt x="41072" y="38938"/>
                </a:lnTo>
                <a:lnTo>
                  <a:pt x="62941" y="38938"/>
                </a:lnTo>
                <a:cubicBezTo>
                  <a:pt x="63000" y="33014"/>
                  <a:pt x="63016" y="26894"/>
                  <a:pt x="62991" y="20578"/>
                </a:cubicBezTo>
                <a:cubicBezTo>
                  <a:pt x="62966" y="14262"/>
                  <a:pt x="62950" y="7691"/>
                  <a:pt x="62941" y="867"/>
                </a:cubicBezTo>
                <a:close/>
                <a:moveTo>
                  <a:pt x="856012" y="734"/>
                </a:moveTo>
                <a:lnTo>
                  <a:pt x="874681" y="2480"/>
                </a:lnTo>
                <a:cubicBezTo>
                  <a:pt x="874581" y="3363"/>
                  <a:pt x="874214" y="4102"/>
                  <a:pt x="873581" y="4698"/>
                </a:cubicBezTo>
                <a:cubicBezTo>
                  <a:pt x="872947" y="5293"/>
                  <a:pt x="871847" y="5727"/>
                  <a:pt x="870280" y="6001"/>
                </a:cubicBezTo>
                <a:lnTo>
                  <a:pt x="870280" y="22136"/>
                </a:lnTo>
                <a:lnTo>
                  <a:pt x="872147" y="22136"/>
                </a:lnTo>
                <a:lnTo>
                  <a:pt x="879081" y="12535"/>
                </a:lnTo>
                <a:cubicBezTo>
                  <a:pt x="879301" y="12688"/>
                  <a:pt x="880762" y="13882"/>
                  <a:pt x="883465" y="16119"/>
                </a:cubicBezTo>
                <a:cubicBezTo>
                  <a:pt x="886168" y="18355"/>
                  <a:pt x="888797" y="20717"/>
                  <a:pt x="891350" y="23203"/>
                </a:cubicBezTo>
                <a:lnTo>
                  <a:pt x="890950" y="21736"/>
                </a:lnTo>
                <a:lnTo>
                  <a:pt x="910152" y="21736"/>
                </a:lnTo>
                <a:lnTo>
                  <a:pt x="910152" y="1000"/>
                </a:lnTo>
                <a:lnTo>
                  <a:pt x="929888" y="2746"/>
                </a:lnTo>
                <a:cubicBezTo>
                  <a:pt x="929791" y="3699"/>
                  <a:pt x="929385" y="4499"/>
                  <a:pt x="928671" y="5148"/>
                </a:cubicBezTo>
                <a:cubicBezTo>
                  <a:pt x="927957" y="5796"/>
                  <a:pt x="926718" y="6258"/>
                  <a:pt x="924954" y="6534"/>
                </a:cubicBezTo>
                <a:lnTo>
                  <a:pt x="924954" y="21736"/>
                </a:lnTo>
                <a:lnTo>
                  <a:pt x="932155" y="21736"/>
                </a:lnTo>
                <a:lnTo>
                  <a:pt x="939622" y="12002"/>
                </a:lnTo>
                <a:cubicBezTo>
                  <a:pt x="939694" y="12054"/>
                  <a:pt x="940469" y="12690"/>
                  <a:pt x="941949" y="13908"/>
                </a:cubicBezTo>
                <a:cubicBezTo>
                  <a:pt x="943428" y="15126"/>
                  <a:pt x="945181" y="16611"/>
                  <a:pt x="947209" y="18363"/>
                </a:cubicBezTo>
                <a:cubicBezTo>
                  <a:pt x="949236" y="20115"/>
                  <a:pt x="951108" y="21817"/>
                  <a:pt x="952824" y="23470"/>
                </a:cubicBezTo>
                <a:cubicBezTo>
                  <a:pt x="952674" y="24200"/>
                  <a:pt x="952274" y="24739"/>
                  <a:pt x="951624" y="25087"/>
                </a:cubicBezTo>
                <a:cubicBezTo>
                  <a:pt x="950974" y="25434"/>
                  <a:pt x="950174" y="25606"/>
                  <a:pt x="949224" y="25603"/>
                </a:cubicBezTo>
                <a:lnTo>
                  <a:pt x="927621" y="25603"/>
                </a:lnTo>
                <a:cubicBezTo>
                  <a:pt x="930852" y="31179"/>
                  <a:pt x="934958" y="35996"/>
                  <a:pt x="939939" y="40055"/>
                </a:cubicBezTo>
                <a:cubicBezTo>
                  <a:pt x="944920" y="44114"/>
                  <a:pt x="950193" y="47164"/>
                  <a:pt x="955758" y="49206"/>
                </a:cubicBezTo>
                <a:lnTo>
                  <a:pt x="955491" y="50673"/>
                </a:lnTo>
                <a:cubicBezTo>
                  <a:pt x="952810" y="51345"/>
                  <a:pt x="950538" y="52801"/>
                  <a:pt x="948673" y="55040"/>
                </a:cubicBezTo>
                <a:cubicBezTo>
                  <a:pt x="946809" y="57279"/>
                  <a:pt x="945437" y="60269"/>
                  <a:pt x="944556" y="64008"/>
                </a:cubicBezTo>
                <a:cubicBezTo>
                  <a:pt x="939781" y="59808"/>
                  <a:pt x="935797" y="54607"/>
                  <a:pt x="932605" y="48406"/>
                </a:cubicBezTo>
                <a:cubicBezTo>
                  <a:pt x="929413" y="42205"/>
                  <a:pt x="926862" y="35004"/>
                  <a:pt x="924954" y="26803"/>
                </a:cubicBezTo>
                <a:lnTo>
                  <a:pt x="924954" y="62675"/>
                </a:lnTo>
                <a:cubicBezTo>
                  <a:pt x="924798" y="63425"/>
                  <a:pt x="923476" y="64258"/>
                  <a:pt x="920987" y="65175"/>
                </a:cubicBezTo>
                <a:cubicBezTo>
                  <a:pt x="918497" y="66092"/>
                  <a:pt x="915775" y="66592"/>
                  <a:pt x="912819" y="66675"/>
                </a:cubicBezTo>
                <a:lnTo>
                  <a:pt x="910152" y="66675"/>
                </a:lnTo>
                <a:lnTo>
                  <a:pt x="910152" y="43472"/>
                </a:lnTo>
                <a:cubicBezTo>
                  <a:pt x="903084" y="50562"/>
                  <a:pt x="894283" y="56518"/>
                  <a:pt x="883749" y="61341"/>
                </a:cubicBezTo>
                <a:lnTo>
                  <a:pt x="882682" y="59474"/>
                </a:lnTo>
                <a:cubicBezTo>
                  <a:pt x="888210" y="55096"/>
                  <a:pt x="892889" y="50017"/>
                  <a:pt x="896717" y="44239"/>
                </a:cubicBezTo>
                <a:cubicBezTo>
                  <a:pt x="900545" y="38460"/>
                  <a:pt x="903557" y="32249"/>
                  <a:pt x="905751" y="25603"/>
                </a:cubicBezTo>
                <a:lnTo>
                  <a:pt x="892016" y="25603"/>
                </a:lnTo>
                <a:lnTo>
                  <a:pt x="891616" y="24403"/>
                </a:lnTo>
                <a:cubicBezTo>
                  <a:pt x="891402" y="24873"/>
                  <a:pt x="890997" y="25234"/>
                  <a:pt x="890400" y="25487"/>
                </a:cubicBezTo>
                <a:cubicBezTo>
                  <a:pt x="889802" y="25739"/>
                  <a:pt x="889097" y="25867"/>
                  <a:pt x="888283" y="25870"/>
                </a:cubicBezTo>
                <a:lnTo>
                  <a:pt x="870280" y="25870"/>
                </a:lnTo>
                <a:lnTo>
                  <a:pt x="870280" y="31204"/>
                </a:lnTo>
                <a:cubicBezTo>
                  <a:pt x="877747" y="32266"/>
                  <a:pt x="882983" y="34117"/>
                  <a:pt x="885989" y="36757"/>
                </a:cubicBezTo>
                <a:cubicBezTo>
                  <a:pt x="888994" y="39396"/>
                  <a:pt x="890376" y="42052"/>
                  <a:pt x="890133" y="44722"/>
                </a:cubicBezTo>
                <a:cubicBezTo>
                  <a:pt x="889890" y="47393"/>
                  <a:pt x="888630" y="49307"/>
                  <a:pt x="886351" y="50463"/>
                </a:cubicBezTo>
                <a:cubicBezTo>
                  <a:pt x="884073" y="51619"/>
                  <a:pt x="881383" y="51244"/>
                  <a:pt x="878281" y="49340"/>
                </a:cubicBezTo>
                <a:cubicBezTo>
                  <a:pt x="877773" y="46828"/>
                  <a:pt x="876789" y="44283"/>
                  <a:pt x="875331" y="41705"/>
                </a:cubicBezTo>
                <a:cubicBezTo>
                  <a:pt x="873872" y="39127"/>
                  <a:pt x="872189" y="36782"/>
                  <a:pt x="870280" y="34671"/>
                </a:cubicBezTo>
                <a:lnTo>
                  <a:pt x="870280" y="62808"/>
                </a:lnTo>
                <a:cubicBezTo>
                  <a:pt x="870133" y="63558"/>
                  <a:pt x="868861" y="64391"/>
                  <a:pt x="866463" y="65308"/>
                </a:cubicBezTo>
                <a:cubicBezTo>
                  <a:pt x="864066" y="66225"/>
                  <a:pt x="861426" y="66725"/>
                  <a:pt x="858546" y="66808"/>
                </a:cubicBezTo>
                <a:lnTo>
                  <a:pt x="856012" y="66808"/>
                </a:lnTo>
                <a:lnTo>
                  <a:pt x="856012" y="44406"/>
                </a:lnTo>
                <a:cubicBezTo>
                  <a:pt x="852731" y="48406"/>
                  <a:pt x="848992" y="52140"/>
                  <a:pt x="844794" y="55607"/>
                </a:cubicBezTo>
                <a:cubicBezTo>
                  <a:pt x="840596" y="59074"/>
                  <a:pt x="836023" y="62275"/>
                  <a:pt x="831075" y="65208"/>
                </a:cubicBezTo>
                <a:lnTo>
                  <a:pt x="829609" y="63341"/>
                </a:lnTo>
                <a:cubicBezTo>
                  <a:pt x="834618" y="58338"/>
                  <a:pt x="838901" y="52609"/>
                  <a:pt x="842460" y="46156"/>
                </a:cubicBezTo>
                <a:cubicBezTo>
                  <a:pt x="846019" y="39702"/>
                  <a:pt x="848803" y="32940"/>
                  <a:pt x="850811" y="25870"/>
                </a:cubicBezTo>
                <a:lnTo>
                  <a:pt x="833476" y="25870"/>
                </a:lnTo>
                <a:lnTo>
                  <a:pt x="832409" y="22136"/>
                </a:lnTo>
                <a:lnTo>
                  <a:pt x="856012" y="22136"/>
                </a:lnTo>
                <a:close/>
                <a:moveTo>
                  <a:pt x="987362" y="534"/>
                </a:moveTo>
                <a:lnTo>
                  <a:pt x="1006831" y="2534"/>
                </a:lnTo>
                <a:cubicBezTo>
                  <a:pt x="1006675" y="3339"/>
                  <a:pt x="1006286" y="4028"/>
                  <a:pt x="1005664" y="4601"/>
                </a:cubicBezTo>
                <a:cubicBezTo>
                  <a:pt x="1005042" y="5173"/>
                  <a:pt x="1003919" y="5595"/>
                  <a:pt x="1002297" y="5868"/>
                </a:cubicBezTo>
                <a:lnTo>
                  <a:pt x="1002297" y="23470"/>
                </a:lnTo>
                <a:lnTo>
                  <a:pt x="1004830" y="23470"/>
                </a:lnTo>
                <a:lnTo>
                  <a:pt x="1012031" y="12802"/>
                </a:lnTo>
                <a:cubicBezTo>
                  <a:pt x="1012105" y="12862"/>
                  <a:pt x="1012892" y="13557"/>
                  <a:pt x="1014392" y="14886"/>
                </a:cubicBezTo>
                <a:cubicBezTo>
                  <a:pt x="1015893" y="16215"/>
                  <a:pt x="1017667" y="17819"/>
                  <a:pt x="1019716" y="19696"/>
                </a:cubicBezTo>
                <a:cubicBezTo>
                  <a:pt x="1021765" y="21574"/>
                  <a:pt x="1023648" y="23365"/>
                  <a:pt x="1025366" y="25070"/>
                </a:cubicBezTo>
                <a:cubicBezTo>
                  <a:pt x="1025158" y="25801"/>
                  <a:pt x="1024741" y="26340"/>
                  <a:pt x="1024116" y="26687"/>
                </a:cubicBezTo>
                <a:cubicBezTo>
                  <a:pt x="1023491" y="27034"/>
                  <a:pt x="1022708" y="27206"/>
                  <a:pt x="1021766" y="27204"/>
                </a:cubicBezTo>
                <a:lnTo>
                  <a:pt x="1002297" y="27204"/>
                </a:lnTo>
                <a:lnTo>
                  <a:pt x="1002297" y="37206"/>
                </a:lnTo>
                <a:cubicBezTo>
                  <a:pt x="1010214" y="39237"/>
                  <a:pt x="1015690" y="41901"/>
                  <a:pt x="1018726" y="45199"/>
                </a:cubicBezTo>
                <a:cubicBezTo>
                  <a:pt x="1021761" y="48497"/>
                  <a:pt x="1023058" y="51645"/>
                  <a:pt x="1022616" y="54643"/>
                </a:cubicBezTo>
                <a:cubicBezTo>
                  <a:pt x="1022174" y="57641"/>
                  <a:pt x="1020695" y="59705"/>
                  <a:pt x="1018180" y="60836"/>
                </a:cubicBezTo>
                <a:cubicBezTo>
                  <a:pt x="1015665" y="61967"/>
                  <a:pt x="1012815" y="61381"/>
                  <a:pt x="1009631" y="59077"/>
                </a:cubicBezTo>
                <a:cubicBezTo>
                  <a:pt x="1009325" y="55902"/>
                  <a:pt x="1008503" y="52751"/>
                  <a:pt x="1007164" y="49625"/>
                </a:cubicBezTo>
                <a:cubicBezTo>
                  <a:pt x="1005825" y="46499"/>
                  <a:pt x="1004203" y="43649"/>
                  <a:pt x="1002297" y="41073"/>
                </a:cubicBezTo>
                <a:lnTo>
                  <a:pt x="1002297" y="77081"/>
                </a:lnTo>
                <a:cubicBezTo>
                  <a:pt x="1002141" y="77912"/>
                  <a:pt x="1000819" y="78851"/>
                  <a:pt x="998330" y="79899"/>
                </a:cubicBezTo>
                <a:cubicBezTo>
                  <a:pt x="995840" y="80946"/>
                  <a:pt x="993118" y="81519"/>
                  <a:pt x="990162" y="81616"/>
                </a:cubicBezTo>
                <a:lnTo>
                  <a:pt x="987362" y="81616"/>
                </a:lnTo>
                <a:lnTo>
                  <a:pt x="987362" y="53209"/>
                </a:lnTo>
                <a:cubicBezTo>
                  <a:pt x="984217" y="57682"/>
                  <a:pt x="980639" y="61872"/>
                  <a:pt x="976627" y="65779"/>
                </a:cubicBezTo>
                <a:cubicBezTo>
                  <a:pt x="972615" y="69685"/>
                  <a:pt x="968237" y="73275"/>
                  <a:pt x="963492" y="76548"/>
                </a:cubicBezTo>
                <a:lnTo>
                  <a:pt x="962025" y="74948"/>
                </a:lnTo>
                <a:cubicBezTo>
                  <a:pt x="967162" y="68557"/>
                  <a:pt x="971490" y="61200"/>
                  <a:pt x="975010" y="52876"/>
                </a:cubicBezTo>
                <a:cubicBezTo>
                  <a:pt x="978530" y="44552"/>
                  <a:pt x="981225" y="35994"/>
                  <a:pt x="983094" y="27204"/>
                </a:cubicBezTo>
                <a:lnTo>
                  <a:pt x="965092" y="27204"/>
                </a:lnTo>
                <a:lnTo>
                  <a:pt x="964025" y="23470"/>
                </a:lnTo>
                <a:lnTo>
                  <a:pt x="987362" y="23470"/>
                </a:lnTo>
                <a:close/>
                <a:moveTo>
                  <a:pt x="227762" y="400"/>
                </a:moveTo>
                <a:lnTo>
                  <a:pt x="241897" y="14802"/>
                </a:lnTo>
                <a:cubicBezTo>
                  <a:pt x="241152" y="15477"/>
                  <a:pt x="240041" y="15794"/>
                  <a:pt x="238563" y="15752"/>
                </a:cubicBezTo>
                <a:cubicBezTo>
                  <a:pt x="237085" y="15710"/>
                  <a:pt x="235307" y="15260"/>
                  <a:pt x="233229" y="14402"/>
                </a:cubicBezTo>
                <a:cubicBezTo>
                  <a:pt x="229084" y="15002"/>
                  <a:pt x="224606" y="15569"/>
                  <a:pt x="219794" y="16102"/>
                </a:cubicBezTo>
                <a:cubicBezTo>
                  <a:pt x="214983" y="16636"/>
                  <a:pt x="209904" y="17136"/>
                  <a:pt x="204559" y="17602"/>
                </a:cubicBezTo>
                <a:lnTo>
                  <a:pt x="204559" y="31071"/>
                </a:lnTo>
                <a:lnTo>
                  <a:pt x="234163" y="31071"/>
                </a:lnTo>
                <a:lnTo>
                  <a:pt x="242430" y="20803"/>
                </a:lnTo>
                <a:cubicBezTo>
                  <a:pt x="242510" y="20858"/>
                  <a:pt x="243388" y="21518"/>
                  <a:pt x="245063" y="22783"/>
                </a:cubicBezTo>
                <a:cubicBezTo>
                  <a:pt x="246738" y="24048"/>
                  <a:pt x="248732" y="25588"/>
                  <a:pt x="251044" y="27401"/>
                </a:cubicBezTo>
                <a:cubicBezTo>
                  <a:pt x="253356" y="29214"/>
                  <a:pt x="255508" y="30971"/>
                  <a:pt x="257499" y="32671"/>
                </a:cubicBezTo>
                <a:cubicBezTo>
                  <a:pt x="257352" y="33402"/>
                  <a:pt x="256946" y="33940"/>
                  <a:pt x="256282" y="34288"/>
                </a:cubicBezTo>
                <a:cubicBezTo>
                  <a:pt x="255618" y="34635"/>
                  <a:pt x="254779" y="34807"/>
                  <a:pt x="253765" y="34804"/>
                </a:cubicBezTo>
                <a:lnTo>
                  <a:pt x="209760" y="34804"/>
                </a:lnTo>
                <a:cubicBezTo>
                  <a:pt x="213699" y="38188"/>
                  <a:pt x="218444" y="41171"/>
                  <a:pt x="223994" y="43754"/>
                </a:cubicBezTo>
                <a:cubicBezTo>
                  <a:pt x="229543" y="46337"/>
                  <a:pt x="235463" y="48490"/>
                  <a:pt x="241754" y="50214"/>
                </a:cubicBezTo>
                <a:cubicBezTo>
                  <a:pt x="248044" y="51937"/>
                  <a:pt x="254271" y="53202"/>
                  <a:pt x="260433" y="54007"/>
                </a:cubicBezTo>
                <a:lnTo>
                  <a:pt x="260299" y="55474"/>
                </a:lnTo>
                <a:cubicBezTo>
                  <a:pt x="257343" y="56299"/>
                  <a:pt x="254854" y="57916"/>
                  <a:pt x="252832" y="60324"/>
                </a:cubicBezTo>
                <a:cubicBezTo>
                  <a:pt x="250809" y="62733"/>
                  <a:pt x="249387" y="65783"/>
                  <a:pt x="248565" y="69475"/>
                </a:cubicBezTo>
                <a:cubicBezTo>
                  <a:pt x="238944" y="66206"/>
                  <a:pt x="230548" y="61677"/>
                  <a:pt x="223378" y="55890"/>
                </a:cubicBezTo>
                <a:cubicBezTo>
                  <a:pt x="216208" y="50104"/>
                  <a:pt x="210379" y="43075"/>
                  <a:pt x="205893" y="34804"/>
                </a:cubicBezTo>
                <a:lnTo>
                  <a:pt x="204559" y="34804"/>
                </a:lnTo>
                <a:lnTo>
                  <a:pt x="204559" y="61208"/>
                </a:lnTo>
                <a:cubicBezTo>
                  <a:pt x="204462" y="61638"/>
                  <a:pt x="203289" y="62277"/>
                  <a:pt x="201042" y="63125"/>
                </a:cubicBezTo>
                <a:cubicBezTo>
                  <a:pt x="198795" y="63972"/>
                  <a:pt x="195655" y="64444"/>
                  <a:pt x="191624" y="64542"/>
                </a:cubicBezTo>
                <a:lnTo>
                  <a:pt x="188824" y="64542"/>
                </a:lnTo>
                <a:lnTo>
                  <a:pt x="188824" y="43739"/>
                </a:lnTo>
                <a:cubicBezTo>
                  <a:pt x="182103" y="50020"/>
                  <a:pt x="174141" y="55560"/>
                  <a:pt x="164937" y="60358"/>
                </a:cubicBezTo>
                <a:cubicBezTo>
                  <a:pt x="155733" y="65155"/>
                  <a:pt x="145604" y="69128"/>
                  <a:pt x="134550" y="72276"/>
                </a:cubicBezTo>
                <a:lnTo>
                  <a:pt x="133483" y="70542"/>
                </a:lnTo>
                <a:cubicBezTo>
                  <a:pt x="142696" y="66119"/>
                  <a:pt x="151041" y="60797"/>
                  <a:pt x="158520" y="54574"/>
                </a:cubicBezTo>
                <a:cubicBezTo>
                  <a:pt x="165999" y="48351"/>
                  <a:pt x="172144" y="41761"/>
                  <a:pt x="176956" y="34804"/>
                </a:cubicBezTo>
                <a:lnTo>
                  <a:pt x="137617" y="34804"/>
                </a:lnTo>
                <a:lnTo>
                  <a:pt x="136551" y="31071"/>
                </a:lnTo>
                <a:lnTo>
                  <a:pt x="188824" y="31071"/>
                </a:lnTo>
                <a:lnTo>
                  <a:pt x="188824" y="18669"/>
                </a:lnTo>
                <a:cubicBezTo>
                  <a:pt x="181659" y="19075"/>
                  <a:pt x="174486" y="19364"/>
                  <a:pt x="167304" y="19536"/>
                </a:cubicBezTo>
                <a:cubicBezTo>
                  <a:pt x="160123" y="19708"/>
                  <a:pt x="153116" y="19730"/>
                  <a:pt x="146285" y="19603"/>
                </a:cubicBezTo>
                <a:lnTo>
                  <a:pt x="145885" y="17469"/>
                </a:lnTo>
                <a:cubicBezTo>
                  <a:pt x="155329" y="16327"/>
                  <a:pt x="165171" y="14832"/>
                  <a:pt x="175410" y="12984"/>
                </a:cubicBezTo>
                <a:cubicBezTo>
                  <a:pt x="185649" y="11136"/>
                  <a:pt x="195362" y="9118"/>
                  <a:pt x="204549" y="6929"/>
                </a:cubicBezTo>
                <a:cubicBezTo>
                  <a:pt x="213736" y="4741"/>
                  <a:pt x="221474" y="2564"/>
                  <a:pt x="227762" y="400"/>
                </a:cubicBezTo>
                <a:close/>
                <a:moveTo>
                  <a:pt x="288036" y="0"/>
                </a:moveTo>
                <a:lnTo>
                  <a:pt x="308439" y="5868"/>
                </a:lnTo>
                <a:cubicBezTo>
                  <a:pt x="308264" y="6737"/>
                  <a:pt x="307780" y="7432"/>
                  <a:pt x="306988" y="7951"/>
                </a:cubicBezTo>
                <a:cubicBezTo>
                  <a:pt x="306197" y="8471"/>
                  <a:pt x="304947" y="8798"/>
                  <a:pt x="303238" y="8935"/>
                </a:cubicBezTo>
                <a:lnTo>
                  <a:pt x="303105" y="9468"/>
                </a:lnTo>
                <a:cubicBezTo>
                  <a:pt x="310827" y="13078"/>
                  <a:pt x="316193" y="16934"/>
                  <a:pt x="319205" y="21034"/>
                </a:cubicBezTo>
                <a:cubicBezTo>
                  <a:pt x="322216" y="25134"/>
                  <a:pt x="323544" y="28819"/>
                  <a:pt x="323190" y="32087"/>
                </a:cubicBezTo>
                <a:cubicBezTo>
                  <a:pt x="322837" y="35356"/>
                  <a:pt x="321473" y="37549"/>
                  <a:pt x="319101" y="38665"/>
                </a:cubicBezTo>
                <a:cubicBezTo>
                  <a:pt x="316728" y="39782"/>
                  <a:pt x="314018" y="39162"/>
                  <a:pt x="310972" y="36805"/>
                </a:cubicBezTo>
                <a:cubicBezTo>
                  <a:pt x="310439" y="32810"/>
                  <a:pt x="309305" y="28731"/>
                  <a:pt x="307572" y="24570"/>
                </a:cubicBezTo>
                <a:cubicBezTo>
                  <a:pt x="305838" y="20408"/>
                  <a:pt x="303905" y="16530"/>
                  <a:pt x="301771" y="12935"/>
                </a:cubicBezTo>
                <a:cubicBezTo>
                  <a:pt x="300293" y="16686"/>
                  <a:pt x="298549" y="20519"/>
                  <a:pt x="296537" y="24437"/>
                </a:cubicBezTo>
                <a:cubicBezTo>
                  <a:pt x="294526" y="28354"/>
                  <a:pt x="292314" y="32254"/>
                  <a:pt x="289903" y="36138"/>
                </a:cubicBezTo>
                <a:lnTo>
                  <a:pt x="290170" y="36005"/>
                </a:lnTo>
                <a:cubicBezTo>
                  <a:pt x="297867" y="38462"/>
                  <a:pt x="303000" y="41374"/>
                  <a:pt x="305567" y="44741"/>
                </a:cubicBezTo>
                <a:cubicBezTo>
                  <a:pt x="308135" y="48109"/>
                  <a:pt x="308959" y="51192"/>
                  <a:pt x="308039" y="53990"/>
                </a:cubicBezTo>
                <a:cubicBezTo>
                  <a:pt x="307118" y="56789"/>
                  <a:pt x="305275" y="58563"/>
                  <a:pt x="302509" y="59314"/>
                </a:cubicBezTo>
                <a:cubicBezTo>
                  <a:pt x="299742" y="60064"/>
                  <a:pt x="296874" y="59051"/>
                  <a:pt x="293904" y="56274"/>
                </a:cubicBezTo>
                <a:cubicBezTo>
                  <a:pt x="294117" y="52948"/>
                  <a:pt x="293756" y="49598"/>
                  <a:pt x="292820" y="46223"/>
                </a:cubicBezTo>
                <a:cubicBezTo>
                  <a:pt x="291884" y="42847"/>
                  <a:pt x="290689" y="39797"/>
                  <a:pt x="289236" y="37071"/>
                </a:cubicBezTo>
                <a:cubicBezTo>
                  <a:pt x="286169" y="41772"/>
                  <a:pt x="282835" y="46239"/>
                  <a:pt x="279235" y="50473"/>
                </a:cubicBezTo>
                <a:cubicBezTo>
                  <a:pt x="275635" y="54707"/>
                  <a:pt x="271767" y="58507"/>
                  <a:pt x="267634" y="61875"/>
                </a:cubicBezTo>
                <a:lnTo>
                  <a:pt x="266300" y="60941"/>
                </a:lnTo>
                <a:cubicBezTo>
                  <a:pt x="269880" y="55430"/>
                  <a:pt x="273151" y="49057"/>
                  <a:pt x="276114" y="41823"/>
                </a:cubicBezTo>
                <a:cubicBezTo>
                  <a:pt x="279076" y="34588"/>
                  <a:pt x="281587" y="27287"/>
                  <a:pt x="283645" y="19919"/>
                </a:cubicBezTo>
                <a:cubicBezTo>
                  <a:pt x="285704" y="12551"/>
                  <a:pt x="287168" y="5911"/>
                  <a:pt x="28803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700000000000000" pitchFamily="18" charset="-122"/>
              <a:ea typeface="思源宋体 CN" panose="02020700000000000000" pitchFamily="18" charset="-122"/>
              <a:cs typeface="+mn-cs"/>
              <a:sym typeface="思源宋体 CN" panose="02020700000000000000" pitchFamily="18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892516" y="584280"/>
            <a:ext cx="383848" cy="187323"/>
          </a:xfrm>
          <a:custGeom>
            <a:avLst/>
            <a:gdLst/>
            <a:ahLst/>
            <a:cxnLst/>
            <a:rect l="l" t="t" r="r" b="b"/>
            <a:pathLst>
              <a:path w="383848" h="187323">
                <a:moveTo>
                  <a:pt x="293837" y="50106"/>
                </a:moveTo>
                <a:lnTo>
                  <a:pt x="293837" y="94712"/>
                </a:lnTo>
                <a:lnTo>
                  <a:pt x="321135" y="94712"/>
                </a:lnTo>
                <a:lnTo>
                  <a:pt x="324541" y="50106"/>
                </a:lnTo>
                <a:close/>
                <a:moveTo>
                  <a:pt x="326941" y="7301"/>
                </a:moveTo>
                <a:cubicBezTo>
                  <a:pt x="343877" y="7929"/>
                  <a:pt x="356386" y="10673"/>
                  <a:pt x="364468" y="15533"/>
                </a:cubicBezTo>
                <a:cubicBezTo>
                  <a:pt x="372549" y="20393"/>
                  <a:pt x="377201" y="25700"/>
                  <a:pt x="378422" y="31454"/>
                </a:cubicBezTo>
                <a:cubicBezTo>
                  <a:pt x="379644" y="37208"/>
                  <a:pt x="378432" y="41739"/>
                  <a:pt x="374788" y="45049"/>
                </a:cubicBezTo>
                <a:cubicBezTo>
                  <a:pt x="371143" y="48359"/>
                  <a:pt x="366062" y="48778"/>
                  <a:pt x="359545" y="46306"/>
                </a:cubicBezTo>
                <a:cubicBezTo>
                  <a:pt x="355820" y="39438"/>
                  <a:pt x="350769" y="32621"/>
                  <a:pt x="344393" y="25853"/>
                </a:cubicBezTo>
                <a:cubicBezTo>
                  <a:pt x="338017" y="19086"/>
                  <a:pt x="331667" y="13368"/>
                  <a:pt x="325341" y="8701"/>
                </a:cubicBezTo>
                <a:close/>
                <a:moveTo>
                  <a:pt x="41205" y="900"/>
                </a:moveTo>
                <a:lnTo>
                  <a:pt x="75410" y="4100"/>
                </a:lnTo>
                <a:cubicBezTo>
                  <a:pt x="75268" y="5413"/>
                  <a:pt x="74651" y="6538"/>
                  <a:pt x="73559" y="7476"/>
                </a:cubicBezTo>
                <a:cubicBezTo>
                  <a:pt x="72467" y="8413"/>
                  <a:pt x="70551" y="9088"/>
                  <a:pt x="67809" y="9501"/>
                </a:cubicBezTo>
                <a:cubicBezTo>
                  <a:pt x="67033" y="18423"/>
                  <a:pt x="65983" y="27682"/>
                  <a:pt x="64658" y="37279"/>
                </a:cubicBezTo>
                <a:cubicBezTo>
                  <a:pt x="63333" y="46877"/>
                  <a:pt x="61583" y="56686"/>
                  <a:pt x="59408" y="66708"/>
                </a:cubicBezTo>
                <a:cubicBezTo>
                  <a:pt x="71168" y="73285"/>
                  <a:pt x="79163" y="80084"/>
                  <a:pt x="83392" y="87104"/>
                </a:cubicBezTo>
                <a:cubicBezTo>
                  <a:pt x="87620" y="94125"/>
                  <a:pt x="89227" y="100311"/>
                  <a:pt x="88211" y="105663"/>
                </a:cubicBezTo>
                <a:cubicBezTo>
                  <a:pt x="87195" y="111015"/>
                  <a:pt x="84701" y="114476"/>
                  <a:pt x="80729" y="116046"/>
                </a:cubicBezTo>
                <a:cubicBezTo>
                  <a:pt x="76757" y="117616"/>
                  <a:pt x="72450" y="116238"/>
                  <a:pt x="67809" y="111914"/>
                </a:cubicBezTo>
                <a:cubicBezTo>
                  <a:pt x="67917" y="105509"/>
                  <a:pt x="67000" y="98916"/>
                  <a:pt x="65058" y="92136"/>
                </a:cubicBezTo>
                <a:cubicBezTo>
                  <a:pt x="63116" y="85356"/>
                  <a:pt x="60699" y="79014"/>
                  <a:pt x="57807" y="73109"/>
                </a:cubicBezTo>
                <a:cubicBezTo>
                  <a:pt x="53586" y="90219"/>
                  <a:pt x="47177" y="106655"/>
                  <a:pt x="38580" y="122415"/>
                </a:cubicBezTo>
                <a:cubicBezTo>
                  <a:pt x="29983" y="138175"/>
                  <a:pt x="18123" y="152010"/>
                  <a:pt x="3000" y="163920"/>
                </a:cubicBezTo>
                <a:lnTo>
                  <a:pt x="1000" y="162320"/>
                </a:lnTo>
                <a:cubicBezTo>
                  <a:pt x="12079" y="147689"/>
                  <a:pt x="20547" y="131190"/>
                  <a:pt x="26403" y="112825"/>
                </a:cubicBezTo>
                <a:cubicBezTo>
                  <a:pt x="32260" y="94460"/>
                  <a:pt x="36238" y="75606"/>
                  <a:pt x="38338" y="56262"/>
                </a:cubicBezTo>
                <a:cubicBezTo>
                  <a:pt x="40438" y="36919"/>
                  <a:pt x="41394" y="18465"/>
                  <a:pt x="41205" y="900"/>
                </a:cubicBezTo>
                <a:close/>
                <a:moveTo>
                  <a:pt x="107214" y="700"/>
                </a:moveTo>
                <a:lnTo>
                  <a:pt x="139217" y="3500"/>
                </a:lnTo>
                <a:cubicBezTo>
                  <a:pt x="138967" y="4909"/>
                  <a:pt x="138317" y="6092"/>
                  <a:pt x="137267" y="7051"/>
                </a:cubicBezTo>
                <a:cubicBezTo>
                  <a:pt x="136217" y="8009"/>
                  <a:pt x="134467" y="8693"/>
                  <a:pt x="132017" y="9101"/>
                </a:cubicBezTo>
                <a:cubicBezTo>
                  <a:pt x="131837" y="15793"/>
                  <a:pt x="131646" y="22411"/>
                  <a:pt x="131442" y="28953"/>
                </a:cubicBezTo>
                <a:cubicBezTo>
                  <a:pt x="131237" y="35496"/>
                  <a:pt x="130896" y="42013"/>
                  <a:pt x="130416" y="48506"/>
                </a:cubicBezTo>
                <a:cubicBezTo>
                  <a:pt x="133117" y="67058"/>
                  <a:pt x="138617" y="83360"/>
                  <a:pt x="146918" y="97412"/>
                </a:cubicBezTo>
                <a:cubicBezTo>
                  <a:pt x="155219" y="111464"/>
                  <a:pt x="167521" y="122965"/>
                  <a:pt x="183823" y="131916"/>
                </a:cubicBezTo>
                <a:lnTo>
                  <a:pt x="183423" y="134317"/>
                </a:lnTo>
                <a:cubicBezTo>
                  <a:pt x="178502" y="135396"/>
                  <a:pt x="174493" y="137588"/>
                  <a:pt x="171397" y="140892"/>
                </a:cubicBezTo>
                <a:cubicBezTo>
                  <a:pt x="168300" y="144197"/>
                  <a:pt x="166242" y="148739"/>
                  <a:pt x="165221" y="154519"/>
                </a:cubicBezTo>
                <a:cubicBezTo>
                  <a:pt x="167946" y="156624"/>
                  <a:pt x="171146" y="159216"/>
                  <a:pt x="174822" y="162295"/>
                </a:cubicBezTo>
                <a:cubicBezTo>
                  <a:pt x="178497" y="165375"/>
                  <a:pt x="181898" y="168317"/>
                  <a:pt x="185023" y="171121"/>
                </a:cubicBezTo>
                <a:cubicBezTo>
                  <a:pt x="184790" y="172217"/>
                  <a:pt x="184156" y="173026"/>
                  <a:pt x="183123" y="173547"/>
                </a:cubicBezTo>
                <a:cubicBezTo>
                  <a:pt x="182090" y="174067"/>
                  <a:pt x="180856" y="174326"/>
                  <a:pt x="179423" y="174322"/>
                </a:cubicBezTo>
                <a:lnTo>
                  <a:pt x="1600" y="174322"/>
                </a:lnTo>
                <a:lnTo>
                  <a:pt x="0" y="168721"/>
                </a:lnTo>
                <a:lnTo>
                  <a:pt x="146818" y="168721"/>
                </a:lnTo>
                <a:lnTo>
                  <a:pt x="160020" y="151119"/>
                </a:lnTo>
                <a:cubicBezTo>
                  <a:pt x="150723" y="141559"/>
                  <a:pt x="143564" y="129724"/>
                  <a:pt x="138542" y="115614"/>
                </a:cubicBezTo>
                <a:cubicBezTo>
                  <a:pt x="133521" y="101504"/>
                  <a:pt x="130012" y="86069"/>
                  <a:pt x="128016" y="69308"/>
                </a:cubicBezTo>
                <a:cubicBezTo>
                  <a:pt x="126091" y="81874"/>
                  <a:pt x="122540" y="93925"/>
                  <a:pt x="117363" y="105461"/>
                </a:cubicBezTo>
                <a:cubicBezTo>
                  <a:pt x="112186" y="116997"/>
                  <a:pt x="104530" y="127833"/>
                  <a:pt x="94397" y="137969"/>
                </a:cubicBezTo>
                <a:cubicBezTo>
                  <a:pt x="84264" y="148105"/>
                  <a:pt x="70800" y="157355"/>
                  <a:pt x="54007" y="165721"/>
                </a:cubicBezTo>
                <a:lnTo>
                  <a:pt x="51807" y="162720"/>
                </a:lnTo>
                <a:cubicBezTo>
                  <a:pt x="65995" y="151505"/>
                  <a:pt x="76935" y="139644"/>
                  <a:pt x="84626" y="127138"/>
                </a:cubicBezTo>
                <a:cubicBezTo>
                  <a:pt x="92317" y="114631"/>
                  <a:pt x="97738" y="101564"/>
                  <a:pt x="100888" y="87936"/>
                </a:cubicBezTo>
                <a:cubicBezTo>
                  <a:pt x="104038" y="74308"/>
                  <a:pt x="105895" y="60203"/>
                  <a:pt x="106460" y="45621"/>
                </a:cubicBezTo>
                <a:cubicBezTo>
                  <a:pt x="107025" y="31040"/>
                  <a:pt x="107277" y="16066"/>
                  <a:pt x="107214" y="700"/>
                </a:cubicBezTo>
                <a:close/>
                <a:moveTo>
                  <a:pt x="268834" y="0"/>
                </a:moveTo>
                <a:lnTo>
                  <a:pt x="300461" y="3023"/>
                </a:lnTo>
                <a:cubicBezTo>
                  <a:pt x="300310" y="4359"/>
                  <a:pt x="299758" y="5493"/>
                  <a:pt x="298805" y="6423"/>
                </a:cubicBezTo>
                <a:cubicBezTo>
                  <a:pt x="297851" y="7353"/>
                  <a:pt x="296195" y="7979"/>
                  <a:pt x="293837" y="8301"/>
                </a:cubicBezTo>
                <a:lnTo>
                  <a:pt x="293837" y="44505"/>
                </a:lnTo>
                <a:lnTo>
                  <a:pt x="322941" y="44505"/>
                </a:lnTo>
                <a:lnTo>
                  <a:pt x="332342" y="33504"/>
                </a:lnTo>
                <a:lnTo>
                  <a:pt x="354945" y="50306"/>
                </a:lnTo>
                <a:cubicBezTo>
                  <a:pt x="354278" y="51094"/>
                  <a:pt x="353411" y="51719"/>
                  <a:pt x="352344" y="52181"/>
                </a:cubicBezTo>
                <a:cubicBezTo>
                  <a:pt x="351277" y="52644"/>
                  <a:pt x="349811" y="53019"/>
                  <a:pt x="347944" y="53306"/>
                </a:cubicBezTo>
                <a:lnTo>
                  <a:pt x="344943" y="94712"/>
                </a:lnTo>
                <a:lnTo>
                  <a:pt x="349744" y="94712"/>
                </a:lnTo>
                <a:lnTo>
                  <a:pt x="362145" y="82910"/>
                </a:lnTo>
                <a:lnTo>
                  <a:pt x="383848" y="100912"/>
                </a:lnTo>
                <a:cubicBezTo>
                  <a:pt x="383161" y="101729"/>
                  <a:pt x="382185" y="102446"/>
                  <a:pt x="380923" y="103063"/>
                </a:cubicBezTo>
                <a:cubicBezTo>
                  <a:pt x="379660" y="103679"/>
                  <a:pt x="378035" y="104096"/>
                  <a:pt x="376047" y="104313"/>
                </a:cubicBezTo>
                <a:cubicBezTo>
                  <a:pt x="375255" y="122969"/>
                  <a:pt x="373789" y="137363"/>
                  <a:pt x="371647" y="147493"/>
                </a:cubicBezTo>
                <a:cubicBezTo>
                  <a:pt x="369505" y="157624"/>
                  <a:pt x="366038" y="164366"/>
                  <a:pt x="361245" y="167721"/>
                </a:cubicBezTo>
                <a:cubicBezTo>
                  <a:pt x="358302" y="170025"/>
                  <a:pt x="354757" y="171767"/>
                  <a:pt x="350611" y="172946"/>
                </a:cubicBezTo>
                <a:cubicBezTo>
                  <a:pt x="346465" y="174126"/>
                  <a:pt x="341375" y="174717"/>
                  <a:pt x="335342" y="174722"/>
                </a:cubicBezTo>
                <a:cubicBezTo>
                  <a:pt x="335475" y="171205"/>
                  <a:pt x="335259" y="168088"/>
                  <a:pt x="334692" y="165370"/>
                </a:cubicBezTo>
                <a:cubicBezTo>
                  <a:pt x="334125" y="162653"/>
                  <a:pt x="333008" y="160437"/>
                  <a:pt x="331342" y="158720"/>
                </a:cubicBezTo>
                <a:cubicBezTo>
                  <a:pt x="329492" y="156990"/>
                  <a:pt x="326839" y="155398"/>
                  <a:pt x="323382" y="153944"/>
                </a:cubicBezTo>
                <a:cubicBezTo>
                  <a:pt x="319926" y="152490"/>
                  <a:pt x="315966" y="151348"/>
                  <a:pt x="311500" y="150519"/>
                </a:cubicBezTo>
                <a:lnTo>
                  <a:pt x="311701" y="148118"/>
                </a:lnTo>
                <a:cubicBezTo>
                  <a:pt x="316241" y="148439"/>
                  <a:pt x="321201" y="148748"/>
                  <a:pt x="326583" y="149043"/>
                </a:cubicBezTo>
                <a:cubicBezTo>
                  <a:pt x="331964" y="149339"/>
                  <a:pt x="335817" y="149498"/>
                  <a:pt x="338142" y="149519"/>
                </a:cubicBezTo>
                <a:cubicBezTo>
                  <a:pt x="339713" y="149527"/>
                  <a:pt x="340972" y="149410"/>
                  <a:pt x="341918" y="149168"/>
                </a:cubicBezTo>
                <a:cubicBezTo>
                  <a:pt x="342864" y="148927"/>
                  <a:pt x="343672" y="148510"/>
                  <a:pt x="344343" y="147918"/>
                </a:cubicBezTo>
                <a:cubicBezTo>
                  <a:pt x="346299" y="146081"/>
                  <a:pt x="347831" y="141155"/>
                  <a:pt x="348939" y="133141"/>
                </a:cubicBezTo>
                <a:cubicBezTo>
                  <a:pt x="350046" y="125128"/>
                  <a:pt x="350881" y="114252"/>
                  <a:pt x="351444" y="100512"/>
                </a:cubicBezTo>
                <a:lnTo>
                  <a:pt x="293837" y="100512"/>
                </a:lnTo>
                <a:lnTo>
                  <a:pt x="293837" y="178322"/>
                </a:lnTo>
                <a:cubicBezTo>
                  <a:pt x="293570" y="179835"/>
                  <a:pt x="291353" y="181660"/>
                  <a:pt x="287186" y="183798"/>
                </a:cubicBezTo>
                <a:cubicBezTo>
                  <a:pt x="283019" y="185936"/>
                  <a:pt x="278502" y="187111"/>
                  <a:pt x="273634" y="187323"/>
                </a:cubicBezTo>
                <a:lnTo>
                  <a:pt x="268834" y="187323"/>
                </a:lnTo>
                <a:lnTo>
                  <a:pt x="268834" y="100512"/>
                </a:lnTo>
                <a:lnTo>
                  <a:pt x="204026" y="100512"/>
                </a:lnTo>
                <a:lnTo>
                  <a:pt x="202225" y="94712"/>
                </a:lnTo>
                <a:lnTo>
                  <a:pt x="268834" y="94712"/>
                </a:lnTo>
                <a:lnTo>
                  <a:pt x="268834" y="50106"/>
                </a:lnTo>
                <a:lnTo>
                  <a:pt x="218627" y="50106"/>
                </a:lnTo>
                <a:lnTo>
                  <a:pt x="216827" y="44505"/>
                </a:lnTo>
                <a:lnTo>
                  <a:pt x="268834" y="445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宋体 CN" panose="02020700000000000000" pitchFamily="18" charset="-122"/>
              <a:ea typeface="思源宋体 CN" panose="02020700000000000000" pitchFamily="18" charset="-122"/>
              <a:cs typeface="+mn-cs"/>
              <a:sym typeface="思源宋体 CN" panose="02020700000000000000" pitchFamily="18" charset="-122"/>
            </a:endParaRPr>
          </a:p>
        </p:txBody>
      </p:sp>
      <p:sp>
        <p:nvSpPr>
          <p:cNvPr id="32" name="圆角矩形 31">
            <a:hlinkClick r:id="rId12"/>
          </p:cNvPr>
          <p:cNvSpPr/>
          <p:nvPr/>
        </p:nvSpPr>
        <p:spPr>
          <a:xfrm>
            <a:off x="8112140" y="6042858"/>
            <a:ext cx="1173163" cy="339725"/>
          </a:xfrm>
          <a:prstGeom prst="round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zh-CN" altLang="en-US" sz="1800" b="0" dirty="0">
                <a:solidFill>
                  <a:srgbClr val="4363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点击进入</a:t>
            </a:r>
          </a:p>
        </p:txBody>
      </p:sp>
    </p:spTree>
    <p:extLst>
      <p:ext uri="{BB962C8B-B14F-4D97-AF65-F5344CB8AC3E}">
        <p14:creationId xmlns:p14="http://schemas.microsoft.com/office/powerpoint/2010/main" val="112498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4" grpId="0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3">
            <a:extLst>
              <a:ext uri="{FF2B5EF4-FFF2-40B4-BE49-F238E27FC236}">
                <a16:creationId xmlns:a16="http://schemas.microsoft.com/office/drawing/2014/main" id="{816D2006-0B38-42BB-ABAC-DCB499A0DCDE}"/>
              </a:ext>
            </a:extLst>
          </p:cNvPr>
          <p:cNvSpPr/>
          <p:nvPr/>
        </p:nvSpPr>
        <p:spPr bwMode="auto">
          <a:xfrm rot="19800000">
            <a:off x="399533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" name="Freeform 23">
            <a:extLst>
              <a:ext uri="{FF2B5EF4-FFF2-40B4-BE49-F238E27FC236}">
                <a16:creationId xmlns:a16="http://schemas.microsoft.com/office/drawing/2014/main" id="{4D345864-633E-4643-980C-76D02C1E0253}"/>
              </a:ext>
            </a:extLst>
          </p:cNvPr>
          <p:cNvSpPr/>
          <p:nvPr/>
        </p:nvSpPr>
        <p:spPr bwMode="auto">
          <a:xfrm rot="19800000">
            <a:off x="2775797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Freeform 23">
            <a:extLst>
              <a:ext uri="{FF2B5EF4-FFF2-40B4-BE49-F238E27FC236}">
                <a16:creationId xmlns:a16="http://schemas.microsoft.com/office/drawing/2014/main" id="{0E1F2EF6-5F9D-461B-B3A7-1A7B9B4E4803}"/>
              </a:ext>
            </a:extLst>
          </p:cNvPr>
          <p:cNvSpPr/>
          <p:nvPr/>
        </p:nvSpPr>
        <p:spPr bwMode="auto">
          <a:xfrm rot="19800000">
            <a:off x="5152061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" name="Freeform 23">
            <a:extLst>
              <a:ext uri="{FF2B5EF4-FFF2-40B4-BE49-F238E27FC236}">
                <a16:creationId xmlns:a16="http://schemas.microsoft.com/office/drawing/2014/main" id="{144E820C-4CE1-4211-B2D6-2F91621C8D37}"/>
              </a:ext>
            </a:extLst>
          </p:cNvPr>
          <p:cNvSpPr/>
          <p:nvPr/>
        </p:nvSpPr>
        <p:spPr bwMode="auto">
          <a:xfrm rot="19800000">
            <a:off x="7528325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" name="Freeform 23">
            <a:extLst>
              <a:ext uri="{FF2B5EF4-FFF2-40B4-BE49-F238E27FC236}">
                <a16:creationId xmlns:a16="http://schemas.microsoft.com/office/drawing/2014/main" id="{F67A134E-CAB4-4796-9272-6A92DD6C8517}"/>
              </a:ext>
            </a:extLst>
          </p:cNvPr>
          <p:cNvSpPr/>
          <p:nvPr/>
        </p:nvSpPr>
        <p:spPr bwMode="auto">
          <a:xfrm rot="19800000">
            <a:off x="401493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" name="Freeform 23">
            <a:extLst>
              <a:ext uri="{FF2B5EF4-FFF2-40B4-BE49-F238E27FC236}">
                <a16:creationId xmlns:a16="http://schemas.microsoft.com/office/drawing/2014/main" id="{1CCEC0BC-C483-481C-8D03-383C798DB672}"/>
              </a:ext>
            </a:extLst>
          </p:cNvPr>
          <p:cNvSpPr/>
          <p:nvPr/>
        </p:nvSpPr>
        <p:spPr bwMode="auto">
          <a:xfrm rot="19800000">
            <a:off x="2777757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0" name="Freeform 23">
            <a:extLst>
              <a:ext uri="{FF2B5EF4-FFF2-40B4-BE49-F238E27FC236}">
                <a16:creationId xmlns:a16="http://schemas.microsoft.com/office/drawing/2014/main" id="{F421299E-E667-491C-BBE7-780C46FAEA9D}"/>
              </a:ext>
            </a:extLst>
          </p:cNvPr>
          <p:cNvSpPr/>
          <p:nvPr/>
        </p:nvSpPr>
        <p:spPr bwMode="auto">
          <a:xfrm rot="19800000">
            <a:off x="5154021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1" name="Freeform 23">
            <a:extLst>
              <a:ext uri="{FF2B5EF4-FFF2-40B4-BE49-F238E27FC236}">
                <a16:creationId xmlns:a16="http://schemas.microsoft.com/office/drawing/2014/main" id="{293C77C4-86DF-4A38-A293-2848C93EC6F5}"/>
              </a:ext>
            </a:extLst>
          </p:cNvPr>
          <p:cNvSpPr/>
          <p:nvPr/>
        </p:nvSpPr>
        <p:spPr bwMode="auto">
          <a:xfrm rot="19800000">
            <a:off x="7530285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DE0B34FB-8A10-470C-8D12-B36298809387}"/>
              </a:ext>
            </a:extLst>
          </p:cNvPr>
          <p:cNvSpPr/>
          <p:nvPr/>
        </p:nvSpPr>
        <p:spPr bwMode="auto">
          <a:xfrm rot="19800000">
            <a:off x="403453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3" name="Freeform 23">
            <a:extLst>
              <a:ext uri="{FF2B5EF4-FFF2-40B4-BE49-F238E27FC236}">
                <a16:creationId xmlns:a16="http://schemas.microsoft.com/office/drawing/2014/main" id="{5AAD5D1E-03E5-4B53-88D4-4C5DF1ED1AAB}"/>
              </a:ext>
            </a:extLst>
          </p:cNvPr>
          <p:cNvSpPr/>
          <p:nvPr/>
        </p:nvSpPr>
        <p:spPr bwMode="auto">
          <a:xfrm rot="19800000">
            <a:off x="5155981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id="{4954F61D-B062-4BC2-99C8-3620B4264BCB}"/>
              </a:ext>
            </a:extLst>
          </p:cNvPr>
          <p:cNvSpPr/>
          <p:nvPr/>
        </p:nvSpPr>
        <p:spPr bwMode="auto">
          <a:xfrm rot="19800000">
            <a:off x="7532245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5" name="Freeform 23">
            <a:extLst>
              <a:ext uri="{FF2B5EF4-FFF2-40B4-BE49-F238E27FC236}">
                <a16:creationId xmlns:a16="http://schemas.microsoft.com/office/drawing/2014/main" id="{A46DF09E-D217-49A4-995C-9C47C7F39DAA}"/>
              </a:ext>
            </a:extLst>
          </p:cNvPr>
          <p:cNvSpPr/>
          <p:nvPr/>
        </p:nvSpPr>
        <p:spPr bwMode="auto">
          <a:xfrm rot="19800000">
            <a:off x="9908509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6" name="Freeform 23">
            <a:extLst>
              <a:ext uri="{FF2B5EF4-FFF2-40B4-BE49-F238E27FC236}">
                <a16:creationId xmlns:a16="http://schemas.microsoft.com/office/drawing/2014/main" id="{87FDF011-F343-4141-9A03-A00C239D6770}"/>
              </a:ext>
            </a:extLst>
          </p:cNvPr>
          <p:cNvSpPr/>
          <p:nvPr/>
        </p:nvSpPr>
        <p:spPr bwMode="auto">
          <a:xfrm rot="19800000">
            <a:off x="405413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7" name="Freeform 23">
            <a:extLst>
              <a:ext uri="{FF2B5EF4-FFF2-40B4-BE49-F238E27FC236}">
                <a16:creationId xmlns:a16="http://schemas.microsoft.com/office/drawing/2014/main" id="{D38FC236-68A0-48D6-BB19-FF10980EDB1A}"/>
              </a:ext>
            </a:extLst>
          </p:cNvPr>
          <p:cNvSpPr/>
          <p:nvPr/>
        </p:nvSpPr>
        <p:spPr bwMode="auto">
          <a:xfrm rot="19800000">
            <a:off x="2781677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8" name="Freeform 23">
            <a:extLst>
              <a:ext uri="{FF2B5EF4-FFF2-40B4-BE49-F238E27FC236}">
                <a16:creationId xmlns:a16="http://schemas.microsoft.com/office/drawing/2014/main" id="{3422E940-C9BF-4BB1-9159-AFE26A62B5A6}"/>
              </a:ext>
            </a:extLst>
          </p:cNvPr>
          <p:cNvSpPr/>
          <p:nvPr/>
        </p:nvSpPr>
        <p:spPr bwMode="auto">
          <a:xfrm rot="19800000">
            <a:off x="5157941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9" name="Freeform 23">
            <a:extLst>
              <a:ext uri="{FF2B5EF4-FFF2-40B4-BE49-F238E27FC236}">
                <a16:creationId xmlns:a16="http://schemas.microsoft.com/office/drawing/2014/main" id="{9A51DBA2-8F0B-43B0-9E60-BC25B4528CA8}"/>
              </a:ext>
            </a:extLst>
          </p:cNvPr>
          <p:cNvSpPr/>
          <p:nvPr/>
        </p:nvSpPr>
        <p:spPr bwMode="auto">
          <a:xfrm rot="19800000">
            <a:off x="7534205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0" name="Freeform 23">
            <a:extLst>
              <a:ext uri="{FF2B5EF4-FFF2-40B4-BE49-F238E27FC236}">
                <a16:creationId xmlns:a16="http://schemas.microsoft.com/office/drawing/2014/main" id="{B2EC819E-2EA7-4C43-9A39-285DD0B0CFFB}"/>
              </a:ext>
            </a:extLst>
          </p:cNvPr>
          <p:cNvSpPr/>
          <p:nvPr/>
        </p:nvSpPr>
        <p:spPr bwMode="auto">
          <a:xfrm rot="19800000">
            <a:off x="9910469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id="{B46E9EF8-4A00-458E-B5D4-83DF0486B457}"/>
              </a:ext>
            </a:extLst>
          </p:cNvPr>
          <p:cNvSpPr/>
          <p:nvPr/>
        </p:nvSpPr>
        <p:spPr bwMode="auto">
          <a:xfrm rot="19800000">
            <a:off x="407373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2" name="Freeform 23">
            <a:extLst>
              <a:ext uri="{FF2B5EF4-FFF2-40B4-BE49-F238E27FC236}">
                <a16:creationId xmlns:a16="http://schemas.microsoft.com/office/drawing/2014/main" id="{0FBB978F-C829-4411-9200-8FA24DB6889E}"/>
              </a:ext>
            </a:extLst>
          </p:cNvPr>
          <p:cNvSpPr/>
          <p:nvPr/>
        </p:nvSpPr>
        <p:spPr bwMode="auto">
          <a:xfrm rot="19800000">
            <a:off x="2783637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46678F09-06EF-4A46-B393-31BEA8FAF324}"/>
              </a:ext>
            </a:extLst>
          </p:cNvPr>
          <p:cNvSpPr/>
          <p:nvPr/>
        </p:nvSpPr>
        <p:spPr bwMode="auto">
          <a:xfrm rot="19800000">
            <a:off x="5159901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FBFBF4A1-F7CB-47B5-B92A-FC0A4A5D663C}"/>
              </a:ext>
            </a:extLst>
          </p:cNvPr>
          <p:cNvSpPr/>
          <p:nvPr/>
        </p:nvSpPr>
        <p:spPr bwMode="auto">
          <a:xfrm rot="19800000">
            <a:off x="7536165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id="{1E3257FC-B4DE-4A35-98B8-08AC73A61E83}"/>
              </a:ext>
            </a:extLst>
          </p:cNvPr>
          <p:cNvSpPr/>
          <p:nvPr/>
        </p:nvSpPr>
        <p:spPr bwMode="auto">
          <a:xfrm rot="19800000">
            <a:off x="9912429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id="{4EB75089-8B13-480C-BD56-BF4F0DF1973C}"/>
              </a:ext>
            </a:extLst>
          </p:cNvPr>
          <p:cNvSpPr/>
          <p:nvPr/>
        </p:nvSpPr>
        <p:spPr bwMode="auto">
          <a:xfrm rot="19800000">
            <a:off x="409333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7" name="Freeform 23">
            <a:extLst>
              <a:ext uri="{FF2B5EF4-FFF2-40B4-BE49-F238E27FC236}">
                <a16:creationId xmlns:a16="http://schemas.microsoft.com/office/drawing/2014/main" id="{D44752AE-E254-41E2-B1D9-CDB0DB926E3C}"/>
              </a:ext>
            </a:extLst>
          </p:cNvPr>
          <p:cNvSpPr/>
          <p:nvPr/>
        </p:nvSpPr>
        <p:spPr bwMode="auto">
          <a:xfrm rot="19800000">
            <a:off x="2785597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8" name="Freeform 23">
            <a:extLst>
              <a:ext uri="{FF2B5EF4-FFF2-40B4-BE49-F238E27FC236}">
                <a16:creationId xmlns:a16="http://schemas.microsoft.com/office/drawing/2014/main" id="{946CE48B-E459-46B7-83E8-0BB9F798E4F0}"/>
              </a:ext>
            </a:extLst>
          </p:cNvPr>
          <p:cNvSpPr/>
          <p:nvPr/>
        </p:nvSpPr>
        <p:spPr bwMode="auto">
          <a:xfrm rot="19800000">
            <a:off x="5161861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9" name="Freeform 23">
            <a:extLst>
              <a:ext uri="{FF2B5EF4-FFF2-40B4-BE49-F238E27FC236}">
                <a16:creationId xmlns:a16="http://schemas.microsoft.com/office/drawing/2014/main" id="{720B1B6F-E6CE-40A6-B454-5FAE1F435EB2}"/>
              </a:ext>
            </a:extLst>
          </p:cNvPr>
          <p:cNvSpPr/>
          <p:nvPr/>
        </p:nvSpPr>
        <p:spPr bwMode="auto">
          <a:xfrm rot="19800000">
            <a:off x="7538125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0" name="Freeform 23">
            <a:extLst>
              <a:ext uri="{FF2B5EF4-FFF2-40B4-BE49-F238E27FC236}">
                <a16:creationId xmlns:a16="http://schemas.microsoft.com/office/drawing/2014/main" id="{78CE5E0D-C308-4DC9-A154-2387FC8C581E}"/>
              </a:ext>
            </a:extLst>
          </p:cNvPr>
          <p:cNvSpPr/>
          <p:nvPr/>
        </p:nvSpPr>
        <p:spPr bwMode="auto">
          <a:xfrm rot="19800000">
            <a:off x="9914389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1" name="Freeform 23">
            <a:extLst>
              <a:ext uri="{FF2B5EF4-FFF2-40B4-BE49-F238E27FC236}">
                <a16:creationId xmlns:a16="http://schemas.microsoft.com/office/drawing/2014/main" id="{DEF5A1EB-F932-4AFF-A1B3-718BDBC99A5D}"/>
              </a:ext>
            </a:extLst>
          </p:cNvPr>
          <p:cNvSpPr/>
          <p:nvPr/>
        </p:nvSpPr>
        <p:spPr bwMode="auto">
          <a:xfrm rot="19800000">
            <a:off x="411293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2" name="Freeform 23">
            <a:extLst>
              <a:ext uri="{FF2B5EF4-FFF2-40B4-BE49-F238E27FC236}">
                <a16:creationId xmlns:a16="http://schemas.microsoft.com/office/drawing/2014/main" id="{DBB14B82-1F4B-4218-A015-E172377502A4}"/>
              </a:ext>
            </a:extLst>
          </p:cNvPr>
          <p:cNvSpPr/>
          <p:nvPr/>
        </p:nvSpPr>
        <p:spPr bwMode="auto">
          <a:xfrm rot="19800000">
            <a:off x="2787557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3" name="Freeform 23">
            <a:extLst>
              <a:ext uri="{FF2B5EF4-FFF2-40B4-BE49-F238E27FC236}">
                <a16:creationId xmlns:a16="http://schemas.microsoft.com/office/drawing/2014/main" id="{610EAA43-91B8-431A-A32E-06E362A0BF6C}"/>
              </a:ext>
            </a:extLst>
          </p:cNvPr>
          <p:cNvSpPr/>
          <p:nvPr/>
        </p:nvSpPr>
        <p:spPr bwMode="auto">
          <a:xfrm rot="19800000">
            <a:off x="5163821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4" name="Freeform 23">
            <a:extLst>
              <a:ext uri="{FF2B5EF4-FFF2-40B4-BE49-F238E27FC236}">
                <a16:creationId xmlns:a16="http://schemas.microsoft.com/office/drawing/2014/main" id="{E104942A-9AF0-4F8E-8C8B-E612078792BF}"/>
              </a:ext>
            </a:extLst>
          </p:cNvPr>
          <p:cNvSpPr/>
          <p:nvPr/>
        </p:nvSpPr>
        <p:spPr bwMode="auto">
          <a:xfrm rot="19800000">
            <a:off x="7540085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5" name="Freeform 23">
            <a:extLst>
              <a:ext uri="{FF2B5EF4-FFF2-40B4-BE49-F238E27FC236}">
                <a16:creationId xmlns:a16="http://schemas.microsoft.com/office/drawing/2014/main" id="{EF6843DF-568A-4B82-956C-EE2494217FA3}"/>
              </a:ext>
            </a:extLst>
          </p:cNvPr>
          <p:cNvSpPr/>
          <p:nvPr/>
        </p:nvSpPr>
        <p:spPr bwMode="auto">
          <a:xfrm rot="19800000">
            <a:off x="9916349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6" name="Freeform 23">
            <a:extLst>
              <a:ext uri="{FF2B5EF4-FFF2-40B4-BE49-F238E27FC236}">
                <a16:creationId xmlns:a16="http://schemas.microsoft.com/office/drawing/2014/main" id="{39A5F042-8C61-480E-8AB9-44C5EDA83C8D}"/>
              </a:ext>
            </a:extLst>
          </p:cNvPr>
          <p:cNvSpPr/>
          <p:nvPr/>
        </p:nvSpPr>
        <p:spPr bwMode="auto">
          <a:xfrm rot="19800000">
            <a:off x="413253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7" name="Freeform 23">
            <a:extLst>
              <a:ext uri="{FF2B5EF4-FFF2-40B4-BE49-F238E27FC236}">
                <a16:creationId xmlns:a16="http://schemas.microsoft.com/office/drawing/2014/main" id="{D573B955-883B-4C4B-B687-21C00047E5E6}"/>
              </a:ext>
            </a:extLst>
          </p:cNvPr>
          <p:cNvSpPr/>
          <p:nvPr/>
        </p:nvSpPr>
        <p:spPr bwMode="auto">
          <a:xfrm rot="19800000">
            <a:off x="2789517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8" name="Freeform 23">
            <a:extLst>
              <a:ext uri="{FF2B5EF4-FFF2-40B4-BE49-F238E27FC236}">
                <a16:creationId xmlns:a16="http://schemas.microsoft.com/office/drawing/2014/main" id="{1B6F21A2-693E-4FA0-91E6-7161813F18BD}"/>
              </a:ext>
            </a:extLst>
          </p:cNvPr>
          <p:cNvSpPr/>
          <p:nvPr/>
        </p:nvSpPr>
        <p:spPr bwMode="auto">
          <a:xfrm rot="19800000">
            <a:off x="5165781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9" name="Freeform 23">
            <a:extLst>
              <a:ext uri="{FF2B5EF4-FFF2-40B4-BE49-F238E27FC236}">
                <a16:creationId xmlns:a16="http://schemas.microsoft.com/office/drawing/2014/main" id="{69A142EF-7B27-4769-8EF7-E95C25B24F6D}"/>
              </a:ext>
            </a:extLst>
          </p:cNvPr>
          <p:cNvSpPr/>
          <p:nvPr/>
        </p:nvSpPr>
        <p:spPr bwMode="auto">
          <a:xfrm rot="19800000">
            <a:off x="7542045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0" name="Freeform 23">
            <a:extLst>
              <a:ext uri="{FF2B5EF4-FFF2-40B4-BE49-F238E27FC236}">
                <a16:creationId xmlns:a16="http://schemas.microsoft.com/office/drawing/2014/main" id="{30D7EC9D-B3A9-4A4D-B8B7-1EDEE9A4CE91}"/>
              </a:ext>
            </a:extLst>
          </p:cNvPr>
          <p:cNvSpPr/>
          <p:nvPr/>
        </p:nvSpPr>
        <p:spPr bwMode="auto">
          <a:xfrm rot="19800000">
            <a:off x="9918309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1" name="Freeform 23">
            <a:extLst>
              <a:ext uri="{FF2B5EF4-FFF2-40B4-BE49-F238E27FC236}">
                <a16:creationId xmlns:a16="http://schemas.microsoft.com/office/drawing/2014/main" id="{6441F303-32DA-4B2F-A290-0E6549A1E425}"/>
              </a:ext>
            </a:extLst>
          </p:cNvPr>
          <p:cNvSpPr/>
          <p:nvPr/>
        </p:nvSpPr>
        <p:spPr bwMode="auto">
          <a:xfrm rot="19800000">
            <a:off x="415213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2" name="Freeform 23">
            <a:extLst>
              <a:ext uri="{FF2B5EF4-FFF2-40B4-BE49-F238E27FC236}">
                <a16:creationId xmlns:a16="http://schemas.microsoft.com/office/drawing/2014/main" id="{B8C98A95-2E36-4334-8632-BD68E3384AB4}"/>
              </a:ext>
            </a:extLst>
          </p:cNvPr>
          <p:cNvSpPr/>
          <p:nvPr/>
        </p:nvSpPr>
        <p:spPr bwMode="auto">
          <a:xfrm rot="19800000">
            <a:off x="2822909" y="4585999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3" name="Freeform 23">
            <a:extLst>
              <a:ext uri="{FF2B5EF4-FFF2-40B4-BE49-F238E27FC236}">
                <a16:creationId xmlns:a16="http://schemas.microsoft.com/office/drawing/2014/main" id="{C17F411A-F04D-438F-A859-D420C23C9E22}"/>
              </a:ext>
            </a:extLst>
          </p:cNvPr>
          <p:cNvSpPr/>
          <p:nvPr/>
        </p:nvSpPr>
        <p:spPr bwMode="auto">
          <a:xfrm rot="19800000">
            <a:off x="5167741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4" name="Freeform 23">
            <a:extLst>
              <a:ext uri="{FF2B5EF4-FFF2-40B4-BE49-F238E27FC236}">
                <a16:creationId xmlns:a16="http://schemas.microsoft.com/office/drawing/2014/main" id="{85D85A8B-1A4B-435B-804C-CCBDE22D24AF}"/>
              </a:ext>
            </a:extLst>
          </p:cNvPr>
          <p:cNvSpPr/>
          <p:nvPr/>
        </p:nvSpPr>
        <p:spPr bwMode="auto">
          <a:xfrm rot="19800000">
            <a:off x="7544005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5" name="Freeform 23">
            <a:extLst>
              <a:ext uri="{FF2B5EF4-FFF2-40B4-BE49-F238E27FC236}">
                <a16:creationId xmlns:a16="http://schemas.microsoft.com/office/drawing/2014/main" id="{866C150F-663C-49B1-AB3A-C828CC83253D}"/>
              </a:ext>
            </a:extLst>
          </p:cNvPr>
          <p:cNvSpPr/>
          <p:nvPr/>
        </p:nvSpPr>
        <p:spPr bwMode="auto">
          <a:xfrm rot="19800000">
            <a:off x="9920269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6" name="Freeform 23">
            <a:extLst>
              <a:ext uri="{FF2B5EF4-FFF2-40B4-BE49-F238E27FC236}">
                <a16:creationId xmlns:a16="http://schemas.microsoft.com/office/drawing/2014/main" id="{A5A62895-2D8A-431B-8E0F-48CED3EABC4E}"/>
              </a:ext>
            </a:extLst>
          </p:cNvPr>
          <p:cNvSpPr/>
          <p:nvPr/>
        </p:nvSpPr>
        <p:spPr bwMode="auto">
          <a:xfrm rot="19800000">
            <a:off x="417173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7" name="Freeform 23">
            <a:extLst>
              <a:ext uri="{FF2B5EF4-FFF2-40B4-BE49-F238E27FC236}">
                <a16:creationId xmlns:a16="http://schemas.microsoft.com/office/drawing/2014/main" id="{C81905C6-B50C-4950-9408-1BBCA2BEC229}"/>
              </a:ext>
            </a:extLst>
          </p:cNvPr>
          <p:cNvSpPr/>
          <p:nvPr/>
        </p:nvSpPr>
        <p:spPr bwMode="auto">
          <a:xfrm rot="19800000">
            <a:off x="2824868" y="5121981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8" name="Freeform 23">
            <a:extLst>
              <a:ext uri="{FF2B5EF4-FFF2-40B4-BE49-F238E27FC236}">
                <a16:creationId xmlns:a16="http://schemas.microsoft.com/office/drawing/2014/main" id="{8042FA5A-D8AD-4A0B-8947-5A14E4BFD753}"/>
              </a:ext>
            </a:extLst>
          </p:cNvPr>
          <p:cNvSpPr/>
          <p:nvPr/>
        </p:nvSpPr>
        <p:spPr bwMode="auto">
          <a:xfrm rot="19800000">
            <a:off x="5169701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9" name="Freeform 23">
            <a:extLst>
              <a:ext uri="{FF2B5EF4-FFF2-40B4-BE49-F238E27FC236}">
                <a16:creationId xmlns:a16="http://schemas.microsoft.com/office/drawing/2014/main" id="{587130E7-7B98-4EC4-8CF9-0CA2E6B94560}"/>
              </a:ext>
            </a:extLst>
          </p:cNvPr>
          <p:cNvSpPr/>
          <p:nvPr/>
        </p:nvSpPr>
        <p:spPr bwMode="auto">
          <a:xfrm rot="19800000">
            <a:off x="7545965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0" name="Freeform 23">
            <a:extLst>
              <a:ext uri="{FF2B5EF4-FFF2-40B4-BE49-F238E27FC236}">
                <a16:creationId xmlns:a16="http://schemas.microsoft.com/office/drawing/2014/main" id="{7C4D777B-6740-403B-AFE6-6658CBE23FE1}"/>
              </a:ext>
            </a:extLst>
          </p:cNvPr>
          <p:cNvSpPr/>
          <p:nvPr/>
        </p:nvSpPr>
        <p:spPr bwMode="auto">
          <a:xfrm rot="19800000">
            <a:off x="9922229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D12EC391-DF4F-4098-AC97-25608CE2FF25}"/>
              </a:ext>
            </a:extLst>
          </p:cNvPr>
          <p:cNvSpPr/>
          <p:nvPr/>
        </p:nvSpPr>
        <p:spPr bwMode="auto">
          <a:xfrm rot="19800000">
            <a:off x="419133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2" name="Freeform 23">
            <a:extLst>
              <a:ext uri="{FF2B5EF4-FFF2-40B4-BE49-F238E27FC236}">
                <a16:creationId xmlns:a16="http://schemas.microsoft.com/office/drawing/2014/main" id="{3B173B2F-8310-497A-B218-C3B26CDBC3CE}"/>
              </a:ext>
            </a:extLst>
          </p:cNvPr>
          <p:cNvSpPr/>
          <p:nvPr/>
        </p:nvSpPr>
        <p:spPr bwMode="auto">
          <a:xfrm rot="19800000">
            <a:off x="2795397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3" name="Freeform 23">
            <a:extLst>
              <a:ext uri="{FF2B5EF4-FFF2-40B4-BE49-F238E27FC236}">
                <a16:creationId xmlns:a16="http://schemas.microsoft.com/office/drawing/2014/main" id="{3F1183B9-B55E-4007-A172-28276D5F9175}"/>
              </a:ext>
            </a:extLst>
          </p:cNvPr>
          <p:cNvSpPr/>
          <p:nvPr/>
        </p:nvSpPr>
        <p:spPr bwMode="auto">
          <a:xfrm rot="19800000">
            <a:off x="5171661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4" name="Freeform 23">
            <a:extLst>
              <a:ext uri="{FF2B5EF4-FFF2-40B4-BE49-F238E27FC236}">
                <a16:creationId xmlns:a16="http://schemas.microsoft.com/office/drawing/2014/main" id="{13E15FD7-DE45-4325-8EF3-1A90D8961164}"/>
              </a:ext>
            </a:extLst>
          </p:cNvPr>
          <p:cNvSpPr/>
          <p:nvPr/>
        </p:nvSpPr>
        <p:spPr bwMode="auto">
          <a:xfrm rot="19800000">
            <a:off x="7547925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5" name="Freeform 23">
            <a:extLst>
              <a:ext uri="{FF2B5EF4-FFF2-40B4-BE49-F238E27FC236}">
                <a16:creationId xmlns:a16="http://schemas.microsoft.com/office/drawing/2014/main" id="{306F9B4E-D582-4ECA-BA6B-8986193D5AC9}"/>
              </a:ext>
            </a:extLst>
          </p:cNvPr>
          <p:cNvSpPr/>
          <p:nvPr/>
        </p:nvSpPr>
        <p:spPr bwMode="auto">
          <a:xfrm rot="19800000">
            <a:off x="9924189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6" name="Freeform 23">
            <a:extLst>
              <a:ext uri="{FF2B5EF4-FFF2-40B4-BE49-F238E27FC236}">
                <a16:creationId xmlns:a16="http://schemas.microsoft.com/office/drawing/2014/main" id="{16E31D59-C9D0-42E5-9F20-BF7A89B533F9}"/>
              </a:ext>
            </a:extLst>
          </p:cNvPr>
          <p:cNvSpPr/>
          <p:nvPr/>
        </p:nvSpPr>
        <p:spPr bwMode="auto">
          <a:xfrm rot="19800000">
            <a:off x="421093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7" name="Freeform 23">
            <a:extLst>
              <a:ext uri="{FF2B5EF4-FFF2-40B4-BE49-F238E27FC236}">
                <a16:creationId xmlns:a16="http://schemas.microsoft.com/office/drawing/2014/main" id="{0C0B3AC3-7A7E-4013-83BD-53968073D702}"/>
              </a:ext>
            </a:extLst>
          </p:cNvPr>
          <p:cNvSpPr/>
          <p:nvPr/>
        </p:nvSpPr>
        <p:spPr bwMode="auto">
          <a:xfrm rot="19800000">
            <a:off x="2797357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8" name="Freeform 23">
            <a:extLst>
              <a:ext uri="{FF2B5EF4-FFF2-40B4-BE49-F238E27FC236}">
                <a16:creationId xmlns:a16="http://schemas.microsoft.com/office/drawing/2014/main" id="{E1E74147-C61B-4182-A0F5-231D4EA494AE}"/>
              </a:ext>
            </a:extLst>
          </p:cNvPr>
          <p:cNvSpPr/>
          <p:nvPr/>
        </p:nvSpPr>
        <p:spPr bwMode="auto">
          <a:xfrm rot="19800000">
            <a:off x="5173621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9" name="Freeform 23">
            <a:extLst>
              <a:ext uri="{FF2B5EF4-FFF2-40B4-BE49-F238E27FC236}">
                <a16:creationId xmlns:a16="http://schemas.microsoft.com/office/drawing/2014/main" id="{8EFCFF12-EF5A-445C-B37D-96857E6F24CF}"/>
              </a:ext>
            </a:extLst>
          </p:cNvPr>
          <p:cNvSpPr/>
          <p:nvPr/>
        </p:nvSpPr>
        <p:spPr bwMode="auto">
          <a:xfrm rot="19800000">
            <a:off x="7549885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0" name="Freeform 23">
            <a:extLst>
              <a:ext uri="{FF2B5EF4-FFF2-40B4-BE49-F238E27FC236}">
                <a16:creationId xmlns:a16="http://schemas.microsoft.com/office/drawing/2014/main" id="{455D4169-DBB7-4F3D-8F01-2775C6DA6BFA}"/>
              </a:ext>
            </a:extLst>
          </p:cNvPr>
          <p:cNvSpPr/>
          <p:nvPr/>
        </p:nvSpPr>
        <p:spPr bwMode="auto">
          <a:xfrm rot="19800000">
            <a:off x="9926149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1" name="Freeform 23">
            <a:extLst>
              <a:ext uri="{FF2B5EF4-FFF2-40B4-BE49-F238E27FC236}">
                <a16:creationId xmlns:a16="http://schemas.microsoft.com/office/drawing/2014/main" id="{9B733620-8966-4887-8354-B90A43781640}"/>
              </a:ext>
            </a:extLst>
          </p:cNvPr>
          <p:cNvSpPr/>
          <p:nvPr/>
        </p:nvSpPr>
        <p:spPr bwMode="auto">
          <a:xfrm rot="19800000">
            <a:off x="2779717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977130" y="960755"/>
            <a:ext cx="150114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sz="4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声</a:t>
            </a:r>
            <a:r>
              <a:rPr lang="en-US" sz="4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lang="zh-CN" sz="4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明</a:t>
            </a:r>
            <a:endParaRPr lang="zh-CN" altLang="en-US" sz="4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82015" y="1806575"/>
            <a:ext cx="10228580" cy="3322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sz="2800" b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</a:t>
            </a:r>
            <a:r>
              <a:rPr lang="zh-CN" sz="2800" b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本文件著作权为创作公司所有，仅限于教师教学及其他非商业性和非盈利性用途。如发现盗用、转卖、网络传播等侵权行为，本公司将依法追究其相应法律责任。</a:t>
            </a:r>
          </a:p>
          <a:p>
            <a:pPr latinLnBrk="0">
              <a:lnSpc>
                <a:spcPct val="150000"/>
              </a:lnSpc>
            </a:pPr>
            <a:r>
              <a:rPr lang="zh-CN" altLang="en-US" sz="2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</a:t>
            </a:r>
            <a:r>
              <a:rPr lang="zh-CN" sz="2800" b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部分素材选自网络，如有争议，请联系删改。</a:t>
            </a:r>
            <a:endParaRPr lang="zh-CN" altLang="en-US" sz="2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atinLnBrk="0">
              <a:lnSpc>
                <a:spcPct val="150000"/>
              </a:lnSpc>
            </a:pPr>
            <a:endParaRPr lang="zh-CN" altLang="en-US" sz="2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79350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23">
            <a:extLst>
              <a:ext uri="{FF2B5EF4-FFF2-40B4-BE49-F238E27FC236}">
                <a16:creationId xmlns:a16="http://schemas.microsoft.com/office/drawing/2014/main" id="{E1051598-1BBC-4584-9C62-55501655F7F2}"/>
              </a:ext>
            </a:extLst>
          </p:cNvPr>
          <p:cNvSpPr/>
          <p:nvPr/>
        </p:nvSpPr>
        <p:spPr bwMode="auto">
          <a:xfrm rot="19800000">
            <a:off x="5154021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0" name="Freeform 23">
            <a:extLst>
              <a:ext uri="{FF2B5EF4-FFF2-40B4-BE49-F238E27FC236}">
                <a16:creationId xmlns:a16="http://schemas.microsoft.com/office/drawing/2014/main" id="{E394131D-A083-43B4-A14F-FF62ACC871AB}"/>
              </a:ext>
            </a:extLst>
          </p:cNvPr>
          <p:cNvSpPr/>
          <p:nvPr/>
        </p:nvSpPr>
        <p:spPr bwMode="auto">
          <a:xfrm rot="19800000">
            <a:off x="399533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id="{5DE7FFEA-F5AA-4EF7-BCB6-37E0213115EA}"/>
              </a:ext>
            </a:extLst>
          </p:cNvPr>
          <p:cNvSpPr/>
          <p:nvPr/>
        </p:nvSpPr>
        <p:spPr bwMode="auto">
          <a:xfrm rot="19800000">
            <a:off x="2775797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2" name="Freeform 23">
            <a:extLst>
              <a:ext uri="{FF2B5EF4-FFF2-40B4-BE49-F238E27FC236}">
                <a16:creationId xmlns:a16="http://schemas.microsoft.com/office/drawing/2014/main" id="{11766BFA-B1CC-41A1-A8B6-2014404FC0EE}"/>
              </a:ext>
            </a:extLst>
          </p:cNvPr>
          <p:cNvSpPr/>
          <p:nvPr/>
        </p:nvSpPr>
        <p:spPr bwMode="auto">
          <a:xfrm rot="19800000">
            <a:off x="5152061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58EA65C8-99E6-498E-8F67-A60C1DFE253A}"/>
              </a:ext>
            </a:extLst>
          </p:cNvPr>
          <p:cNvSpPr/>
          <p:nvPr/>
        </p:nvSpPr>
        <p:spPr bwMode="auto">
          <a:xfrm rot="19800000">
            <a:off x="7528325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D23A3DB2-057F-4604-A892-C5B1E3148A83}"/>
              </a:ext>
            </a:extLst>
          </p:cNvPr>
          <p:cNvSpPr/>
          <p:nvPr/>
        </p:nvSpPr>
        <p:spPr bwMode="auto">
          <a:xfrm rot="19800000">
            <a:off x="401493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0" name="Freeform 23">
            <a:extLst>
              <a:ext uri="{FF2B5EF4-FFF2-40B4-BE49-F238E27FC236}">
                <a16:creationId xmlns:a16="http://schemas.microsoft.com/office/drawing/2014/main" id="{62215EFA-CDC5-41D5-9834-64E94E9D9F23}"/>
              </a:ext>
            </a:extLst>
          </p:cNvPr>
          <p:cNvSpPr/>
          <p:nvPr/>
        </p:nvSpPr>
        <p:spPr bwMode="auto">
          <a:xfrm rot="19800000">
            <a:off x="2777757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2" name="Freeform 23">
            <a:extLst>
              <a:ext uri="{FF2B5EF4-FFF2-40B4-BE49-F238E27FC236}">
                <a16:creationId xmlns:a16="http://schemas.microsoft.com/office/drawing/2014/main" id="{747A8EC8-C341-4030-8E4D-44BBCDF3ECC0}"/>
              </a:ext>
            </a:extLst>
          </p:cNvPr>
          <p:cNvSpPr/>
          <p:nvPr/>
        </p:nvSpPr>
        <p:spPr bwMode="auto">
          <a:xfrm rot="19800000">
            <a:off x="7530285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3" name="Freeform 23">
            <a:extLst>
              <a:ext uri="{FF2B5EF4-FFF2-40B4-BE49-F238E27FC236}">
                <a16:creationId xmlns:a16="http://schemas.microsoft.com/office/drawing/2014/main" id="{408A3CB1-68C8-46B3-8763-5201EA97B810}"/>
              </a:ext>
            </a:extLst>
          </p:cNvPr>
          <p:cNvSpPr/>
          <p:nvPr/>
        </p:nvSpPr>
        <p:spPr bwMode="auto">
          <a:xfrm rot="19800000">
            <a:off x="403453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4" name="Freeform 23">
            <a:extLst>
              <a:ext uri="{FF2B5EF4-FFF2-40B4-BE49-F238E27FC236}">
                <a16:creationId xmlns:a16="http://schemas.microsoft.com/office/drawing/2014/main" id="{930BE794-BC42-48F2-8AD7-7DC304146AF1}"/>
              </a:ext>
            </a:extLst>
          </p:cNvPr>
          <p:cNvSpPr/>
          <p:nvPr/>
        </p:nvSpPr>
        <p:spPr bwMode="auto">
          <a:xfrm rot="19800000">
            <a:off x="5155981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5" name="Freeform 23">
            <a:extLst>
              <a:ext uri="{FF2B5EF4-FFF2-40B4-BE49-F238E27FC236}">
                <a16:creationId xmlns:a16="http://schemas.microsoft.com/office/drawing/2014/main" id="{76789C99-1798-4000-98FA-21A1879F0EA7}"/>
              </a:ext>
            </a:extLst>
          </p:cNvPr>
          <p:cNvSpPr/>
          <p:nvPr/>
        </p:nvSpPr>
        <p:spPr bwMode="auto">
          <a:xfrm rot="19800000">
            <a:off x="7532245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6" name="Freeform 23">
            <a:extLst>
              <a:ext uri="{FF2B5EF4-FFF2-40B4-BE49-F238E27FC236}">
                <a16:creationId xmlns:a16="http://schemas.microsoft.com/office/drawing/2014/main" id="{11FB164B-B99D-4897-9526-D93140588F96}"/>
              </a:ext>
            </a:extLst>
          </p:cNvPr>
          <p:cNvSpPr/>
          <p:nvPr/>
        </p:nvSpPr>
        <p:spPr bwMode="auto">
          <a:xfrm rot="19800000">
            <a:off x="9908509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7" name="Freeform 23">
            <a:extLst>
              <a:ext uri="{FF2B5EF4-FFF2-40B4-BE49-F238E27FC236}">
                <a16:creationId xmlns:a16="http://schemas.microsoft.com/office/drawing/2014/main" id="{74F9DD30-D649-4ACB-B34A-7B43FB09A60C}"/>
              </a:ext>
            </a:extLst>
          </p:cNvPr>
          <p:cNvSpPr/>
          <p:nvPr/>
        </p:nvSpPr>
        <p:spPr bwMode="auto">
          <a:xfrm rot="19800000">
            <a:off x="405413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8" name="Freeform 23">
            <a:extLst>
              <a:ext uri="{FF2B5EF4-FFF2-40B4-BE49-F238E27FC236}">
                <a16:creationId xmlns:a16="http://schemas.microsoft.com/office/drawing/2014/main" id="{A536BA2C-FA7F-47EF-920B-1EC4FF837F7D}"/>
              </a:ext>
            </a:extLst>
          </p:cNvPr>
          <p:cNvSpPr/>
          <p:nvPr/>
        </p:nvSpPr>
        <p:spPr bwMode="auto">
          <a:xfrm rot="19800000">
            <a:off x="2781677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9" name="Freeform 23">
            <a:extLst>
              <a:ext uri="{FF2B5EF4-FFF2-40B4-BE49-F238E27FC236}">
                <a16:creationId xmlns:a16="http://schemas.microsoft.com/office/drawing/2014/main" id="{CB5BA8DE-D091-4436-B5E3-60364C053B45}"/>
              </a:ext>
            </a:extLst>
          </p:cNvPr>
          <p:cNvSpPr/>
          <p:nvPr/>
        </p:nvSpPr>
        <p:spPr bwMode="auto">
          <a:xfrm rot="19800000">
            <a:off x="5157941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0" name="Freeform 23">
            <a:extLst>
              <a:ext uri="{FF2B5EF4-FFF2-40B4-BE49-F238E27FC236}">
                <a16:creationId xmlns:a16="http://schemas.microsoft.com/office/drawing/2014/main" id="{0ABD6C9D-EA09-4DC6-8625-55D4C969C7B1}"/>
              </a:ext>
            </a:extLst>
          </p:cNvPr>
          <p:cNvSpPr/>
          <p:nvPr/>
        </p:nvSpPr>
        <p:spPr bwMode="auto">
          <a:xfrm rot="19800000">
            <a:off x="7534205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1" name="Freeform 23">
            <a:extLst>
              <a:ext uri="{FF2B5EF4-FFF2-40B4-BE49-F238E27FC236}">
                <a16:creationId xmlns:a16="http://schemas.microsoft.com/office/drawing/2014/main" id="{A0D04EFF-5E0B-4770-9EBC-7E7F7C19007A}"/>
              </a:ext>
            </a:extLst>
          </p:cNvPr>
          <p:cNvSpPr/>
          <p:nvPr/>
        </p:nvSpPr>
        <p:spPr bwMode="auto">
          <a:xfrm rot="19800000">
            <a:off x="9910469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2" name="Freeform 23">
            <a:extLst>
              <a:ext uri="{FF2B5EF4-FFF2-40B4-BE49-F238E27FC236}">
                <a16:creationId xmlns:a16="http://schemas.microsoft.com/office/drawing/2014/main" id="{CAAB7B7B-A873-46FD-BB73-54FF27D2BE76}"/>
              </a:ext>
            </a:extLst>
          </p:cNvPr>
          <p:cNvSpPr/>
          <p:nvPr/>
        </p:nvSpPr>
        <p:spPr bwMode="auto">
          <a:xfrm rot="19800000">
            <a:off x="407373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3" name="Freeform 23">
            <a:extLst>
              <a:ext uri="{FF2B5EF4-FFF2-40B4-BE49-F238E27FC236}">
                <a16:creationId xmlns:a16="http://schemas.microsoft.com/office/drawing/2014/main" id="{9AF2280B-55BF-4179-88A0-198121BFC1EB}"/>
              </a:ext>
            </a:extLst>
          </p:cNvPr>
          <p:cNvSpPr/>
          <p:nvPr/>
        </p:nvSpPr>
        <p:spPr bwMode="auto">
          <a:xfrm rot="19800000">
            <a:off x="2783637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4" name="Freeform 23">
            <a:extLst>
              <a:ext uri="{FF2B5EF4-FFF2-40B4-BE49-F238E27FC236}">
                <a16:creationId xmlns:a16="http://schemas.microsoft.com/office/drawing/2014/main" id="{53560396-F868-4757-B2C3-F0443FE52593}"/>
              </a:ext>
            </a:extLst>
          </p:cNvPr>
          <p:cNvSpPr/>
          <p:nvPr/>
        </p:nvSpPr>
        <p:spPr bwMode="auto">
          <a:xfrm rot="19800000">
            <a:off x="5159901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5" name="Freeform 23">
            <a:extLst>
              <a:ext uri="{FF2B5EF4-FFF2-40B4-BE49-F238E27FC236}">
                <a16:creationId xmlns:a16="http://schemas.microsoft.com/office/drawing/2014/main" id="{71574787-83C3-42FB-B18F-369704B5F457}"/>
              </a:ext>
            </a:extLst>
          </p:cNvPr>
          <p:cNvSpPr/>
          <p:nvPr/>
        </p:nvSpPr>
        <p:spPr bwMode="auto">
          <a:xfrm rot="19800000">
            <a:off x="7536165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6" name="Freeform 23">
            <a:extLst>
              <a:ext uri="{FF2B5EF4-FFF2-40B4-BE49-F238E27FC236}">
                <a16:creationId xmlns:a16="http://schemas.microsoft.com/office/drawing/2014/main" id="{2122A88C-5B87-4288-BA81-9B33048D3BE4}"/>
              </a:ext>
            </a:extLst>
          </p:cNvPr>
          <p:cNvSpPr/>
          <p:nvPr/>
        </p:nvSpPr>
        <p:spPr bwMode="auto">
          <a:xfrm rot="19800000">
            <a:off x="9912429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7" name="Freeform 23">
            <a:extLst>
              <a:ext uri="{FF2B5EF4-FFF2-40B4-BE49-F238E27FC236}">
                <a16:creationId xmlns:a16="http://schemas.microsoft.com/office/drawing/2014/main" id="{B1E10A45-7B58-4E1D-9E1C-1F424B59FEFB}"/>
              </a:ext>
            </a:extLst>
          </p:cNvPr>
          <p:cNvSpPr/>
          <p:nvPr/>
        </p:nvSpPr>
        <p:spPr bwMode="auto">
          <a:xfrm rot="19800000">
            <a:off x="409333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8" name="Freeform 23">
            <a:extLst>
              <a:ext uri="{FF2B5EF4-FFF2-40B4-BE49-F238E27FC236}">
                <a16:creationId xmlns:a16="http://schemas.microsoft.com/office/drawing/2014/main" id="{9403D252-2383-4E5B-A3E0-3999317644F7}"/>
              </a:ext>
            </a:extLst>
          </p:cNvPr>
          <p:cNvSpPr/>
          <p:nvPr/>
        </p:nvSpPr>
        <p:spPr bwMode="auto">
          <a:xfrm rot="19800000">
            <a:off x="2785597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9" name="Freeform 23">
            <a:extLst>
              <a:ext uri="{FF2B5EF4-FFF2-40B4-BE49-F238E27FC236}">
                <a16:creationId xmlns:a16="http://schemas.microsoft.com/office/drawing/2014/main" id="{45F636C6-765D-4964-AD24-01B67760A882}"/>
              </a:ext>
            </a:extLst>
          </p:cNvPr>
          <p:cNvSpPr/>
          <p:nvPr/>
        </p:nvSpPr>
        <p:spPr bwMode="auto">
          <a:xfrm rot="19800000">
            <a:off x="5161861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0" name="Freeform 23">
            <a:extLst>
              <a:ext uri="{FF2B5EF4-FFF2-40B4-BE49-F238E27FC236}">
                <a16:creationId xmlns:a16="http://schemas.microsoft.com/office/drawing/2014/main" id="{89F231FA-61B4-4B77-BCFC-E0D07B736A82}"/>
              </a:ext>
            </a:extLst>
          </p:cNvPr>
          <p:cNvSpPr/>
          <p:nvPr/>
        </p:nvSpPr>
        <p:spPr bwMode="auto">
          <a:xfrm rot="19800000">
            <a:off x="7538125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990BA89D-24C5-448F-9FE7-6115E3F946FF}"/>
              </a:ext>
            </a:extLst>
          </p:cNvPr>
          <p:cNvSpPr/>
          <p:nvPr/>
        </p:nvSpPr>
        <p:spPr bwMode="auto">
          <a:xfrm rot="19800000">
            <a:off x="9914389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2" name="Freeform 23">
            <a:extLst>
              <a:ext uri="{FF2B5EF4-FFF2-40B4-BE49-F238E27FC236}">
                <a16:creationId xmlns:a16="http://schemas.microsoft.com/office/drawing/2014/main" id="{5656ADB8-635C-421C-A70F-E811E242AE3A}"/>
              </a:ext>
            </a:extLst>
          </p:cNvPr>
          <p:cNvSpPr/>
          <p:nvPr/>
        </p:nvSpPr>
        <p:spPr bwMode="auto">
          <a:xfrm rot="19800000">
            <a:off x="411293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3" name="Freeform 23">
            <a:extLst>
              <a:ext uri="{FF2B5EF4-FFF2-40B4-BE49-F238E27FC236}">
                <a16:creationId xmlns:a16="http://schemas.microsoft.com/office/drawing/2014/main" id="{F7D26804-328A-4706-863E-D935D2C34897}"/>
              </a:ext>
            </a:extLst>
          </p:cNvPr>
          <p:cNvSpPr/>
          <p:nvPr/>
        </p:nvSpPr>
        <p:spPr bwMode="auto">
          <a:xfrm rot="19800000">
            <a:off x="2787557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4" name="Freeform 23">
            <a:extLst>
              <a:ext uri="{FF2B5EF4-FFF2-40B4-BE49-F238E27FC236}">
                <a16:creationId xmlns:a16="http://schemas.microsoft.com/office/drawing/2014/main" id="{A553F4A3-F168-4249-AE59-F9ECE81FCC41}"/>
              </a:ext>
            </a:extLst>
          </p:cNvPr>
          <p:cNvSpPr/>
          <p:nvPr/>
        </p:nvSpPr>
        <p:spPr bwMode="auto">
          <a:xfrm rot="19800000">
            <a:off x="5163821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5" name="Freeform 23">
            <a:extLst>
              <a:ext uri="{FF2B5EF4-FFF2-40B4-BE49-F238E27FC236}">
                <a16:creationId xmlns:a16="http://schemas.microsoft.com/office/drawing/2014/main" id="{3826C507-2416-4750-B861-1ECA4AFAC026}"/>
              </a:ext>
            </a:extLst>
          </p:cNvPr>
          <p:cNvSpPr/>
          <p:nvPr/>
        </p:nvSpPr>
        <p:spPr bwMode="auto">
          <a:xfrm rot="19800000">
            <a:off x="7540085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6" name="Freeform 23">
            <a:extLst>
              <a:ext uri="{FF2B5EF4-FFF2-40B4-BE49-F238E27FC236}">
                <a16:creationId xmlns:a16="http://schemas.microsoft.com/office/drawing/2014/main" id="{BA3F2D11-0933-4568-9F3F-16016B8ECECA}"/>
              </a:ext>
            </a:extLst>
          </p:cNvPr>
          <p:cNvSpPr/>
          <p:nvPr/>
        </p:nvSpPr>
        <p:spPr bwMode="auto">
          <a:xfrm rot="19800000">
            <a:off x="9916349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7" name="Freeform 23">
            <a:extLst>
              <a:ext uri="{FF2B5EF4-FFF2-40B4-BE49-F238E27FC236}">
                <a16:creationId xmlns:a16="http://schemas.microsoft.com/office/drawing/2014/main" id="{0C14D9D7-CBA2-431B-BF80-170395E9FC3A}"/>
              </a:ext>
            </a:extLst>
          </p:cNvPr>
          <p:cNvSpPr/>
          <p:nvPr/>
        </p:nvSpPr>
        <p:spPr bwMode="auto">
          <a:xfrm rot="19800000">
            <a:off x="413253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8" name="Freeform 23">
            <a:extLst>
              <a:ext uri="{FF2B5EF4-FFF2-40B4-BE49-F238E27FC236}">
                <a16:creationId xmlns:a16="http://schemas.microsoft.com/office/drawing/2014/main" id="{A5BF1F59-A1A8-4369-9725-E98F979D9759}"/>
              </a:ext>
            </a:extLst>
          </p:cNvPr>
          <p:cNvSpPr/>
          <p:nvPr/>
        </p:nvSpPr>
        <p:spPr bwMode="auto">
          <a:xfrm rot="19800000">
            <a:off x="2789517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9" name="Freeform 23">
            <a:extLst>
              <a:ext uri="{FF2B5EF4-FFF2-40B4-BE49-F238E27FC236}">
                <a16:creationId xmlns:a16="http://schemas.microsoft.com/office/drawing/2014/main" id="{1E8C156F-4090-4D80-B5F8-99405FA9B9FA}"/>
              </a:ext>
            </a:extLst>
          </p:cNvPr>
          <p:cNvSpPr/>
          <p:nvPr/>
        </p:nvSpPr>
        <p:spPr bwMode="auto">
          <a:xfrm rot="19800000">
            <a:off x="5165781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0" name="Freeform 23">
            <a:extLst>
              <a:ext uri="{FF2B5EF4-FFF2-40B4-BE49-F238E27FC236}">
                <a16:creationId xmlns:a16="http://schemas.microsoft.com/office/drawing/2014/main" id="{08419317-9517-4818-8412-5145F15DA2B7}"/>
              </a:ext>
            </a:extLst>
          </p:cNvPr>
          <p:cNvSpPr/>
          <p:nvPr/>
        </p:nvSpPr>
        <p:spPr bwMode="auto">
          <a:xfrm rot="19800000">
            <a:off x="7542045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1" name="Freeform 23">
            <a:extLst>
              <a:ext uri="{FF2B5EF4-FFF2-40B4-BE49-F238E27FC236}">
                <a16:creationId xmlns:a16="http://schemas.microsoft.com/office/drawing/2014/main" id="{DC03E0FE-C170-45AD-A5E6-9C7EEDA3EC74}"/>
              </a:ext>
            </a:extLst>
          </p:cNvPr>
          <p:cNvSpPr/>
          <p:nvPr/>
        </p:nvSpPr>
        <p:spPr bwMode="auto">
          <a:xfrm rot="19800000">
            <a:off x="9918309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2" name="Freeform 23">
            <a:extLst>
              <a:ext uri="{FF2B5EF4-FFF2-40B4-BE49-F238E27FC236}">
                <a16:creationId xmlns:a16="http://schemas.microsoft.com/office/drawing/2014/main" id="{3996870F-7153-4310-9112-D23C9EAEF664}"/>
              </a:ext>
            </a:extLst>
          </p:cNvPr>
          <p:cNvSpPr/>
          <p:nvPr/>
        </p:nvSpPr>
        <p:spPr bwMode="auto">
          <a:xfrm rot="19800000">
            <a:off x="415213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3" name="Freeform 23">
            <a:extLst>
              <a:ext uri="{FF2B5EF4-FFF2-40B4-BE49-F238E27FC236}">
                <a16:creationId xmlns:a16="http://schemas.microsoft.com/office/drawing/2014/main" id="{43C01262-7729-4D25-9BC0-CBAD753A6A61}"/>
              </a:ext>
            </a:extLst>
          </p:cNvPr>
          <p:cNvSpPr/>
          <p:nvPr/>
        </p:nvSpPr>
        <p:spPr bwMode="auto">
          <a:xfrm rot="19800000">
            <a:off x="2822909" y="4585999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4" name="Freeform 23">
            <a:extLst>
              <a:ext uri="{FF2B5EF4-FFF2-40B4-BE49-F238E27FC236}">
                <a16:creationId xmlns:a16="http://schemas.microsoft.com/office/drawing/2014/main" id="{E8F5D3D2-8D36-4DCB-BEE3-CB7CE61D54A6}"/>
              </a:ext>
            </a:extLst>
          </p:cNvPr>
          <p:cNvSpPr/>
          <p:nvPr/>
        </p:nvSpPr>
        <p:spPr bwMode="auto">
          <a:xfrm rot="19800000">
            <a:off x="5167741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5" name="Freeform 23">
            <a:extLst>
              <a:ext uri="{FF2B5EF4-FFF2-40B4-BE49-F238E27FC236}">
                <a16:creationId xmlns:a16="http://schemas.microsoft.com/office/drawing/2014/main" id="{D7DBB2D9-3B7E-4FD8-9F58-9950CD2BF53F}"/>
              </a:ext>
            </a:extLst>
          </p:cNvPr>
          <p:cNvSpPr/>
          <p:nvPr/>
        </p:nvSpPr>
        <p:spPr bwMode="auto">
          <a:xfrm rot="19800000">
            <a:off x="7544005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6" name="Freeform 23">
            <a:extLst>
              <a:ext uri="{FF2B5EF4-FFF2-40B4-BE49-F238E27FC236}">
                <a16:creationId xmlns:a16="http://schemas.microsoft.com/office/drawing/2014/main" id="{3EE3BAF9-751E-43BA-9978-4072A5C71447}"/>
              </a:ext>
            </a:extLst>
          </p:cNvPr>
          <p:cNvSpPr/>
          <p:nvPr/>
        </p:nvSpPr>
        <p:spPr bwMode="auto">
          <a:xfrm rot="19800000">
            <a:off x="9920269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7" name="Freeform 23">
            <a:extLst>
              <a:ext uri="{FF2B5EF4-FFF2-40B4-BE49-F238E27FC236}">
                <a16:creationId xmlns:a16="http://schemas.microsoft.com/office/drawing/2014/main" id="{C9297830-76B3-4FC7-AC9F-DABDFF6D7884}"/>
              </a:ext>
            </a:extLst>
          </p:cNvPr>
          <p:cNvSpPr/>
          <p:nvPr/>
        </p:nvSpPr>
        <p:spPr bwMode="auto">
          <a:xfrm rot="19800000">
            <a:off x="417173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8" name="Freeform 23">
            <a:extLst>
              <a:ext uri="{FF2B5EF4-FFF2-40B4-BE49-F238E27FC236}">
                <a16:creationId xmlns:a16="http://schemas.microsoft.com/office/drawing/2014/main" id="{E14F5A37-A536-4361-9728-08E37591259A}"/>
              </a:ext>
            </a:extLst>
          </p:cNvPr>
          <p:cNvSpPr/>
          <p:nvPr/>
        </p:nvSpPr>
        <p:spPr bwMode="auto">
          <a:xfrm rot="19800000">
            <a:off x="2824868" y="5121981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9" name="Freeform 23">
            <a:extLst>
              <a:ext uri="{FF2B5EF4-FFF2-40B4-BE49-F238E27FC236}">
                <a16:creationId xmlns:a16="http://schemas.microsoft.com/office/drawing/2014/main" id="{ABD8E5FB-DFDA-4EF3-AAD0-A9E4DE4204D2}"/>
              </a:ext>
            </a:extLst>
          </p:cNvPr>
          <p:cNvSpPr/>
          <p:nvPr/>
        </p:nvSpPr>
        <p:spPr bwMode="auto">
          <a:xfrm rot="19800000">
            <a:off x="5169701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0" name="Freeform 23">
            <a:extLst>
              <a:ext uri="{FF2B5EF4-FFF2-40B4-BE49-F238E27FC236}">
                <a16:creationId xmlns:a16="http://schemas.microsoft.com/office/drawing/2014/main" id="{57A34826-BA0D-420E-989B-A07BF40B8E2C}"/>
              </a:ext>
            </a:extLst>
          </p:cNvPr>
          <p:cNvSpPr/>
          <p:nvPr/>
        </p:nvSpPr>
        <p:spPr bwMode="auto">
          <a:xfrm rot="19800000">
            <a:off x="7545965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1" name="Freeform 23">
            <a:extLst>
              <a:ext uri="{FF2B5EF4-FFF2-40B4-BE49-F238E27FC236}">
                <a16:creationId xmlns:a16="http://schemas.microsoft.com/office/drawing/2014/main" id="{C04940A9-BA80-4C74-B98B-78882D311993}"/>
              </a:ext>
            </a:extLst>
          </p:cNvPr>
          <p:cNvSpPr/>
          <p:nvPr/>
        </p:nvSpPr>
        <p:spPr bwMode="auto">
          <a:xfrm rot="19800000">
            <a:off x="9922229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2" name="Freeform 23">
            <a:extLst>
              <a:ext uri="{FF2B5EF4-FFF2-40B4-BE49-F238E27FC236}">
                <a16:creationId xmlns:a16="http://schemas.microsoft.com/office/drawing/2014/main" id="{27BDD2A0-3AED-4201-84BE-58EB96EEF4D5}"/>
              </a:ext>
            </a:extLst>
          </p:cNvPr>
          <p:cNvSpPr/>
          <p:nvPr/>
        </p:nvSpPr>
        <p:spPr bwMode="auto">
          <a:xfrm rot="19800000">
            <a:off x="419133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3" name="Freeform 23">
            <a:extLst>
              <a:ext uri="{FF2B5EF4-FFF2-40B4-BE49-F238E27FC236}">
                <a16:creationId xmlns:a16="http://schemas.microsoft.com/office/drawing/2014/main" id="{F81B1D68-98B4-4220-855A-A6CAD64A76AE}"/>
              </a:ext>
            </a:extLst>
          </p:cNvPr>
          <p:cNvSpPr/>
          <p:nvPr/>
        </p:nvSpPr>
        <p:spPr bwMode="auto">
          <a:xfrm rot="19800000">
            <a:off x="2795397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4" name="Freeform 23">
            <a:extLst>
              <a:ext uri="{FF2B5EF4-FFF2-40B4-BE49-F238E27FC236}">
                <a16:creationId xmlns:a16="http://schemas.microsoft.com/office/drawing/2014/main" id="{45A4B1A1-7DF9-45BA-BF43-4563373BB188}"/>
              </a:ext>
            </a:extLst>
          </p:cNvPr>
          <p:cNvSpPr/>
          <p:nvPr/>
        </p:nvSpPr>
        <p:spPr bwMode="auto">
          <a:xfrm rot="19800000">
            <a:off x="5171661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5" name="Freeform 23">
            <a:extLst>
              <a:ext uri="{FF2B5EF4-FFF2-40B4-BE49-F238E27FC236}">
                <a16:creationId xmlns:a16="http://schemas.microsoft.com/office/drawing/2014/main" id="{1F6FB825-64EA-45E3-A817-FC2A8B92C0FB}"/>
              </a:ext>
            </a:extLst>
          </p:cNvPr>
          <p:cNvSpPr/>
          <p:nvPr/>
        </p:nvSpPr>
        <p:spPr bwMode="auto">
          <a:xfrm rot="19800000">
            <a:off x="7547925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6" name="Freeform 23">
            <a:extLst>
              <a:ext uri="{FF2B5EF4-FFF2-40B4-BE49-F238E27FC236}">
                <a16:creationId xmlns:a16="http://schemas.microsoft.com/office/drawing/2014/main" id="{EDBB8D46-5B2E-48F4-A407-C4D7A4E59494}"/>
              </a:ext>
            </a:extLst>
          </p:cNvPr>
          <p:cNvSpPr/>
          <p:nvPr/>
        </p:nvSpPr>
        <p:spPr bwMode="auto">
          <a:xfrm rot="19800000">
            <a:off x="9924189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7" name="Freeform 23">
            <a:extLst>
              <a:ext uri="{FF2B5EF4-FFF2-40B4-BE49-F238E27FC236}">
                <a16:creationId xmlns:a16="http://schemas.microsoft.com/office/drawing/2014/main" id="{B9085447-3BEB-472E-BF98-5DAAF143E0DB}"/>
              </a:ext>
            </a:extLst>
          </p:cNvPr>
          <p:cNvSpPr/>
          <p:nvPr/>
        </p:nvSpPr>
        <p:spPr bwMode="auto">
          <a:xfrm rot="19800000">
            <a:off x="421093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8" name="Freeform 23">
            <a:extLst>
              <a:ext uri="{FF2B5EF4-FFF2-40B4-BE49-F238E27FC236}">
                <a16:creationId xmlns:a16="http://schemas.microsoft.com/office/drawing/2014/main" id="{A0A570EA-0189-4A2F-AEE4-05F7DE52EFF7}"/>
              </a:ext>
            </a:extLst>
          </p:cNvPr>
          <p:cNvSpPr/>
          <p:nvPr/>
        </p:nvSpPr>
        <p:spPr bwMode="auto">
          <a:xfrm rot="19800000">
            <a:off x="2797357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9" name="Freeform 23">
            <a:extLst>
              <a:ext uri="{FF2B5EF4-FFF2-40B4-BE49-F238E27FC236}">
                <a16:creationId xmlns:a16="http://schemas.microsoft.com/office/drawing/2014/main" id="{11402F41-1D12-4168-B0FE-9E324FE441BD}"/>
              </a:ext>
            </a:extLst>
          </p:cNvPr>
          <p:cNvSpPr/>
          <p:nvPr/>
        </p:nvSpPr>
        <p:spPr bwMode="auto">
          <a:xfrm rot="19800000">
            <a:off x="5173621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0" name="Freeform 23">
            <a:extLst>
              <a:ext uri="{FF2B5EF4-FFF2-40B4-BE49-F238E27FC236}">
                <a16:creationId xmlns:a16="http://schemas.microsoft.com/office/drawing/2014/main" id="{B0294720-59FE-4512-9592-3DBC920EF260}"/>
              </a:ext>
            </a:extLst>
          </p:cNvPr>
          <p:cNvSpPr/>
          <p:nvPr/>
        </p:nvSpPr>
        <p:spPr bwMode="auto">
          <a:xfrm rot="19800000">
            <a:off x="7549885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1" name="Freeform 23">
            <a:extLst>
              <a:ext uri="{FF2B5EF4-FFF2-40B4-BE49-F238E27FC236}">
                <a16:creationId xmlns:a16="http://schemas.microsoft.com/office/drawing/2014/main" id="{B61FC22D-5F5C-487A-B5E7-9F71AE90A9A0}"/>
              </a:ext>
            </a:extLst>
          </p:cNvPr>
          <p:cNvSpPr/>
          <p:nvPr/>
        </p:nvSpPr>
        <p:spPr bwMode="auto">
          <a:xfrm rot="19800000">
            <a:off x="9926149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2" name="Freeform 23">
            <a:extLst>
              <a:ext uri="{FF2B5EF4-FFF2-40B4-BE49-F238E27FC236}">
                <a16:creationId xmlns:a16="http://schemas.microsoft.com/office/drawing/2014/main" id="{73208D78-5D70-4223-91A6-BA025290BF7A}"/>
              </a:ext>
            </a:extLst>
          </p:cNvPr>
          <p:cNvSpPr/>
          <p:nvPr/>
        </p:nvSpPr>
        <p:spPr bwMode="auto">
          <a:xfrm rot="19800000">
            <a:off x="2779717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2095583" y="3138842"/>
            <a:ext cx="8377238" cy="679450"/>
            <a:chOff x="2111375" y="3579813"/>
            <a:chExt cx="8377238" cy="679450"/>
          </a:xfrm>
        </p:grpSpPr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2927350" y="3608372"/>
              <a:ext cx="7561263" cy="581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  <a:buNone/>
              </a:pPr>
              <a:r>
                <a:rPr lang="zh-CN" altLang="en-US" sz="2400" dirty="0">
                  <a:latin typeface="微软雅黑" pitchFamily="34" charset="-122"/>
                  <a:ea typeface="微软雅黑" pitchFamily="34" charset="-122"/>
                </a:rPr>
                <a:t>理解牛顿第一定律的含义。 </a:t>
              </a:r>
              <a:r>
                <a:rPr lang="en-US" altLang="zh-CN" sz="2400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(</a:t>
              </a:r>
              <a:r>
                <a:rPr lang="zh-CN" altLang="en-US" sz="2400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重难点</a:t>
              </a:r>
              <a:r>
                <a:rPr lang="en-US" altLang="zh-CN" sz="2400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)</a:t>
              </a:r>
              <a:endParaRPr lang="zh-CN" altLang="en-US" sz="2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2" name="组合 11"/>
            <p:cNvGrpSpPr/>
            <p:nvPr/>
          </p:nvGrpSpPr>
          <p:grpSpPr bwMode="auto">
            <a:xfrm>
              <a:off x="2111375" y="3579813"/>
              <a:ext cx="682625" cy="679450"/>
              <a:chOff x="7003603" y="4439327"/>
              <a:chExt cx="717385" cy="717385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7003603" y="4439327"/>
                <a:ext cx="717385" cy="717385"/>
              </a:xfrm>
              <a:prstGeom prst="ellipse">
                <a:avLst/>
              </a:prstGeom>
              <a:solidFill>
                <a:srgbClr val="FFDB81"/>
              </a:solidFill>
              <a:ln w="28575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 sz="2800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" name="文本框 11"/>
              <p:cNvSpPr txBox="1">
                <a:spLocks noChangeArrowheads="1"/>
              </p:cNvSpPr>
              <p:nvPr/>
            </p:nvSpPr>
            <p:spPr bwMode="auto">
              <a:xfrm>
                <a:off x="7044575" y="4521020"/>
                <a:ext cx="635443" cy="552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kumimoji="1" lang="en-US" altLang="zh-CN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  <a:cs typeface="Arial" panose="020B0604020202020204" pitchFamily="34" charset="0"/>
                  </a:rPr>
                  <a:t>02</a:t>
                </a:r>
                <a:endParaRPr kumimoji="1" lang="zh-CN" altLang="en-US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2089233" y="2000604"/>
            <a:ext cx="8743950" cy="700088"/>
            <a:chOff x="2105025" y="2441575"/>
            <a:chExt cx="8743950" cy="700088"/>
          </a:xfrm>
        </p:grpSpPr>
        <p:sp>
          <p:nvSpPr>
            <p:cNvPr id="16" name="矩形 1"/>
            <p:cNvSpPr>
              <a:spLocks noChangeArrowheads="1"/>
            </p:cNvSpPr>
            <p:nvPr/>
          </p:nvSpPr>
          <p:spPr bwMode="auto">
            <a:xfrm>
              <a:off x="2927350" y="2492359"/>
              <a:ext cx="7921625" cy="581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  <a:buNone/>
              </a:pPr>
              <a:r>
                <a:rPr lang="zh-CN" altLang="en-US" sz="2400" dirty="0">
                  <a:latin typeface="微软雅黑" pitchFamily="34" charset="-122"/>
                  <a:ea typeface="微软雅黑" pitchFamily="34" charset="-122"/>
                </a:rPr>
                <a:t>知会通过实验探究阻力对运动的影响。</a:t>
              </a:r>
              <a:endParaRPr lang="zh-CN" altLang="en-US" sz="2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7" name="组合 16"/>
            <p:cNvGrpSpPr/>
            <p:nvPr/>
          </p:nvGrpSpPr>
          <p:grpSpPr bwMode="auto">
            <a:xfrm>
              <a:off x="2105025" y="2441575"/>
              <a:ext cx="698500" cy="700088"/>
              <a:chOff x="6971705" y="1503806"/>
              <a:chExt cx="717385" cy="717385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6971705" y="1503806"/>
                <a:ext cx="717385" cy="717385"/>
              </a:xfrm>
              <a:prstGeom prst="ellipse">
                <a:avLst/>
              </a:prstGeom>
              <a:solidFill>
                <a:srgbClr val="228989"/>
              </a:solidFill>
              <a:ln w="28575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 sz="2800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9" name="文本框 7"/>
              <p:cNvSpPr txBox="1">
                <a:spLocks noChangeArrowheads="1"/>
              </p:cNvSpPr>
              <p:nvPr/>
            </p:nvSpPr>
            <p:spPr bwMode="auto">
              <a:xfrm>
                <a:off x="7019898" y="1585499"/>
                <a:ext cx="621001" cy="536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kumimoji="1" lang="en-US" altLang="zh-CN" dirty="0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  <a:cs typeface="Arial" panose="020B0604020202020204" pitchFamily="34" charset="0"/>
                  </a:rPr>
                  <a:t>01</a:t>
                </a:r>
                <a:endParaRPr kumimoji="1" lang="zh-CN" altLang="en-US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5" name="组合 9"/>
          <p:cNvGrpSpPr>
            <a:grpSpLocks/>
          </p:cNvGrpSpPr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26" name="组合 10"/>
            <p:cNvGrpSpPr>
              <a:grpSpLocks/>
            </p:cNvGrpSpPr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7" name="文本框 1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学习目标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9"/>
          <p:cNvGrpSpPr>
            <a:grpSpLocks/>
          </p:cNvGrpSpPr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22" name="组合 10"/>
            <p:cNvGrpSpPr>
              <a:grpSpLocks/>
            </p:cNvGrpSpPr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23" name="文本框 1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itchFamily="34" charset="-122"/>
                </a:rPr>
                <a:t>阻力对运动的影响</a:t>
              </a:r>
            </a:p>
          </p:txBody>
        </p:sp>
      </p:grpSp>
      <p:pic>
        <p:nvPicPr>
          <p:cNvPr id="13" name="图片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375" y="2204864"/>
            <a:ext cx="2903578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图片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9776" y="2204864"/>
            <a:ext cx="3257305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6"/>
          <a:stretch/>
        </p:blipFill>
        <p:spPr>
          <a:xfrm>
            <a:off x="7561951" y="2204864"/>
            <a:ext cx="3375530" cy="2160000"/>
          </a:xfrm>
          <a:prstGeom prst="rect">
            <a:avLst/>
          </a:prstGeom>
        </p:spPr>
      </p:pic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911424" y="1340768"/>
            <a:ext cx="71612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生活中还有许多类似滑板车的现象。</a:t>
            </a:r>
          </a:p>
        </p:txBody>
      </p:sp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3359696" y="5157192"/>
            <a:ext cx="55446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运动和力之间到底是什么关系呢？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2999656" y="5013176"/>
            <a:ext cx="6048672" cy="792088"/>
          </a:xfrm>
          <a:prstGeom prst="roundRect">
            <a:avLst/>
          </a:prstGeom>
          <a:noFill/>
          <a:ln w="28575">
            <a:solidFill>
              <a:srgbClr val="175B5C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1"/>
          <p:cNvSpPr>
            <a:spLocks noChangeArrowheads="1"/>
          </p:cNvSpPr>
          <p:nvPr/>
        </p:nvSpPr>
        <p:spPr bwMode="auto">
          <a:xfrm>
            <a:off x="767409" y="1412776"/>
            <a:ext cx="6120680" cy="1341644"/>
          </a:xfrm>
          <a:prstGeom prst="roundRect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Font typeface="Arial" pitchFamily="34" charset="0"/>
              <a:buNone/>
              <a:defRPr/>
            </a:pP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自古以来，就有很多人认为：</a:t>
            </a:r>
            <a:r>
              <a:rPr lang="zh-CN" altLang="en-US" sz="28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物体的运动需要力来维持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15362" name="TextBox 2"/>
          <p:cNvSpPr>
            <a:spLocks noChangeArrowheads="1"/>
          </p:cNvSpPr>
          <p:nvPr/>
        </p:nvSpPr>
        <p:spPr bwMode="auto">
          <a:xfrm>
            <a:off x="4583832" y="4624636"/>
            <a:ext cx="6680934" cy="1961388"/>
          </a:xfrm>
          <a:prstGeom prst="roundRect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Font typeface="Arial" pitchFamily="34" charset="0"/>
              <a:buNone/>
              <a:defRPr/>
            </a:pP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伽利略认为：</a:t>
            </a:r>
            <a:r>
              <a:rPr lang="zh-CN" altLang="en-US" sz="28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物体的运动不需要力来维持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，运动的物体之所以停下来，是因为受到了阻力的作用。</a:t>
            </a:r>
          </a:p>
        </p:txBody>
      </p:sp>
      <p:sp>
        <p:nvSpPr>
          <p:cNvPr id="11" name="矩形 10"/>
          <p:cNvSpPr/>
          <p:nvPr/>
        </p:nvSpPr>
        <p:spPr>
          <a:xfrm>
            <a:off x="4816750" y="3090415"/>
            <a:ext cx="2863427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VS</a:t>
            </a:r>
            <a:endParaRPr lang="zh-CN" altLang="en-US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194175" y="3057302"/>
            <a:ext cx="150537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通过实验研究</a:t>
            </a: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33732" y="1196752"/>
            <a:ext cx="2853840" cy="2796721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6" descr="伽利略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768" y="3057303"/>
            <a:ext cx="3016475" cy="3362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组合 9"/>
          <p:cNvGrpSpPr>
            <a:grpSpLocks/>
          </p:cNvGrpSpPr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22" name="组合 10"/>
            <p:cNvGrpSpPr>
              <a:grpSpLocks/>
            </p:cNvGrpSpPr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23" name="文本框 1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itchFamily="34" charset="-122"/>
                </a:rPr>
                <a:t>阻力对运动的影响</a:t>
              </a:r>
            </a:p>
          </p:txBody>
        </p:sp>
      </p:grpSp>
      <p:sp>
        <p:nvSpPr>
          <p:cNvPr id="13" name="圆角矩形 12"/>
          <p:cNvSpPr/>
          <p:nvPr/>
        </p:nvSpPr>
        <p:spPr>
          <a:xfrm>
            <a:off x="654021" y="1374838"/>
            <a:ext cx="6234067" cy="1379581"/>
          </a:xfrm>
          <a:prstGeom prst="roundRect">
            <a:avLst/>
          </a:prstGeom>
          <a:noFill/>
          <a:ln w="28575">
            <a:solidFill>
              <a:srgbClr val="175B5C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4383618" y="4603182"/>
            <a:ext cx="6680934" cy="1922161"/>
          </a:xfrm>
          <a:prstGeom prst="roundRect">
            <a:avLst/>
          </a:prstGeom>
          <a:noFill/>
          <a:ln w="28575">
            <a:solidFill>
              <a:srgbClr val="175B5C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972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 bldLvl="0"/>
      <p:bldP spid="15362" grpId="0" bldLvl="0"/>
      <p:bldP spid="12" grpId="0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sz="quarter" idx="4294967295"/>
          </p:nvPr>
        </p:nvSpPr>
        <p:spPr bwMode="auto">
          <a:xfrm>
            <a:off x="930837" y="1292540"/>
            <a:ext cx="1708779" cy="53120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</a:rPr>
              <a:t>实验目的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839749" y="1312603"/>
            <a:ext cx="64431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探究物体的运动是否需要力维持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839749" y="2060848"/>
            <a:ext cx="7632848" cy="112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逐步改变水平面的光滑程度，观察比较小车运动的距离的远近。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792016" y="3452581"/>
            <a:ext cx="7239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相同的小车、小车开始运动速度相同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792015" y="4770906"/>
            <a:ext cx="60964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水平面粗糙程度不同即阻力不同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2792015" y="5658575"/>
            <a:ext cx="612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木板、小车、棉布、毛巾、斜面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9614045" y="5079693"/>
            <a:ext cx="1794656" cy="51077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控制变量法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2639616" y="3975801"/>
            <a:ext cx="7543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（同一斜面、从同一高度静止开始下滑）</a:t>
            </a:r>
          </a:p>
        </p:txBody>
      </p:sp>
      <p:grpSp>
        <p:nvGrpSpPr>
          <p:cNvPr id="12" name="组合 9"/>
          <p:cNvGrpSpPr>
            <a:grpSpLocks/>
          </p:cNvGrpSpPr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13" name="组合 10"/>
            <p:cNvGrpSpPr>
              <a:grpSpLocks/>
            </p:cNvGrpSpPr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4" name="文本框 1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itchFamily="34" charset="-122"/>
                </a:rPr>
                <a:t>阻力对运动的影响</a:t>
              </a:r>
            </a:p>
          </p:txBody>
        </p:sp>
      </p:grp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927183" y="2132856"/>
            <a:ext cx="1712433" cy="57888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sz="2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2800" dirty="0"/>
              <a:t>实验思路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927183" y="3429909"/>
            <a:ext cx="1712433" cy="57888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sz="2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2800" dirty="0"/>
              <a:t>相同条件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943075" y="4722326"/>
            <a:ext cx="1696541" cy="57888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sz="2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2800" dirty="0"/>
              <a:t>不同条件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933020" y="5586422"/>
            <a:ext cx="1706596" cy="57888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sz="2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2800" dirty="0"/>
              <a:t>实验器材</a:t>
            </a:r>
          </a:p>
        </p:txBody>
      </p:sp>
      <p:sp>
        <p:nvSpPr>
          <p:cNvPr id="4" name="右箭头 3"/>
          <p:cNvSpPr/>
          <p:nvPr/>
        </p:nvSpPr>
        <p:spPr>
          <a:xfrm rot="2856160">
            <a:off x="8923022" y="4452297"/>
            <a:ext cx="1131465" cy="253463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右箭头 22"/>
          <p:cNvSpPr/>
          <p:nvPr/>
        </p:nvSpPr>
        <p:spPr>
          <a:xfrm rot="717411">
            <a:off x="8349793" y="5066434"/>
            <a:ext cx="1127244" cy="231175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右箭头 23"/>
          <p:cNvSpPr/>
          <p:nvPr/>
        </p:nvSpPr>
        <p:spPr>
          <a:xfrm rot="388150">
            <a:off x="6021804" y="2822683"/>
            <a:ext cx="593254" cy="23277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6828433" y="2717318"/>
            <a:ext cx="1152128" cy="51077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转换法</a:t>
            </a:r>
          </a:p>
        </p:txBody>
      </p:sp>
    </p:spTree>
    <p:extLst>
      <p:ext uri="{BB962C8B-B14F-4D97-AF65-F5344CB8AC3E}">
        <p14:creationId xmlns:p14="http://schemas.microsoft.com/office/powerpoint/2010/main" val="94825476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8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7" grpId="0"/>
      <p:bldP spid="8198" grpId="0"/>
      <p:bldP spid="8199" grpId="0"/>
      <p:bldP spid="8200" grpId="0"/>
      <p:bldP spid="8201" grpId="0" animBg="1"/>
      <p:bldP spid="8202" grpId="0"/>
      <p:bldP spid="17" grpId="0" animBg="1"/>
      <p:bldP spid="18" grpId="0" animBg="1"/>
      <p:bldP spid="19" grpId="0" animBg="1"/>
      <p:bldP spid="20" grpId="0" animBg="1"/>
      <p:bldP spid="4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3988"/>
          <a:stretch>
            <a:fillRect/>
          </a:stretch>
        </p:blipFill>
        <p:spPr bwMode="auto">
          <a:xfrm>
            <a:off x="1632708" y="2660873"/>
            <a:ext cx="7901294" cy="1216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392" b="33347"/>
          <a:stretch>
            <a:fillRect/>
          </a:stretch>
        </p:blipFill>
        <p:spPr bwMode="auto">
          <a:xfrm>
            <a:off x="1696012" y="4177679"/>
            <a:ext cx="7747984" cy="1368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415" name="直接连接符 6"/>
          <p:cNvCxnSpPr>
            <a:cxnSpLocks noChangeShapeType="1"/>
          </p:cNvCxnSpPr>
          <p:nvPr/>
        </p:nvCxnSpPr>
        <p:spPr bwMode="auto">
          <a:xfrm rot="5400000">
            <a:off x="1310786" y="3970631"/>
            <a:ext cx="2644775" cy="2116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</p:cxnSp>
      <p:sp>
        <p:nvSpPr>
          <p:cNvPr id="12" name="圆角矩形标注 11"/>
          <p:cNvSpPr/>
          <p:nvPr/>
        </p:nvSpPr>
        <p:spPr>
          <a:xfrm>
            <a:off x="1487488" y="5445224"/>
            <a:ext cx="2503763" cy="935928"/>
          </a:xfrm>
          <a:prstGeom prst="wedgeRoundRectCallout">
            <a:avLst>
              <a:gd name="adj1" fmla="val -6410"/>
              <a:gd name="adj2" fmla="val -136664"/>
              <a:gd name="adj3" fmla="val 16667"/>
            </a:avLst>
          </a:prstGeom>
          <a:solidFill>
            <a:schemeClr val="accent1">
              <a:lumMod val="75000"/>
            </a:schemeClr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n-ea"/>
              </a:rPr>
              <a:t>在同一斜面的同一高度</a:t>
            </a:r>
          </a:p>
        </p:txBody>
      </p:sp>
      <p:sp>
        <p:nvSpPr>
          <p:cNvPr id="17417" name="圆角矩形标注 12"/>
          <p:cNvSpPr/>
          <p:nvPr/>
        </p:nvSpPr>
        <p:spPr>
          <a:xfrm>
            <a:off x="1984044" y="1406032"/>
            <a:ext cx="2218136" cy="1002368"/>
          </a:xfrm>
          <a:prstGeom prst="wedgeRoundRectCallout">
            <a:avLst>
              <a:gd name="adj1" fmla="val 3699"/>
              <a:gd name="adj2" fmla="val 73491"/>
              <a:gd name="adj3" fmla="val 16667"/>
            </a:avLst>
          </a:prstGeom>
          <a:solidFill>
            <a:srgbClr val="FFC000"/>
          </a:solidFill>
          <a:ln w="25400" cap="flat" cmpd="sng">
            <a:solidFill>
              <a:sysClr val="window" lastClr="FFFFFF"/>
            </a:solidFill>
            <a:prstDash val="solid"/>
            <a:miter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rIns="18000" anchor="ctr"/>
          <a:lstStyle/>
          <a:p>
            <a:pPr algn="ctr">
              <a:buFont typeface="Arial" pitchFamily="34" charset="0"/>
              <a:buNone/>
              <a:defRPr/>
            </a:pPr>
            <a:r>
              <a:rPr lang="zh-CN" altLang="en-US" sz="28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同一小车从静止下滑</a:t>
            </a:r>
          </a:p>
        </p:txBody>
      </p:sp>
      <p:sp>
        <p:nvSpPr>
          <p:cNvPr id="17418" name="圆角矩形标注 13"/>
          <p:cNvSpPr/>
          <p:nvPr/>
        </p:nvSpPr>
        <p:spPr>
          <a:xfrm>
            <a:off x="5015880" y="1586825"/>
            <a:ext cx="2669904" cy="947811"/>
          </a:xfrm>
          <a:prstGeom prst="wedgeRectCallout">
            <a:avLst>
              <a:gd name="adj1" fmla="val -72206"/>
              <a:gd name="adj2" fmla="val 121000"/>
            </a:avLst>
          </a:prstGeom>
          <a:noFill/>
          <a:ln w="25400" cap="flat" cmpd="sng">
            <a:solidFill>
              <a:schemeClr val="accent1">
                <a:lumMod val="50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zh-CN" altLang="en-US" sz="2800" noProof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到达斜面底端速度相同</a:t>
            </a:r>
          </a:p>
        </p:txBody>
      </p:sp>
      <p:sp>
        <p:nvSpPr>
          <p:cNvPr id="17419" name="左大括号 14"/>
          <p:cNvSpPr>
            <a:spLocks/>
          </p:cNvSpPr>
          <p:nvPr/>
        </p:nvSpPr>
        <p:spPr bwMode="auto">
          <a:xfrm rot="-5400000">
            <a:off x="4603151" y="2362977"/>
            <a:ext cx="306406" cy="2952329"/>
          </a:xfrm>
          <a:prstGeom prst="leftBrace">
            <a:avLst>
              <a:gd name="adj1" fmla="val 40131"/>
              <a:gd name="adj2" fmla="val 50606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 vert="eaVert" anchor="ctr"/>
          <a:lstStyle/>
          <a:p>
            <a:endParaRPr lang="zh-CN" altLang="en-US" sz="28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420" name="左大括号 15"/>
          <p:cNvSpPr>
            <a:spLocks/>
          </p:cNvSpPr>
          <p:nvPr/>
        </p:nvSpPr>
        <p:spPr bwMode="auto">
          <a:xfrm rot="-5400000">
            <a:off x="5061257" y="3501510"/>
            <a:ext cx="344677" cy="3870050"/>
          </a:xfrm>
          <a:prstGeom prst="leftBrace">
            <a:avLst>
              <a:gd name="adj1" fmla="val 75933"/>
              <a:gd name="adj2" fmla="val 49542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 vert="eaVert" anchor="ctr"/>
          <a:lstStyle/>
          <a:p>
            <a:endParaRPr lang="zh-CN" altLang="en-US" sz="28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84250" y="3148270"/>
            <a:ext cx="1652310" cy="568762"/>
          </a:xfrm>
          <a:prstGeom prst="snip1Rect">
            <a:avLst/>
          </a:prstGeom>
          <a:noFill/>
          <a:ln w="254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wrap="none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5pPr>
          </a:lstStyle>
          <a:p>
            <a:pPr>
              <a:buFont typeface="Arial" pitchFamily="34" charset="0"/>
              <a:buNone/>
              <a:defRPr/>
            </a:pPr>
            <a:r>
              <a:rPr lang="zh-CN" altLang="en-US" sz="2800" noProof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棉布表面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484250" y="4725315"/>
            <a:ext cx="1652310" cy="568762"/>
          </a:xfrm>
          <a:prstGeom prst="snip1Rect">
            <a:avLst/>
          </a:prstGeom>
          <a:noFill/>
          <a:ln w="254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wrap="none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5pPr>
          </a:lstStyle>
          <a:p>
            <a:pPr>
              <a:buFont typeface="Arial" pitchFamily="34" charset="0"/>
              <a:buNone/>
              <a:defRPr/>
            </a:pPr>
            <a:r>
              <a:rPr lang="zh-CN" altLang="en-US" sz="2800" noProof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木板表面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28460" y="5661248"/>
            <a:ext cx="3449360" cy="568762"/>
          </a:xfrm>
          <a:prstGeom prst="snip1Rect">
            <a:avLst/>
          </a:prstGeom>
          <a:noFill/>
          <a:ln w="254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wrap="none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5pPr>
          </a:lstStyle>
          <a:p>
            <a:pPr>
              <a:buFont typeface="Arial" pitchFamily="34" charset="0"/>
              <a:buNone/>
              <a:defRPr/>
            </a:pPr>
            <a:r>
              <a:rPr lang="zh-CN" altLang="en-US" sz="2800" noProof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比较小车滑行的距离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020640" y="638690"/>
            <a:ext cx="1762992" cy="53120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rtlCol="0">
            <a:spAutoFit/>
          </a:bodyPr>
          <a:lstStyle>
            <a:lvl1pPr marL="0" indent="0" defTabSz="914400" eaLnBrk="1" latinLnBrk="0" hangingPunct="1">
              <a:lnSpc>
                <a:spcPct val="90000"/>
              </a:lnSpc>
              <a:spcBef>
                <a:spcPct val="50000"/>
              </a:spcBef>
              <a:buNone/>
              <a:defRPr sz="2800">
                <a:solidFill>
                  <a:schemeClr val="bg1"/>
                </a:solidFill>
                <a:latin typeface="微软雅黑" pitchFamily="34" charset="-122"/>
                <a:ea typeface="微软雅黑" panose="020B0503020204020204" pitchFamily="34" charset="-122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Char char="•"/>
              <a:defRPr sz="2400">
                <a:latin typeface="+mn-lt"/>
                <a:ea typeface="微软雅黑" panose="020B0503020204020204" pitchFamily="34" charset="-122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Char char="•"/>
              <a:defRPr sz="2000">
                <a:latin typeface="+mn-lt"/>
                <a:ea typeface="微软雅黑" panose="020B0503020204020204" pitchFamily="34" charset="-122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Char char="•"/>
              <a:defRPr sz="1800">
                <a:latin typeface="+mn-lt"/>
                <a:ea typeface="微软雅黑" panose="020B0503020204020204" pitchFamily="34" charset="-122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Char char="•"/>
              <a:defRPr sz="1800">
                <a:latin typeface="+mn-lt"/>
                <a:ea typeface="微软雅黑" panose="020B0503020204020204" pitchFamily="34" charset="-122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9pPr>
          </a:lstStyle>
          <a:p>
            <a:r>
              <a:rPr lang="zh-CN" altLang="en-US" dirty="0"/>
              <a:t>演示实验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7417" grpId="0" bldLvl="0" animBg="1"/>
      <p:bldP spid="17418" grpId="0" bldLvl="0" animBg="1"/>
      <p:bldP spid="17419" grpId="0" bldLvl="0" animBg="1"/>
      <p:bldP spid="17420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80" name="表格 18479"/>
          <p:cNvGraphicFramePr/>
          <p:nvPr>
            <p:extLst>
              <p:ext uri="{D42A27DB-BD31-4B8C-83A1-F6EECF244321}">
                <p14:modId xmlns:p14="http://schemas.microsoft.com/office/powerpoint/2010/main" val="3345161216"/>
              </p:ext>
            </p:extLst>
          </p:nvPr>
        </p:nvGraphicFramePr>
        <p:xfrm>
          <a:off x="825624" y="1900858"/>
          <a:ext cx="10526960" cy="2608262"/>
        </p:xfrm>
        <a:graphic>
          <a:graphicData uri="http://schemas.openxmlformats.org/drawingml/2006/table">
            <a:tbl>
              <a:tblPr/>
              <a:tblGrid>
                <a:gridCol w="2027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1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09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666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52830"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0" dirty="0">
                          <a:latin typeface="微软雅黑" pitchFamily="34" charset="-122"/>
                          <a:ea typeface="微软雅黑" pitchFamily="34" charset="-122"/>
                        </a:rPr>
                        <a:t>表面状况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zh-CN" sz="2600" b="0" dirty="0"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zh-CN" sz="2600" b="0" dirty="0"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zh-CN" sz="2600" b="0" dirty="0"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112"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0" dirty="0">
                          <a:latin typeface="微软雅黑" pitchFamily="34" charset="-122"/>
                          <a:ea typeface="微软雅黑" pitchFamily="34" charset="-122"/>
                        </a:rPr>
                        <a:t>毛巾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zh-CN" sz="2600" b="0" dirty="0"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zh-CN" sz="2600" b="0" dirty="0"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zh-CN" sz="2600" b="0" dirty="0"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525"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0" dirty="0">
                          <a:latin typeface="微软雅黑" pitchFamily="34" charset="-122"/>
                          <a:ea typeface="微软雅黑" pitchFamily="34" charset="-122"/>
                        </a:rPr>
                        <a:t>棉布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zh-CN" sz="2600" b="0" dirty="0"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zh-CN" sz="2600" b="0" dirty="0"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zh-CN" sz="2600" b="0" dirty="0"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525"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0" dirty="0">
                          <a:latin typeface="微软雅黑" pitchFamily="34" charset="-122"/>
                          <a:ea typeface="微软雅黑" pitchFamily="34" charset="-122"/>
                        </a:rPr>
                        <a:t>木板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zh-CN" sz="2600" b="0" dirty="0"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zh-CN" sz="2600" b="0" dirty="0"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zh-CN" sz="2600" b="0" dirty="0"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6"/>
          <p:cNvSpPr>
            <a:spLocks noChangeArrowheads="1"/>
          </p:cNvSpPr>
          <p:nvPr/>
        </p:nvSpPr>
        <p:spPr bwMode="auto">
          <a:xfrm>
            <a:off x="3462867" y="2935909"/>
            <a:ext cx="11176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大</a:t>
            </a:r>
          </a:p>
        </p:txBody>
      </p:sp>
      <p:sp>
        <p:nvSpPr>
          <p:cNvPr id="5" name="Rectangle 28"/>
          <p:cNvSpPr>
            <a:spLocks noChangeArrowheads="1"/>
          </p:cNvSpPr>
          <p:nvPr/>
        </p:nvSpPr>
        <p:spPr bwMode="auto">
          <a:xfrm>
            <a:off x="3048000" y="3474070"/>
            <a:ext cx="19304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小</a:t>
            </a:r>
          </a:p>
        </p:txBody>
      </p:sp>
      <p:sp>
        <p:nvSpPr>
          <p:cNvPr id="8223" name="Rectangle 32"/>
          <p:cNvSpPr>
            <a:spLocks noChangeArrowheads="1"/>
          </p:cNvSpPr>
          <p:nvPr/>
        </p:nvSpPr>
        <p:spPr bwMode="auto">
          <a:xfrm>
            <a:off x="3123201" y="2143609"/>
            <a:ext cx="2133599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  <a:buSzPct val="90000"/>
              <a:buFont typeface="Symbol" pitchFamily="18" charset="2"/>
              <a:buNone/>
            </a:pP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阻力的大小</a:t>
            </a:r>
          </a:p>
        </p:txBody>
      </p:sp>
      <p:sp>
        <p:nvSpPr>
          <p:cNvPr id="8224" name="Rectangle 33"/>
          <p:cNvSpPr>
            <a:spLocks noChangeArrowheads="1"/>
          </p:cNvSpPr>
          <p:nvPr/>
        </p:nvSpPr>
        <p:spPr bwMode="auto">
          <a:xfrm>
            <a:off x="5588000" y="1962770"/>
            <a:ext cx="2596232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>
                <a:schemeClr val="tx2"/>
              </a:buClr>
              <a:buSzPct val="90000"/>
              <a:buFont typeface="Symbol" pitchFamily="18" charset="2"/>
              <a:buNone/>
            </a:pP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小车运动的</a:t>
            </a:r>
          </a:p>
          <a:p>
            <a:pPr algn="ctr">
              <a:buClr>
                <a:schemeClr val="tx2"/>
              </a:buClr>
              <a:buSzPct val="90000"/>
              <a:buFont typeface="Symbol" pitchFamily="18" charset="2"/>
              <a:buNone/>
            </a:pP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距离</a:t>
            </a:r>
            <a:endParaRPr lang="en-US" altLang="zh-CN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225" name="Text Box 36"/>
          <p:cNvSpPr txBox="1">
            <a:spLocks noChangeArrowheads="1"/>
          </p:cNvSpPr>
          <p:nvPr/>
        </p:nvSpPr>
        <p:spPr bwMode="auto">
          <a:xfrm>
            <a:off x="8636000" y="1976125"/>
            <a:ext cx="2530277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小车速度减小的情况</a:t>
            </a:r>
          </a:p>
        </p:txBody>
      </p:sp>
      <p:sp>
        <p:nvSpPr>
          <p:cNvPr id="10" name="Text Box 37"/>
          <p:cNvSpPr>
            <a:spLocks noChangeArrowheads="1"/>
          </p:cNvSpPr>
          <p:nvPr/>
        </p:nvSpPr>
        <p:spPr bwMode="auto">
          <a:xfrm>
            <a:off x="9245600" y="2935909"/>
            <a:ext cx="18288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快</a:t>
            </a:r>
          </a:p>
        </p:txBody>
      </p:sp>
      <p:sp>
        <p:nvSpPr>
          <p:cNvPr id="12" name="Text Box 39"/>
          <p:cNvSpPr>
            <a:spLocks noChangeArrowheads="1"/>
          </p:cNvSpPr>
          <p:nvPr/>
        </p:nvSpPr>
        <p:spPr bwMode="auto">
          <a:xfrm>
            <a:off x="8763000" y="3434384"/>
            <a:ext cx="27432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慢</a:t>
            </a:r>
          </a:p>
        </p:txBody>
      </p:sp>
      <p:sp>
        <p:nvSpPr>
          <p:cNvPr id="23" name="Rectangle 28"/>
          <p:cNvSpPr>
            <a:spLocks noChangeArrowheads="1"/>
          </p:cNvSpPr>
          <p:nvPr/>
        </p:nvSpPr>
        <p:spPr bwMode="auto">
          <a:xfrm>
            <a:off x="3086100" y="3970959"/>
            <a:ext cx="19304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8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更小</a:t>
            </a:r>
          </a:p>
        </p:txBody>
      </p:sp>
      <p:sp>
        <p:nvSpPr>
          <p:cNvPr id="24" name="Text Box 39"/>
          <p:cNvSpPr>
            <a:spLocks noChangeArrowheads="1"/>
          </p:cNvSpPr>
          <p:nvPr/>
        </p:nvSpPr>
        <p:spPr bwMode="auto">
          <a:xfrm>
            <a:off x="8763000" y="3970959"/>
            <a:ext cx="27432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更慢</a:t>
            </a:r>
          </a:p>
        </p:txBody>
      </p:sp>
      <p:sp>
        <p:nvSpPr>
          <p:cNvPr id="8235" name="Rectangle 2"/>
          <p:cNvSpPr>
            <a:spLocks noChangeArrowheads="1"/>
          </p:cNvSpPr>
          <p:nvPr/>
        </p:nvSpPr>
        <p:spPr bwMode="auto">
          <a:xfrm>
            <a:off x="812924" y="1252240"/>
            <a:ext cx="1610668" cy="48013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rtlCol="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800" dirty="0">
                <a:solidFill>
                  <a:schemeClr val="bg1"/>
                </a:solidFill>
                <a:latin typeface="微软雅黑" pitchFamily="34" charset="-122"/>
                <a:ea typeface="微软雅黑" panose="020B0503020204020204" pitchFamily="34" charset="-122"/>
              </a:rPr>
              <a:t>实验记录</a:t>
            </a:r>
          </a:p>
        </p:txBody>
      </p:sp>
      <p:sp>
        <p:nvSpPr>
          <p:cNvPr id="13" name="Text Box 37"/>
          <p:cNvSpPr>
            <a:spLocks noChangeArrowheads="1"/>
          </p:cNvSpPr>
          <p:nvPr/>
        </p:nvSpPr>
        <p:spPr bwMode="auto">
          <a:xfrm>
            <a:off x="6419602" y="2986000"/>
            <a:ext cx="864096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短</a:t>
            </a:r>
          </a:p>
        </p:txBody>
      </p:sp>
      <p:sp>
        <p:nvSpPr>
          <p:cNvPr id="14" name="Text Box 37"/>
          <p:cNvSpPr>
            <a:spLocks noChangeArrowheads="1"/>
          </p:cNvSpPr>
          <p:nvPr/>
        </p:nvSpPr>
        <p:spPr bwMode="auto">
          <a:xfrm>
            <a:off x="6323546" y="3476606"/>
            <a:ext cx="108012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较长</a:t>
            </a:r>
          </a:p>
        </p:txBody>
      </p:sp>
      <p:sp>
        <p:nvSpPr>
          <p:cNvPr id="15" name="Text Box 37"/>
          <p:cNvSpPr>
            <a:spLocks noChangeArrowheads="1"/>
          </p:cNvSpPr>
          <p:nvPr/>
        </p:nvSpPr>
        <p:spPr bwMode="auto">
          <a:xfrm>
            <a:off x="6285446" y="3983281"/>
            <a:ext cx="1132408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最长</a:t>
            </a:r>
          </a:p>
        </p:txBody>
      </p:sp>
    </p:spTree>
    <p:extLst>
      <p:ext uri="{BB962C8B-B14F-4D97-AF65-F5344CB8AC3E}">
        <p14:creationId xmlns:p14="http://schemas.microsoft.com/office/powerpoint/2010/main" val="357167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0" grpId="0"/>
      <p:bldP spid="12" grpId="0"/>
      <p:bldP spid="23" grpId="0"/>
      <p:bldP spid="24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23">
            <a:extLst>
              <a:ext uri="{FF2B5EF4-FFF2-40B4-BE49-F238E27FC236}">
                <a16:creationId xmlns:a16="http://schemas.microsoft.com/office/drawing/2014/main" id="{6650981B-8902-41F8-864A-BB90FEE96A57}"/>
              </a:ext>
            </a:extLst>
          </p:cNvPr>
          <p:cNvSpPr/>
          <p:nvPr/>
        </p:nvSpPr>
        <p:spPr bwMode="auto">
          <a:xfrm rot="19800000">
            <a:off x="399533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0" name="Freeform 23">
            <a:extLst>
              <a:ext uri="{FF2B5EF4-FFF2-40B4-BE49-F238E27FC236}">
                <a16:creationId xmlns:a16="http://schemas.microsoft.com/office/drawing/2014/main" id="{57087651-050E-4F62-8C15-A7DF3DE823A8}"/>
              </a:ext>
            </a:extLst>
          </p:cNvPr>
          <p:cNvSpPr/>
          <p:nvPr/>
        </p:nvSpPr>
        <p:spPr bwMode="auto">
          <a:xfrm rot="19800000">
            <a:off x="2775797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1" name="Freeform 23">
            <a:extLst>
              <a:ext uri="{FF2B5EF4-FFF2-40B4-BE49-F238E27FC236}">
                <a16:creationId xmlns:a16="http://schemas.microsoft.com/office/drawing/2014/main" id="{8F42BF78-7ACB-4C76-9E38-78E46590C7CE}"/>
              </a:ext>
            </a:extLst>
          </p:cNvPr>
          <p:cNvSpPr/>
          <p:nvPr/>
        </p:nvSpPr>
        <p:spPr bwMode="auto">
          <a:xfrm rot="19800000">
            <a:off x="5152061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1FCDAF75-6113-43DF-A257-4599F59C0746}"/>
              </a:ext>
            </a:extLst>
          </p:cNvPr>
          <p:cNvSpPr/>
          <p:nvPr/>
        </p:nvSpPr>
        <p:spPr bwMode="auto">
          <a:xfrm rot="19800000">
            <a:off x="7528325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3" name="Freeform 23">
            <a:extLst>
              <a:ext uri="{FF2B5EF4-FFF2-40B4-BE49-F238E27FC236}">
                <a16:creationId xmlns:a16="http://schemas.microsoft.com/office/drawing/2014/main" id="{F46EE485-690F-4B95-961B-5F907DC1F8EE}"/>
              </a:ext>
            </a:extLst>
          </p:cNvPr>
          <p:cNvSpPr/>
          <p:nvPr/>
        </p:nvSpPr>
        <p:spPr bwMode="auto">
          <a:xfrm rot="19800000">
            <a:off x="401493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id="{0B13265C-EA5D-4631-909E-EE9050D3A362}"/>
              </a:ext>
            </a:extLst>
          </p:cNvPr>
          <p:cNvSpPr/>
          <p:nvPr/>
        </p:nvSpPr>
        <p:spPr bwMode="auto">
          <a:xfrm rot="19800000">
            <a:off x="2777757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5" name="Freeform 23">
            <a:extLst>
              <a:ext uri="{FF2B5EF4-FFF2-40B4-BE49-F238E27FC236}">
                <a16:creationId xmlns:a16="http://schemas.microsoft.com/office/drawing/2014/main" id="{8724CC76-8905-4532-8FF7-1BA95B7FA4E7}"/>
              </a:ext>
            </a:extLst>
          </p:cNvPr>
          <p:cNvSpPr/>
          <p:nvPr/>
        </p:nvSpPr>
        <p:spPr bwMode="auto">
          <a:xfrm rot="19800000">
            <a:off x="5154021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6" name="Freeform 23">
            <a:extLst>
              <a:ext uri="{FF2B5EF4-FFF2-40B4-BE49-F238E27FC236}">
                <a16:creationId xmlns:a16="http://schemas.microsoft.com/office/drawing/2014/main" id="{2E39E84D-D7B7-482D-A7AC-90B2021E1C46}"/>
              </a:ext>
            </a:extLst>
          </p:cNvPr>
          <p:cNvSpPr/>
          <p:nvPr/>
        </p:nvSpPr>
        <p:spPr bwMode="auto">
          <a:xfrm rot="19800000">
            <a:off x="7530285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7" name="Freeform 23">
            <a:extLst>
              <a:ext uri="{FF2B5EF4-FFF2-40B4-BE49-F238E27FC236}">
                <a16:creationId xmlns:a16="http://schemas.microsoft.com/office/drawing/2014/main" id="{8E57AD75-A318-4ACF-9483-2B6D469593FD}"/>
              </a:ext>
            </a:extLst>
          </p:cNvPr>
          <p:cNvSpPr/>
          <p:nvPr/>
        </p:nvSpPr>
        <p:spPr bwMode="auto">
          <a:xfrm rot="19800000">
            <a:off x="403453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8" name="Freeform 23">
            <a:extLst>
              <a:ext uri="{FF2B5EF4-FFF2-40B4-BE49-F238E27FC236}">
                <a16:creationId xmlns:a16="http://schemas.microsoft.com/office/drawing/2014/main" id="{71287A91-8694-47F5-83B3-19D553EE9ACC}"/>
              </a:ext>
            </a:extLst>
          </p:cNvPr>
          <p:cNvSpPr/>
          <p:nvPr/>
        </p:nvSpPr>
        <p:spPr bwMode="auto">
          <a:xfrm rot="19800000">
            <a:off x="5155981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9" name="Freeform 23">
            <a:extLst>
              <a:ext uri="{FF2B5EF4-FFF2-40B4-BE49-F238E27FC236}">
                <a16:creationId xmlns:a16="http://schemas.microsoft.com/office/drawing/2014/main" id="{594F3823-80B6-45AB-8E6E-529423876103}"/>
              </a:ext>
            </a:extLst>
          </p:cNvPr>
          <p:cNvSpPr/>
          <p:nvPr/>
        </p:nvSpPr>
        <p:spPr bwMode="auto">
          <a:xfrm rot="19800000">
            <a:off x="7532245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0" name="Freeform 23">
            <a:extLst>
              <a:ext uri="{FF2B5EF4-FFF2-40B4-BE49-F238E27FC236}">
                <a16:creationId xmlns:a16="http://schemas.microsoft.com/office/drawing/2014/main" id="{41EC07C8-2A12-419B-99D4-01085310DCDC}"/>
              </a:ext>
            </a:extLst>
          </p:cNvPr>
          <p:cNvSpPr/>
          <p:nvPr/>
        </p:nvSpPr>
        <p:spPr bwMode="auto">
          <a:xfrm rot="19800000">
            <a:off x="9908509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id="{49993AD7-6786-44D0-A6B3-E5F2B88DB70A}"/>
              </a:ext>
            </a:extLst>
          </p:cNvPr>
          <p:cNvSpPr/>
          <p:nvPr/>
        </p:nvSpPr>
        <p:spPr bwMode="auto">
          <a:xfrm rot="19800000">
            <a:off x="405413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2" name="Freeform 23">
            <a:extLst>
              <a:ext uri="{FF2B5EF4-FFF2-40B4-BE49-F238E27FC236}">
                <a16:creationId xmlns:a16="http://schemas.microsoft.com/office/drawing/2014/main" id="{D1B0C99E-86AF-4B02-A37A-98E2C770B71B}"/>
              </a:ext>
            </a:extLst>
          </p:cNvPr>
          <p:cNvSpPr/>
          <p:nvPr/>
        </p:nvSpPr>
        <p:spPr bwMode="auto">
          <a:xfrm rot="19800000">
            <a:off x="2781677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F9C38965-E647-42EF-AF03-63759AF1BABA}"/>
              </a:ext>
            </a:extLst>
          </p:cNvPr>
          <p:cNvSpPr/>
          <p:nvPr/>
        </p:nvSpPr>
        <p:spPr bwMode="auto">
          <a:xfrm rot="19800000">
            <a:off x="5157941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7AC604BB-C372-4602-BA8C-C6A86DA9E250}"/>
              </a:ext>
            </a:extLst>
          </p:cNvPr>
          <p:cNvSpPr/>
          <p:nvPr/>
        </p:nvSpPr>
        <p:spPr bwMode="auto">
          <a:xfrm rot="19800000">
            <a:off x="7534205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id="{9012AD1A-3389-4DBD-8285-5ADB5B697800}"/>
              </a:ext>
            </a:extLst>
          </p:cNvPr>
          <p:cNvSpPr/>
          <p:nvPr/>
        </p:nvSpPr>
        <p:spPr bwMode="auto">
          <a:xfrm rot="19800000">
            <a:off x="9910469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id="{61D23E69-E4E5-4B80-A832-43213F9BE5E3}"/>
              </a:ext>
            </a:extLst>
          </p:cNvPr>
          <p:cNvSpPr/>
          <p:nvPr/>
        </p:nvSpPr>
        <p:spPr bwMode="auto">
          <a:xfrm rot="19800000">
            <a:off x="407373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7" name="Freeform 23">
            <a:extLst>
              <a:ext uri="{FF2B5EF4-FFF2-40B4-BE49-F238E27FC236}">
                <a16:creationId xmlns:a16="http://schemas.microsoft.com/office/drawing/2014/main" id="{975C075C-4BB3-4C34-87C3-0C8557694BB6}"/>
              </a:ext>
            </a:extLst>
          </p:cNvPr>
          <p:cNvSpPr/>
          <p:nvPr/>
        </p:nvSpPr>
        <p:spPr bwMode="auto">
          <a:xfrm rot="19800000">
            <a:off x="2783637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8" name="Freeform 23">
            <a:extLst>
              <a:ext uri="{FF2B5EF4-FFF2-40B4-BE49-F238E27FC236}">
                <a16:creationId xmlns:a16="http://schemas.microsoft.com/office/drawing/2014/main" id="{008DFA04-D722-403C-87C3-877EEF67A4CA}"/>
              </a:ext>
            </a:extLst>
          </p:cNvPr>
          <p:cNvSpPr/>
          <p:nvPr/>
        </p:nvSpPr>
        <p:spPr bwMode="auto">
          <a:xfrm rot="19800000">
            <a:off x="5159901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9" name="Freeform 23">
            <a:extLst>
              <a:ext uri="{FF2B5EF4-FFF2-40B4-BE49-F238E27FC236}">
                <a16:creationId xmlns:a16="http://schemas.microsoft.com/office/drawing/2014/main" id="{CCD44AE7-8364-4885-9F82-0FD8C83DE11B}"/>
              </a:ext>
            </a:extLst>
          </p:cNvPr>
          <p:cNvSpPr/>
          <p:nvPr/>
        </p:nvSpPr>
        <p:spPr bwMode="auto">
          <a:xfrm rot="19800000">
            <a:off x="7536165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0" name="Freeform 23">
            <a:extLst>
              <a:ext uri="{FF2B5EF4-FFF2-40B4-BE49-F238E27FC236}">
                <a16:creationId xmlns:a16="http://schemas.microsoft.com/office/drawing/2014/main" id="{EB58473B-4FAF-4CD3-8D0B-A913BA9BEBEF}"/>
              </a:ext>
            </a:extLst>
          </p:cNvPr>
          <p:cNvSpPr/>
          <p:nvPr/>
        </p:nvSpPr>
        <p:spPr bwMode="auto">
          <a:xfrm rot="19800000">
            <a:off x="9912429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1" name="Freeform 23">
            <a:extLst>
              <a:ext uri="{FF2B5EF4-FFF2-40B4-BE49-F238E27FC236}">
                <a16:creationId xmlns:a16="http://schemas.microsoft.com/office/drawing/2014/main" id="{1C52A06A-1CE4-470F-8A21-89E9C8046CE2}"/>
              </a:ext>
            </a:extLst>
          </p:cNvPr>
          <p:cNvSpPr/>
          <p:nvPr/>
        </p:nvSpPr>
        <p:spPr bwMode="auto">
          <a:xfrm rot="19800000">
            <a:off x="409333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2" name="Freeform 23">
            <a:extLst>
              <a:ext uri="{FF2B5EF4-FFF2-40B4-BE49-F238E27FC236}">
                <a16:creationId xmlns:a16="http://schemas.microsoft.com/office/drawing/2014/main" id="{6146427A-DB64-403C-AE12-5452F076D6D1}"/>
              </a:ext>
            </a:extLst>
          </p:cNvPr>
          <p:cNvSpPr/>
          <p:nvPr/>
        </p:nvSpPr>
        <p:spPr bwMode="auto">
          <a:xfrm rot="19800000">
            <a:off x="2785597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3" name="Freeform 23">
            <a:extLst>
              <a:ext uri="{FF2B5EF4-FFF2-40B4-BE49-F238E27FC236}">
                <a16:creationId xmlns:a16="http://schemas.microsoft.com/office/drawing/2014/main" id="{C5358B4C-D30A-4B43-9162-D3F2EEA4D29F}"/>
              </a:ext>
            </a:extLst>
          </p:cNvPr>
          <p:cNvSpPr/>
          <p:nvPr/>
        </p:nvSpPr>
        <p:spPr bwMode="auto">
          <a:xfrm rot="19800000">
            <a:off x="5161861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4" name="Freeform 23">
            <a:extLst>
              <a:ext uri="{FF2B5EF4-FFF2-40B4-BE49-F238E27FC236}">
                <a16:creationId xmlns:a16="http://schemas.microsoft.com/office/drawing/2014/main" id="{078D419F-34A6-44D7-A346-E2C03A148B19}"/>
              </a:ext>
            </a:extLst>
          </p:cNvPr>
          <p:cNvSpPr/>
          <p:nvPr/>
        </p:nvSpPr>
        <p:spPr bwMode="auto">
          <a:xfrm rot="19800000">
            <a:off x="7538125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5" name="Freeform 23">
            <a:extLst>
              <a:ext uri="{FF2B5EF4-FFF2-40B4-BE49-F238E27FC236}">
                <a16:creationId xmlns:a16="http://schemas.microsoft.com/office/drawing/2014/main" id="{B9620CA9-EA4F-4E1B-B38E-41B65C78AA75}"/>
              </a:ext>
            </a:extLst>
          </p:cNvPr>
          <p:cNvSpPr/>
          <p:nvPr/>
        </p:nvSpPr>
        <p:spPr bwMode="auto">
          <a:xfrm rot="19800000">
            <a:off x="9914389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6" name="Freeform 23">
            <a:extLst>
              <a:ext uri="{FF2B5EF4-FFF2-40B4-BE49-F238E27FC236}">
                <a16:creationId xmlns:a16="http://schemas.microsoft.com/office/drawing/2014/main" id="{47CA9BEB-CCE7-489C-A93B-5B73CBF735ED}"/>
              </a:ext>
            </a:extLst>
          </p:cNvPr>
          <p:cNvSpPr/>
          <p:nvPr/>
        </p:nvSpPr>
        <p:spPr bwMode="auto">
          <a:xfrm rot="19800000">
            <a:off x="411293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7" name="Freeform 23">
            <a:extLst>
              <a:ext uri="{FF2B5EF4-FFF2-40B4-BE49-F238E27FC236}">
                <a16:creationId xmlns:a16="http://schemas.microsoft.com/office/drawing/2014/main" id="{B0FC7562-66DA-46F0-A462-352156C1F235}"/>
              </a:ext>
            </a:extLst>
          </p:cNvPr>
          <p:cNvSpPr/>
          <p:nvPr/>
        </p:nvSpPr>
        <p:spPr bwMode="auto">
          <a:xfrm rot="19800000">
            <a:off x="2787557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8" name="Freeform 23">
            <a:extLst>
              <a:ext uri="{FF2B5EF4-FFF2-40B4-BE49-F238E27FC236}">
                <a16:creationId xmlns:a16="http://schemas.microsoft.com/office/drawing/2014/main" id="{82D09B0B-1722-452E-A2C4-A6EE2A07DB4A}"/>
              </a:ext>
            </a:extLst>
          </p:cNvPr>
          <p:cNvSpPr/>
          <p:nvPr/>
        </p:nvSpPr>
        <p:spPr bwMode="auto">
          <a:xfrm rot="19800000">
            <a:off x="5163821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9" name="Freeform 23">
            <a:extLst>
              <a:ext uri="{FF2B5EF4-FFF2-40B4-BE49-F238E27FC236}">
                <a16:creationId xmlns:a16="http://schemas.microsoft.com/office/drawing/2014/main" id="{B697CA71-58EB-4495-AA9D-B81DA9222D11}"/>
              </a:ext>
            </a:extLst>
          </p:cNvPr>
          <p:cNvSpPr/>
          <p:nvPr/>
        </p:nvSpPr>
        <p:spPr bwMode="auto">
          <a:xfrm rot="19800000">
            <a:off x="7540085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0" name="Freeform 23">
            <a:extLst>
              <a:ext uri="{FF2B5EF4-FFF2-40B4-BE49-F238E27FC236}">
                <a16:creationId xmlns:a16="http://schemas.microsoft.com/office/drawing/2014/main" id="{1CBB55B5-3313-478E-8776-0C905A3589B3}"/>
              </a:ext>
            </a:extLst>
          </p:cNvPr>
          <p:cNvSpPr/>
          <p:nvPr/>
        </p:nvSpPr>
        <p:spPr bwMode="auto">
          <a:xfrm rot="19800000">
            <a:off x="9916349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1" name="Freeform 23">
            <a:extLst>
              <a:ext uri="{FF2B5EF4-FFF2-40B4-BE49-F238E27FC236}">
                <a16:creationId xmlns:a16="http://schemas.microsoft.com/office/drawing/2014/main" id="{03C4EDB8-23A1-409A-B0F4-8FE2F1B0F1D0}"/>
              </a:ext>
            </a:extLst>
          </p:cNvPr>
          <p:cNvSpPr/>
          <p:nvPr/>
        </p:nvSpPr>
        <p:spPr bwMode="auto">
          <a:xfrm rot="19800000">
            <a:off x="413253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2" name="Freeform 23">
            <a:extLst>
              <a:ext uri="{FF2B5EF4-FFF2-40B4-BE49-F238E27FC236}">
                <a16:creationId xmlns:a16="http://schemas.microsoft.com/office/drawing/2014/main" id="{1619DA1E-ACBC-4F6D-89DF-66F1CE1B9C27}"/>
              </a:ext>
            </a:extLst>
          </p:cNvPr>
          <p:cNvSpPr/>
          <p:nvPr/>
        </p:nvSpPr>
        <p:spPr bwMode="auto">
          <a:xfrm rot="19800000">
            <a:off x="2789517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3" name="Freeform 23">
            <a:extLst>
              <a:ext uri="{FF2B5EF4-FFF2-40B4-BE49-F238E27FC236}">
                <a16:creationId xmlns:a16="http://schemas.microsoft.com/office/drawing/2014/main" id="{06785F36-F00D-4022-BDFA-2CAF50CA0228}"/>
              </a:ext>
            </a:extLst>
          </p:cNvPr>
          <p:cNvSpPr/>
          <p:nvPr/>
        </p:nvSpPr>
        <p:spPr bwMode="auto">
          <a:xfrm rot="19800000">
            <a:off x="5165781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4" name="Freeform 23">
            <a:extLst>
              <a:ext uri="{FF2B5EF4-FFF2-40B4-BE49-F238E27FC236}">
                <a16:creationId xmlns:a16="http://schemas.microsoft.com/office/drawing/2014/main" id="{0A42341F-E2F3-429D-B3BA-56D00C7190E2}"/>
              </a:ext>
            </a:extLst>
          </p:cNvPr>
          <p:cNvSpPr/>
          <p:nvPr/>
        </p:nvSpPr>
        <p:spPr bwMode="auto">
          <a:xfrm rot="19800000">
            <a:off x="7542045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5" name="Freeform 23">
            <a:extLst>
              <a:ext uri="{FF2B5EF4-FFF2-40B4-BE49-F238E27FC236}">
                <a16:creationId xmlns:a16="http://schemas.microsoft.com/office/drawing/2014/main" id="{4042034E-E980-4CF5-AAEB-A770A6180EDA}"/>
              </a:ext>
            </a:extLst>
          </p:cNvPr>
          <p:cNvSpPr/>
          <p:nvPr/>
        </p:nvSpPr>
        <p:spPr bwMode="auto">
          <a:xfrm rot="19800000">
            <a:off x="9918309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6" name="Freeform 23">
            <a:extLst>
              <a:ext uri="{FF2B5EF4-FFF2-40B4-BE49-F238E27FC236}">
                <a16:creationId xmlns:a16="http://schemas.microsoft.com/office/drawing/2014/main" id="{D035214A-3004-4E62-A05A-528C0762D623}"/>
              </a:ext>
            </a:extLst>
          </p:cNvPr>
          <p:cNvSpPr/>
          <p:nvPr/>
        </p:nvSpPr>
        <p:spPr bwMode="auto">
          <a:xfrm rot="19800000">
            <a:off x="415213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7" name="Freeform 23">
            <a:extLst>
              <a:ext uri="{FF2B5EF4-FFF2-40B4-BE49-F238E27FC236}">
                <a16:creationId xmlns:a16="http://schemas.microsoft.com/office/drawing/2014/main" id="{61E27DEC-CE1C-42FE-A8F1-2AA18B913424}"/>
              </a:ext>
            </a:extLst>
          </p:cNvPr>
          <p:cNvSpPr/>
          <p:nvPr/>
        </p:nvSpPr>
        <p:spPr bwMode="auto">
          <a:xfrm rot="19800000">
            <a:off x="2822909" y="4585999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8" name="Freeform 23">
            <a:extLst>
              <a:ext uri="{FF2B5EF4-FFF2-40B4-BE49-F238E27FC236}">
                <a16:creationId xmlns:a16="http://schemas.microsoft.com/office/drawing/2014/main" id="{C736A280-608E-46B0-A65A-45398C826112}"/>
              </a:ext>
            </a:extLst>
          </p:cNvPr>
          <p:cNvSpPr/>
          <p:nvPr/>
        </p:nvSpPr>
        <p:spPr bwMode="auto">
          <a:xfrm rot="19800000">
            <a:off x="5167741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9" name="Freeform 23">
            <a:extLst>
              <a:ext uri="{FF2B5EF4-FFF2-40B4-BE49-F238E27FC236}">
                <a16:creationId xmlns:a16="http://schemas.microsoft.com/office/drawing/2014/main" id="{AEAFE756-8536-4D7C-AB38-D7005E64D06A}"/>
              </a:ext>
            </a:extLst>
          </p:cNvPr>
          <p:cNvSpPr/>
          <p:nvPr/>
        </p:nvSpPr>
        <p:spPr bwMode="auto">
          <a:xfrm rot="19800000">
            <a:off x="7544005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0" name="Freeform 23">
            <a:extLst>
              <a:ext uri="{FF2B5EF4-FFF2-40B4-BE49-F238E27FC236}">
                <a16:creationId xmlns:a16="http://schemas.microsoft.com/office/drawing/2014/main" id="{5149DC5A-EDD5-4163-A23A-C2B49A8F08B0}"/>
              </a:ext>
            </a:extLst>
          </p:cNvPr>
          <p:cNvSpPr/>
          <p:nvPr/>
        </p:nvSpPr>
        <p:spPr bwMode="auto">
          <a:xfrm rot="19800000">
            <a:off x="9920269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32BB3C11-791A-4D06-B44E-7149C71A564E}"/>
              </a:ext>
            </a:extLst>
          </p:cNvPr>
          <p:cNvSpPr/>
          <p:nvPr/>
        </p:nvSpPr>
        <p:spPr bwMode="auto">
          <a:xfrm rot="19800000">
            <a:off x="417173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2" name="Freeform 23">
            <a:extLst>
              <a:ext uri="{FF2B5EF4-FFF2-40B4-BE49-F238E27FC236}">
                <a16:creationId xmlns:a16="http://schemas.microsoft.com/office/drawing/2014/main" id="{DE3F4FE0-872F-40AB-9567-1CFABEA96F71}"/>
              </a:ext>
            </a:extLst>
          </p:cNvPr>
          <p:cNvSpPr/>
          <p:nvPr/>
        </p:nvSpPr>
        <p:spPr bwMode="auto">
          <a:xfrm rot="19800000">
            <a:off x="2824868" y="5121981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3" name="Freeform 23">
            <a:extLst>
              <a:ext uri="{FF2B5EF4-FFF2-40B4-BE49-F238E27FC236}">
                <a16:creationId xmlns:a16="http://schemas.microsoft.com/office/drawing/2014/main" id="{18445428-7D80-481B-A72E-50187BF57EAB}"/>
              </a:ext>
            </a:extLst>
          </p:cNvPr>
          <p:cNvSpPr/>
          <p:nvPr/>
        </p:nvSpPr>
        <p:spPr bwMode="auto">
          <a:xfrm rot="19800000">
            <a:off x="5169701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4" name="Freeform 23">
            <a:extLst>
              <a:ext uri="{FF2B5EF4-FFF2-40B4-BE49-F238E27FC236}">
                <a16:creationId xmlns:a16="http://schemas.microsoft.com/office/drawing/2014/main" id="{CDEDF4C9-B718-42FB-B970-52C9EBB9F7BA}"/>
              </a:ext>
            </a:extLst>
          </p:cNvPr>
          <p:cNvSpPr/>
          <p:nvPr/>
        </p:nvSpPr>
        <p:spPr bwMode="auto">
          <a:xfrm rot="19800000">
            <a:off x="7545965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5" name="Freeform 23">
            <a:extLst>
              <a:ext uri="{FF2B5EF4-FFF2-40B4-BE49-F238E27FC236}">
                <a16:creationId xmlns:a16="http://schemas.microsoft.com/office/drawing/2014/main" id="{C111A04E-F381-4F74-B377-00F0FB917476}"/>
              </a:ext>
            </a:extLst>
          </p:cNvPr>
          <p:cNvSpPr/>
          <p:nvPr/>
        </p:nvSpPr>
        <p:spPr bwMode="auto">
          <a:xfrm rot="19800000">
            <a:off x="9922229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6" name="Freeform 23">
            <a:extLst>
              <a:ext uri="{FF2B5EF4-FFF2-40B4-BE49-F238E27FC236}">
                <a16:creationId xmlns:a16="http://schemas.microsoft.com/office/drawing/2014/main" id="{3DCE7BA0-F960-4542-B899-65830AA528B4}"/>
              </a:ext>
            </a:extLst>
          </p:cNvPr>
          <p:cNvSpPr/>
          <p:nvPr/>
        </p:nvSpPr>
        <p:spPr bwMode="auto">
          <a:xfrm rot="19800000">
            <a:off x="419133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7" name="Freeform 23">
            <a:extLst>
              <a:ext uri="{FF2B5EF4-FFF2-40B4-BE49-F238E27FC236}">
                <a16:creationId xmlns:a16="http://schemas.microsoft.com/office/drawing/2014/main" id="{7AFE2587-78F9-4729-82AA-44EDFF81E924}"/>
              </a:ext>
            </a:extLst>
          </p:cNvPr>
          <p:cNvSpPr/>
          <p:nvPr/>
        </p:nvSpPr>
        <p:spPr bwMode="auto">
          <a:xfrm rot="19800000">
            <a:off x="2795397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8" name="Freeform 23">
            <a:extLst>
              <a:ext uri="{FF2B5EF4-FFF2-40B4-BE49-F238E27FC236}">
                <a16:creationId xmlns:a16="http://schemas.microsoft.com/office/drawing/2014/main" id="{2550FC39-5F89-434C-967C-0C81160AA3B5}"/>
              </a:ext>
            </a:extLst>
          </p:cNvPr>
          <p:cNvSpPr/>
          <p:nvPr/>
        </p:nvSpPr>
        <p:spPr bwMode="auto">
          <a:xfrm rot="19800000">
            <a:off x="5171661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9" name="Freeform 23">
            <a:extLst>
              <a:ext uri="{FF2B5EF4-FFF2-40B4-BE49-F238E27FC236}">
                <a16:creationId xmlns:a16="http://schemas.microsoft.com/office/drawing/2014/main" id="{0D8FFAFE-FA15-4B1B-BB7B-3D1173798188}"/>
              </a:ext>
            </a:extLst>
          </p:cNvPr>
          <p:cNvSpPr/>
          <p:nvPr/>
        </p:nvSpPr>
        <p:spPr bwMode="auto">
          <a:xfrm rot="19800000">
            <a:off x="7547925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0" name="Freeform 23">
            <a:extLst>
              <a:ext uri="{FF2B5EF4-FFF2-40B4-BE49-F238E27FC236}">
                <a16:creationId xmlns:a16="http://schemas.microsoft.com/office/drawing/2014/main" id="{B6A51749-7A4C-4595-ACC1-3B0208DF0699}"/>
              </a:ext>
            </a:extLst>
          </p:cNvPr>
          <p:cNvSpPr/>
          <p:nvPr/>
        </p:nvSpPr>
        <p:spPr bwMode="auto">
          <a:xfrm rot="19800000">
            <a:off x="9924189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1" name="Freeform 23">
            <a:extLst>
              <a:ext uri="{FF2B5EF4-FFF2-40B4-BE49-F238E27FC236}">
                <a16:creationId xmlns:a16="http://schemas.microsoft.com/office/drawing/2014/main" id="{068EC7A5-B007-4D76-8171-813CA3E3A1F4}"/>
              </a:ext>
            </a:extLst>
          </p:cNvPr>
          <p:cNvSpPr/>
          <p:nvPr/>
        </p:nvSpPr>
        <p:spPr bwMode="auto">
          <a:xfrm rot="19800000">
            <a:off x="421093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2" name="Freeform 23">
            <a:extLst>
              <a:ext uri="{FF2B5EF4-FFF2-40B4-BE49-F238E27FC236}">
                <a16:creationId xmlns:a16="http://schemas.microsoft.com/office/drawing/2014/main" id="{F23806B2-79B1-405E-AD7C-450DBA1B4EAC}"/>
              </a:ext>
            </a:extLst>
          </p:cNvPr>
          <p:cNvSpPr/>
          <p:nvPr/>
        </p:nvSpPr>
        <p:spPr bwMode="auto">
          <a:xfrm rot="19800000">
            <a:off x="2797357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3" name="Freeform 23">
            <a:extLst>
              <a:ext uri="{FF2B5EF4-FFF2-40B4-BE49-F238E27FC236}">
                <a16:creationId xmlns:a16="http://schemas.microsoft.com/office/drawing/2014/main" id="{CD5DA66C-766E-4F6C-8E8A-68DE477404AA}"/>
              </a:ext>
            </a:extLst>
          </p:cNvPr>
          <p:cNvSpPr/>
          <p:nvPr/>
        </p:nvSpPr>
        <p:spPr bwMode="auto">
          <a:xfrm rot="19800000">
            <a:off x="5173621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4" name="Freeform 23">
            <a:extLst>
              <a:ext uri="{FF2B5EF4-FFF2-40B4-BE49-F238E27FC236}">
                <a16:creationId xmlns:a16="http://schemas.microsoft.com/office/drawing/2014/main" id="{98D72BDC-EBA5-429E-9AE7-8322D87A1AD1}"/>
              </a:ext>
            </a:extLst>
          </p:cNvPr>
          <p:cNvSpPr/>
          <p:nvPr/>
        </p:nvSpPr>
        <p:spPr bwMode="auto">
          <a:xfrm rot="19800000">
            <a:off x="7549885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5" name="Freeform 23">
            <a:extLst>
              <a:ext uri="{FF2B5EF4-FFF2-40B4-BE49-F238E27FC236}">
                <a16:creationId xmlns:a16="http://schemas.microsoft.com/office/drawing/2014/main" id="{4BB67711-C376-4254-B49B-39FF205B2A5B}"/>
              </a:ext>
            </a:extLst>
          </p:cNvPr>
          <p:cNvSpPr/>
          <p:nvPr/>
        </p:nvSpPr>
        <p:spPr bwMode="auto">
          <a:xfrm rot="19800000">
            <a:off x="9926149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6" name="Freeform 23">
            <a:extLst>
              <a:ext uri="{FF2B5EF4-FFF2-40B4-BE49-F238E27FC236}">
                <a16:creationId xmlns:a16="http://schemas.microsoft.com/office/drawing/2014/main" id="{5F1E2D0A-6F58-4F28-AFD6-9C954A5ADC75}"/>
              </a:ext>
            </a:extLst>
          </p:cNvPr>
          <p:cNvSpPr/>
          <p:nvPr/>
        </p:nvSpPr>
        <p:spPr bwMode="auto">
          <a:xfrm rot="19800000">
            <a:off x="2779717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847528" y="5805264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演示：阻力对物体运动的影响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536160" y="2780928"/>
            <a:ext cx="3744416" cy="2332946"/>
          </a:xfrm>
          <a:prstGeom prst="rect">
            <a:avLst/>
          </a:prstGeom>
          <a:noFill/>
          <a:ln w="254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marL="0" lvl="0" indent="0" defTabSz="914400" eaLnBrk="1" latinLnBrk="0" hangingPunct="1">
              <a:lnSpc>
                <a:spcPct val="100000"/>
              </a:lnSpc>
              <a:buNone/>
              <a:defRPr sz="2800" b="0" i="0" u="none" baseline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defRPr>
            </a:lvl1pPr>
            <a:lvl2pPr lvl="1" indent="0" defTabSz="914400" eaLnBrk="1" latinLnBrk="0" hangingPunct="1">
              <a:lnSpc>
                <a:spcPct val="100000"/>
              </a:lnSpc>
              <a:buNone/>
              <a:defRPr b="0" i="0" u="none" baseline="0">
                <a:solidFill>
                  <a:sysClr val="windowText" lastClr="000000"/>
                </a:solidFill>
                <a:cs typeface="+mn-ea"/>
              </a:defRPr>
            </a:lvl2pPr>
            <a:lvl3pPr lvl="2" indent="0" defTabSz="914400" eaLnBrk="1" latinLnBrk="0" hangingPunct="1">
              <a:lnSpc>
                <a:spcPct val="100000"/>
              </a:lnSpc>
              <a:buNone/>
              <a:defRPr b="0" i="0" u="none" baseline="0">
                <a:solidFill>
                  <a:sysClr val="windowText" lastClr="000000"/>
                </a:solidFill>
                <a:cs typeface="+mn-ea"/>
              </a:defRPr>
            </a:lvl3pPr>
            <a:lvl4pPr lvl="3" indent="0" defTabSz="914400" eaLnBrk="1" latinLnBrk="0" hangingPunct="1">
              <a:lnSpc>
                <a:spcPct val="100000"/>
              </a:lnSpc>
              <a:buNone/>
              <a:defRPr b="0" i="0" u="none" baseline="0">
                <a:solidFill>
                  <a:sysClr val="windowText" lastClr="000000"/>
                </a:solidFill>
                <a:cs typeface="+mn-ea"/>
              </a:defRPr>
            </a:lvl4pPr>
            <a:lvl5pPr lvl="4" indent="0" defTabSz="914400" eaLnBrk="1" latinLnBrk="0" hangingPunct="1">
              <a:lnSpc>
                <a:spcPct val="100000"/>
              </a:lnSpc>
              <a:buNone/>
              <a:defRPr b="0" i="0" u="none" baseline="0">
                <a:solidFill>
                  <a:sysClr val="windowText" lastClr="000000"/>
                </a:solidFill>
                <a:cs typeface="+mn-ea"/>
              </a:defRPr>
            </a:lvl5pPr>
          </a:lstStyle>
          <a:p>
            <a:pPr>
              <a:lnSpc>
                <a:spcPct val="130000"/>
              </a:lnSpc>
            </a:pPr>
            <a:r>
              <a:rPr lang="zh-CN" altLang="en-US" noProof="1"/>
              <a:t>平面越光滑，受到的阻力越小，小车运动的距离越远</a:t>
            </a:r>
            <a:r>
              <a:rPr lang="en-US" altLang="zh-CN" noProof="1"/>
              <a:t> </a:t>
            </a:r>
            <a:r>
              <a:rPr lang="zh-CN" altLang="en-US" noProof="1"/>
              <a:t>，速度减小得越慢</a:t>
            </a:r>
            <a:r>
              <a:rPr lang="en-US" altLang="zh-CN" noProof="1"/>
              <a:t> </a:t>
            </a:r>
            <a:r>
              <a:rPr lang="zh-CN" altLang="en-US" noProof="1"/>
              <a:t>。</a:t>
            </a:r>
          </a:p>
        </p:txBody>
      </p:sp>
      <p:pic>
        <p:nvPicPr>
          <p:cNvPr id="5" name="Picture" descr="Picture">
            <a:extLst>
              <a:ext uri="{FF2B5EF4-FFF2-40B4-BE49-F238E27FC236}">
                <a16:creationId xmlns:a16="http://schemas.microsoft.com/office/drawing/2014/main" id="{37491AE5-9CE2-4633-A388-DE5EC8EC45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19"/>
          <a:stretch/>
        </p:blipFill>
        <p:spPr bwMode="auto">
          <a:xfrm>
            <a:off x="911423" y="1340768"/>
            <a:ext cx="6254367" cy="4302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2"/>
          <p:cNvSpPr>
            <a:spLocks noChangeArrowheads="1"/>
          </p:cNvSpPr>
          <p:nvPr/>
        </p:nvSpPr>
        <p:spPr bwMode="auto">
          <a:xfrm>
            <a:off x="7562484" y="2060848"/>
            <a:ext cx="1237927" cy="53120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rtlCol="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800" dirty="0">
                <a:solidFill>
                  <a:schemeClr val="bg1"/>
                </a:solidFill>
                <a:latin typeface="微软雅黑" pitchFamily="34" charset="-122"/>
                <a:ea typeface="微软雅黑" panose="020B0503020204020204" pitchFamily="34" charset="-122"/>
              </a:rPr>
              <a:t>结  论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867" y="1556792"/>
            <a:ext cx="5885075" cy="3296823"/>
          </a:xfrm>
          <a:prstGeom prst="rect">
            <a:avLst/>
          </a:prstGeom>
        </p:spPr>
      </p:pic>
      <p:sp>
        <p:nvSpPr>
          <p:cNvPr id="7" name="任意多边形: 形状 12">
            <a:hlinkClick r:id="rId4" action="ppaction://hlinkfile"/>
            <a:extLst>
              <a:ext uri="{FF2B5EF4-FFF2-40B4-BE49-F238E27FC236}">
                <a16:creationId xmlns:a16="http://schemas.microsoft.com/office/drawing/2014/main" id="{294966A6-8249-4D42-9C5A-892128832EAE}"/>
              </a:ext>
            </a:extLst>
          </p:cNvPr>
          <p:cNvSpPr/>
          <p:nvPr/>
        </p:nvSpPr>
        <p:spPr>
          <a:xfrm>
            <a:off x="3719736" y="2708399"/>
            <a:ext cx="936625" cy="936625"/>
          </a:xfrm>
          <a:custGeom>
            <a:avLst/>
            <a:gdLst>
              <a:gd name="connsiteX0" fmla="*/ 342284 w 936104"/>
              <a:gd name="connsiteY0" fmla="*/ 242052 h 936104"/>
              <a:gd name="connsiteX1" fmla="*/ 731941 w 936104"/>
              <a:gd name="connsiteY1" fmla="*/ 468053 h 936104"/>
              <a:gd name="connsiteX2" fmla="*/ 342284 w 936104"/>
              <a:gd name="connsiteY2" fmla="*/ 694054 h 936104"/>
              <a:gd name="connsiteX3" fmla="*/ 468052 w 936104"/>
              <a:gd name="connsiteY3" fmla="*/ 59688 h 936104"/>
              <a:gd name="connsiteX4" fmla="*/ 59688 w 936104"/>
              <a:gd name="connsiteY4" fmla="*/ 468052 h 936104"/>
              <a:gd name="connsiteX5" fmla="*/ 468052 w 936104"/>
              <a:gd name="connsiteY5" fmla="*/ 876416 h 936104"/>
              <a:gd name="connsiteX6" fmla="*/ 876416 w 936104"/>
              <a:gd name="connsiteY6" fmla="*/ 468052 h 936104"/>
              <a:gd name="connsiteX7" fmla="*/ 468052 w 936104"/>
              <a:gd name="connsiteY7" fmla="*/ 59688 h 936104"/>
              <a:gd name="connsiteX8" fmla="*/ 468052 w 936104"/>
              <a:gd name="connsiteY8" fmla="*/ 0 h 936104"/>
              <a:gd name="connsiteX9" fmla="*/ 936104 w 936104"/>
              <a:gd name="connsiteY9" fmla="*/ 468052 h 936104"/>
              <a:gd name="connsiteX10" fmla="*/ 468052 w 936104"/>
              <a:gd name="connsiteY10" fmla="*/ 936104 h 936104"/>
              <a:gd name="connsiteX11" fmla="*/ 0 w 936104"/>
              <a:gd name="connsiteY11" fmla="*/ 468052 h 936104"/>
              <a:gd name="connsiteX12" fmla="*/ 468052 w 936104"/>
              <a:gd name="connsiteY12" fmla="*/ 0 h 936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36104" h="936104">
                <a:moveTo>
                  <a:pt x="342284" y="242052"/>
                </a:moveTo>
                <a:lnTo>
                  <a:pt x="731941" y="468053"/>
                </a:lnTo>
                <a:lnTo>
                  <a:pt x="342284" y="694054"/>
                </a:lnTo>
                <a:close/>
                <a:moveTo>
                  <a:pt x="468052" y="59688"/>
                </a:moveTo>
                <a:cubicBezTo>
                  <a:pt x="242519" y="59688"/>
                  <a:pt x="59688" y="242519"/>
                  <a:pt x="59688" y="468052"/>
                </a:cubicBezTo>
                <a:cubicBezTo>
                  <a:pt x="59688" y="693585"/>
                  <a:pt x="242519" y="876416"/>
                  <a:pt x="468052" y="876416"/>
                </a:cubicBezTo>
                <a:cubicBezTo>
                  <a:pt x="693585" y="876416"/>
                  <a:pt x="876416" y="693585"/>
                  <a:pt x="876416" y="468052"/>
                </a:cubicBezTo>
                <a:cubicBezTo>
                  <a:pt x="876416" y="242519"/>
                  <a:pt x="693585" y="59688"/>
                  <a:pt x="468052" y="59688"/>
                </a:cubicBezTo>
                <a:close/>
                <a:moveTo>
                  <a:pt x="468052" y="0"/>
                </a:moveTo>
                <a:cubicBezTo>
                  <a:pt x="726550" y="0"/>
                  <a:pt x="936104" y="209554"/>
                  <a:pt x="936104" y="468052"/>
                </a:cubicBezTo>
                <a:cubicBezTo>
                  <a:pt x="936104" y="726550"/>
                  <a:pt x="726550" y="936104"/>
                  <a:pt x="468052" y="936104"/>
                </a:cubicBezTo>
                <a:cubicBezTo>
                  <a:pt x="209554" y="936104"/>
                  <a:pt x="0" y="726550"/>
                  <a:pt x="0" y="468052"/>
                </a:cubicBezTo>
                <a:cubicBezTo>
                  <a:pt x="0" y="209554"/>
                  <a:pt x="209554" y="0"/>
                  <a:pt x="468052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651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1055</TotalTime>
  <Pages>0</Pages>
  <Words>1420</Words>
  <Characters>0</Characters>
  <Application>Microsoft Office PowerPoint</Application>
  <DocSecurity>0</DocSecurity>
  <PresentationFormat>宽屏</PresentationFormat>
  <Lines>0</Lines>
  <Paragraphs>149</Paragraphs>
  <Slides>24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思源宋体 CN</vt:lpstr>
      <vt:lpstr>微软雅黑</vt:lpstr>
      <vt:lpstr>Arial</vt:lpstr>
      <vt:lpstr>Calibri</vt:lpstr>
      <vt:lpstr>Calibri Light</vt:lpstr>
      <vt:lpstr>Symbol</vt:lpstr>
      <vt:lpstr>Times New Roman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subject/>
  <dc:creator>Administrator</dc:creator>
  <cp:keywords/>
  <dc:description/>
  <cp:lastModifiedBy>TWJ</cp:lastModifiedBy>
  <cp:revision>376</cp:revision>
  <dcterms:created xsi:type="dcterms:W3CDTF">2015-07-09T08:14:18Z</dcterms:created>
  <dcterms:modified xsi:type="dcterms:W3CDTF">2021-09-14T06:24:09Z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2052-10.1.0.6930</vt:lpwstr>
  </property>
</Properties>
</file>