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7"/>
  </p:notesMasterIdLst>
  <p:handoutMasterIdLst>
    <p:handoutMasterId r:id="rId28"/>
  </p:handoutMasterIdLst>
  <p:sldIdLst>
    <p:sldId id="703" r:id="rId2"/>
    <p:sldId id="716" r:id="rId3"/>
    <p:sldId id="666" r:id="rId4"/>
    <p:sldId id="717" r:id="rId5"/>
    <p:sldId id="749" r:id="rId6"/>
    <p:sldId id="714" r:id="rId7"/>
    <p:sldId id="718" r:id="rId8"/>
    <p:sldId id="719" r:id="rId9"/>
    <p:sldId id="720" r:id="rId10"/>
    <p:sldId id="721" r:id="rId11"/>
    <p:sldId id="722" r:id="rId12"/>
    <p:sldId id="723" r:id="rId13"/>
    <p:sldId id="725" r:id="rId14"/>
    <p:sldId id="728" r:id="rId15"/>
    <p:sldId id="729" r:id="rId16"/>
    <p:sldId id="741" r:id="rId17"/>
    <p:sldId id="742" r:id="rId18"/>
    <p:sldId id="740" r:id="rId19"/>
    <p:sldId id="731" r:id="rId20"/>
    <p:sldId id="738" r:id="rId21"/>
    <p:sldId id="739" r:id="rId22"/>
    <p:sldId id="745" r:id="rId23"/>
    <p:sldId id="743" r:id="rId24"/>
    <p:sldId id="746" r:id="rId25"/>
    <p:sldId id="747" r:id="rId2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2BABC0"/>
    <a:srgbClr val="5B9BD5"/>
    <a:srgbClr val="175B5C"/>
    <a:srgbClr val="013564"/>
    <a:srgbClr val="FF0000"/>
    <a:srgbClr val="339933"/>
    <a:srgbClr val="00B0F0"/>
    <a:srgbClr val="0000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85" d="100"/>
          <a:sy n="85" d="100"/>
        </p:scale>
        <p:origin x="744" y="78"/>
      </p:cViewPr>
      <p:guideLst>
        <p:guide orient="horz" pos="2142"/>
        <p:guide pos="38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cs typeface="+mn-ea"/>
              </a:defRPr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7507433-7F0B-49F0-AB65-E126794EF150}" type="slidenum">
              <a:rPr lang="zh-CN" altLang="en-US">
                <a:ea typeface="微软雅黑" panose="020B0503020204020204" pitchFamily="34" charset="-122"/>
              </a:rPr>
              <a:pPr/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9640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409575" y="754063"/>
            <a:ext cx="58547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dirty="0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2053" name="Rectangle 5"/>
          <p:cNvSpPr>
            <a:spLocks noGrp="1"/>
          </p:cNvSpPr>
          <p:nvPr>
            <p:ph type="dt"/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noProof="1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2054" name="Rectangle 6"/>
          <p:cNvSpPr>
            <a:spLocks noGrp="1"/>
          </p:cNvSpPr>
          <p:nvPr>
            <p:ph type="ftr" sz="quarter"/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5188500F-6474-46D8-8DA3-B02117C5C65B}" type="slidenum">
              <a:rPr lang="zh-CN" altLang="en-US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60714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8500F-6474-46D8-8DA3-B02117C5C65B}" type="slidenum">
              <a:rPr lang="zh-CN" altLang="en-US" smtClean="0"/>
              <a:pPr/>
              <a:t>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8735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F495-02E3-4EE2-9AF1-48650F62CF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65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D40E-EB8C-4949-BF1D-93F3E8F7BF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923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73E1-FDC7-4F70-8ECD-C8FED1BFCFE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55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03F7B-D435-4929-8765-FB944C7A61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6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1A3F-9B7E-4289-8D41-D3A33AF477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30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A4CE-D729-43B7-BCE6-BC7B673D88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17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887-9821-4DDE-818E-926A6352BA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6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8D35-893D-441A-833E-B990134BB8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172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86D-53A5-47A2-884F-D22D64E47D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86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2A3C-761A-46C6-BEC5-98F2ACE9228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02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A91ED-94AB-4C61-A1F0-631A430721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239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E8BC-4382-4BC4-B016-5139AA75BD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34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2A5492BC-F2C0-46B7-A94C-82E19C6674E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533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&#25506;&#31350;&#24377;&#21147;&#19982;&#24377;&#31783;&#20280;&#38271;&#37327;&#30340;&#20851;&#31995;_1080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&#32451;&#20064;&#20351;&#29992;&#24377;&#31783;&#27979;&#21147;&#35745;_1080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hyperlink" Target="&#35266;&#23519;&#26700;&#38754;&#30340;&#24494;&#23567;&#24418;&#21464;_1080.mp4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1052513"/>
            <a:ext cx="12192000" cy="4716462"/>
          </a:xfrm>
          <a:prstGeom prst="rect">
            <a:avLst/>
          </a:prstGeom>
          <a:solidFill>
            <a:schemeClr val="bg2">
              <a:lumMod val="1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120188" y="1844675"/>
            <a:ext cx="1800225" cy="1800225"/>
          </a:xfrm>
          <a:prstGeom prst="ellipse">
            <a:avLst/>
          </a:prstGeom>
          <a:solidFill>
            <a:srgbClr val="0135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008080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9551988" y="3213100"/>
            <a:ext cx="100806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5"/>
          <p:cNvSpPr txBox="1">
            <a:spLocks noChangeArrowheads="1"/>
          </p:cNvSpPr>
          <p:nvPr/>
        </p:nvSpPr>
        <p:spPr bwMode="auto">
          <a:xfrm>
            <a:off x="9191625" y="2420938"/>
            <a:ext cx="1657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第二节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2495750" y="3356995"/>
            <a:ext cx="6337100" cy="5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7"/>
          <p:cNvSpPr txBox="1">
            <a:spLocks noChangeArrowheads="1"/>
          </p:cNvSpPr>
          <p:nvPr/>
        </p:nvSpPr>
        <p:spPr bwMode="auto">
          <a:xfrm>
            <a:off x="2792036" y="2525995"/>
            <a:ext cx="1768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弹力</a:t>
            </a: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8976320" y="652626"/>
            <a:ext cx="31291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    第七章    力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10418763" y="5065713"/>
            <a:ext cx="1543050" cy="39528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5" name="文本框 17"/>
          <p:cNvSpPr txBox="1">
            <a:spLocks noChangeArrowheads="1"/>
          </p:cNvSpPr>
          <p:nvPr/>
        </p:nvSpPr>
        <p:spPr bwMode="auto">
          <a:xfrm>
            <a:off x="10507663" y="5118100"/>
            <a:ext cx="16748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solidFill>
                  <a:srgbClr val="C00000"/>
                </a:solidFill>
                <a:latin typeface="Arial" panose="020B0604020202020204" pitchFamily="34" charset="0"/>
                <a:sym typeface="+mn-ea"/>
              </a:rPr>
              <a:t>优翼理综学科号</a:t>
            </a:r>
            <a:endParaRPr lang="zh-CN" altLang="en-US" sz="14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438" y="5568950"/>
            <a:ext cx="12096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76807"/>
            <a:ext cx="14382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31"/>
          <p:cNvSpPr txBox="1"/>
          <p:nvPr/>
        </p:nvSpPr>
        <p:spPr>
          <a:xfrm>
            <a:off x="643782" y="926019"/>
            <a:ext cx="1659274" cy="126816"/>
          </a:xfrm>
          <a:custGeom>
            <a:avLst/>
            <a:gdLst/>
            <a:ahLst/>
            <a:cxnLst/>
            <a:rect l="l" t="t" r="r" b="b"/>
            <a:pathLst>
              <a:path w="1659274" h="126816">
                <a:moveTo>
                  <a:pt x="982294" y="85202"/>
                </a:moveTo>
                <a:cubicBezTo>
                  <a:pt x="985684" y="93731"/>
                  <a:pt x="986706" y="100810"/>
                  <a:pt x="985361" y="106438"/>
                </a:cubicBezTo>
                <a:cubicBezTo>
                  <a:pt x="984017" y="112067"/>
                  <a:pt x="981572" y="115878"/>
                  <a:pt x="978027" y="117873"/>
                </a:cubicBezTo>
                <a:cubicBezTo>
                  <a:pt x="975566" y="119268"/>
                  <a:pt x="973088" y="119679"/>
                  <a:pt x="970593" y="119108"/>
                </a:cubicBezTo>
                <a:cubicBezTo>
                  <a:pt x="968098" y="118536"/>
                  <a:pt x="966353" y="117017"/>
                  <a:pt x="965359" y="114548"/>
                </a:cubicBezTo>
                <a:cubicBezTo>
                  <a:pt x="964695" y="112134"/>
                  <a:pt x="964923" y="110003"/>
                  <a:pt x="966042" y="108154"/>
                </a:cubicBezTo>
                <a:cubicBezTo>
                  <a:pt x="967162" y="106305"/>
                  <a:pt x="968757" y="104838"/>
                  <a:pt x="970826" y="103755"/>
                </a:cubicBezTo>
                <a:cubicBezTo>
                  <a:pt x="973357" y="102285"/>
                  <a:pt x="975630" y="99924"/>
                  <a:pt x="977644" y="96671"/>
                </a:cubicBezTo>
                <a:cubicBezTo>
                  <a:pt x="979658" y="93417"/>
                  <a:pt x="980630" y="89689"/>
                  <a:pt x="980561" y="85486"/>
                </a:cubicBezTo>
                <a:close/>
                <a:moveTo>
                  <a:pt x="1059637" y="84144"/>
                </a:moveTo>
                <a:cubicBezTo>
                  <a:pt x="1069467" y="87104"/>
                  <a:pt x="1076353" y="90778"/>
                  <a:pt x="1080296" y="95164"/>
                </a:cubicBezTo>
                <a:cubicBezTo>
                  <a:pt x="1084239" y="99551"/>
                  <a:pt x="1086071" y="103694"/>
                  <a:pt x="1085791" y="107595"/>
                </a:cubicBezTo>
                <a:cubicBezTo>
                  <a:pt x="1085510" y="111496"/>
                  <a:pt x="1083950" y="114198"/>
                  <a:pt x="1081109" y="115702"/>
                </a:cubicBezTo>
                <a:cubicBezTo>
                  <a:pt x="1078268" y="117205"/>
                  <a:pt x="1074978" y="116554"/>
                  <a:pt x="1071239" y="113749"/>
                </a:cubicBezTo>
                <a:cubicBezTo>
                  <a:pt x="1070872" y="108634"/>
                  <a:pt x="1069472" y="103501"/>
                  <a:pt x="1067038" y="98349"/>
                </a:cubicBezTo>
                <a:cubicBezTo>
                  <a:pt x="1064605" y="93197"/>
                  <a:pt x="1061738" y="88729"/>
                  <a:pt x="1058437" y="84944"/>
                </a:cubicBezTo>
                <a:close/>
                <a:moveTo>
                  <a:pt x="995096" y="82810"/>
                </a:moveTo>
                <a:lnTo>
                  <a:pt x="1014965" y="84411"/>
                </a:lnTo>
                <a:cubicBezTo>
                  <a:pt x="1014901" y="85283"/>
                  <a:pt x="1014529" y="86005"/>
                  <a:pt x="1013848" y="86578"/>
                </a:cubicBezTo>
                <a:cubicBezTo>
                  <a:pt x="1013168" y="87150"/>
                  <a:pt x="1012162" y="87539"/>
                  <a:pt x="1010831" y="87744"/>
                </a:cubicBezTo>
                <a:lnTo>
                  <a:pt x="1010831" y="106021"/>
                </a:lnTo>
                <a:cubicBezTo>
                  <a:pt x="1010748" y="106932"/>
                  <a:pt x="1011048" y="107544"/>
                  <a:pt x="1011731" y="107855"/>
                </a:cubicBezTo>
                <a:cubicBezTo>
                  <a:pt x="1012415" y="108166"/>
                  <a:pt x="1013982" y="108311"/>
                  <a:pt x="1016432" y="108289"/>
                </a:cubicBezTo>
                <a:lnTo>
                  <a:pt x="1033101" y="108289"/>
                </a:lnTo>
                <a:cubicBezTo>
                  <a:pt x="1036018" y="108291"/>
                  <a:pt x="1038651" y="108286"/>
                  <a:pt x="1041002" y="108272"/>
                </a:cubicBezTo>
                <a:cubicBezTo>
                  <a:pt x="1043352" y="108258"/>
                  <a:pt x="1045119" y="108219"/>
                  <a:pt x="1046302" y="108155"/>
                </a:cubicBezTo>
                <a:cubicBezTo>
                  <a:pt x="1047336" y="108102"/>
                  <a:pt x="1048136" y="107941"/>
                  <a:pt x="1048703" y="107672"/>
                </a:cubicBezTo>
                <a:cubicBezTo>
                  <a:pt x="1049269" y="107402"/>
                  <a:pt x="1049803" y="106941"/>
                  <a:pt x="1050303" y="106288"/>
                </a:cubicBezTo>
                <a:cubicBezTo>
                  <a:pt x="1051095" y="105216"/>
                  <a:pt x="1052011" y="103493"/>
                  <a:pt x="1053053" y="101120"/>
                </a:cubicBezTo>
                <a:cubicBezTo>
                  <a:pt x="1054095" y="98748"/>
                  <a:pt x="1055312" y="95758"/>
                  <a:pt x="1056704" y="92152"/>
                </a:cubicBezTo>
                <a:lnTo>
                  <a:pt x="1058170" y="92152"/>
                </a:lnTo>
                <a:lnTo>
                  <a:pt x="1058437" y="106688"/>
                </a:lnTo>
                <a:cubicBezTo>
                  <a:pt x="1060787" y="107477"/>
                  <a:pt x="1062388" y="108366"/>
                  <a:pt x="1063238" y="109354"/>
                </a:cubicBezTo>
                <a:cubicBezTo>
                  <a:pt x="1064088" y="110342"/>
                  <a:pt x="1064488" y="111496"/>
                  <a:pt x="1064438" y="112817"/>
                </a:cubicBezTo>
                <a:cubicBezTo>
                  <a:pt x="1064524" y="115064"/>
                  <a:pt x="1063641" y="116830"/>
                  <a:pt x="1061791" y="118115"/>
                </a:cubicBezTo>
                <a:cubicBezTo>
                  <a:pt x="1059940" y="119400"/>
                  <a:pt x="1056608" y="120307"/>
                  <a:pt x="1051794" y="120837"/>
                </a:cubicBezTo>
                <a:cubicBezTo>
                  <a:pt x="1046981" y="121368"/>
                  <a:pt x="1040171" y="121624"/>
                  <a:pt x="1031367" y="121607"/>
                </a:cubicBezTo>
                <a:lnTo>
                  <a:pt x="1013898" y="121607"/>
                </a:lnTo>
                <a:cubicBezTo>
                  <a:pt x="1006406" y="121729"/>
                  <a:pt x="1001355" y="120919"/>
                  <a:pt x="998746" y="119176"/>
                </a:cubicBezTo>
                <a:cubicBezTo>
                  <a:pt x="996138" y="117434"/>
                  <a:pt x="994921" y="114027"/>
                  <a:pt x="995096" y="108955"/>
                </a:cubicBezTo>
                <a:close/>
                <a:moveTo>
                  <a:pt x="1019899" y="78818"/>
                </a:moveTo>
                <a:cubicBezTo>
                  <a:pt x="1028604" y="80960"/>
                  <a:pt x="1034638" y="83794"/>
                  <a:pt x="1038001" y="87318"/>
                </a:cubicBezTo>
                <a:cubicBezTo>
                  <a:pt x="1041364" y="90843"/>
                  <a:pt x="1042831" y="94209"/>
                  <a:pt x="1042402" y="97416"/>
                </a:cubicBezTo>
                <a:cubicBezTo>
                  <a:pt x="1041973" y="100624"/>
                  <a:pt x="1040422" y="102822"/>
                  <a:pt x="1037751" y="104012"/>
                </a:cubicBezTo>
                <a:cubicBezTo>
                  <a:pt x="1035080" y="105202"/>
                  <a:pt x="1032063" y="104533"/>
                  <a:pt x="1028700" y="102005"/>
                </a:cubicBezTo>
                <a:cubicBezTo>
                  <a:pt x="1028283" y="97987"/>
                  <a:pt x="1027117" y="93987"/>
                  <a:pt x="1025200" y="90003"/>
                </a:cubicBezTo>
                <a:cubicBezTo>
                  <a:pt x="1023283" y="86019"/>
                  <a:pt x="1021116" y="82552"/>
                  <a:pt x="1018699" y="79602"/>
                </a:cubicBezTo>
                <a:close/>
                <a:moveTo>
                  <a:pt x="216294" y="59474"/>
                </a:moveTo>
                <a:lnTo>
                  <a:pt x="230962" y="70676"/>
                </a:lnTo>
                <a:cubicBezTo>
                  <a:pt x="230487" y="71273"/>
                  <a:pt x="229771" y="71779"/>
                  <a:pt x="228812" y="72192"/>
                </a:cubicBezTo>
                <a:cubicBezTo>
                  <a:pt x="227854" y="72606"/>
                  <a:pt x="226703" y="72945"/>
                  <a:pt x="225362" y="73209"/>
                </a:cubicBezTo>
                <a:cubicBezTo>
                  <a:pt x="224748" y="74843"/>
                  <a:pt x="224075" y="76643"/>
                  <a:pt x="223345" y="78610"/>
                </a:cubicBezTo>
                <a:cubicBezTo>
                  <a:pt x="222614" y="80577"/>
                  <a:pt x="221908" y="82510"/>
                  <a:pt x="221228" y="84411"/>
                </a:cubicBezTo>
                <a:lnTo>
                  <a:pt x="231362" y="84411"/>
                </a:lnTo>
                <a:lnTo>
                  <a:pt x="239097" y="77210"/>
                </a:lnTo>
                <a:lnTo>
                  <a:pt x="252965" y="88411"/>
                </a:lnTo>
                <a:cubicBezTo>
                  <a:pt x="252507" y="88947"/>
                  <a:pt x="251857" y="89409"/>
                  <a:pt x="251015" y="89795"/>
                </a:cubicBezTo>
                <a:cubicBezTo>
                  <a:pt x="250173" y="90181"/>
                  <a:pt x="249090" y="90475"/>
                  <a:pt x="247764" y="90678"/>
                </a:cubicBezTo>
                <a:cubicBezTo>
                  <a:pt x="247059" y="98971"/>
                  <a:pt x="245836" y="105788"/>
                  <a:pt x="244097" y="111131"/>
                </a:cubicBezTo>
                <a:cubicBezTo>
                  <a:pt x="242358" y="116473"/>
                  <a:pt x="239936" y="120190"/>
                  <a:pt x="236830" y="122282"/>
                </a:cubicBezTo>
                <a:cubicBezTo>
                  <a:pt x="234927" y="123488"/>
                  <a:pt x="232599" y="124410"/>
                  <a:pt x="229845" y="125049"/>
                </a:cubicBezTo>
                <a:cubicBezTo>
                  <a:pt x="227092" y="125688"/>
                  <a:pt x="223731" y="126010"/>
                  <a:pt x="219761" y="126016"/>
                </a:cubicBezTo>
                <a:cubicBezTo>
                  <a:pt x="219786" y="123993"/>
                  <a:pt x="219603" y="122138"/>
                  <a:pt x="219211" y="120449"/>
                </a:cubicBezTo>
                <a:cubicBezTo>
                  <a:pt x="218819" y="118759"/>
                  <a:pt x="218069" y="117370"/>
                  <a:pt x="216961" y="116281"/>
                </a:cubicBezTo>
                <a:cubicBezTo>
                  <a:pt x="215574" y="115078"/>
                  <a:pt x="213580" y="114017"/>
                  <a:pt x="210977" y="113098"/>
                </a:cubicBezTo>
                <a:cubicBezTo>
                  <a:pt x="208374" y="112178"/>
                  <a:pt x="205479" y="111417"/>
                  <a:pt x="202292" y="110814"/>
                </a:cubicBezTo>
                <a:lnTo>
                  <a:pt x="202425" y="109080"/>
                </a:lnTo>
                <a:cubicBezTo>
                  <a:pt x="204719" y="109307"/>
                  <a:pt x="207229" y="109521"/>
                  <a:pt x="209957" y="109722"/>
                </a:cubicBezTo>
                <a:cubicBezTo>
                  <a:pt x="212685" y="109924"/>
                  <a:pt x="215206" y="110089"/>
                  <a:pt x="217519" y="110216"/>
                </a:cubicBezTo>
                <a:cubicBezTo>
                  <a:pt x="219832" y="110344"/>
                  <a:pt x="221513" y="110410"/>
                  <a:pt x="222561" y="110414"/>
                </a:cubicBezTo>
                <a:cubicBezTo>
                  <a:pt x="223611" y="110419"/>
                  <a:pt x="224478" y="110342"/>
                  <a:pt x="225162" y="110181"/>
                </a:cubicBezTo>
                <a:cubicBezTo>
                  <a:pt x="225845" y="110019"/>
                  <a:pt x="226445" y="109742"/>
                  <a:pt x="226962" y="109347"/>
                </a:cubicBezTo>
                <a:cubicBezTo>
                  <a:pt x="228168" y="108419"/>
                  <a:pt x="229223" y="106108"/>
                  <a:pt x="230129" y="102413"/>
                </a:cubicBezTo>
                <a:cubicBezTo>
                  <a:pt x="231035" y="98718"/>
                  <a:pt x="231757" y="94006"/>
                  <a:pt x="232296" y="88278"/>
                </a:cubicBezTo>
                <a:lnTo>
                  <a:pt x="220828" y="88278"/>
                </a:lnTo>
                <a:lnTo>
                  <a:pt x="214960" y="94545"/>
                </a:lnTo>
                <a:lnTo>
                  <a:pt x="200959" y="85344"/>
                </a:lnTo>
                <a:cubicBezTo>
                  <a:pt x="201703" y="84805"/>
                  <a:pt x="202548" y="84283"/>
                  <a:pt x="203492" y="83777"/>
                </a:cubicBezTo>
                <a:cubicBezTo>
                  <a:pt x="204437" y="83272"/>
                  <a:pt x="205415" y="82816"/>
                  <a:pt x="206426" y="82410"/>
                </a:cubicBezTo>
                <a:cubicBezTo>
                  <a:pt x="207109" y="80574"/>
                  <a:pt x="207809" y="78613"/>
                  <a:pt x="208526" y="76526"/>
                </a:cubicBezTo>
                <a:cubicBezTo>
                  <a:pt x="209243" y="74440"/>
                  <a:pt x="209876" y="72445"/>
                  <a:pt x="210427" y="70542"/>
                </a:cubicBezTo>
                <a:lnTo>
                  <a:pt x="191891" y="70542"/>
                </a:lnTo>
                <a:cubicBezTo>
                  <a:pt x="190166" y="84672"/>
                  <a:pt x="185182" y="96384"/>
                  <a:pt x="176939" y="105680"/>
                </a:cubicBezTo>
                <a:cubicBezTo>
                  <a:pt x="168696" y="114976"/>
                  <a:pt x="155945" y="121888"/>
                  <a:pt x="138684" y="126416"/>
                </a:cubicBezTo>
                <a:lnTo>
                  <a:pt x="138017" y="124949"/>
                </a:lnTo>
                <a:cubicBezTo>
                  <a:pt x="150600" y="118565"/>
                  <a:pt x="159573" y="110864"/>
                  <a:pt x="164937" y="101846"/>
                </a:cubicBezTo>
                <a:cubicBezTo>
                  <a:pt x="170302" y="92828"/>
                  <a:pt x="173375" y="82394"/>
                  <a:pt x="174155" y="70542"/>
                </a:cubicBezTo>
                <a:lnTo>
                  <a:pt x="158020" y="70542"/>
                </a:lnTo>
                <a:lnTo>
                  <a:pt x="156820" y="66675"/>
                </a:lnTo>
                <a:lnTo>
                  <a:pt x="210026" y="66675"/>
                </a:lnTo>
                <a:close/>
                <a:moveTo>
                  <a:pt x="875614" y="58941"/>
                </a:moveTo>
                <a:lnTo>
                  <a:pt x="895217" y="66675"/>
                </a:lnTo>
                <a:cubicBezTo>
                  <a:pt x="894970" y="67547"/>
                  <a:pt x="894331" y="68203"/>
                  <a:pt x="893300" y="68642"/>
                </a:cubicBezTo>
                <a:cubicBezTo>
                  <a:pt x="892269" y="69081"/>
                  <a:pt x="890730" y="69270"/>
                  <a:pt x="888683" y="69209"/>
                </a:cubicBezTo>
                <a:cubicBezTo>
                  <a:pt x="888149" y="69748"/>
                  <a:pt x="887616" y="70303"/>
                  <a:pt x="887082" y="70876"/>
                </a:cubicBezTo>
                <a:cubicBezTo>
                  <a:pt x="886549" y="71448"/>
                  <a:pt x="886016" y="72004"/>
                  <a:pt x="885482" y="72543"/>
                </a:cubicBezTo>
                <a:lnTo>
                  <a:pt x="916686" y="72543"/>
                </a:lnTo>
                <a:lnTo>
                  <a:pt x="924820" y="64808"/>
                </a:lnTo>
                <a:lnTo>
                  <a:pt x="939756" y="77343"/>
                </a:lnTo>
                <a:cubicBezTo>
                  <a:pt x="939231" y="77999"/>
                  <a:pt x="938414" y="78488"/>
                  <a:pt x="937305" y="78810"/>
                </a:cubicBezTo>
                <a:cubicBezTo>
                  <a:pt x="936197" y="79132"/>
                  <a:pt x="934747" y="79354"/>
                  <a:pt x="932955" y="79477"/>
                </a:cubicBezTo>
                <a:cubicBezTo>
                  <a:pt x="923218" y="92695"/>
                  <a:pt x="910355" y="103130"/>
                  <a:pt x="894367" y="110781"/>
                </a:cubicBezTo>
                <a:cubicBezTo>
                  <a:pt x="878379" y="118432"/>
                  <a:pt x="858082" y="123599"/>
                  <a:pt x="833476" y="126283"/>
                </a:cubicBezTo>
                <a:lnTo>
                  <a:pt x="832809" y="124282"/>
                </a:lnTo>
                <a:cubicBezTo>
                  <a:pt x="851947" y="119662"/>
                  <a:pt x="868411" y="113534"/>
                  <a:pt x="882199" y="105897"/>
                </a:cubicBezTo>
                <a:cubicBezTo>
                  <a:pt x="895986" y="98260"/>
                  <a:pt x="907082" y="88431"/>
                  <a:pt x="915486" y="76410"/>
                </a:cubicBezTo>
                <a:lnTo>
                  <a:pt x="881348" y="76410"/>
                </a:lnTo>
                <a:cubicBezTo>
                  <a:pt x="879370" y="78299"/>
                  <a:pt x="877192" y="80121"/>
                  <a:pt x="874814" y="81877"/>
                </a:cubicBezTo>
                <a:cubicBezTo>
                  <a:pt x="880436" y="83377"/>
                  <a:pt x="884295" y="85378"/>
                  <a:pt x="886391" y="87880"/>
                </a:cubicBezTo>
                <a:cubicBezTo>
                  <a:pt x="888487" y="90382"/>
                  <a:pt x="889295" y="92787"/>
                  <a:pt x="888816" y="95095"/>
                </a:cubicBezTo>
                <a:cubicBezTo>
                  <a:pt x="888337" y="97404"/>
                  <a:pt x="887045" y="99017"/>
                  <a:pt x="884941" y="99936"/>
                </a:cubicBezTo>
                <a:cubicBezTo>
                  <a:pt x="882836" y="100854"/>
                  <a:pt x="880394" y="100480"/>
                  <a:pt x="877615" y="98812"/>
                </a:cubicBezTo>
                <a:cubicBezTo>
                  <a:pt x="876976" y="96523"/>
                  <a:pt x="875953" y="94234"/>
                  <a:pt x="874548" y="91945"/>
                </a:cubicBezTo>
                <a:cubicBezTo>
                  <a:pt x="873142" y="89656"/>
                  <a:pt x="871586" y="87500"/>
                  <a:pt x="869880" y="85477"/>
                </a:cubicBezTo>
                <a:cubicBezTo>
                  <a:pt x="864799" y="88970"/>
                  <a:pt x="859293" y="92153"/>
                  <a:pt x="853362" y="95029"/>
                </a:cubicBezTo>
                <a:cubicBezTo>
                  <a:pt x="847430" y="97904"/>
                  <a:pt x="841157" y="100321"/>
                  <a:pt x="834543" y="102280"/>
                </a:cubicBezTo>
                <a:lnTo>
                  <a:pt x="833476" y="100813"/>
                </a:lnTo>
                <a:cubicBezTo>
                  <a:pt x="839705" y="97268"/>
                  <a:pt x="845589" y="93097"/>
                  <a:pt x="851127" y="88298"/>
                </a:cubicBezTo>
                <a:cubicBezTo>
                  <a:pt x="856665" y="83499"/>
                  <a:pt x="861552" y="78537"/>
                  <a:pt x="865786" y="73412"/>
                </a:cubicBezTo>
                <a:cubicBezTo>
                  <a:pt x="870020" y="68287"/>
                  <a:pt x="873296" y="63463"/>
                  <a:pt x="875614" y="58941"/>
                </a:cubicBezTo>
                <a:close/>
                <a:moveTo>
                  <a:pt x="311372" y="57874"/>
                </a:moveTo>
                <a:lnTo>
                  <a:pt x="324707" y="71076"/>
                </a:lnTo>
                <a:cubicBezTo>
                  <a:pt x="324196" y="71601"/>
                  <a:pt x="323518" y="71984"/>
                  <a:pt x="322674" y="72226"/>
                </a:cubicBezTo>
                <a:cubicBezTo>
                  <a:pt x="321829" y="72468"/>
                  <a:pt x="320685" y="72618"/>
                  <a:pt x="319240" y="72676"/>
                </a:cubicBezTo>
                <a:cubicBezTo>
                  <a:pt x="316673" y="75710"/>
                  <a:pt x="313573" y="79210"/>
                  <a:pt x="309939" y="83177"/>
                </a:cubicBezTo>
                <a:cubicBezTo>
                  <a:pt x="306305" y="87144"/>
                  <a:pt x="302738" y="90978"/>
                  <a:pt x="299238" y="94679"/>
                </a:cubicBezTo>
                <a:cubicBezTo>
                  <a:pt x="305793" y="99629"/>
                  <a:pt x="309603" y="104500"/>
                  <a:pt x="310666" y="109293"/>
                </a:cubicBezTo>
                <a:cubicBezTo>
                  <a:pt x="311730" y="114085"/>
                  <a:pt x="310985" y="117633"/>
                  <a:pt x="308434" y="119936"/>
                </a:cubicBezTo>
                <a:cubicBezTo>
                  <a:pt x="305882" y="122239"/>
                  <a:pt x="302461" y="122132"/>
                  <a:pt x="298171" y="119615"/>
                </a:cubicBezTo>
                <a:cubicBezTo>
                  <a:pt x="296398" y="113737"/>
                  <a:pt x="293442" y="107791"/>
                  <a:pt x="289303" y="101780"/>
                </a:cubicBezTo>
                <a:cubicBezTo>
                  <a:pt x="285164" y="95768"/>
                  <a:pt x="280874" y="90556"/>
                  <a:pt x="276435" y="86144"/>
                </a:cubicBezTo>
                <a:lnTo>
                  <a:pt x="277635" y="85211"/>
                </a:lnTo>
                <a:cubicBezTo>
                  <a:pt x="281296" y="86147"/>
                  <a:pt x="284608" y="87208"/>
                  <a:pt x="287569" y="88394"/>
                </a:cubicBezTo>
                <a:cubicBezTo>
                  <a:pt x="290531" y="89581"/>
                  <a:pt x="293176" y="90875"/>
                  <a:pt x="295504" y="92278"/>
                </a:cubicBezTo>
                <a:cubicBezTo>
                  <a:pt x="296871" y="88592"/>
                  <a:pt x="298271" y="84730"/>
                  <a:pt x="299704" y="80694"/>
                </a:cubicBezTo>
                <a:cubicBezTo>
                  <a:pt x="301138" y="76657"/>
                  <a:pt x="302405" y="72962"/>
                  <a:pt x="303505" y="69609"/>
                </a:cubicBezTo>
                <a:lnTo>
                  <a:pt x="273234" y="69609"/>
                </a:lnTo>
                <a:lnTo>
                  <a:pt x="272034" y="65742"/>
                </a:lnTo>
                <a:lnTo>
                  <a:pt x="303238" y="65742"/>
                </a:lnTo>
                <a:close/>
                <a:moveTo>
                  <a:pt x="1041102" y="52132"/>
                </a:moveTo>
                <a:lnTo>
                  <a:pt x="1041102" y="67084"/>
                </a:lnTo>
                <a:lnTo>
                  <a:pt x="1064438" y="67084"/>
                </a:lnTo>
                <a:lnTo>
                  <a:pt x="1064438" y="52132"/>
                </a:lnTo>
                <a:close/>
                <a:moveTo>
                  <a:pt x="348577" y="43339"/>
                </a:moveTo>
                <a:lnTo>
                  <a:pt x="367646" y="47339"/>
                </a:lnTo>
                <a:cubicBezTo>
                  <a:pt x="367457" y="48156"/>
                  <a:pt x="366968" y="48823"/>
                  <a:pt x="366179" y="49340"/>
                </a:cubicBezTo>
                <a:cubicBezTo>
                  <a:pt x="365390" y="49856"/>
                  <a:pt x="364235" y="50123"/>
                  <a:pt x="362712" y="50140"/>
                </a:cubicBezTo>
                <a:cubicBezTo>
                  <a:pt x="362465" y="59002"/>
                  <a:pt x="362059" y="67047"/>
                  <a:pt x="361495" y="74276"/>
                </a:cubicBezTo>
                <a:cubicBezTo>
                  <a:pt x="360931" y="81505"/>
                  <a:pt x="359692" y="87950"/>
                  <a:pt x="357778" y="93612"/>
                </a:cubicBezTo>
                <a:cubicBezTo>
                  <a:pt x="368996" y="95968"/>
                  <a:pt x="377248" y="99190"/>
                  <a:pt x="382535" y="103280"/>
                </a:cubicBezTo>
                <a:cubicBezTo>
                  <a:pt x="387823" y="107369"/>
                  <a:pt x="390850" y="111392"/>
                  <a:pt x="391616" y="115348"/>
                </a:cubicBezTo>
                <a:cubicBezTo>
                  <a:pt x="392382" y="119304"/>
                  <a:pt x="391592" y="122260"/>
                  <a:pt x="389245" y="124216"/>
                </a:cubicBezTo>
                <a:cubicBezTo>
                  <a:pt x="386898" y="126171"/>
                  <a:pt x="383699" y="126194"/>
                  <a:pt x="379648" y="124282"/>
                </a:cubicBezTo>
                <a:cubicBezTo>
                  <a:pt x="377364" y="119493"/>
                  <a:pt x="374097" y="114570"/>
                  <a:pt x="369846" y="109514"/>
                </a:cubicBezTo>
                <a:cubicBezTo>
                  <a:pt x="365596" y="104458"/>
                  <a:pt x="361262" y="100002"/>
                  <a:pt x="356845" y="96145"/>
                </a:cubicBezTo>
                <a:cubicBezTo>
                  <a:pt x="354153" y="103113"/>
                  <a:pt x="349369" y="109014"/>
                  <a:pt x="342493" y="113848"/>
                </a:cubicBezTo>
                <a:cubicBezTo>
                  <a:pt x="335617" y="118682"/>
                  <a:pt x="325599" y="122649"/>
                  <a:pt x="312439" y="125749"/>
                </a:cubicBezTo>
                <a:lnTo>
                  <a:pt x="311372" y="123482"/>
                </a:lnTo>
                <a:cubicBezTo>
                  <a:pt x="320672" y="119858"/>
                  <a:pt x="327892" y="115697"/>
                  <a:pt x="333031" y="110997"/>
                </a:cubicBezTo>
                <a:cubicBezTo>
                  <a:pt x="338171" y="106298"/>
                  <a:pt x="341836" y="100803"/>
                  <a:pt x="344027" y="94512"/>
                </a:cubicBezTo>
                <a:cubicBezTo>
                  <a:pt x="346217" y="88221"/>
                  <a:pt x="347540" y="80876"/>
                  <a:pt x="347996" y="72476"/>
                </a:cubicBezTo>
                <a:cubicBezTo>
                  <a:pt x="348451" y="64076"/>
                  <a:pt x="348645" y="54364"/>
                  <a:pt x="348577" y="43339"/>
                </a:cubicBezTo>
                <a:close/>
                <a:moveTo>
                  <a:pt x="1041102" y="33729"/>
                </a:moveTo>
                <a:lnTo>
                  <a:pt x="1041102" y="48281"/>
                </a:lnTo>
                <a:lnTo>
                  <a:pt x="1064438" y="48281"/>
                </a:lnTo>
                <a:lnTo>
                  <a:pt x="1064438" y="33729"/>
                </a:lnTo>
                <a:close/>
                <a:moveTo>
                  <a:pt x="785737" y="30137"/>
                </a:moveTo>
                <a:cubicBezTo>
                  <a:pt x="791673" y="33919"/>
                  <a:pt x="795709" y="37698"/>
                  <a:pt x="797845" y="41474"/>
                </a:cubicBezTo>
                <a:cubicBezTo>
                  <a:pt x="799981" y="45250"/>
                  <a:pt x="800801" y="48533"/>
                  <a:pt x="800304" y="51323"/>
                </a:cubicBezTo>
                <a:cubicBezTo>
                  <a:pt x="799806" y="54113"/>
                  <a:pt x="798576" y="55921"/>
                  <a:pt x="796614" y="56747"/>
                </a:cubicBezTo>
                <a:cubicBezTo>
                  <a:pt x="794651" y="57572"/>
                  <a:pt x="792539" y="56926"/>
                  <a:pt x="790279" y="54807"/>
                </a:cubicBezTo>
                <a:cubicBezTo>
                  <a:pt x="790204" y="50768"/>
                  <a:pt x="789552" y="46578"/>
                  <a:pt x="788325" y="42239"/>
                </a:cubicBezTo>
                <a:cubicBezTo>
                  <a:pt x="787098" y="37899"/>
                  <a:pt x="785745" y="34043"/>
                  <a:pt x="784267" y="30671"/>
                </a:cubicBezTo>
                <a:close/>
                <a:moveTo>
                  <a:pt x="1041102" y="15460"/>
                </a:moveTo>
                <a:lnTo>
                  <a:pt x="1041102" y="30012"/>
                </a:lnTo>
                <a:lnTo>
                  <a:pt x="1064438" y="30012"/>
                </a:lnTo>
                <a:lnTo>
                  <a:pt x="1064438" y="15460"/>
                </a:lnTo>
                <a:close/>
                <a:moveTo>
                  <a:pt x="86144" y="6134"/>
                </a:moveTo>
                <a:cubicBezTo>
                  <a:pt x="94856" y="7810"/>
                  <a:pt x="100893" y="10259"/>
                  <a:pt x="104256" y="13481"/>
                </a:cubicBezTo>
                <a:cubicBezTo>
                  <a:pt x="107618" y="16703"/>
                  <a:pt x="109079" y="19844"/>
                  <a:pt x="108640" y="22903"/>
                </a:cubicBezTo>
                <a:cubicBezTo>
                  <a:pt x="108201" y="25962"/>
                  <a:pt x="106636" y="28086"/>
                  <a:pt x="103944" y="29275"/>
                </a:cubicBezTo>
                <a:cubicBezTo>
                  <a:pt x="101252" y="30463"/>
                  <a:pt x="98208" y="29861"/>
                  <a:pt x="94812" y="27470"/>
                </a:cubicBezTo>
                <a:cubicBezTo>
                  <a:pt x="94256" y="23723"/>
                  <a:pt x="93034" y="20017"/>
                  <a:pt x="91145" y="16352"/>
                </a:cubicBezTo>
                <a:cubicBezTo>
                  <a:pt x="89256" y="12688"/>
                  <a:pt x="87233" y="9549"/>
                  <a:pt x="85077" y="6934"/>
                </a:cubicBezTo>
                <a:close/>
                <a:moveTo>
                  <a:pt x="807341" y="4934"/>
                </a:moveTo>
                <a:lnTo>
                  <a:pt x="821333" y="15735"/>
                </a:lnTo>
                <a:cubicBezTo>
                  <a:pt x="820930" y="16280"/>
                  <a:pt x="820302" y="16791"/>
                  <a:pt x="819449" y="17269"/>
                </a:cubicBezTo>
                <a:cubicBezTo>
                  <a:pt x="818596" y="17747"/>
                  <a:pt x="817535" y="18125"/>
                  <a:pt x="816265" y="18402"/>
                </a:cubicBezTo>
                <a:lnTo>
                  <a:pt x="816265" y="108947"/>
                </a:lnTo>
                <a:cubicBezTo>
                  <a:pt x="816337" y="112236"/>
                  <a:pt x="815957" y="115052"/>
                  <a:pt x="815125" y="117393"/>
                </a:cubicBezTo>
                <a:cubicBezTo>
                  <a:pt x="814294" y="119734"/>
                  <a:pt x="812582" y="121600"/>
                  <a:pt x="809988" y="122993"/>
                </a:cubicBezTo>
                <a:cubicBezTo>
                  <a:pt x="807395" y="124386"/>
                  <a:pt x="803491" y="125305"/>
                  <a:pt x="798277" y="125749"/>
                </a:cubicBezTo>
                <a:cubicBezTo>
                  <a:pt x="798093" y="123593"/>
                  <a:pt x="797793" y="121671"/>
                  <a:pt x="797376" y="119982"/>
                </a:cubicBezTo>
                <a:cubicBezTo>
                  <a:pt x="796959" y="118293"/>
                  <a:pt x="796325" y="116970"/>
                  <a:pt x="795474" y="116015"/>
                </a:cubicBezTo>
                <a:cubicBezTo>
                  <a:pt x="794596" y="114948"/>
                  <a:pt x="793383" y="114014"/>
                  <a:pt x="791837" y="113214"/>
                </a:cubicBezTo>
                <a:cubicBezTo>
                  <a:pt x="790292" y="112414"/>
                  <a:pt x="788079" y="111747"/>
                  <a:pt x="785198" y="111214"/>
                </a:cubicBezTo>
                <a:lnTo>
                  <a:pt x="785198" y="109347"/>
                </a:lnTo>
                <a:cubicBezTo>
                  <a:pt x="785327" y="109357"/>
                  <a:pt x="786374" y="109426"/>
                  <a:pt x="788337" y="109555"/>
                </a:cubicBezTo>
                <a:cubicBezTo>
                  <a:pt x="790300" y="109683"/>
                  <a:pt x="792404" y="109811"/>
                  <a:pt x="794649" y="109940"/>
                </a:cubicBezTo>
                <a:cubicBezTo>
                  <a:pt x="796893" y="110068"/>
                  <a:pt x="798503" y="110137"/>
                  <a:pt x="799478" y="110147"/>
                </a:cubicBezTo>
                <a:cubicBezTo>
                  <a:pt x="800523" y="110144"/>
                  <a:pt x="801235" y="109917"/>
                  <a:pt x="801613" y="109464"/>
                </a:cubicBezTo>
                <a:cubicBezTo>
                  <a:pt x="801991" y="109011"/>
                  <a:pt x="802169" y="108350"/>
                  <a:pt x="802147" y="107480"/>
                </a:cubicBezTo>
                <a:lnTo>
                  <a:pt x="802147" y="70542"/>
                </a:lnTo>
                <a:cubicBezTo>
                  <a:pt x="800746" y="73093"/>
                  <a:pt x="799177" y="75926"/>
                  <a:pt x="797443" y="79043"/>
                </a:cubicBezTo>
                <a:cubicBezTo>
                  <a:pt x="795708" y="82160"/>
                  <a:pt x="793806" y="85461"/>
                  <a:pt x="791737" y="88945"/>
                </a:cubicBezTo>
                <a:cubicBezTo>
                  <a:pt x="791804" y="89709"/>
                  <a:pt x="791671" y="90514"/>
                  <a:pt x="791337" y="91362"/>
                </a:cubicBezTo>
                <a:cubicBezTo>
                  <a:pt x="791003" y="92209"/>
                  <a:pt x="790470" y="92915"/>
                  <a:pt x="789736" y="93478"/>
                </a:cubicBezTo>
                <a:lnTo>
                  <a:pt x="780928" y="78810"/>
                </a:lnTo>
                <a:cubicBezTo>
                  <a:pt x="782879" y="77615"/>
                  <a:pt x="785749" y="75704"/>
                  <a:pt x="789535" y="73076"/>
                </a:cubicBezTo>
                <a:cubicBezTo>
                  <a:pt x="793322" y="70448"/>
                  <a:pt x="797526" y="67470"/>
                  <a:pt x="802147" y="64141"/>
                </a:cubicBezTo>
                <a:lnTo>
                  <a:pt x="802147" y="16269"/>
                </a:lnTo>
                <a:lnTo>
                  <a:pt x="786132" y="16269"/>
                </a:lnTo>
                <a:lnTo>
                  <a:pt x="784931" y="12402"/>
                </a:lnTo>
                <a:lnTo>
                  <a:pt x="800946" y="12402"/>
                </a:lnTo>
                <a:close/>
                <a:moveTo>
                  <a:pt x="1070305" y="3609"/>
                </a:moveTo>
                <a:lnTo>
                  <a:pt x="1085374" y="15195"/>
                </a:lnTo>
                <a:cubicBezTo>
                  <a:pt x="1084913" y="15742"/>
                  <a:pt x="1084235" y="16281"/>
                  <a:pt x="1083340" y="16812"/>
                </a:cubicBezTo>
                <a:cubicBezTo>
                  <a:pt x="1082446" y="17343"/>
                  <a:pt x="1081301" y="17783"/>
                  <a:pt x="1079907" y="18130"/>
                </a:cubicBezTo>
                <a:lnTo>
                  <a:pt x="1079907" y="75337"/>
                </a:lnTo>
                <a:cubicBezTo>
                  <a:pt x="1079634" y="75976"/>
                  <a:pt x="1078112" y="76799"/>
                  <a:pt x="1075339" y="77805"/>
                </a:cubicBezTo>
                <a:cubicBezTo>
                  <a:pt x="1072567" y="78811"/>
                  <a:pt x="1069778" y="79367"/>
                  <a:pt x="1066972" y="79472"/>
                </a:cubicBezTo>
                <a:lnTo>
                  <a:pt x="1064438" y="79472"/>
                </a:lnTo>
                <a:lnTo>
                  <a:pt x="1064438" y="70934"/>
                </a:lnTo>
                <a:lnTo>
                  <a:pt x="1041102" y="70934"/>
                </a:lnTo>
                <a:lnTo>
                  <a:pt x="1041102" y="74936"/>
                </a:lnTo>
                <a:cubicBezTo>
                  <a:pt x="1040974" y="75848"/>
                  <a:pt x="1039663" y="76893"/>
                  <a:pt x="1037168" y="78072"/>
                </a:cubicBezTo>
                <a:cubicBezTo>
                  <a:pt x="1034673" y="79250"/>
                  <a:pt x="1031762" y="79895"/>
                  <a:pt x="1028433" y="80006"/>
                </a:cubicBezTo>
                <a:lnTo>
                  <a:pt x="1026300" y="80006"/>
                </a:lnTo>
                <a:lnTo>
                  <a:pt x="1026300" y="5342"/>
                </a:lnTo>
                <a:lnTo>
                  <a:pt x="1041635" y="11743"/>
                </a:lnTo>
                <a:lnTo>
                  <a:pt x="1063104" y="11743"/>
                </a:lnTo>
                <a:close/>
                <a:moveTo>
                  <a:pt x="626383" y="3201"/>
                </a:moveTo>
                <a:lnTo>
                  <a:pt x="642385" y="16669"/>
                </a:lnTo>
                <a:cubicBezTo>
                  <a:pt x="641474" y="17758"/>
                  <a:pt x="639429" y="18647"/>
                  <a:pt x="636251" y="19336"/>
                </a:cubicBezTo>
                <a:cubicBezTo>
                  <a:pt x="635982" y="24945"/>
                  <a:pt x="635820" y="30396"/>
                  <a:pt x="635768" y="35688"/>
                </a:cubicBezTo>
                <a:cubicBezTo>
                  <a:pt x="635715" y="40980"/>
                  <a:pt x="635787" y="46064"/>
                  <a:pt x="635984" y="50940"/>
                </a:cubicBezTo>
                <a:cubicBezTo>
                  <a:pt x="637696" y="51051"/>
                  <a:pt x="639340" y="51229"/>
                  <a:pt x="640918" y="51473"/>
                </a:cubicBezTo>
                <a:cubicBezTo>
                  <a:pt x="644131" y="47795"/>
                  <a:pt x="647514" y="43742"/>
                  <a:pt x="651068" y="39314"/>
                </a:cubicBezTo>
                <a:cubicBezTo>
                  <a:pt x="654621" y="34885"/>
                  <a:pt x="658004" y="30545"/>
                  <a:pt x="661217" y="26295"/>
                </a:cubicBezTo>
                <a:cubicBezTo>
                  <a:pt x="664430" y="22044"/>
                  <a:pt x="667131" y="18346"/>
                  <a:pt x="669322" y="15202"/>
                </a:cubicBezTo>
                <a:lnTo>
                  <a:pt x="685791" y="29204"/>
                </a:lnTo>
                <a:cubicBezTo>
                  <a:pt x="685399" y="29751"/>
                  <a:pt x="684777" y="30090"/>
                  <a:pt x="683925" y="30221"/>
                </a:cubicBezTo>
                <a:cubicBezTo>
                  <a:pt x="683072" y="30351"/>
                  <a:pt x="681939" y="30190"/>
                  <a:pt x="680523" y="29737"/>
                </a:cubicBezTo>
                <a:cubicBezTo>
                  <a:pt x="676448" y="33049"/>
                  <a:pt x="671197" y="36727"/>
                  <a:pt x="664771" y="40772"/>
                </a:cubicBezTo>
                <a:cubicBezTo>
                  <a:pt x="658346" y="44817"/>
                  <a:pt x="651995" y="48562"/>
                  <a:pt x="645719" y="52007"/>
                </a:cubicBezTo>
                <a:cubicBezTo>
                  <a:pt x="656880" y="53954"/>
                  <a:pt x="665283" y="56852"/>
                  <a:pt x="670928" y="60701"/>
                </a:cubicBezTo>
                <a:cubicBezTo>
                  <a:pt x="676574" y="64551"/>
                  <a:pt x="680006" y="68470"/>
                  <a:pt x="681223" y="72459"/>
                </a:cubicBezTo>
                <a:cubicBezTo>
                  <a:pt x="682441" y="76448"/>
                  <a:pt x="681989" y="79626"/>
                  <a:pt x="679867" y="81992"/>
                </a:cubicBezTo>
                <a:cubicBezTo>
                  <a:pt x="677745" y="84358"/>
                  <a:pt x="674497" y="85031"/>
                  <a:pt x="670122" y="84011"/>
                </a:cubicBezTo>
                <a:cubicBezTo>
                  <a:pt x="666277" y="78971"/>
                  <a:pt x="661265" y="73915"/>
                  <a:pt x="655087" y="68842"/>
                </a:cubicBezTo>
                <a:cubicBezTo>
                  <a:pt x="648908" y="63769"/>
                  <a:pt x="642630" y="59313"/>
                  <a:pt x="636251" y="55474"/>
                </a:cubicBezTo>
                <a:cubicBezTo>
                  <a:pt x="636973" y="68978"/>
                  <a:pt x="639863" y="80174"/>
                  <a:pt x="644919" y="89061"/>
                </a:cubicBezTo>
                <a:cubicBezTo>
                  <a:pt x="649975" y="97948"/>
                  <a:pt x="658465" y="103510"/>
                  <a:pt x="670389" y="105747"/>
                </a:cubicBezTo>
                <a:cubicBezTo>
                  <a:pt x="672203" y="106155"/>
                  <a:pt x="673542" y="106205"/>
                  <a:pt x="674406" y="105897"/>
                </a:cubicBezTo>
                <a:cubicBezTo>
                  <a:pt x="675270" y="105588"/>
                  <a:pt x="675975" y="104872"/>
                  <a:pt x="676523" y="103746"/>
                </a:cubicBezTo>
                <a:cubicBezTo>
                  <a:pt x="677648" y="101454"/>
                  <a:pt x="678698" y="98804"/>
                  <a:pt x="679673" y="95795"/>
                </a:cubicBezTo>
                <a:cubicBezTo>
                  <a:pt x="680648" y="92787"/>
                  <a:pt x="681598" y="89570"/>
                  <a:pt x="682524" y="86144"/>
                </a:cubicBezTo>
                <a:lnTo>
                  <a:pt x="683924" y="86278"/>
                </a:lnTo>
                <a:lnTo>
                  <a:pt x="683512" y="108814"/>
                </a:lnTo>
                <a:cubicBezTo>
                  <a:pt x="686329" y="111581"/>
                  <a:pt x="688077" y="113914"/>
                  <a:pt x="688756" y="115815"/>
                </a:cubicBezTo>
                <a:cubicBezTo>
                  <a:pt x="689435" y="117715"/>
                  <a:pt x="689380" y="119382"/>
                  <a:pt x="688591" y="120815"/>
                </a:cubicBezTo>
                <a:cubicBezTo>
                  <a:pt x="686807" y="123924"/>
                  <a:pt x="683924" y="125607"/>
                  <a:pt x="679940" y="125866"/>
                </a:cubicBezTo>
                <a:cubicBezTo>
                  <a:pt x="675956" y="126124"/>
                  <a:pt x="671172" y="125507"/>
                  <a:pt x="665588" y="124016"/>
                </a:cubicBezTo>
                <a:cubicBezTo>
                  <a:pt x="654687" y="121475"/>
                  <a:pt x="646077" y="117114"/>
                  <a:pt x="639760" y="110933"/>
                </a:cubicBezTo>
                <a:cubicBezTo>
                  <a:pt x="633442" y="104752"/>
                  <a:pt x="628817" y="96995"/>
                  <a:pt x="625883" y="87661"/>
                </a:cubicBezTo>
                <a:cubicBezTo>
                  <a:pt x="622949" y="78328"/>
                  <a:pt x="621108" y="67662"/>
                  <a:pt x="620357" y="55663"/>
                </a:cubicBezTo>
                <a:cubicBezTo>
                  <a:pt x="619607" y="43665"/>
                  <a:pt x="619349" y="30578"/>
                  <a:pt x="619582" y="16402"/>
                </a:cubicBezTo>
                <a:lnTo>
                  <a:pt x="566909" y="16402"/>
                </a:lnTo>
                <a:lnTo>
                  <a:pt x="565709" y="12668"/>
                </a:lnTo>
                <a:lnTo>
                  <a:pt x="617982" y="12668"/>
                </a:lnTo>
                <a:close/>
                <a:moveTo>
                  <a:pt x="1315765" y="3067"/>
                </a:moveTo>
                <a:lnTo>
                  <a:pt x="1337767" y="5201"/>
                </a:lnTo>
                <a:cubicBezTo>
                  <a:pt x="1337662" y="6206"/>
                  <a:pt x="1337240" y="7029"/>
                  <a:pt x="1336500" y="7668"/>
                </a:cubicBezTo>
                <a:cubicBezTo>
                  <a:pt x="1335761" y="8307"/>
                  <a:pt x="1334539" y="8729"/>
                  <a:pt x="1332833" y="8935"/>
                </a:cubicBezTo>
                <a:cubicBezTo>
                  <a:pt x="1333623" y="26011"/>
                  <a:pt x="1335926" y="40946"/>
                  <a:pt x="1339743" y="53740"/>
                </a:cubicBezTo>
                <a:cubicBezTo>
                  <a:pt x="1343560" y="66534"/>
                  <a:pt x="1349755" y="77410"/>
                  <a:pt x="1358328" y="86366"/>
                </a:cubicBezTo>
                <a:cubicBezTo>
                  <a:pt x="1366901" y="95323"/>
                  <a:pt x="1378717" y="102583"/>
                  <a:pt x="1393774" y="108147"/>
                </a:cubicBezTo>
                <a:lnTo>
                  <a:pt x="1393508" y="109747"/>
                </a:lnTo>
                <a:cubicBezTo>
                  <a:pt x="1389499" y="110497"/>
                  <a:pt x="1386248" y="112197"/>
                  <a:pt x="1383756" y="114848"/>
                </a:cubicBezTo>
                <a:cubicBezTo>
                  <a:pt x="1381264" y="117498"/>
                  <a:pt x="1379581" y="120999"/>
                  <a:pt x="1378706" y="125349"/>
                </a:cubicBezTo>
                <a:cubicBezTo>
                  <a:pt x="1367609" y="119379"/>
                  <a:pt x="1358821" y="111954"/>
                  <a:pt x="1352342" y="103075"/>
                </a:cubicBezTo>
                <a:cubicBezTo>
                  <a:pt x="1345863" y="94195"/>
                  <a:pt x="1341066" y="83946"/>
                  <a:pt x="1337950" y="72325"/>
                </a:cubicBezTo>
                <a:cubicBezTo>
                  <a:pt x="1334834" y="60705"/>
                  <a:pt x="1332773" y="47798"/>
                  <a:pt x="1331767" y="33604"/>
                </a:cubicBezTo>
                <a:cubicBezTo>
                  <a:pt x="1331172" y="45090"/>
                  <a:pt x="1329161" y="56375"/>
                  <a:pt x="1325731" y="67460"/>
                </a:cubicBezTo>
                <a:cubicBezTo>
                  <a:pt x="1322302" y="78546"/>
                  <a:pt x="1316221" y="89061"/>
                  <a:pt x="1307487" y="99005"/>
                </a:cubicBezTo>
                <a:cubicBezTo>
                  <a:pt x="1298753" y="108950"/>
                  <a:pt x="1286133" y="117953"/>
                  <a:pt x="1269625" y="126016"/>
                </a:cubicBezTo>
                <a:lnTo>
                  <a:pt x="1268159" y="124149"/>
                </a:lnTo>
                <a:cubicBezTo>
                  <a:pt x="1280226" y="115227"/>
                  <a:pt x="1289562" y="105901"/>
                  <a:pt x="1296168" y="96173"/>
                </a:cubicBezTo>
                <a:cubicBezTo>
                  <a:pt x="1302774" y="86444"/>
                  <a:pt x="1307456" y="76439"/>
                  <a:pt x="1310214" y="66158"/>
                </a:cubicBezTo>
                <a:cubicBezTo>
                  <a:pt x="1312972" y="55878"/>
                  <a:pt x="1314611" y="45448"/>
                  <a:pt x="1315133" y="34869"/>
                </a:cubicBezTo>
                <a:cubicBezTo>
                  <a:pt x="1315655" y="24290"/>
                  <a:pt x="1315866" y="13690"/>
                  <a:pt x="1315765" y="3067"/>
                </a:cubicBezTo>
                <a:close/>
                <a:moveTo>
                  <a:pt x="703726" y="1600"/>
                </a:moveTo>
                <a:cubicBezTo>
                  <a:pt x="710583" y="4733"/>
                  <a:pt x="715248" y="8085"/>
                  <a:pt x="717723" y="11656"/>
                </a:cubicBezTo>
                <a:cubicBezTo>
                  <a:pt x="720197" y="15226"/>
                  <a:pt x="721149" y="18420"/>
                  <a:pt x="720579" y="21236"/>
                </a:cubicBezTo>
                <a:cubicBezTo>
                  <a:pt x="720009" y="24052"/>
                  <a:pt x="718586" y="25896"/>
                  <a:pt x="716309" y="26766"/>
                </a:cubicBezTo>
                <a:cubicBezTo>
                  <a:pt x="714033" y="27636"/>
                  <a:pt x="711572" y="26938"/>
                  <a:pt x="708927" y="24670"/>
                </a:cubicBezTo>
                <a:cubicBezTo>
                  <a:pt x="708716" y="20844"/>
                  <a:pt x="707938" y="16927"/>
                  <a:pt x="706593" y="12918"/>
                </a:cubicBezTo>
                <a:cubicBezTo>
                  <a:pt x="705249" y="8910"/>
                  <a:pt x="703804" y="5359"/>
                  <a:pt x="702259" y="2267"/>
                </a:cubicBezTo>
                <a:close/>
                <a:moveTo>
                  <a:pt x="379648" y="1467"/>
                </a:moveTo>
                <a:cubicBezTo>
                  <a:pt x="379727" y="1525"/>
                  <a:pt x="380605" y="2209"/>
                  <a:pt x="382280" y="3522"/>
                </a:cubicBezTo>
                <a:cubicBezTo>
                  <a:pt x="383955" y="4834"/>
                  <a:pt x="385949" y="6427"/>
                  <a:pt x="388261" y="8302"/>
                </a:cubicBezTo>
                <a:cubicBezTo>
                  <a:pt x="390573" y="10178"/>
                  <a:pt x="392725" y="11988"/>
                  <a:pt x="394716" y="13735"/>
                </a:cubicBezTo>
                <a:cubicBezTo>
                  <a:pt x="394502" y="14466"/>
                  <a:pt x="394063" y="15005"/>
                  <a:pt x="393399" y="15352"/>
                </a:cubicBezTo>
                <a:cubicBezTo>
                  <a:pt x="392735" y="15699"/>
                  <a:pt x="391930" y="15872"/>
                  <a:pt x="390982" y="15869"/>
                </a:cubicBezTo>
                <a:lnTo>
                  <a:pt x="362579" y="15869"/>
                </a:lnTo>
                <a:cubicBezTo>
                  <a:pt x="360687" y="19330"/>
                  <a:pt x="358637" y="22809"/>
                  <a:pt x="356428" y="26303"/>
                </a:cubicBezTo>
                <a:cubicBezTo>
                  <a:pt x="354219" y="29798"/>
                  <a:pt x="352002" y="32943"/>
                  <a:pt x="349777" y="35738"/>
                </a:cubicBezTo>
                <a:lnTo>
                  <a:pt x="370446" y="35738"/>
                </a:lnTo>
                <a:lnTo>
                  <a:pt x="376847" y="28937"/>
                </a:lnTo>
                <a:lnTo>
                  <a:pt x="389916" y="38938"/>
                </a:lnTo>
                <a:cubicBezTo>
                  <a:pt x="389577" y="39416"/>
                  <a:pt x="389021" y="39861"/>
                  <a:pt x="388249" y="40272"/>
                </a:cubicBezTo>
                <a:cubicBezTo>
                  <a:pt x="387476" y="40683"/>
                  <a:pt x="386521" y="40994"/>
                  <a:pt x="385382" y="41205"/>
                </a:cubicBezTo>
                <a:lnTo>
                  <a:pt x="385382" y="90011"/>
                </a:lnTo>
                <a:cubicBezTo>
                  <a:pt x="385129" y="90639"/>
                  <a:pt x="383768" y="91417"/>
                  <a:pt x="381298" y="92345"/>
                </a:cubicBezTo>
                <a:cubicBezTo>
                  <a:pt x="378828" y="93273"/>
                  <a:pt x="376367" y="93784"/>
                  <a:pt x="373914" y="93879"/>
                </a:cubicBezTo>
                <a:lnTo>
                  <a:pt x="371647" y="93879"/>
                </a:lnTo>
                <a:lnTo>
                  <a:pt x="371647" y="39472"/>
                </a:lnTo>
                <a:lnTo>
                  <a:pt x="338976" y="39472"/>
                </a:lnTo>
                <a:lnTo>
                  <a:pt x="338976" y="90678"/>
                </a:lnTo>
                <a:cubicBezTo>
                  <a:pt x="338848" y="91514"/>
                  <a:pt x="337603" y="92476"/>
                  <a:pt x="335242" y="93562"/>
                </a:cubicBezTo>
                <a:cubicBezTo>
                  <a:pt x="332881" y="94648"/>
                  <a:pt x="330169" y="95243"/>
                  <a:pt x="327108" y="95345"/>
                </a:cubicBezTo>
                <a:lnTo>
                  <a:pt x="324974" y="95345"/>
                </a:lnTo>
                <a:lnTo>
                  <a:pt x="324974" y="29737"/>
                </a:lnTo>
                <a:lnTo>
                  <a:pt x="339643" y="35738"/>
                </a:lnTo>
                <a:lnTo>
                  <a:pt x="344977" y="35738"/>
                </a:lnTo>
                <a:cubicBezTo>
                  <a:pt x="345110" y="32860"/>
                  <a:pt x="345243" y="29648"/>
                  <a:pt x="345377" y="26103"/>
                </a:cubicBezTo>
                <a:cubicBezTo>
                  <a:pt x="345510" y="22558"/>
                  <a:pt x="345643" y="19147"/>
                  <a:pt x="345777" y="15869"/>
                </a:cubicBezTo>
                <a:lnTo>
                  <a:pt x="319907" y="15869"/>
                </a:lnTo>
                <a:lnTo>
                  <a:pt x="318840" y="12135"/>
                </a:lnTo>
                <a:lnTo>
                  <a:pt x="371380" y="12135"/>
                </a:lnTo>
                <a:close/>
                <a:moveTo>
                  <a:pt x="731456" y="1200"/>
                </a:moveTo>
                <a:lnTo>
                  <a:pt x="749070" y="5734"/>
                </a:lnTo>
                <a:cubicBezTo>
                  <a:pt x="748809" y="6554"/>
                  <a:pt x="748264" y="7215"/>
                  <a:pt x="747435" y="7718"/>
                </a:cubicBezTo>
                <a:cubicBezTo>
                  <a:pt x="746607" y="8221"/>
                  <a:pt x="745462" y="8448"/>
                  <a:pt x="743999" y="8401"/>
                </a:cubicBezTo>
                <a:cubicBezTo>
                  <a:pt x="742014" y="11338"/>
                  <a:pt x="739612" y="14532"/>
                  <a:pt x="736794" y="17986"/>
                </a:cubicBezTo>
                <a:cubicBezTo>
                  <a:pt x="733975" y="21439"/>
                  <a:pt x="731040" y="24734"/>
                  <a:pt x="727989" y="27870"/>
                </a:cubicBezTo>
                <a:lnTo>
                  <a:pt x="732123" y="27870"/>
                </a:lnTo>
                <a:lnTo>
                  <a:pt x="738795" y="19069"/>
                </a:lnTo>
                <a:cubicBezTo>
                  <a:pt x="739012" y="19236"/>
                  <a:pt x="740446" y="20436"/>
                  <a:pt x="743099" y="22670"/>
                </a:cubicBezTo>
                <a:cubicBezTo>
                  <a:pt x="745751" y="24903"/>
                  <a:pt x="748319" y="27170"/>
                  <a:pt x="750805" y="29470"/>
                </a:cubicBezTo>
                <a:cubicBezTo>
                  <a:pt x="750802" y="29598"/>
                  <a:pt x="750774" y="29709"/>
                  <a:pt x="750721" y="29804"/>
                </a:cubicBezTo>
                <a:cubicBezTo>
                  <a:pt x="750668" y="29898"/>
                  <a:pt x="750607" y="30009"/>
                  <a:pt x="750538" y="30137"/>
                </a:cubicBezTo>
                <a:cubicBezTo>
                  <a:pt x="756570" y="33790"/>
                  <a:pt x="760652" y="37485"/>
                  <a:pt x="762785" y="41222"/>
                </a:cubicBezTo>
                <a:cubicBezTo>
                  <a:pt x="764917" y="44959"/>
                  <a:pt x="765700" y="48220"/>
                  <a:pt x="765133" y="51006"/>
                </a:cubicBezTo>
                <a:cubicBezTo>
                  <a:pt x="764566" y="53793"/>
                  <a:pt x="763250" y="55588"/>
                  <a:pt x="761184" y="56390"/>
                </a:cubicBezTo>
                <a:cubicBezTo>
                  <a:pt x="759119" y="57193"/>
                  <a:pt x="756904" y="56488"/>
                  <a:pt x="754541" y="54274"/>
                </a:cubicBezTo>
                <a:cubicBezTo>
                  <a:pt x="754480" y="50456"/>
                  <a:pt x="753868" y="46523"/>
                  <a:pt x="752706" y="42472"/>
                </a:cubicBezTo>
                <a:cubicBezTo>
                  <a:pt x="751544" y="38422"/>
                  <a:pt x="750199" y="34754"/>
                  <a:pt x="748670" y="31471"/>
                </a:cubicBezTo>
                <a:cubicBezTo>
                  <a:pt x="748467" y="31535"/>
                  <a:pt x="748239" y="31574"/>
                  <a:pt x="747986" y="31587"/>
                </a:cubicBezTo>
                <a:cubicBezTo>
                  <a:pt x="747733" y="31601"/>
                  <a:pt x="747471" y="31607"/>
                  <a:pt x="747202" y="31604"/>
                </a:cubicBezTo>
                <a:lnTo>
                  <a:pt x="729588" y="31604"/>
                </a:lnTo>
                <a:lnTo>
                  <a:pt x="729588" y="52273"/>
                </a:lnTo>
                <a:lnTo>
                  <a:pt x="731856" y="52273"/>
                </a:lnTo>
                <a:lnTo>
                  <a:pt x="738395" y="43606"/>
                </a:lnTo>
                <a:cubicBezTo>
                  <a:pt x="738603" y="43767"/>
                  <a:pt x="739988" y="44945"/>
                  <a:pt x="742548" y="47139"/>
                </a:cubicBezTo>
                <a:cubicBezTo>
                  <a:pt x="745108" y="49334"/>
                  <a:pt x="747594" y="51579"/>
                  <a:pt x="750004" y="53874"/>
                </a:cubicBezTo>
                <a:cubicBezTo>
                  <a:pt x="749796" y="54604"/>
                  <a:pt x="749379" y="55143"/>
                  <a:pt x="748753" y="55490"/>
                </a:cubicBezTo>
                <a:cubicBezTo>
                  <a:pt x="748127" y="55838"/>
                  <a:pt x="747344" y="56010"/>
                  <a:pt x="746401" y="56007"/>
                </a:cubicBezTo>
                <a:lnTo>
                  <a:pt x="729588" y="56007"/>
                </a:lnTo>
                <a:lnTo>
                  <a:pt x="729588" y="66542"/>
                </a:lnTo>
                <a:cubicBezTo>
                  <a:pt x="729588" y="70431"/>
                  <a:pt x="729455" y="74387"/>
                  <a:pt x="729188" y="78410"/>
                </a:cubicBezTo>
                <a:lnTo>
                  <a:pt x="731456" y="78410"/>
                </a:lnTo>
                <a:lnTo>
                  <a:pt x="738128" y="69742"/>
                </a:lnTo>
                <a:cubicBezTo>
                  <a:pt x="738245" y="69839"/>
                  <a:pt x="739279" y="70712"/>
                  <a:pt x="741230" y="72359"/>
                </a:cubicBezTo>
                <a:cubicBezTo>
                  <a:pt x="743182" y="74007"/>
                  <a:pt x="745351" y="75846"/>
                  <a:pt x="747737" y="77877"/>
                </a:cubicBezTo>
                <a:cubicBezTo>
                  <a:pt x="750048" y="76437"/>
                  <a:pt x="752894" y="74548"/>
                  <a:pt x="756273" y="72209"/>
                </a:cubicBezTo>
                <a:cubicBezTo>
                  <a:pt x="759651" y="69870"/>
                  <a:pt x="763297" y="67314"/>
                  <a:pt x="767209" y="64542"/>
                </a:cubicBezTo>
                <a:lnTo>
                  <a:pt x="767209" y="16269"/>
                </a:lnTo>
                <a:lnTo>
                  <a:pt x="748137" y="16269"/>
                </a:lnTo>
                <a:lnTo>
                  <a:pt x="746936" y="12402"/>
                </a:lnTo>
                <a:lnTo>
                  <a:pt x="766009" y="12402"/>
                </a:lnTo>
                <a:lnTo>
                  <a:pt x="772137" y="5067"/>
                </a:lnTo>
                <a:lnTo>
                  <a:pt x="785737" y="15602"/>
                </a:lnTo>
                <a:cubicBezTo>
                  <a:pt x="785397" y="16149"/>
                  <a:pt x="784807" y="16655"/>
                  <a:pt x="783967" y="17119"/>
                </a:cubicBezTo>
                <a:cubicBezTo>
                  <a:pt x="783126" y="17583"/>
                  <a:pt x="782069" y="17922"/>
                  <a:pt x="780794" y="18136"/>
                </a:cubicBezTo>
                <a:lnTo>
                  <a:pt x="780794" y="109347"/>
                </a:lnTo>
                <a:cubicBezTo>
                  <a:pt x="780869" y="112592"/>
                  <a:pt x="780497" y="115378"/>
                  <a:pt x="779679" y="117704"/>
                </a:cubicBezTo>
                <a:cubicBezTo>
                  <a:pt x="778861" y="120030"/>
                  <a:pt x="777147" y="121897"/>
                  <a:pt x="774537" y="123304"/>
                </a:cubicBezTo>
                <a:cubicBezTo>
                  <a:pt x="771927" y="124712"/>
                  <a:pt x="767973" y="125660"/>
                  <a:pt x="762673" y="126149"/>
                </a:cubicBezTo>
                <a:cubicBezTo>
                  <a:pt x="762493" y="124002"/>
                  <a:pt x="762187" y="122096"/>
                  <a:pt x="761756" y="120432"/>
                </a:cubicBezTo>
                <a:cubicBezTo>
                  <a:pt x="761325" y="118768"/>
                  <a:pt x="760653" y="117429"/>
                  <a:pt x="759738" y="116415"/>
                </a:cubicBezTo>
                <a:cubicBezTo>
                  <a:pt x="758793" y="115353"/>
                  <a:pt x="757481" y="114442"/>
                  <a:pt x="755803" y="113681"/>
                </a:cubicBezTo>
                <a:cubicBezTo>
                  <a:pt x="754124" y="112920"/>
                  <a:pt x="751745" y="112275"/>
                  <a:pt x="748665" y="111747"/>
                </a:cubicBezTo>
                <a:lnTo>
                  <a:pt x="748665" y="109881"/>
                </a:lnTo>
                <a:cubicBezTo>
                  <a:pt x="748808" y="109890"/>
                  <a:pt x="749961" y="109960"/>
                  <a:pt x="752124" y="110088"/>
                </a:cubicBezTo>
                <a:cubicBezTo>
                  <a:pt x="754287" y="110216"/>
                  <a:pt x="756606" y="110345"/>
                  <a:pt x="759081" y="110473"/>
                </a:cubicBezTo>
                <a:cubicBezTo>
                  <a:pt x="761556" y="110602"/>
                  <a:pt x="763331" y="110671"/>
                  <a:pt x="764408" y="110681"/>
                </a:cubicBezTo>
                <a:cubicBezTo>
                  <a:pt x="765516" y="110689"/>
                  <a:pt x="766267" y="110472"/>
                  <a:pt x="766659" y="110031"/>
                </a:cubicBezTo>
                <a:cubicBezTo>
                  <a:pt x="767051" y="109589"/>
                  <a:pt x="767234" y="108872"/>
                  <a:pt x="767209" y="107880"/>
                </a:cubicBezTo>
                <a:lnTo>
                  <a:pt x="767209" y="71342"/>
                </a:lnTo>
                <a:cubicBezTo>
                  <a:pt x="765736" y="73893"/>
                  <a:pt x="764080" y="76693"/>
                  <a:pt x="762240" y="79743"/>
                </a:cubicBezTo>
                <a:cubicBezTo>
                  <a:pt x="760400" y="82794"/>
                  <a:pt x="758410" y="85994"/>
                  <a:pt x="756270" y="89345"/>
                </a:cubicBezTo>
                <a:cubicBezTo>
                  <a:pt x="756328" y="90239"/>
                  <a:pt x="756178" y="91117"/>
                  <a:pt x="755819" y="91978"/>
                </a:cubicBezTo>
                <a:cubicBezTo>
                  <a:pt x="755461" y="92840"/>
                  <a:pt x="754944" y="93517"/>
                  <a:pt x="754268" y="94012"/>
                </a:cubicBezTo>
                <a:lnTo>
                  <a:pt x="746931" y="82144"/>
                </a:lnTo>
                <a:lnTo>
                  <a:pt x="746531" y="82144"/>
                </a:lnTo>
                <a:lnTo>
                  <a:pt x="728789" y="82144"/>
                </a:lnTo>
                <a:cubicBezTo>
                  <a:pt x="728073" y="90514"/>
                  <a:pt x="725508" y="98543"/>
                  <a:pt x="721094" y="106230"/>
                </a:cubicBezTo>
                <a:cubicBezTo>
                  <a:pt x="716680" y="113917"/>
                  <a:pt x="709116" y="120646"/>
                  <a:pt x="698401" y="126416"/>
                </a:cubicBezTo>
                <a:lnTo>
                  <a:pt x="697067" y="125216"/>
                </a:lnTo>
                <a:cubicBezTo>
                  <a:pt x="703223" y="118979"/>
                  <a:pt x="707646" y="112217"/>
                  <a:pt x="710335" y="104930"/>
                </a:cubicBezTo>
                <a:cubicBezTo>
                  <a:pt x="713025" y="97643"/>
                  <a:pt x="714647" y="90047"/>
                  <a:pt x="715203" y="82144"/>
                </a:cubicBezTo>
                <a:lnTo>
                  <a:pt x="697734" y="82144"/>
                </a:lnTo>
                <a:lnTo>
                  <a:pt x="696667" y="78410"/>
                </a:lnTo>
                <a:lnTo>
                  <a:pt x="715469" y="78410"/>
                </a:lnTo>
                <a:cubicBezTo>
                  <a:pt x="715625" y="74565"/>
                  <a:pt x="715714" y="70653"/>
                  <a:pt x="715736" y="66675"/>
                </a:cubicBezTo>
                <a:lnTo>
                  <a:pt x="715736" y="56007"/>
                </a:lnTo>
                <a:lnTo>
                  <a:pt x="701601" y="56007"/>
                </a:lnTo>
                <a:lnTo>
                  <a:pt x="700534" y="52273"/>
                </a:lnTo>
                <a:lnTo>
                  <a:pt x="715736" y="52273"/>
                </a:lnTo>
                <a:lnTo>
                  <a:pt x="715736" y="31604"/>
                </a:lnTo>
                <a:lnTo>
                  <a:pt x="698267" y="31604"/>
                </a:lnTo>
                <a:lnTo>
                  <a:pt x="697200" y="27870"/>
                </a:lnTo>
                <a:lnTo>
                  <a:pt x="724926" y="27870"/>
                </a:lnTo>
                <a:cubicBezTo>
                  <a:pt x="726222" y="23800"/>
                  <a:pt x="727460" y="19339"/>
                  <a:pt x="728640" y="14485"/>
                </a:cubicBezTo>
                <a:cubicBezTo>
                  <a:pt x="729819" y="9632"/>
                  <a:pt x="730758" y="5204"/>
                  <a:pt x="731456" y="1200"/>
                </a:cubicBezTo>
                <a:close/>
                <a:moveTo>
                  <a:pt x="1603001" y="1067"/>
                </a:moveTo>
                <a:lnTo>
                  <a:pt x="1624870" y="3201"/>
                </a:lnTo>
                <a:cubicBezTo>
                  <a:pt x="1624753" y="4142"/>
                  <a:pt x="1624320" y="4926"/>
                  <a:pt x="1623570" y="5551"/>
                </a:cubicBezTo>
                <a:cubicBezTo>
                  <a:pt x="1622820" y="6176"/>
                  <a:pt x="1621653" y="6593"/>
                  <a:pt x="1620069" y="6801"/>
                </a:cubicBezTo>
                <a:lnTo>
                  <a:pt x="1620069" y="30404"/>
                </a:lnTo>
                <a:lnTo>
                  <a:pt x="1634338" y="30404"/>
                </a:lnTo>
                <a:lnTo>
                  <a:pt x="1643272" y="17069"/>
                </a:lnTo>
                <a:cubicBezTo>
                  <a:pt x="1643366" y="17142"/>
                  <a:pt x="1644334" y="17988"/>
                  <a:pt x="1646176" y="19608"/>
                </a:cubicBezTo>
                <a:cubicBezTo>
                  <a:pt x="1648019" y="21227"/>
                  <a:pt x="1650172" y="23179"/>
                  <a:pt x="1652636" y="25465"/>
                </a:cubicBezTo>
                <a:cubicBezTo>
                  <a:pt x="1655101" y="27751"/>
                  <a:pt x="1657314" y="29931"/>
                  <a:pt x="1659274" y="32004"/>
                </a:cubicBezTo>
                <a:cubicBezTo>
                  <a:pt x="1659127" y="32735"/>
                  <a:pt x="1658721" y="33274"/>
                  <a:pt x="1658057" y="33621"/>
                </a:cubicBezTo>
                <a:cubicBezTo>
                  <a:pt x="1657394" y="33968"/>
                  <a:pt x="1656554" y="34140"/>
                  <a:pt x="1655540" y="34138"/>
                </a:cubicBezTo>
                <a:lnTo>
                  <a:pt x="1620069" y="34138"/>
                </a:lnTo>
                <a:lnTo>
                  <a:pt x="1620069" y="106280"/>
                </a:lnTo>
                <a:cubicBezTo>
                  <a:pt x="1620158" y="110146"/>
                  <a:pt x="1619684" y="113453"/>
                  <a:pt x="1618647" y="116202"/>
                </a:cubicBezTo>
                <a:cubicBezTo>
                  <a:pt x="1617610" y="118952"/>
                  <a:pt x="1615476" y="121153"/>
                  <a:pt x="1612246" y="122806"/>
                </a:cubicBezTo>
                <a:cubicBezTo>
                  <a:pt x="1609016" y="124458"/>
                  <a:pt x="1604156" y="125573"/>
                  <a:pt x="1597667" y="126149"/>
                </a:cubicBezTo>
                <a:cubicBezTo>
                  <a:pt x="1597425" y="123424"/>
                  <a:pt x="1597042" y="121074"/>
                  <a:pt x="1596516" y="119098"/>
                </a:cubicBezTo>
                <a:cubicBezTo>
                  <a:pt x="1595991" y="117123"/>
                  <a:pt x="1595175" y="115473"/>
                  <a:pt x="1594066" y="114148"/>
                </a:cubicBezTo>
                <a:cubicBezTo>
                  <a:pt x="1592938" y="112817"/>
                  <a:pt x="1591394" y="111678"/>
                  <a:pt x="1589432" y="110731"/>
                </a:cubicBezTo>
                <a:cubicBezTo>
                  <a:pt x="1587471" y="109783"/>
                  <a:pt x="1584659" y="109011"/>
                  <a:pt x="1580998" y="108414"/>
                </a:cubicBezTo>
                <a:lnTo>
                  <a:pt x="1580998" y="106547"/>
                </a:lnTo>
                <a:cubicBezTo>
                  <a:pt x="1581170" y="106560"/>
                  <a:pt x="1582559" y="106652"/>
                  <a:pt x="1585166" y="106823"/>
                </a:cubicBezTo>
                <a:cubicBezTo>
                  <a:pt x="1587773" y="106995"/>
                  <a:pt x="1590565" y="107166"/>
                  <a:pt x="1593543" y="107337"/>
                </a:cubicBezTo>
                <a:cubicBezTo>
                  <a:pt x="1596520" y="107508"/>
                  <a:pt x="1598650" y="107600"/>
                  <a:pt x="1599934" y="107614"/>
                </a:cubicBezTo>
                <a:cubicBezTo>
                  <a:pt x="1601053" y="107616"/>
                  <a:pt x="1601848" y="107411"/>
                  <a:pt x="1602317" y="106997"/>
                </a:cubicBezTo>
                <a:cubicBezTo>
                  <a:pt x="1602787" y="106583"/>
                  <a:pt x="1603014" y="105944"/>
                  <a:pt x="1603001" y="105080"/>
                </a:cubicBezTo>
                <a:lnTo>
                  <a:pt x="1603001" y="54274"/>
                </a:lnTo>
                <a:cubicBezTo>
                  <a:pt x="1595238" y="65933"/>
                  <a:pt x="1585626" y="76518"/>
                  <a:pt x="1574164" y="86028"/>
                </a:cubicBezTo>
                <a:cubicBezTo>
                  <a:pt x="1562701" y="95537"/>
                  <a:pt x="1549555" y="103621"/>
                  <a:pt x="1534725" y="110281"/>
                </a:cubicBezTo>
                <a:lnTo>
                  <a:pt x="1533525" y="108814"/>
                </a:lnTo>
                <a:cubicBezTo>
                  <a:pt x="1542771" y="102590"/>
                  <a:pt x="1551335" y="95376"/>
                  <a:pt x="1559217" y="87172"/>
                </a:cubicBezTo>
                <a:cubicBezTo>
                  <a:pt x="1567100" y="78967"/>
                  <a:pt x="1574034" y="70311"/>
                  <a:pt x="1580020" y="61203"/>
                </a:cubicBezTo>
                <a:cubicBezTo>
                  <a:pt x="1586006" y="52095"/>
                  <a:pt x="1590777" y="43073"/>
                  <a:pt x="1594333" y="34138"/>
                </a:cubicBezTo>
                <a:lnTo>
                  <a:pt x="1536592" y="34138"/>
                </a:lnTo>
                <a:lnTo>
                  <a:pt x="1535526" y="30404"/>
                </a:lnTo>
                <a:lnTo>
                  <a:pt x="1603001" y="30404"/>
                </a:lnTo>
                <a:close/>
                <a:moveTo>
                  <a:pt x="455257" y="1067"/>
                </a:moveTo>
                <a:lnTo>
                  <a:pt x="476460" y="2934"/>
                </a:lnTo>
                <a:cubicBezTo>
                  <a:pt x="476362" y="3870"/>
                  <a:pt x="475957" y="4665"/>
                  <a:pt x="475243" y="5317"/>
                </a:cubicBezTo>
                <a:cubicBezTo>
                  <a:pt x="474529" y="5970"/>
                  <a:pt x="473290" y="6465"/>
                  <a:pt x="471526" y="6801"/>
                </a:cubicBezTo>
                <a:lnTo>
                  <a:pt x="471526" y="27870"/>
                </a:lnTo>
                <a:lnTo>
                  <a:pt x="491528" y="27870"/>
                </a:lnTo>
                <a:lnTo>
                  <a:pt x="500196" y="17069"/>
                </a:lnTo>
                <a:cubicBezTo>
                  <a:pt x="500281" y="17122"/>
                  <a:pt x="501208" y="17801"/>
                  <a:pt x="502977" y="19104"/>
                </a:cubicBezTo>
                <a:cubicBezTo>
                  <a:pt x="504746" y="20407"/>
                  <a:pt x="506848" y="22014"/>
                  <a:pt x="509284" y="23924"/>
                </a:cubicBezTo>
                <a:cubicBezTo>
                  <a:pt x="511719" y="25835"/>
                  <a:pt x="513980" y="27728"/>
                  <a:pt x="516065" y="29604"/>
                </a:cubicBezTo>
                <a:cubicBezTo>
                  <a:pt x="515856" y="30271"/>
                  <a:pt x="515440" y="30771"/>
                  <a:pt x="514814" y="31104"/>
                </a:cubicBezTo>
                <a:cubicBezTo>
                  <a:pt x="514189" y="31437"/>
                  <a:pt x="513406" y="31604"/>
                  <a:pt x="512464" y="31604"/>
                </a:cubicBezTo>
                <a:lnTo>
                  <a:pt x="471526" y="31604"/>
                </a:lnTo>
                <a:lnTo>
                  <a:pt x="471526" y="57741"/>
                </a:lnTo>
                <a:lnTo>
                  <a:pt x="500329" y="57741"/>
                </a:lnTo>
                <a:lnTo>
                  <a:pt x="509397" y="46006"/>
                </a:lnTo>
                <a:cubicBezTo>
                  <a:pt x="509482" y="46069"/>
                  <a:pt x="510423" y="46817"/>
                  <a:pt x="512220" y="48248"/>
                </a:cubicBezTo>
                <a:cubicBezTo>
                  <a:pt x="514016" y="49680"/>
                  <a:pt x="516157" y="51415"/>
                  <a:pt x="518643" y="53454"/>
                </a:cubicBezTo>
                <a:cubicBezTo>
                  <a:pt x="521128" y="55493"/>
                  <a:pt x="523447" y="57455"/>
                  <a:pt x="525599" y="59341"/>
                </a:cubicBezTo>
                <a:cubicBezTo>
                  <a:pt x="525388" y="60072"/>
                  <a:pt x="524944" y="60610"/>
                  <a:pt x="524266" y="60958"/>
                </a:cubicBezTo>
                <a:cubicBezTo>
                  <a:pt x="523588" y="61305"/>
                  <a:pt x="522743" y="61477"/>
                  <a:pt x="521732" y="61474"/>
                </a:cubicBezTo>
                <a:lnTo>
                  <a:pt x="485661" y="61474"/>
                </a:lnTo>
                <a:lnTo>
                  <a:pt x="485661" y="63741"/>
                </a:lnTo>
                <a:lnTo>
                  <a:pt x="485661" y="104280"/>
                </a:lnTo>
                <a:cubicBezTo>
                  <a:pt x="485608" y="105330"/>
                  <a:pt x="485880" y="106063"/>
                  <a:pt x="486478" y="106480"/>
                </a:cubicBezTo>
                <a:cubicBezTo>
                  <a:pt x="487075" y="106897"/>
                  <a:pt x="488314" y="107097"/>
                  <a:pt x="490195" y="107080"/>
                </a:cubicBezTo>
                <a:lnTo>
                  <a:pt x="501129" y="107080"/>
                </a:lnTo>
                <a:cubicBezTo>
                  <a:pt x="503094" y="107083"/>
                  <a:pt x="504866" y="107077"/>
                  <a:pt x="506447" y="107063"/>
                </a:cubicBezTo>
                <a:cubicBezTo>
                  <a:pt x="508028" y="107050"/>
                  <a:pt x="509233" y="107011"/>
                  <a:pt x="510064" y="106947"/>
                </a:cubicBezTo>
                <a:cubicBezTo>
                  <a:pt x="510967" y="106891"/>
                  <a:pt x="511661" y="106702"/>
                  <a:pt x="512147" y="106380"/>
                </a:cubicBezTo>
                <a:cubicBezTo>
                  <a:pt x="512634" y="106058"/>
                  <a:pt x="513095" y="105536"/>
                  <a:pt x="513531" y="104813"/>
                </a:cubicBezTo>
                <a:cubicBezTo>
                  <a:pt x="514200" y="103480"/>
                  <a:pt x="515062" y="101113"/>
                  <a:pt x="516115" y="97712"/>
                </a:cubicBezTo>
                <a:cubicBezTo>
                  <a:pt x="517168" y="94312"/>
                  <a:pt x="518396" y="90278"/>
                  <a:pt x="519798" y="85611"/>
                </a:cubicBezTo>
                <a:lnTo>
                  <a:pt x="521324" y="85611"/>
                </a:lnTo>
                <a:lnTo>
                  <a:pt x="521732" y="105747"/>
                </a:lnTo>
                <a:cubicBezTo>
                  <a:pt x="523816" y="106597"/>
                  <a:pt x="525216" y="107564"/>
                  <a:pt x="525933" y="108647"/>
                </a:cubicBezTo>
                <a:cubicBezTo>
                  <a:pt x="526649" y="109731"/>
                  <a:pt x="526983" y="111031"/>
                  <a:pt x="526933" y="112548"/>
                </a:cubicBezTo>
                <a:cubicBezTo>
                  <a:pt x="526999" y="114768"/>
                  <a:pt x="526243" y="116609"/>
                  <a:pt x="524666" y="118069"/>
                </a:cubicBezTo>
                <a:cubicBezTo>
                  <a:pt x="523089" y="119529"/>
                  <a:pt x="520294" y="120619"/>
                  <a:pt x="516281" y="121339"/>
                </a:cubicBezTo>
                <a:cubicBezTo>
                  <a:pt x="512267" y="122058"/>
                  <a:pt x="506639" y="122417"/>
                  <a:pt x="499396" y="122415"/>
                </a:cubicBezTo>
                <a:lnTo>
                  <a:pt x="486461" y="122415"/>
                </a:lnTo>
                <a:cubicBezTo>
                  <a:pt x="479880" y="122521"/>
                  <a:pt x="475440" y="121576"/>
                  <a:pt x="473143" y="119582"/>
                </a:cubicBezTo>
                <a:cubicBezTo>
                  <a:pt x="470845" y="117587"/>
                  <a:pt x="469773" y="113909"/>
                  <a:pt x="469926" y="108547"/>
                </a:cubicBezTo>
                <a:lnTo>
                  <a:pt x="469926" y="61474"/>
                </a:lnTo>
                <a:lnTo>
                  <a:pt x="454990" y="61474"/>
                </a:lnTo>
                <a:cubicBezTo>
                  <a:pt x="454254" y="72242"/>
                  <a:pt x="452141" y="81866"/>
                  <a:pt x="448649" y="90347"/>
                </a:cubicBezTo>
                <a:cubicBezTo>
                  <a:pt x="445157" y="98828"/>
                  <a:pt x="439635" y="106101"/>
                  <a:pt x="432084" y="112167"/>
                </a:cubicBezTo>
                <a:cubicBezTo>
                  <a:pt x="424532" y="118233"/>
                  <a:pt x="414299" y="123027"/>
                  <a:pt x="401384" y="126549"/>
                </a:cubicBezTo>
                <a:lnTo>
                  <a:pt x="400717" y="124949"/>
                </a:lnTo>
                <a:cubicBezTo>
                  <a:pt x="410002" y="119972"/>
                  <a:pt x="417213" y="114309"/>
                  <a:pt x="422349" y="107959"/>
                </a:cubicBezTo>
                <a:cubicBezTo>
                  <a:pt x="427486" y="101610"/>
                  <a:pt x="431111" y="94563"/>
                  <a:pt x="433225" y="86821"/>
                </a:cubicBezTo>
                <a:cubicBezTo>
                  <a:pt x="435338" y="79078"/>
                  <a:pt x="436504" y="70630"/>
                  <a:pt x="436721" y="61474"/>
                </a:cubicBezTo>
                <a:lnTo>
                  <a:pt x="402717" y="61474"/>
                </a:lnTo>
                <a:lnTo>
                  <a:pt x="401650" y="57741"/>
                </a:lnTo>
                <a:lnTo>
                  <a:pt x="455257" y="57741"/>
                </a:lnTo>
                <a:lnTo>
                  <a:pt x="455257" y="31604"/>
                </a:lnTo>
                <a:lnTo>
                  <a:pt x="432988" y="31604"/>
                </a:lnTo>
                <a:cubicBezTo>
                  <a:pt x="426831" y="41339"/>
                  <a:pt x="419541" y="49073"/>
                  <a:pt x="411118" y="54807"/>
                </a:cubicBezTo>
                <a:lnTo>
                  <a:pt x="409518" y="53607"/>
                </a:lnTo>
                <a:cubicBezTo>
                  <a:pt x="413321" y="47417"/>
                  <a:pt x="416749" y="39994"/>
                  <a:pt x="419803" y="31337"/>
                </a:cubicBezTo>
                <a:cubicBezTo>
                  <a:pt x="422856" y="22681"/>
                  <a:pt x="425117" y="13524"/>
                  <a:pt x="426587" y="3867"/>
                </a:cubicBezTo>
                <a:lnTo>
                  <a:pt x="447523" y="9735"/>
                </a:lnTo>
                <a:cubicBezTo>
                  <a:pt x="447320" y="10618"/>
                  <a:pt x="446792" y="11318"/>
                  <a:pt x="445939" y="11835"/>
                </a:cubicBezTo>
                <a:cubicBezTo>
                  <a:pt x="445086" y="12352"/>
                  <a:pt x="443925" y="12585"/>
                  <a:pt x="442455" y="12535"/>
                </a:cubicBezTo>
                <a:cubicBezTo>
                  <a:pt x="441389" y="15274"/>
                  <a:pt x="440255" y="17930"/>
                  <a:pt x="439055" y="20503"/>
                </a:cubicBezTo>
                <a:cubicBezTo>
                  <a:pt x="437855" y="23075"/>
                  <a:pt x="436588" y="25531"/>
                  <a:pt x="435255" y="27870"/>
                </a:cubicBezTo>
                <a:lnTo>
                  <a:pt x="455257" y="27870"/>
                </a:lnTo>
                <a:close/>
                <a:moveTo>
                  <a:pt x="1465783" y="1000"/>
                </a:moveTo>
                <a:lnTo>
                  <a:pt x="1486053" y="3014"/>
                </a:lnTo>
                <a:cubicBezTo>
                  <a:pt x="1486011" y="3913"/>
                  <a:pt x="1485628" y="4718"/>
                  <a:pt x="1484902" y="5430"/>
                </a:cubicBezTo>
                <a:cubicBezTo>
                  <a:pt x="1484177" y="6143"/>
                  <a:pt x="1482961" y="6644"/>
                  <a:pt x="1481252" y="6934"/>
                </a:cubicBezTo>
                <a:cubicBezTo>
                  <a:pt x="1481119" y="14157"/>
                  <a:pt x="1481252" y="21314"/>
                  <a:pt x="1481652" y="28404"/>
                </a:cubicBezTo>
                <a:lnTo>
                  <a:pt x="1501655" y="28404"/>
                </a:lnTo>
                <a:lnTo>
                  <a:pt x="1506455" y="22403"/>
                </a:lnTo>
                <a:cubicBezTo>
                  <a:pt x="1505655" y="22475"/>
                  <a:pt x="1504822" y="22431"/>
                  <a:pt x="1503955" y="22270"/>
                </a:cubicBezTo>
                <a:cubicBezTo>
                  <a:pt x="1503088" y="22108"/>
                  <a:pt x="1502188" y="21797"/>
                  <a:pt x="1501255" y="21336"/>
                </a:cubicBezTo>
                <a:cubicBezTo>
                  <a:pt x="1500077" y="18325"/>
                  <a:pt x="1498199" y="15380"/>
                  <a:pt x="1495621" y="12502"/>
                </a:cubicBezTo>
                <a:cubicBezTo>
                  <a:pt x="1493042" y="9624"/>
                  <a:pt x="1490431" y="7279"/>
                  <a:pt x="1487786" y="5467"/>
                </a:cubicBezTo>
                <a:lnTo>
                  <a:pt x="1488720" y="4401"/>
                </a:lnTo>
                <a:cubicBezTo>
                  <a:pt x="1495775" y="4053"/>
                  <a:pt x="1501148" y="4674"/>
                  <a:pt x="1504840" y="6263"/>
                </a:cubicBezTo>
                <a:cubicBezTo>
                  <a:pt x="1508532" y="7851"/>
                  <a:pt x="1510883" y="9825"/>
                  <a:pt x="1511893" y="12184"/>
                </a:cubicBezTo>
                <a:cubicBezTo>
                  <a:pt x="1512903" y="14543"/>
                  <a:pt x="1512913" y="16705"/>
                  <a:pt x="1511923" y="18669"/>
                </a:cubicBezTo>
                <a:cubicBezTo>
                  <a:pt x="1513514" y="19897"/>
                  <a:pt x="1515665" y="21608"/>
                  <a:pt x="1518373" y="23803"/>
                </a:cubicBezTo>
                <a:cubicBezTo>
                  <a:pt x="1521082" y="25998"/>
                  <a:pt x="1523599" y="28109"/>
                  <a:pt x="1525924" y="30137"/>
                </a:cubicBezTo>
                <a:cubicBezTo>
                  <a:pt x="1525777" y="30804"/>
                  <a:pt x="1525371" y="31304"/>
                  <a:pt x="1524707" y="31637"/>
                </a:cubicBezTo>
                <a:cubicBezTo>
                  <a:pt x="1524044" y="31971"/>
                  <a:pt x="1523204" y="32137"/>
                  <a:pt x="1522190" y="32137"/>
                </a:cubicBezTo>
                <a:lnTo>
                  <a:pt x="1481785" y="32137"/>
                </a:lnTo>
                <a:cubicBezTo>
                  <a:pt x="1482297" y="39302"/>
                  <a:pt x="1483175" y="46275"/>
                  <a:pt x="1484419" y="53057"/>
                </a:cubicBezTo>
                <a:cubicBezTo>
                  <a:pt x="1485664" y="59838"/>
                  <a:pt x="1487408" y="66245"/>
                  <a:pt x="1489653" y="72276"/>
                </a:cubicBezTo>
                <a:cubicBezTo>
                  <a:pt x="1491917" y="67459"/>
                  <a:pt x="1493890" y="62591"/>
                  <a:pt x="1495571" y="57674"/>
                </a:cubicBezTo>
                <a:cubicBezTo>
                  <a:pt x="1497251" y="52757"/>
                  <a:pt x="1498657" y="47889"/>
                  <a:pt x="1499788" y="43072"/>
                </a:cubicBezTo>
                <a:lnTo>
                  <a:pt x="1520590" y="50006"/>
                </a:lnTo>
                <a:cubicBezTo>
                  <a:pt x="1520360" y="50820"/>
                  <a:pt x="1519854" y="51459"/>
                  <a:pt x="1519073" y="51923"/>
                </a:cubicBezTo>
                <a:cubicBezTo>
                  <a:pt x="1518293" y="52387"/>
                  <a:pt x="1517020" y="52593"/>
                  <a:pt x="1515256" y="52540"/>
                </a:cubicBezTo>
                <a:cubicBezTo>
                  <a:pt x="1513139" y="58366"/>
                  <a:pt x="1510572" y="64183"/>
                  <a:pt x="1507555" y="69992"/>
                </a:cubicBezTo>
                <a:cubicBezTo>
                  <a:pt x="1504538" y="75801"/>
                  <a:pt x="1500971" y="81452"/>
                  <a:pt x="1496854" y="86944"/>
                </a:cubicBezTo>
                <a:cubicBezTo>
                  <a:pt x="1500588" y="92812"/>
                  <a:pt x="1505255" y="97879"/>
                  <a:pt x="1510856" y="102146"/>
                </a:cubicBezTo>
                <a:cubicBezTo>
                  <a:pt x="1511822" y="103091"/>
                  <a:pt x="1512623" y="103535"/>
                  <a:pt x="1513256" y="103480"/>
                </a:cubicBezTo>
                <a:cubicBezTo>
                  <a:pt x="1513889" y="103424"/>
                  <a:pt x="1514556" y="102802"/>
                  <a:pt x="1515256" y="101613"/>
                </a:cubicBezTo>
                <a:cubicBezTo>
                  <a:pt x="1516381" y="99835"/>
                  <a:pt x="1517732" y="97423"/>
                  <a:pt x="1519307" y="94379"/>
                </a:cubicBezTo>
                <a:cubicBezTo>
                  <a:pt x="1520882" y="91334"/>
                  <a:pt x="1522332" y="88322"/>
                  <a:pt x="1523657" y="85344"/>
                </a:cubicBezTo>
                <a:lnTo>
                  <a:pt x="1524991" y="85611"/>
                </a:lnTo>
                <a:lnTo>
                  <a:pt x="1521924" y="108147"/>
                </a:lnTo>
                <a:cubicBezTo>
                  <a:pt x="1524299" y="112039"/>
                  <a:pt x="1525716" y="115089"/>
                  <a:pt x="1526174" y="117298"/>
                </a:cubicBezTo>
                <a:cubicBezTo>
                  <a:pt x="1526633" y="119507"/>
                  <a:pt x="1526283" y="121124"/>
                  <a:pt x="1525124" y="122149"/>
                </a:cubicBezTo>
                <a:cubicBezTo>
                  <a:pt x="1523061" y="124034"/>
                  <a:pt x="1520608" y="124857"/>
                  <a:pt x="1517765" y="124618"/>
                </a:cubicBezTo>
                <a:cubicBezTo>
                  <a:pt x="1514922" y="124379"/>
                  <a:pt x="1512064" y="123504"/>
                  <a:pt x="1509191" y="121991"/>
                </a:cubicBezTo>
                <a:cubicBezTo>
                  <a:pt x="1506319" y="120478"/>
                  <a:pt x="1503806" y="118752"/>
                  <a:pt x="1501655" y="116815"/>
                </a:cubicBezTo>
                <a:cubicBezTo>
                  <a:pt x="1498593" y="114209"/>
                  <a:pt x="1495782" y="111420"/>
                  <a:pt x="1493220" y="108447"/>
                </a:cubicBezTo>
                <a:cubicBezTo>
                  <a:pt x="1490659" y="105474"/>
                  <a:pt x="1488314" y="102352"/>
                  <a:pt x="1486186" y="99079"/>
                </a:cubicBezTo>
                <a:cubicBezTo>
                  <a:pt x="1480871" y="104433"/>
                  <a:pt x="1474798" y="109294"/>
                  <a:pt x="1467967" y="113664"/>
                </a:cubicBezTo>
                <a:cubicBezTo>
                  <a:pt x="1461136" y="118034"/>
                  <a:pt x="1453429" y="121796"/>
                  <a:pt x="1444847" y="124949"/>
                </a:cubicBezTo>
                <a:lnTo>
                  <a:pt x="1443914" y="123349"/>
                </a:lnTo>
                <a:cubicBezTo>
                  <a:pt x="1451640" y="118779"/>
                  <a:pt x="1458524" y="113550"/>
                  <a:pt x="1464567" y="107664"/>
                </a:cubicBezTo>
                <a:cubicBezTo>
                  <a:pt x="1470609" y="101777"/>
                  <a:pt x="1475860" y="95448"/>
                  <a:pt x="1480319" y="88678"/>
                </a:cubicBezTo>
                <a:cubicBezTo>
                  <a:pt x="1476421" y="80455"/>
                  <a:pt x="1473415" y="71598"/>
                  <a:pt x="1471301" y="62108"/>
                </a:cubicBezTo>
                <a:cubicBezTo>
                  <a:pt x="1469187" y="52618"/>
                  <a:pt x="1467748" y="42628"/>
                  <a:pt x="1466984" y="32137"/>
                </a:cubicBezTo>
                <a:lnTo>
                  <a:pt x="1429512" y="32137"/>
                </a:lnTo>
                <a:lnTo>
                  <a:pt x="1429512" y="53473"/>
                </a:lnTo>
                <a:lnTo>
                  <a:pt x="1445247" y="53473"/>
                </a:lnTo>
                <a:lnTo>
                  <a:pt x="1452715" y="46006"/>
                </a:lnTo>
                <a:lnTo>
                  <a:pt x="1466184" y="57207"/>
                </a:lnTo>
                <a:cubicBezTo>
                  <a:pt x="1465725" y="57743"/>
                  <a:pt x="1465075" y="58205"/>
                  <a:pt x="1464233" y="58591"/>
                </a:cubicBezTo>
                <a:cubicBezTo>
                  <a:pt x="1463391" y="58977"/>
                  <a:pt x="1462308" y="59271"/>
                  <a:pt x="1460983" y="59474"/>
                </a:cubicBezTo>
                <a:cubicBezTo>
                  <a:pt x="1460736" y="68908"/>
                  <a:pt x="1460326" y="76547"/>
                  <a:pt x="1459753" y="82391"/>
                </a:cubicBezTo>
                <a:cubicBezTo>
                  <a:pt x="1459180" y="88234"/>
                  <a:pt x="1458326" y="92752"/>
                  <a:pt x="1457190" y="95943"/>
                </a:cubicBezTo>
                <a:cubicBezTo>
                  <a:pt x="1456054" y="99134"/>
                  <a:pt x="1454518" y="101469"/>
                  <a:pt x="1452582" y="102946"/>
                </a:cubicBezTo>
                <a:cubicBezTo>
                  <a:pt x="1450798" y="104349"/>
                  <a:pt x="1448731" y="105411"/>
                  <a:pt x="1446381" y="106130"/>
                </a:cubicBezTo>
                <a:cubicBezTo>
                  <a:pt x="1444031" y="106850"/>
                  <a:pt x="1441297" y="107211"/>
                  <a:pt x="1438180" y="107214"/>
                </a:cubicBezTo>
                <a:cubicBezTo>
                  <a:pt x="1438202" y="105069"/>
                  <a:pt x="1438091" y="103157"/>
                  <a:pt x="1437846" y="101479"/>
                </a:cubicBezTo>
                <a:cubicBezTo>
                  <a:pt x="1437602" y="99801"/>
                  <a:pt x="1437091" y="98424"/>
                  <a:pt x="1436313" y="97346"/>
                </a:cubicBezTo>
                <a:cubicBezTo>
                  <a:pt x="1435510" y="96418"/>
                  <a:pt x="1434415" y="95607"/>
                  <a:pt x="1433029" y="94912"/>
                </a:cubicBezTo>
                <a:cubicBezTo>
                  <a:pt x="1431643" y="94217"/>
                  <a:pt x="1429982" y="93606"/>
                  <a:pt x="1428045" y="93078"/>
                </a:cubicBezTo>
                <a:lnTo>
                  <a:pt x="1428045" y="91345"/>
                </a:lnTo>
                <a:cubicBezTo>
                  <a:pt x="1429696" y="91484"/>
                  <a:pt x="1431596" y="91606"/>
                  <a:pt x="1433746" y="91712"/>
                </a:cubicBezTo>
                <a:cubicBezTo>
                  <a:pt x="1435896" y="91817"/>
                  <a:pt x="1437596" y="91873"/>
                  <a:pt x="1438847" y="91878"/>
                </a:cubicBezTo>
                <a:cubicBezTo>
                  <a:pt x="1439763" y="91884"/>
                  <a:pt x="1440497" y="91806"/>
                  <a:pt x="1441047" y="91645"/>
                </a:cubicBezTo>
                <a:cubicBezTo>
                  <a:pt x="1441597" y="91484"/>
                  <a:pt x="1442064" y="91206"/>
                  <a:pt x="1442447" y="90811"/>
                </a:cubicBezTo>
                <a:cubicBezTo>
                  <a:pt x="1443631" y="89820"/>
                  <a:pt x="1444531" y="86636"/>
                  <a:pt x="1445147" y="81260"/>
                </a:cubicBezTo>
                <a:cubicBezTo>
                  <a:pt x="1445764" y="75885"/>
                  <a:pt x="1446198" y="67867"/>
                  <a:pt x="1446448" y="57207"/>
                </a:cubicBezTo>
                <a:lnTo>
                  <a:pt x="1429512" y="57207"/>
                </a:lnTo>
                <a:cubicBezTo>
                  <a:pt x="1429653" y="64435"/>
                  <a:pt x="1429164" y="72219"/>
                  <a:pt x="1428045" y="80558"/>
                </a:cubicBezTo>
                <a:cubicBezTo>
                  <a:pt x="1426927" y="88898"/>
                  <a:pt x="1424334" y="97096"/>
                  <a:pt x="1420266" y="105154"/>
                </a:cubicBezTo>
                <a:cubicBezTo>
                  <a:pt x="1416199" y="113212"/>
                  <a:pt x="1409813" y="120432"/>
                  <a:pt x="1401109" y="126816"/>
                </a:cubicBezTo>
                <a:lnTo>
                  <a:pt x="1399908" y="125616"/>
                </a:lnTo>
                <a:cubicBezTo>
                  <a:pt x="1406092" y="115301"/>
                  <a:pt x="1410026" y="104160"/>
                  <a:pt x="1411710" y="92195"/>
                </a:cubicBezTo>
                <a:cubicBezTo>
                  <a:pt x="1413393" y="80230"/>
                  <a:pt x="1414127" y="68523"/>
                  <a:pt x="1413910" y="57074"/>
                </a:cubicBezTo>
                <a:lnTo>
                  <a:pt x="1413910" y="22003"/>
                </a:lnTo>
                <a:lnTo>
                  <a:pt x="1431912" y="28404"/>
                </a:lnTo>
                <a:lnTo>
                  <a:pt x="1466584" y="28404"/>
                </a:lnTo>
                <a:cubicBezTo>
                  <a:pt x="1466317" y="23941"/>
                  <a:pt x="1466117" y="19432"/>
                  <a:pt x="1465983" y="14877"/>
                </a:cubicBezTo>
                <a:cubicBezTo>
                  <a:pt x="1465850" y="10322"/>
                  <a:pt x="1465783" y="5697"/>
                  <a:pt x="1465783" y="1000"/>
                </a:cubicBezTo>
                <a:close/>
                <a:moveTo>
                  <a:pt x="1199083" y="1000"/>
                </a:moveTo>
                <a:lnTo>
                  <a:pt x="1219353" y="3014"/>
                </a:lnTo>
                <a:cubicBezTo>
                  <a:pt x="1219311" y="3913"/>
                  <a:pt x="1218927" y="4718"/>
                  <a:pt x="1218202" y="5430"/>
                </a:cubicBezTo>
                <a:cubicBezTo>
                  <a:pt x="1217477" y="6143"/>
                  <a:pt x="1216260" y="6644"/>
                  <a:pt x="1214552" y="6934"/>
                </a:cubicBezTo>
                <a:cubicBezTo>
                  <a:pt x="1214419" y="14157"/>
                  <a:pt x="1214552" y="21314"/>
                  <a:pt x="1214952" y="28404"/>
                </a:cubicBezTo>
                <a:lnTo>
                  <a:pt x="1234955" y="28404"/>
                </a:lnTo>
                <a:lnTo>
                  <a:pt x="1239755" y="22403"/>
                </a:lnTo>
                <a:cubicBezTo>
                  <a:pt x="1238955" y="22475"/>
                  <a:pt x="1238122" y="22431"/>
                  <a:pt x="1237255" y="22270"/>
                </a:cubicBezTo>
                <a:cubicBezTo>
                  <a:pt x="1236388" y="22108"/>
                  <a:pt x="1235488" y="21797"/>
                  <a:pt x="1234554" y="21336"/>
                </a:cubicBezTo>
                <a:cubicBezTo>
                  <a:pt x="1233377" y="18325"/>
                  <a:pt x="1231498" y="15380"/>
                  <a:pt x="1228920" y="12502"/>
                </a:cubicBezTo>
                <a:cubicBezTo>
                  <a:pt x="1226342" y="9624"/>
                  <a:pt x="1223731" y="7279"/>
                  <a:pt x="1221086" y="5467"/>
                </a:cubicBezTo>
                <a:lnTo>
                  <a:pt x="1222020" y="4401"/>
                </a:lnTo>
                <a:cubicBezTo>
                  <a:pt x="1229075" y="4053"/>
                  <a:pt x="1234448" y="4674"/>
                  <a:pt x="1238140" y="6263"/>
                </a:cubicBezTo>
                <a:cubicBezTo>
                  <a:pt x="1241832" y="7851"/>
                  <a:pt x="1244183" y="9825"/>
                  <a:pt x="1245193" y="12184"/>
                </a:cubicBezTo>
                <a:cubicBezTo>
                  <a:pt x="1246203" y="14543"/>
                  <a:pt x="1246213" y="16705"/>
                  <a:pt x="1245222" y="18669"/>
                </a:cubicBezTo>
                <a:cubicBezTo>
                  <a:pt x="1246814" y="19897"/>
                  <a:pt x="1248965" y="21608"/>
                  <a:pt x="1251673" y="23803"/>
                </a:cubicBezTo>
                <a:cubicBezTo>
                  <a:pt x="1254382" y="25998"/>
                  <a:pt x="1256899" y="28109"/>
                  <a:pt x="1259224" y="30137"/>
                </a:cubicBezTo>
                <a:cubicBezTo>
                  <a:pt x="1259077" y="30804"/>
                  <a:pt x="1258671" y="31304"/>
                  <a:pt x="1258007" y="31637"/>
                </a:cubicBezTo>
                <a:cubicBezTo>
                  <a:pt x="1257343" y="31971"/>
                  <a:pt x="1256504" y="32137"/>
                  <a:pt x="1255490" y="32137"/>
                </a:cubicBezTo>
                <a:lnTo>
                  <a:pt x="1215085" y="32137"/>
                </a:lnTo>
                <a:cubicBezTo>
                  <a:pt x="1215597" y="39302"/>
                  <a:pt x="1216474" y="46275"/>
                  <a:pt x="1217719" y="53057"/>
                </a:cubicBezTo>
                <a:cubicBezTo>
                  <a:pt x="1218964" y="59838"/>
                  <a:pt x="1220708" y="66245"/>
                  <a:pt x="1222953" y="72276"/>
                </a:cubicBezTo>
                <a:cubicBezTo>
                  <a:pt x="1225217" y="67459"/>
                  <a:pt x="1227190" y="62591"/>
                  <a:pt x="1228870" y="57674"/>
                </a:cubicBezTo>
                <a:cubicBezTo>
                  <a:pt x="1230551" y="52757"/>
                  <a:pt x="1231957" y="47889"/>
                  <a:pt x="1233088" y="43072"/>
                </a:cubicBezTo>
                <a:lnTo>
                  <a:pt x="1253890" y="50006"/>
                </a:lnTo>
                <a:cubicBezTo>
                  <a:pt x="1253660" y="50820"/>
                  <a:pt x="1253154" y="51459"/>
                  <a:pt x="1252373" y="51923"/>
                </a:cubicBezTo>
                <a:cubicBezTo>
                  <a:pt x="1251593" y="52387"/>
                  <a:pt x="1250320" y="52593"/>
                  <a:pt x="1248556" y="52540"/>
                </a:cubicBezTo>
                <a:cubicBezTo>
                  <a:pt x="1246439" y="58366"/>
                  <a:pt x="1243872" y="64183"/>
                  <a:pt x="1240855" y="69992"/>
                </a:cubicBezTo>
                <a:cubicBezTo>
                  <a:pt x="1237838" y="75801"/>
                  <a:pt x="1234271" y="81452"/>
                  <a:pt x="1230154" y="86944"/>
                </a:cubicBezTo>
                <a:cubicBezTo>
                  <a:pt x="1233888" y="92812"/>
                  <a:pt x="1238555" y="97879"/>
                  <a:pt x="1244156" y="102146"/>
                </a:cubicBezTo>
                <a:cubicBezTo>
                  <a:pt x="1245122" y="103091"/>
                  <a:pt x="1245922" y="103535"/>
                  <a:pt x="1246556" y="103480"/>
                </a:cubicBezTo>
                <a:cubicBezTo>
                  <a:pt x="1247189" y="103424"/>
                  <a:pt x="1247856" y="102802"/>
                  <a:pt x="1248556" y="101613"/>
                </a:cubicBezTo>
                <a:cubicBezTo>
                  <a:pt x="1249681" y="99835"/>
                  <a:pt x="1251031" y="97423"/>
                  <a:pt x="1252607" y="94379"/>
                </a:cubicBezTo>
                <a:cubicBezTo>
                  <a:pt x="1254182" y="91334"/>
                  <a:pt x="1255632" y="88322"/>
                  <a:pt x="1256957" y="85344"/>
                </a:cubicBezTo>
                <a:lnTo>
                  <a:pt x="1258291" y="85611"/>
                </a:lnTo>
                <a:lnTo>
                  <a:pt x="1255224" y="108147"/>
                </a:lnTo>
                <a:cubicBezTo>
                  <a:pt x="1257599" y="112039"/>
                  <a:pt x="1259016" y="115089"/>
                  <a:pt x="1259474" y="117298"/>
                </a:cubicBezTo>
                <a:cubicBezTo>
                  <a:pt x="1259933" y="119507"/>
                  <a:pt x="1259583" y="121124"/>
                  <a:pt x="1258424" y="122149"/>
                </a:cubicBezTo>
                <a:cubicBezTo>
                  <a:pt x="1256361" y="124034"/>
                  <a:pt x="1253908" y="124857"/>
                  <a:pt x="1251065" y="124618"/>
                </a:cubicBezTo>
                <a:cubicBezTo>
                  <a:pt x="1248222" y="124379"/>
                  <a:pt x="1245364" y="123504"/>
                  <a:pt x="1242491" y="121991"/>
                </a:cubicBezTo>
                <a:cubicBezTo>
                  <a:pt x="1239618" y="120478"/>
                  <a:pt x="1237106" y="118752"/>
                  <a:pt x="1234955" y="116815"/>
                </a:cubicBezTo>
                <a:cubicBezTo>
                  <a:pt x="1231893" y="114209"/>
                  <a:pt x="1229081" y="111420"/>
                  <a:pt x="1226520" y="108447"/>
                </a:cubicBezTo>
                <a:cubicBezTo>
                  <a:pt x="1223959" y="105474"/>
                  <a:pt x="1221614" y="102352"/>
                  <a:pt x="1219486" y="99079"/>
                </a:cubicBezTo>
                <a:cubicBezTo>
                  <a:pt x="1214171" y="104433"/>
                  <a:pt x="1208098" y="109294"/>
                  <a:pt x="1201267" y="113664"/>
                </a:cubicBezTo>
                <a:cubicBezTo>
                  <a:pt x="1194435" y="118034"/>
                  <a:pt x="1186729" y="121796"/>
                  <a:pt x="1178147" y="124949"/>
                </a:cubicBezTo>
                <a:lnTo>
                  <a:pt x="1177214" y="123349"/>
                </a:lnTo>
                <a:cubicBezTo>
                  <a:pt x="1184940" y="118779"/>
                  <a:pt x="1191824" y="113550"/>
                  <a:pt x="1197867" y="107664"/>
                </a:cubicBezTo>
                <a:cubicBezTo>
                  <a:pt x="1203909" y="101777"/>
                  <a:pt x="1209160" y="95448"/>
                  <a:pt x="1213618" y="88678"/>
                </a:cubicBezTo>
                <a:cubicBezTo>
                  <a:pt x="1209721" y="80455"/>
                  <a:pt x="1206715" y="71598"/>
                  <a:pt x="1204601" y="62108"/>
                </a:cubicBezTo>
                <a:cubicBezTo>
                  <a:pt x="1202487" y="52618"/>
                  <a:pt x="1201047" y="42628"/>
                  <a:pt x="1200284" y="32137"/>
                </a:cubicBezTo>
                <a:lnTo>
                  <a:pt x="1162812" y="32137"/>
                </a:lnTo>
                <a:lnTo>
                  <a:pt x="1162812" y="53473"/>
                </a:lnTo>
                <a:lnTo>
                  <a:pt x="1178547" y="53473"/>
                </a:lnTo>
                <a:lnTo>
                  <a:pt x="1186015" y="46006"/>
                </a:lnTo>
                <a:lnTo>
                  <a:pt x="1199483" y="57207"/>
                </a:lnTo>
                <a:cubicBezTo>
                  <a:pt x="1199025" y="57743"/>
                  <a:pt x="1198375" y="58205"/>
                  <a:pt x="1197533" y="58591"/>
                </a:cubicBezTo>
                <a:cubicBezTo>
                  <a:pt x="1196691" y="58977"/>
                  <a:pt x="1195608" y="59271"/>
                  <a:pt x="1194283" y="59474"/>
                </a:cubicBezTo>
                <a:cubicBezTo>
                  <a:pt x="1194036" y="68908"/>
                  <a:pt x="1193626" y="76547"/>
                  <a:pt x="1193053" y="82391"/>
                </a:cubicBezTo>
                <a:cubicBezTo>
                  <a:pt x="1192480" y="88234"/>
                  <a:pt x="1191626" y="92752"/>
                  <a:pt x="1190490" y="95943"/>
                </a:cubicBezTo>
                <a:cubicBezTo>
                  <a:pt x="1189354" y="99134"/>
                  <a:pt x="1187818" y="101469"/>
                  <a:pt x="1185882" y="102946"/>
                </a:cubicBezTo>
                <a:cubicBezTo>
                  <a:pt x="1184098" y="104349"/>
                  <a:pt x="1182031" y="105411"/>
                  <a:pt x="1179681" y="106130"/>
                </a:cubicBezTo>
                <a:cubicBezTo>
                  <a:pt x="1177331" y="106850"/>
                  <a:pt x="1174597" y="107211"/>
                  <a:pt x="1171480" y="107214"/>
                </a:cubicBezTo>
                <a:cubicBezTo>
                  <a:pt x="1171502" y="105069"/>
                  <a:pt x="1171391" y="103157"/>
                  <a:pt x="1171146" y="101479"/>
                </a:cubicBezTo>
                <a:cubicBezTo>
                  <a:pt x="1170902" y="99801"/>
                  <a:pt x="1170391" y="98424"/>
                  <a:pt x="1169613" y="97346"/>
                </a:cubicBezTo>
                <a:cubicBezTo>
                  <a:pt x="1168810" y="96418"/>
                  <a:pt x="1167716" y="95607"/>
                  <a:pt x="1166329" y="94912"/>
                </a:cubicBezTo>
                <a:cubicBezTo>
                  <a:pt x="1164943" y="94217"/>
                  <a:pt x="1163282" y="93606"/>
                  <a:pt x="1161345" y="93078"/>
                </a:cubicBezTo>
                <a:lnTo>
                  <a:pt x="1161345" y="91345"/>
                </a:lnTo>
                <a:cubicBezTo>
                  <a:pt x="1162996" y="91484"/>
                  <a:pt x="1164896" y="91606"/>
                  <a:pt x="1167046" y="91712"/>
                </a:cubicBezTo>
                <a:cubicBezTo>
                  <a:pt x="1169196" y="91817"/>
                  <a:pt x="1170896" y="91873"/>
                  <a:pt x="1172147" y="91878"/>
                </a:cubicBezTo>
                <a:cubicBezTo>
                  <a:pt x="1173063" y="91884"/>
                  <a:pt x="1173797" y="91806"/>
                  <a:pt x="1174347" y="91645"/>
                </a:cubicBezTo>
                <a:cubicBezTo>
                  <a:pt x="1174897" y="91484"/>
                  <a:pt x="1175364" y="91206"/>
                  <a:pt x="1175747" y="90811"/>
                </a:cubicBezTo>
                <a:cubicBezTo>
                  <a:pt x="1176931" y="89820"/>
                  <a:pt x="1177831" y="86636"/>
                  <a:pt x="1178447" y="81260"/>
                </a:cubicBezTo>
                <a:cubicBezTo>
                  <a:pt x="1179064" y="75885"/>
                  <a:pt x="1179498" y="67867"/>
                  <a:pt x="1179748" y="57207"/>
                </a:cubicBezTo>
                <a:lnTo>
                  <a:pt x="1162812" y="57207"/>
                </a:lnTo>
                <a:cubicBezTo>
                  <a:pt x="1162953" y="64435"/>
                  <a:pt x="1162464" y="72219"/>
                  <a:pt x="1161345" y="80558"/>
                </a:cubicBezTo>
                <a:cubicBezTo>
                  <a:pt x="1160227" y="88898"/>
                  <a:pt x="1157634" y="97096"/>
                  <a:pt x="1153566" y="105154"/>
                </a:cubicBezTo>
                <a:cubicBezTo>
                  <a:pt x="1149499" y="113212"/>
                  <a:pt x="1143113" y="120432"/>
                  <a:pt x="1134409" y="126816"/>
                </a:cubicBezTo>
                <a:lnTo>
                  <a:pt x="1133208" y="125616"/>
                </a:lnTo>
                <a:cubicBezTo>
                  <a:pt x="1139392" y="115301"/>
                  <a:pt x="1143326" y="104160"/>
                  <a:pt x="1145010" y="92195"/>
                </a:cubicBezTo>
                <a:cubicBezTo>
                  <a:pt x="1146693" y="80230"/>
                  <a:pt x="1147427" y="68523"/>
                  <a:pt x="1147210" y="57074"/>
                </a:cubicBezTo>
                <a:lnTo>
                  <a:pt x="1147210" y="22003"/>
                </a:lnTo>
                <a:lnTo>
                  <a:pt x="1165212" y="28404"/>
                </a:lnTo>
                <a:lnTo>
                  <a:pt x="1199883" y="28404"/>
                </a:lnTo>
                <a:cubicBezTo>
                  <a:pt x="1199617" y="23941"/>
                  <a:pt x="1199417" y="19432"/>
                  <a:pt x="1199283" y="14877"/>
                </a:cubicBezTo>
                <a:cubicBezTo>
                  <a:pt x="1199150" y="10322"/>
                  <a:pt x="1199083" y="5697"/>
                  <a:pt x="1199083" y="1000"/>
                </a:cubicBezTo>
                <a:close/>
                <a:moveTo>
                  <a:pt x="30004" y="934"/>
                </a:moveTo>
                <a:lnTo>
                  <a:pt x="50540" y="7868"/>
                </a:lnTo>
                <a:cubicBezTo>
                  <a:pt x="50281" y="8746"/>
                  <a:pt x="49731" y="9424"/>
                  <a:pt x="48890" y="9901"/>
                </a:cubicBezTo>
                <a:cubicBezTo>
                  <a:pt x="48048" y="10379"/>
                  <a:pt x="46864" y="10590"/>
                  <a:pt x="45339" y="10535"/>
                </a:cubicBezTo>
                <a:cubicBezTo>
                  <a:pt x="43408" y="15341"/>
                  <a:pt x="41336" y="19964"/>
                  <a:pt x="39122" y="24403"/>
                </a:cubicBezTo>
                <a:cubicBezTo>
                  <a:pt x="36907" y="28843"/>
                  <a:pt x="34535" y="33065"/>
                  <a:pt x="32004" y="37071"/>
                </a:cubicBezTo>
                <a:lnTo>
                  <a:pt x="39472" y="39872"/>
                </a:lnTo>
                <a:cubicBezTo>
                  <a:pt x="39219" y="40536"/>
                  <a:pt x="38758" y="41075"/>
                  <a:pt x="38088" y="41489"/>
                </a:cubicBezTo>
                <a:cubicBezTo>
                  <a:pt x="37419" y="41903"/>
                  <a:pt x="36457" y="42208"/>
                  <a:pt x="35204" y="42405"/>
                </a:cubicBezTo>
                <a:lnTo>
                  <a:pt x="35204" y="121615"/>
                </a:lnTo>
                <a:cubicBezTo>
                  <a:pt x="34999" y="122265"/>
                  <a:pt x="33677" y="123132"/>
                  <a:pt x="31237" y="124216"/>
                </a:cubicBezTo>
                <a:cubicBezTo>
                  <a:pt x="28798" y="125299"/>
                  <a:pt x="26076" y="125899"/>
                  <a:pt x="23070" y="126016"/>
                </a:cubicBezTo>
                <a:lnTo>
                  <a:pt x="20136" y="126016"/>
                </a:lnTo>
                <a:lnTo>
                  <a:pt x="20136" y="53340"/>
                </a:lnTo>
                <a:cubicBezTo>
                  <a:pt x="17263" y="56677"/>
                  <a:pt x="14274" y="59805"/>
                  <a:pt x="11168" y="62725"/>
                </a:cubicBezTo>
                <a:cubicBezTo>
                  <a:pt x="8062" y="65644"/>
                  <a:pt x="4873" y="68339"/>
                  <a:pt x="1600" y="70809"/>
                </a:cubicBezTo>
                <a:lnTo>
                  <a:pt x="0" y="69609"/>
                </a:lnTo>
                <a:cubicBezTo>
                  <a:pt x="6001" y="61205"/>
                  <a:pt x="11702" y="50976"/>
                  <a:pt x="17102" y="38922"/>
                </a:cubicBezTo>
                <a:cubicBezTo>
                  <a:pt x="22503" y="26867"/>
                  <a:pt x="26803" y="14205"/>
                  <a:pt x="30004" y="934"/>
                </a:cubicBezTo>
                <a:close/>
                <a:moveTo>
                  <a:pt x="62941" y="867"/>
                </a:moveTo>
                <a:lnTo>
                  <a:pt x="84277" y="2881"/>
                </a:lnTo>
                <a:cubicBezTo>
                  <a:pt x="84097" y="3960"/>
                  <a:pt x="83624" y="4811"/>
                  <a:pt x="82860" y="5434"/>
                </a:cubicBezTo>
                <a:cubicBezTo>
                  <a:pt x="82097" y="6056"/>
                  <a:pt x="80924" y="6468"/>
                  <a:pt x="79343" y="6668"/>
                </a:cubicBezTo>
                <a:cubicBezTo>
                  <a:pt x="79285" y="12396"/>
                  <a:pt x="79235" y="17941"/>
                  <a:pt x="79193" y="23303"/>
                </a:cubicBezTo>
                <a:cubicBezTo>
                  <a:pt x="79152" y="28665"/>
                  <a:pt x="79068" y="33877"/>
                  <a:pt x="78943" y="38938"/>
                </a:cubicBezTo>
                <a:lnTo>
                  <a:pt x="102280" y="38938"/>
                </a:lnTo>
                <a:lnTo>
                  <a:pt x="110681" y="27870"/>
                </a:lnTo>
                <a:cubicBezTo>
                  <a:pt x="110762" y="27930"/>
                  <a:pt x="111651" y="28640"/>
                  <a:pt x="113350" y="29999"/>
                </a:cubicBezTo>
                <a:cubicBezTo>
                  <a:pt x="115049" y="31358"/>
                  <a:pt x="117070" y="33006"/>
                  <a:pt x="119413" y="34943"/>
                </a:cubicBezTo>
                <a:cubicBezTo>
                  <a:pt x="121756" y="36880"/>
                  <a:pt x="123935" y="38745"/>
                  <a:pt x="125949" y="40539"/>
                </a:cubicBezTo>
                <a:cubicBezTo>
                  <a:pt x="125744" y="41269"/>
                  <a:pt x="125321" y="41808"/>
                  <a:pt x="124681" y="42155"/>
                </a:cubicBezTo>
                <a:cubicBezTo>
                  <a:pt x="124040" y="42503"/>
                  <a:pt x="123214" y="42675"/>
                  <a:pt x="122202" y="42672"/>
                </a:cubicBezTo>
                <a:lnTo>
                  <a:pt x="94945" y="42672"/>
                </a:lnTo>
                <a:lnTo>
                  <a:pt x="94945" y="44806"/>
                </a:lnTo>
                <a:lnTo>
                  <a:pt x="94945" y="104680"/>
                </a:lnTo>
                <a:cubicBezTo>
                  <a:pt x="94901" y="105736"/>
                  <a:pt x="95123" y="106491"/>
                  <a:pt x="95612" y="106947"/>
                </a:cubicBezTo>
                <a:cubicBezTo>
                  <a:pt x="96101" y="107402"/>
                  <a:pt x="97123" y="107625"/>
                  <a:pt x="98679" y="107614"/>
                </a:cubicBezTo>
                <a:lnTo>
                  <a:pt x="105880" y="107614"/>
                </a:lnTo>
                <a:cubicBezTo>
                  <a:pt x="107291" y="107616"/>
                  <a:pt x="108569" y="107611"/>
                  <a:pt x="109714" y="107597"/>
                </a:cubicBezTo>
                <a:cubicBezTo>
                  <a:pt x="110858" y="107583"/>
                  <a:pt x="111803" y="107544"/>
                  <a:pt x="112548" y="107480"/>
                </a:cubicBezTo>
                <a:cubicBezTo>
                  <a:pt x="113142" y="107436"/>
                  <a:pt x="113653" y="107291"/>
                  <a:pt x="114081" y="107047"/>
                </a:cubicBezTo>
                <a:cubicBezTo>
                  <a:pt x="114509" y="106802"/>
                  <a:pt x="114887" y="106325"/>
                  <a:pt x="115215" y="105613"/>
                </a:cubicBezTo>
                <a:cubicBezTo>
                  <a:pt x="115898" y="104291"/>
                  <a:pt x="116731" y="101868"/>
                  <a:pt x="117715" y="98346"/>
                </a:cubicBezTo>
                <a:cubicBezTo>
                  <a:pt x="118698" y="94823"/>
                  <a:pt x="119732" y="90934"/>
                  <a:pt x="120815" y="86678"/>
                </a:cubicBezTo>
                <a:lnTo>
                  <a:pt x="122341" y="86678"/>
                </a:lnTo>
                <a:lnTo>
                  <a:pt x="122749" y="106680"/>
                </a:lnTo>
                <a:cubicBezTo>
                  <a:pt x="124635" y="107464"/>
                  <a:pt x="125897" y="108364"/>
                  <a:pt x="126533" y="109380"/>
                </a:cubicBezTo>
                <a:cubicBezTo>
                  <a:pt x="127169" y="110397"/>
                  <a:pt x="127463" y="111631"/>
                  <a:pt x="127416" y="113081"/>
                </a:cubicBezTo>
                <a:cubicBezTo>
                  <a:pt x="127578" y="116015"/>
                  <a:pt x="125985" y="118215"/>
                  <a:pt x="122637" y="119682"/>
                </a:cubicBezTo>
                <a:cubicBezTo>
                  <a:pt x="119290" y="121149"/>
                  <a:pt x="113215" y="121882"/>
                  <a:pt x="104413" y="121882"/>
                </a:cubicBezTo>
                <a:lnTo>
                  <a:pt x="94545" y="121882"/>
                </a:lnTo>
                <a:cubicBezTo>
                  <a:pt x="88695" y="121971"/>
                  <a:pt x="84794" y="121060"/>
                  <a:pt x="82844" y="119148"/>
                </a:cubicBezTo>
                <a:cubicBezTo>
                  <a:pt x="80894" y="117237"/>
                  <a:pt x="79993" y="113792"/>
                  <a:pt x="80143" y="108814"/>
                </a:cubicBezTo>
                <a:lnTo>
                  <a:pt x="80143" y="42672"/>
                </a:lnTo>
                <a:lnTo>
                  <a:pt x="78810" y="42672"/>
                </a:lnTo>
                <a:cubicBezTo>
                  <a:pt x="78505" y="54807"/>
                  <a:pt x="77219" y="66008"/>
                  <a:pt x="74953" y="76276"/>
                </a:cubicBezTo>
                <a:cubicBezTo>
                  <a:pt x="72687" y="86544"/>
                  <a:pt x="68605" y="95879"/>
                  <a:pt x="62709" y="104280"/>
                </a:cubicBezTo>
                <a:cubicBezTo>
                  <a:pt x="56813" y="112681"/>
                  <a:pt x="48267" y="120148"/>
                  <a:pt x="37071" y="126683"/>
                </a:cubicBezTo>
                <a:lnTo>
                  <a:pt x="35605" y="124682"/>
                </a:lnTo>
                <a:cubicBezTo>
                  <a:pt x="42896" y="117494"/>
                  <a:pt x="48479" y="109705"/>
                  <a:pt x="52352" y="101316"/>
                </a:cubicBezTo>
                <a:cubicBezTo>
                  <a:pt x="56226" y="92928"/>
                  <a:pt x="58914" y="83865"/>
                  <a:pt x="60418" y="74128"/>
                </a:cubicBezTo>
                <a:cubicBezTo>
                  <a:pt x="61921" y="64391"/>
                  <a:pt x="62762" y="53906"/>
                  <a:pt x="62941" y="42672"/>
                </a:cubicBezTo>
                <a:lnTo>
                  <a:pt x="42139" y="42672"/>
                </a:lnTo>
                <a:lnTo>
                  <a:pt x="41072" y="38938"/>
                </a:lnTo>
                <a:lnTo>
                  <a:pt x="62941" y="38938"/>
                </a:lnTo>
                <a:cubicBezTo>
                  <a:pt x="63000" y="33014"/>
                  <a:pt x="63016" y="26894"/>
                  <a:pt x="62991" y="20578"/>
                </a:cubicBezTo>
                <a:cubicBezTo>
                  <a:pt x="62966" y="14262"/>
                  <a:pt x="62950" y="7691"/>
                  <a:pt x="62941" y="867"/>
                </a:cubicBezTo>
                <a:close/>
                <a:moveTo>
                  <a:pt x="856012" y="734"/>
                </a:moveTo>
                <a:lnTo>
                  <a:pt x="874681" y="2480"/>
                </a:lnTo>
                <a:cubicBezTo>
                  <a:pt x="874581" y="3363"/>
                  <a:pt x="874214" y="4102"/>
                  <a:pt x="873581" y="4698"/>
                </a:cubicBezTo>
                <a:cubicBezTo>
                  <a:pt x="872947" y="5293"/>
                  <a:pt x="871847" y="5727"/>
                  <a:pt x="870280" y="6001"/>
                </a:cubicBezTo>
                <a:lnTo>
                  <a:pt x="870280" y="22136"/>
                </a:lnTo>
                <a:lnTo>
                  <a:pt x="872147" y="22136"/>
                </a:lnTo>
                <a:lnTo>
                  <a:pt x="879081" y="12535"/>
                </a:lnTo>
                <a:cubicBezTo>
                  <a:pt x="879301" y="12688"/>
                  <a:pt x="880762" y="13882"/>
                  <a:pt x="883465" y="16119"/>
                </a:cubicBezTo>
                <a:cubicBezTo>
                  <a:pt x="886168" y="18355"/>
                  <a:pt x="888797" y="20717"/>
                  <a:pt x="891350" y="23203"/>
                </a:cubicBezTo>
                <a:lnTo>
                  <a:pt x="890950" y="21736"/>
                </a:lnTo>
                <a:lnTo>
                  <a:pt x="910152" y="21736"/>
                </a:lnTo>
                <a:lnTo>
                  <a:pt x="910152" y="1000"/>
                </a:lnTo>
                <a:lnTo>
                  <a:pt x="929888" y="2746"/>
                </a:lnTo>
                <a:cubicBezTo>
                  <a:pt x="929791" y="3699"/>
                  <a:pt x="929385" y="4499"/>
                  <a:pt x="928671" y="5148"/>
                </a:cubicBezTo>
                <a:cubicBezTo>
                  <a:pt x="927957" y="5796"/>
                  <a:pt x="926718" y="6258"/>
                  <a:pt x="924954" y="6534"/>
                </a:cubicBezTo>
                <a:lnTo>
                  <a:pt x="924954" y="21736"/>
                </a:lnTo>
                <a:lnTo>
                  <a:pt x="932155" y="21736"/>
                </a:lnTo>
                <a:lnTo>
                  <a:pt x="939622" y="12002"/>
                </a:lnTo>
                <a:cubicBezTo>
                  <a:pt x="939694" y="12054"/>
                  <a:pt x="940469" y="12690"/>
                  <a:pt x="941949" y="13908"/>
                </a:cubicBezTo>
                <a:cubicBezTo>
                  <a:pt x="943428" y="15126"/>
                  <a:pt x="945181" y="16611"/>
                  <a:pt x="947209" y="18363"/>
                </a:cubicBezTo>
                <a:cubicBezTo>
                  <a:pt x="949236" y="20115"/>
                  <a:pt x="951108" y="21817"/>
                  <a:pt x="952824" y="23470"/>
                </a:cubicBezTo>
                <a:cubicBezTo>
                  <a:pt x="952674" y="24200"/>
                  <a:pt x="952274" y="24739"/>
                  <a:pt x="951624" y="25087"/>
                </a:cubicBezTo>
                <a:cubicBezTo>
                  <a:pt x="950974" y="25434"/>
                  <a:pt x="950174" y="25606"/>
                  <a:pt x="949224" y="25603"/>
                </a:cubicBezTo>
                <a:lnTo>
                  <a:pt x="927621" y="25603"/>
                </a:lnTo>
                <a:cubicBezTo>
                  <a:pt x="930852" y="31179"/>
                  <a:pt x="934958" y="35996"/>
                  <a:pt x="939939" y="40055"/>
                </a:cubicBezTo>
                <a:cubicBezTo>
                  <a:pt x="944920" y="44114"/>
                  <a:pt x="950193" y="47164"/>
                  <a:pt x="955758" y="49206"/>
                </a:cubicBezTo>
                <a:lnTo>
                  <a:pt x="955491" y="50673"/>
                </a:lnTo>
                <a:cubicBezTo>
                  <a:pt x="952810" y="51345"/>
                  <a:pt x="950538" y="52801"/>
                  <a:pt x="948673" y="55040"/>
                </a:cubicBezTo>
                <a:cubicBezTo>
                  <a:pt x="946809" y="57279"/>
                  <a:pt x="945437" y="60269"/>
                  <a:pt x="944556" y="64008"/>
                </a:cubicBezTo>
                <a:cubicBezTo>
                  <a:pt x="939781" y="59808"/>
                  <a:pt x="935797" y="54607"/>
                  <a:pt x="932605" y="48406"/>
                </a:cubicBezTo>
                <a:cubicBezTo>
                  <a:pt x="929413" y="42205"/>
                  <a:pt x="926862" y="35004"/>
                  <a:pt x="924954" y="26803"/>
                </a:cubicBezTo>
                <a:lnTo>
                  <a:pt x="924954" y="62675"/>
                </a:lnTo>
                <a:cubicBezTo>
                  <a:pt x="924798" y="63425"/>
                  <a:pt x="923476" y="64258"/>
                  <a:pt x="920987" y="65175"/>
                </a:cubicBezTo>
                <a:cubicBezTo>
                  <a:pt x="918497" y="66092"/>
                  <a:pt x="915775" y="66592"/>
                  <a:pt x="912819" y="66675"/>
                </a:cubicBezTo>
                <a:lnTo>
                  <a:pt x="910152" y="66675"/>
                </a:lnTo>
                <a:lnTo>
                  <a:pt x="910152" y="43472"/>
                </a:lnTo>
                <a:cubicBezTo>
                  <a:pt x="903084" y="50562"/>
                  <a:pt x="894283" y="56518"/>
                  <a:pt x="883749" y="61341"/>
                </a:cubicBezTo>
                <a:lnTo>
                  <a:pt x="882682" y="59474"/>
                </a:lnTo>
                <a:cubicBezTo>
                  <a:pt x="888210" y="55096"/>
                  <a:pt x="892889" y="50017"/>
                  <a:pt x="896717" y="44239"/>
                </a:cubicBezTo>
                <a:cubicBezTo>
                  <a:pt x="900545" y="38460"/>
                  <a:pt x="903557" y="32249"/>
                  <a:pt x="905751" y="25603"/>
                </a:cubicBezTo>
                <a:lnTo>
                  <a:pt x="892016" y="25603"/>
                </a:lnTo>
                <a:lnTo>
                  <a:pt x="891616" y="24403"/>
                </a:lnTo>
                <a:cubicBezTo>
                  <a:pt x="891402" y="24873"/>
                  <a:pt x="890997" y="25234"/>
                  <a:pt x="890400" y="25487"/>
                </a:cubicBezTo>
                <a:cubicBezTo>
                  <a:pt x="889802" y="25739"/>
                  <a:pt x="889097" y="25867"/>
                  <a:pt x="888283" y="25870"/>
                </a:cubicBezTo>
                <a:lnTo>
                  <a:pt x="870280" y="25870"/>
                </a:lnTo>
                <a:lnTo>
                  <a:pt x="870280" y="31204"/>
                </a:lnTo>
                <a:cubicBezTo>
                  <a:pt x="877747" y="32266"/>
                  <a:pt x="882983" y="34117"/>
                  <a:pt x="885989" y="36757"/>
                </a:cubicBezTo>
                <a:cubicBezTo>
                  <a:pt x="888994" y="39396"/>
                  <a:pt x="890376" y="42052"/>
                  <a:pt x="890133" y="44722"/>
                </a:cubicBezTo>
                <a:cubicBezTo>
                  <a:pt x="889890" y="47393"/>
                  <a:pt x="888630" y="49307"/>
                  <a:pt x="886351" y="50463"/>
                </a:cubicBezTo>
                <a:cubicBezTo>
                  <a:pt x="884073" y="51619"/>
                  <a:pt x="881383" y="51244"/>
                  <a:pt x="878281" y="49340"/>
                </a:cubicBezTo>
                <a:cubicBezTo>
                  <a:pt x="877773" y="46828"/>
                  <a:pt x="876789" y="44283"/>
                  <a:pt x="875331" y="41705"/>
                </a:cubicBezTo>
                <a:cubicBezTo>
                  <a:pt x="873872" y="39127"/>
                  <a:pt x="872189" y="36782"/>
                  <a:pt x="870280" y="34671"/>
                </a:cubicBezTo>
                <a:lnTo>
                  <a:pt x="870280" y="62808"/>
                </a:lnTo>
                <a:cubicBezTo>
                  <a:pt x="870133" y="63558"/>
                  <a:pt x="868861" y="64391"/>
                  <a:pt x="866463" y="65308"/>
                </a:cubicBezTo>
                <a:cubicBezTo>
                  <a:pt x="864066" y="66225"/>
                  <a:pt x="861426" y="66725"/>
                  <a:pt x="858546" y="66808"/>
                </a:cubicBezTo>
                <a:lnTo>
                  <a:pt x="856012" y="66808"/>
                </a:lnTo>
                <a:lnTo>
                  <a:pt x="856012" y="44406"/>
                </a:lnTo>
                <a:cubicBezTo>
                  <a:pt x="852731" y="48406"/>
                  <a:pt x="848992" y="52140"/>
                  <a:pt x="844794" y="55607"/>
                </a:cubicBezTo>
                <a:cubicBezTo>
                  <a:pt x="840596" y="59074"/>
                  <a:pt x="836023" y="62275"/>
                  <a:pt x="831075" y="65208"/>
                </a:cubicBezTo>
                <a:lnTo>
                  <a:pt x="829609" y="63341"/>
                </a:lnTo>
                <a:cubicBezTo>
                  <a:pt x="834618" y="58338"/>
                  <a:pt x="838901" y="52609"/>
                  <a:pt x="842460" y="46156"/>
                </a:cubicBezTo>
                <a:cubicBezTo>
                  <a:pt x="846019" y="39702"/>
                  <a:pt x="848803" y="32940"/>
                  <a:pt x="850811" y="25870"/>
                </a:cubicBezTo>
                <a:lnTo>
                  <a:pt x="833476" y="25870"/>
                </a:lnTo>
                <a:lnTo>
                  <a:pt x="832409" y="22136"/>
                </a:lnTo>
                <a:lnTo>
                  <a:pt x="856012" y="22136"/>
                </a:lnTo>
                <a:close/>
                <a:moveTo>
                  <a:pt x="987362" y="534"/>
                </a:moveTo>
                <a:lnTo>
                  <a:pt x="1006831" y="2534"/>
                </a:lnTo>
                <a:cubicBezTo>
                  <a:pt x="1006675" y="3339"/>
                  <a:pt x="1006286" y="4028"/>
                  <a:pt x="1005664" y="4601"/>
                </a:cubicBezTo>
                <a:cubicBezTo>
                  <a:pt x="1005042" y="5173"/>
                  <a:pt x="1003919" y="5595"/>
                  <a:pt x="1002297" y="5868"/>
                </a:cubicBezTo>
                <a:lnTo>
                  <a:pt x="1002297" y="23470"/>
                </a:lnTo>
                <a:lnTo>
                  <a:pt x="1004830" y="23470"/>
                </a:lnTo>
                <a:lnTo>
                  <a:pt x="1012031" y="12802"/>
                </a:lnTo>
                <a:cubicBezTo>
                  <a:pt x="1012105" y="12862"/>
                  <a:pt x="1012892" y="13557"/>
                  <a:pt x="1014392" y="14886"/>
                </a:cubicBezTo>
                <a:cubicBezTo>
                  <a:pt x="1015893" y="16215"/>
                  <a:pt x="1017667" y="17819"/>
                  <a:pt x="1019716" y="19696"/>
                </a:cubicBezTo>
                <a:cubicBezTo>
                  <a:pt x="1021765" y="21574"/>
                  <a:pt x="1023648" y="23365"/>
                  <a:pt x="1025366" y="25070"/>
                </a:cubicBezTo>
                <a:cubicBezTo>
                  <a:pt x="1025158" y="25801"/>
                  <a:pt x="1024741" y="26340"/>
                  <a:pt x="1024116" y="26687"/>
                </a:cubicBezTo>
                <a:cubicBezTo>
                  <a:pt x="1023491" y="27034"/>
                  <a:pt x="1022708" y="27206"/>
                  <a:pt x="1021766" y="27204"/>
                </a:cubicBezTo>
                <a:lnTo>
                  <a:pt x="1002297" y="27204"/>
                </a:lnTo>
                <a:lnTo>
                  <a:pt x="1002297" y="37206"/>
                </a:lnTo>
                <a:cubicBezTo>
                  <a:pt x="1010214" y="39237"/>
                  <a:pt x="1015690" y="41901"/>
                  <a:pt x="1018726" y="45199"/>
                </a:cubicBezTo>
                <a:cubicBezTo>
                  <a:pt x="1021761" y="48497"/>
                  <a:pt x="1023058" y="51645"/>
                  <a:pt x="1022616" y="54643"/>
                </a:cubicBezTo>
                <a:cubicBezTo>
                  <a:pt x="1022174" y="57641"/>
                  <a:pt x="1020695" y="59705"/>
                  <a:pt x="1018180" y="60836"/>
                </a:cubicBezTo>
                <a:cubicBezTo>
                  <a:pt x="1015665" y="61967"/>
                  <a:pt x="1012815" y="61381"/>
                  <a:pt x="1009631" y="59077"/>
                </a:cubicBezTo>
                <a:cubicBezTo>
                  <a:pt x="1009325" y="55902"/>
                  <a:pt x="1008503" y="52751"/>
                  <a:pt x="1007164" y="49625"/>
                </a:cubicBezTo>
                <a:cubicBezTo>
                  <a:pt x="1005825" y="46499"/>
                  <a:pt x="1004203" y="43649"/>
                  <a:pt x="1002297" y="41073"/>
                </a:cubicBezTo>
                <a:lnTo>
                  <a:pt x="1002297" y="77081"/>
                </a:lnTo>
                <a:cubicBezTo>
                  <a:pt x="1002141" y="77912"/>
                  <a:pt x="1000819" y="78851"/>
                  <a:pt x="998330" y="79899"/>
                </a:cubicBezTo>
                <a:cubicBezTo>
                  <a:pt x="995840" y="80946"/>
                  <a:pt x="993118" y="81519"/>
                  <a:pt x="990162" y="81616"/>
                </a:cubicBezTo>
                <a:lnTo>
                  <a:pt x="987362" y="81616"/>
                </a:lnTo>
                <a:lnTo>
                  <a:pt x="987362" y="53209"/>
                </a:lnTo>
                <a:cubicBezTo>
                  <a:pt x="984217" y="57682"/>
                  <a:pt x="980639" y="61872"/>
                  <a:pt x="976627" y="65779"/>
                </a:cubicBezTo>
                <a:cubicBezTo>
                  <a:pt x="972615" y="69685"/>
                  <a:pt x="968237" y="73275"/>
                  <a:pt x="963492" y="76548"/>
                </a:cubicBezTo>
                <a:lnTo>
                  <a:pt x="962025" y="74948"/>
                </a:lnTo>
                <a:cubicBezTo>
                  <a:pt x="967162" y="68557"/>
                  <a:pt x="971490" y="61200"/>
                  <a:pt x="975010" y="52876"/>
                </a:cubicBezTo>
                <a:cubicBezTo>
                  <a:pt x="978530" y="44552"/>
                  <a:pt x="981225" y="35994"/>
                  <a:pt x="983094" y="27204"/>
                </a:cubicBezTo>
                <a:lnTo>
                  <a:pt x="965092" y="27204"/>
                </a:lnTo>
                <a:lnTo>
                  <a:pt x="964025" y="23470"/>
                </a:lnTo>
                <a:lnTo>
                  <a:pt x="987362" y="23470"/>
                </a:lnTo>
                <a:close/>
                <a:moveTo>
                  <a:pt x="227762" y="400"/>
                </a:moveTo>
                <a:lnTo>
                  <a:pt x="241897" y="14802"/>
                </a:lnTo>
                <a:cubicBezTo>
                  <a:pt x="241152" y="15477"/>
                  <a:pt x="240041" y="15794"/>
                  <a:pt x="238563" y="15752"/>
                </a:cubicBezTo>
                <a:cubicBezTo>
                  <a:pt x="237085" y="15710"/>
                  <a:pt x="235307" y="15260"/>
                  <a:pt x="233229" y="14402"/>
                </a:cubicBezTo>
                <a:cubicBezTo>
                  <a:pt x="229084" y="15002"/>
                  <a:pt x="224606" y="15569"/>
                  <a:pt x="219794" y="16102"/>
                </a:cubicBezTo>
                <a:cubicBezTo>
                  <a:pt x="214983" y="16636"/>
                  <a:pt x="209904" y="17136"/>
                  <a:pt x="204559" y="17602"/>
                </a:cubicBezTo>
                <a:lnTo>
                  <a:pt x="204559" y="31071"/>
                </a:lnTo>
                <a:lnTo>
                  <a:pt x="234163" y="31071"/>
                </a:lnTo>
                <a:lnTo>
                  <a:pt x="242430" y="20803"/>
                </a:lnTo>
                <a:cubicBezTo>
                  <a:pt x="242510" y="20858"/>
                  <a:pt x="243388" y="21518"/>
                  <a:pt x="245063" y="22783"/>
                </a:cubicBezTo>
                <a:cubicBezTo>
                  <a:pt x="246738" y="24048"/>
                  <a:pt x="248732" y="25588"/>
                  <a:pt x="251044" y="27401"/>
                </a:cubicBezTo>
                <a:cubicBezTo>
                  <a:pt x="253356" y="29214"/>
                  <a:pt x="255508" y="30971"/>
                  <a:pt x="257499" y="32671"/>
                </a:cubicBezTo>
                <a:cubicBezTo>
                  <a:pt x="257352" y="33402"/>
                  <a:pt x="256946" y="33940"/>
                  <a:pt x="256282" y="34288"/>
                </a:cubicBezTo>
                <a:cubicBezTo>
                  <a:pt x="255618" y="34635"/>
                  <a:pt x="254779" y="34807"/>
                  <a:pt x="253765" y="34804"/>
                </a:cubicBezTo>
                <a:lnTo>
                  <a:pt x="209760" y="34804"/>
                </a:lnTo>
                <a:cubicBezTo>
                  <a:pt x="213699" y="38188"/>
                  <a:pt x="218444" y="41171"/>
                  <a:pt x="223994" y="43754"/>
                </a:cubicBezTo>
                <a:cubicBezTo>
                  <a:pt x="229543" y="46337"/>
                  <a:pt x="235463" y="48490"/>
                  <a:pt x="241754" y="50214"/>
                </a:cubicBezTo>
                <a:cubicBezTo>
                  <a:pt x="248044" y="51937"/>
                  <a:pt x="254271" y="53202"/>
                  <a:pt x="260433" y="54007"/>
                </a:cubicBezTo>
                <a:lnTo>
                  <a:pt x="260299" y="55474"/>
                </a:lnTo>
                <a:cubicBezTo>
                  <a:pt x="257343" y="56299"/>
                  <a:pt x="254854" y="57916"/>
                  <a:pt x="252832" y="60324"/>
                </a:cubicBezTo>
                <a:cubicBezTo>
                  <a:pt x="250809" y="62733"/>
                  <a:pt x="249387" y="65783"/>
                  <a:pt x="248565" y="69475"/>
                </a:cubicBezTo>
                <a:cubicBezTo>
                  <a:pt x="238944" y="66206"/>
                  <a:pt x="230548" y="61677"/>
                  <a:pt x="223378" y="55890"/>
                </a:cubicBezTo>
                <a:cubicBezTo>
                  <a:pt x="216208" y="50104"/>
                  <a:pt x="210379" y="43075"/>
                  <a:pt x="205893" y="34804"/>
                </a:cubicBezTo>
                <a:lnTo>
                  <a:pt x="204559" y="34804"/>
                </a:lnTo>
                <a:lnTo>
                  <a:pt x="204559" y="61208"/>
                </a:lnTo>
                <a:cubicBezTo>
                  <a:pt x="204462" y="61638"/>
                  <a:pt x="203289" y="62277"/>
                  <a:pt x="201042" y="63125"/>
                </a:cubicBezTo>
                <a:cubicBezTo>
                  <a:pt x="198795" y="63972"/>
                  <a:pt x="195655" y="64444"/>
                  <a:pt x="191624" y="64542"/>
                </a:cubicBezTo>
                <a:lnTo>
                  <a:pt x="188824" y="64542"/>
                </a:lnTo>
                <a:lnTo>
                  <a:pt x="188824" y="43739"/>
                </a:lnTo>
                <a:cubicBezTo>
                  <a:pt x="182103" y="50020"/>
                  <a:pt x="174141" y="55560"/>
                  <a:pt x="164937" y="60358"/>
                </a:cubicBezTo>
                <a:cubicBezTo>
                  <a:pt x="155733" y="65155"/>
                  <a:pt x="145604" y="69128"/>
                  <a:pt x="134550" y="72276"/>
                </a:cubicBezTo>
                <a:lnTo>
                  <a:pt x="133483" y="70542"/>
                </a:lnTo>
                <a:cubicBezTo>
                  <a:pt x="142696" y="66119"/>
                  <a:pt x="151041" y="60797"/>
                  <a:pt x="158520" y="54574"/>
                </a:cubicBezTo>
                <a:cubicBezTo>
                  <a:pt x="165999" y="48351"/>
                  <a:pt x="172144" y="41761"/>
                  <a:pt x="176956" y="34804"/>
                </a:cubicBezTo>
                <a:lnTo>
                  <a:pt x="137617" y="34804"/>
                </a:lnTo>
                <a:lnTo>
                  <a:pt x="136551" y="31071"/>
                </a:lnTo>
                <a:lnTo>
                  <a:pt x="188824" y="31071"/>
                </a:lnTo>
                <a:lnTo>
                  <a:pt x="188824" y="18669"/>
                </a:lnTo>
                <a:cubicBezTo>
                  <a:pt x="181659" y="19075"/>
                  <a:pt x="174486" y="19364"/>
                  <a:pt x="167304" y="19536"/>
                </a:cubicBezTo>
                <a:cubicBezTo>
                  <a:pt x="160123" y="19708"/>
                  <a:pt x="153116" y="19730"/>
                  <a:pt x="146285" y="19603"/>
                </a:cubicBezTo>
                <a:lnTo>
                  <a:pt x="145885" y="17469"/>
                </a:lnTo>
                <a:cubicBezTo>
                  <a:pt x="155329" y="16327"/>
                  <a:pt x="165171" y="14832"/>
                  <a:pt x="175410" y="12984"/>
                </a:cubicBezTo>
                <a:cubicBezTo>
                  <a:pt x="185649" y="11136"/>
                  <a:pt x="195362" y="9118"/>
                  <a:pt x="204549" y="6929"/>
                </a:cubicBezTo>
                <a:cubicBezTo>
                  <a:pt x="213736" y="4741"/>
                  <a:pt x="221474" y="2564"/>
                  <a:pt x="227762" y="400"/>
                </a:cubicBezTo>
                <a:close/>
                <a:moveTo>
                  <a:pt x="288036" y="0"/>
                </a:moveTo>
                <a:lnTo>
                  <a:pt x="308439" y="5868"/>
                </a:lnTo>
                <a:cubicBezTo>
                  <a:pt x="308264" y="6737"/>
                  <a:pt x="307780" y="7432"/>
                  <a:pt x="306988" y="7951"/>
                </a:cubicBezTo>
                <a:cubicBezTo>
                  <a:pt x="306197" y="8471"/>
                  <a:pt x="304947" y="8798"/>
                  <a:pt x="303238" y="8935"/>
                </a:cubicBezTo>
                <a:lnTo>
                  <a:pt x="303105" y="9468"/>
                </a:lnTo>
                <a:cubicBezTo>
                  <a:pt x="310827" y="13078"/>
                  <a:pt x="316193" y="16934"/>
                  <a:pt x="319205" y="21034"/>
                </a:cubicBezTo>
                <a:cubicBezTo>
                  <a:pt x="322216" y="25134"/>
                  <a:pt x="323544" y="28819"/>
                  <a:pt x="323190" y="32087"/>
                </a:cubicBezTo>
                <a:cubicBezTo>
                  <a:pt x="322837" y="35356"/>
                  <a:pt x="321473" y="37549"/>
                  <a:pt x="319101" y="38665"/>
                </a:cubicBezTo>
                <a:cubicBezTo>
                  <a:pt x="316728" y="39782"/>
                  <a:pt x="314018" y="39162"/>
                  <a:pt x="310972" y="36805"/>
                </a:cubicBezTo>
                <a:cubicBezTo>
                  <a:pt x="310439" y="32810"/>
                  <a:pt x="309305" y="28731"/>
                  <a:pt x="307572" y="24570"/>
                </a:cubicBezTo>
                <a:cubicBezTo>
                  <a:pt x="305838" y="20408"/>
                  <a:pt x="303905" y="16530"/>
                  <a:pt x="301771" y="12935"/>
                </a:cubicBezTo>
                <a:cubicBezTo>
                  <a:pt x="300293" y="16686"/>
                  <a:pt x="298549" y="20519"/>
                  <a:pt x="296537" y="24437"/>
                </a:cubicBezTo>
                <a:cubicBezTo>
                  <a:pt x="294526" y="28354"/>
                  <a:pt x="292314" y="32254"/>
                  <a:pt x="289903" y="36138"/>
                </a:cubicBezTo>
                <a:lnTo>
                  <a:pt x="290170" y="36005"/>
                </a:lnTo>
                <a:cubicBezTo>
                  <a:pt x="297867" y="38462"/>
                  <a:pt x="303000" y="41374"/>
                  <a:pt x="305567" y="44741"/>
                </a:cubicBezTo>
                <a:cubicBezTo>
                  <a:pt x="308135" y="48109"/>
                  <a:pt x="308959" y="51192"/>
                  <a:pt x="308039" y="53990"/>
                </a:cubicBezTo>
                <a:cubicBezTo>
                  <a:pt x="307118" y="56789"/>
                  <a:pt x="305275" y="58563"/>
                  <a:pt x="302509" y="59314"/>
                </a:cubicBezTo>
                <a:cubicBezTo>
                  <a:pt x="299742" y="60064"/>
                  <a:pt x="296874" y="59051"/>
                  <a:pt x="293904" y="56274"/>
                </a:cubicBezTo>
                <a:cubicBezTo>
                  <a:pt x="294117" y="52948"/>
                  <a:pt x="293756" y="49598"/>
                  <a:pt x="292820" y="46223"/>
                </a:cubicBezTo>
                <a:cubicBezTo>
                  <a:pt x="291884" y="42847"/>
                  <a:pt x="290689" y="39797"/>
                  <a:pt x="289236" y="37071"/>
                </a:cubicBezTo>
                <a:cubicBezTo>
                  <a:pt x="286169" y="41772"/>
                  <a:pt x="282835" y="46239"/>
                  <a:pt x="279235" y="50473"/>
                </a:cubicBezTo>
                <a:cubicBezTo>
                  <a:pt x="275635" y="54707"/>
                  <a:pt x="271767" y="58507"/>
                  <a:pt x="267634" y="61875"/>
                </a:cubicBezTo>
                <a:lnTo>
                  <a:pt x="266300" y="60941"/>
                </a:lnTo>
                <a:cubicBezTo>
                  <a:pt x="269880" y="55430"/>
                  <a:pt x="273151" y="49057"/>
                  <a:pt x="276114" y="41823"/>
                </a:cubicBezTo>
                <a:cubicBezTo>
                  <a:pt x="279076" y="34588"/>
                  <a:pt x="281587" y="27287"/>
                  <a:pt x="283645" y="19919"/>
                </a:cubicBezTo>
                <a:cubicBezTo>
                  <a:pt x="285704" y="12551"/>
                  <a:pt x="287168" y="5911"/>
                  <a:pt x="288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  <a:sym typeface="思源宋体 CN" panose="02020700000000000000" pitchFamily="18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892516" y="584280"/>
            <a:ext cx="383848" cy="187323"/>
          </a:xfrm>
          <a:custGeom>
            <a:avLst/>
            <a:gdLst/>
            <a:ahLst/>
            <a:cxnLst/>
            <a:rect l="l" t="t" r="r" b="b"/>
            <a:pathLst>
              <a:path w="383848" h="187323">
                <a:moveTo>
                  <a:pt x="293837" y="50106"/>
                </a:moveTo>
                <a:lnTo>
                  <a:pt x="293837" y="94712"/>
                </a:lnTo>
                <a:lnTo>
                  <a:pt x="321135" y="94712"/>
                </a:lnTo>
                <a:lnTo>
                  <a:pt x="324541" y="50106"/>
                </a:lnTo>
                <a:close/>
                <a:moveTo>
                  <a:pt x="326941" y="7301"/>
                </a:moveTo>
                <a:cubicBezTo>
                  <a:pt x="343877" y="7929"/>
                  <a:pt x="356386" y="10673"/>
                  <a:pt x="364468" y="15533"/>
                </a:cubicBezTo>
                <a:cubicBezTo>
                  <a:pt x="372549" y="20393"/>
                  <a:pt x="377201" y="25700"/>
                  <a:pt x="378422" y="31454"/>
                </a:cubicBezTo>
                <a:cubicBezTo>
                  <a:pt x="379644" y="37208"/>
                  <a:pt x="378432" y="41739"/>
                  <a:pt x="374788" y="45049"/>
                </a:cubicBezTo>
                <a:cubicBezTo>
                  <a:pt x="371143" y="48359"/>
                  <a:pt x="366062" y="48778"/>
                  <a:pt x="359545" y="46306"/>
                </a:cubicBezTo>
                <a:cubicBezTo>
                  <a:pt x="355820" y="39438"/>
                  <a:pt x="350769" y="32621"/>
                  <a:pt x="344393" y="25853"/>
                </a:cubicBezTo>
                <a:cubicBezTo>
                  <a:pt x="338017" y="19086"/>
                  <a:pt x="331667" y="13368"/>
                  <a:pt x="325341" y="8701"/>
                </a:cubicBezTo>
                <a:close/>
                <a:moveTo>
                  <a:pt x="41205" y="900"/>
                </a:moveTo>
                <a:lnTo>
                  <a:pt x="75410" y="4100"/>
                </a:lnTo>
                <a:cubicBezTo>
                  <a:pt x="75268" y="5413"/>
                  <a:pt x="74651" y="6538"/>
                  <a:pt x="73559" y="7476"/>
                </a:cubicBezTo>
                <a:cubicBezTo>
                  <a:pt x="72467" y="8413"/>
                  <a:pt x="70551" y="9088"/>
                  <a:pt x="67809" y="9501"/>
                </a:cubicBezTo>
                <a:cubicBezTo>
                  <a:pt x="67033" y="18423"/>
                  <a:pt x="65983" y="27682"/>
                  <a:pt x="64658" y="37279"/>
                </a:cubicBezTo>
                <a:cubicBezTo>
                  <a:pt x="63333" y="46877"/>
                  <a:pt x="61583" y="56686"/>
                  <a:pt x="59408" y="66708"/>
                </a:cubicBezTo>
                <a:cubicBezTo>
                  <a:pt x="71168" y="73285"/>
                  <a:pt x="79163" y="80084"/>
                  <a:pt x="83392" y="87104"/>
                </a:cubicBezTo>
                <a:cubicBezTo>
                  <a:pt x="87620" y="94125"/>
                  <a:pt x="89227" y="100311"/>
                  <a:pt x="88211" y="105663"/>
                </a:cubicBezTo>
                <a:cubicBezTo>
                  <a:pt x="87195" y="111015"/>
                  <a:pt x="84701" y="114476"/>
                  <a:pt x="80729" y="116046"/>
                </a:cubicBezTo>
                <a:cubicBezTo>
                  <a:pt x="76757" y="117616"/>
                  <a:pt x="72450" y="116238"/>
                  <a:pt x="67809" y="111914"/>
                </a:cubicBezTo>
                <a:cubicBezTo>
                  <a:pt x="67917" y="105509"/>
                  <a:pt x="67000" y="98916"/>
                  <a:pt x="65058" y="92136"/>
                </a:cubicBezTo>
                <a:cubicBezTo>
                  <a:pt x="63116" y="85356"/>
                  <a:pt x="60699" y="79014"/>
                  <a:pt x="57807" y="73109"/>
                </a:cubicBezTo>
                <a:cubicBezTo>
                  <a:pt x="53586" y="90219"/>
                  <a:pt x="47177" y="106655"/>
                  <a:pt x="38580" y="122415"/>
                </a:cubicBezTo>
                <a:cubicBezTo>
                  <a:pt x="29983" y="138175"/>
                  <a:pt x="18123" y="152010"/>
                  <a:pt x="3000" y="163920"/>
                </a:cubicBezTo>
                <a:lnTo>
                  <a:pt x="1000" y="162320"/>
                </a:lnTo>
                <a:cubicBezTo>
                  <a:pt x="12079" y="147689"/>
                  <a:pt x="20547" y="131190"/>
                  <a:pt x="26403" y="112825"/>
                </a:cubicBezTo>
                <a:cubicBezTo>
                  <a:pt x="32260" y="94460"/>
                  <a:pt x="36238" y="75606"/>
                  <a:pt x="38338" y="56262"/>
                </a:cubicBezTo>
                <a:cubicBezTo>
                  <a:pt x="40438" y="36919"/>
                  <a:pt x="41394" y="18465"/>
                  <a:pt x="41205" y="900"/>
                </a:cubicBezTo>
                <a:close/>
                <a:moveTo>
                  <a:pt x="107214" y="700"/>
                </a:moveTo>
                <a:lnTo>
                  <a:pt x="139217" y="3500"/>
                </a:lnTo>
                <a:cubicBezTo>
                  <a:pt x="138967" y="4909"/>
                  <a:pt x="138317" y="6092"/>
                  <a:pt x="137267" y="7051"/>
                </a:cubicBezTo>
                <a:cubicBezTo>
                  <a:pt x="136217" y="8009"/>
                  <a:pt x="134467" y="8693"/>
                  <a:pt x="132017" y="9101"/>
                </a:cubicBezTo>
                <a:cubicBezTo>
                  <a:pt x="131837" y="15793"/>
                  <a:pt x="131646" y="22411"/>
                  <a:pt x="131442" y="28953"/>
                </a:cubicBezTo>
                <a:cubicBezTo>
                  <a:pt x="131237" y="35496"/>
                  <a:pt x="130896" y="42013"/>
                  <a:pt x="130416" y="48506"/>
                </a:cubicBezTo>
                <a:cubicBezTo>
                  <a:pt x="133117" y="67058"/>
                  <a:pt x="138617" y="83360"/>
                  <a:pt x="146918" y="97412"/>
                </a:cubicBezTo>
                <a:cubicBezTo>
                  <a:pt x="155219" y="111464"/>
                  <a:pt x="167521" y="122965"/>
                  <a:pt x="183823" y="131916"/>
                </a:cubicBezTo>
                <a:lnTo>
                  <a:pt x="183423" y="134317"/>
                </a:lnTo>
                <a:cubicBezTo>
                  <a:pt x="178502" y="135396"/>
                  <a:pt x="174493" y="137588"/>
                  <a:pt x="171397" y="140892"/>
                </a:cubicBezTo>
                <a:cubicBezTo>
                  <a:pt x="168300" y="144197"/>
                  <a:pt x="166242" y="148739"/>
                  <a:pt x="165221" y="154519"/>
                </a:cubicBezTo>
                <a:cubicBezTo>
                  <a:pt x="167946" y="156624"/>
                  <a:pt x="171146" y="159216"/>
                  <a:pt x="174822" y="162295"/>
                </a:cubicBezTo>
                <a:cubicBezTo>
                  <a:pt x="178497" y="165375"/>
                  <a:pt x="181898" y="168317"/>
                  <a:pt x="185023" y="171121"/>
                </a:cubicBezTo>
                <a:cubicBezTo>
                  <a:pt x="184790" y="172217"/>
                  <a:pt x="184156" y="173026"/>
                  <a:pt x="183123" y="173547"/>
                </a:cubicBezTo>
                <a:cubicBezTo>
                  <a:pt x="182090" y="174067"/>
                  <a:pt x="180856" y="174326"/>
                  <a:pt x="179423" y="174322"/>
                </a:cubicBezTo>
                <a:lnTo>
                  <a:pt x="1600" y="174322"/>
                </a:lnTo>
                <a:lnTo>
                  <a:pt x="0" y="168721"/>
                </a:lnTo>
                <a:lnTo>
                  <a:pt x="146818" y="168721"/>
                </a:lnTo>
                <a:lnTo>
                  <a:pt x="160020" y="151119"/>
                </a:lnTo>
                <a:cubicBezTo>
                  <a:pt x="150723" y="141559"/>
                  <a:pt x="143564" y="129724"/>
                  <a:pt x="138542" y="115614"/>
                </a:cubicBezTo>
                <a:cubicBezTo>
                  <a:pt x="133521" y="101504"/>
                  <a:pt x="130012" y="86069"/>
                  <a:pt x="128016" y="69308"/>
                </a:cubicBezTo>
                <a:cubicBezTo>
                  <a:pt x="126091" y="81874"/>
                  <a:pt x="122540" y="93925"/>
                  <a:pt x="117363" y="105461"/>
                </a:cubicBezTo>
                <a:cubicBezTo>
                  <a:pt x="112186" y="116997"/>
                  <a:pt x="104530" y="127833"/>
                  <a:pt x="94397" y="137969"/>
                </a:cubicBezTo>
                <a:cubicBezTo>
                  <a:pt x="84264" y="148105"/>
                  <a:pt x="70800" y="157355"/>
                  <a:pt x="54007" y="165721"/>
                </a:cubicBezTo>
                <a:lnTo>
                  <a:pt x="51807" y="162720"/>
                </a:lnTo>
                <a:cubicBezTo>
                  <a:pt x="65995" y="151505"/>
                  <a:pt x="76935" y="139644"/>
                  <a:pt x="84626" y="127138"/>
                </a:cubicBezTo>
                <a:cubicBezTo>
                  <a:pt x="92317" y="114631"/>
                  <a:pt x="97738" y="101564"/>
                  <a:pt x="100888" y="87936"/>
                </a:cubicBezTo>
                <a:cubicBezTo>
                  <a:pt x="104038" y="74308"/>
                  <a:pt x="105895" y="60203"/>
                  <a:pt x="106460" y="45621"/>
                </a:cubicBezTo>
                <a:cubicBezTo>
                  <a:pt x="107025" y="31040"/>
                  <a:pt x="107277" y="16066"/>
                  <a:pt x="107214" y="700"/>
                </a:cubicBezTo>
                <a:close/>
                <a:moveTo>
                  <a:pt x="268834" y="0"/>
                </a:moveTo>
                <a:lnTo>
                  <a:pt x="300461" y="3023"/>
                </a:lnTo>
                <a:cubicBezTo>
                  <a:pt x="300310" y="4359"/>
                  <a:pt x="299758" y="5493"/>
                  <a:pt x="298805" y="6423"/>
                </a:cubicBezTo>
                <a:cubicBezTo>
                  <a:pt x="297851" y="7353"/>
                  <a:pt x="296195" y="7979"/>
                  <a:pt x="293837" y="8301"/>
                </a:cubicBezTo>
                <a:lnTo>
                  <a:pt x="293837" y="44505"/>
                </a:lnTo>
                <a:lnTo>
                  <a:pt x="322941" y="44505"/>
                </a:lnTo>
                <a:lnTo>
                  <a:pt x="332342" y="33504"/>
                </a:lnTo>
                <a:lnTo>
                  <a:pt x="354945" y="50306"/>
                </a:lnTo>
                <a:cubicBezTo>
                  <a:pt x="354278" y="51094"/>
                  <a:pt x="353411" y="51719"/>
                  <a:pt x="352344" y="52181"/>
                </a:cubicBezTo>
                <a:cubicBezTo>
                  <a:pt x="351277" y="52644"/>
                  <a:pt x="349811" y="53019"/>
                  <a:pt x="347944" y="53306"/>
                </a:cubicBezTo>
                <a:lnTo>
                  <a:pt x="344943" y="94712"/>
                </a:lnTo>
                <a:lnTo>
                  <a:pt x="349744" y="94712"/>
                </a:lnTo>
                <a:lnTo>
                  <a:pt x="362145" y="82910"/>
                </a:lnTo>
                <a:lnTo>
                  <a:pt x="383848" y="100912"/>
                </a:lnTo>
                <a:cubicBezTo>
                  <a:pt x="383161" y="101729"/>
                  <a:pt x="382185" y="102446"/>
                  <a:pt x="380923" y="103063"/>
                </a:cubicBezTo>
                <a:cubicBezTo>
                  <a:pt x="379660" y="103679"/>
                  <a:pt x="378035" y="104096"/>
                  <a:pt x="376047" y="104313"/>
                </a:cubicBezTo>
                <a:cubicBezTo>
                  <a:pt x="375255" y="122969"/>
                  <a:pt x="373789" y="137363"/>
                  <a:pt x="371647" y="147493"/>
                </a:cubicBezTo>
                <a:cubicBezTo>
                  <a:pt x="369505" y="157624"/>
                  <a:pt x="366038" y="164366"/>
                  <a:pt x="361245" y="167721"/>
                </a:cubicBezTo>
                <a:cubicBezTo>
                  <a:pt x="358302" y="170025"/>
                  <a:pt x="354757" y="171767"/>
                  <a:pt x="350611" y="172946"/>
                </a:cubicBezTo>
                <a:cubicBezTo>
                  <a:pt x="346465" y="174126"/>
                  <a:pt x="341375" y="174717"/>
                  <a:pt x="335342" y="174722"/>
                </a:cubicBezTo>
                <a:cubicBezTo>
                  <a:pt x="335475" y="171205"/>
                  <a:pt x="335259" y="168088"/>
                  <a:pt x="334692" y="165370"/>
                </a:cubicBezTo>
                <a:cubicBezTo>
                  <a:pt x="334125" y="162653"/>
                  <a:pt x="333008" y="160437"/>
                  <a:pt x="331342" y="158720"/>
                </a:cubicBezTo>
                <a:cubicBezTo>
                  <a:pt x="329492" y="156990"/>
                  <a:pt x="326839" y="155398"/>
                  <a:pt x="323382" y="153944"/>
                </a:cubicBezTo>
                <a:cubicBezTo>
                  <a:pt x="319926" y="152490"/>
                  <a:pt x="315966" y="151348"/>
                  <a:pt x="311500" y="150519"/>
                </a:cubicBezTo>
                <a:lnTo>
                  <a:pt x="311701" y="148118"/>
                </a:lnTo>
                <a:cubicBezTo>
                  <a:pt x="316241" y="148439"/>
                  <a:pt x="321201" y="148748"/>
                  <a:pt x="326583" y="149043"/>
                </a:cubicBezTo>
                <a:cubicBezTo>
                  <a:pt x="331964" y="149339"/>
                  <a:pt x="335817" y="149498"/>
                  <a:pt x="338142" y="149519"/>
                </a:cubicBezTo>
                <a:cubicBezTo>
                  <a:pt x="339713" y="149527"/>
                  <a:pt x="340972" y="149410"/>
                  <a:pt x="341918" y="149168"/>
                </a:cubicBezTo>
                <a:cubicBezTo>
                  <a:pt x="342864" y="148927"/>
                  <a:pt x="343672" y="148510"/>
                  <a:pt x="344343" y="147918"/>
                </a:cubicBezTo>
                <a:cubicBezTo>
                  <a:pt x="346299" y="146081"/>
                  <a:pt x="347831" y="141155"/>
                  <a:pt x="348939" y="133141"/>
                </a:cubicBezTo>
                <a:cubicBezTo>
                  <a:pt x="350046" y="125128"/>
                  <a:pt x="350881" y="114252"/>
                  <a:pt x="351444" y="100512"/>
                </a:cubicBezTo>
                <a:lnTo>
                  <a:pt x="293837" y="100512"/>
                </a:lnTo>
                <a:lnTo>
                  <a:pt x="293837" y="178322"/>
                </a:lnTo>
                <a:cubicBezTo>
                  <a:pt x="293570" y="179835"/>
                  <a:pt x="291353" y="181660"/>
                  <a:pt x="287186" y="183798"/>
                </a:cubicBezTo>
                <a:cubicBezTo>
                  <a:pt x="283019" y="185936"/>
                  <a:pt x="278502" y="187111"/>
                  <a:pt x="273634" y="187323"/>
                </a:cubicBezTo>
                <a:lnTo>
                  <a:pt x="268834" y="187323"/>
                </a:lnTo>
                <a:lnTo>
                  <a:pt x="268834" y="100512"/>
                </a:lnTo>
                <a:lnTo>
                  <a:pt x="204026" y="100512"/>
                </a:lnTo>
                <a:lnTo>
                  <a:pt x="202225" y="94712"/>
                </a:lnTo>
                <a:lnTo>
                  <a:pt x="268834" y="94712"/>
                </a:lnTo>
                <a:lnTo>
                  <a:pt x="268834" y="50106"/>
                </a:lnTo>
                <a:lnTo>
                  <a:pt x="218627" y="50106"/>
                </a:lnTo>
                <a:lnTo>
                  <a:pt x="216827" y="44505"/>
                </a:lnTo>
                <a:lnTo>
                  <a:pt x="268834" y="445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  <a:sym typeface="思源宋体 CN" panose="020207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0355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34775" y="1772816"/>
            <a:ext cx="8934917" cy="3303903"/>
            <a:chOff x="1434775" y="1772816"/>
            <a:chExt cx="8934917" cy="3303903"/>
          </a:xfrm>
        </p:grpSpPr>
        <p:grpSp>
          <p:nvGrpSpPr>
            <p:cNvPr id="11268" name="组合 20495"/>
            <p:cNvGrpSpPr>
              <a:grpSpLocks/>
            </p:cNvGrpSpPr>
            <p:nvPr/>
          </p:nvGrpSpPr>
          <p:grpSpPr bwMode="auto">
            <a:xfrm>
              <a:off x="1434775" y="1772816"/>
              <a:ext cx="8934917" cy="3303903"/>
              <a:chOff x="288" y="1104"/>
              <a:chExt cx="5136" cy="2480"/>
            </a:xfrm>
          </p:grpSpPr>
          <p:pic>
            <p:nvPicPr>
              <p:cNvPr id="11273" name="Picture 11" descr="2009020309480947361500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830"/>
              <a:stretch/>
            </p:blipFill>
            <p:spPr bwMode="auto">
              <a:xfrm>
                <a:off x="1968" y="1117"/>
                <a:ext cx="1744" cy="1187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4" name="Picture 6" descr="e44c70d3a3b616f18ee960a49da8827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1104"/>
                <a:ext cx="1680" cy="1200"/>
              </a:xfrm>
              <a:prstGeom prst="round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5" name="Picture 7" descr="4533950_352d4d71d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1104"/>
                <a:ext cx="1632" cy="12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7" name="Picture 9" descr="251288_wcl20080420-jingming-4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384"/>
                <a:ext cx="1632" cy="12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8" name="Picture 10" descr="123bizhi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2384"/>
                <a:ext cx="1680" cy="1199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098" name="Picture 2" descr="https://ss0.bdstatic.com/70cFuHSh_Q1YnxGkpoWK1HF6hhy/it/u=1748969692,3595669900&amp;fm=15&amp;gp=0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" t="17123" r="-461" b="3112"/>
            <a:stretch/>
          </p:blipFill>
          <p:spPr bwMode="auto">
            <a:xfrm>
              <a:off x="4391302" y="3491211"/>
              <a:ext cx="3000084" cy="158417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375101" y="1085753"/>
            <a:ext cx="8856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下图中哪些物体间的作用力属于弹力？</a:t>
            </a:r>
          </a:p>
        </p:txBody>
      </p:sp>
      <p:sp>
        <p:nvSpPr>
          <p:cNvPr id="3" name="Text Box 3"/>
          <p:cNvSpPr>
            <a:spLocks noChangeArrowheads="1"/>
          </p:cNvSpPr>
          <p:nvPr/>
        </p:nvSpPr>
        <p:spPr bwMode="auto">
          <a:xfrm>
            <a:off x="2735354" y="5373216"/>
            <a:ext cx="6384982" cy="79208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solid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bIns="108000"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可见：拉力、压力、支持力都属于弹力。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84" y="3861048"/>
            <a:ext cx="1781573" cy="151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500" y="2060847"/>
            <a:ext cx="1676275" cy="142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3905622"/>
            <a:ext cx="1595674" cy="135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组合 15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7" name="组合 16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文本框 16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451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文本框 12289"/>
          <p:cNvSpPr txBox="1">
            <a:spLocks noChangeArrowheads="1"/>
          </p:cNvSpPr>
          <p:nvPr/>
        </p:nvSpPr>
        <p:spPr bwMode="auto">
          <a:xfrm>
            <a:off x="795022" y="1256824"/>
            <a:ext cx="691276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如图跳水运动员向上跳，为什么要向下压跳板</a:t>
            </a:r>
            <a:r>
              <a:rPr lang="en-US" altLang="zh-CN" sz="28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?</a:t>
            </a:r>
            <a:endParaRPr lang="en-US" altLang="zh-CN" sz="28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6" name="组合 5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" name="文本框 10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练一练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772917" y="3421573"/>
            <a:ext cx="68425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跳水运动员向下压跳板时，跳板受压后变弯，发生形变，发生形变的跳板对运动员有向上的推力，使运动员跳得更高。</a:t>
            </a:r>
            <a:endParaRPr lang="zh-CN" altLang="en-US" sz="28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-1811"/>
            <a:ext cx="4223792" cy="68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2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672064" y="2440052"/>
            <a:ext cx="4429689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  <a:cs typeface="仿宋"/>
              </a:rPr>
              <a:t>物体的弹性有</a:t>
            </a:r>
            <a:r>
              <a:rPr lang="zh-CN" altLang="en-US" sz="2800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仿宋"/>
              </a:rPr>
              <a:t>一定的限度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  <a:cs typeface="仿宋"/>
              </a:rPr>
              <a:t>。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9512425" y="4149080"/>
            <a:ext cx="4306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大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9634" y="5318262"/>
            <a:ext cx="450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演示：弹簧伸长量与拉力大小</a:t>
            </a:r>
          </a:p>
        </p:txBody>
      </p: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-101600" y="404813"/>
            <a:ext cx="5117479" cy="523220"/>
            <a:chOff x="0" y="623478"/>
            <a:chExt cx="4510953" cy="459160"/>
          </a:xfrm>
        </p:grpSpPr>
        <p:grpSp>
          <p:nvGrpSpPr>
            <p:cNvPr id="9" name="组合 8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文本框 10"/>
            <p:cNvSpPr txBox="1">
              <a:spLocks noChangeArrowheads="1"/>
            </p:cNvSpPr>
            <p:nvPr/>
          </p:nvSpPr>
          <p:spPr bwMode="auto">
            <a:xfrm>
              <a:off x="771661" y="623478"/>
              <a:ext cx="3739292" cy="45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弹簧弹力与形变量的关系</a:t>
              </a:r>
            </a:p>
          </p:txBody>
        </p:sp>
      </p:grpSp>
      <p:pic>
        <p:nvPicPr>
          <p:cNvPr id="15" name="Picture" descr="Picture">
            <a:extLst>
              <a:ext uri="{FF2B5EF4-FFF2-40B4-BE49-F238E27FC236}">
                <a16:creationId xmlns:a16="http://schemas.microsoft.com/office/drawing/2014/main" id="{37491AE5-9CE2-4633-A388-DE5EC8EC4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/>
        </p:blipFill>
        <p:spPr bwMode="auto">
          <a:xfrm>
            <a:off x="911424" y="1536270"/>
            <a:ext cx="4914714" cy="36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b="568"/>
          <a:stretch/>
        </p:blipFill>
        <p:spPr>
          <a:xfrm>
            <a:off x="1047366" y="1661937"/>
            <a:ext cx="4668125" cy="2919191"/>
          </a:xfrm>
          <a:prstGeom prst="rect">
            <a:avLst/>
          </a:prstGeom>
        </p:spPr>
      </p:pic>
      <p:sp>
        <p:nvSpPr>
          <p:cNvPr id="16" name="任意多边形: 形状 12">
            <a:hlinkClick r:id="rId4" action="ppaction://hlinkfile"/>
            <a:extLst>
              <a:ext uri="{FF2B5EF4-FFF2-40B4-BE49-F238E27FC236}">
                <a16:creationId xmlns:a16="http://schemas.microsoft.com/office/drawing/2014/main" id="{294966A6-8249-4D42-9C5A-892128832EAE}"/>
              </a:ext>
            </a:extLst>
          </p:cNvPr>
          <p:cNvSpPr/>
          <p:nvPr/>
        </p:nvSpPr>
        <p:spPr>
          <a:xfrm>
            <a:off x="2951717" y="2653219"/>
            <a:ext cx="936625" cy="936625"/>
          </a:xfrm>
          <a:custGeom>
            <a:avLst/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672064" y="1916832"/>
            <a:ext cx="3816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</a:rPr>
              <a:t>物体发生弹性形变时：</a:t>
            </a:r>
            <a:endParaRPr lang="zh-CN" altLang="en-US" sz="2800" b="1" dirty="0">
              <a:solidFill>
                <a:srgbClr val="008080"/>
              </a:solidFill>
              <a:latin typeface="微软雅黑" pitchFamily="34" charset="-122"/>
              <a:ea typeface="微软雅黑" pitchFamily="34" charset="-122"/>
              <a:cs typeface="仿宋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816080" y="3494638"/>
            <a:ext cx="4429689" cy="144788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bIns="10800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  <a:cs typeface="仿宋"/>
              </a:rPr>
              <a:t>在弹性限度内，外力越大，物体的形变就越 </a:t>
            </a:r>
            <a:r>
              <a:rPr lang="zh-CN" altLang="en-US" sz="2800" u="sng" dirty="0">
                <a:latin typeface="微软雅黑" pitchFamily="34" charset="-122"/>
                <a:ea typeface="微软雅黑" pitchFamily="34" charset="-122"/>
                <a:cs typeface="仿宋"/>
              </a:rPr>
              <a:t>      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  <a:cs typeface="仿宋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9358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51" r="29750"/>
          <a:stretch/>
        </p:blipFill>
        <p:spPr>
          <a:xfrm>
            <a:off x="8170725" y="772718"/>
            <a:ext cx="1995561" cy="5688483"/>
          </a:xfrm>
          <a:prstGeom prst="rect">
            <a:avLst/>
          </a:prstGeom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886767" y="1613699"/>
            <a:ext cx="511589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仿宋"/>
              </a:rPr>
              <a:t>1</a:t>
            </a:r>
            <a:r>
              <a:rPr lang="zh-CN" altLang="en-US" sz="2800" b="1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仿宋"/>
              </a:rPr>
              <a:t>．原理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  <a:cs typeface="仿宋"/>
              </a:rPr>
              <a:t>：在弹性限度内，弹簧受到的拉力越大，弹簧的伸长量就越长。</a:t>
            </a:r>
          </a:p>
        </p:txBody>
      </p:sp>
      <p:cxnSp>
        <p:nvCxnSpPr>
          <p:cNvPr id="10" name="直接箭头连接符 9"/>
          <p:cNvCxnSpPr/>
          <p:nvPr/>
        </p:nvCxnSpPr>
        <p:spPr>
          <a:xfrm>
            <a:off x="9332743" y="3091061"/>
            <a:ext cx="1000125" cy="1587"/>
          </a:xfrm>
          <a:prstGeom prst="straightConnector1">
            <a:avLst/>
          </a:prstGeom>
          <a:ln w="38100">
            <a:solidFill>
              <a:srgbClr val="2BAB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rot="10800000">
            <a:off x="8118305" y="3305373"/>
            <a:ext cx="928688" cy="1588"/>
          </a:xfrm>
          <a:prstGeom prst="straightConnector1">
            <a:avLst/>
          </a:prstGeom>
          <a:ln w="38100">
            <a:solidFill>
              <a:srgbClr val="2BAB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9547055" y="4091186"/>
            <a:ext cx="785813" cy="1587"/>
          </a:xfrm>
          <a:prstGeom prst="straightConnector1">
            <a:avLst/>
          </a:prstGeom>
          <a:ln w="38100">
            <a:solidFill>
              <a:srgbClr val="2BAB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rot="10800000">
            <a:off x="8261180" y="5886603"/>
            <a:ext cx="928688" cy="1587"/>
          </a:xfrm>
          <a:prstGeom prst="straightConnector1">
            <a:avLst/>
          </a:prstGeom>
          <a:ln w="38100">
            <a:solidFill>
              <a:srgbClr val="2BAB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404305" y="2852936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8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弹簧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383668" y="3853061"/>
            <a:ext cx="1261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8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刻度盘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261055" y="3067248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指针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283280" y="5600853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8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挂钩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86767" y="4156551"/>
            <a:ext cx="511589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仿宋"/>
              </a:rPr>
              <a:t>2</a:t>
            </a:r>
            <a:r>
              <a:rPr lang="zh-CN" altLang="en-US" sz="2800" b="1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cs typeface="仿宋"/>
              </a:rPr>
              <a:t>．构造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  <a:cs typeface="仿宋"/>
              </a:rPr>
              <a:t>：主要由刻度盘、弹簧、指针、挂钩等组成。</a:t>
            </a:r>
          </a:p>
        </p:txBody>
      </p:sp>
      <p:grpSp>
        <p:nvGrpSpPr>
          <p:cNvPr id="19" name="组合 18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20" name="组合 19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1" name="文本框 16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弹簧测力计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53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/>
          <p:nvPr/>
        </p:nvSpPr>
        <p:spPr>
          <a:xfrm>
            <a:off x="1338493" y="1935037"/>
            <a:ext cx="1598083" cy="50958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dist">
              <a:buFont typeface="Arial" pitchFamily="34" charset="0"/>
              <a:buNone/>
              <a:defRPr/>
            </a:pPr>
            <a:r>
              <a:rPr lang="zh-CN" altLang="en-US" sz="2400" b="1" noProof="1">
                <a:latin typeface="微软雅黑" pitchFamily="34" charset="-122"/>
                <a:ea typeface="微软雅黑" pitchFamily="34" charset="-122"/>
              </a:rPr>
              <a:t>了解量程</a:t>
            </a:r>
          </a:p>
        </p:txBody>
      </p:sp>
      <p:sp>
        <p:nvSpPr>
          <p:cNvPr id="5" name="文本框 4"/>
          <p:cNvSpPr/>
          <p:nvPr/>
        </p:nvSpPr>
        <p:spPr>
          <a:xfrm>
            <a:off x="962786" y="2811536"/>
            <a:ext cx="2273680" cy="5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noProof="1">
                <a:latin typeface="微软雅黑" pitchFamily="34" charset="-122"/>
                <a:ea typeface="微软雅黑" pitchFamily="34" charset="-122"/>
              </a:rPr>
              <a:t>明确分度值</a:t>
            </a:r>
          </a:p>
        </p:txBody>
      </p:sp>
      <p:sp>
        <p:nvSpPr>
          <p:cNvPr id="6" name="文本框 5"/>
          <p:cNvSpPr/>
          <p:nvPr/>
        </p:nvSpPr>
        <p:spPr>
          <a:xfrm>
            <a:off x="1516309" y="3678832"/>
            <a:ext cx="1202267" cy="50958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noProof="1">
                <a:latin typeface="微软雅黑" pitchFamily="34" charset="-122"/>
                <a:ea typeface="微软雅黑" pitchFamily="34" charset="-122"/>
              </a:rPr>
              <a:t>校零</a:t>
            </a:r>
          </a:p>
        </p:txBody>
      </p:sp>
      <p:sp>
        <p:nvSpPr>
          <p:cNvPr id="7" name="文本框 6"/>
          <p:cNvSpPr/>
          <p:nvPr/>
        </p:nvSpPr>
        <p:spPr>
          <a:xfrm>
            <a:off x="1516309" y="4556886"/>
            <a:ext cx="1202267" cy="5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noProof="1">
                <a:latin typeface="微软雅黑" pitchFamily="34" charset="-122"/>
                <a:ea typeface="微软雅黑" pitchFamily="34" charset="-122"/>
              </a:rPr>
              <a:t>测量</a:t>
            </a:r>
          </a:p>
        </p:txBody>
      </p:sp>
      <p:sp>
        <p:nvSpPr>
          <p:cNvPr id="8" name="文本框 7"/>
          <p:cNvSpPr/>
          <p:nvPr/>
        </p:nvSpPr>
        <p:spPr>
          <a:xfrm>
            <a:off x="1516309" y="5427663"/>
            <a:ext cx="1202267" cy="51077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noProof="1">
                <a:latin typeface="微软雅黑" pitchFamily="34" charset="-122"/>
                <a:ea typeface="微软雅黑" pitchFamily="34" charset="-122"/>
              </a:rPr>
              <a:t>读数</a:t>
            </a:r>
          </a:p>
        </p:txBody>
      </p:sp>
      <p:sp>
        <p:nvSpPr>
          <p:cNvPr id="9" name="文本框 8"/>
          <p:cNvSpPr/>
          <p:nvPr/>
        </p:nvSpPr>
        <p:spPr>
          <a:xfrm>
            <a:off x="3869373" y="1916832"/>
            <a:ext cx="3667480" cy="51077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2400" noProof="1">
                <a:latin typeface="微软雅黑" pitchFamily="34" charset="-122"/>
                <a:ea typeface="微软雅黑" pitchFamily="34" charset="-122"/>
              </a:rPr>
              <a:t>待测力的大小在量程之内</a:t>
            </a:r>
          </a:p>
        </p:txBody>
      </p:sp>
      <p:sp>
        <p:nvSpPr>
          <p:cNvPr id="10" name="文本框 9"/>
          <p:cNvSpPr/>
          <p:nvPr/>
        </p:nvSpPr>
        <p:spPr>
          <a:xfrm>
            <a:off x="3948360" y="3682007"/>
            <a:ext cx="3084437" cy="51077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2400" noProof="1">
                <a:latin typeface="微软雅黑" pitchFamily="34" charset="-122"/>
                <a:ea typeface="微软雅黑" pitchFamily="34" charset="-122"/>
              </a:rPr>
              <a:t>指针与零刻度线对齐</a:t>
            </a:r>
          </a:p>
        </p:txBody>
      </p:sp>
      <p:sp>
        <p:nvSpPr>
          <p:cNvPr id="11" name="文本框 10"/>
          <p:cNvSpPr/>
          <p:nvPr/>
        </p:nvSpPr>
        <p:spPr>
          <a:xfrm>
            <a:off x="3902744" y="2810709"/>
            <a:ext cx="2986037" cy="5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2400" noProof="1">
                <a:latin typeface="微软雅黑" pitchFamily="34" charset="-122"/>
                <a:ea typeface="微软雅黑" pitchFamily="34" charset="-122"/>
              </a:rPr>
              <a:t>每一小格表示多少牛</a:t>
            </a:r>
          </a:p>
        </p:txBody>
      </p:sp>
      <p:sp>
        <p:nvSpPr>
          <p:cNvPr id="12" name="文本框 11"/>
          <p:cNvSpPr/>
          <p:nvPr/>
        </p:nvSpPr>
        <p:spPr>
          <a:xfrm>
            <a:off x="3948360" y="4365104"/>
            <a:ext cx="7188200" cy="919401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2400" noProof="1">
                <a:latin typeface="微软雅黑" pitchFamily="34" charset="-122"/>
                <a:ea typeface="微软雅黑" pitchFamily="34" charset="-122"/>
              </a:rPr>
              <a:t>所测力的方向与弹簧轴线方向在一条直线上，弹簧不靠在刻度盘上</a:t>
            </a:r>
          </a:p>
        </p:txBody>
      </p:sp>
      <p:sp>
        <p:nvSpPr>
          <p:cNvPr id="13" name="文本框 12"/>
          <p:cNvSpPr/>
          <p:nvPr/>
        </p:nvSpPr>
        <p:spPr>
          <a:xfrm>
            <a:off x="3948360" y="5435600"/>
            <a:ext cx="2796405" cy="5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2400" noProof="1">
                <a:latin typeface="微软雅黑" pitchFamily="34" charset="-122"/>
                <a:ea typeface="微软雅黑" pitchFamily="34" charset="-122"/>
              </a:rPr>
              <a:t>视线与刻度盘垂直</a:t>
            </a:r>
          </a:p>
        </p:txBody>
      </p:sp>
      <p:sp>
        <p:nvSpPr>
          <p:cNvPr id="14" name="文本框 13"/>
          <p:cNvSpPr/>
          <p:nvPr/>
        </p:nvSpPr>
        <p:spPr>
          <a:xfrm>
            <a:off x="7247664" y="5427663"/>
            <a:ext cx="2449429" cy="51077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2400" noProof="1">
                <a:latin typeface="微软雅黑" pitchFamily="34" charset="-122"/>
                <a:ea typeface="微软雅黑" pitchFamily="34" charset="-122"/>
              </a:rPr>
              <a:t>记录时写上单位</a:t>
            </a:r>
          </a:p>
        </p:txBody>
      </p:sp>
      <p:sp>
        <p:nvSpPr>
          <p:cNvPr id="17421" name="文本框 14"/>
          <p:cNvSpPr txBox="1">
            <a:spLocks noChangeArrowheads="1"/>
          </p:cNvSpPr>
          <p:nvPr/>
        </p:nvSpPr>
        <p:spPr bwMode="auto">
          <a:xfrm>
            <a:off x="766346" y="922201"/>
            <a:ext cx="3381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3.</a:t>
            </a:r>
            <a:r>
              <a:rPr lang="zh-CN" altLang="en-US" sz="2800" b="1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正确的使用方法：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2963397" y="2184873"/>
            <a:ext cx="900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240227" y="3064709"/>
            <a:ext cx="656167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2718576" y="3936007"/>
            <a:ext cx="122978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2718576" y="4822303"/>
            <a:ext cx="122978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2718576" y="5681663"/>
            <a:ext cx="122978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6744765" y="5689600"/>
            <a:ext cx="47869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137535" y="2443219"/>
            <a:ext cx="0" cy="360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2137535" y="3319537"/>
            <a:ext cx="0" cy="360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endCxn id="6" idx="0"/>
          </p:cNvCxnSpPr>
          <p:nvPr/>
        </p:nvCxnSpPr>
        <p:spPr>
          <a:xfrm>
            <a:off x="2117442" y="4190007"/>
            <a:ext cx="0" cy="360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2117441" y="5067663"/>
            <a:ext cx="0" cy="360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34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0183" y="2120335"/>
            <a:ext cx="3948517" cy="2677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noProof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右侧弹簧测力计的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noProof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量  程：</a:t>
            </a:r>
            <a:r>
              <a:rPr lang="zh-CN" altLang="en-US" sz="2800" u="sng" noProof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               </a:t>
            </a:r>
            <a:r>
              <a:rPr lang="zh-CN" altLang="en-US" sz="2800" noProof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；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noProof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分度值：</a:t>
            </a:r>
            <a:r>
              <a:rPr lang="zh-CN" altLang="en-US" sz="2800" u="sng" noProof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             </a:t>
            </a:r>
            <a:r>
              <a:rPr lang="zh-CN" altLang="en-US" sz="2800" noProof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；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noProof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测量值：</a:t>
            </a:r>
            <a:r>
              <a:rPr lang="zh-CN" altLang="en-US" sz="2800" u="sng" noProof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             </a:t>
            </a:r>
            <a:r>
              <a:rPr lang="zh-CN" altLang="en-US" sz="2800" noProof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3333751" y="2817814"/>
            <a:ext cx="192193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0</a:t>
            </a:r>
            <a:r>
              <a:rPr lang="zh-CN" altLang="en-US" sz="2600" b="1" dirty="0">
                <a:solidFill>
                  <a:srgbClr val="FF0000"/>
                </a:solidFill>
                <a:latin typeface="宋体" panose="02010600030101010101" pitchFamily="2" charset="-122"/>
              </a:rPr>
              <a:t>～</a:t>
            </a:r>
            <a:r>
              <a:rPr lang="en-US" altLang="zh-CN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5 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82434" y="3459163"/>
            <a:ext cx="107112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6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0.2 N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80318" y="4044951"/>
            <a:ext cx="107112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6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1.4 N</a:t>
            </a:r>
          </a:p>
        </p:txBody>
      </p:sp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1" name="组合 10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文本框 16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练一练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040216" y="916236"/>
            <a:ext cx="2159000" cy="5292302"/>
            <a:chOff x="7536160" y="928688"/>
            <a:chExt cx="2159000" cy="5292302"/>
          </a:xfrm>
        </p:grpSpPr>
        <p:pic>
          <p:nvPicPr>
            <p:cNvPr id="18438" name="Picture 7"/>
            <p:cNvPicPr>
              <a:picLocks noChangeArrowheads="1"/>
            </p:cNvPicPr>
            <p:nvPr/>
          </p:nvPicPr>
          <p:blipFill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6160" y="928688"/>
              <a:ext cx="2159000" cy="5292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直接连接符 2"/>
            <p:cNvCxnSpPr/>
            <p:nvPr/>
          </p:nvCxnSpPr>
          <p:spPr>
            <a:xfrm>
              <a:off x="8328312" y="2898000"/>
              <a:ext cx="5760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8615660" y="2898000"/>
              <a:ext cx="0" cy="211517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242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9416" y="1484784"/>
            <a:ext cx="10369152" cy="37095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CN" sz="2800" dirty="0"/>
              <a:t>1.</a:t>
            </a:r>
            <a:r>
              <a:rPr lang="zh-CN" altLang="en-US" sz="2800" dirty="0"/>
              <a:t>观察弹簧测力计的量程，并认清它的每个小格表示多少牛。</a:t>
            </a:r>
            <a:endParaRPr lang="en-US" altLang="zh-CN" sz="2800" dirty="0"/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CN" sz="2800" dirty="0"/>
              <a:t>2.</a:t>
            </a:r>
            <a:r>
              <a:rPr lang="zh-CN" altLang="en-US" sz="2800" dirty="0"/>
              <a:t>检查弹簧测力计的指针是否指在零刻度线上，如果不在，应该把指针调节到零刻度线上。</a:t>
            </a:r>
            <a:endParaRPr lang="en-US" altLang="zh-CN" sz="2800" dirty="0"/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CN" sz="2800" dirty="0"/>
              <a:t>3.</a:t>
            </a:r>
            <a:r>
              <a:rPr lang="zh-CN" altLang="en-US" sz="2800" dirty="0"/>
              <a:t>用手拉弹簧测力计的挂钩，并分别使指针指到</a:t>
            </a:r>
            <a:r>
              <a:rPr lang="en-US" altLang="zh-CN" sz="2800" dirty="0"/>
              <a:t>1 N</a:t>
            </a:r>
            <a:r>
              <a:rPr lang="zh-CN" altLang="en-US" sz="2800" dirty="0"/>
              <a:t>、</a:t>
            </a:r>
            <a:r>
              <a:rPr lang="en-US" altLang="zh-CN" sz="2800" dirty="0"/>
              <a:t>3 N</a:t>
            </a:r>
            <a:r>
              <a:rPr lang="zh-CN" altLang="en-US" sz="2800" dirty="0"/>
              <a:t>、</a:t>
            </a:r>
            <a:r>
              <a:rPr lang="en-US" altLang="zh-CN" sz="2800" dirty="0"/>
              <a:t>5 N</a:t>
            </a:r>
            <a:r>
              <a:rPr lang="zh-CN" altLang="en-US" sz="2800" dirty="0"/>
              <a:t>的位置，感受</a:t>
            </a:r>
            <a:r>
              <a:rPr lang="en-US" altLang="zh-CN" sz="2800" dirty="0"/>
              <a:t>1 N</a:t>
            </a:r>
            <a:r>
              <a:rPr lang="zh-CN" altLang="en-US" sz="2800" dirty="0"/>
              <a:t>、</a:t>
            </a:r>
            <a:r>
              <a:rPr lang="en-US" altLang="zh-CN" sz="2800" dirty="0"/>
              <a:t>3 N</a:t>
            </a:r>
            <a:r>
              <a:rPr lang="zh-CN" altLang="en-US" sz="2800" dirty="0"/>
              <a:t>、</a:t>
            </a:r>
            <a:r>
              <a:rPr lang="en-US" altLang="zh-CN" sz="2800" dirty="0"/>
              <a:t>5 N</a:t>
            </a:r>
            <a:r>
              <a:rPr lang="zh-CN" altLang="en-US" sz="2800" dirty="0"/>
              <a:t>的力。</a:t>
            </a:r>
          </a:p>
        </p:txBody>
      </p: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7" name="组合 6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文本框 16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练习使用弹簧测力计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168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0670" y="858519"/>
            <a:ext cx="10147897" cy="46628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CN" sz="2800" dirty="0"/>
              <a:t>4.</a:t>
            </a:r>
            <a:r>
              <a:rPr lang="zh-CN" altLang="en-US" sz="2800" dirty="0"/>
              <a:t>测量身边小物体对弹簧测力计的拉力。</a:t>
            </a:r>
            <a:endParaRPr lang="en-US" altLang="zh-CN" sz="2800" dirty="0"/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CN" altLang="en-US" sz="2800" dirty="0"/>
              <a:t>（</a:t>
            </a:r>
            <a:r>
              <a:rPr lang="en-US" altLang="zh-CN" sz="2800" dirty="0"/>
              <a:t>1</a:t>
            </a:r>
            <a:r>
              <a:rPr lang="zh-CN" altLang="en-US" sz="2800" dirty="0"/>
              <a:t>）把文具袋悬挂在弹簧测力计的挂钩上，文具袋对弹簧测力计的拉力</a:t>
            </a:r>
            <a:r>
              <a:rPr lang="en-US" altLang="zh-CN" sz="2800" dirty="0"/>
              <a:t>F</a:t>
            </a:r>
            <a:r>
              <a:rPr lang="en-US" altLang="zh-CN" sz="2800" baseline="-25000" dirty="0"/>
              <a:t>1</a:t>
            </a:r>
            <a:r>
              <a:rPr lang="en-US" altLang="zh-CN" sz="2800" dirty="0"/>
              <a:t>= </a:t>
            </a:r>
            <a:r>
              <a:rPr lang="en-US" altLang="zh-CN" sz="2800" u="sng" dirty="0"/>
              <a:t>           </a:t>
            </a:r>
            <a:r>
              <a:rPr lang="en-US" altLang="zh-CN" sz="2800" dirty="0"/>
              <a:t> </a:t>
            </a:r>
            <a:r>
              <a:rPr lang="zh-CN" altLang="en-US" sz="2800" dirty="0"/>
              <a:t>。</a:t>
            </a:r>
            <a:endParaRPr lang="en-US" altLang="zh-CN" sz="2800" dirty="0"/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CN" altLang="en-US" sz="2800" dirty="0"/>
              <a:t>（</a:t>
            </a:r>
            <a:r>
              <a:rPr lang="en-US" altLang="zh-CN" sz="2800" dirty="0"/>
              <a:t>2</a:t>
            </a:r>
            <a:r>
              <a:rPr lang="zh-CN" altLang="en-US" sz="2800" dirty="0"/>
              <a:t>）用弹簧测力计沿水平方向拖动桌面上的 文具袋，测量文具袋对弹簧测力计的力</a:t>
            </a:r>
            <a:r>
              <a:rPr lang="en-US" altLang="zh-CN" sz="2800" dirty="0"/>
              <a:t>F</a:t>
            </a:r>
            <a:r>
              <a:rPr lang="en-US" altLang="zh-CN" sz="2800" baseline="-25000" dirty="0"/>
              <a:t>2</a:t>
            </a:r>
            <a:r>
              <a:rPr lang="en-US" altLang="zh-CN" sz="2800" dirty="0"/>
              <a:t>=</a:t>
            </a:r>
            <a:r>
              <a:rPr lang="en-US" altLang="zh-CN" sz="2800" u="sng" dirty="0"/>
              <a:t>           </a:t>
            </a:r>
            <a:r>
              <a:rPr lang="zh-CN" altLang="en-US" sz="2800" dirty="0"/>
              <a:t>。</a:t>
            </a:r>
            <a:endParaRPr lang="en-US" altLang="zh-CN" sz="2800" dirty="0"/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CN" sz="2800" dirty="0"/>
              <a:t>5.</a:t>
            </a:r>
            <a:r>
              <a:rPr lang="zh-CN" altLang="en-US" sz="2800" dirty="0"/>
              <a:t>总结使用弹簧测力计时应注意的几点操作要求。</a:t>
            </a:r>
          </a:p>
        </p:txBody>
      </p:sp>
      <p:sp>
        <p:nvSpPr>
          <p:cNvPr id="5" name="矩形 4"/>
          <p:cNvSpPr/>
          <p:nvPr/>
        </p:nvSpPr>
        <p:spPr>
          <a:xfrm>
            <a:off x="2279576" y="5580529"/>
            <a:ext cx="7571303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使用时注意：看、调、测、读四个环节。</a:t>
            </a:r>
          </a:p>
        </p:txBody>
      </p:sp>
    </p:spTree>
    <p:extLst>
      <p:ext uri="{BB962C8B-B14F-4D97-AF65-F5344CB8AC3E}">
        <p14:creationId xmlns:p14="http://schemas.microsoft.com/office/powerpoint/2010/main" val="148432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3">
            <a:extLst>
              <a:ext uri="{FF2B5EF4-FFF2-40B4-BE49-F238E27FC236}">
                <a16:creationId xmlns:a16="http://schemas.microsoft.com/office/drawing/2014/main" id="{CC74957B-87D4-49E9-8C06-4734AF80F7CB}"/>
              </a:ext>
            </a:extLst>
          </p:cNvPr>
          <p:cNvSpPr/>
          <p:nvPr/>
        </p:nvSpPr>
        <p:spPr bwMode="auto">
          <a:xfrm rot="19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AF04F198-1E84-409D-8955-92A3041869EB}"/>
              </a:ext>
            </a:extLst>
          </p:cNvPr>
          <p:cNvSpPr/>
          <p:nvPr/>
        </p:nvSpPr>
        <p:spPr bwMode="auto">
          <a:xfrm rot="19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0" name="Freeform 23">
            <a:extLst>
              <a:ext uri="{FF2B5EF4-FFF2-40B4-BE49-F238E27FC236}">
                <a16:creationId xmlns:a16="http://schemas.microsoft.com/office/drawing/2014/main" id="{B0A6AA65-5F80-4493-B343-82E64E4711D9}"/>
              </a:ext>
            </a:extLst>
          </p:cNvPr>
          <p:cNvSpPr/>
          <p:nvPr/>
        </p:nvSpPr>
        <p:spPr bwMode="auto">
          <a:xfrm rot="19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B1E19E0B-257F-4515-9BE4-BB07D1B97E3C}"/>
              </a:ext>
            </a:extLst>
          </p:cNvPr>
          <p:cNvSpPr/>
          <p:nvPr/>
        </p:nvSpPr>
        <p:spPr bwMode="auto">
          <a:xfrm rot="19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625D8A00-3833-45F9-8DDF-9DAB462A7FDE}"/>
              </a:ext>
            </a:extLst>
          </p:cNvPr>
          <p:cNvSpPr/>
          <p:nvPr/>
        </p:nvSpPr>
        <p:spPr bwMode="auto">
          <a:xfrm rot="19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06F7432F-6CD5-4DDF-B26E-858DFC5C2F31}"/>
              </a:ext>
            </a:extLst>
          </p:cNvPr>
          <p:cNvSpPr/>
          <p:nvPr/>
        </p:nvSpPr>
        <p:spPr bwMode="auto">
          <a:xfrm rot="19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E62378FA-262F-48C8-A66A-5547C549AD4E}"/>
              </a:ext>
            </a:extLst>
          </p:cNvPr>
          <p:cNvSpPr/>
          <p:nvPr/>
        </p:nvSpPr>
        <p:spPr bwMode="auto">
          <a:xfrm rot="19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4C591353-3844-4D7F-BE5E-BAD57D6BFDCA}"/>
              </a:ext>
            </a:extLst>
          </p:cNvPr>
          <p:cNvSpPr/>
          <p:nvPr/>
        </p:nvSpPr>
        <p:spPr bwMode="auto">
          <a:xfrm rot="19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CDBDB4B8-446C-4336-82C6-D815FA2632E6}"/>
              </a:ext>
            </a:extLst>
          </p:cNvPr>
          <p:cNvSpPr/>
          <p:nvPr/>
        </p:nvSpPr>
        <p:spPr bwMode="auto">
          <a:xfrm rot="19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4F5D4895-1E21-4D96-BE74-5A5733C4FA81}"/>
              </a:ext>
            </a:extLst>
          </p:cNvPr>
          <p:cNvSpPr/>
          <p:nvPr/>
        </p:nvSpPr>
        <p:spPr bwMode="auto">
          <a:xfrm rot="19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B85974EC-4930-4698-873C-A4C71337A221}"/>
              </a:ext>
            </a:extLst>
          </p:cNvPr>
          <p:cNvSpPr/>
          <p:nvPr/>
        </p:nvSpPr>
        <p:spPr bwMode="auto">
          <a:xfrm rot="19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58BA26BE-51DA-4483-9D41-BE8B332E62F9}"/>
              </a:ext>
            </a:extLst>
          </p:cNvPr>
          <p:cNvSpPr/>
          <p:nvPr/>
        </p:nvSpPr>
        <p:spPr bwMode="auto">
          <a:xfrm rot="19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0F324FD1-EFF8-4D4A-91F8-A8AAEBFE529C}"/>
              </a:ext>
            </a:extLst>
          </p:cNvPr>
          <p:cNvSpPr/>
          <p:nvPr/>
        </p:nvSpPr>
        <p:spPr bwMode="auto">
          <a:xfrm rot="19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49759C59-3B75-436D-B196-BB18B98EED51}"/>
              </a:ext>
            </a:extLst>
          </p:cNvPr>
          <p:cNvSpPr/>
          <p:nvPr/>
        </p:nvSpPr>
        <p:spPr bwMode="auto">
          <a:xfrm rot="19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E5F34150-00ED-4421-8BDE-BF0B05C78552}"/>
              </a:ext>
            </a:extLst>
          </p:cNvPr>
          <p:cNvSpPr/>
          <p:nvPr/>
        </p:nvSpPr>
        <p:spPr bwMode="auto">
          <a:xfrm rot="19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E01A12FA-4BFE-49BD-A734-D8D47AFA1D67}"/>
              </a:ext>
            </a:extLst>
          </p:cNvPr>
          <p:cNvSpPr/>
          <p:nvPr/>
        </p:nvSpPr>
        <p:spPr bwMode="auto">
          <a:xfrm rot="19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FAD45616-C00C-42D1-9499-1724E7DE90AB}"/>
              </a:ext>
            </a:extLst>
          </p:cNvPr>
          <p:cNvSpPr/>
          <p:nvPr/>
        </p:nvSpPr>
        <p:spPr bwMode="auto">
          <a:xfrm rot="19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829D11FB-1254-4010-B41E-6E5120E99B72}"/>
              </a:ext>
            </a:extLst>
          </p:cNvPr>
          <p:cNvSpPr/>
          <p:nvPr/>
        </p:nvSpPr>
        <p:spPr bwMode="auto">
          <a:xfrm rot="19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9C2E8706-0E36-4A96-98F6-DC0941434BC7}"/>
              </a:ext>
            </a:extLst>
          </p:cNvPr>
          <p:cNvSpPr/>
          <p:nvPr/>
        </p:nvSpPr>
        <p:spPr bwMode="auto">
          <a:xfrm rot="19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F012B36E-4F60-4DE0-9FAF-8E958D6829B7}"/>
              </a:ext>
            </a:extLst>
          </p:cNvPr>
          <p:cNvSpPr/>
          <p:nvPr/>
        </p:nvSpPr>
        <p:spPr bwMode="auto">
          <a:xfrm rot="19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53FA0C53-7454-4A86-9768-FB2ABA7ACF59}"/>
              </a:ext>
            </a:extLst>
          </p:cNvPr>
          <p:cNvSpPr/>
          <p:nvPr/>
        </p:nvSpPr>
        <p:spPr bwMode="auto">
          <a:xfrm rot="19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52A0F04B-6F27-48C9-A534-55057E59F47D}"/>
              </a:ext>
            </a:extLst>
          </p:cNvPr>
          <p:cNvSpPr/>
          <p:nvPr/>
        </p:nvSpPr>
        <p:spPr bwMode="auto">
          <a:xfrm rot="19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7FE2BA40-2E82-496D-B810-C996227A0ED3}"/>
              </a:ext>
            </a:extLst>
          </p:cNvPr>
          <p:cNvSpPr/>
          <p:nvPr/>
        </p:nvSpPr>
        <p:spPr bwMode="auto">
          <a:xfrm rot="19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971FDFB5-D12B-4FEC-AB7E-4BE3D32A70A8}"/>
              </a:ext>
            </a:extLst>
          </p:cNvPr>
          <p:cNvSpPr/>
          <p:nvPr/>
        </p:nvSpPr>
        <p:spPr bwMode="auto">
          <a:xfrm rot="19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F781BA9B-FDB4-4320-9C56-14441DD67807}"/>
              </a:ext>
            </a:extLst>
          </p:cNvPr>
          <p:cNvSpPr/>
          <p:nvPr/>
        </p:nvSpPr>
        <p:spPr bwMode="auto">
          <a:xfrm rot="19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A3563BCC-F6F2-491D-8D46-17D7A80CB69F}"/>
              </a:ext>
            </a:extLst>
          </p:cNvPr>
          <p:cNvSpPr/>
          <p:nvPr/>
        </p:nvSpPr>
        <p:spPr bwMode="auto">
          <a:xfrm rot="19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1A425DF8-D5BD-4E26-958A-5B0BC28A9048}"/>
              </a:ext>
            </a:extLst>
          </p:cNvPr>
          <p:cNvSpPr/>
          <p:nvPr/>
        </p:nvSpPr>
        <p:spPr bwMode="auto">
          <a:xfrm rot="19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4A0BD9EB-2341-44D4-94BF-F0638D7D07B0}"/>
              </a:ext>
            </a:extLst>
          </p:cNvPr>
          <p:cNvSpPr/>
          <p:nvPr/>
        </p:nvSpPr>
        <p:spPr bwMode="auto">
          <a:xfrm rot="19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13A6D7D2-68B3-434E-9043-889E3F1A55F8}"/>
              </a:ext>
            </a:extLst>
          </p:cNvPr>
          <p:cNvSpPr/>
          <p:nvPr/>
        </p:nvSpPr>
        <p:spPr bwMode="auto">
          <a:xfrm rot="19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39A54CE7-7AD4-46D6-9F3C-546816DB2BC6}"/>
              </a:ext>
            </a:extLst>
          </p:cNvPr>
          <p:cNvSpPr/>
          <p:nvPr/>
        </p:nvSpPr>
        <p:spPr bwMode="auto">
          <a:xfrm rot="19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57DD8914-3454-4F3C-9F24-E90BBF097B82}"/>
              </a:ext>
            </a:extLst>
          </p:cNvPr>
          <p:cNvSpPr/>
          <p:nvPr/>
        </p:nvSpPr>
        <p:spPr bwMode="auto">
          <a:xfrm rot="19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9D6A95F1-0985-4B55-BA81-E7A065AFEC64}"/>
              </a:ext>
            </a:extLst>
          </p:cNvPr>
          <p:cNvSpPr/>
          <p:nvPr/>
        </p:nvSpPr>
        <p:spPr bwMode="auto">
          <a:xfrm rot="19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4AF24D73-4011-40D2-B520-D35314B47F90}"/>
              </a:ext>
            </a:extLst>
          </p:cNvPr>
          <p:cNvSpPr/>
          <p:nvPr/>
        </p:nvSpPr>
        <p:spPr bwMode="auto">
          <a:xfrm rot="19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F006F531-6A42-4CCC-83B8-9772E2427200}"/>
              </a:ext>
            </a:extLst>
          </p:cNvPr>
          <p:cNvSpPr/>
          <p:nvPr/>
        </p:nvSpPr>
        <p:spPr bwMode="auto">
          <a:xfrm rot="19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B58496B5-635C-452B-92BD-EED7FDFD9E3A}"/>
              </a:ext>
            </a:extLst>
          </p:cNvPr>
          <p:cNvSpPr/>
          <p:nvPr/>
        </p:nvSpPr>
        <p:spPr bwMode="auto">
          <a:xfrm rot="19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6A0C9A92-4FC7-4B7F-B006-0FCAEF14416F}"/>
              </a:ext>
            </a:extLst>
          </p:cNvPr>
          <p:cNvSpPr/>
          <p:nvPr/>
        </p:nvSpPr>
        <p:spPr bwMode="auto">
          <a:xfrm rot="19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A6FBFAE7-1093-4B16-80C7-4A1022CD485F}"/>
              </a:ext>
            </a:extLst>
          </p:cNvPr>
          <p:cNvSpPr/>
          <p:nvPr/>
        </p:nvSpPr>
        <p:spPr bwMode="auto">
          <a:xfrm rot="19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735C8008-1608-4025-837F-65483C5DF34D}"/>
              </a:ext>
            </a:extLst>
          </p:cNvPr>
          <p:cNvSpPr/>
          <p:nvPr/>
        </p:nvSpPr>
        <p:spPr bwMode="auto">
          <a:xfrm rot="19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79E72481-476E-4AC5-BECB-63899DD4967C}"/>
              </a:ext>
            </a:extLst>
          </p:cNvPr>
          <p:cNvSpPr/>
          <p:nvPr/>
        </p:nvSpPr>
        <p:spPr bwMode="auto">
          <a:xfrm rot="19800000">
            <a:off x="2822909" y="4585999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6D69A3AD-3774-45F0-AD24-35D2AEF91626}"/>
              </a:ext>
            </a:extLst>
          </p:cNvPr>
          <p:cNvSpPr/>
          <p:nvPr/>
        </p:nvSpPr>
        <p:spPr bwMode="auto">
          <a:xfrm rot="19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9129421C-C51C-41C6-A0DC-1FC0EFD0457C}"/>
              </a:ext>
            </a:extLst>
          </p:cNvPr>
          <p:cNvSpPr/>
          <p:nvPr/>
        </p:nvSpPr>
        <p:spPr bwMode="auto">
          <a:xfrm rot="19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6A99E7E9-96D5-4A20-8104-5B5E32D9C746}"/>
              </a:ext>
            </a:extLst>
          </p:cNvPr>
          <p:cNvSpPr/>
          <p:nvPr/>
        </p:nvSpPr>
        <p:spPr bwMode="auto">
          <a:xfrm rot="19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8FE4ECDD-BB48-41AE-9539-583CB44C1E37}"/>
              </a:ext>
            </a:extLst>
          </p:cNvPr>
          <p:cNvSpPr/>
          <p:nvPr/>
        </p:nvSpPr>
        <p:spPr bwMode="auto">
          <a:xfrm rot="19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9A761B-C854-42B2-8CAF-A87A5C3483F2}"/>
              </a:ext>
            </a:extLst>
          </p:cNvPr>
          <p:cNvSpPr/>
          <p:nvPr/>
        </p:nvSpPr>
        <p:spPr bwMode="auto">
          <a:xfrm rot="19800000">
            <a:off x="2824868" y="5121981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15AEA5A7-9C47-4F1F-B3AA-98BF317B2797}"/>
              </a:ext>
            </a:extLst>
          </p:cNvPr>
          <p:cNvSpPr/>
          <p:nvPr/>
        </p:nvSpPr>
        <p:spPr bwMode="auto">
          <a:xfrm rot="19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8D526969-F0E1-498F-B0F3-32873FD47122}"/>
              </a:ext>
            </a:extLst>
          </p:cNvPr>
          <p:cNvSpPr/>
          <p:nvPr/>
        </p:nvSpPr>
        <p:spPr bwMode="auto">
          <a:xfrm rot="19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754E755E-A854-4142-AEFD-7C4D0189BC4F}"/>
              </a:ext>
            </a:extLst>
          </p:cNvPr>
          <p:cNvSpPr/>
          <p:nvPr/>
        </p:nvSpPr>
        <p:spPr bwMode="auto">
          <a:xfrm rot="19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5080DEF4-782D-4D43-9869-7B6AC73D271A}"/>
              </a:ext>
            </a:extLst>
          </p:cNvPr>
          <p:cNvSpPr/>
          <p:nvPr/>
        </p:nvSpPr>
        <p:spPr bwMode="auto">
          <a:xfrm rot="19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F35B2D0A-96E1-4EAD-943D-5BD8CAB9C5AB}"/>
              </a:ext>
            </a:extLst>
          </p:cNvPr>
          <p:cNvSpPr/>
          <p:nvPr/>
        </p:nvSpPr>
        <p:spPr bwMode="auto">
          <a:xfrm rot="19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1DC8324B-60E5-4562-9DA6-80CD33D72A04}"/>
              </a:ext>
            </a:extLst>
          </p:cNvPr>
          <p:cNvSpPr/>
          <p:nvPr/>
        </p:nvSpPr>
        <p:spPr bwMode="auto">
          <a:xfrm rot="19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50A70E2D-10EC-41CA-8B58-888E11811115}"/>
              </a:ext>
            </a:extLst>
          </p:cNvPr>
          <p:cNvSpPr/>
          <p:nvPr/>
        </p:nvSpPr>
        <p:spPr bwMode="auto">
          <a:xfrm rot="19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85C7C999-BA7F-41AE-B796-428FC44C9C68}"/>
              </a:ext>
            </a:extLst>
          </p:cNvPr>
          <p:cNvSpPr/>
          <p:nvPr/>
        </p:nvSpPr>
        <p:spPr bwMode="auto">
          <a:xfrm rot="19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EE7D0504-1779-4E10-8722-B5512CED16BF}"/>
              </a:ext>
            </a:extLst>
          </p:cNvPr>
          <p:cNvSpPr/>
          <p:nvPr/>
        </p:nvSpPr>
        <p:spPr bwMode="auto">
          <a:xfrm rot="19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9B017C3E-8A3F-4E8F-B173-DEEC03DEAA70}"/>
              </a:ext>
            </a:extLst>
          </p:cNvPr>
          <p:cNvSpPr/>
          <p:nvPr/>
        </p:nvSpPr>
        <p:spPr bwMode="auto">
          <a:xfrm rot="19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53390950-5562-48C5-8259-83FEA34DF7EB}"/>
              </a:ext>
            </a:extLst>
          </p:cNvPr>
          <p:cNvSpPr/>
          <p:nvPr/>
        </p:nvSpPr>
        <p:spPr bwMode="auto">
          <a:xfrm rot="19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55332B04-6154-41F2-BC3F-2FDF5E84B98F}"/>
              </a:ext>
            </a:extLst>
          </p:cNvPr>
          <p:cNvSpPr/>
          <p:nvPr/>
        </p:nvSpPr>
        <p:spPr bwMode="auto">
          <a:xfrm rot="19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E12563F7-A543-4087-8B3C-F5886D51E8BB}"/>
              </a:ext>
            </a:extLst>
          </p:cNvPr>
          <p:cNvSpPr/>
          <p:nvPr/>
        </p:nvSpPr>
        <p:spPr bwMode="auto">
          <a:xfrm rot="19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9366C988-1D43-4845-9D0D-F02A977E0988}"/>
              </a:ext>
            </a:extLst>
          </p:cNvPr>
          <p:cNvSpPr/>
          <p:nvPr/>
        </p:nvSpPr>
        <p:spPr bwMode="auto">
          <a:xfrm rot="19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935760" y="98072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演示：弹簧测力计使用方法</a:t>
            </a:r>
          </a:p>
        </p:txBody>
      </p:sp>
      <p:pic>
        <p:nvPicPr>
          <p:cNvPr id="6" name="Picture" descr="Picture">
            <a:extLst>
              <a:ext uri="{FF2B5EF4-FFF2-40B4-BE49-F238E27FC236}">
                <a16:creationId xmlns:a16="http://schemas.microsoft.com/office/drawing/2014/main" id="{37491AE5-9CE2-4633-A388-DE5EC8EC4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/>
        </p:blipFill>
        <p:spPr bwMode="auto">
          <a:xfrm>
            <a:off x="2927648" y="1600500"/>
            <a:ext cx="5832648" cy="427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661" y="1757629"/>
            <a:ext cx="5540711" cy="3342742"/>
          </a:xfrm>
          <a:prstGeom prst="rect">
            <a:avLst/>
          </a:prstGeom>
        </p:spPr>
      </p:pic>
      <p:sp>
        <p:nvSpPr>
          <p:cNvPr id="7" name="任意多边形: 形状 12">
            <a:hlinkClick r:id="rId4" action="ppaction://hlinkfile"/>
            <a:extLst>
              <a:ext uri="{FF2B5EF4-FFF2-40B4-BE49-F238E27FC236}">
                <a16:creationId xmlns:a16="http://schemas.microsoft.com/office/drawing/2014/main" id="{294966A6-8249-4D42-9C5A-892128832EAE}"/>
              </a:ext>
            </a:extLst>
          </p:cNvPr>
          <p:cNvSpPr/>
          <p:nvPr/>
        </p:nvSpPr>
        <p:spPr>
          <a:xfrm>
            <a:off x="5373705" y="3032695"/>
            <a:ext cx="936625" cy="936625"/>
          </a:xfrm>
          <a:custGeom>
            <a:avLst/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024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9" name="组合 8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文本框 16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其他形式的测力计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343472" y="1185740"/>
            <a:ext cx="2530851" cy="3326004"/>
            <a:chOff x="1065590" y="1109367"/>
            <a:chExt cx="2530851" cy="3326004"/>
          </a:xfrm>
        </p:grpSpPr>
        <p:sp>
          <p:nvSpPr>
            <p:cNvPr id="18" name="文本框 12289"/>
            <p:cNvSpPr txBox="1">
              <a:spLocks noChangeArrowheads="1"/>
            </p:cNvSpPr>
            <p:nvPr/>
          </p:nvSpPr>
          <p:spPr bwMode="auto">
            <a:xfrm>
              <a:off x="1453237" y="3789040"/>
              <a:ext cx="19064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机械握力计</a:t>
              </a:r>
              <a:endParaRPr lang="en-US" altLang="zh-CN" sz="2400" dirty="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4" r="20619"/>
            <a:stretch/>
          </p:blipFill>
          <p:spPr>
            <a:xfrm>
              <a:off x="1065590" y="1109367"/>
              <a:ext cx="2530851" cy="2775829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3241972" y="3605250"/>
            <a:ext cx="2736304" cy="2902170"/>
            <a:chOff x="2664215" y="3801057"/>
            <a:chExt cx="2736304" cy="290217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215" y="3801057"/>
              <a:ext cx="2736304" cy="2599489"/>
            </a:xfrm>
            <a:prstGeom prst="rect">
              <a:avLst/>
            </a:prstGeom>
          </p:spPr>
        </p:pic>
        <p:sp>
          <p:nvSpPr>
            <p:cNvPr id="22" name="文本框 12289"/>
            <p:cNvSpPr txBox="1">
              <a:spLocks noChangeArrowheads="1"/>
            </p:cNvSpPr>
            <p:nvPr/>
          </p:nvSpPr>
          <p:spPr bwMode="auto">
            <a:xfrm>
              <a:off x="3492442" y="6056896"/>
              <a:ext cx="19064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电子握力计</a:t>
              </a:r>
              <a:endParaRPr lang="en-US" altLang="zh-CN" sz="2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456040" y="1216681"/>
            <a:ext cx="4176444" cy="2755900"/>
            <a:chOff x="4258674" y="1085219"/>
            <a:chExt cx="4176444" cy="2755900"/>
          </a:xfrm>
        </p:grpSpPr>
        <p:pic>
          <p:nvPicPr>
            <p:cNvPr id="15" name="Picture 6" descr="E:\R八物下\第2节 弹力\弹簧秤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310" r="19022"/>
            <a:stretch>
              <a:fillRect/>
            </a:stretch>
          </p:blipFill>
          <p:spPr bwMode="auto">
            <a:xfrm>
              <a:off x="4258674" y="1085219"/>
              <a:ext cx="1644650" cy="275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文本框 12289"/>
            <p:cNvSpPr txBox="1">
              <a:spLocks noChangeArrowheads="1"/>
            </p:cNvSpPr>
            <p:nvPr/>
          </p:nvSpPr>
          <p:spPr bwMode="auto">
            <a:xfrm>
              <a:off x="5903324" y="2304868"/>
              <a:ext cx="253179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便携式手提小秤</a:t>
              </a:r>
              <a:endParaRPr lang="en-US" altLang="zh-CN" sz="2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281262" y="3602862"/>
            <a:ext cx="3709593" cy="2827828"/>
            <a:chOff x="7265946" y="3284984"/>
            <a:chExt cx="3709593" cy="282782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7711" y="3284984"/>
              <a:ext cx="2827828" cy="2827828"/>
            </a:xfrm>
            <a:prstGeom prst="rect">
              <a:avLst/>
            </a:prstGeom>
          </p:spPr>
        </p:pic>
        <p:sp>
          <p:nvSpPr>
            <p:cNvPr id="27" name="文本框 12289"/>
            <p:cNvSpPr txBox="1">
              <a:spLocks noChangeArrowheads="1"/>
            </p:cNvSpPr>
            <p:nvPr/>
          </p:nvSpPr>
          <p:spPr bwMode="auto">
            <a:xfrm>
              <a:off x="7265946" y="5049340"/>
              <a:ext cx="158417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托盘台秤</a:t>
              </a:r>
              <a:endParaRPr lang="en-US" altLang="zh-CN" sz="2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0875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81838" y="1102082"/>
            <a:ext cx="10140906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noProof="1">
                <a:solidFill>
                  <a:srgbClr val="175B5C"/>
                </a:solidFill>
                <a:latin typeface="微软雅黑" pitchFamily="34" charset="-122"/>
                <a:ea typeface="微软雅黑" pitchFamily="34" charset="-122"/>
              </a:rPr>
              <a:t>用力分别压弹簧、挤压气球、捏橡皮泥、挤压鸡蛋；松手后，物体的形变有什么不同吗？</a:t>
            </a:r>
          </a:p>
        </p:txBody>
      </p:sp>
      <p:grpSp>
        <p:nvGrpSpPr>
          <p:cNvPr id="14" name="组合 9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5" name="组合 10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itchFamily="34" charset="-122"/>
                </a:rPr>
                <a:t>观察与思考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-1" r="1660"/>
          <a:stretch/>
        </p:blipFill>
        <p:spPr>
          <a:xfrm>
            <a:off x="982334" y="4581320"/>
            <a:ext cx="2970565" cy="172800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t="5181"/>
          <a:stretch/>
        </p:blipFill>
        <p:spPr>
          <a:xfrm>
            <a:off x="982334" y="2723267"/>
            <a:ext cx="2981661" cy="172800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711" y="2723267"/>
            <a:ext cx="3000783" cy="172800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711" y="4581320"/>
            <a:ext cx="2967446" cy="172800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4" name="右箭头 23"/>
          <p:cNvSpPr/>
          <p:nvPr/>
        </p:nvSpPr>
        <p:spPr>
          <a:xfrm>
            <a:off x="7773022" y="3422962"/>
            <a:ext cx="762000" cy="58851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8837726" y="3283408"/>
            <a:ext cx="2154817" cy="928688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恢复到原来形状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8846295" y="4914453"/>
            <a:ext cx="2146249" cy="928688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没有恢复到原来形状</a:t>
            </a:r>
          </a:p>
        </p:txBody>
      </p:sp>
      <p:sp>
        <p:nvSpPr>
          <p:cNvPr id="28" name="右箭头 27"/>
          <p:cNvSpPr/>
          <p:nvPr/>
        </p:nvSpPr>
        <p:spPr>
          <a:xfrm>
            <a:off x="7773022" y="5084539"/>
            <a:ext cx="762000" cy="58851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614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  <p:bldP spid="25" grpId="0" animBg="1"/>
      <p:bldP spid="27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1"/>
          <p:cNvSpPr txBox="1">
            <a:spLocks noChangeArrowheads="1"/>
          </p:cNvSpPr>
          <p:nvPr/>
        </p:nvSpPr>
        <p:spPr bwMode="auto">
          <a:xfrm>
            <a:off x="1631504" y="2526774"/>
            <a:ext cx="1171823" cy="2103129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72000" tIns="0" rIns="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弹力与弹簧测力计</a:t>
            </a:r>
          </a:p>
        </p:txBody>
      </p:sp>
      <p:sp>
        <p:nvSpPr>
          <p:cNvPr id="15364" name="文本框 2"/>
          <p:cNvSpPr txBox="1">
            <a:spLocks noChangeArrowheads="1"/>
          </p:cNvSpPr>
          <p:nvPr/>
        </p:nvSpPr>
        <p:spPr bwMode="auto">
          <a:xfrm>
            <a:off x="3503712" y="2166929"/>
            <a:ext cx="1029574" cy="5788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弹力</a:t>
            </a:r>
          </a:p>
        </p:txBody>
      </p:sp>
      <p:sp>
        <p:nvSpPr>
          <p:cNvPr id="15365" name="文本框 3"/>
          <p:cNvSpPr txBox="1">
            <a:spLocks noChangeArrowheads="1"/>
          </p:cNvSpPr>
          <p:nvPr/>
        </p:nvSpPr>
        <p:spPr bwMode="auto">
          <a:xfrm>
            <a:off x="3503713" y="4512618"/>
            <a:ext cx="2376264" cy="5788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弹簧测力计</a:t>
            </a:r>
          </a:p>
        </p:txBody>
      </p:sp>
      <p:sp>
        <p:nvSpPr>
          <p:cNvPr id="15368" name="文本框 8"/>
          <p:cNvSpPr txBox="1">
            <a:spLocks noChangeArrowheads="1"/>
          </p:cNvSpPr>
          <p:nvPr/>
        </p:nvSpPr>
        <p:spPr bwMode="auto">
          <a:xfrm>
            <a:off x="6368499" y="3501008"/>
            <a:ext cx="203175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构造</a:t>
            </a:r>
          </a:p>
        </p:txBody>
      </p:sp>
      <p:sp>
        <p:nvSpPr>
          <p:cNvPr id="15369" name="文本框 9"/>
          <p:cNvSpPr txBox="1">
            <a:spLocks noChangeArrowheads="1"/>
          </p:cNvSpPr>
          <p:nvPr/>
        </p:nvSpPr>
        <p:spPr bwMode="auto">
          <a:xfrm>
            <a:off x="6368499" y="4201924"/>
            <a:ext cx="203175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原理</a:t>
            </a:r>
          </a:p>
        </p:txBody>
      </p:sp>
      <p:sp>
        <p:nvSpPr>
          <p:cNvPr id="15375" name="文本框 5"/>
          <p:cNvSpPr txBox="1">
            <a:spLocks noChangeArrowheads="1"/>
          </p:cNvSpPr>
          <p:nvPr/>
        </p:nvSpPr>
        <p:spPr bwMode="auto">
          <a:xfrm>
            <a:off x="4917507" y="1700808"/>
            <a:ext cx="420282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弹性和塑性</a:t>
            </a:r>
          </a:p>
        </p:txBody>
      </p:sp>
      <p:sp>
        <p:nvSpPr>
          <p:cNvPr id="15376" name="文本框 5"/>
          <p:cNvSpPr txBox="1">
            <a:spLocks noChangeArrowheads="1"/>
          </p:cNvSpPr>
          <p:nvPr/>
        </p:nvSpPr>
        <p:spPr bwMode="auto">
          <a:xfrm>
            <a:off x="4943872" y="2668697"/>
            <a:ext cx="417646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弹力的定义、产生条件等</a:t>
            </a:r>
          </a:p>
        </p:txBody>
      </p:sp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21" name="组合 20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文本框 2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课堂小结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855640" y="2437477"/>
            <a:ext cx="679312" cy="2364582"/>
            <a:chOff x="1791702" y="2156166"/>
            <a:chExt cx="679312" cy="2364582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1791702" y="3297027"/>
              <a:ext cx="335494" cy="1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4554589" y="1978888"/>
            <a:ext cx="389283" cy="1030686"/>
            <a:chOff x="1775520" y="2156166"/>
            <a:chExt cx="695494" cy="2364582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5879977" y="3733552"/>
            <a:ext cx="472589" cy="2171868"/>
            <a:chOff x="1626685" y="2156166"/>
            <a:chExt cx="844329" cy="2364582"/>
          </a:xfrm>
        </p:grpSpPr>
        <p:cxnSp>
          <p:nvCxnSpPr>
            <p:cNvPr id="50" name="直接连接符 49"/>
            <p:cNvCxnSpPr>
              <a:stCxn id="15365" idx="3"/>
            </p:cNvCxnSpPr>
            <p:nvPr/>
          </p:nvCxnSpPr>
          <p:spPr>
            <a:xfrm flipV="1">
              <a:off x="1626685" y="3306824"/>
              <a:ext cx="484328" cy="1266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6384032" y="4922004"/>
            <a:ext cx="2006366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使用方法</a:t>
            </a:r>
          </a:p>
        </p:txBody>
      </p:sp>
      <p:sp>
        <p:nvSpPr>
          <p:cNvPr id="3" name="矩形 2"/>
          <p:cNvSpPr/>
          <p:nvPr/>
        </p:nvSpPr>
        <p:spPr>
          <a:xfrm>
            <a:off x="6384032" y="5642084"/>
            <a:ext cx="198002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其他测力计</a:t>
            </a:r>
          </a:p>
        </p:txBody>
      </p:sp>
    </p:spTree>
    <p:extLst>
      <p:ext uri="{BB962C8B-B14F-4D97-AF65-F5344CB8AC3E}">
        <p14:creationId xmlns:p14="http://schemas.microsoft.com/office/powerpoint/2010/main" val="1419603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6" name="组合 15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文本框 16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随堂训练</a:t>
              </a: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1424" y="1517258"/>
            <a:ext cx="8038120" cy="130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．如右图中弹簧测力计的分度值是</a:t>
            </a:r>
            <a:r>
              <a:rPr kumimoji="0" lang="zh-CN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　   　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N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，量程是</a:t>
            </a:r>
            <a:r>
              <a:rPr kumimoji="0" lang="zh-CN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　     　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N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，图中弹簧测力计的示数为</a:t>
            </a:r>
            <a:r>
              <a:rPr kumimoji="0" lang="zh-CN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　   　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N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。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3038" y="217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72064" y="1597379"/>
            <a:ext cx="691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0.4</a:t>
            </a:r>
            <a:endParaRPr lang="zh-CN" altLang="en-US" sz="28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75520" y="2257708"/>
            <a:ext cx="1173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0</a:t>
            </a:r>
            <a:r>
              <a:rPr lang="zh-CN" altLang="zh-CN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～</a:t>
            </a:r>
            <a:r>
              <a:rPr lang="en-US" altLang="zh-CN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endParaRPr lang="zh-CN" altLang="en-US" sz="28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861580" y="2257708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endParaRPr lang="zh-CN" altLang="en-US" sz="28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1" name="Picture 7" descr="E:\R八物下\人八物导学案\力1.tif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014" y="1618393"/>
            <a:ext cx="10922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8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3038" y="217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71464" y="1337846"/>
            <a:ext cx="8352928" cy="332398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2</a:t>
            </a:r>
            <a:r>
              <a:rPr lang="zh-CN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．使用弹簧测力计的要求，不正确的是（　　）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A</a:t>
            </a:r>
            <a:r>
              <a:rPr lang="zh-CN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．使用前必须检查指针是否指在零刻度上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	</a:t>
            </a:r>
            <a:endParaRPr lang="zh-CN" altLang="zh-CN" sz="2800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B</a:t>
            </a:r>
            <a:r>
              <a:rPr lang="zh-CN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．弹簧测力计必须竖直放置，不能倾斜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	</a:t>
            </a:r>
            <a:endParaRPr lang="zh-CN" altLang="zh-CN" sz="2800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C</a:t>
            </a:r>
            <a:r>
              <a:rPr lang="zh-CN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．使用过程中，弹簧、指针不能与外壳有摩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	</a:t>
            </a:r>
            <a:endParaRPr lang="zh-CN" altLang="zh-CN" sz="2800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D</a:t>
            </a:r>
            <a:r>
              <a:rPr lang="zh-CN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．所测的力不能超过弹簧测力计的量程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12224" y="1484784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80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43472" y="1072179"/>
            <a:ext cx="950505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3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．如图一人的两只手同时沿水平方向各用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4N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的力，分别向两侧拉一个轻质弹簧测力计的两端，当弹簧测力计静止时，其示数为（　　）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62564" y="4489956"/>
            <a:ext cx="89979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30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60500" algn="l"/>
                <a:tab pos="2794000" algn="l"/>
                <a:tab pos="4064000" algn="l"/>
              </a:tabLst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0N	        B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4N	      C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8N      	D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2N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9696" y="2518001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11" descr="E:\R八物下\人八物导学案\力2.tif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3286285"/>
            <a:ext cx="47085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05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83432" y="980728"/>
            <a:ext cx="10169560" cy="260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4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．如图所示，在光滑的水平面上，一弹簧左端固定在墙壁上，右端与一金属小球连接，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O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点是弹簧为原长时小球的位置。现对小球施加一外力压缩弹簧使小球到达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点，然后释放小球，小球将在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AB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之间做往复运动。下列说法中正确的是（　　）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83432" y="3914744"/>
            <a:ext cx="935432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3038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．弹簧对小球的弹力的施力物体是小球	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  <a:p>
            <a:pPr marL="0" marR="0" lvl="0" indent="1730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B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．弹簧的形变为弹性形变	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6" name="Picture 2" descr="菁优网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933056"/>
            <a:ext cx="3149633" cy="109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694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83432" y="836712"/>
            <a:ext cx="10169560" cy="260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4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．如图所示，在光滑的水平面上，一弹簧左端固定在墙壁上，右端与一金属小球连接，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O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点是弹簧为原长时小球的位置。现对小球施加一外力压缩弹簧使小球到达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点，然后释放小球，小球将在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AB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之间做往复运动。下列说法中正确的是（　　）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83432" y="3573016"/>
            <a:ext cx="669674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73038" eaLnBrk="0" hangingPunct="0">
              <a:lnSpc>
                <a:spcPct val="150000"/>
              </a:lnSpc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C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．在金属球由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O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向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A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运动的过程中，弹簧对小球的弹力由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O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指向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A	</a:t>
            </a:r>
            <a:endParaRPr lang="en-US" altLang="zh-CN" sz="2800" dirty="0"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  <a:p>
            <a:pPr lvl="0" indent="173038" eaLnBrk="0" hangingPunct="0">
              <a:lnSpc>
                <a:spcPct val="150000"/>
              </a:lnSpc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D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．在金属球由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O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向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B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运动的过程中，弹簧的弹力大小不变</a:t>
            </a:r>
            <a:endParaRPr lang="zh-CN" altLang="en-US" sz="2800" dirty="0"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4312" y="2912632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 descr="菁优网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933056"/>
            <a:ext cx="3149633" cy="109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2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3">
            <a:extLst>
              <a:ext uri="{FF2B5EF4-FFF2-40B4-BE49-F238E27FC236}">
                <a16:creationId xmlns:a16="http://schemas.microsoft.com/office/drawing/2014/main" id="{8EE651B8-78FB-4F85-9F98-6C382FDC99FC}"/>
              </a:ext>
            </a:extLst>
          </p:cNvPr>
          <p:cNvSpPr/>
          <p:nvPr/>
        </p:nvSpPr>
        <p:spPr bwMode="auto">
          <a:xfrm rot="19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A5A8BF6C-DAAD-45AC-AE67-DC02FCD708C3}"/>
              </a:ext>
            </a:extLst>
          </p:cNvPr>
          <p:cNvSpPr/>
          <p:nvPr/>
        </p:nvSpPr>
        <p:spPr bwMode="auto">
          <a:xfrm rot="19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A1F91E2D-E515-4BA4-8BF8-41C4A869513D}"/>
              </a:ext>
            </a:extLst>
          </p:cNvPr>
          <p:cNvSpPr/>
          <p:nvPr/>
        </p:nvSpPr>
        <p:spPr bwMode="auto">
          <a:xfrm rot="19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3CE855DF-434A-4FA7-A75E-65C902ED9FD2}"/>
              </a:ext>
            </a:extLst>
          </p:cNvPr>
          <p:cNvSpPr/>
          <p:nvPr/>
        </p:nvSpPr>
        <p:spPr bwMode="auto">
          <a:xfrm rot="19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FBBF1BE9-5379-42B2-88DA-65867A0725E2}"/>
              </a:ext>
            </a:extLst>
          </p:cNvPr>
          <p:cNvSpPr/>
          <p:nvPr/>
        </p:nvSpPr>
        <p:spPr bwMode="auto">
          <a:xfrm rot="19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55856D4D-D7F1-4330-97FF-DDC722EC8870}"/>
              </a:ext>
            </a:extLst>
          </p:cNvPr>
          <p:cNvSpPr/>
          <p:nvPr/>
        </p:nvSpPr>
        <p:spPr bwMode="auto">
          <a:xfrm rot="19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84B37C54-6197-4C85-89B3-83B5BA790F8B}"/>
              </a:ext>
            </a:extLst>
          </p:cNvPr>
          <p:cNvSpPr/>
          <p:nvPr/>
        </p:nvSpPr>
        <p:spPr bwMode="auto">
          <a:xfrm rot="19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1E7ED8BE-8A92-4367-90D6-5C322457FB2C}"/>
              </a:ext>
            </a:extLst>
          </p:cNvPr>
          <p:cNvSpPr/>
          <p:nvPr/>
        </p:nvSpPr>
        <p:spPr bwMode="auto">
          <a:xfrm rot="19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4084D07A-2D8D-4C4D-A69C-FE449EFB4D51}"/>
              </a:ext>
            </a:extLst>
          </p:cNvPr>
          <p:cNvSpPr/>
          <p:nvPr/>
        </p:nvSpPr>
        <p:spPr bwMode="auto">
          <a:xfrm rot="19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C4C7449F-8FEE-4B00-ACF5-3B5F2E6FD12A}"/>
              </a:ext>
            </a:extLst>
          </p:cNvPr>
          <p:cNvSpPr/>
          <p:nvPr/>
        </p:nvSpPr>
        <p:spPr bwMode="auto">
          <a:xfrm rot="19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AA869BD1-8676-4959-A028-CC133203B928}"/>
              </a:ext>
            </a:extLst>
          </p:cNvPr>
          <p:cNvSpPr/>
          <p:nvPr/>
        </p:nvSpPr>
        <p:spPr bwMode="auto">
          <a:xfrm rot="19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6DC042DE-1200-43C2-933C-32FDA3B47F97}"/>
              </a:ext>
            </a:extLst>
          </p:cNvPr>
          <p:cNvSpPr/>
          <p:nvPr/>
        </p:nvSpPr>
        <p:spPr bwMode="auto">
          <a:xfrm rot="19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5AB9006E-9789-4CF9-B5C0-D7DF78891C46}"/>
              </a:ext>
            </a:extLst>
          </p:cNvPr>
          <p:cNvSpPr/>
          <p:nvPr/>
        </p:nvSpPr>
        <p:spPr bwMode="auto">
          <a:xfrm rot="19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4D60416E-BA48-451A-B8B8-1D1C84D248B8}"/>
              </a:ext>
            </a:extLst>
          </p:cNvPr>
          <p:cNvSpPr/>
          <p:nvPr/>
        </p:nvSpPr>
        <p:spPr bwMode="auto">
          <a:xfrm rot="19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13D5CB49-8334-4B2D-B4E9-589040514995}"/>
              </a:ext>
            </a:extLst>
          </p:cNvPr>
          <p:cNvSpPr/>
          <p:nvPr/>
        </p:nvSpPr>
        <p:spPr bwMode="auto">
          <a:xfrm rot="19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C1EA9A9D-7C6E-4AAF-801D-1D0DF22DDA0B}"/>
              </a:ext>
            </a:extLst>
          </p:cNvPr>
          <p:cNvSpPr/>
          <p:nvPr/>
        </p:nvSpPr>
        <p:spPr bwMode="auto">
          <a:xfrm rot="19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AD5F1516-2B38-491E-8ABD-4BDFFE5B540C}"/>
              </a:ext>
            </a:extLst>
          </p:cNvPr>
          <p:cNvSpPr/>
          <p:nvPr/>
        </p:nvSpPr>
        <p:spPr bwMode="auto">
          <a:xfrm rot="19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C4A96DA4-05FE-4A84-BF84-A36331FE9BCA}"/>
              </a:ext>
            </a:extLst>
          </p:cNvPr>
          <p:cNvSpPr/>
          <p:nvPr/>
        </p:nvSpPr>
        <p:spPr bwMode="auto">
          <a:xfrm rot="19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47FF7728-9BC5-4C20-BD7D-A3787C8A7957}"/>
              </a:ext>
            </a:extLst>
          </p:cNvPr>
          <p:cNvSpPr/>
          <p:nvPr/>
        </p:nvSpPr>
        <p:spPr bwMode="auto">
          <a:xfrm rot="19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95CE62C0-F36E-47D3-BFCA-209E036988A3}"/>
              </a:ext>
            </a:extLst>
          </p:cNvPr>
          <p:cNvSpPr/>
          <p:nvPr/>
        </p:nvSpPr>
        <p:spPr bwMode="auto">
          <a:xfrm rot="19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9028A34D-BE00-452B-A7F5-2F13083C6E25}"/>
              </a:ext>
            </a:extLst>
          </p:cNvPr>
          <p:cNvSpPr/>
          <p:nvPr/>
        </p:nvSpPr>
        <p:spPr bwMode="auto">
          <a:xfrm rot="19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A07AA8DF-4B2A-4EAB-84DA-E2FB5523FF79}"/>
              </a:ext>
            </a:extLst>
          </p:cNvPr>
          <p:cNvSpPr/>
          <p:nvPr/>
        </p:nvSpPr>
        <p:spPr bwMode="auto">
          <a:xfrm rot="19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E3F5204F-8102-4FF1-B601-96E46BDB4629}"/>
              </a:ext>
            </a:extLst>
          </p:cNvPr>
          <p:cNvSpPr/>
          <p:nvPr/>
        </p:nvSpPr>
        <p:spPr bwMode="auto">
          <a:xfrm rot="19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3BF1340D-0F7E-467C-886A-38909BB13756}"/>
              </a:ext>
            </a:extLst>
          </p:cNvPr>
          <p:cNvSpPr/>
          <p:nvPr/>
        </p:nvSpPr>
        <p:spPr bwMode="auto">
          <a:xfrm rot="19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28AE68DC-06C9-4F95-B264-300F1AC077EE}"/>
              </a:ext>
            </a:extLst>
          </p:cNvPr>
          <p:cNvSpPr/>
          <p:nvPr/>
        </p:nvSpPr>
        <p:spPr bwMode="auto">
          <a:xfrm rot="19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4963F408-7715-4BFB-A414-D6926E6D8920}"/>
              </a:ext>
            </a:extLst>
          </p:cNvPr>
          <p:cNvSpPr/>
          <p:nvPr/>
        </p:nvSpPr>
        <p:spPr bwMode="auto">
          <a:xfrm rot="19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0882BB45-4F86-4850-BC63-2CCB67427FF7}"/>
              </a:ext>
            </a:extLst>
          </p:cNvPr>
          <p:cNvSpPr/>
          <p:nvPr/>
        </p:nvSpPr>
        <p:spPr bwMode="auto">
          <a:xfrm rot="19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C9E44C54-21F8-4D8B-A40F-5F08307DCEEB}"/>
              </a:ext>
            </a:extLst>
          </p:cNvPr>
          <p:cNvSpPr/>
          <p:nvPr/>
        </p:nvSpPr>
        <p:spPr bwMode="auto">
          <a:xfrm rot="19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33AA5377-05B1-4E9C-A167-C4C3FF4C2861}"/>
              </a:ext>
            </a:extLst>
          </p:cNvPr>
          <p:cNvSpPr/>
          <p:nvPr/>
        </p:nvSpPr>
        <p:spPr bwMode="auto">
          <a:xfrm rot="19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3D67C0EE-6A69-4371-8024-56788ECC9572}"/>
              </a:ext>
            </a:extLst>
          </p:cNvPr>
          <p:cNvSpPr/>
          <p:nvPr/>
        </p:nvSpPr>
        <p:spPr bwMode="auto">
          <a:xfrm rot="19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5B4BD387-9627-4C1C-A57B-FF68DD7A12C6}"/>
              </a:ext>
            </a:extLst>
          </p:cNvPr>
          <p:cNvSpPr/>
          <p:nvPr/>
        </p:nvSpPr>
        <p:spPr bwMode="auto">
          <a:xfrm rot="19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394D1A23-C483-4B98-A580-764AA7E1CD04}"/>
              </a:ext>
            </a:extLst>
          </p:cNvPr>
          <p:cNvSpPr/>
          <p:nvPr/>
        </p:nvSpPr>
        <p:spPr bwMode="auto">
          <a:xfrm rot="19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F5824769-9EDA-4349-809D-753E8F79EA51}"/>
              </a:ext>
            </a:extLst>
          </p:cNvPr>
          <p:cNvSpPr/>
          <p:nvPr/>
        </p:nvSpPr>
        <p:spPr bwMode="auto">
          <a:xfrm rot="19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E21952E9-2ACF-4300-9822-85515BF00DE8}"/>
              </a:ext>
            </a:extLst>
          </p:cNvPr>
          <p:cNvSpPr/>
          <p:nvPr/>
        </p:nvSpPr>
        <p:spPr bwMode="auto">
          <a:xfrm rot="19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59B352A9-C036-477B-836F-78181F4649B6}"/>
              </a:ext>
            </a:extLst>
          </p:cNvPr>
          <p:cNvSpPr/>
          <p:nvPr/>
        </p:nvSpPr>
        <p:spPr bwMode="auto">
          <a:xfrm rot="19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84761C2B-BD33-491C-86B1-AEF75ED3CFF7}"/>
              </a:ext>
            </a:extLst>
          </p:cNvPr>
          <p:cNvSpPr/>
          <p:nvPr/>
        </p:nvSpPr>
        <p:spPr bwMode="auto">
          <a:xfrm rot="19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6" name="Freeform 23">
            <a:extLst>
              <a:ext uri="{FF2B5EF4-FFF2-40B4-BE49-F238E27FC236}">
                <a16:creationId xmlns:a16="http://schemas.microsoft.com/office/drawing/2014/main" id="{8DADF7B8-00A7-410C-9562-9589CF6AA125}"/>
              </a:ext>
            </a:extLst>
          </p:cNvPr>
          <p:cNvSpPr/>
          <p:nvPr/>
        </p:nvSpPr>
        <p:spPr bwMode="auto">
          <a:xfrm rot="19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7" name="Freeform 23">
            <a:extLst>
              <a:ext uri="{FF2B5EF4-FFF2-40B4-BE49-F238E27FC236}">
                <a16:creationId xmlns:a16="http://schemas.microsoft.com/office/drawing/2014/main" id="{657C2566-3730-4904-BFD3-37DF519346AE}"/>
              </a:ext>
            </a:extLst>
          </p:cNvPr>
          <p:cNvSpPr/>
          <p:nvPr/>
        </p:nvSpPr>
        <p:spPr bwMode="auto">
          <a:xfrm rot="19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8" name="Freeform 23">
            <a:extLst>
              <a:ext uri="{FF2B5EF4-FFF2-40B4-BE49-F238E27FC236}">
                <a16:creationId xmlns:a16="http://schemas.microsoft.com/office/drawing/2014/main" id="{E589DB6B-EFF7-4F05-8D6C-AB74CD5F5B94}"/>
              </a:ext>
            </a:extLst>
          </p:cNvPr>
          <p:cNvSpPr/>
          <p:nvPr/>
        </p:nvSpPr>
        <p:spPr bwMode="auto">
          <a:xfrm rot="19800000">
            <a:off x="2822909" y="4585999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860AAC75-1AC5-42A2-88FF-A88056BF82AD}"/>
              </a:ext>
            </a:extLst>
          </p:cNvPr>
          <p:cNvSpPr/>
          <p:nvPr/>
        </p:nvSpPr>
        <p:spPr bwMode="auto">
          <a:xfrm rot="19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0F376AA0-707B-438F-9D7C-4A10D4641C8A}"/>
              </a:ext>
            </a:extLst>
          </p:cNvPr>
          <p:cNvSpPr/>
          <p:nvPr/>
        </p:nvSpPr>
        <p:spPr bwMode="auto">
          <a:xfrm rot="19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1" name="Freeform 23">
            <a:extLst>
              <a:ext uri="{FF2B5EF4-FFF2-40B4-BE49-F238E27FC236}">
                <a16:creationId xmlns:a16="http://schemas.microsoft.com/office/drawing/2014/main" id="{D477A72E-E069-44BD-A95A-9847498716E6}"/>
              </a:ext>
            </a:extLst>
          </p:cNvPr>
          <p:cNvSpPr/>
          <p:nvPr/>
        </p:nvSpPr>
        <p:spPr bwMode="auto">
          <a:xfrm rot="19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2" name="Freeform 23">
            <a:extLst>
              <a:ext uri="{FF2B5EF4-FFF2-40B4-BE49-F238E27FC236}">
                <a16:creationId xmlns:a16="http://schemas.microsoft.com/office/drawing/2014/main" id="{FFDE284D-B7F8-458B-88A1-4BC7CCB21D11}"/>
              </a:ext>
            </a:extLst>
          </p:cNvPr>
          <p:cNvSpPr/>
          <p:nvPr/>
        </p:nvSpPr>
        <p:spPr bwMode="auto">
          <a:xfrm rot="19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3" name="Freeform 23">
            <a:extLst>
              <a:ext uri="{FF2B5EF4-FFF2-40B4-BE49-F238E27FC236}">
                <a16:creationId xmlns:a16="http://schemas.microsoft.com/office/drawing/2014/main" id="{06BDD646-8B8A-432B-96D4-1B4E5F2AF286}"/>
              </a:ext>
            </a:extLst>
          </p:cNvPr>
          <p:cNvSpPr/>
          <p:nvPr/>
        </p:nvSpPr>
        <p:spPr bwMode="auto">
          <a:xfrm rot="19800000">
            <a:off x="2824868" y="5121981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4" name="Freeform 23">
            <a:extLst>
              <a:ext uri="{FF2B5EF4-FFF2-40B4-BE49-F238E27FC236}">
                <a16:creationId xmlns:a16="http://schemas.microsoft.com/office/drawing/2014/main" id="{C7DFD3E0-D918-429B-81B5-AA4EA0D96C8D}"/>
              </a:ext>
            </a:extLst>
          </p:cNvPr>
          <p:cNvSpPr/>
          <p:nvPr/>
        </p:nvSpPr>
        <p:spPr bwMode="auto">
          <a:xfrm rot="19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5" name="Freeform 23">
            <a:extLst>
              <a:ext uri="{FF2B5EF4-FFF2-40B4-BE49-F238E27FC236}">
                <a16:creationId xmlns:a16="http://schemas.microsoft.com/office/drawing/2014/main" id="{75E7E0FF-0537-499C-920C-B6FABD93F2B7}"/>
              </a:ext>
            </a:extLst>
          </p:cNvPr>
          <p:cNvSpPr/>
          <p:nvPr/>
        </p:nvSpPr>
        <p:spPr bwMode="auto">
          <a:xfrm rot="19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6" name="Freeform 23">
            <a:extLst>
              <a:ext uri="{FF2B5EF4-FFF2-40B4-BE49-F238E27FC236}">
                <a16:creationId xmlns:a16="http://schemas.microsoft.com/office/drawing/2014/main" id="{A77860B6-7882-4B4B-819F-B84F6559518A}"/>
              </a:ext>
            </a:extLst>
          </p:cNvPr>
          <p:cNvSpPr/>
          <p:nvPr/>
        </p:nvSpPr>
        <p:spPr bwMode="auto">
          <a:xfrm rot="19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7" name="Freeform 23">
            <a:extLst>
              <a:ext uri="{FF2B5EF4-FFF2-40B4-BE49-F238E27FC236}">
                <a16:creationId xmlns:a16="http://schemas.microsoft.com/office/drawing/2014/main" id="{299CCD40-3862-46B7-9491-3942706EBEC6}"/>
              </a:ext>
            </a:extLst>
          </p:cNvPr>
          <p:cNvSpPr/>
          <p:nvPr/>
        </p:nvSpPr>
        <p:spPr bwMode="auto">
          <a:xfrm rot="19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8" name="Freeform 23">
            <a:extLst>
              <a:ext uri="{FF2B5EF4-FFF2-40B4-BE49-F238E27FC236}">
                <a16:creationId xmlns:a16="http://schemas.microsoft.com/office/drawing/2014/main" id="{901564EA-B3E4-49D6-8751-1968F1105516}"/>
              </a:ext>
            </a:extLst>
          </p:cNvPr>
          <p:cNvSpPr/>
          <p:nvPr/>
        </p:nvSpPr>
        <p:spPr bwMode="auto">
          <a:xfrm rot="19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9" name="Freeform 23">
            <a:extLst>
              <a:ext uri="{FF2B5EF4-FFF2-40B4-BE49-F238E27FC236}">
                <a16:creationId xmlns:a16="http://schemas.microsoft.com/office/drawing/2014/main" id="{200521E4-A35B-4A2C-8DC0-EBE13573E5E4}"/>
              </a:ext>
            </a:extLst>
          </p:cNvPr>
          <p:cNvSpPr/>
          <p:nvPr/>
        </p:nvSpPr>
        <p:spPr bwMode="auto">
          <a:xfrm rot="19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0" name="Freeform 23">
            <a:extLst>
              <a:ext uri="{FF2B5EF4-FFF2-40B4-BE49-F238E27FC236}">
                <a16:creationId xmlns:a16="http://schemas.microsoft.com/office/drawing/2014/main" id="{B0952091-8117-4C06-863C-521B6F16B89E}"/>
              </a:ext>
            </a:extLst>
          </p:cNvPr>
          <p:cNvSpPr/>
          <p:nvPr/>
        </p:nvSpPr>
        <p:spPr bwMode="auto">
          <a:xfrm rot="19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1" name="Freeform 23">
            <a:extLst>
              <a:ext uri="{FF2B5EF4-FFF2-40B4-BE49-F238E27FC236}">
                <a16:creationId xmlns:a16="http://schemas.microsoft.com/office/drawing/2014/main" id="{AAD24911-C5B7-4DAB-94B0-42DB24FD7045}"/>
              </a:ext>
            </a:extLst>
          </p:cNvPr>
          <p:cNvSpPr/>
          <p:nvPr/>
        </p:nvSpPr>
        <p:spPr bwMode="auto">
          <a:xfrm rot="19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2" name="Freeform 23">
            <a:extLst>
              <a:ext uri="{FF2B5EF4-FFF2-40B4-BE49-F238E27FC236}">
                <a16:creationId xmlns:a16="http://schemas.microsoft.com/office/drawing/2014/main" id="{4F027185-0ADF-4541-B13C-26BF30BCEE21}"/>
              </a:ext>
            </a:extLst>
          </p:cNvPr>
          <p:cNvSpPr/>
          <p:nvPr/>
        </p:nvSpPr>
        <p:spPr bwMode="auto">
          <a:xfrm rot="19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3" name="Freeform 23">
            <a:extLst>
              <a:ext uri="{FF2B5EF4-FFF2-40B4-BE49-F238E27FC236}">
                <a16:creationId xmlns:a16="http://schemas.microsoft.com/office/drawing/2014/main" id="{92D6DAF7-BAD9-4F08-8103-D1C90367D12E}"/>
              </a:ext>
            </a:extLst>
          </p:cNvPr>
          <p:cNvSpPr/>
          <p:nvPr/>
        </p:nvSpPr>
        <p:spPr bwMode="auto">
          <a:xfrm rot="19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4" name="Freeform 23">
            <a:extLst>
              <a:ext uri="{FF2B5EF4-FFF2-40B4-BE49-F238E27FC236}">
                <a16:creationId xmlns:a16="http://schemas.microsoft.com/office/drawing/2014/main" id="{06327767-D803-4B97-8140-652EC7C7ACD5}"/>
              </a:ext>
            </a:extLst>
          </p:cNvPr>
          <p:cNvSpPr/>
          <p:nvPr/>
        </p:nvSpPr>
        <p:spPr bwMode="auto">
          <a:xfrm rot="19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5" name="Freeform 23">
            <a:extLst>
              <a:ext uri="{FF2B5EF4-FFF2-40B4-BE49-F238E27FC236}">
                <a16:creationId xmlns:a16="http://schemas.microsoft.com/office/drawing/2014/main" id="{5B8311DF-5A37-45BF-BC8B-5827DCC1B235}"/>
              </a:ext>
            </a:extLst>
          </p:cNvPr>
          <p:cNvSpPr/>
          <p:nvPr/>
        </p:nvSpPr>
        <p:spPr bwMode="auto">
          <a:xfrm rot="19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6" name="Freeform 23">
            <a:extLst>
              <a:ext uri="{FF2B5EF4-FFF2-40B4-BE49-F238E27FC236}">
                <a16:creationId xmlns:a16="http://schemas.microsoft.com/office/drawing/2014/main" id="{3FDA045B-AA52-4E24-865C-A8D898AB7E0C}"/>
              </a:ext>
            </a:extLst>
          </p:cNvPr>
          <p:cNvSpPr/>
          <p:nvPr/>
        </p:nvSpPr>
        <p:spPr bwMode="auto">
          <a:xfrm rot="19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7" name="Freeform 23">
            <a:extLst>
              <a:ext uri="{FF2B5EF4-FFF2-40B4-BE49-F238E27FC236}">
                <a16:creationId xmlns:a16="http://schemas.microsoft.com/office/drawing/2014/main" id="{0881D80C-09DB-4F3B-88E5-6679D80EE1EF}"/>
              </a:ext>
            </a:extLst>
          </p:cNvPr>
          <p:cNvSpPr/>
          <p:nvPr/>
        </p:nvSpPr>
        <p:spPr bwMode="auto">
          <a:xfrm rot="19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095583" y="3138842"/>
            <a:ext cx="8377238" cy="679450"/>
            <a:chOff x="2111375" y="3579813"/>
            <a:chExt cx="8377238" cy="679450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927350" y="3686534"/>
              <a:ext cx="7561263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了解弹簧测力计测力的原理。</a:t>
              </a:r>
              <a:r>
                <a:rPr lang="zh-CN" altLang="en-US" sz="24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（重点）</a:t>
              </a:r>
            </a:p>
          </p:txBody>
        </p:sp>
        <p:grpSp>
          <p:nvGrpSpPr>
            <p:cNvPr id="12" name="组合 11"/>
            <p:cNvGrpSpPr/>
            <p:nvPr/>
          </p:nvGrpSpPr>
          <p:grpSpPr bwMode="auto"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240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文本框 11"/>
              <p:cNvSpPr txBox="1">
                <a:spLocks noChangeArrowheads="1"/>
              </p:cNvSpPr>
              <p:nvPr/>
            </p:nvSpPr>
            <p:spPr bwMode="auto">
              <a:xfrm>
                <a:off x="7074899" y="4521020"/>
                <a:ext cx="574796" cy="487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4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02</a:t>
                </a:r>
                <a:endParaRPr kumimoji="1" lang="zh-CN" altLang="en-US" sz="2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2089233" y="2000604"/>
            <a:ext cx="8743950" cy="700088"/>
            <a:chOff x="2105025" y="2441575"/>
            <a:chExt cx="8743950" cy="700088"/>
          </a:xfrm>
        </p:grpSpPr>
        <p:sp>
          <p:nvSpPr>
            <p:cNvPr id="16" name="矩形 1"/>
            <p:cNvSpPr>
              <a:spLocks noChangeArrowheads="1"/>
            </p:cNvSpPr>
            <p:nvPr/>
          </p:nvSpPr>
          <p:spPr bwMode="auto">
            <a:xfrm>
              <a:off x="2927350" y="2570521"/>
              <a:ext cx="792162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知道什么是弹力，弹力产生的条件。</a:t>
              </a:r>
              <a:r>
                <a:rPr lang="zh-CN" altLang="en-US" sz="24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zh-CN" altLang="zh-CN" sz="24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重点）</a:t>
              </a:r>
              <a:endParaRPr lang="en-US" altLang="zh-CN" sz="2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 bwMode="auto"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240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文本框 7"/>
              <p:cNvSpPr txBox="1">
                <a:spLocks noChangeArrowheads="1"/>
              </p:cNvSpPr>
              <p:nvPr/>
            </p:nvSpPr>
            <p:spPr bwMode="auto">
              <a:xfrm>
                <a:off x="7049532" y="1585499"/>
                <a:ext cx="561732" cy="473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4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01</a:t>
                </a:r>
                <a:endParaRPr kumimoji="1" lang="zh-CN" altLang="en-US" sz="2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组合 9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26" name="组合 10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学习目标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089233" y="4149080"/>
            <a:ext cx="8377238" cy="679450"/>
            <a:chOff x="2111375" y="3579813"/>
            <a:chExt cx="8377238" cy="679450"/>
          </a:xfrm>
        </p:grpSpPr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2927350" y="3686534"/>
              <a:ext cx="7561263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学会弹簧测力计的使用方法。</a:t>
              </a:r>
              <a:r>
                <a:rPr lang="zh-CN" altLang="en-US" sz="24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（重点）</a:t>
              </a:r>
            </a:p>
          </p:txBody>
        </p:sp>
        <p:grpSp>
          <p:nvGrpSpPr>
            <p:cNvPr id="22" name="组合 21"/>
            <p:cNvGrpSpPr/>
            <p:nvPr/>
          </p:nvGrpSpPr>
          <p:grpSpPr bwMode="auto"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240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文本框 11"/>
              <p:cNvSpPr txBox="1">
                <a:spLocks noChangeArrowheads="1"/>
              </p:cNvSpPr>
              <p:nvPr/>
            </p:nvSpPr>
            <p:spPr bwMode="auto">
              <a:xfrm>
                <a:off x="7074899" y="4521020"/>
                <a:ext cx="574796" cy="487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400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  <a:cs typeface="Arial" panose="020B0604020202020204" pitchFamily="34" charset="0"/>
                  </a:rPr>
                  <a:t>03</a:t>
                </a:r>
                <a:endParaRPr kumimoji="1" lang="zh-CN" altLang="en-US" sz="2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9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6" name="组合 10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弹性与塑性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3038" r="3072"/>
          <a:stretch/>
        </p:blipFill>
        <p:spPr>
          <a:xfrm>
            <a:off x="1055440" y="1556792"/>
            <a:ext cx="3384376" cy="198000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t="5181"/>
          <a:stretch/>
        </p:blipFill>
        <p:spPr>
          <a:xfrm>
            <a:off x="4465756" y="1556792"/>
            <a:ext cx="3416487" cy="198000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183" y="1556792"/>
            <a:ext cx="3285844" cy="198000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1044502" y="3997707"/>
            <a:ext cx="101803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800" dirty="0">
                <a:solidFill>
                  <a:srgbClr val="175B5C"/>
                </a:solidFill>
                <a:latin typeface="微软雅黑" pitchFamily="34" charset="-122"/>
                <a:ea typeface="微软雅黑" pitchFamily="34" charset="-122"/>
              </a:rPr>
              <a:t>弹性：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受力时发生形变，不受力时，又</a:t>
            </a:r>
            <a:r>
              <a:rPr lang="zh-CN" altLang="en-US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恢复到原来的形状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的性质。</a:t>
            </a:r>
          </a:p>
        </p:txBody>
      </p:sp>
      <p:sp>
        <p:nvSpPr>
          <p:cNvPr id="22" name="TextBox 6"/>
          <p:cNvSpPr>
            <a:spLocks noChangeArrowheads="1"/>
          </p:cNvSpPr>
          <p:nvPr/>
        </p:nvSpPr>
        <p:spPr bwMode="auto">
          <a:xfrm>
            <a:off x="7633155" y="5157192"/>
            <a:ext cx="3503405" cy="69556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这种形变称弹性形变</a:t>
            </a:r>
          </a:p>
        </p:txBody>
      </p:sp>
    </p:spTree>
    <p:extLst>
      <p:ext uri="{BB962C8B-B14F-4D97-AF65-F5344CB8AC3E}">
        <p14:creationId xmlns:p14="http://schemas.microsoft.com/office/powerpoint/2010/main" val="341105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9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6" name="组合 10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弹性与塑性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10109" b="6416"/>
          <a:stretch/>
        </p:blipFill>
        <p:spPr>
          <a:xfrm>
            <a:off x="4332048" y="1629016"/>
            <a:ext cx="3622006" cy="194400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629016"/>
            <a:ext cx="3636648" cy="194400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3270" r="3703"/>
          <a:stretch/>
        </p:blipFill>
        <p:spPr>
          <a:xfrm>
            <a:off x="7954054" y="1629016"/>
            <a:ext cx="3492998" cy="194400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74688" y="4121641"/>
            <a:ext cx="842493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800" dirty="0">
                <a:solidFill>
                  <a:srgbClr val="175B5C"/>
                </a:solidFill>
                <a:latin typeface="微软雅黑" pitchFamily="34" charset="-122"/>
                <a:ea typeface="微软雅黑" pitchFamily="34" charset="-122"/>
              </a:rPr>
              <a:t>塑性：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形变后</a:t>
            </a:r>
            <a:r>
              <a:rPr lang="zh-CN" altLang="en-US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不能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自动恢复到原来的形状的性质。</a:t>
            </a:r>
          </a:p>
        </p:txBody>
      </p:sp>
      <p:sp>
        <p:nvSpPr>
          <p:cNvPr id="14" name="TextBox 7"/>
          <p:cNvSpPr>
            <a:spLocks noChangeArrowheads="1"/>
          </p:cNvSpPr>
          <p:nvPr/>
        </p:nvSpPr>
        <p:spPr bwMode="auto">
          <a:xfrm>
            <a:off x="7939593" y="5301208"/>
            <a:ext cx="3521920" cy="69556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28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这种形变称塑性形变</a:t>
            </a:r>
          </a:p>
        </p:txBody>
      </p:sp>
    </p:spTree>
    <p:extLst>
      <p:ext uri="{BB962C8B-B14F-4D97-AF65-F5344CB8AC3E}">
        <p14:creationId xmlns:p14="http://schemas.microsoft.com/office/powerpoint/2010/main" val="25468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124421" y="2102442"/>
            <a:ext cx="2592731" cy="2724286"/>
            <a:chOff x="129" y="80"/>
            <a:chExt cx="1572" cy="2185"/>
          </a:xfrm>
        </p:grpSpPr>
        <p:pic>
          <p:nvPicPr>
            <p:cNvPr id="5125" name="Picture 1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" y="80"/>
              <a:ext cx="1572" cy="1610"/>
            </a:xfrm>
            <a:prstGeom prst="roundRect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5132" name="Text Box 13"/>
            <p:cNvSpPr txBox="1">
              <a:spLocks noChangeArrowheads="1"/>
            </p:cNvSpPr>
            <p:nvPr/>
          </p:nvSpPr>
          <p:spPr bwMode="auto">
            <a:xfrm>
              <a:off x="385" y="1895"/>
              <a:ext cx="1130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弹紧的弓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7895882" y="2129579"/>
            <a:ext cx="3097113" cy="2697905"/>
            <a:chOff x="123" y="238"/>
            <a:chExt cx="1765" cy="1986"/>
          </a:xfrm>
        </p:grpSpPr>
        <p:pic>
          <p:nvPicPr>
            <p:cNvPr id="6" name="Picture 15"/>
            <p:cNvPicPr>
              <a:picLocks noChangeAspect="1"/>
            </p:cNvPicPr>
            <p:nvPr/>
          </p:nvPicPr>
          <p:blipFill rotWithShape="1">
            <a:blip r:embed="rId3" cstate="print"/>
            <a:srcRect l="9975" r="12217"/>
            <a:stretch/>
          </p:blipFill>
          <p:spPr>
            <a:xfrm>
              <a:off x="205" y="238"/>
              <a:ext cx="1601" cy="1466"/>
            </a:xfrm>
            <a:prstGeom prst="roundRect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5130" name="Text Box 16"/>
            <p:cNvSpPr txBox="1">
              <a:spLocks noChangeArrowheads="1"/>
            </p:cNvSpPr>
            <p:nvPr/>
          </p:nvSpPr>
          <p:spPr bwMode="auto">
            <a:xfrm>
              <a:off x="123" y="1884"/>
              <a:ext cx="1765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蹦极运动中的弹力绳</a:t>
              </a:r>
            </a:p>
          </p:txBody>
        </p:sp>
      </p:grpSp>
      <p:grpSp>
        <p:nvGrpSpPr>
          <p:cNvPr id="15" name="组合 9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6" name="组合 10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练一练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47728" y="1170691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判断下列物体的弹性和塑性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600227" y="2129579"/>
            <a:ext cx="2775521" cy="2739581"/>
            <a:chOff x="4387054" y="2027826"/>
            <a:chExt cx="2775521" cy="2739581"/>
          </a:xfrm>
        </p:grpSpPr>
        <p:sp>
          <p:nvSpPr>
            <p:cNvPr id="8" name="TextBox 7"/>
            <p:cNvSpPr txBox="1"/>
            <p:nvPr/>
          </p:nvSpPr>
          <p:spPr>
            <a:xfrm>
              <a:off x="4389331" y="4305742"/>
              <a:ext cx="27732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折成爱心形状的纸</a:t>
              </a:r>
            </a:p>
          </p:txBody>
        </p:sp>
        <p:pic>
          <p:nvPicPr>
            <p:cNvPr id="2050" name="Picture 2" descr="https://timgsa.baidu.com/timg?image&amp;quality=80&amp;size=b9999_10000&amp;sec=1605259635041&amp;di=dddd8847440c0f4159be8600dc146910&amp;imgtype=0&amp;src=http%3A%2F%2Fimg3.duitang.com%2Fuploads%2Fitem%2F201502%2F09%2F20150209013648_LPiFs.thumb.700_0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054" y="2027826"/>
              <a:ext cx="2639999" cy="19800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470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90059" y="1226556"/>
            <a:ext cx="10274493" cy="1368152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-342" r="5931" b="7174"/>
          <a:stretch/>
        </p:blipFill>
        <p:spPr bwMode="auto">
          <a:xfrm>
            <a:off x="1030014" y="2892576"/>
            <a:ext cx="4187491" cy="2192608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prstDash val="sysDash"/>
          </a:ln>
          <a:effectLst/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1038188" y="1158010"/>
            <a:ext cx="8586204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撑竿跳的竿子是用玻璃钢做的，玻璃钢有什么性质？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80988" y="1877752"/>
            <a:ext cx="7607300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如果用橡皮泥做的竿子会怎么样？</a:t>
            </a:r>
          </a:p>
        </p:txBody>
      </p:sp>
      <p:sp>
        <p:nvSpPr>
          <p:cNvPr id="5" name="TextBox 4"/>
          <p:cNvSpPr>
            <a:spLocks noChangeArrowheads="1"/>
          </p:cNvSpPr>
          <p:nvPr/>
        </p:nvSpPr>
        <p:spPr bwMode="auto">
          <a:xfrm>
            <a:off x="6456040" y="3212976"/>
            <a:ext cx="4608512" cy="1532334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US" altLang="zh-CN" sz="2800" dirty="0" err="1">
                <a:latin typeface="微软雅黑" pitchFamily="34" charset="-122"/>
                <a:ea typeface="微软雅黑" pitchFamily="34" charset="-122"/>
              </a:rPr>
              <a:t>回忆压弹簧、拉橡皮筋时手的感受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6" name="TextBox 5"/>
          <p:cNvSpPr>
            <a:spLocks noChangeArrowheads="1"/>
          </p:cNvSpPr>
          <p:nvPr/>
        </p:nvSpPr>
        <p:spPr bwMode="auto">
          <a:xfrm>
            <a:off x="1038188" y="5445224"/>
            <a:ext cx="8586204" cy="732508"/>
          </a:xfrm>
          <a:custGeom>
            <a:avLst/>
            <a:gdLst>
              <a:gd name="T0" fmla="*/ 7158357 w 7160895"/>
              <a:gd name="T1" fmla="*/ 372384 h 747486"/>
              <a:gd name="T2" fmla="*/ 3579179 w 7160895"/>
              <a:gd name="T3" fmla="*/ 744766 h 747486"/>
              <a:gd name="T4" fmla="*/ 0 w 7160895"/>
              <a:gd name="T5" fmla="*/ 372384 h 747486"/>
              <a:gd name="T6" fmla="*/ 3579179 w 7160895"/>
              <a:gd name="T7" fmla="*/ 0 h 74748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7160895"/>
              <a:gd name="T13" fmla="*/ 0 h 747486"/>
              <a:gd name="T14" fmla="*/ 7160895 w 7160895"/>
              <a:gd name="T15" fmla="*/ 747486 h 7474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60895" h="747486">
                <a:moveTo>
                  <a:pt x="0" y="0"/>
                </a:moveTo>
                <a:lnTo>
                  <a:pt x="7036311" y="0"/>
                </a:lnTo>
                <a:lnTo>
                  <a:pt x="7160895" y="124583"/>
                </a:lnTo>
                <a:lnTo>
                  <a:pt x="7160895" y="747486"/>
                </a:lnTo>
                <a:lnTo>
                  <a:pt x="124583" y="747486"/>
                </a:lnTo>
                <a:lnTo>
                  <a:pt x="0" y="6229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物体由于发生</a:t>
            </a:r>
            <a:r>
              <a:rPr lang="zh-CN" altLang="en-US" sz="32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弹性形变</a:t>
            </a:r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而产生的力叫做</a:t>
            </a:r>
            <a:r>
              <a:rPr lang="zh-CN" altLang="en-US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弹力</a:t>
            </a:r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grpSp>
        <p:nvGrpSpPr>
          <p:cNvPr id="7" name="组合 9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8" name="组合 10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弹力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38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3">
            <a:extLst>
              <a:ext uri="{FF2B5EF4-FFF2-40B4-BE49-F238E27FC236}">
                <a16:creationId xmlns:a16="http://schemas.microsoft.com/office/drawing/2014/main" id="{089491EA-A8E3-431C-8E2E-027CB632340B}"/>
              </a:ext>
            </a:extLst>
          </p:cNvPr>
          <p:cNvSpPr/>
          <p:nvPr/>
        </p:nvSpPr>
        <p:spPr bwMode="auto">
          <a:xfrm rot="19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BA824625-AFF1-4089-BC9F-CC9EA9C6DBC8}"/>
              </a:ext>
            </a:extLst>
          </p:cNvPr>
          <p:cNvSpPr/>
          <p:nvPr/>
        </p:nvSpPr>
        <p:spPr bwMode="auto">
          <a:xfrm rot="19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670B59C5-57D2-417C-93B1-1FE513BE8C6F}"/>
              </a:ext>
            </a:extLst>
          </p:cNvPr>
          <p:cNvSpPr/>
          <p:nvPr/>
        </p:nvSpPr>
        <p:spPr bwMode="auto">
          <a:xfrm rot="19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1B7098E8-D21D-403B-991B-F79DD26EF5FC}"/>
              </a:ext>
            </a:extLst>
          </p:cNvPr>
          <p:cNvSpPr/>
          <p:nvPr/>
        </p:nvSpPr>
        <p:spPr bwMode="auto">
          <a:xfrm rot="19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6FD152A8-EA78-495A-894B-5FBAE4DC04A7}"/>
              </a:ext>
            </a:extLst>
          </p:cNvPr>
          <p:cNvSpPr/>
          <p:nvPr/>
        </p:nvSpPr>
        <p:spPr bwMode="auto">
          <a:xfrm rot="19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948175F2-D507-4216-81C9-5CE3FB16A566}"/>
              </a:ext>
            </a:extLst>
          </p:cNvPr>
          <p:cNvSpPr/>
          <p:nvPr/>
        </p:nvSpPr>
        <p:spPr bwMode="auto">
          <a:xfrm rot="19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81A4644F-E1A8-4E61-84AB-50A41620D389}"/>
              </a:ext>
            </a:extLst>
          </p:cNvPr>
          <p:cNvSpPr/>
          <p:nvPr/>
        </p:nvSpPr>
        <p:spPr bwMode="auto">
          <a:xfrm rot="19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51424D63-1599-4A21-8E3E-3E9688166E34}"/>
              </a:ext>
            </a:extLst>
          </p:cNvPr>
          <p:cNvSpPr/>
          <p:nvPr/>
        </p:nvSpPr>
        <p:spPr bwMode="auto">
          <a:xfrm rot="19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65FF5B8E-BB4D-4040-9CB6-551C6693BDA4}"/>
              </a:ext>
            </a:extLst>
          </p:cNvPr>
          <p:cNvSpPr/>
          <p:nvPr/>
        </p:nvSpPr>
        <p:spPr bwMode="auto">
          <a:xfrm rot="19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E5B003A4-0698-40AB-B6A6-3C6F621DD039}"/>
              </a:ext>
            </a:extLst>
          </p:cNvPr>
          <p:cNvSpPr/>
          <p:nvPr/>
        </p:nvSpPr>
        <p:spPr bwMode="auto">
          <a:xfrm rot="19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179429D7-B687-4005-8ABF-EA7ED10BCE79}"/>
              </a:ext>
            </a:extLst>
          </p:cNvPr>
          <p:cNvSpPr/>
          <p:nvPr/>
        </p:nvSpPr>
        <p:spPr bwMode="auto">
          <a:xfrm rot="19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187CBFC-E7BD-4A98-A3C0-F88CE00846D5}"/>
              </a:ext>
            </a:extLst>
          </p:cNvPr>
          <p:cNvSpPr/>
          <p:nvPr/>
        </p:nvSpPr>
        <p:spPr bwMode="auto">
          <a:xfrm rot="19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A069484A-24D7-470B-B43C-B680E17955FA}"/>
              </a:ext>
            </a:extLst>
          </p:cNvPr>
          <p:cNvSpPr/>
          <p:nvPr/>
        </p:nvSpPr>
        <p:spPr bwMode="auto">
          <a:xfrm rot="19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FA3763C7-30AC-4970-A79C-B17260C76A2E}"/>
              </a:ext>
            </a:extLst>
          </p:cNvPr>
          <p:cNvSpPr/>
          <p:nvPr/>
        </p:nvSpPr>
        <p:spPr bwMode="auto">
          <a:xfrm rot="19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65C4B4F6-C1E4-4239-BDE1-45A1EEC802A2}"/>
              </a:ext>
            </a:extLst>
          </p:cNvPr>
          <p:cNvSpPr/>
          <p:nvPr/>
        </p:nvSpPr>
        <p:spPr bwMode="auto">
          <a:xfrm rot="19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2F42151D-3C10-473D-ADA8-52A7F6F332FB}"/>
              </a:ext>
            </a:extLst>
          </p:cNvPr>
          <p:cNvSpPr/>
          <p:nvPr/>
        </p:nvSpPr>
        <p:spPr bwMode="auto">
          <a:xfrm rot="19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27B0CC38-CF4D-4E10-B3A9-BDC66B0AEDDF}"/>
              </a:ext>
            </a:extLst>
          </p:cNvPr>
          <p:cNvSpPr/>
          <p:nvPr/>
        </p:nvSpPr>
        <p:spPr bwMode="auto">
          <a:xfrm rot="19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4BC14FD2-B2BB-4EF3-B12C-5E46E61B9433}"/>
              </a:ext>
            </a:extLst>
          </p:cNvPr>
          <p:cNvSpPr/>
          <p:nvPr/>
        </p:nvSpPr>
        <p:spPr bwMode="auto">
          <a:xfrm rot="19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8956E021-A49E-494C-9F65-7C295EAC5FC7}"/>
              </a:ext>
            </a:extLst>
          </p:cNvPr>
          <p:cNvSpPr/>
          <p:nvPr/>
        </p:nvSpPr>
        <p:spPr bwMode="auto">
          <a:xfrm rot="19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54D5CFD0-9047-4D7E-BFD5-BB1E9DAC50BF}"/>
              </a:ext>
            </a:extLst>
          </p:cNvPr>
          <p:cNvSpPr/>
          <p:nvPr/>
        </p:nvSpPr>
        <p:spPr bwMode="auto">
          <a:xfrm rot="19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4E1ED3CB-0F41-491B-95A1-D6F0FF7CEBD2}"/>
              </a:ext>
            </a:extLst>
          </p:cNvPr>
          <p:cNvSpPr/>
          <p:nvPr/>
        </p:nvSpPr>
        <p:spPr bwMode="auto">
          <a:xfrm rot="19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209EBD7B-930A-4AFD-A761-5D3EB66A55D8}"/>
              </a:ext>
            </a:extLst>
          </p:cNvPr>
          <p:cNvSpPr/>
          <p:nvPr/>
        </p:nvSpPr>
        <p:spPr bwMode="auto">
          <a:xfrm rot="19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C712D1A7-B370-4553-8139-AA4BE597EED2}"/>
              </a:ext>
            </a:extLst>
          </p:cNvPr>
          <p:cNvSpPr/>
          <p:nvPr/>
        </p:nvSpPr>
        <p:spPr bwMode="auto">
          <a:xfrm rot="19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4A1F4162-2493-4CFF-8A24-11BD88D0E21B}"/>
              </a:ext>
            </a:extLst>
          </p:cNvPr>
          <p:cNvSpPr/>
          <p:nvPr/>
        </p:nvSpPr>
        <p:spPr bwMode="auto">
          <a:xfrm rot="19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C95EEEEE-740D-44B7-8501-DD429765AD0D}"/>
              </a:ext>
            </a:extLst>
          </p:cNvPr>
          <p:cNvSpPr/>
          <p:nvPr/>
        </p:nvSpPr>
        <p:spPr bwMode="auto">
          <a:xfrm rot="19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12452704-E7E4-4B71-ABF8-1AFEC1810DA7}"/>
              </a:ext>
            </a:extLst>
          </p:cNvPr>
          <p:cNvSpPr/>
          <p:nvPr/>
        </p:nvSpPr>
        <p:spPr bwMode="auto">
          <a:xfrm rot="19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14DB08C6-89DB-4D47-AFB9-F60C5CC66380}"/>
              </a:ext>
            </a:extLst>
          </p:cNvPr>
          <p:cNvSpPr/>
          <p:nvPr/>
        </p:nvSpPr>
        <p:spPr bwMode="auto">
          <a:xfrm rot="19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323CC6CB-45EE-4A93-BE7C-1832D11BFBFA}"/>
              </a:ext>
            </a:extLst>
          </p:cNvPr>
          <p:cNvSpPr/>
          <p:nvPr/>
        </p:nvSpPr>
        <p:spPr bwMode="auto">
          <a:xfrm rot="19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5B5F0C7C-4737-4E86-A4D3-B52DA3722B5A}"/>
              </a:ext>
            </a:extLst>
          </p:cNvPr>
          <p:cNvSpPr/>
          <p:nvPr/>
        </p:nvSpPr>
        <p:spPr bwMode="auto">
          <a:xfrm rot="19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CEABBAD1-7B1E-432D-8E70-8A53ADA3983B}"/>
              </a:ext>
            </a:extLst>
          </p:cNvPr>
          <p:cNvSpPr/>
          <p:nvPr/>
        </p:nvSpPr>
        <p:spPr bwMode="auto">
          <a:xfrm rot="19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DEBE2AC5-D353-4F4A-B3E5-296628561FD0}"/>
              </a:ext>
            </a:extLst>
          </p:cNvPr>
          <p:cNvSpPr/>
          <p:nvPr/>
        </p:nvSpPr>
        <p:spPr bwMode="auto">
          <a:xfrm rot="19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AE261709-231E-4E71-B908-E25A69E75B19}"/>
              </a:ext>
            </a:extLst>
          </p:cNvPr>
          <p:cNvSpPr/>
          <p:nvPr/>
        </p:nvSpPr>
        <p:spPr bwMode="auto">
          <a:xfrm rot="19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743D27CD-C178-428F-97CA-479F145A24D1}"/>
              </a:ext>
            </a:extLst>
          </p:cNvPr>
          <p:cNvSpPr/>
          <p:nvPr/>
        </p:nvSpPr>
        <p:spPr bwMode="auto">
          <a:xfrm rot="19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29E813DC-812B-458D-8239-9C28638E3123}"/>
              </a:ext>
            </a:extLst>
          </p:cNvPr>
          <p:cNvSpPr/>
          <p:nvPr/>
        </p:nvSpPr>
        <p:spPr bwMode="auto">
          <a:xfrm rot="19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E55F3CC6-62A6-4E92-916D-8AD2C602DDDD}"/>
              </a:ext>
            </a:extLst>
          </p:cNvPr>
          <p:cNvSpPr/>
          <p:nvPr/>
        </p:nvSpPr>
        <p:spPr bwMode="auto">
          <a:xfrm rot="19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F90D590E-72F3-4B14-B0CD-58B4D7686074}"/>
              </a:ext>
            </a:extLst>
          </p:cNvPr>
          <p:cNvSpPr/>
          <p:nvPr/>
        </p:nvSpPr>
        <p:spPr bwMode="auto">
          <a:xfrm rot="19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85C025F8-F746-4F86-A6BB-22DC9FD0D966}"/>
              </a:ext>
            </a:extLst>
          </p:cNvPr>
          <p:cNvSpPr/>
          <p:nvPr/>
        </p:nvSpPr>
        <p:spPr bwMode="auto">
          <a:xfrm rot="19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911D0D48-9C7A-4835-B604-9E9EB2E4C056}"/>
              </a:ext>
            </a:extLst>
          </p:cNvPr>
          <p:cNvSpPr/>
          <p:nvPr/>
        </p:nvSpPr>
        <p:spPr bwMode="auto">
          <a:xfrm rot="19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49BFB766-B233-4F40-97D6-35D3016F0D63}"/>
              </a:ext>
            </a:extLst>
          </p:cNvPr>
          <p:cNvSpPr/>
          <p:nvPr/>
        </p:nvSpPr>
        <p:spPr bwMode="auto">
          <a:xfrm rot="19800000">
            <a:off x="2822909" y="4585999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1A9F3FD5-7686-4BFC-B7E1-672631EA70A9}"/>
              </a:ext>
            </a:extLst>
          </p:cNvPr>
          <p:cNvSpPr/>
          <p:nvPr/>
        </p:nvSpPr>
        <p:spPr bwMode="auto">
          <a:xfrm rot="19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DEB2962B-DAB1-4BEB-8ECC-8967AE0EE912}"/>
              </a:ext>
            </a:extLst>
          </p:cNvPr>
          <p:cNvSpPr/>
          <p:nvPr/>
        </p:nvSpPr>
        <p:spPr bwMode="auto">
          <a:xfrm rot="19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D253CDB4-FF2D-4BC0-85C5-FAAB1F94E5F0}"/>
              </a:ext>
            </a:extLst>
          </p:cNvPr>
          <p:cNvSpPr/>
          <p:nvPr/>
        </p:nvSpPr>
        <p:spPr bwMode="auto">
          <a:xfrm rot="19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E1A20F0F-D832-451E-847B-2DB7979898E7}"/>
              </a:ext>
            </a:extLst>
          </p:cNvPr>
          <p:cNvSpPr/>
          <p:nvPr/>
        </p:nvSpPr>
        <p:spPr bwMode="auto">
          <a:xfrm rot="19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9FEA6D19-3858-4681-AA51-45CEE131B734}"/>
              </a:ext>
            </a:extLst>
          </p:cNvPr>
          <p:cNvSpPr/>
          <p:nvPr/>
        </p:nvSpPr>
        <p:spPr bwMode="auto">
          <a:xfrm rot="19800000">
            <a:off x="2824868" y="5121981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B1A52FB0-C3D7-423B-8876-5EFC8BD04697}"/>
              </a:ext>
            </a:extLst>
          </p:cNvPr>
          <p:cNvSpPr/>
          <p:nvPr/>
        </p:nvSpPr>
        <p:spPr bwMode="auto">
          <a:xfrm rot="19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257FBE64-E0BC-411B-9F3C-FF8542AD035D}"/>
              </a:ext>
            </a:extLst>
          </p:cNvPr>
          <p:cNvSpPr/>
          <p:nvPr/>
        </p:nvSpPr>
        <p:spPr bwMode="auto">
          <a:xfrm rot="19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0C7F3C07-5C70-431C-BB01-A236F54AEDE9}"/>
              </a:ext>
            </a:extLst>
          </p:cNvPr>
          <p:cNvSpPr/>
          <p:nvPr/>
        </p:nvSpPr>
        <p:spPr bwMode="auto">
          <a:xfrm rot="19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9CFB9181-60F0-45A4-83E4-BCD7D5FC38B0}"/>
              </a:ext>
            </a:extLst>
          </p:cNvPr>
          <p:cNvSpPr/>
          <p:nvPr/>
        </p:nvSpPr>
        <p:spPr bwMode="auto">
          <a:xfrm rot="19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9C68AB52-F4E7-4009-8F0A-C7B7E907FF67}"/>
              </a:ext>
            </a:extLst>
          </p:cNvPr>
          <p:cNvSpPr/>
          <p:nvPr/>
        </p:nvSpPr>
        <p:spPr bwMode="auto">
          <a:xfrm rot="19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AF5FD891-536B-456C-9FE7-49031EC1F1C3}"/>
              </a:ext>
            </a:extLst>
          </p:cNvPr>
          <p:cNvSpPr/>
          <p:nvPr/>
        </p:nvSpPr>
        <p:spPr bwMode="auto">
          <a:xfrm rot="19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B106D132-BBCF-4DB0-82DD-9DF31B6255DE}"/>
              </a:ext>
            </a:extLst>
          </p:cNvPr>
          <p:cNvSpPr/>
          <p:nvPr/>
        </p:nvSpPr>
        <p:spPr bwMode="auto">
          <a:xfrm rot="19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063CFE0D-EB90-49EB-A79E-B7C7DBCB9767}"/>
              </a:ext>
            </a:extLst>
          </p:cNvPr>
          <p:cNvSpPr/>
          <p:nvPr/>
        </p:nvSpPr>
        <p:spPr bwMode="auto">
          <a:xfrm rot="19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D77274D1-FA73-43D2-AA0A-BEB4F32EE078}"/>
              </a:ext>
            </a:extLst>
          </p:cNvPr>
          <p:cNvSpPr/>
          <p:nvPr/>
        </p:nvSpPr>
        <p:spPr bwMode="auto">
          <a:xfrm rot="19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6" name="Freeform 23">
            <a:extLst>
              <a:ext uri="{FF2B5EF4-FFF2-40B4-BE49-F238E27FC236}">
                <a16:creationId xmlns:a16="http://schemas.microsoft.com/office/drawing/2014/main" id="{0467F55D-388B-4550-90B9-86D93FB00358}"/>
              </a:ext>
            </a:extLst>
          </p:cNvPr>
          <p:cNvSpPr/>
          <p:nvPr/>
        </p:nvSpPr>
        <p:spPr bwMode="auto">
          <a:xfrm rot="19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7" name="Freeform 23">
            <a:extLst>
              <a:ext uri="{FF2B5EF4-FFF2-40B4-BE49-F238E27FC236}">
                <a16:creationId xmlns:a16="http://schemas.microsoft.com/office/drawing/2014/main" id="{E1C48E08-1975-47F8-8B20-9E05FA354399}"/>
              </a:ext>
            </a:extLst>
          </p:cNvPr>
          <p:cNvSpPr/>
          <p:nvPr/>
        </p:nvSpPr>
        <p:spPr bwMode="auto">
          <a:xfrm rot="19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8" name="Freeform 23">
            <a:extLst>
              <a:ext uri="{FF2B5EF4-FFF2-40B4-BE49-F238E27FC236}">
                <a16:creationId xmlns:a16="http://schemas.microsoft.com/office/drawing/2014/main" id="{4A9F223A-BFA4-4D32-A44D-4C2EC9511F63}"/>
              </a:ext>
            </a:extLst>
          </p:cNvPr>
          <p:cNvSpPr/>
          <p:nvPr/>
        </p:nvSpPr>
        <p:spPr bwMode="auto">
          <a:xfrm rot="19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65BA8F4E-787E-4B52-A49D-6D9B44F48964}"/>
              </a:ext>
            </a:extLst>
          </p:cNvPr>
          <p:cNvSpPr/>
          <p:nvPr/>
        </p:nvSpPr>
        <p:spPr bwMode="auto">
          <a:xfrm rot="19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B10B3C71-9642-4290-9ABF-D36B04B2BB6B}"/>
              </a:ext>
            </a:extLst>
          </p:cNvPr>
          <p:cNvSpPr/>
          <p:nvPr/>
        </p:nvSpPr>
        <p:spPr bwMode="auto">
          <a:xfrm rot="19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063552" y="1484784"/>
            <a:ext cx="2504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演示：微小形变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7176120" y="3861048"/>
            <a:ext cx="3672408" cy="1368152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 sz="2800">
                <a:latin typeface="微软雅黑" pitchFamily="34" charset="-122"/>
                <a:ea typeface="微软雅黑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桌面发生了微小的弹性形变，产生弹力</a:t>
            </a:r>
          </a:p>
        </p:txBody>
      </p:sp>
      <p:grpSp>
        <p:nvGrpSpPr>
          <p:cNvPr id="5" name="组合 9"/>
          <p:cNvGrpSpPr>
            <a:grpSpLocks/>
          </p:cNvGrpSpPr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6" name="组合 10"/>
            <p:cNvGrpSpPr>
              <a:grpSpLocks/>
            </p:cNvGrpSpPr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拓展</a:t>
              </a:r>
            </a:p>
          </p:txBody>
        </p:sp>
      </p:grpSp>
      <p:pic>
        <p:nvPicPr>
          <p:cNvPr id="11" name="Picture" descr="Picture">
            <a:extLst>
              <a:ext uri="{FF2B5EF4-FFF2-40B4-BE49-F238E27FC236}">
                <a16:creationId xmlns:a16="http://schemas.microsoft.com/office/drawing/2014/main" id="{37491AE5-9CE2-4633-A388-DE5EC8EC4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/>
        </p:blipFill>
        <p:spPr bwMode="auto">
          <a:xfrm>
            <a:off x="911424" y="2132856"/>
            <a:ext cx="5238750" cy="36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003" y="2348880"/>
            <a:ext cx="4896544" cy="2736304"/>
          </a:xfrm>
          <a:prstGeom prst="rect">
            <a:avLst/>
          </a:prstGeom>
        </p:spPr>
      </p:pic>
      <p:sp>
        <p:nvSpPr>
          <p:cNvPr id="12" name="任意多边形: 形状 12">
            <a:hlinkClick r:id="rId4" action="ppaction://hlinkfile"/>
            <a:extLst>
              <a:ext uri="{FF2B5EF4-FFF2-40B4-BE49-F238E27FC236}">
                <a16:creationId xmlns:a16="http://schemas.microsoft.com/office/drawing/2014/main" id="{294966A6-8249-4D42-9C5A-892128832EAE}"/>
              </a:ext>
            </a:extLst>
          </p:cNvPr>
          <p:cNvSpPr/>
          <p:nvPr/>
        </p:nvSpPr>
        <p:spPr>
          <a:xfrm>
            <a:off x="3040963" y="3320988"/>
            <a:ext cx="936625" cy="936625"/>
          </a:xfrm>
          <a:custGeom>
            <a:avLst/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815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3">
            <a:extLst>
              <a:ext uri="{FF2B5EF4-FFF2-40B4-BE49-F238E27FC236}">
                <a16:creationId xmlns:a16="http://schemas.microsoft.com/office/drawing/2014/main" id="{8A60DFE8-956A-4D3D-8670-979112B768C0}"/>
              </a:ext>
            </a:extLst>
          </p:cNvPr>
          <p:cNvSpPr/>
          <p:nvPr/>
        </p:nvSpPr>
        <p:spPr bwMode="auto">
          <a:xfrm rot="19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0" name="Freeform 23">
            <a:extLst>
              <a:ext uri="{FF2B5EF4-FFF2-40B4-BE49-F238E27FC236}">
                <a16:creationId xmlns:a16="http://schemas.microsoft.com/office/drawing/2014/main" id="{93CB0F6D-6556-4289-B411-80318C5F05E7}"/>
              </a:ext>
            </a:extLst>
          </p:cNvPr>
          <p:cNvSpPr/>
          <p:nvPr/>
        </p:nvSpPr>
        <p:spPr bwMode="auto">
          <a:xfrm rot="19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7E05D46A-5FBB-48C6-86BE-AFD3FE0FE5C2}"/>
              </a:ext>
            </a:extLst>
          </p:cNvPr>
          <p:cNvSpPr/>
          <p:nvPr/>
        </p:nvSpPr>
        <p:spPr bwMode="auto">
          <a:xfrm rot="19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E4996E58-500C-487F-9EB7-CD759CC22C28}"/>
              </a:ext>
            </a:extLst>
          </p:cNvPr>
          <p:cNvSpPr/>
          <p:nvPr/>
        </p:nvSpPr>
        <p:spPr bwMode="auto">
          <a:xfrm rot="19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184EF6A0-8E64-4957-8B14-6C28BB960767}"/>
              </a:ext>
            </a:extLst>
          </p:cNvPr>
          <p:cNvSpPr/>
          <p:nvPr/>
        </p:nvSpPr>
        <p:spPr bwMode="auto">
          <a:xfrm rot="19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6096C352-ED12-4F7D-AB0E-2E873F877979}"/>
              </a:ext>
            </a:extLst>
          </p:cNvPr>
          <p:cNvSpPr/>
          <p:nvPr/>
        </p:nvSpPr>
        <p:spPr bwMode="auto">
          <a:xfrm rot="19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17791F38-21CB-4937-88E6-A5D8638B6947}"/>
              </a:ext>
            </a:extLst>
          </p:cNvPr>
          <p:cNvSpPr/>
          <p:nvPr/>
        </p:nvSpPr>
        <p:spPr bwMode="auto">
          <a:xfrm rot="19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F210DF66-07E8-478D-BDCB-AC8919525990}"/>
              </a:ext>
            </a:extLst>
          </p:cNvPr>
          <p:cNvSpPr/>
          <p:nvPr/>
        </p:nvSpPr>
        <p:spPr bwMode="auto">
          <a:xfrm rot="19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3F99BD72-A72B-43AF-A963-69BC983A63F7}"/>
              </a:ext>
            </a:extLst>
          </p:cNvPr>
          <p:cNvSpPr/>
          <p:nvPr/>
        </p:nvSpPr>
        <p:spPr bwMode="auto">
          <a:xfrm rot="19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D8AC012E-1FE6-472F-8FBF-5C671F4C7009}"/>
              </a:ext>
            </a:extLst>
          </p:cNvPr>
          <p:cNvSpPr/>
          <p:nvPr/>
        </p:nvSpPr>
        <p:spPr bwMode="auto">
          <a:xfrm rot="19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57D451CD-8884-4C8E-B0D0-E2D175DD242D}"/>
              </a:ext>
            </a:extLst>
          </p:cNvPr>
          <p:cNvSpPr/>
          <p:nvPr/>
        </p:nvSpPr>
        <p:spPr bwMode="auto">
          <a:xfrm rot="19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8DA9D1E0-4270-4470-9214-F296A18BDC6F}"/>
              </a:ext>
            </a:extLst>
          </p:cNvPr>
          <p:cNvSpPr/>
          <p:nvPr/>
        </p:nvSpPr>
        <p:spPr bwMode="auto">
          <a:xfrm rot="19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320375E8-0224-490B-A717-A629E0942D8A}"/>
              </a:ext>
            </a:extLst>
          </p:cNvPr>
          <p:cNvSpPr/>
          <p:nvPr/>
        </p:nvSpPr>
        <p:spPr bwMode="auto">
          <a:xfrm rot="19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0FC2A910-6382-4BC0-8523-374557122E60}"/>
              </a:ext>
            </a:extLst>
          </p:cNvPr>
          <p:cNvSpPr/>
          <p:nvPr/>
        </p:nvSpPr>
        <p:spPr bwMode="auto">
          <a:xfrm rot="19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BD67AC5-F24D-42D2-86C4-B92C65DF3987}"/>
              </a:ext>
            </a:extLst>
          </p:cNvPr>
          <p:cNvSpPr/>
          <p:nvPr/>
        </p:nvSpPr>
        <p:spPr bwMode="auto">
          <a:xfrm rot="19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4EE2B6C-29B7-4D6C-BCAE-54CEC5539BD8}"/>
              </a:ext>
            </a:extLst>
          </p:cNvPr>
          <p:cNvSpPr/>
          <p:nvPr/>
        </p:nvSpPr>
        <p:spPr bwMode="auto">
          <a:xfrm rot="19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A675BEAC-B571-43BB-A018-84E185AA5E18}"/>
              </a:ext>
            </a:extLst>
          </p:cNvPr>
          <p:cNvSpPr/>
          <p:nvPr/>
        </p:nvSpPr>
        <p:spPr bwMode="auto">
          <a:xfrm rot="19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964BC473-3922-4254-B764-CBFF35D46879}"/>
              </a:ext>
            </a:extLst>
          </p:cNvPr>
          <p:cNvSpPr/>
          <p:nvPr/>
        </p:nvSpPr>
        <p:spPr bwMode="auto">
          <a:xfrm rot="19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97E0C2C1-AA7F-4D41-AF75-9EC5F8675D6D}"/>
              </a:ext>
            </a:extLst>
          </p:cNvPr>
          <p:cNvSpPr/>
          <p:nvPr/>
        </p:nvSpPr>
        <p:spPr bwMode="auto">
          <a:xfrm rot="19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131C0F28-879D-4F91-896C-071A6E60E96B}"/>
              </a:ext>
            </a:extLst>
          </p:cNvPr>
          <p:cNvSpPr/>
          <p:nvPr/>
        </p:nvSpPr>
        <p:spPr bwMode="auto">
          <a:xfrm rot="19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2399C884-8221-4F5F-B9F5-36C479746C97}"/>
              </a:ext>
            </a:extLst>
          </p:cNvPr>
          <p:cNvSpPr/>
          <p:nvPr/>
        </p:nvSpPr>
        <p:spPr bwMode="auto">
          <a:xfrm rot="19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0CDB3CAD-248D-43D4-9CDB-4AA83889783A}"/>
              </a:ext>
            </a:extLst>
          </p:cNvPr>
          <p:cNvSpPr/>
          <p:nvPr/>
        </p:nvSpPr>
        <p:spPr bwMode="auto">
          <a:xfrm rot="19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14C52AA2-4E86-4782-90B4-9D408E296CB1}"/>
              </a:ext>
            </a:extLst>
          </p:cNvPr>
          <p:cNvSpPr/>
          <p:nvPr/>
        </p:nvSpPr>
        <p:spPr bwMode="auto">
          <a:xfrm rot="19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52D7EE77-3896-42EB-86CB-C71033CE2120}"/>
              </a:ext>
            </a:extLst>
          </p:cNvPr>
          <p:cNvSpPr/>
          <p:nvPr/>
        </p:nvSpPr>
        <p:spPr bwMode="auto">
          <a:xfrm rot="19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B081556A-AC36-45FF-8B7F-5D1D080EF2B6}"/>
              </a:ext>
            </a:extLst>
          </p:cNvPr>
          <p:cNvSpPr/>
          <p:nvPr/>
        </p:nvSpPr>
        <p:spPr bwMode="auto">
          <a:xfrm rot="19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C8B23BF3-BC1E-4FD1-8307-0F794C22F623}"/>
              </a:ext>
            </a:extLst>
          </p:cNvPr>
          <p:cNvSpPr/>
          <p:nvPr/>
        </p:nvSpPr>
        <p:spPr bwMode="auto">
          <a:xfrm rot="19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9C25CEDA-D1E4-4CAB-9ED9-9FE16AA6F522}"/>
              </a:ext>
            </a:extLst>
          </p:cNvPr>
          <p:cNvSpPr/>
          <p:nvPr/>
        </p:nvSpPr>
        <p:spPr bwMode="auto">
          <a:xfrm rot="19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EF2C8C4B-0A0F-4447-9399-3ED091B3757C}"/>
              </a:ext>
            </a:extLst>
          </p:cNvPr>
          <p:cNvSpPr/>
          <p:nvPr/>
        </p:nvSpPr>
        <p:spPr bwMode="auto">
          <a:xfrm rot="19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1A339B75-D5FC-486C-8055-3536C8F0C125}"/>
              </a:ext>
            </a:extLst>
          </p:cNvPr>
          <p:cNvSpPr/>
          <p:nvPr/>
        </p:nvSpPr>
        <p:spPr bwMode="auto">
          <a:xfrm rot="19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9ED1CBC8-E3FC-4F4D-89B5-FEFCA938B407}"/>
              </a:ext>
            </a:extLst>
          </p:cNvPr>
          <p:cNvSpPr/>
          <p:nvPr/>
        </p:nvSpPr>
        <p:spPr bwMode="auto">
          <a:xfrm rot="19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25091298-4C30-422B-A3DC-D3D84EBD64CB}"/>
              </a:ext>
            </a:extLst>
          </p:cNvPr>
          <p:cNvSpPr/>
          <p:nvPr/>
        </p:nvSpPr>
        <p:spPr bwMode="auto">
          <a:xfrm rot="19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03E5188E-3DE5-4032-9375-1356947AD622}"/>
              </a:ext>
            </a:extLst>
          </p:cNvPr>
          <p:cNvSpPr/>
          <p:nvPr/>
        </p:nvSpPr>
        <p:spPr bwMode="auto">
          <a:xfrm rot="19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AFF72D1A-4A5C-4725-B1D3-765002B77F1A}"/>
              </a:ext>
            </a:extLst>
          </p:cNvPr>
          <p:cNvSpPr/>
          <p:nvPr/>
        </p:nvSpPr>
        <p:spPr bwMode="auto">
          <a:xfrm rot="19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85359F7E-2C2B-402F-86E1-DB31E30D200E}"/>
              </a:ext>
            </a:extLst>
          </p:cNvPr>
          <p:cNvSpPr/>
          <p:nvPr/>
        </p:nvSpPr>
        <p:spPr bwMode="auto">
          <a:xfrm rot="19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BA56EFA8-1F20-477F-8A27-23CC4C7BECC5}"/>
              </a:ext>
            </a:extLst>
          </p:cNvPr>
          <p:cNvSpPr/>
          <p:nvPr/>
        </p:nvSpPr>
        <p:spPr bwMode="auto">
          <a:xfrm rot="19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51C44B9A-87A0-4E9C-AD4B-7F518B64AD28}"/>
              </a:ext>
            </a:extLst>
          </p:cNvPr>
          <p:cNvSpPr/>
          <p:nvPr/>
        </p:nvSpPr>
        <p:spPr bwMode="auto">
          <a:xfrm rot="19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E9714210-7618-4AC4-93C5-D015A3DA172E}"/>
              </a:ext>
            </a:extLst>
          </p:cNvPr>
          <p:cNvSpPr/>
          <p:nvPr/>
        </p:nvSpPr>
        <p:spPr bwMode="auto">
          <a:xfrm rot="19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2C89CDCE-BA7B-4D2E-B9F0-AEBB41D2605E}"/>
              </a:ext>
            </a:extLst>
          </p:cNvPr>
          <p:cNvSpPr/>
          <p:nvPr/>
        </p:nvSpPr>
        <p:spPr bwMode="auto">
          <a:xfrm rot="19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209AC2D1-D732-4925-B29A-7A6AEA81C43C}"/>
              </a:ext>
            </a:extLst>
          </p:cNvPr>
          <p:cNvSpPr/>
          <p:nvPr/>
        </p:nvSpPr>
        <p:spPr bwMode="auto">
          <a:xfrm rot="19800000">
            <a:off x="2822909" y="4585999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66E26592-9FAF-42EE-AB87-B7F8671B2722}"/>
              </a:ext>
            </a:extLst>
          </p:cNvPr>
          <p:cNvSpPr/>
          <p:nvPr/>
        </p:nvSpPr>
        <p:spPr bwMode="auto">
          <a:xfrm rot="19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FD60AAC7-615D-465C-ADC2-54EB447B04CE}"/>
              </a:ext>
            </a:extLst>
          </p:cNvPr>
          <p:cNvSpPr/>
          <p:nvPr/>
        </p:nvSpPr>
        <p:spPr bwMode="auto">
          <a:xfrm rot="19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70E3C0B6-7D9A-4078-B2A9-63EA90052442}"/>
              </a:ext>
            </a:extLst>
          </p:cNvPr>
          <p:cNvSpPr/>
          <p:nvPr/>
        </p:nvSpPr>
        <p:spPr bwMode="auto">
          <a:xfrm rot="19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3C1D36E8-3488-4891-B0E6-C581CFF1B6D5}"/>
              </a:ext>
            </a:extLst>
          </p:cNvPr>
          <p:cNvSpPr/>
          <p:nvPr/>
        </p:nvSpPr>
        <p:spPr bwMode="auto">
          <a:xfrm rot="19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459E409A-066A-429D-9BC4-5ED13D567D52}"/>
              </a:ext>
            </a:extLst>
          </p:cNvPr>
          <p:cNvSpPr/>
          <p:nvPr/>
        </p:nvSpPr>
        <p:spPr bwMode="auto">
          <a:xfrm rot="19800000">
            <a:off x="2824868" y="5121981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F16F7744-AE5A-4F88-B8E9-E6AEF2CB7B3F}"/>
              </a:ext>
            </a:extLst>
          </p:cNvPr>
          <p:cNvSpPr/>
          <p:nvPr/>
        </p:nvSpPr>
        <p:spPr bwMode="auto">
          <a:xfrm rot="19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2CD933DE-3248-4B95-BC44-49A5D834796A}"/>
              </a:ext>
            </a:extLst>
          </p:cNvPr>
          <p:cNvSpPr/>
          <p:nvPr/>
        </p:nvSpPr>
        <p:spPr bwMode="auto">
          <a:xfrm rot="19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A2C6D2A2-8B5E-4177-BB9B-2B79B752DD42}"/>
              </a:ext>
            </a:extLst>
          </p:cNvPr>
          <p:cNvSpPr/>
          <p:nvPr/>
        </p:nvSpPr>
        <p:spPr bwMode="auto">
          <a:xfrm rot="19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02868701-0F2D-4052-AF21-5B79352FA57C}"/>
              </a:ext>
            </a:extLst>
          </p:cNvPr>
          <p:cNvSpPr/>
          <p:nvPr/>
        </p:nvSpPr>
        <p:spPr bwMode="auto">
          <a:xfrm rot="19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FB2A2776-CF12-4495-A43C-AA75583E3C9C}"/>
              </a:ext>
            </a:extLst>
          </p:cNvPr>
          <p:cNvSpPr/>
          <p:nvPr/>
        </p:nvSpPr>
        <p:spPr bwMode="auto">
          <a:xfrm rot="19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D4C6A935-3D4F-4226-B6DC-BE1C9B551728}"/>
              </a:ext>
            </a:extLst>
          </p:cNvPr>
          <p:cNvSpPr/>
          <p:nvPr/>
        </p:nvSpPr>
        <p:spPr bwMode="auto">
          <a:xfrm rot="19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C1A5F427-3F08-40A7-80EA-9EC4EC19CC80}"/>
              </a:ext>
            </a:extLst>
          </p:cNvPr>
          <p:cNvSpPr/>
          <p:nvPr/>
        </p:nvSpPr>
        <p:spPr bwMode="auto">
          <a:xfrm rot="19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06720638-0ACC-42D1-B6C1-8D632233EE80}"/>
              </a:ext>
            </a:extLst>
          </p:cNvPr>
          <p:cNvSpPr/>
          <p:nvPr/>
        </p:nvSpPr>
        <p:spPr bwMode="auto">
          <a:xfrm rot="19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1389D154-98B5-4676-BDB7-9D6A3F41A936}"/>
              </a:ext>
            </a:extLst>
          </p:cNvPr>
          <p:cNvSpPr/>
          <p:nvPr/>
        </p:nvSpPr>
        <p:spPr bwMode="auto">
          <a:xfrm rot="19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08E8FF0A-508F-4928-ABA7-58FE7C623E86}"/>
              </a:ext>
            </a:extLst>
          </p:cNvPr>
          <p:cNvSpPr/>
          <p:nvPr/>
        </p:nvSpPr>
        <p:spPr bwMode="auto">
          <a:xfrm rot="19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8186F007-AC7A-4166-B35F-3DE6BEFC73C2}"/>
              </a:ext>
            </a:extLst>
          </p:cNvPr>
          <p:cNvSpPr/>
          <p:nvPr/>
        </p:nvSpPr>
        <p:spPr bwMode="auto">
          <a:xfrm rot="19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308A39FF-D78F-4E04-991A-EFA30702F23E}"/>
              </a:ext>
            </a:extLst>
          </p:cNvPr>
          <p:cNvSpPr/>
          <p:nvPr/>
        </p:nvSpPr>
        <p:spPr bwMode="auto">
          <a:xfrm rot="19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9DF157DF-D92A-4C7C-B523-BE56D9603B74}"/>
              </a:ext>
            </a:extLst>
          </p:cNvPr>
          <p:cNvSpPr/>
          <p:nvPr/>
        </p:nvSpPr>
        <p:spPr bwMode="auto">
          <a:xfrm rot="19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6" name="Freeform 23">
            <a:extLst>
              <a:ext uri="{FF2B5EF4-FFF2-40B4-BE49-F238E27FC236}">
                <a16:creationId xmlns:a16="http://schemas.microsoft.com/office/drawing/2014/main" id="{73D2C1C2-5487-4037-93EA-9BC606B99515}"/>
              </a:ext>
            </a:extLst>
          </p:cNvPr>
          <p:cNvSpPr/>
          <p:nvPr/>
        </p:nvSpPr>
        <p:spPr bwMode="auto">
          <a:xfrm rot="19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71464" y="1772816"/>
            <a:ext cx="93346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2388" indent="-52388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50"/>
              </a:spcBef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定义：物体由于发生</a:t>
            </a:r>
            <a:r>
              <a:rPr lang="zh-CN" altLang="en-US" sz="2800" b="1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</a:rPr>
              <a:t>弹性形变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而产生的力叫做</a:t>
            </a:r>
            <a:r>
              <a:rPr lang="zh-CN" altLang="en-US" sz="2800" b="1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</a:rPr>
              <a:t>弹力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295156" y="2924944"/>
            <a:ext cx="7969398" cy="139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ts val="50"/>
              </a:spcBef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产生条件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: 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① 物体间有</a:t>
            </a:r>
            <a:r>
              <a:rPr lang="zh-CN" altLang="en-US" sz="2800" b="1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</a:rPr>
              <a:t>直接接触</a:t>
            </a: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。</a:t>
            </a:r>
          </a:p>
          <a:p>
            <a:pPr>
              <a:lnSpc>
                <a:spcPct val="150000"/>
              </a:lnSpc>
              <a:spcBef>
                <a:spcPts val="50"/>
              </a:spcBef>
              <a:buFont typeface="Wingdings" pitchFamily="2" charset="2"/>
              <a:buNone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                  ② 接触处有相互</a:t>
            </a:r>
            <a:r>
              <a:rPr lang="zh-CN" altLang="en-US" sz="2800" b="1" dirty="0">
                <a:solidFill>
                  <a:srgbClr val="008080"/>
                </a:solidFill>
                <a:latin typeface="微软雅黑" pitchFamily="34" charset="-122"/>
                <a:ea typeface="微软雅黑" pitchFamily="34" charset="-122"/>
              </a:rPr>
              <a:t>挤压或拉伸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459532"/>
            <a:ext cx="1641674" cy="523220"/>
            <a:chOff x="0" y="459532"/>
            <a:chExt cx="1641674" cy="523220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0" y="982752"/>
              <a:ext cx="1468909" cy="0"/>
            </a:xfrm>
            <a:prstGeom prst="line">
              <a:avLst/>
            </a:prstGeom>
            <a:ln w="38100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1"/>
            <p:cNvSpPr txBox="1">
              <a:spLocks noChangeArrowheads="1"/>
            </p:cNvSpPr>
            <p:nvPr/>
          </p:nvSpPr>
          <p:spPr bwMode="auto">
            <a:xfrm>
              <a:off x="551384" y="459532"/>
              <a:ext cx="10902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dirty="0">
                  <a:solidFill>
                    <a:srgbClr val="0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02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1267</TotalTime>
  <Pages>0</Pages>
  <Words>1117</Words>
  <Characters>0</Characters>
  <Application>Microsoft Office PowerPoint</Application>
  <DocSecurity>0</DocSecurity>
  <PresentationFormat>宽屏</PresentationFormat>
  <Lines>0</Lines>
  <Paragraphs>124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思源宋体 CN</vt:lpstr>
      <vt:lpstr>宋体</vt:lpstr>
      <vt:lpstr>微软雅黑</vt:lpstr>
      <vt:lpstr>Arial</vt:lpstr>
      <vt:lpstr>Calibri</vt:lpstr>
      <vt:lpstr>Calibri Light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subject/>
  <dc:creator>Administrator</dc:creator>
  <cp:keywords/>
  <dc:description/>
  <cp:lastModifiedBy>郭向伟</cp:lastModifiedBy>
  <cp:revision>357</cp:revision>
  <dcterms:created xsi:type="dcterms:W3CDTF">2015-07-09T08:14:18Z</dcterms:created>
  <dcterms:modified xsi:type="dcterms:W3CDTF">2024-02-27T00:36:55Z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