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7" r:id="rId1"/>
    <p:sldMasterId id="2147483709" r:id="rId2"/>
  </p:sldMasterIdLst>
  <p:notesMasterIdLst>
    <p:notesMasterId r:id="rId34"/>
  </p:notesMasterIdLst>
  <p:handoutMasterIdLst>
    <p:handoutMasterId r:id="rId35"/>
  </p:handoutMasterIdLst>
  <p:sldIdLst>
    <p:sldId id="479" r:id="rId3"/>
    <p:sldId id="370" r:id="rId4"/>
    <p:sldId id="512" r:id="rId5"/>
    <p:sldId id="511" r:id="rId6"/>
    <p:sldId id="521" r:id="rId7"/>
    <p:sldId id="520" r:id="rId8"/>
    <p:sldId id="475" r:id="rId9"/>
    <p:sldId id="372" r:id="rId10"/>
    <p:sldId id="477" r:id="rId11"/>
    <p:sldId id="514" r:id="rId12"/>
    <p:sldId id="515" r:id="rId13"/>
    <p:sldId id="380" r:id="rId14"/>
    <p:sldId id="516" r:id="rId15"/>
    <p:sldId id="381" r:id="rId16"/>
    <p:sldId id="382" r:id="rId17"/>
    <p:sldId id="384" r:id="rId18"/>
    <p:sldId id="388" r:id="rId19"/>
    <p:sldId id="385" r:id="rId20"/>
    <p:sldId id="390" r:id="rId21"/>
    <p:sldId id="398" r:id="rId22"/>
    <p:sldId id="397" r:id="rId23"/>
    <p:sldId id="394" r:id="rId24"/>
    <p:sldId id="396" r:id="rId25"/>
    <p:sldId id="517" r:id="rId26"/>
    <p:sldId id="518" r:id="rId27"/>
    <p:sldId id="519" r:id="rId28"/>
    <p:sldId id="410" r:id="rId29"/>
    <p:sldId id="400" r:id="rId30"/>
    <p:sldId id="401" r:id="rId31"/>
    <p:sldId id="404" r:id="rId32"/>
    <p:sldId id="402" r:id="rId33"/>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p:defaultTextStyle>
  <p:extLst>
    <p:ext uri="{EFAFB233-063F-42B5-8137-9DF3F51BA10A}">
      <p15:sldGuideLst xmlns:p15="http://schemas.microsoft.com/office/powerpoint/2012/main">
        <p15:guide id="1" orient="horz" pos="2091">
          <p15:clr>
            <a:srgbClr val="A4A3A4"/>
          </p15:clr>
        </p15:guide>
        <p15:guide id="2" pos="364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080"/>
    <a:srgbClr val="FF006C"/>
    <a:srgbClr val="FDF003"/>
    <a:srgbClr val="463794"/>
    <a:srgbClr val="0D025D"/>
    <a:srgbClr val="99CCFF"/>
    <a:srgbClr val="01A3EE"/>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autoAdjust="0"/>
  </p:normalViewPr>
  <p:slideViewPr>
    <p:cSldViewPr>
      <p:cViewPr varScale="1">
        <p:scale>
          <a:sx n="80" d="100"/>
          <a:sy n="80" d="100"/>
        </p:scale>
        <p:origin x="782" y="53"/>
      </p:cViewPr>
      <p:guideLst>
        <p:guide orient="horz" pos="2091"/>
        <p:guide pos="3648"/>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bleStyles" Target="tableStyles.xml"/><Relationship Id="rId21" Type="http://schemas.openxmlformats.org/officeDocument/2006/relationships/slide" Target="slides/slide19.xml"/><Relationship Id="rId34"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hangingPunct="1">
              <a:buFont typeface="Arial" panose="020B0604020202020204" pitchFamily="34" charset="0"/>
              <a:buNone/>
              <a:defRPr sz="1200" noProof="1">
                <a:latin typeface="Arial" panose="020B0604020202020204" pitchFamily="34" charset="0"/>
              </a:defRPr>
            </a:lvl1pPr>
          </a:lstStyle>
          <a:p>
            <a:pPr>
              <a:defRPr/>
            </a:pPr>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a:buFont typeface="Arial" pitchFamily="34" charset="0"/>
              <a:buNone/>
              <a:defRPr sz="1200" noProof="1">
                <a:ea typeface="微软雅黑" pitchFamily="34" charset="-122"/>
              </a:defRPr>
            </a:lvl1pPr>
          </a:lstStyle>
          <a:p>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eaLnBrk="1" hangingPunct="1">
              <a:buFont typeface="Arial" panose="020B0604020202020204" pitchFamily="34" charset="0"/>
              <a:buNone/>
              <a:defRPr sz="1200" noProof="1">
                <a:latin typeface="Arial" panose="020B0604020202020204" pitchFamily="34" charset="0"/>
              </a:defRPr>
            </a:lvl1pPr>
          </a:lstStyle>
          <a:p>
            <a:pPr>
              <a:defRPr/>
            </a:pPr>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a:defRPr sz="1200" smtClean="0">
                <a:ea typeface="微软雅黑" pitchFamily="34" charset="-122"/>
              </a:defRPr>
            </a:lvl1pPr>
          </a:lstStyle>
          <a:p>
            <a:pPr>
              <a:defRPr/>
            </a:pPr>
            <a:fld id="{5D58D0D4-AADF-4C60-A2EF-7CD2F0F30E65}" type="slidenum">
              <a:rPr lang="zh-CN" altLang="en-US"/>
              <a:pPr>
                <a:defRPr/>
              </a:pPr>
              <a:t>‹#›</a:t>
            </a:fld>
            <a:endParaRPr lang="zh-CN" altLang="en-US"/>
          </a:p>
        </p:txBody>
      </p:sp>
    </p:spTree>
    <p:extLst>
      <p:ext uri="{BB962C8B-B14F-4D97-AF65-F5344CB8AC3E}">
        <p14:creationId xmlns:p14="http://schemas.microsoft.com/office/powerpoint/2010/main" val="10724179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35842" name="Rectangle 2"/>
          <p:cNvSpPr>
            <a:spLocks noGrp="1" noRot="1" noChangeAspect="1" noChangeArrowheads="1"/>
          </p:cNvSpPr>
          <p:nvPr>
            <p:ph type="sldImg" idx="4294967295"/>
          </p:nvPr>
        </p:nvSpPr>
        <p:spPr bwMode="auto">
          <a:xfrm>
            <a:off x="409575" y="754063"/>
            <a:ext cx="5854700" cy="3294062"/>
          </a:xfrm>
          <a:prstGeom prst="rect">
            <a:avLst/>
          </a:prstGeom>
          <a:noFill/>
          <a:ln w="9525">
            <a:noFill/>
            <a:miter lim="800000"/>
            <a:headEnd/>
            <a:tailEnd/>
          </a:ln>
        </p:spPr>
      </p:sp>
      <p:sp>
        <p:nvSpPr>
          <p:cNvPr id="4099" name="Rectangle 3"/>
          <p:cNvSpPr>
            <a:spLocks noGrp="1" noChangeArrowheads="1"/>
          </p:cNvSpPr>
          <p:nvPr>
            <p:ph type="body" sz="quarter" idx="4294967295"/>
          </p:nvPr>
        </p:nvSpPr>
        <p:spPr bwMode="auto">
          <a:xfrm>
            <a:off x="538163" y="4387850"/>
            <a:ext cx="5780087" cy="3952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noProof="0" smtClean="0"/>
              <a:t>单击此处编辑母版文本样式
第二级
第三级
第四级
第五级</a:t>
            </a:r>
          </a:p>
        </p:txBody>
      </p:sp>
      <p:sp>
        <p:nvSpPr>
          <p:cNvPr id="2052" name="Rectangle 4"/>
          <p:cNvSpPr>
            <a:spLocks noGrp="1"/>
          </p:cNvSpPr>
          <p:nvPr>
            <p:ph type="hdr" sz="quarter"/>
          </p:nvPr>
        </p:nvSpPr>
        <p:spPr>
          <a:xfrm>
            <a:off x="0" y="0"/>
            <a:ext cx="2973388" cy="457200"/>
          </a:xfrm>
          <a:prstGeom prst="rect">
            <a:avLst/>
          </a:prstGeom>
          <a:noFill/>
          <a:ln w="9525">
            <a:noFill/>
            <a:miter/>
          </a:ln>
        </p:spPr>
        <p:txBody>
          <a:bodyPr/>
          <a:lstStyle>
            <a:lvl1pPr eaLnBrk="1" hangingPunct="1">
              <a:buFont typeface="Arial" panose="020B0604020202020204" pitchFamily="34" charset="0"/>
              <a:buNone/>
              <a:defRPr sz="1200" noProof="1">
                <a:latin typeface="Arial" panose="020B0604020202020204" pitchFamily="34" charset="0"/>
                <a:ea typeface="微软雅黑" panose="020B0503020204020204" pitchFamily="34" charset="-122"/>
              </a:defRPr>
            </a:lvl1pPr>
          </a:lstStyle>
          <a:p>
            <a:pPr>
              <a:defRPr/>
            </a:pPr>
            <a:endParaRPr lang="zh-CN" altLang="en-US"/>
          </a:p>
        </p:txBody>
      </p:sp>
      <p:sp>
        <p:nvSpPr>
          <p:cNvPr id="2053" name="Rectangle 5"/>
          <p:cNvSpPr>
            <a:spLocks noGrp="1"/>
          </p:cNvSpPr>
          <p:nvPr>
            <p:ph type="dt"/>
          </p:nvPr>
        </p:nvSpPr>
        <p:spPr>
          <a:xfrm>
            <a:off x="3883025" y="0"/>
            <a:ext cx="2974975" cy="457200"/>
          </a:xfrm>
          <a:prstGeom prst="rect">
            <a:avLst/>
          </a:prstGeom>
          <a:noFill/>
          <a:ln w="9525">
            <a:noFill/>
            <a:miter/>
          </a:ln>
        </p:spPr>
        <p:txBody>
          <a:bodyPr/>
          <a:lstStyle>
            <a:lvl1pPr algn="r" eaLnBrk="1" hangingPunct="1">
              <a:buFont typeface="Arial" panose="020B0604020202020204" pitchFamily="34" charset="0"/>
              <a:buNone/>
              <a:defRPr sz="1200" noProof="1">
                <a:latin typeface="Arial" panose="020B0604020202020204" pitchFamily="34" charset="0"/>
                <a:ea typeface="微软雅黑" panose="020B0503020204020204" pitchFamily="34" charset="-122"/>
              </a:defRPr>
            </a:lvl1pPr>
          </a:lstStyle>
          <a:p>
            <a:pPr>
              <a:defRPr/>
            </a:pPr>
            <a:endParaRPr lang="zh-CN" altLang="en-US"/>
          </a:p>
        </p:txBody>
      </p:sp>
      <p:sp>
        <p:nvSpPr>
          <p:cNvPr id="2054" name="Rectangle 6"/>
          <p:cNvSpPr>
            <a:spLocks noGrp="1"/>
          </p:cNvSpPr>
          <p:nvPr>
            <p:ph type="ftr" sz="quarter"/>
          </p:nvPr>
        </p:nvSpPr>
        <p:spPr>
          <a:xfrm>
            <a:off x="0" y="8686800"/>
            <a:ext cx="2973388" cy="457200"/>
          </a:xfrm>
          <a:prstGeom prst="rect">
            <a:avLst/>
          </a:prstGeom>
          <a:noFill/>
          <a:ln w="9525">
            <a:noFill/>
            <a:miter/>
          </a:ln>
        </p:spPr>
        <p:txBody>
          <a:bodyPr/>
          <a:lstStyle>
            <a:lvl1pPr eaLnBrk="1" hangingPunct="1">
              <a:buFont typeface="Arial" panose="020B0604020202020204" pitchFamily="34" charset="0"/>
              <a:buNone/>
              <a:defRPr sz="1200" noProof="1">
                <a:latin typeface="Arial" panose="020B0604020202020204" pitchFamily="34" charset="0"/>
                <a:ea typeface="微软雅黑" panose="020B0503020204020204" pitchFamily="34" charset="-122"/>
              </a:defRPr>
            </a:lvl1pPr>
          </a:lstStyle>
          <a:p>
            <a:pPr>
              <a:defRPr/>
            </a:pPr>
            <a:endParaRPr lang="zh-CN" altLang="en-US"/>
          </a:p>
        </p:txBody>
      </p:sp>
      <p:sp>
        <p:nvSpPr>
          <p:cNvPr id="2055" name="Rectangle 7"/>
          <p:cNvSpPr>
            <a:spLocks noGrp="1"/>
          </p:cNvSpPr>
          <p:nvPr>
            <p:ph type="sldNum" sz="quarter"/>
          </p:nvPr>
        </p:nvSpPr>
        <p:spPr>
          <a:xfrm>
            <a:off x="3883025" y="8686800"/>
            <a:ext cx="2974975" cy="457200"/>
          </a:xfrm>
          <a:prstGeom prst="rect">
            <a:avLst/>
          </a:prstGeom>
          <a:noFill/>
          <a:ln w="9525">
            <a:noFill/>
            <a:miter/>
          </a:ln>
        </p:spPr>
        <p:txBody>
          <a:bodyPr vert="horz" wrap="square" lIns="91440" tIns="45720" rIns="91440" bIns="45720" numCol="1" anchor="t" anchorCtr="0" compatLnSpc="1">
            <a:prstTxWarp prst="textNoShape">
              <a:avLst/>
            </a:prstTxWarp>
          </a:bodyPr>
          <a:lstStyle>
            <a:lvl1pPr algn="r">
              <a:defRPr sz="1200" smtClean="0">
                <a:ea typeface="微软雅黑" pitchFamily="34" charset="-122"/>
              </a:defRPr>
            </a:lvl1pPr>
          </a:lstStyle>
          <a:p>
            <a:pPr>
              <a:defRPr/>
            </a:pPr>
            <a:fld id="{3140E45A-7545-480D-A4B1-815C9B421C06}" type="slidenum">
              <a:rPr lang="zh-CN" altLang="en-US"/>
              <a:pPr>
                <a:defRPr/>
              </a:pPr>
              <a:t>‹#›</a:t>
            </a:fld>
            <a:endParaRPr lang="zh-CN" altLang="en-US"/>
          </a:p>
        </p:txBody>
      </p:sp>
    </p:spTree>
    <p:extLst>
      <p:ext uri="{BB962C8B-B14F-4D97-AF65-F5344CB8AC3E}">
        <p14:creationId xmlns:p14="http://schemas.microsoft.com/office/powerpoint/2010/main" val="380770914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anose="020B0604020202020204" pitchFamily="34" charset="0"/>
        <a:ea typeface="微软雅黑" panose="020B0503020204020204" pitchFamily="34" charset="-122"/>
        <a:cs typeface="+mn-cs"/>
      </a:defRPr>
    </a:lvl1pPr>
    <a:lvl2pPr marL="742950" lvl="1" indent="-28575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2pPr>
    <a:lvl3pPr marL="1143000" lvl="2" indent="-2286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3pPr>
    <a:lvl4pPr marL="1600200" lvl="3" indent="-2286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4pPr>
    <a:lvl5pPr marL="2057400" lvl="4" indent="-228600" algn="l" rtl="0" eaLnBrk="0" fontAlgn="base" hangingPunct="0">
      <a:spcBef>
        <a:spcPct val="30000"/>
      </a:spcBef>
      <a:spcAft>
        <a:spcPct val="0"/>
      </a:spcAft>
      <a:defRPr sz="1200" kern="1200">
        <a:solidFill>
          <a:schemeClr val="tx1"/>
        </a:solidFill>
        <a:latin typeface="Arial" panose="020B0604020202020204" pitchFamily="34" charset="0"/>
        <a:ea typeface="+mn-ea"/>
        <a:cs typeface="+mn-cs"/>
      </a:defRPr>
    </a:lvl5pPr>
    <a:lvl6pPr marL="2286000" lvl="5"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6pPr>
    <a:lvl7pPr marL="2743200" lvl="6"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7pPr>
    <a:lvl8pPr marL="3200400" lvl="7"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8pPr>
    <a:lvl9pPr marL="3657600" lvl="8"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幻灯片图像占位符 1"/>
          <p:cNvSpPr>
            <a:spLocks noGrp="1" noRot="1" noChangeAspect="1" noChangeArrowheads="1" noTextEdit="1"/>
          </p:cNvSpPr>
          <p:nvPr>
            <p:ph type="sldImg" idx="4294967295"/>
          </p:nvPr>
        </p:nvSpPr>
        <p:spPr>
          <a:ln>
            <a:solidFill>
              <a:srgbClr val="000000"/>
            </a:solidFill>
          </a:ln>
        </p:spPr>
      </p:sp>
      <p:sp>
        <p:nvSpPr>
          <p:cNvPr id="36867" name="备注占位符 2"/>
          <p:cNvSpPr>
            <a:spLocks noGrp="1" noChangeArrowheads="1"/>
          </p:cNvSpPr>
          <p:nvPr>
            <p:ph type="body" idx="4294967295"/>
          </p:nvPr>
        </p:nvSpPr>
        <p:spPr/>
        <p:txBody>
          <a:bodyPr/>
          <a:lstStyle/>
          <a:p>
            <a:pPr eaLnBrk="1" hangingPunct="1">
              <a:spcBef>
                <a:spcPct val="0"/>
              </a:spcBef>
            </a:pPr>
            <a:endParaRPr lang="zh-CN" altLang="en-US" smtClean="0"/>
          </a:p>
        </p:txBody>
      </p:sp>
      <p:sp>
        <p:nvSpPr>
          <p:cNvPr id="36868" name="灯片编号占位符 3"/>
          <p:cNvSpPr>
            <a:spLocks noGrp="1" noChangeArrowheads="1"/>
          </p:cNvSpPr>
          <p:nvPr>
            <p:ph type="sldNum" sz="quarter"/>
          </p:nvPr>
        </p:nvSpPr>
        <p:spPr bwMode="auto">
          <a:xfrm>
            <a:off x="3884613" y="8685213"/>
            <a:ext cx="2971800" cy="457200"/>
          </a:xfrm>
          <a:noFill/>
          <a:ln>
            <a:miter lim="800000"/>
            <a:headEnd/>
            <a:tailEnd/>
          </a:ln>
        </p:spPr>
        <p:txBody>
          <a:bodyPr anchor="b"/>
          <a:lstStyle/>
          <a:p>
            <a:fld id="{21B3B9F7-E0A5-4A1F-AA6C-61DC54FC5564}" type="slidenum">
              <a:rPr lang="zh-CN" altLang="en-US"/>
              <a:pPr/>
              <a:t>15</a:t>
            </a:fld>
            <a:endParaRPr lang="zh-CN" altLang="en-US"/>
          </a:p>
        </p:txBody>
      </p:sp>
    </p:spTree>
    <p:extLst>
      <p:ext uri="{BB962C8B-B14F-4D97-AF65-F5344CB8AC3E}">
        <p14:creationId xmlns:p14="http://schemas.microsoft.com/office/powerpoint/2010/main" val="8853103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noProof="1" smtClean="0"/>
              <a:t>单击此处编辑母版标题样式</a:t>
            </a:r>
            <a:endParaRPr lang="en-US" noProof="1"/>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noProof="1" smtClean="0"/>
              <a:t>单击此处编辑母版副标题样式</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81CBCA4A-32BC-4D7C-84F9-1C49C0A6411E}" type="slidenum">
              <a:rPr lang="zh-CN" altLang="en-US"/>
              <a:pPr>
                <a:defRPr/>
              </a:pPr>
              <a:t>‹#›</a:t>
            </a:fld>
            <a:endParaRPr lang="zh-CN" altLang="en-US"/>
          </a:p>
        </p:txBody>
      </p:sp>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Vertical Text Placeholder 2"/>
          <p:cNvSpPr>
            <a:spLocks noGrp="1"/>
          </p:cNvSpPr>
          <p:nvPr>
            <p:ph type="body" orient="vert" idx="1"/>
          </p:nvPr>
        </p:nvSpPr>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6FACAAA2-1C9D-41DC-B186-3BAAEB9C5D94}" type="slidenum">
              <a:rPr lang="zh-CN" altLang="en-US"/>
              <a:pPr>
                <a:defRPr/>
              </a:pPr>
              <a:t>‹#›</a:t>
            </a:fld>
            <a:endParaRPr lang="zh-CN" altLang="en-US"/>
          </a:p>
        </p:txBody>
      </p:sp>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noProof="1" smtClean="0"/>
              <a:t>单击此处编辑母版标题样式</a:t>
            </a:r>
            <a:endParaRPr lang="en-US" noProof="1"/>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77B2D746-63EF-46A0-A060-2BD2327F03A0}" type="slidenum">
              <a:rPr lang="zh-CN" altLang="en-US"/>
              <a:pPr>
                <a:defRPr/>
              </a:pPr>
              <a:t>‹#›</a:t>
            </a:fld>
            <a:endParaRPr lang="zh-CN" altLang="en-US"/>
          </a:p>
        </p:txBody>
      </p:sp>
    </p:spTree>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noProof="1" smtClean="0"/>
              <a:t>单击此处编辑母版标题样式</a:t>
            </a:r>
            <a:endParaRPr lang="en-US" noProof="1"/>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noProof="1" smtClean="0"/>
              <a:t>单击此处编辑母版副标题样式</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D6D6399A-D6FA-4462-AE16-1F9F7AA09356}" type="slidenum">
              <a:rPr lang="zh-CN" altLang="en-US"/>
              <a:pPr>
                <a:defRPr/>
              </a:pPr>
              <a:t>‹#›</a:t>
            </a:fld>
            <a:endParaRPr lang="zh-CN" altLang="en-US"/>
          </a:p>
        </p:txBody>
      </p:sp>
    </p:spTree>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Content Placeholder 2"/>
          <p:cNvSpPr>
            <a:spLocks noGrp="1"/>
          </p:cNvSpPr>
          <p:nvPr>
            <p:ph idx="1"/>
          </p:nvPr>
        </p:nvSpPr>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2DF0169F-7606-4BFB-A636-74DAEC2B873C}" type="slidenum">
              <a:rPr lang="zh-CN" altLang="en-US"/>
              <a:pPr>
                <a:defRPr/>
              </a:pPr>
              <a:t>‹#›</a:t>
            </a:fld>
            <a:endParaRPr lang="zh-CN" altLang="en-US"/>
          </a:p>
        </p:txBody>
      </p:sp>
    </p:spTree>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noProof="1" smtClean="0"/>
              <a:t>单击此处编辑母版标题样式</a:t>
            </a:r>
            <a:endParaRPr lang="en-US" noProof="1"/>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noProof="1" smtClean="0"/>
              <a:t>单击此处编辑母版文本样式</a:t>
            </a:r>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B36F05AE-3C0D-4CCD-8E9C-63ED554F665F}" type="slidenum">
              <a:rPr lang="zh-CN" altLang="en-US"/>
              <a:pPr>
                <a:defRPr/>
              </a:pPr>
              <a:t>‹#›</a:t>
            </a:fld>
            <a:endParaRPr lang="zh-CN" altLang="en-US"/>
          </a:p>
        </p:txBody>
      </p:sp>
    </p:spTree>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Content Placeholder 2"/>
          <p:cNvSpPr>
            <a:spLocks noGrp="1"/>
          </p:cNvSpPr>
          <p:nvPr>
            <p:ph sz="half" idx="1"/>
          </p:nvPr>
        </p:nvSpPr>
        <p:spPr>
          <a:xfrm>
            <a:off x="838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Content Placeholder 3"/>
          <p:cNvSpPr>
            <a:spLocks noGrp="1"/>
          </p:cNvSpPr>
          <p:nvPr>
            <p:ph sz="half" idx="2"/>
          </p:nvPr>
        </p:nvSpPr>
        <p:spPr>
          <a:xfrm>
            <a:off x="6172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AABA6E7A-4D71-4B60-A120-F3F8A318BF4B}" type="slidenum">
              <a:rPr lang="zh-CN" altLang="en-US"/>
              <a:pPr>
                <a:defRPr/>
              </a:pPr>
              <a:t>‹#›</a:t>
            </a:fld>
            <a:endParaRPr lang="zh-CN" altLang="en-US"/>
          </a:p>
        </p:txBody>
      </p:sp>
    </p:spTree>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noProof="1" smtClean="0"/>
              <a:t>单击此处编辑母版标题样式</a:t>
            </a:r>
            <a:endParaRPr lang="en-US" noProof="1"/>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7" name="Date Placeholder 3"/>
          <p:cNvSpPr>
            <a:spLocks noGrp="1"/>
          </p:cNvSpPr>
          <p:nvPr>
            <p:ph type="dt" sz="half" idx="10"/>
          </p:nvPr>
        </p:nvSpPr>
        <p:spPr/>
        <p:txBody>
          <a:bodyPr/>
          <a:lstStyle>
            <a:lvl1pPr>
              <a:defRPr/>
            </a:lvl1pPr>
          </a:lstStyle>
          <a:p>
            <a:pPr>
              <a:defRPr/>
            </a:pPr>
            <a:endParaRPr lang="zh-CN" altLang="en-US"/>
          </a:p>
        </p:txBody>
      </p:sp>
      <p:sp>
        <p:nvSpPr>
          <p:cNvPr id="8" name="Footer Placeholder 4"/>
          <p:cNvSpPr>
            <a:spLocks noGrp="1"/>
          </p:cNvSpPr>
          <p:nvPr>
            <p:ph type="ftr" sz="quarter" idx="11"/>
          </p:nvPr>
        </p:nvSpPr>
        <p:spPr/>
        <p:txBody>
          <a:bodyPr/>
          <a:lstStyle>
            <a:lvl1pPr>
              <a:defRPr/>
            </a:lvl1pPr>
          </a:lstStyle>
          <a:p>
            <a:pPr>
              <a:defRPr/>
            </a:pPr>
            <a:endParaRPr lang="zh-CN" altLang="en-US"/>
          </a:p>
        </p:txBody>
      </p:sp>
      <p:sp>
        <p:nvSpPr>
          <p:cNvPr id="9" name="Slide Number Placeholder 5"/>
          <p:cNvSpPr>
            <a:spLocks noGrp="1"/>
          </p:cNvSpPr>
          <p:nvPr>
            <p:ph type="sldNum" sz="quarter" idx="12"/>
          </p:nvPr>
        </p:nvSpPr>
        <p:spPr/>
        <p:txBody>
          <a:bodyPr/>
          <a:lstStyle>
            <a:lvl1pPr>
              <a:defRPr/>
            </a:lvl1pPr>
          </a:lstStyle>
          <a:p>
            <a:pPr>
              <a:defRPr/>
            </a:pPr>
            <a:fld id="{B7B138E8-DEA4-4AE1-84A7-EBDDC7FF27A8}" type="slidenum">
              <a:rPr lang="zh-CN" altLang="en-US"/>
              <a:pPr>
                <a:defRPr/>
              </a:pPr>
              <a:t>‹#›</a:t>
            </a:fld>
            <a:endParaRPr lang="zh-CN" altLang="en-US"/>
          </a:p>
        </p:txBody>
      </p:sp>
    </p:spTree>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Date Placeholder 3"/>
          <p:cNvSpPr>
            <a:spLocks noGrp="1"/>
          </p:cNvSpPr>
          <p:nvPr>
            <p:ph type="dt" sz="half" idx="10"/>
          </p:nvPr>
        </p:nvSpPr>
        <p:spPr/>
        <p:txBody>
          <a:bodyPr/>
          <a:lstStyle>
            <a:lvl1pPr>
              <a:defRPr/>
            </a:lvl1pPr>
          </a:lstStyle>
          <a:p>
            <a:pPr>
              <a:defRPr/>
            </a:pPr>
            <a:endParaRPr lang="zh-CN" altLang="en-US"/>
          </a:p>
        </p:txBody>
      </p:sp>
      <p:sp>
        <p:nvSpPr>
          <p:cNvPr id="4" name="Footer Placeholder 4"/>
          <p:cNvSpPr>
            <a:spLocks noGrp="1"/>
          </p:cNvSpPr>
          <p:nvPr>
            <p:ph type="ftr" sz="quarter" idx="11"/>
          </p:nvPr>
        </p:nvSpPr>
        <p:spPr/>
        <p:txBody>
          <a:bodyPr/>
          <a:lstStyle>
            <a:lvl1pPr>
              <a:defRPr/>
            </a:lvl1pPr>
          </a:lstStyle>
          <a:p>
            <a:pPr>
              <a:defRPr/>
            </a:pPr>
            <a:endParaRPr lang="zh-CN" altLang="en-US"/>
          </a:p>
        </p:txBody>
      </p:sp>
      <p:sp>
        <p:nvSpPr>
          <p:cNvPr id="5" name="Slide Number Placeholder 5"/>
          <p:cNvSpPr>
            <a:spLocks noGrp="1"/>
          </p:cNvSpPr>
          <p:nvPr>
            <p:ph type="sldNum" sz="quarter" idx="12"/>
          </p:nvPr>
        </p:nvSpPr>
        <p:spPr/>
        <p:txBody>
          <a:bodyPr/>
          <a:lstStyle>
            <a:lvl1pPr>
              <a:defRPr/>
            </a:lvl1pPr>
          </a:lstStyle>
          <a:p>
            <a:pPr>
              <a:defRPr/>
            </a:pPr>
            <a:fld id="{C5CF74AC-2393-4554-B25B-0DF2C70BA8B7}" type="slidenum">
              <a:rPr lang="zh-CN" altLang="en-US"/>
              <a:pPr>
                <a:defRPr/>
              </a:pPr>
              <a:t>‹#›</a:t>
            </a:fld>
            <a:endParaRPr lang="zh-CN" altLang="en-US"/>
          </a:p>
        </p:txBody>
      </p:sp>
    </p:spTree>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zh-CN" altLang="en-US"/>
          </a:p>
        </p:txBody>
      </p:sp>
      <p:sp>
        <p:nvSpPr>
          <p:cNvPr id="3" name="Footer Placeholder 4"/>
          <p:cNvSpPr>
            <a:spLocks noGrp="1"/>
          </p:cNvSpPr>
          <p:nvPr>
            <p:ph type="ftr" sz="quarter" idx="11"/>
          </p:nvPr>
        </p:nvSpPr>
        <p:spPr/>
        <p:txBody>
          <a:bodyPr/>
          <a:lstStyle>
            <a:lvl1pPr>
              <a:defRPr/>
            </a:lvl1pPr>
          </a:lstStyle>
          <a:p>
            <a:pPr>
              <a:defRPr/>
            </a:pPr>
            <a:endParaRPr lang="zh-CN" altLang="en-US"/>
          </a:p>
        </p:txBody>
      </p:sp>
      <p:sp>
        <p:nvSpPr>
          <p:cNvPr id="4" name="Slide Number Placeholder 5"/>
          <p:cNvSpPr>
            <a:spLocks noGrp="1"/>
          </p:cNvSpPr>
          <p:nvPr>
            <p:ph type="sldNum" sz="quarter" idx="12"/>
          </p:nvPr>
        </p:nvSpPr>
        <p:spPr/>
        <p:txBody>
          <a:bodyPr/>
          <a:lstStyle>
            <a:lvl1pPr>
              <a:defRPr/>
            </a:lvl1pPr>
          </a:lstStyle>
          <a:p>
            <a:pPr>
              <a:defRPr/>
            </a:pPr>
            <a:fld id="{C0FEC70B-3A29-4D2E-A10B-61F6D32B8D6D}" type="slidenum">
              <a:rPr lang="zh-CN" altLang="en-US"/>
              <a:pPr>
                <a:defRPr/>
              </a:pPr>
              <a:t>‹#›</a:t>
            </a:fld>
            <a:endParaRPr lang="zh-CN" altLang="en-US"/>
          </a:p>
        </p:txBody>
      </p:sp>
    </p:spTree>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noProof="1" smtClean="0"/>
              <a:t>单击此处编辑母版标题样式</a:t>
            </a:r>
            <a:endParaRPr lang="en-US" noProof="1"/>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5F545AEC-EC79-4B17-B644-71BF52E4E17D}" type="slidenum">
              <a:rPr lang="zh-CN" altLang="en-US"/>
              <a:pPr>
                <a:defRPr/>
              </a:pPr>
              <a:t>‹#›</a:t>
            </a:fld>
            <a:endParaRPr lang="zh-CN" altLang="en-US"/>
          </a:p>
        </p:txBody>
      </p:sp>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Content Placeholder 2"/>
          <p:cNvSpPr>
            <a:spLocks noGrp="1"/>
          </p:cNvSpPr>
          <p:nvPr>
            <p:ph idx="1"/>
          </p:nvPr>
        </p:nvSpPr>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B67FE750-F076-48C3-8ACC-23FBE1FCB9A2}" type="slidenum">
              <a:rPr lang="zh-CN" altLang="en-US"/>
              <a:pPr>
                <a:defRPr/>
              </a:pPr>
              <a:t>‹#›</a:t>
            </a:fld>
            <a:endParaRPr lang="zh-CN" altLang="en-US"/>
          </a:p>
        </p:txBody>
      </p:sp>
    </p:spTree>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noProof="1" smtClean="0"/>
              <a:t>单击此处编辑母版标题样式</a:t>
            </a:r>
            <a:endParaRPr lang="en-US" noProof="1"/>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7D7A615A-60FD-4B49-815F-AF07D4F6F21D}" type="slidenum">
              <a:rPr lang="zh-CN" altLang="en-US"/>
              <a:pPr>
                <a:defRPr/>
              </a:pPr>
              <a:t>‹#›</a:t>
            </a:fld>
            <a:endParaRPr lang="zh-CN" altLang="en-US"/>
          </a:p>
        </p:txBody>
      </p:sp>
    </p:spTree>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Vertical Text Placeholder 2"/>
          <p:cNvSpPr>
            <a:spLocks noGrp="1"/>
          </p:cNvSpPr>
          <p:nvPr>
            <p:ph type="body" orient="vert" idx="1"/>
          </p:nvPr>
        </p:nvSpPr>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623190F9-BE12-4712-A0F1-97C7D599865B}" type="slidenum">
              <a:rPr lang="zh-CN" altLang="en-US"/>
              <a:pPr>
                <a:defRPr/>
              </a:pPr>
              <a:t>‹#›</a:t>
            </a:fld>
            <a:endParaRPr lang="zh-CN" altLang="en-US"/>
          </a:p>
        </p:txBody>
      </p:sp>
    </p:spTree>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noProof="1" smtClean="0"/>
              <a:t>单击此处编辑母版标题样式</a:t>
            </a:r>
            <a:endParaRPr lang="en-US" noProof="1"/>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502C49BC-BA89-4F96-BA14-19A61EADAAFC}" type="slidenum">
              <a:rPr lang="zh-CN" altLang="en-US"/>
              <a:pPr>
                <a:defRPr/>
              </a:pPr>
              <a:t>‹#›</a:t>
            </a:fld>
            <a:endParaRPr lang="zh-CN" altLang="en-US"/>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noProof="1" smtClean="0"/>
              <a:t>单击此处编辑母版标题样式</a:t>
            </a:r>
            <a:endParaRPr lang="en-US" noProof="1"/>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noProof="1" smtClean="0"/>
              <a:t>单击此处编辑母版文本样式</a:t>
            </a:r>
          </a:p>
        </p:txBody>
      </p:sp>
      <p:sp>
        <p:nvSpPr>
          <p:cNvPr id="4" name="Date Placeholder 3"/>
          <p:cNvSpPr>
            <a:spLocks noGrp="1"/>
          </p:cNvSpPr>
          <p:nvPr>
            <p:ph type="dt" sz="half" idx="10"/>
          </p:nvPr>
        </p:nvSpPr>
        <p:spPr/>
        <p:txBody>
          <a:bodyPr/>
          <a:lstStyle>
            <a:lvl1pPr>
              <a:defRPr/>
            </a:lvl1pPr>
          </a:lstStyle>
          <a:p>
            <a:pPr>
              <a:defRPr/>
            </a:pPr>
            <a:endParaRPr lang="zh-CN" altLang="en-US"/>
          </a:p>
        </p:txBody>
      </p:sp>
      <p:sp>
        <p:nvSpPr>
          <p:cNvPr id="5" name="Footer Placeholder 4"/>
          <p:cNvSpPr>
            <a:spLocks noGrp="1"/>
          </p:cNvSpPr>
          <p:nvPr>
            <p:ph type="ftr" sz="quarter" idx="11"/>
          </p:nvPr>
        </p:nvSpPr>
        <p:spPr/>
        <p:txBody>
          <a:bodyPr/>
          <a:lstStyle>
            <a:lvl1pPr>
              <a:defRPr/>
            </a:lvl1pPr>
          </a:lstStyle>
          <a:p>
            <a:pPr>
              <a:defRPr/>
            </a:pPr>
            <a:endParaRPr lang="zh-CN" altLang="en-US"/>
          </a:p>
        </p:txBody>
      </p:sp>
      <p:sp>
        <p:nvSpPr>
          <p:cNvPr id="6" name="Slide Number Placeholder 5"/>
          <p:cNvSpPr>
            <a:spLocks noGrp="1"/>
          </p:cNvSpPr>
          <p:nvPr>
            <p:ph type="sldNum" sz="quarter" idx="12"/>
          </p:nvPr>
        </p:nvSpPr>
        <p:spPr/>
        <p:txBody>
          <a:bodyPr/>
          <a:lstStyle>
            <a:lvl1pPr>
              <a:defRPr/>
            </a:lvl1pPr>
          </a:lstStyle>
          <a:p>
            <a:pPr>
              <a:defRPr/>
            </a:pPr>
            <a:fld id="{D0D193B4-9DE9-4C9C-8860-BB255937A6B5}" type="slidenum">
              <a:rPr lang="zh-CN" altLang="en-US"/>
              <a:pPr>
                <a:defRPr/>
              </a:pPr>
              <a:t>‹#›</a:t>
            </a:fld>
            <a:endParaRPr lang="zh-CN" altLang="en-US"/>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Content Placeholder 2"/>
          <p:cNvSpPr>
            <a:spLocks noGrp="1"/>
          </p:cNvSpPr>
          <p:nvPr>
            <p:ph sz="half" idx="1"/>
          </p:nvPr>
        </p:nvSpPr>
        <p:spPr>
          <a:xfrm>
            <a:off x="838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Content Placeholder 3"/>
          <p:cNvSpPr>
            <a:spLocks noGrp="1"/>
          </p:cNvSpPr>
          <p:nvPr>
            <p:ph sz="half" idx="2"/>
          </p:nvPr>
        </p:nvSpPr>
        <p:spPr>
          <a:xfrm>
            <a:off x="6172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23DAA11B-AF8B-4BB8-93FA-257D100C9909}" type="slidenum">
              <a:rPr lang="zh-CN" altLang="en-US"/>
              <a:pPr>
                <a:defRPr/>
              </a:pPr>
              <a:t>‹#›</a:t>
            </a:fld>
            <a:endParaRPr lang="zh-CN" altLang="en-US"/>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noProof="1" smtClean="0"/>
              <a:t>单击此处编辑母版标题样式</a:t>
            </a:r>
            <a:endParaRPr lang="en-US" noProof="1"/>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7" name="Date Placeholder 3"/>
          <p:cNvSpPr>
            <a:spLocks noGrp="1"/>
          </p:cNvSpPr>
          <p:nvPr>
            <p:ph type="dt" sz="half" idx="10"/>
          </p:nvPr>
        </p:nvSpPr>
        <p:spPr/>
        <p:txBody>
          <a:bodyPr/>
          <a:lstStyle>
            <a:lvl1pPr>
              <a:defRPr/>
            </a:lvl1pPr>
          </a:lstStyle>
          <a:p>
            <a:pPr>
              <a:defRPr/>
            </a:pPr>
            <a:endParaRPr lang="zh-CN" altLang="en-US"/>
          </a:p>
        </p:txBody>
      </p:sp>
      <p:sp>
        <p:nvSpPr>
          <p:cNvPr id="8" name="Footer Placeholder 4"/>
          <p:cNvSpPr>
            <a:spLocks noGrp="1"/>
          </p:cNvSpPr>
          <p:nvPr>
            <p:ph type="ftr" sz="quarter" idx="11"/>
          </p:nvPr>
        </p:nvSpPr>
        <p:spPr/>
        <p:txBody>
          <a:bodyPr/>
          <a:lstStyle>
            <a:lvl1pPr>
              <a:defRPr/>
            </a:lvl1pPr>
          </a:lstStyle>
          <a:p>
            <a:pPr>
              <a:defRPr/>
            </a:pPr>
            <a:endParaRPr lang="zh-CN" altLang="en-US"/>
          </a:p>
        </p:txBody>
      </p:sp>
      <p:sp>
        <p:nvSpPr>
          <p:cNvPr id="9" name="Slide Number Placeholder 5"/>
          <p:cNvSpPr>
            <a:spLocks noGrp="1"/>
          </p:cNvSpPr>
          <p:nvPr>
            <p:ph type="sldNum" sz="quarter" idx="12"/>
          </p:nvPr>
        </p:nvSpPr>
        <p:spPr/>
        <p:txBody>
          <a:bodyPr/>
          <a:lstStyle>
            <a:lvl1pPr>
              <a:defRPr/>
            </a:lvl1pPr>
          </a:lstStyle>
          <a:p>
            <a:pPr>
              <a:defRPr/>
            </a:pPr>
            <a:fld id="{DB98C29C-089E-439D-BC69-6343C06429F0}" type="slidenum">
              <a:rPr lang="zh-CN" altLang="en-US"/>
              <a:pPr>
                <a:defRPr/>
              </a:pPr>
              <a:t>‹#›</a:t>
            </a:fld>
            <a:endParaRPr lang="zh-CN" altLang="en-US"/>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noProof="1" smtClean="0"/>
              <a:t>单击此处编辑母版标题样式</a:t>
            </a:r>
            <a:endParaRPr lang="en-US" noProof="1"/>
          </a:p>
        </p:txBody>
      </p:sp>
      <p:sp>
        <p:nvSpPr>
          <p:cNvPr id="3" name="Date Placeholder 3"/>
          <p:cNvSpPr>
            <a:spLocks noGrp="1"/>
          </p:cNvSpPr>
          <p:nvPr>
            <p:ph type="dt" sz="half" idx="10"/>
          </p:nvPr>
        </p:nvSpPr>
        <p:spPr/>
        <p:txBody>
          <a:bodyPr/>
          <a:lstStyle>
            <a:lvl1pPr>
              <a:defRPr/>
            </a:lvl1pPr>
          </a:lstStyle>
          <a:p>
            <a:pPr>
              <a:defRPr/>
            </a:pPr>
            <a:endParaRPr lang="zh-CN" altLang="en-US"/>
          </a:p>
        </p:txBody>
      </p:sp>
      <p:sp>
        <p:nvSpPr>
          <p:cNvPr id="4" name="Footer Placeholder 4"/>
          <p:cNvSpPr>
            <a:spLocks noGrp="1"/>
          </p:cNvSpPr>
          <p:nvPr>
            <p:ph type="ftr" sz="quarter" idx="11"/>
          </p:nvPr>
        </p:nvSpPr>
        <p:spPr/>
        <p:txBody>
          <a:bodyPr/>
          <a:lstStyle>
            <a:lvl1pPr>
              <a:defRPr/>
            </a:lvl1pPr>
          </a:lstStyle>
          <a:p>
            <a:pPr>
              <a:defRPr/>
            </a:pPr>
            <a:endParaRPr lang="zh-CN" altLang="en-US"/>
          </a:p>
        </p:txBody>
      </p:sp>
      <p:sp>
        <p:nvSpPr>
          <p:cNvPr id="5" name="Slide Number Placeholder 5"/>
          <p:cNvSpPr>
            <a:spLocks noGrp="1"/>
          </p:cNvSpPr>
          <p:nvPr>
            <p:ph type="sldNum" sz="quarter" idx="12"/>
          </p:nvPr>
        </p:nvSpPr>
        <p:spPr/>
        <p:txBody>
          <a:bodyPr/>
          <a:lstStyle>
            <a:lvl1pPr>
              <a:defRPr/>
            </a:lvl1pPr>
          </a:lstStyle>
          <a:p>
            <a:pPr>
              <a:defRPr/>
            </a:pPr>
            <a:fld id="{9CFB9E44-6A4F-4541-B9E1-4F5C94DF5F70}" type="slidenum">
              <a:rPr lang="zh-CN" altLang="en-US"/>
              <a:pPr>
                <a:defRPr/>
              </a:pPr>
              <a:t>‹#›</a:t>
            </a:fld>
            <a:endParaRPr lang="zh-CN" altLang="en-US"/>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zh-CN" altLang="en-US"/>
          </a:p>
        </p:txBody>
      </p:sp>
      <p:sp>
        <p:nvSpPr>
          <p:cNvPr id="3" name="Footer Placeholder 4"/>
          <p:cNvSpPr>
            <a:spLocks noGrp="1"/>
          </p:cNvSpPr>
          <p:nvPr>
            <p:ph type="ftr" sz="quarter" idx="11"/>
          </p:nvPr>
        </p:nvSpPr>
        <p:spPr/>
        <p:txBody>
          <a:bodyPr/>
          <a:lstStyle>
            <a:lvl1pPr>
              <a:defRPr/>
            </a:lvl1pPr>
          </a:lstStyle>
          <a:p>
            <a:pPr>
              <a:defRPr/>
            </a:pPr>
            <a:endParaRPr lang="zh-CN" altLang="en-US"/>
          </a:p>
        </p:txBody>
      </p:sp>
      <p:sp>
        <p:nvSpPr>
          <p:cNvPr id="4" name="Slide Number Placeholder 5"/>
          <p:cNvSpPr>
            <a:spLocks noGrp="1"/>
          </p:cNvSpPr>
          <p:nvPr>
            <p:ph type="sldNum" sz="quarter" idx="12"/>
          </p:nvPr>
        </p:nvSpPr>
        <p:spPr/>
        <p:txBody>
          <a:bodyPr/>
          <a:lstStyle>
            <a:lvl1pPr>
              <a:defRPr/>
            </a:lvl1pPr>
          </a:lstStyle>
          <a:p>
            <a:pPr>
              <a:defRPr/>
            </a:pPr>
            <a:fld id="{D17FDF3F-BE78-4541-B70B-A6EA3DE4EC47}" type="slidenum">
              <a:rPr lang="zh-CN" altLang="en-US"/>
              <a:pPr>
                <a:defRPr/>
              </a:pPr>
              <a:t>‹#›</a:t>
            </a:fld>
            <a:endParaRPr lang="zh-CN" altLang="en-US"/>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noProof="1" smtClean="0"/>
              <a:t>单击此处编辑母版标题样式</a:t>
            </a:r>
            <a:endParaRPr lang="en-US" noProof="1"/>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en-US" noProof="1"/>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4C7A8957-87C0-4F78-A91F-96305037B588}" type="slidenum">
              <a:rPr lang="zh-CN" altLang="en-US"/>
              <a:pPr>
                <a:defRPr/>
              </a:pPr>
              <a:t>‹#›</a:t>
            </a:fld>
            <a:endParaRPr lang="zh-CN" altLang="en-US"/>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noProof="1" smtClean="0"/>
              <a:t>单击此处编辑母版标题样式</a:t>
            </a:r>
            <a:endParaRPr lang="en-US" noProof="1"/>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zh-CN" altLang="en-US" noProof="0" smtClean="0"/>
              <a:t>单击图标添加图片</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Date Placeholder 3"/>
          <p:cNvSpPr>
            <a:spLocks noGrp="1"/>
          </p:cNvSpPr>
          <p:nvPr>
            <p:ph type="dt" sz="half" idx="10"/>
          </p:nvPr>
        </p:nvSpPr>
        <p:spPr/>
        <p:txBody>
          <a:bodyPr/>
          <a:lstStyle>
            <a:lvl1pPr>
              <a:defRPr/>
            </a:lvl1pPr>
          </a:lstStyle>
          <a:p>
            <a:pPr>
              <a:defRPr/>
            </a:pPr>
            <a:endParaRPr lang="zh-CN" altLang="en-US"/>
          </a:p>
        </p:txBody>
      </p:sp>
      <p:sp>
        <p:nvSpPr>
          <p:cNvPr id="6" name="Footer Placeholder 4"/>
          <p:cNvSpPr>
            <a:spLocks noGrp="1"/>
          </p:cNvSpPr>
          <p:nvPr>
            <p:ph type="ftr" sz="quarter" idx="11"/>
          </p:nvPr>
        </p:nvSpPr>
        <p:spPr/>
        <p:txBody>
          <a:bodyPr/>
          <a:lstStyle>
            <a:lvl1pPr>
              <a:defRPr/>
            </a:lvl1pPr>
          </a:lstStyle>
          <a:p>
            <a:pPr>
              <a:defRPr/>
            </a:pPr>
            <a:endParaRPr lang="zh-CN" altLang="en-US"/>
          </a:p>
        </p:txBody>
      </p:sp>
      <p:sp>
        <p:nvSpPr>
          <p:cNvPr id="7" name="Slide Number Placeholder 5"/>
          <p:cNvSpPr>
            <a:spLocks noGrp="1"/>
          </p:cNvSpPr>
          <p:nvPr>
            <p:ph type="sldNum" sz="quarter" idx="12"/>
          </p:nvPr>
        </p:nvSpPr>
        <p:spPr/>
        <p:txBody>
          <a:bodyPr/>
          <a:lstStyle>
            <a:lvl1pPr>
              <a:defRPr/>
            </a:lvl1pPr>
          </a:lstStyle>
          <a:p>
            <a:pPr>
              <a:defRPr/>
            </a:pPr>
            <a:fld id="{ABBFF53E-0F6B-4CFC-B765-6C604527C89D}" type="slidenum">
              <a:rPr lang="zh-CN" altLang="en-US"/>
              <a:pPr>
                <a:defRPr/>
              </a:pPr>
              <a:t>‹#›</a:t>
            </a:fld>
            <a:endParaRPr lang="zh-CN" altLang="en-US"/>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noChangeArrowheads="1"/>
          </p:cNvSpPr>
          <p:nvPr>
            <p:ph type="title" idx="4294967295"/>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7" name="Text Placeholder 2"/>
          <p:cNvSpPr>
            <a:spLocks noGrp="1" noChangeArrowheads="1"/>
          </p:cNvSpPr>
          <p:nvPr>
            <p:ph type="body" idx="4294967295"/>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0" hangingPunct="0">
              <a:defRPr sz="1200">
                <a:solidFill>
                  <a:schemeClr val="tx1">
                    <a:tint val="75000"/>
                  </a:schemeClr>
                </a:solidFill>
                <a:ea typeface="微软雅黑" panose="020B0503020204020204" pitchFamily="34" charset="-122"/>
              </a:defRPr>
            </a:lvl1pPr>
          </a:lstStyle>
          <a:p>
            <a:pPr>
              <a:defRPr/>
            </a:pPr>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0" hangingPunct="0">
              <a:defRPr sz="1200">
                <a:solidFill>
                  <a:schemeClr val="tx1">
                    <a:tint val="75000"/>
                  </a:schemeClr>
                </a:solidFill>
                <a:ea typeface="微软雅黑" panose="020B0503020204020204" pitchFamily="34" charset="-122"/>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eaLnBrk="0" hangingPunct="0">
              <a:defRPr sz="1200" smtClean="0">
                <a:solidFill>
                  <a:srgbClr val="898989"/>
                </a:solidFill>
                <a:ea typeface="微软雅黑" pitchFamily="34" charset="-122"/>
              </a:defRPr>
            </a:lvl1pPr>
          </a:lstStyle>
          <a:p>
            <a:pPr>
              <a:defRPr/>
            </a:pPr>
            <a:fld id="{A7E1E72A-1906-4862-BD56-D43E08C33146}"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fade/>
  </p:transition>
  <p:txStyles>
    <p:titleStyle>
      <a:lvl1pPr algn="l" rtl="0" eaLnBrk="0" fontAlgn="base" hangingPunct="0">
        <a:lnSpc>
          <a:spcPct val="90000"/>
        </a:lnSpc>
        <a:spcBef>
          <a:spcPct val="0"/>
        </a:spcBef>
        <a:spcAft>
          <a:spcPct val="0"/>
        </a:spcAft>
        <a:defRPr sz="4400" kern="1200">
          <a:solidFill>
            <a:schemeClr val="tx1"/>
          </a:solidFill>
          <a:latin typeface="+mj-lt"/>
          <a:ea typeface="微软雅黑" panose="020B0503020204020204" pitchFamily="34" charset="-122"/>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itchFamily="34" charset="0"/>
        <a:buChar char="•"/>
        <a:defRPr sz="2800" kern="1200">
          <a:solidFill>
            <a:schemeClr val="tx1"/>
          </a:solidFill>
          <a:latin typeface="+mn-lt"/>
          <a:ea typeface="微软雅黑" panose="020B0503020204020204" pitchFamily="34" charset="-122"/>
          <a:cs typeface="+mn-cs"/>
        </a:defRPr>
      </a:lvl1pPr>
      <a:lvl2pPr marL="685800" indent="-228600" algn="l" rtl="0" eaLnBrk="0" fontAlgn="base" hangingPunct="0">
        <a:lnSpc>
          <a:spcPct val="90000"/>
        </a:lnSpc>
        <a:spcBef>
          <a:spcPts val="500"/>
        </a:spcBef>
        <a:spcAft>
          <a:spcPct val="0"/>
        </a:spcAft>
        <a:buFont typeface="Arial" pitchFamily="34" charset="0"/>
        <a:buChar char="•"/>
        <a:defRPr sz="2400" kern="1200">
          <a:solidFill>
            <a:schemeClr val="tx1"/>
          </a:solidFill>
          <a:latin typeface="+mn-lt"/>
          <a:ea typeface="微软雅黑" panose="020B0503020204020204" pitchFamily="34" charset="-122"/>
          <a:cs typeface="+mn-cs"/>
        </a:defRPr>
      </a:lvl2pPr>
      <a:lvl3pPr marL="1143000" indent="-228600" algn="l" rtl="0" eaLnBrk="0" fontAlgn="base" hangingPunct="0">
        <a:lnSpc>
          <a:spcPct val="90000"/>
        </a:lnSpc>
        <a:spcBef>
          <a:spcPts val="500"/>
        </a:spcBef>
        <a:spcAft>
          <a:spcPct val="0"/>
        </a:spcAft>
        <a:buFont typeface="Arial" pitchFamily="34" charset="0"/>
        <a:buChar char="•"/>
        <a:defRPr sz="2000" kern="1200">
          <a:solidFill>
            <a:schemeClr val="tx1"/>
          </a:solidFill>
          <a:latin typeface="+mn-lt"/>
          <a:ea typeface="微软雅黑" panose="020B0503020204020204" pitchFamily="34" charset="-122"/>
          <a:cs typeface="+mn-cs"/>
        </a:defRPr>
      </a:lvl3pPr>
      <a:lvl4pPr marL="16002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微软雅黑" panose="020B0503020204020204" pitchFamily="34" charset="-122"/>
          <a:cs typeface="+mn-cs"/>
        </a:defRPr>
      </a:lvl4pPr>
      <a:lvl5pPr marL="20574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050" name="Title Placeholder 1"/>
          <p:cNvSpPr>
            <a:spLocks noGrp="1" noChangeArrowheads="1"/>
          </p:cNvSpPr>
          <p:nvPr>
            <p:ph type="title" idx="4294967295"/>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2051" name="Text Placeholder 2"/>
          <p:cNvSpPr>
            <a:spLocks noGrp="1" noChangeArrowheads="1"/>
          </p:cNvSpPr>
          <p:nvPr>
            <p:ph type="body" idx="4294967295"/>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0" hangingPunct="0">
              <a:defRPr sz="1200">
                <a:solidFill>
                  <a:schemeClr val="tx1">
                    <a:tint val="75000"/>
                  </a:schemeClr>
                </a:solidFill>
                <a:ea typeface="微软雅黑" panose="020B0503020204020204" pitchFamily="34" charset="-122"/>
              </a:defRPr>
            </a:lvl1pPr>
          </a:lstStyle>
          <a:p>
            <a:pPr>
              <a:defRPr/>
            </a:pPr>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0" hangingPunct="0">
              <a:defRPr sz="1200">
                <a:solidFill>
                  <a:schemeClr val="tx1">
                    <a:tint val="75000"/>
                  </a:schemeClr>
                </a:solidFill>
                <a:ea typeface="微软雅黑" panose="020B0503020204020204" pitchFamily="34" charset="-122"/>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eaLnBrk="0" hangingPunct="0">
              <a:defRPr sz="1200" smtClean="0">
                <a:solidFill>
                  <a:srgbClr val="898989"/>
                </a:solidFill>
                <a:ea typeface="微软雅黑" pitchFamily="34" charset="-122"/>
              </a:defRPr>
            </a:lvl1pPr>
          </a:lstStyle>
          <a:p>
            <a:pPr>
              <a:defRPr/>
            </a:pPr>
            <a:fld id="{0B2A3CBE-3AE9-4FC9-99AB-A7380A34DE3F}"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ransition>
    <p:fade/>
  </p:transition>
  <p:txStyles>
    <p:titleStyle>
      <a:lvl1pPr algn="l" rtl="0" eaLnBrk="0" fontAlgn="base" hangingPunct="0">
        <a:lnSpc>
          <a:spcPct val="90000"/>
        </a:lnSpc>
        <a:spcBef>
          <a:spcPct val="0"/>
        </a:spcBef>
        <a:spcAft>
          <a:spcPct val="0"/>
        </a:spcAft>
        <a:defRPr sz="4400" kern="1200">
          <a:solidFill>
            <a:schemeClr val="tx1"/>
          </a:solidFill>
          <a:latin typeface="+mj-lt"/>
          <a:ea typeface="微软雅黑" panose="020B0503020204020204" pitchFamily="34" charset="-122"/>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微软雅黑" pitchFamily="34" charset="-122"/>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itchFamily="34" charset="0"/>
        <a:buChar char="•"/>
        <a:defRPr sz="2800" kern="1200">
          <a:solidFill>
            <a:schemeClr val="tx1"/>
          </a:solidFill>
          <a:latin typeface="+mn-lt"/>
          <a:ea typeface="微软雅黑" panose="020B0503020204020204" pitchFamily="34" charset="-122"/>
          <a:cs typeface="+mn-cs"/>
        </a:defRPr>
      </a:lvl1pPr>
      <a:lvl2pPr marL="685800" indent="-228600" algn="l" rtl="0" eaLnBrk="0" fontAlgn="base" hangingPunct="0">
        <a:lnSpc>
          <a:spcPct val="90000"/>
        </a:lnSpc>
        <a:spcBef>
          <a:spcPts val="500"/>
        </a:spcBef>
        <a:spcAft>
          <a:spcPct val="0"/>
        </a:spcAft>
        <a:buFont typeface="Arial" pitchFamily="34" charset="0"/>
        <a:buChar char="•"/>
        <a:defRPr sz="2400" kern="1200">
          <a:solidFill>
            <a:schemeClr val="tx1"/>
          </a:solidFill>
          <a:latin typeface="+mn-lt"/>
          <a:ea typeface="微软雅黑" panose="020B0503020204020204" pitchFamily="34" charset="-122"/>
          <a:cs typeface="+mn-cs"/>
        </a:defRPr>
      </a:lvl2pPr>
      <a:lvl3pPr marL="1143000" indent="-228600" algn="l" rtl="0" eaLnBrk="0" fontAlgn="base" hangingPunct="0">
        <a:lnSpc>
          <a:spcPct val="90000"/>
        </a:lnSpc>
        <a:spcBef>
          <a:spcPts val="500"/>
        </a:spcBef>
        <a:spcAft>
          <a:spcPct val="0"/>
        </a:spcAft>
        <a:buFont typeface="Arial" pitchFamily="34" charset="0"/>
        <a:buChar char="•"/>
        <a:defRPr sz="2000" kern="1200">
          <a:solidFill>
            <a:schemeClr val="tx1"/>
          </a:solidFill>
          <a:latin typeface="+mn-lt"/>
          <a:ea typeface="微软雅黑" panose="020B0503020204020204" pitchFamily="34" charset="-122"/>
          <a:cs typeface="+mn-cs"/>
        </a:defRPr>
      </a:lvl3pPr>
      <a:lvl4pPr marL="16002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微软雅黑" panose="020B0503020204020204" pitchFamily="34" charset="-122"/>
          <a:cs typeface="+mn-cs"/>
        </a:defRPr>
      </a:lvl4pPr>
      <a:lvl5pPr marL="20574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3.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9.png"/><Relationship Id="rId1" Type="http://schemas.openxmlformats.org/officeDocument/2006/relationships/slideLayout" Target="../slideLayouts/slideLayout13.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13.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file:///E:\&#30005;&#23376;&#36164;&#28304;\&#20110;&#23258;&#33673;&#24037;&#20316;&#25991;&#20214;04.08\&#31532;&#22235;&#31456;%20%20&#20809;&#29616;&#35937;\&#31532;5&#33410;%20%20&#20809;&#30340;&#33394;&#25955;\&#20809;&#30340;&#33394;&#25955;.mpg" TargetMode="External"/><Relationship Id="rId1" Type="http://schemas.microsoft.com/office/2007/relationships/media" Target="file:///E:\&#30005;&#23376;&#36164;&#28304;\&#20110;&#23258;&#33673;&#24037;&#20316;&#25991;&#20214;04.08\&#31532;&#22235;&#31456;%20%20&#20809;&#29616;&#35937;\&#31532;5&#33410;%20%20&#20809;&#30340;&#33394;&#25955;\&#20809;&#30340;&#33394;&#25955;.mpg" TargetMode="Externa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bwMode="auto">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76" name="文本框 5"/>
          <p:cNvSpPr txBox="1">
            <a:spLocks noChangeArrowheads="1"/>
          </p:cNvSpPr>
          <p:nvPr/>
        </p:nvSpPr>
        <p:spPr bwMode="auto">
          <a:xfrm>
            <a:off x="3307556" y="2494732"/>
            <a:ext cx="1657350" cy="646112"/>
          </a:xfrm>
          <a:prstGeom prst="rect">
            <a:avLst/>
          </a:prstGeom>
          <a:noFill/>
          <a:ln w="9525">
            <a:noFill/>
            <a:miter lim="800000"/>
            <a:headEnd/>
            <a:tailEnd/>
          </a:ln>
        </p:spPr>
        <p:txBody>
          <a:bodyPr>
            <a:spAutoFit/>
          </a:bodyPr>
          <a:lstStyle/>
          <a:p>
            <a:pPr algn="dist" eaLnBrk="0" hangingPunct="0"/>
            <a:r>
              <a:rPr lang="zh-CN" altLang="en-US" sz="3600" b="1" dirty="0">
                <a:solidFill>
                  <a:schemeClr val="bg1"/>
                </a:solidFill>
                <a:latin typeface="微软雅黑" pitchFamily="34" charset="-122"/>
                <a:ea typeface="微软雅黑" pitchFamily="34" charset="-122"/>
              </a:rPr>
              <a:t>第五节</a:t>
            </a:r>
          </a:p>
        </p:txBody>
      </p:sp>
      <p:cxnSp>
        <p:nvCxnSpPr>
          <p:cNvPr id="5" name="直接连接符 4"/>
          <p:cNvCxnSpPr/>
          <p:nvPr/>
        </p:nvCxnSpPr>
        <p:spPr>
          <a:xfrm>
            <a:off x="3216275" y="3357563"/>
            <a:ext cx="5616575"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078" name="文本框 7"/>
          <p:cNvSpPr txBox="1">
            <a:spLocks noChangeArrowheads="1"/>
          </p:cNvSpPr>
          <p:nvPr/>
        </p:nvSpPr>
        <p:spPr bwMode="auto">
          <a:xfrm>
            <a:off x="5197475" y="2402657"/>
            <a:ext cx="3457575" cy="830262"/>
          </a:xfrm>
          <a:prstGeom prst="rect">
            <a:avLst/>
          </a:prstGeom>
          <a:noFill/>
          <a:ln w="9525">
            <a:noFill/>
            <a:miter lim="800000"/>
            <a:headEnd/>
            <a:tailEnd/>
          </a:ln>
        </p:spPr>
        <p:txBody>
          <a:bodyPr>
            <a:spAutoFit/>
          </a:bodyPr>
          <a:lstStyle/>
          <a:p>
            <a:pPr algn="dist" eaLnBrk="0" hangingPunct="0"/>
            <a:r>
              <a:rPr lang="zh-CN" altLang="en-US" sz="4800" b="1" dirty="0">
                <a:solidFill>
                  <a:schemeClr val="bg1"/>
                </a:solidFill>
                <a:latin typeface="微软雅黑" pitchFamily="34" charset="-122"/>
                <a:ea typeface="微软雅黑" pitchFamily="34" charset="-122"/>
              </a:rPr>
              <a:t>光的色散</a:t>
            </a:r>
          </a:p>
        </p:txBody>
      </p:sp>
      <p:sp>
        <p:nvSpPr>
          <p:cNvPr id="18" name="Text Box 33"/>
          <p:cNvSpPr txBox="1">
            <a:spLocks noChangeArrowheads="1"/>
          </p:cNvSpPr>
          <p:nvPr/>
        </p:nvSpPr>
        <p:spPr bwMode="auto">
          <a:xfrm>
            <a:off x="407368" y="692696"/>
            <a:ext cx="345598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eaLnBrk="1" hangingPunct="1">
              <a:lnSpc>
                <a:spcPct val="100000"/>
              </a:lnSpc>
              <a:spcBef>
                <a:spcPct val="0"/>
              </a:spcBef>
              <a:buFont typeface="Arial" panose="020B0604020202020204" pitchFamily="34" charset="0"/>
              <a:buNone/>
            </a:pPr>
            <a:r>
              <a:rPr lang="zh-CN" altLang="en-US" sz="2000" b="1" dirty="0">
                <a:solidFill>
                  <a:schemeClr val="bg1"/>
                </a:solidFill>
                <a:latin typeface="微软雅黑" panose="020B0503020204020204" pitchFamily="34" charset="-122"/>
              </a:rPr>
              <a:t>    </a:t>
            </a:r>
            <a:r>
              <a:rPr lang="zh-CN" altLang="en-US" sz="2000" b="1" dirty="0" smtClean="0">
                <a:solidFill>
                  <a:schemeClr val="bg1"/>
                </a:solidFill>
                <a:latin typeface="微软雅黑" panose="020B0503020204020204" pitchFamily="34" charset="-122"/>
              </a:rPr>
              <a:t>第四章    光现象</a:t>
            </a:r>
            <a:endParaRPr lang="zh-CN" altLang="en-US" sz="2000" b="1" dirty="0">
              <a:solidFill>
                <a:schemeClr val="bg1"/>
              </a:solidFill>
              <a:latin typeface="微软雅黑" panose="020B0503020204020204" pitchFamily="34" charset="-122"/>
            </a:endParaRPr>
          </a:p>
        </p:txBody>
      </p:sp>
    </p:spTree>
  </p:cSld>
  <p:clrMapOvr>
    <a:masterClrMapping/>
  </p:clrMapOvr>
  <p:transition>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90" name="组合 9"/>
          <p:cNvGrpSpPr>
            <a:grpSpLocks/>
          </p:cNvGrpSpPr>
          <p:nvPr/>
        </p:nvGrpSpPr>
        <p:grpSpPr bwMode="auto">
          <a:xfrm>
            <a:off x="-101600" y="404813"/>
            <a:ext cx="4295775" cy="522287"/>
            <a:chOff x="0" y="623478"/>
            <a:chExt cx="3786638" cy="458063"/>
          </a:xfrm>
        </p:grpSpPr>
        <p:grpSp>
          <p:nvGrpSpPr>
            <p:cNvPr id="12294"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2295"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色光的混合</a:t>
              </a:r>
            </a:p>
          </p:txBody>
        </p:sp>
      </p:grpSp>
      <p:sp>
        <p:nvSpPr>
          <p:cNvPr id="2" name="文本框 1"/>
          <p:cNvSpPr txBox="1">
            <a:spLocks noChangeArrowheads="1"/>
          </p:cNvSpPr>
          <p:nvPr/>
        </p:nvSpPr>
        <p:spPr bwMode="auto">
          <a:xfrm>
            <a:off x="871538" y="1139825"/>
            <a:ext cx="10382250" cy="107791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人们发现，把红、绿、蓝三种颜色的光按不同的比例混合后，就可以产生各种颜色的光。</a:t>
            </a:r>
          </a:p>
        </p:txBody>
      </p:sp>
      <p:sp>
        <p:nvSpPr>
          <p:cNvPr id="7" name="文本框 6"/>
          <p:cNvSpPr txBox="1"/>
          <p:nvPr/>
        </p:nvSpPr>
        <p:spPr>
          <a:xfrm>
            <a:off x="5889625" y="3708400"/>
            <a:ext cx="4406900" cy="539750"/>
          </a:xfrm>
          <a:prstGeom prst="rect">
            <a:avLst/>
          </a:prstGeom>
          <a:noFill/>
        </p:spPr>
        <p:txBody>
          <a:bodyPr lIns="0" tIns="0" rIns="0" bIns="0">
            <a:spAutoFit/>
          </a:bodyPr>
          <a:lstStyle/>
          <a:p>
            <a:pPr eaLnBrk="0" hangingPunct="0">
              <a:lnSpc>
                <a:spcPct val="125000"/>
              </a:lnSpc>
              <a:defRPr/>
            </a:pPr>
            <a:r>
              <a:rPr lang="en-US" sz="2800" noProof="1">
                <a:solidFill>
                  <a:schemeClr val="tx1">
                    <a:alpha val="100000"/>
                  </a:schemeClr>
                </a:solidFill>
                <a:latin typeface="微软雅黑" panose="020B0503020204020204" pitchFamily="34" charset="-122"/>
                <a:ea typeface="微软雅黑" panose="020B0503020204020204" pitchFamily="34" charset="-122"/>
              </a:rPr>
              <a:t>光的三原色：</a:t>
            </a:r>
            <a:r>
              <a:rPr lang="en-US" sz="2800" noProof="1">
                <a:solidFill>
                  <a:srgbClr val="FF0000">
                    <a:alpha val="100000"/>
                  </a:srgbClr>
                </a:solidFill>
                <a:latin typeface="微软雅黑" panose="020B0503020204020204" pitchFamily="34" charset="-122"/>
                <a:ea typeface="微软雅黑" panose="020B0503020204020204" pitchFamily="34" charset="-122"/>
              </a:rPr>
              <a:t>红</a:t>
            </a:r>
            <a:r>
              <a:rPr lang="en-US" sz="2800" noProof="1">
                <a:solidFill>
                  <a:schemeClr val="tx1">
                    <a:alpha val="100000"/>
                  </a:schemeClr>
                </a:solidFill>
                <a:latin typeface="微软雅黑" panose="020B0503020204020204" pitchFamily="34" charset="-122"/>
                <a:ea typeface="微软雅黑" panose="020B0503020204020204" pitchFamily="34" charset="-122"/>
              </a:rPr>
              <a:t>、</a:t>
            </a:r>
            <a:r>
              <a:rPr lang="en-US" sz="2800" noProof="1">
                <a:solidFill>
                  <a:srgbClr val="00B050">
                    <a:alpha val="100000"/>
                  </a:srgbClr>
                </a:solidFill>
                <a:latin typeface="微软雅黑" panose="020B0503020204020204" pitchFamily="34" charset="-122"/>
                <a:ea typeface="微软雅黑" panose="020B0503020204020204" pitchFamily="34" charset="-122"/>
              </a:rPr>
              <a:t>绿</a:t>
            </a:r>
            <a:r>
              <a:rPr lang="en-US" sz="2800" noProof="1">
                <a:solidFill>
                  <a:schemeClr val="tx1">
                    <a:alpha val="100000"/>
                  </a:schemeClr>
                </a:solidFill>
                <a:latin typeface="微软雅黑" panose="020B0503020204020204" pitchFamily="34" charset="-122"/>
                <a:ea typeface="微软雅黑" panose="020B0503020204020204" pitchFamily="34" charset="-122"/>
              </a:rPr>
              <a:t>、</a:t>
            </a:r>
            <a:r>
              <a:rPr lang="en-US" sz="2800" noProof="1">
                <a:solidFill>
                  <a:schemeClr val="accent5">
                    <a:alpha val="100000"/>
                  </a:schemeClr>
                </a:solidFill>
                <a:latin typeface="微软雅黑" panose="020B0503020204020204" pitchFamily="34" charset="-122"/>
                <a:ea typeface="微软雅黑" panose="020B0503020204020204" pitchFamily="34" charset="-122"/>
              </a:rPr>
              <a:t>蓝</a:t>
            </a:r>
          </a:p>
        </p:txBody>
      </p:sp>
      <p:pic>
        <p:nvPicPr>
          <p:cNvPr id="12293" name="图片 12" descr="10"/>
          <p:cNvPicPr>
            <a:picLocks noChangeAspect="1" noChangeArrowheads="1"/>
          </p:cNvPicPr>
          <p:nvPr/>
        </p:nvPicPr>
        <p:blipFill>
          <a:blip r:embed="rId2" cstate="print"/>
          <a:srcRect/>
          <a:stretch>
            <a:fillRect/>
          </a:stretch>
        </p:blipFill>
        <p:spPr bwMode="auto">
          <a:xfrm>
            <a:off x="1271588" y="2274888"/>
            <a:ext cx="3810000" cy="3810000"/>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314" name="文本框 1"/>
          <p:cNvSpPr txBox="1">
            <a:spLocks noChangeArrowheads="1"/>
          </p:cNvSpPr>
          <p:nvPr/>
        </p:nvSpPr>
        <p:spPr bwMode="auto">
          <a:xfrm>
            <a:off x="1203325" y="1038225"/>
            <a:ext cx="9875838"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在计算机中的</a:t>
            </a:r>
            <a:r>
              <a:rPr lang="en-US" altLang="zh-CN" sz="2800" noProof="1">
                <a:latin typeface="微软雅黑" pitchFamily="34" charset="-122"/>
                <a:ea typeface="微软雅黑" pitchFamily="34" charset="-122"/>
              </a:rPr>
              <a:t>RGB</a:t>
            </a:r>
            <a:r>
              <a:rPr lang="zh-CN" sz="2800" noProof="1">
                <a:latin typeface="微软雅黑" pitchFamily="34" charset="-122"/>
                <a:ea typeface="微软雅黑" pitchFamily="34" charset="-122"/>
              </a:rPr>
              <a:t>色彩模式就是一种工业上的颜色标准。</a:t>
            </a:r>
          </a:p>
        </p:txBody>
      </p:sp>
      <p:sp>
        <p:nvSpPr>
          <p:cNvPr id="5" name="文本框 4"/>
          <p:cNvSpPr txBox="1"/>
          <p:nvPr/>
        </p:nvSpPr>
        <p:spPr>
          <a:xfrm>
            <a:off x="1239838" y="1674813"/>
            <a:ext cx="9864725" cy="1076325"/>
          </a:xfrm>
          <a:prstGeom prst="rect">
            <a:avLst/>
          </a:prstGeom>
          <a:noFill/>
        </p:spPr>
        <p:txBody>
          <a:bodyPr lIns="0" tIns="0" rIns="0" bIns="0">
            <a:spAutoFit/>
          </a:bodyPr>
          <a:lstStyle/>
          <a:p>
            <a:pPr eaLnBrk="0" hangingPunct="0">
              <a:lnSpc>
                <a:spcPct val="125000"/>
              </a:lnSpc>
              <a:defRPr/>
            </a:pPr>
            <a:r>
              <a:rPr lang="en-US" sz="2800" noProof="1">
                <a:solidFill>
                  <a:schemeClr val="tx1">
                    <a:alpha val="100000"/>
                  </a:schemeClr>
                </a:solidFill>
                <a:latin typeface="微软雅黑" panose="020B0503020204020204" pitchFamily="34" charset="-122"/>
                <a:ea typeface="微软雅黑" panose="020B0503020204020204" pitchFamily="34" charset="-122"/>
                <a:cs typeface="微软雅黑" panose="020B0503020204020204" pitchFamily="34" charset="-122"/>
              </a:rPr>
              <a:t>对</a:t>
            </a:r>
            <a:r>
              <a:rPr lang="en-US" sz="2800" noProof="1">
                <a:solidFill>
                  <a:srgbClr val="FF0000">
                    <a:alpha val="100000"/>
                  </a:srgbClr>
                </a:solidFill>
                <a:latin typeface="微软雅黑" panose="020B0503020204020204" pitchFamily="34" charset="-122"/>
                <a:ea typeface="微软雅黑" panose="020B0503020204020204" pitchFamily="34" charset="-122"/>
                <a:cs typeface="微软雅黑" panose="020B0503020204020204" pitchFamily="34" charset="-122"/>
              </a:rPr>
              <a:t>R（红）</a:t>
            </a:r>
            <a:r>
              <a:rPr lang="en-US" sz="2800" noProof="1">
                <a:solidFill>
                  <a:schemeClr val="tx1">
                    <a:alpha val="100000"/>
                  </a:schemeClr>
                </a:solidFill>
                <a:latin typeface="微软雅黑" panose="020B0503020204020204" pitchFamily="34" charset="-122"/>
                <a:ea typeface="微软雅黑" panose="020B0503020204020204" pitchFamily="34" charset="-122"/>
                <a:cs typeface="微软雅黑" panose="020B0503020204020204" pitchFamily="34" charset="-122"/>
              </a:rPr>
              <a:t>、</a:t>
            </a:r>
            <a:r>
              <a:rPr lang="en-US" sz="2800" noProof="1">
                <a:solidFill>
                  <a:srgbClr val="00B050">
                    <a:alpha val="100000"/>
                  </a:srgbClr>
                </a:solidFill>
                <a:latin typeface="微软雅黑" panose="020B0503020204020204" pitchFamily="34" charset="-122"/>
                <a:ea typeface="微软雅黑" panose="020B0503020204020204" pitchFamily="34" charset="-122"/>
                <a:cs typeface="微软雅黑" panose="020B0503020204020204" pitchFamily="34" charset="-122"/>
              </a:rPr>
              <a:t>G（绿）</a:t>
            </a:r>
            <a:r>
              <a:rPr lang="en-US" sz="2800" noProof="1">
                <a:solidFill>
                  <a:schemeClr val="tx1">
                    <a:alpha val="100000"/>
                  </a:schemeClr>
                </a:solidFill>
                <a:latin typeface="微软雅黑" panose="020B0503020204020204" pitchFamily="34" charset="-122"/>
                <a:ea typeface="微软雅黑" panose="020B0503020204020204" pitchFamily="34" charset="-122"/>
                <a:cs typeface="微软雅黑" panose="020B0503020204020204" pitchFamily="34" charset="-122"/>
              </a:rPr>
              <a:t>、</a:t>
            </a:r>
            <a:r>
              <a:rPr lang="en-US" sz="2800" noProof="1">
                <a:solidFill>
                  <a:schemeClr val="accent5">
                    <a:alpha val="100000"/>
                  </a:schemeClr>
                </a:solidFill>
                <a:latin typeface="微软雅黑" panose="020B0503020204020204" pitchFamily="34" charset="-122"/>
                <a:ea typeface="微软雅黑" panose="020B0503020204020204" pitchFamily="34" charset="-122"/>
                <a:cs typeface="微软雅黑" panose="020B0503020204020204" pitchFamily="34" charset="-122"/>
              </a:rPr>
              <a:t>B（蓝）</a:t>
            </a:r>
            <a:r>
              <a:rPr lang="en-US" sz="2800" noProof="1">
                <a:solidFill>
                  <a:schemeClr val="tx1">
                    <a:alpha val="100000"/>
                  </a:schemeClr>
                </a:solidFill>
                <a:latin typeface="微软雅黑" panose="020B0503020204020204" pitchFamily="34" charset="-122"/>
                <a:ea typeface="微软雅黑" panose="020B0503020204020204" pitchFamily="34" charset="-122"/>
                <a:cs typeface="微软雅黑" panose="020B0503020204020204" pitchFamily="34" charset="-122"/>
              </a:rPr>
              <a:t>三个颜色通道进行变化就可以得到各种颜色。</a:t>
            </a:r>
          </a:p>
        </p:txBody>
      </p:sp>
      <p:grpSp>
        <p:nvGrpSpPr>
          <p:cNvPr id="13316" name="组合 9"/>
          <p:cNvGrpSpPr>
            <a:grpSpLocks/>
          </p:cNvGrpSpPr>
          <p:nvPr/>
        </p:nvGrpSpPr>
        <p:grpSpPr bwMode="auto">
          <a:xfrm>
            <a:off x="-101600" y="404813"/>
            <a:ext cx="4295775" cy="522287"/>
            <a:chOff x="0" y="623478"/>
            <a:chExt cx="3786638" cy="458063"/>
          </a:xfrm>
        </p:grpSpPr>
        <p:grpSp>
          <p:nvGrpSpPr>
            <p:cNvPr id="13320"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3321"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色光的混合</a:t>
              </a:r>
            </a:p>
          </p:txBody>
        </p:sp>
      </p:grpSp>
      <p:pic>
        <p:nvPicPr>
          <p:cNvPr id="13317" name="图片 11"/>
          <p:cNvPicPr>
            <a:picLocks noChangeAspect="1" noChangeArrowheads="1"/>
          </p:cNvPicPr>
          <p:nvPr/>
        </p:nvPicPr>
        <p:blipFill>
          <a:blip r:embed="rId2" cstate="print"/>
          <a:srcRect/>
          <a:stretch>
            <a:fillRect/>
          </a:stretch>
        </p:blipFill>
        <p:spPr bwMode="auto">
          <a:xfrm>
            <a:off x="1025525" y="2949575"/>
            <a:ext cx="3019425" cy="3240088"/>
          </a:xfrm>
          <a:prstGeom prst="rect">
            <a:avLst/>
          </a:prstGeom>
          <a:noFill/>
          <a:ln w="9525">
            <a:noFill/>
            <a:miter lim="800000"/>
            <a:headEnd/>
            <a:tailEnd/>
          </a:ln>
        </p:spPr>
      </p:pic>
      <p:pic>
        <p:nvPicPr>
          <p:cNvPr id="13318" name="图片 12"/>
          <p:cNvPicPr>
            <a:picLocks noChangeAspect="1" noChangeArrowheads="1"/>
          </p:cNvPicPr>
          <p:nvPr/>
        </p:nvPicPr>
        <p:blipFill>
          <a:blip r:embed="rId3" cstate="print"/>
          <a:srcRect/>
          <a:stretch>
            <a:fillRect/>
          </a:stretch>
        </p:blipFill>
        <p:spPr bwMode="auto">
          <a:xfrm>
            <a:off x="4565650" y="2925763"/>
            <a:ext cx="3017838" cy="3240087"/>
          </a:xfrm>
          <a:prstGeom prst="rect">
            <a:avLst/>
          </a:prstGeom>
          <a:noFill/>
          <a:ln w="9525">
            <a:noFill/>
            <a:miter lim="800000"/>
            <a:headEnd/>
            <a:tailEnd/>
          </a:ln>
        </p:spPr>
      </p:pic>
      <p:pic>
        <p:nvPicPr>
          <p:cNvPr id="13319" name="图片 13"/>
          <p:cNvPicPr>
            <a:picLocks noChangeAspect="1" noChangeArrowheads="1"/>
          </p:cNvPicPr>
          <p:nvPr/>
        </p:nvPicPr>
        <p:blipFill>
          <a:blip r:embed="rId4" cstate="print"/>
          <a:srcRect/>
          <a:stretch>
            <a:fillRect/>
          </a:stretch>
        </p:blipFill>
        <p:spPr bwMode="auto">
          <a:xfrm>
            <a:off x="8043863" y="2914650"/>
            <a:ext cx="3019425" cy="3240088"/>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idx="1"/>
          </p:nvPr>
        </p:nvSpPr>
        <p:spPr>
          <a:xfrm>
            <a:off x="1804988" y="5500688"/>
            <a:ext cx="8153400" cy="457200"/>
          </a:xfrm>
        </p:spPr>
        <p:txBody>
          <a:bodyPr rtlCol="0"/>
          <a:lstStyle/>
          <a:p>
            <a:pPr marL="0" indent="0" eaLnBrk="1" fontAlgn="auto" hangingPunct="1">
              <a:lnSpc>
                <a:spcPct val="150000"/>
              </a:lnSpc>
              <a:spcAft>
                <a:spcPts val="0"/>
              </a:spcAft>
              <a:buClr>
                <a:schemeClr val="hlink"/>
              </a:buClr>
              <a:buFont typeface="Arial" pitchFamily="34" charset="0"/>
              <a:buNone/>
              <a:defRPr/>
            </a:pPr>
            <a:r>
              <a:rPr lang="zh-CN" altLang="en-US">
                <a:latin typeface="微软雅黑" panose="020B0503020204020204" pitchFamily="34" charset="-122"/>
                <a:ea typeface="+mn-ea"/>
              </a:rPr>
              <a:t>电视画面的颜色是由</a:t>
            </a:r>
            <a:r>
              <a:rPr lang="zh-CN" altLang="en-US">
                <a:solidFill>
                  <a:srgbClr val="FF3300"/>
                </a:solidFill>
                <a:latin typeface="微软雅黑" panose="020B0503020204020204" pitchFamily="34" charset="-122"/>
                <a:ea typeface="+mn-ea"/>
              </a:rPr>
              <a:t>红、绿、蓝</a:t>
            </a:r>
            <a:r>
              <a:rPr lang="zh-CN" altLang="en-US">
                <a:latin typeface="微软雅黑" panose="020B0503020204020204" pitchFamily="34" charset="-122"/>
                <a:ea typeface="+mn-ea"/>
              </a:rPr>
              <a:t>三种色光合成的。</a:t>
            </a:r>
          </a:p>
        </p:txBody>
      </p:sp>
      <p:sp>
        <p:nvSpPr>
          <p:cNvPr id="39942" name="Text Box 6"/>
          <p:cNvSpPr txBox="1">
            <a:spLocks noChangeArrowheads="1"/>
          </p:cNvSpPr>
          <p:nvPr/>
        </p:nvSpPr>
        <p:spPr bwMode="auto">
          <a:xfrm>
            <a:off x="7610475" y="4092575"/>
            <a:ext cx="2590800" cy="436563"/>
          </a:xfrm>
          <a:prstGeom prst="rect">
            <a:avLst/>
          </a:prstGeom>
          <a:noFill/>
          <a:ln w="9525">
            <a:noFill/>
            <a:miter lim="800000"/>
            <a:headEnd/>
            <a:tailEnd/>
          </a:ln>
        </p:spPr>
        <p:txBody>
          <a:bodyPr>
            <a:spAutoFit/>
          </a:bodyPr>
          <a:lstStyle/>
          <a:p>
            <a:pPr marL="457200" indent="-457200" algn="ctr">
              <a:lnSpc>
                <a:spcPct val="80000"/>
              </a:lnSpc>
              <a:spcBef>
                <a:spcPct val="50000"/>
              </a:spcBef>
              <a:buClr>
                <a:srgbClr val="FF00FF"/>
              </a:buClr>
            </a:pPr>
            <a:r>
              <a:rPr lang="zh-CN" altLang="en-US" sz="2800">
                <a:latin typeface="微软雅黑" pitchFamily="34" charset="-122"/>
                <a:ea typeface="微软雅黑" pitchFamily="34" charset="-122"/>
              </a:rPr>
              <a:t>放大镜放大</a:t>
            </a:r>
          </a:p>
        </p:txBody>
      </p:sp>
      <p:sp>
        <p:nvSpPr>
          <p:cNvPr id="14340" name="Rectangle 10"/>
          <p:cNvSpPr>
            <a:spLocks noChangeArrowheads="1"/>
          </p:cNvSpPr>
          <p:nvPr/>
        </p:nvSpPr>
        <p:spPr bwMode="auto">
          <a:xfrm>
            <a:off x="2051050" y="1087438"/>
            <a:ext cx="8281988" cy="993775"/>
          </a:xfrm>
          <a:prstGeom prst="rect">
            <a:avLst/>
          </a:prstGeom>
          <a:noFill/>
          <a:ln w="9525">
            <a:noFill/>
            <a:miter lim="800000"/>
            <a:headEnd/>
            <a:tailEnd/>
          </a:ln>
        </p:spPr>
        <p:txBody>
          <a:bodyPr/>
          <a:lstStyle/>
          <a:p>
            <a:pPr marL="342900" indent="-342900"/>
            <a:r>
              <a:rPr lang="en-US" altLang="zh-CN" sz="2800">
                <a:solidFill>
                  <a:srgbClr val="008080"/>
                </a:solidFill>
                <a:ea typeface="微软雅黑" pitchFamily="34" charset="-122"/>
              </a:rPr>
              <a:t> </a:t>
            </a:r>
            <a:r>
              <a:rPr lang="zh-CN" altLang="en-US" sz="2800">
                <a:solidFill>
                  <a:srgbClr val="008080"/>
                </a:solidFill>
                <a:ea typeface="微软雅黑" pitchFamily="34" charset="-122"/>
              </a:rPr>
              <a:t>彩色电视机里的各种颜色是怎样产生的？</a:t>
            </a:r>
          </a:p>
        </p:txBody>
      </p:sp>
      <p:grpSp>
        <p:nvGrpSpPr>
          <p:cNvPr id="14341" name="组合 9"/>
          <p:cNvGrpSpPr>
            <a:grpSpLocks/>
          </p:cNvGrpSpPr>
          <p:nvPr/>
        </p:nvGrpSpPr>
        <p:grpSpPr bwMode="auto">
          <a:xfrm>
            <a:off x="-101600" y="404813"/>
            <a:ext cx="4295775" cy="522287"/>
            <a:chOff x="0" y="623478"/>
            <a:chExt cx="3786638" cy="458063"/>
          </a:xfrm>
        </p:grpSpPr>
        <p:grpSp>
          <p:nvGrpSpPr>
            <p:cNvPr id="14346"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4347"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色光的混合</a:t>
              </a:r>
            </a:p>
          </p:txBody>
        </p:sp>
      </p:grpSp>
      <p:pic>
        <p:nvPicPr>
          <p:cNvPr id="14342" name="图片 3"/>
          <p:cNvPicPr>
            <a:picLocks noChangeAspect="1" noChangeArrowheads="1"/>
          </p:cNvPicPr>
          <p:nvPr/>
        </p:nvPicPr>
        <p:blipFill>
          <a:blip r:embed="rId2" cstate="print"/>
          <a:srcRect/>
          <a:stretch>
            <a:fillRect/>
          </a:stretch>
        </p:blipFill>
        <p:spPr bwMode="auto">
          <a:xfrm>
            <a:off x="1714500" y="1851025"/>
            <a:ext cx="5516563" cy="3560763"/>
          </a:xfrm>
          <a:prstGeom prst="rect">
            <a:avLst/>
          </a:prstGeom>
          <a:noFill/>
          <a:ln w="9525">
            <a:noFill/>
            <a:miter lim="800000"/>
            <a:headEnd/>
            <a:tailEnd/>
          </a:ln>
        </p:spPr>
      </p:pic>
      <p:grpSp>
        <p:nvGrpSpPr>
          <p:cNvPr id="4" name="Group 7"/>
          <p:cNvGrpSpPr>
            <a:grpSpLocks/>
          </p:cNvGrpSpPr>
          <p:nvPr/>
        </p:nvGrpSpPr>
        <p:grpSpPr bwMode="auto">
          <a:xfrm>
            <a:off x="7983538" y="1903413"/>
            <a:ext cx="1905000" cy="1905000"/>
            <a:chOff x="0" y="0"/>
            <a:chExt cx="1200" cy="1200"/>
          </a:xfrm>
        </p:grpSpPr>
        <p:pic>
          <p:nvPicPr>
            <p:cNvPr id="14344" name="Picture 8"/>
            <p:cNvPicPr>
              <a:picLocks noChangeAspect="1" noChangeArrowheads="1"/>
            </p:cNvPicPr>
            <p:nvPr/>
          </p:nvPicPr>
          <p:blipFill>
            <a:blip r:embed="rId3" cstate="print"/>
            <a:srcRect/>
            <a:stretch>
              <a:fillRect/>
            </a:stretch>
          </p:blipFill>
          <p:spPr bwMode="auto">
            <a:xfrm>
              <a:off x="0" y="0"/>
              <a:ext cx="1200" cy="1200"/>
            </a:xfrm>
            <a:prstGeom prst="rect">
              <a:avLst/>
            </a:prstGeom>
            <a:solidFill>
              <a:schemeClr val="accent1"/>
            </a:solidFill>
            <a:ln w="9525">
              <a:noFill/>
              <a:miter lim="800000"/>
              <a:headEnd/>
              <a:tailEnd/>
            </a:ln>
          </p:spPr>
        </p:pic>
        <p:sp>
          <p:nvSpPr>
            <p:cNvPr id="14345" name="AutoShape 9"/>
            <p:cNvSpPr>
              <a:spLocks noChangeArrowheads="1"/>
            </p:cNvSpPr>
            <p:nvPr/>
          </p:nvSpPr>
          <p:spPr bwMode="auto">
            <a:xfrm>
              <a:off x="0" y="0"/>
              <a:ext cx="1200" cy="1200"/>
            </a:xfrm>
            <a:prstGeom prst="wedgeEllipseCallout">
              <a:avLst>
                <a:gd name="adj1" fmla="val -153083"/>
                <a:gd name="adj2" fmla="val 71500"/>
              </a:avLst>
            </a:prstGeom>
            <a:noFill/>
            <a:ln w="9525">
              <a:solidFill>
                <a:srgbClr val="008080"/>
              </a:solidFill>
              <a:miter lim="800000"/>
              <a:headEnd/>
              <a:tailEnd/>
            </a:ln>
          </p:spPr>
          <p:txBody>
            <a:bodyPr/>
            <a:lstStyle/>
            <a:p>
              <a:pPr marL="457200" indent="-457200" algn="ctr">
                <a:lnSpc>
                  <a:spcPct val="80000"/>
                </a:lnSpc>
                <a:spcBef>
                  <a:spcPct val="20000"/>
                </a:spcBef>
                <a:buClr>
                  <a:srgbClr val="FF00FF"/>
                </a:buClr>
                <a:buFont typeface="Wingdings" pitchFamily="2" charset="2"/>
                <a:buChar char="Ø"/>
              </a:pPr>
              <a:endParaRPr lang="zh-CN" altLang="zh-CN" sz="3200" b="1">
                <a:solidFill>
                  <a:schemeClr val="hlink"/>
                </a:solidFill>
                <a:latin typeface="Tahoma" pitchFamily="34" charset="0"/>
                <a:ea typeface="楷体_GB2312" pitchFamily="49" charset="-122"/>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39942"/>
                                        </p:tgtEl>
                                        <p:attrNameLst>
                                          <p:attrName>style.visibility</p:attrName>
                                        </p:attrNameLst>
                                      </p:cBhvr>
                                      <p:to>
                                        <p:strVal val="visible"/>
                                      </p:to>
                                    </p:set>
                                    <p:animEffect transition="in" filter="plus(in)">
                                      <p:cBhvr>
                                        <p:cTn id="7" dur="1000"/>
                                        <p:tgtEl>
                                          <p:spTgt spid="39942"/>
                                        </p:tgtEl>
                                      </p:cBhvr>
                                    </p:animEffect>
                                  </p:childTnLst>
                                </p:cTn>
                              </p:par>
                              <p:par>
                                <p:cTn id="8" presetID="13" presetClass="entr" presetSubtype="16"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plus(in)">
                                      <p:cBhvr>
                                        <p:cTn id="10" dur="10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39938">
                                            <p:txEl>
                                              <p:pRg st="0" end="0"/>
                                            </p:txEl>
                                          </p:spTgt>
                                        </p:tgtEl>
                                        <p:attrNameLst>
                                          <p:attrName>style.visibility</p:attrName>
                                        </p:attrNameLst>
                                      </p:cBhvr>
                                      <p:to>
                                        <p:strVal val="visible"/>
                                      </p:to>
                                    </p:set>
                                    <p:animEffect transition="in" filter="blinds(horizontal)">
                                      <p:cBhvr>
                                        <p:cTn id="15" dur="500"/>
                                        <p:tgtEl>
                                          <p:spTgt spid="3993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p:bldP spid="399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矩形 17"/>
          <p:cNvSpPr/>
          <p:nvPr/>
        </p:nvSpPr>
        <p:spPr>
          <a:xfrm>
            <a:off x="0" y="765175"/>
            <a:ext cx="12192000" cy="8636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pic>
        <p:nvPicPr>
          <p:cNvPr id="17410" name="图片 16" descr="三原色"/>
          <p:cNvPicPr>
            <a:picLocks noChangeAspect="1" noChangeArrowheads="1"/>
          </p:cNvPicPr>
          <p:nvPr/>
        </p:nvPicPr>
        <p:blipFill>
          <a:blip r:embed="rId2" cstate="print"/>
          <a:srcRect/>
          <a:stretch>
            <a:fillRect/>
          </a:stretch>
        </p:blipFill>
        <p:spPr bwMode="auto">
          <a:xfrm>
            <a:off x="1844675" y="2311400"/>
            <a:ext cx="2797175" cy="2797175"/>
          </a:xfrm>
          <a:prstGeom prst="rect">
            <a:avLst/>
          </a:prstGeom>
          <a:noFill/>
          <a:ln w="9525">
            <a:noFill/>
            <a:miter lim="800000"/>
            <a:headEnd/>
            <a:tailEnd/>
          </a:ln>
        </p:spPr>
      </p:pic>
      <p:sp>
        <p:nvSpPr>
          <p:cNvPr id="4" name="文本框 3"/>
          <p:cNvSpPr txBox="1">
            <a:spLocks noChangeArrowheads="1"/>
          </p:cNvSpPr>
          <p:nvPr/>
        </p:nvSpPr>
        <p:spPr bwMode="auto">
          <a:xfrm>
            <a:off x="6453188" y="5127625"/>
            <a:ext cx="4083050" cy="1076325"/>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它们按不同的比例可以调出不同的颜色。</a:t>
            </a:r>
          </a:p>
        </p:txBody>
      </p:sp>
      <p:sp>
        <p:nvSpPr>
          <p:cNvPr id="15365" name="文本框 5"/>
          <p:cNvSpPr txBox="1">
            <a:spLocks noChangeArrowheads="1"/>
          </p:cNvSpPr>
          <p:nvPr/>
        </p:nvSpPr>
        <p:spPr bwMode="auto">
          <a:xfrm>
            <a:off x="996950" y="936625"/>
            <a:ext cx="10352088"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008080"/>
                </a:solidFill>
                <a:latin typeface="微软雅黑" pitchFamily="34" charset="-122"/>
                <a:ea typeface="微软雅黑" pitchFamily="34" charset="-122"/>
              </a:rPr>
              <a:t>颜料也有很多种颜色，对于颜料而言，三原色也是红、绿、蓝吗？</a:t>
            </a:r>
          </a:p>
        </p:txBody>
      </p:sp>
      <p:sp>
        <p:nvSpPr>
          <p:cNvPr id="7" name="文本框 6"/>
          <p:cNvSpPr txBox="1">
            <a:spLocks noChangeArrowheads="1"/>
          </p:cNvSpPr>
          <p:nvPr/>
        </p:nvSpPr>
        <p:spPr bwMode="auto">
          <a:xfrm>
            <a:off x="1139825" y="5175250"/>
            <a:ext cx="484187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颜料的三原色：</a:t>
            </a:r>
            <a:r>
              <a:rPr lang="zh-CN" sz="2800" noProof="1">
                <a:solidFill>
                  <a:srgbClr val="FF006C"/>
                </a:solidFill>
                <a:latin typeface="微软雅黑" pitchFamily="34" charset="-122"/>
                <a:ea typeface="微软雅黑" pitchFamily="34" charset="-122"/>
              </a:rPr>
              <a:t>红</a:t>
            </a:r>
            <a:r>
              <a:rPr lang="zh-CN" sz="2800" noProof="1">
                <a:latin typeface="微软雅黑" pitchFamily="34" charset="-122"/>
                <a:ea typeface="微软雅黑" pitchFamily="34" charset="-122"/>
              </a:rPr>
              <a:t>、</a:t>
            </a:r>
            <a:r>
              <a:rPr lang="zh-CN" sz="2800" noProof="1">
                <a:solidFill>
                  <a:srgbClr val="FDF003"/>
                </a:solidFill>
                <a:latin typeface="微软雅黑" pitchFamily="34" charset="-122"/>
                <a:ea typeface="微软雅黑" pitchFamily="34" charset="-122"/>
              </a:rPr>
              <a:t>黄</a:t>
            </a:r>
            <a:r>
              <a:rPr lang="zh-CN" sz="2800" noProof="1">
                <a:latin typeface="微软雅黑" pitchFamily="34" charset="-122"/>
                <a:ea typeface="微软雅黑" pitchFamily="34" charset="-122"/>
              </a:rPr>
              <a:t>、</a:t>
            </a:r>
            <a:r>
              <a:rPr lang="zh-CN" sz="2800" noProof="1">
                <a:solidFill>
                  <a:srgbClr val="01A3EE"/>
                </a:solidFill>
                <a:latin typeface="微软雅黑" pitchFamily="34" charset="-122"/>
                <a:ea typeface="微软雅黑" pitchFamily="34" charset="-122"/>
              </a:rPr>
              <a:t>蓝</a:t>
            </a:r>
          </a:p>
        </p:txBody>
      </p:sp>
      <p:sp>
        <p:nvSpPr>
          <p:cNvPr id="15" name="文本框 14"/>
          <p:cNvSpPr txBox="1">
            <a:spLocks noChangeArrowheads="1"/>
          </p:cNvSpPr>
          <p:nvPr/>
        </p:nvSpPr>
        <p:spPr bwMode="auto">
          <a:xfrm>
            <a:off x="1016000" y="1695450"/>
            <a:ext cx="414337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不是</a:t>
            </a:r>
          </a:p>
        </p:txBody>
      </p:sp>
      <p:pic>
        <p:nvPicPr>
          <p:cNvPr id="17415" name="图片 15"/>
          <p:cNvPicPr>
            <a:picLocks noChangeAspect="1" noChangeArrowheads="1"/>
          </p:cNvPicPr>
          <p:nvPr/>
        </p:nvPicPr>
        <p:blipFill>
          <a:blip r:embed="rId3" cstate="print"/>
          <a:srcRect/>
          <a:stretch>
            <a:fillRect/>
          </a:stretch>
        </p:blipFill>
        <p:spPr bwMode="auto">
          <a:xfrm>
            <a:off x="6399213" y="2154238"/>
            <a:ext cx="4133850" cy="3014662"/>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4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4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1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2"/>
          <p:cNvSpPr txBox="1">
            <a:spLocks noChangeArrowheads="1"/>
          </p:cNvSpPr>
          <p:nvPr/>
        </p:nvSpPr>
        <p:spPr bwMode="auto">
          <a:xfrm>
            <a:off x="6580188" y="2930525"/>
            <a:ext cx="184150" cy="366713"/>
          </a:xfrm>
          <a:prstGeom prst="rect">
            <a:avLst/>
          </a:prstGeom>
          <a:noFill/>
          <a:ln w="9525">
            <a:noFill/>
            <a:miter lim="800000"/>
            <a:headEnd/>
            <a:tailEnd/>
          </a:ln>
        </p:spPr>
        <p:txBody>
          <a:bodyPr wrap="none">
            <a:spAutoFit/>
          </a:bodyPr>
          <a:lstStyle/>
          <a:p>
            <a:endParaRPr lang="zh-CN" altLang="zh-CN">
              <a:ea typeface="微软雅黑" pitchFamily="34" charset="-122"/>
            </a:endParaRPr>
          </a:p>
        </p:txBody>
      </p:sp>
      <p:sp>
        <p:nvSpPr>
          <p:cNvPr id="2" name="矩形 1"/>
          <p:cNvSpPr/>
          <p:nvPr/>
        </p:nvSpPr>
        <p:spPr>
          <a:xfrm>
            <a:off x="2316163" y="1635125"/>
            <a:ext cx="7678737" cy="1295400"/>
          </a:xfrm>
          <a:prstGeom prst="rect">
            <a:avLst/>
          </a:prstGeom>
          <a:gradFill>
            <a:gsLst>
              <a:gs pos="38000">
                <a:srgbClr val="FFFF00"/>
              </a:gs>
              <a:gs pos="20000">
                <a:srgbClr val="FFC000"/>
              </a:gs>
              <a:gs pos="0">
                <a:srgbClr val="FF0000"/>
              </a:gs>
              <a:gs pos="69000">
                <a:srgbClr val="00B050"/>
              </a:gs>
              <a:gs pos="80000">
                <a:srgbClr val="0070C0"/>
              </a:gs>
              <a:gs pos="88000">
                <a:srgbClr val="065279"/>
              </a:gs>
              <a:gs pos="96000">
                <a:srgbClr val="7030A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lang="zh-CN" altLang="en-US" noProof="1"/>
          </a:p>
        </p:txBody>
      </p:sp>
      <p:grpSp>
        <p:nvGrpSpPr>
          <p:cNvPr id="19460" name="组合 9"/>
          <p:cNvGrpSpPr>
            <a:grpSpLocks/>
          </p:cNvGrpSpPr>
          <p:nvPr/>
        </p:nvGrpSpPr>
        <p:grpSpPr bwMode="auto">
          <a:xfrm>
            <a:off x="-101600" y="404813"/>
            <a:ext cx="4295775" cy="522287"/>
            <a:chOff x="0" y="623478"/>
            <a:chExt cx="3786638" cy="458063"/>
          </a:xfrm>
        </p:grpSpPr>
        <p:grpSp>
          <p:nvGrpSpPr>
            <p:cNvPr id="19463"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9464"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可见光和不可见光</a:t>
              </a:r>
            </a:p>
          </p:txBody>
        </p:sp>
      </p:grpSp>
      <p:sp>
        <p:nvSpPr>
          <p:cNvPr id="19461" name="文本框 9"/>
          <p:cNvSpPr txBox="1">
            <a:spLocks noChangeArrowheads="1"/>
          </p:cNvSpPr>
          <p:nvPr/>
        </p:nvSpPr>
        <p:spPr bwMode="auto">
          <a:xfrm>
            <a:off x="1919288" y="3357563"/>
            <a:ext cx="8569325" cy="1076325"/>
          </a:xfrm>
          <a:prstGeom prst="rect">
            <a:avLst/>
          </a:prstGeom>
          <a:noFill/>
          <a:ln w="9525">
            <a:noFill/>
            <a:miter lim="800000"/>
            <a:headEnd/>
            <a:tailEnd/>
          </a:ln>
        </p:spPr>
        <p:txBody>
          <a:bodyPr lIns="0" tIns="0" rIns="0" bIns="0">
            <a:spAutoFit/>
          </a:bodyPr>
          <a:lstStyle/>
          <a:p>
            <a:pPr>
              <a:lnSpc>
                <a:spcPct val="125000"/>
              </a:lnSpc>
            </a:pPr>
            <a:r>
              <a:rPr lang="en-US" sz="2800">
                <a:latin typeface="微软雅黑" pitchFamily="34" charset="-122"/>
                <a:ea typeface="微软雅黑" pitchFamily="34" charset="-122"/>
              </a:rPr>
              <a:t>人眼能感觉到特定频率范围内的光，即人眼能看到的光，称为</a:t>
            </a:r>
            <a:r>
              <a:rPr lang="en-US" sz="2800">
                <a:solidFill>
                  <a:srgbClr val="FF0000"/>
                </a:solidFill>
                <a:latin typeface="微软雅黑" pitchFamily="34" charset="-122"/>
                <a:ea typeface="微软雅黑" pitchFamily="34" charset="-122"/>
              </a:rPr>
              <a:t>可见光</a:t>
            </a:r>
            <a:r>
              <a:rPr lang="en-US" sz="2800">
                <a:latin typeface="微软雅黑" pitchFamily="34" charset="-122"/>
                <a:ea typeface="微软雅黑" pitchFamily="34" charset="-122"/>
              </a:rPr>
              <a:t>。</a:t>
            </a:r>
          </a:p>
        </p:txBody>
      </p:sp>
      <p:sp>
        <p:nvSpPr>
          <p:cNvPr id="14" name="文本框 10"/>
          <p:cNvSpPr txBox="1">
            <a:spLocks noChangeArrowheads="1"/>
          </p:cNvSpPr>
          <p:nvPr/>
        </p:nvSpPr>
        <p:spPr bwMode="auto">
          <a:xfrm>
            <a:off x="1919288" y="4652963"/>
            <a:ext cx="7902575" cy="538162"/>
          </a:xfrm>
          <a:prstGeom prst="rect">
            <a:avLst/>
          </a:prstGeom>
          <a:noFill/>
          <a:ln w="9525">
            <a:noFill/>
            <a:miter lim="800000"/>
            <a:headEnd/>
            <a:tailEnd/>
          </a:ln>
        </p:spPr>
        <p:txBody>
          <a:bodyPr lIns="0" tIns="0" rIns="0" bIns="0">
            <a:spAutoFit/>
          </a:bodyPr>
          <a:lstStyle/>
          <a:p>
            <a:pPr>
              <a:lnSpc>
                <a:spcPct val="125000"/>
              </a:lnSpc>
            </a:pPr>
            <a:r>
              <a:rPr lang="en-US" sz="2800">
                <a:latin typeface="微软雅黑" pitchFamily="34" charset="-122"/>
                <a:ea typeface="微软雅黑" pitchFamily="34" charset="-122"/>
              </a:rPr>
              <a:t>人眼无法看见的光称为</a:t>
            </a:r>
            <a:r>
              <a:rPr lang="en-US" sz="2800">
                <a:solidFill>
                  <a:srgbClr val="FF0000"/>
                </a:solidFill>
                <a:latin typeface="微软雅黑" pitchFamily="34" charset="-122"/>
                <a:ea typeface="微软雅黑" pitchFamily="34" charset="-122"/>
              </a:rPr>
              <a:t>不可见光</a:t>
            </a:r>
            <a:r>
              <a:rPr lang="en-US" sz="2800">
                <a:latin typeface="微软雅黑" pitchFamily="34" charset="-122"/>
                <a:ea typeface="微软雅黑" pitchFamily="34" charset="-122"/>
              </a:rPr>
              <a: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770" decel="100000"/>
                                        <p:tgtEl>
                                          <p:spTgt spid="2"/>
                                        </p:tgtEl>
                                      </p:cBhvr>
                                    </p:animEffect>
                                    <p:animScale>
                                      <p:cBhvr>
                                        <p:cTn id="8" dur="770" decel="100000"/>
                                        <p:tgtEl>
                                          <p:spTgt spid="2"/>
                                        </p:tgtEl>
                                      </p:cBhvr>
                                      <p:from x="10000" y="10000"/>
                                      <p:to x="200000" y="450000"/>
                                    </p:animScale>
                                    <p:animScale>
                                      <p:cBhvr>
                                        <p:cTn id="9" dur="1230" accel="100000" fill="hold">
                                          <p:stCondLst>
                                            <p:cond delay="770"/>
                                          </p:stCondLst>
                                        </p:cTn>
                                        <p:tgtEl>
                                          <p:spTgt spid="2"/>
                                        </p:tgtEl>
                                      </p:cBhvr>
                                      <p:from x="200000" y="450000"/>
                                      <p:to x="100000" y="100000"/>
                                    </p:animScale>
                                    <p:set>
                                      <p:cBhvr>
                                        <p:cTn id="10" dur="770" fill="hold"/>
                                        <p:tgtEl>
                                          <p:spTgt spid="2"/>
                                        </p:tgtEl>
                                        <p:attrNameLst>
                                          <p:attrName>ppt_x</p:attrName>
                                        </p:attrNameLst>
                                      </p:cBhvr>
                                      <p:to>
                                        <p:strVal val="(0.5)"/>
                                      </p:to>
                                    </p:set>
                                    <p:anim from="(0.5)" to="(#ppt_x)" calcmode="lin" valueType="num">
                                      <p:cBhvr>
                                        <p:cTn id="11" dur="1230" accel="100000" fill="hold">
                                          <p:stCondLst>
                                            <p:cond delay="770"/>
                                          </p:stCondLst>
                                        </p:cTn>
                                        <p:tgtEl>
                                          <p:spTgt spid="2"/>
                                        </p:tgtEl>
                                        <p:attrNameLst>
                                          <p:attrName>ppt_x</p:attrName>
                                        </p:attrNameLst>
                                      </p:cBhvr>
                                    </p:anim>
                                    <p:set>
                                      <p:cBhvr>
                                        <p:cTn id="12" dur="770" fill="hold"/>
                                        <p:tgtEl>
                                          <p:spTgt spid="2"/>
                                        </p:tgtEl>
                                        <p:attrNameLst>
                                          <p:attrName>ppt_y</p:attrName>
                                        </p:attrNameLst>
                                      </p:cBhvr>
                                      <p:to>
                                        <p:strVal val="(#ppt_y+0.4)"/>
                                      </p:to>
                                    </p:set>
                                    <p:anim from="(#ppt_y+0.4)" to="(#ppt_y)" calcmode="lin" valueType="num">
                                      <p:cBhvr>
                                        <p:cTn id="13" dur="1230" accel="100000" fill="hold">
                                          <p:stCondLst>
                                            <p:cond delay="770"/>
                                          </p:stCondLst>
                                        </p:cTn>
                                        <p:tgtEl>
                                          <p:spTgt spid="2"/>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314" name="Text Box 2"/>
          <p:cNvSpPr txBox="1">
            <a:spLocks noChangeArrowheads="1"/>
          </p:cNvSpPr>
          <p:nvPr/>
        </p:nvSpPr>
        <p:spPr bwMode="auto">
          <a:xfrm>
            <a:off x="2279650" y="1125538"/>
            <a:ext cx="8097838" cy="730250"/>
          </a:xfrm>
          <a:prstGeom prst="rect">
            <a:avLst/>
          </a:prstGeom>
          <a:noFill/>
          <a:ln w="9525">
            <a:noFill/>
            <a:miter lim="800000"/>
            <a:headEnd/>
            <a:tailEnd/>
          </a:ln>
        </p:spPr>
        <p:txBody>
          <a:bodyPr>
            <a:spAutoFit/>
          </a:bodyPr>
          <a:lstStyle/>
          <a:p>
            <a:pPr>
              <a:lnSpc>
                <a:spcPct val="150000"/>
              </a:lnSpc>
            </a:pPr>
            <a:r>
              <a:rPr lang="zh-CN" altLang="en-US" sz="2800">
                <a:latin typeface="微软雅黑" pitchFamily="34" charset="-122"/>
                <a:ea typeface="微软雅黑" pitchFamily="34" charset="-122"/>
              </a:rPr>
              <a:t>太阳光的光谱中红光外侧的不可见光叫做</a:t>
            </a:r>
            <a:r>
              <a:rPr lang="zh-CN" altLang="en-US" sz="2800">
                <a:solidFill>
                  <a:srgbClr val="FF0000"/>
                </a:solidFill>
                <a:latin typeface="微软雅黑" pitchFamily="34" charset="-122"/>
                <a:ea typeface="微软雅黑" pitchFamily="34" charset="-122"/>
              </a:rPr>
              <a:t>红外线</a:t>
            </a:r>
            <a:r>
              <a:rPr lang="zh-CN" altLang="en-US" sz="2800">
                <a:latin typeface="微软雅黑" pitchFamily="34" charset="-122"/>
                <a:ea typeface="微软雅黑" pitchFamily="34" charset="-122"/>
              </a:rPr>
              <a:t>。</a:t>
            </a:r>
            <a:endParaRPr lang="zh-CN" altLang="en-US" sz="2800">
              <a:solidFill>
                <a:schemeClr val="bg1"/>
              </a:solidFill>
              <a:latin typeface="微软雅黑" pitchFamily="34" charset="-122"/>
              <a:ea typeface="微软雅黑" pitchFamily="34" charset="-122"/>
            </a:endParaRPr>
          </a:p>
        </p:txBody>
      </p:sp>
      <p:sp>
        <p:nvSpPr>
          <p:cNvPr id="2" name="矩形 1"/>
          <p:cNvSpPr/>
          <p:nvPr/>
        </p:nvSpPr>
        <p:spPr>
          <a:xfrm>
            <a:off x="4175125" y="2060575"/>
            <a:ext cx="5786438" cy="798513"/>
          </a:xfrm>
          <a:prstGeom prst="rect">
            <a:avLst/>
          </a:prstGeom>
          <a:gradFill>
            <a:gsLst>
              <a:gs pos="38000">
                <a:srgbClr val="FFFF00"/>
              </a:gs>
              <a:gs pos="20000">
                <a:srgbClr val="FFC000"/>
              </a:gs>
              <a:gs pos="0">
                <a:srgbClr val="FF0000"/>
              </a:gs>
              <a:gs pos="69000">
                <a:srgbClr val="00B050"/>
              </a:gs>
              <a:gs pos="80000">
                <a:srgbClr val="0070C0"/>
              </a:gs>
              <a:gs pos="88000">
                <a:srgbClr val="065279"/>
              </a:gs>
              <a:gs pos="96000">
                <a:srgbClr val="7030A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lang="zh-CN" altLang="en-US" noProof="1"/>
          </a:p>
        </p:txBody>
      </p:sp>
      <p:cxnSp>
        <p:nvCxnSpPr>
          <p:cNvPr id="3" name="直接连接符 2"/>
          <p:cNvCxnSpPr/>
          <p:nvPr/>
        </p:nvCxnSpPr>
        <p:spPr>
          <a:xfrm>
            <a:off x="2397125" y="2913063"/>
            <a:ext cx="0" cy="508000"/>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4" name="直接连接符 3"/>
          <p:cNvCxnSpPr/>
          <p:nvPr/>
        </p:nvCxnSpPr>
        <p:spPr>
          <a:xfrm>
            <a:off x="4175125" y="2913063"/>
            <a:ext cx="0" cy="508000"/>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5" name="直接连接符 4"/>
          <p:cNvCxnSpPr/>
          <p:nvPr/>
        </p:nvCxnSpPr>
        <p:spPr>
          <a:xfrm>
            <a:off x="9961563" y="2913063"/>
            <a:ext cx="0" cy="508000"/>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6" name="直接箭头连接符 5"/>
          <p:cNvCxnSpPr/>
          <p:nvPr/>
        </p:nvCxnSpPr>
        <p:spPr>
          <a:xfrm rot="10800000">
            <a:off x="4175125" y="3243263"/>
            <a:ext cx="2174875" cy="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7" name="直接箭头连接符 6"/>
          <p:cNvCxnSpPr/>
          <p:nvPr/>
        </p:nvCxnSpPr>
        <p:spPr>
          <a:xfrm rot="10800000" flipH="1">
            <a:off x="7786688" y="3233738"/>
            <a:ext cx="2174875" cy="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0" name="文本框 9"/>
          <p:cNvSpPr txBox="1">
            <a:spLocks noChangeArrowheads="1"/>
          </p:cNvSpPr>
          <p:nvPr/>
        </p:nvSpPr>
        <p:spPr bwMode="auto">
          <a:xfrm>
            <a:off x="6527800" y="2997200"/>
            <a:ext cx="1616075" cy="457200"/>
          </a:xfrm>
          <a:prstGeom prst="rect">
            <a:avLst/>
          </a:prstGeom>
          <a:noFill/>
          <a:ln w="9525">
            <a:noFill/>
            <a:miter lim="800000"/>
            <a:headEnd/>
            <a:tailEnd/>
          </a:ln>
        </p:spPr>
        <p:txBody>
          <a:bodyPr>
            <a:spAutoFit/>
          </a:bodyPr>
          <a:lstStyle/>
          <a:p>
            <a:r>
              <a:rPr lang="zh-CN" altLang="en-US" sz="2400" b="1">
                <a:latin typeface="微软雅黑" pitchFamily="34" charset="-122"/>
                <a:ea typeface="微软雅黑" pitchFamily="34" charset="-122"/>
              </a:rPr>
              <a:t>可见光</a:t>
            </a:r>
          </a:p>
        </p:txBody>
      </p:sp>
      <p:sp>
        <p:nvSpPr>
          <p:cNvPr id="11" name="文本框 10"/>
          <p:cNvSpPr txBox="1">
            <a:spLocks noChangeArrowheads="1"/>
          </p:cNvSpPr>
          <p:nvPr/>
        </p:nvSpPr>
        <p:spPr bwMode="auto">
          <a:xfrm>
            <a:off x="2676525" y="3070225"/>
            <a:ext cx="1616075" cy="457200"/>
          </a:xfrm>
          <a:prstGeom prst="rect">
            <a:avLst/>
          </a:prstGeom>
          <a:noFill/>
          <a:ln w="9525">
            <a:noFill/>
            <a:miter lim="800000"/>
            <a:headEnd/>
            <a:tailEnd/>
          </a:ln>
        </p:spPr>
        <p:txBody>
          <a:bodyPr>
            <a:spAutoFit/>
          </a:bodyPr>
          <a:lstStyle/>
          <a:p>
            <a:r>
              <a:rPr lang="zh-CN" altLang="en-US" sz="2400" b="1">
                <a:latin typeface="微软雅黑" pitchFamily="34" charset="-122"/>
                <a:ea typeface="微软雅黑" pitchFamily="34" charset="-122"/>
              </a:rPr>
              <a:t>红外线</a:t>
            </a:r>
          </a:p>
        </p:txBody>
      </p:sp>
      <p:cxnSp>
        <p:nvCxnSpPr>
          <p:cNvPr id="12" name="直接箭头连接符 11"/>
          <p:cNvCxnSpPr/>
          <p:nvPr/>
        </p:nvCxnSpPr>
        <p:spPr>
          <a:xfrm flipH="1" flipV="1">
            <a:off x="2397125" y="3249613"/>
            <a:ext cx="279400" cy="9525"/>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p:nvPr/>
        </p:nvCxnSpPr>
        <p:spPr>
          <a:xfrm flipV="1">
            <a:off x="3792538" y="3243263"/>
            <a:ext cx="315912" cy="635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grpSp>
        <p:nvGrpSpPr>
          <p:cNvPr id="20493" name="组合 9"/>
          <p:cNvGrpSpPr>
            <a:grpSpLocks/>
          </p:cNvGrpSpPr>
          <p:nvPr/>
        </p:nvGrpSpPr>
        <p:grpSpPr bwMode="auto">
          <a:xfrm>
            <a:off x="-101600" y="404813"/>
            <a:ext cx="4295775" cy="522287"/>
            <a:chOff x="0" y="623478"/>
            <a:chExt cx="3786638" cy="458063"/>
          </a:xfrm>
        </p:grpSpPr>
        <p:grpSp>
          <p:nvGrpSpPr>
            <p:cNvPr id="20500" name="组合 10"/>
            <p:cNvGrpSpPr>
              <a:grpSpLocks/>
            </p:cNvGrpSpPr>
            <p:nvPr/>
          </p:nvGrpSpPr>
          <p:grpSpPr bwMode="auto">
            <a:xfrm>
              <a:off x="0" y="678733"/>
              <a:ext cx="771176" cy="347209"/>
              <a:chOff x="0" y="537328"/>
              <a:chExt cx="771176" cy="347209"/>
            </a:xfrm>
          </p:grpSpPr>
          <p:sp>
            <p:nvSpPr>
              <p:cNvPr id="18" name="矩形 1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9" name="矩形 1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20501"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红外线</a:t>
              </a:r>
            </a:p>
          </p:txBody>
        </p:sp>
      </p:grpSp>
      <p:sp>
        <p:nvSpPr>
          <p:cNvPr id="20" name="Rectangle 3"/>
          <p:cNvSpPr txBox="1">
            <a:spLocks noChangeArrowheads="1"/>
          </p:cNvSpPr>
          <p:nvPr/>
        </p:nvSpPr>
        <p:spPr bwMode="auto">
          <a:xfrm>
            <a:off x="1187450" y="4437063"/>
            <a:ext cx="9074150" cy="646112"/>
          </a:xfrm>
          <a:prstGeom prst="rect">
            <a:avLst/>
          </a:prstGeom>
          <a:noFill/>
          <a:ln w="9525">
            <a:noFill/>
            <a:miter lim="800000"/>
            <a:headEnd/>
            <a:tailEnd/>
          </a:ln>
        </p:spPr>
        <p:txBody>
          <a:bodyPr>
            <a:spAutoFit/>
          </a:bodyPr>
          <a:lstStyle/>
          <a:p>
            <a:pPr>
              <a:lnSpc>
                <a:spcPct val="150000"/>
              </a:lnSpc>
            </a:pPr>
            <a:r>
              <a:rPr lang="en-US" altLang="zh-CN" sz="2400">
                <a:latin typeface="微软雅黑" pitchFamily="34" charset="-122"/>
                <a:ea typeface="微软雅黑" pitchFamily="34" charset="-122"/>
              </a:rPr>
              <a:t>1.</a:t>
            </a:r>
            <a:r>
              <a:rPr lang="zh-CN" altLang="en-US" sz="2400">
                <a:latin typeface="微软雅黑" pitchFamily="34" charset="-122"/>
                <a:ea typeface="微软雅黑" pitchFamily="34" charset="-122"/>
              </a:rPr>
              <a:t>红外线具有</a:t>
            </a:r>
            <a:r>
              <a:rPr lang="zh-CN" altLang="en-US" sz="2400">
                <a:solidFill>
                  <a:srgbClr val="FF0000"/>
                </a:solidFill>
                <a:latin typeface="微软雅黑" pitchFamily="34" charset="-122"/>
                <a:ea typeface="微软雅黑" pitchFamily="34" charset="-122"/>
              </a:rPr>
              <a:t>热效应</a:t>
            </a:r>
            <a:r>
              <a:rPr lang="zh-CN" altLang="en-US" sz="2400">
                <a:latin typeface="微软雅黑" pitchFamily="34" charset="-122"/>
                <a:ea typeface="微软雅黑" pitchFamily="34" charset="-122"/>
              </a:rPr>
              <a:t>，物体吸收红外线后温度升高；</a:t>
            </a:r>
          </a:p>
        </p:txBody>
      </p:sp>
      <p:sp>
        <p:nvSpPr>
          <p:cNvPr id="21" name="Rectangle 5"/>
          <p:cNvSpPr>
            <a:spLocks noChangeArrowheads="1"/>
          </p:cNvSpPr>
          <p:nvPr/>
        </p:nvSpPr>
        <p:spPr bwMode="auto">
          <a:xfrm>
            <a:off x="1127125" y="5084763"/>
            <a:ext cx="9577388" cy="581025"/>
          </a:xfrm>
          <a:prstGeom prst="rect">
            <a:avLst/>
          </a:prstGeom>
          <a:noFill/>
          <a:ln w="9525">
            <a:noFill/>
            <a:miter lim="800000"/>
            <a:headEnd/>
            <a:tailEnd/>
          </a:ln>
        </p:spPr>
        <p:txBody>
          <a:bodyPr>
            <a:spAutoFit/>
          </a:bodyPr>
          <a:lstStyle/>
          <a:p>
            <a:pPr marL="379413" indent="-352425">
              <a:lnSpc>
                <a:spcPct val="150000"/>
              </a:lnSpc>
              <a:buClr>
                <a:schemeClr val="folHlink"/>
              </a:buClr>
              <a:buSzPct val="60000"/>
            </a:pPr>
            <a:r>
              <a:rPr lang="en-US" altLang="zh-CN" sz="2400">
                <a:latin typeface="微软雅黑" pitchFamily="34" charset="-122"/>
                <a:ea typeface="微软雅黑" pitchFamily="34" charset="-122"/>
              </a:rPr>
              <a:t>2.</a:t>
            </a:r>
            <a:r>
              <a:rPr lang="zh-CN" altLang="en-US" sz="2400">
                <a:latin typeface="微软雅黑" pitchFamily="34" charset="-122"/>
                <a:ea typeface="微软雅黑" pitchFamily="34" charset="-122"/>
              </a:rPr>
              <a:t>太阳的热主要就是通过红外线辐射的形式传送到地球的；</a:t>
            </a:r>
          </a:p>
        </p:txBody>
      </p:sp>
      <p:sp>
        <p:nvSpPr>
          <p:cNvPr id="22" name="Rectangle 6"/>
          <p:cNvSpPr>
            <a:spLocks noChangeArrowheads="1"/>
          </p:cNvSpPr>
          <p:nvPr/>
        </p:nvSpPr>
        <p:spPr bwMode="auto">
          <a:xfrm>
            <a:off x="1127125" y="5732463"/>
            <a:ext cx="10440988" cy="582612"/>
          </a:xfrm>
          <a:prstGeom prst="rect">
            <a:avLst/>
          </a:prstGeom>
          <a:noFill/>
          <a:ln w="9525">
            <a:noFill/>
            <a:miter lim="800000"/>
            <a:headEnd/>
            <a:tailEnd/>
          </a:ln>
        </p:spPr>
        <p:txBody>
          <a:bodyPr>
            <a:spAutoFit/>
          </a:bodyPr>
          <a:lstStyle/>
          <a:p>
            <a:pPr>
              <a:lnSpc>
                <a:spcPct val="150000"/>
              </a:lnSpc>
              <a:spcBef>
                <a:spcPct val="20000"/>
              </a:spcBef>
              <a:buClr>
                <a:schemeClr val="folHlink"/>
              </a:buClr>
              <a:buSzPct val="60000"/>
            </a:pPr>
            <a:r>
              <a:rPr lang="en-US" altLang="zh-CN" sz="2400">
                <a:latin typeface="微软雅黑" pitchFamily="34" charset="-122"/>
                <a:ea typeface="微软雅黑" pitchFamily="34" charset="-122"/>
              </a:rPr>
              <a:t>3.</a:t>
            </a:r>
            <a:r>
              <a:rPr lang="zh-CN" altLang="en-US" sz="2400">
                <a:latin typeface="微软雅黑" pitchFamily="34" charset="-122"/>
                <a:ea typeface="微软雅黑" pitchFamily="34" charset="-122"/>
              </a:rPr>
              <a:t>一切物体都不不停地辐射红外线。</a:t>
            </a:r>
            <a:r>
              <a:rPr lang="zh-CN" altLang="en-US" sz="2400">
                <a:solidFill>
                  <a:srgbClr val="FF0000"/>
                </a:solidFill>
                <a:latin typeface="微软雅黑" pitchFamily="34" charset="-122"/>
                <a:ea typeface="微软雅黑" pitchFamily="34" charset="-122"/>
              </a:rPr>
              <a:t>物体温度越高，辐射出的红外线越高。</a:t>
            </a:r>
          </a:p>
        </p:txBody>
      </p:sp>
      <p:sp>
        <p:nvSpPr>
          <p:cNvPr id="23" name="矩形 14341"/>
          <p:cNvSpPr/>
          <p:nvPr/>
        </p:nvSpPr>
        <p:spPr>
          <a:xfrm>
            <a:off x="1152525" y="3746500"/>
            <a:ext cx="4716463" cy="661988"/>
          </a:xfrm>
          <a:prstGeom prst="rect">
            <a:avLst/>
          </a:prstGeom>
          <a:noFill/>
          <a:ln w="9525">
            <a:noFill/>
          </a:ln>
        </p:spPr>
        <p:txBody>
          <a:bodyPr>
            <a:spAutoFit/>
          </a:bodyPr>
          <a:lstStyle/>
          <a:p>
            <a:pPr>
              <a:lnSpc>
                <a:spcPct val="150000"/>
              </a:lnSpc>
              <a:buFont typeface="Arial" panose="020B0604020202020204" pitchFamily="34" charset="0"/>
              <a:buNone/>
              <a:defRPr/>
            </a:pPr>
            <a:r>
              <a:rPr lang="zh-CN" altLang="en-US" sz="2800" noProof="1">
                <a:solidFill>
                  <a:srgbClr val="008080"/>
                </a:solidFill>
                <a:latin typeface="微软雅黑" panose="020B0503020204020204" pitchFamily="34" charset="-122"/>
                <a:ea typeface="微软雅黑" panose="020B0503020204020204" pitchFamily="34" charset="-122"/>
                <a:cs typeface="+mn-ea"/>
              </a:rPr>
              <a:t>红外线的特点：</a:t>
            </a:r>
            <a:endParaRPr lang="zh-CN" altLang="en-US" sz="2800" noProof="1">
              <a:solidFill>
                <a:srgbClr val="008080"/>
              </a:solidFill>
              <a:latin typeface="微软雅黑" panose="020B0503020204020204" pitchFamily="34" charset="-122"/>
              <a:ea typeface="微软雅黑" panose="020B0503020204020204" pitchFamily="34" charset="-122"/>
            </a:endParaRPr>
          </a:p>
        </p:txBody>
      </p:sp>
      <p:sp>
        <p:nvSpPr>
          <p:cNvPr id="20498" name="Text Box 2"/>
          <p:cNvSpPr txBox="1">
            <a:spLocks noChangeArrowheads="1"/>
          </p:cNvSpPr>
          <p:nvPr/>
        </p:nvSpPr>
        <p:spPr bwMode="auto">
          <a:xfrm>
            <a:off x="1152525" y="1109663"/>
            <a:ext cx="1295400" cy="663575"/>
          </a:xfrm>
          <a:prstGeom prst="rect">
            <a:avLst/>
          </a:prstGeom>
          <a:noFill/>
          <a:ln w="9525">
            <a:noFill/>
            <a:miter lim="800000"/>
            <a:headEnd/>
            <a:tailEnd/>
          </a:ln>
        </p:spPr>
        <p:txBody>
          <a:bodyPr>
            <a:spAutoFit/>
          </a:bodyPr>
          <a:lstStyle/>
          <a:p>
            <a:pPr>
              <a:lnSpc>
                <a:spcPct val="150000"/>
              </a:lnSpc>
            </a:pPr>
            <a:r>
              <a:rPr lang="zh-CN" altLang="en-US" sz="2800">
                <a:solidFill>
                  <a:srgbClr val="008080"/>
                </a:solidFill>
                <a:latin typeface="微软雅黑" pitchFamily="34" charset="-122"/>
                <a:ea typeface="微软雅黑" pitchFamily="34" charset="-122"/>
              </a:rPr>
              <a:t>概念：</a:t>
            </a:r>
          </a:p>
        </p:txBody>
      </p:sp>
      <p:sp>
        <p:nvSpPr>
          <p:cNvPr id="25" name="矩形 24"/>
          <p:cNvSpPr/>
          <p:nvPr/>
        </p:nvSpPr>
        <p:spPr>
          <a:xfrm>
            <a:off x="2424113" y="2060575"/>
            <a:ext cx="1727200" cy="792163"/>
          </a:xfrm>
          <a:prstGeom prst="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blinds(horizontal)">
                                      <p:cBhvr>
                                        <p:cTn id="7" dur="500"/>
                                        <p:tgtEl>
                                          <p:spTgt spid="1331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strVal val="#ppt_w*0.70"/>
                                          </p:val>
                                        </p:tav>
                                        <p:tav tm="100000">
                                          <p:val>
                                            <p:strVal val="#ppt_w"/>
                                          </p:val>
                                        </p:tav>
                                      </p:tavLst>
                                    </p:anim>
                                    <p:anim calcmode="lin" valueType="num">
                                      <p:cBhvr>
                                        <p:cTn id="20" dur="1000" fill="hold"/>
                                        <p:tgtEl>
                                          <p:spTgt spid="4"/>
                                        </p:tgtEl>
                                        <p:attrNameLst>
                                          <p:attrName>ppt_h</p:attrName>
                                        </p:attrNameLst>
                                      </p:cBhvr>
                                      <p:tavLst>
                                        <p:tav tm="0">
                                          <p:val>
                                            <p:strVal val="#ppt_h"/>
                                          </p:val>
                                        </p:tav>
                                        <p:tav tm="100000">
                                          <p:val>
                                            <p:strVal val="#ppt_h"/>
                                          </p:val>
                                        </p:tav>
                                      </p:tavLst>
                                    </p:anim>
                                    <p:animEffect transition="in" filter="fade">
                                      <p:cBhvr>
                                        <p:cTn id="21" dur="1000"/>
                                        <p:tgtEl>
                                          <p:spTgt spid="4"/>
                                        </p:tgtEl>
                                      </p:cBhvr>
                                    </p:animEffect>
                                  </p:childTnLst>
                                </p:cTn>
                              </p:par>
                            </p:childTnLst>
                          </p:cTn>
                        </p:par>
                        <p:par>
                          <p:cTn id="22" fill="hold">
                            <p:stCondLst>
                              <p:cond delay="1000"/>
                            </p:stCondLst>
                            <p:childTnLst>
                              <p:par>
                                <p:cTn id="23" presetID="55"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strVal val="#ppt_w*0.70"/>
                                          </p:val>
                                        </p:tav>
                                        <p:tav tm="100000">
                                          <p:val>
                                            <p:strVal val="#ppt_w"/>
                                          </p:val>
                                        </p:tav>
                                      </p:tavLst>
                                    </p:anim>
                                    <p:anim calcmode="lin" valueType="num">
                                      <p:cBhvr>
                                        <p:cTn id="26" dur="1000" fill="hold"/>
                                        <p:tgtEl>
                                          <p:spTgt spid="5"/>
                                        </p:tgtEl>
                                        <p:attrNameLst>
                                          <p:attrName>ppt_h</p:attrName>
                                        </p:attrNameLst>
                                      </p:cBhvr>
                                      <p:tavLst>
                                        <p:tav tm="0">
                                          <p:val>
                                            <p:strVal val="#ppt_h"/>
                                          </p:val>
                                        </p:tav>
                                        <p:tav tm="100000">
                                          <p:val>
                                            <p:strVal val="#ppt_h"/>
                                          </p:val>
                                        </p:tav>
                                      </p:tavLst>
                                    </p:anim>
                                    <p:animEffect transition="in" filter="fade">
                                      <p:cBhvr>
                                        <p:cTn id="27" dur="10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55" presetClass="entr" presetSubtype="0"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strVal val="#ppt_w*0.70"/>
                                          </p:val>
                                        </p:tav>
                                        <p:tav tm="100000">
                                          <p:val>
                                            <p:strVal val="#ppt_w"/>
                                          </p:val>
                                        </p:tav>
                                      </p:tavLst>
                                    </p:anim>
                                    <p:anim calcmode="lin" valueType="num">
                                      <p:cBhvr>
                                        <p:cTn id="33" dur="1000" fill="hold"/>
                                        <p:tgtEl>
                                          <p:spTgt spid="6"/>
                                        </p:tgtEl>
                                        <p:attrNameLst>
                                          <p:attrName>ppt_h</p:attrName>
                                        </p:attrNameLst>
                                      </p:cBhvr>
                                      <p:tavLst>
                                        <p:tav tm="0">
                                          <p:val>
                                            <p:strVal val="#ppt_h"/>
                                          </p:val>
                                        </p:tav>
                                        <p:tav tm="100000">
                                          <p:val>
                                            <p:strVal val="#ppt_h"/>
                                          </p:val>
                                        </p:tav>
                                      </p:tavLst>
                                    </p:anim>
                                    <p:animEffect transition="in" filter="fade">
                                      <p:cBhvr>
                                        <p:cTn id="34" dur="1000"/>
                                        <p:tgtEl>
                                          <p:spTgt spid="6"/>
                                        </p:tgtEl>
                                      </p:cBhvr>
                                    </p:animEffect>
                                  </p:childTnLst>
                                </p:cTn>
                              </p:par>
                            </p:childTnLst>
                          </p:cTn>
                        </p:par>
                        <p:par>
                          <p:cTn id="35" fill="hold">
                            <p:stCondLst>
                              <p:cond delay="1000"/>
                            </p:stCondLst>
                            <p:childTnLst>
                              <p:par>
                                <p:cTn id="36" presetID="55" presetClass="entr" presetSubtype="0"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strVal val="#ppt_w*0.70"/>
                                          </p:val>
                                        </p:tav>
                                        <p:tav tm="100000">
                                          <p:val>
                                            <p:strVal val="#ppt_w"/>
                                          </p:val>
                                        </p:tav>
                                      </p:tavLst>
                                    </p:anim>
                                    <p:anim calcmode="lin" valueType="num">
                                      <p:cBhvr>
                                        <p:cTn id="39" dur="1000" fill="hold"/>
                                        <p:tgtEl>
                                          <p:spTgt spid="7"/>
                                        </p:tgtEl>
                                        <p:attrNameLst>
                                          <p:attrName>ppt_h</p:attrName>
                                        </p:attrNameLst>
                                      </p:cBhvr>
                                      <p:tavLst>
                                        <p:tav tm="0">
                                          <p:val>
                                            <p:strVal val="#ppt_h"/>
                                          </p:val>
                                        </p:tav>
                                        <p:tav tm="100000">
                                          <p:val>
                                            <p:strVal val="#ppt_h"/>
                                          </p:val>
                                        </p:tav>
                                      </p:tavLst>
                                    </p:anim>
                                    <p:animEffect transition="in" filter="fade">
                                      <p:cBhvr>
                                        <p:cTn id="40" dur="10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blinds(horizontal)">
                                      <p:cBhvr>
                                        <p:cTn id="45" dur="500"/>
                                        <p:tgtEl>
                                          <p:spTgt spid="10"/>
                                        </p:tgtEl>
                                      </p:cBhvr>
                                    </p:animEffect>
                                  </p:childTnLst>
                                </p:cTn>
                              </p:par>
                            </p:childTnLst>
                          </p:cTn>
                        </p:par>
                      </p:childTnLst>
                    </p:cTn>
                  </p:par>
                  <p:par>
                    <p:cTn id="46" fill="hold">
                      <p:stCondLst>
                        <p:cond delay="indefinite"/>
                      </p:stCondLst>
                      <p:childTnLst>
                        <p:par>
                          <p:cTn id="47" fill="hold">
                            <p:stCondLst>
                              <p:cond delay="0"/>
                            </p:stCondLst>
                            <p:childTnLst>
                              <p:par>
                                <p:cTn id="48" presetID="55" presetClass="entr" presetSubtype="0" fill="hold" nodeType="clickEffect">
                                  <p:stCondLst>
                                    <p:cond delay="0"/>
                                  </p:stCondLst>
                                  <p:childTnLst>
                                    <p:set>
                                      <p:cBhvr>
                                        <p:cTn id="49" dur="1" fill="hold">
                                          <p:stCondLst>
                                            <p:cond delay="0"/>
                                          </p:stCondLst>
                                        </p:cTn>
                                        <p:tgtEl>
                                          <p:spTgt spid="3"/>
                                        </p:tgtEl>
                                        <p:attrNameLst>
                                          <p:attrName>style.visibility</p:attrName>
                                        </p:attrNameLst>
                                      </p:cBhvr>
                                      <p:to>
                                        <p:strVal val="visible"/>
                                      </p:to>
                                    </p:set>
                                    <p:anim calcmode="lin" valueType="num">
                                      <p:cBhvr>
                                        <p:cTn id="50" dur="1000" fill="hold"/>
                                        <p:tgtEl>
                                          <p:spTgt spid="3"/>
                                        </p:tgtEl>
                                        <p:attrNameLst>
                                          <p:attrName>ppt_w</p:attrName>
                                        </p:attrNameLst>
                                      </p:cBhvr>
                                      <p:tavLst>
                                        <p:tav tm="0">
                                          <p:val>
                                            <p:strVal val="#ppt_w*0.70"/>
                                          </p:val>
                                        </p:tav>
                                        <p:tav tm="100000">
                                          <p:val>
                                            <p:strVal val="#ppt_w"/>
                                          </p:val>
                                        </p:tav>
                                      </p:tavLst>
                                    </p:anim>
                                    <p:anim calcmode="lin" valueType="num">
                                      <p:cBhvr>
                                        <p:cTn id="51" dur="1000" fill="hold"/>
                                        <p:tgtEl>
                                          <p:spTgt spid="3"/>
                                        </p:tgtEl>
                                        <p:attrNameLst>
                                          <p:attrName>ppt_h</p:attrName>
                                        </p:attrNameLst>
                                      </p:cBhvr>
                                      <p:tavLst>
                                        <p:tav tm="0">
                                          <p:val>
                                            <p:strVal val="#ppt_h"/>
                                          </p:val>
                                        </p:tav>
                                        <p:tav tm="100000">
                                          <p:val>
                                            <p:strVal val="#ppt_h"/>
                                          </p:val>
                                        </p:tav>
                                      </p:tavLst>
                                    </p:anim>
                                    <p:animEffect transition="in" filter="fade">
                                      <p:cBhvr>
                                        <p:cTn id="52" dur="1000"/>
                                        <p:tgtEl>
                                          <p:spTgt spid="3"/>
                                        </p:tgtEl>
                                      </p:cBhvr>
                                    </p:animEffect>
                                  </p:childTnLst>
                                </p:cTn>
                              </p:par>
                            </p:childTnLst>
                          </p:cTn>
                        </p:par>
                      </p:childTnLst>
                    </p:cTn>
                  </p:par>
                  <p:par>
                    <p:cTn id="53" fill="hold">
                      <p:stCondLst>
                        <p:cond delay="indefinite"/>
                      </p:stCondLst>
                      <p:childTnLst>
                        <p:par>
                          <p:cTn id="54" fill="hold">
                            <p:stCondLst>
                              <p:cond delay="0"/>
                            </p:stCondLst>
                            <p:childTnLst>
                              <p:par>
                                <p:cTn id="55" presetID="55" presetClass="entr" presetSubtype="0" fill="hold" nodeType="click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strVal val="#ppt_w*0.70"/>
                                          </p:val>
                                        </p:tav>
                                        <p:tav tm="100000">
                                          <p:val>
                                            <p:strVal val="#ppt_w"/>
                                          </p:val>
                                        </p:tav>
                                      </p:tavLst>
                                    </p:anim>
                                    <p:anim calcmode="lin" valueType="num">
                                      <p:cBhvr>
                                        <p:cTn id="58" dur="1000" fill="hold"/>
                                        <p:tgtEl>
                                          <p:spTgt spid="12"/>
                                        </p:tgtEl>
                                        <p:attrNameLst>
                                          <p:attrName>ppt_h</p:attrName>
                                        </p:attrNameLst>
                                      </p:cBhvr>
                                      <p:tavLst>
                                        <p:tav tm="0">
                                          <p:val>
                                            <p:strVal val="#ppt_h"/>
                                          </p:val>
                                        </p:tav>
                                        <p:tav tm="100000">
                                          <p:val>
                                            <p:strVal val="#ppt_h"/>
                                          </p:val>
                                        </p:tav>
                                      </p:tavLst>
                                    </p:anim>
                                    <p:animEffect transition="in" filter="fade">
                                      <p:cBhvr>
                                        <p:cTn id="59" dur="1000"/>
                                        <p:tgtEl>
                                          <p:spTgt spid="12"/>
                                        </p:tgtEl>
                                      </p:cBhvr>
                                    </p:animEffect>
                                  </p:childTnLst>
                                </p:cTn>
                              </p:par>
                              <p:par>
                                <p:cTn id="60" presetID="55" presetClass="entr" presetSubtype="0" fill="hold" nodeType="with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p:cTn id="62" dur="1000" fill="hold"/>
                                        <p:tgtEl>
                                          <p:spTgt spid="13"/>
                                        </p:tgtEl>
                                        <p:attrNameLst>
                                          <p:attrName>ppt_w</p:attrName>
                                        </p:attrNameLst>
                                      </p:cBhvr>
                                      <p:tavLst>
                                        <p:tav tm="0">
                                          <p:val>
                                            <p:strVal val="#ppt_w*0.70"/>
                                          </p:val>
                                        </p:tav>
                                        <p:tav tm="100000">
                                          <p:val>
                                            <p:strVal val="#ppt_w"/>
                                          </p:val>
                                        </p:tav>
                                      </p:tavLst>
                                    </p:anim>
                                    <p:anim calcmode="lin" valueType="num">
                                      <p:cBhvr>
                                        <p:cTn id="63" dur="1000" fill="hold"/>
                                        <p:tgtEl>
                                          <p:spTgt spid="13"/>
                                        </p:tgtEl>
                                        <p:attrNameLst>
                                          <p:attrName>ppt_h</p:attrName>
                                        </p:attrNameLst>
                                      </p:cBhvr>
                                      <p:tavLst>
                                        <p:tav tm="0">
                                          <p:val>
                                            <p:strVal val="#ppt_h"/>
                                          </p:val>
                                        </p:tav>
                                        <p:tav tm="100000">
                                          <p:val>
                                            <p:strVal val="#ppt_h"/>
                                          </p:val>
                                        </p:tav>
                                      </p:tavLst>
                                    </p:anim>
                                    <p:animEffect transition="in" filter="fade">
                                      <p:cBhvr>
                                        <p:cTn id="64" dur="1000"/>
                                        <p:tgtEl>
                                          <p:spTgt spid="13"/>
                                        </p:tgtEl>
                                      </p:cBhvr>
                                    </p:animEffect>
                                  </p:childTnLst>
                                </p:cTn>
                              </p:par>
                              <p:par>
                                <p:cTn id="65" presetID="1" presetClass="entr" presetSubtype="0" fill="hold" grpId="0" nodeType="withEffect">
                                  <p:stCondLst>
                                    <p:cond delay="0"/>
                                  </p:stCondLst>
                                  <p:childTnLst>
                                    <p:set>
                                      <p:cBhvr>
                                        <p:cTn id="66" dur="1" fill="hold">
                                          <p:stCondLst>
                                            <p:cond delay="0"/>
                                          </p:stCondLst>
                                        </p:cTn>
                                        <p:tgtEl>
                                          <p:spTgt spid="2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5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770" decel="100000"/>
                                        <p:tgtEl>
                                          <p:spTgt spid="11"/>
                                        </p:tgtEl>
                                      </p:cBhvr>
                                    </p:animEffect>
                                    <p:animScale>
                                      <p:cBhvr>
                                        <p:cTn id="72" dur="770" decel="100000"/>
                                        <p:tgtEl>
                                          <p:spTgt spid="11"/>
                                        </p:tgtEl>
                                      </p:cBhvr>
                                      <p:from x="10000" y="10000"/>
                                      <p:to x="200000" y="450000"/>
                                    </p:animScale>
                                    <p:animScale>
                                      <p:cBhvr>
                                        <p:cTn id="73" dur="1230" accel="100000" fill="hold">
                                          <p:stCondLst>
                                            <p:cond delay="770"/>
                                          </p:stCondLst>
                                        </p:cTn>
                                        <p:tgtEl>
                                          <p:spTgt spid="11"/>
                                        </p:tgtEl>
                                      </p:cBhvr>
                                      <p:from x="200000" y="450000"/>
                                      <p:to x="100000" y="100000"/>
                                    </p:animScale>
                                    <p:set>
                                      <p:cBhvr>
                                        <p:cTn id="74" dur="770" fill="hold"/>
                                        <p:tgtEl>
                                          <p:spTgt spid="11"/>
                                        </p:tgtEl>
                                        <p:attrNameLst>
                                          <p:attrName>ppt_x</p:attrName>
                                        </p:attrNameLst>
                                      </p:cBhvr>
                                      <p:to>
                                        <p:strVal val="(0.5)"/>
                                      </p:to>
                                    </p:set>
                                    <p:anim from="(0.5)" to="(#ppt_x)" calcmode="lin" valueType="num">
                                      <p:cBhvr>
                                        <p:cTn id="75" dur="1230" accel="100000" fill="hold">
                                          <p:stCondLst>
                                            <p:cond delay="770"/>
                                          </p:stCondLst>
                                        </p:cTn>
                                        <p:tgtEl>
                                          <p:spTgt spid="11"/>
                                        </p:tgtEl>
                                        <p:attrNameLst>
                                          <p:attrName>ppt_x</p:attrName>
                                        </p:attrNameLst>
                                      </p:cBhvr>
                                    </p:anim>
                                    <p:set>
                                      <p:cBhvr>
                                        <p:cTn id="76" dur="770" fill="hold"/>
                                        <p:tgtEl>
                                          <p:spTgt spid="11"/>
                                        </p:tgtEl>
                                        <p:attrNameLst>
                                          <p:attrName>ppt_y</p:attrName>
                                        </p:attrNameLst>
                                      </p:cBhvr>
                                      <p:to>
                                        <p:strVal val="(#ppt_y+0.4)"/>
                                      </p:to>
                                    </p:set>
                                    <p:anim from="(#ppt_y+0.4)" to="(#ppt_y)" calcmode="lin" valueType="num">
                                      <p:cBhvr>
                                        <p:cTn id="77" dur="1230" accel="100000" fill="hold">
                                          <p:stCondLst>
                                            <p:cond delay="770"/>
                                          </p:stCondLst>
                                        </p:cTn>
                                        <p:tgtEl>
                                          <p:spTgt spid="11"/>
                                        </p:tgtEl>
                                        <p:attrNameLst>
                                          <p:attrName>ppt_y</p:attrName>
                                        </p:attrNameLst>
                                      </p:cBhvr>
                                    </p:anim>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23"/>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grpId="0" nodeType="click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wipe(left)">
                                      <p:cBhvr>
                                        <p:cTn id="86" dur="500"/>
                                        <p:tgtEl>
                                          <p:spTgt spid="20"/>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grpId="0" nodeType="click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wipe(left)">
                                      <p:cBhvr>
                                        <p:cTn id="91" dur="500"/>
                                        <p:tgtEl>
                                          <p:spTgt spid="21"/>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grpId="0" nodeType="click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wipe(left)">
                                      <p:cBhvr>
                                        <p:cTn id="9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p:bldP spid="2" grpId="0" bldLvl="0" animBg="1"/>
      <p:bldP spid="10" grpId="0"/>
      <p:bldP spid="11" grpId="0"/>
      <p:bldP spid="20" grpId="0"/>
      <p:bldP spid="21" grpId="0"/>
      <p:bldP spid="22" grpId="0"/>
      <p:bldP spid="23" grpId="0"/>
      <p:bldP spid="2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3"/>
          <p:cNvSpPr txBox="1">
            <a:spLocks noChangeArrowheads="1"/>
          </p:cNvSpPr>
          <p:nvPr/>
        </p:nvSpPr>
        <p:spPr bwMode="auto">
          <a:xfrm>
            <a:off x="1487488" y="1341438"/>
            <a:ext cx="3960812" cy="522287"/>
          </a:xfrm>
          <a:prstGeom prst="rect">
            <a:avLst/>
          </a:prstGeom>
          <a:noFill/>
          <a:ln w="9525">
            <a:noFill/>
            <a:miter lim="800000"/>
            <a:headEnd/>
            <a:tailEnd/>
          </a:ln>
        </p:spPr>
        <p:txBody>
          <a:bodyPr>
            <a:spAutoFit/>
          </a:bodyPr>
          <a:lstStyle/>
          <a:p>
            <a:pPr>
              <a:buClr>
                <a:srgbClr val="9900CC"/>
              </a:buClr>
            </a:pPr>
            <a:r>
              <a:rPr lang="zh-CN" altLang="en-US" sz="2800">
                <a:solidFill>
                  <a:srgbClr val="008080"/>
                </a:solidFill>
                <a:latin typeface="微软雅黑" pitchFamily="34" charset="-122"/>
                <a:ea typeface="微软雅黑" pitchFamily="34" charset="-122"/>
              </a:rPr>
              <a:t>红外线成像</a:t>
            </a:r>
            <a:r>
              <a:rPr lang="zh-CN" altLang="en-US" sz="2800">
                <a:solidFill>
                  <a:srgbClr val="008080"/>
                </a:solidFill>
                <a:latin typeface="微软雅黑" pitchFamily="34" charset="-122"/>
                <a:ea typeface="微软雅黑" pitchFamily="34" charset="-122"/>
                <a:sym typeface="Arial" pitchFamily="34" charset="0"/>
              </a:rPr>
              <a:t>诊断病情</a:t>
            </a:r>
          </a:p>
        </p:txBody>
      </p:sp>
      <p:sp>
        <p:nvSpPr>
          <p:cNvPr id="16389" name="Rectangle 5"/>
          <p:cNvSpPr>
            <a:spLocks noChangeArrowheads="1"/>
          </p:cNvSpPr>
          <p:nvPr/>
        </p:nvSpPr>
        <p:spPr bwMode="auto">
          <a:xfrm>
            <a:off x="1487488" y="2205038"/>
            <a:ext cx="4375150" cy="1689100"/>
          </a:xfrm>
          <a:prstGeom prst="rect">
            <a:avLst/>
          </a:prstGeom>
          <a:noFill/>
          <a:ln w="9525">
            <a:noFill/>
            <a:miter lim="800000"/>
            <a:headEnd/>
            <a:tailEnd/>
          </a:ln>
        </p:spPr>
        <p:txBody>
          <a:bodyPr anchor="ctr">
            <a:spAutoFit/>
          </a:bodyPr>
          <a:lstStyle/>
          <a:p>
            <a:pPr>
              <a:lnSpc>
                <a:spcPct val="150000"/>
              </a:lnSpc>
            </a:pPr>
            <a:r>
              <a:rPr lang="zh-CN" altLang="en-US" sz="2400">
                <a:latin typeface="微软雅黑" pitchFamily="34" charset="-122"/>
                <a:ea typeface="微软雅黑" pitchFamily="34" charset="-122"/>
              </a:rPr>
              <a:t>用红外胶片拍出的“热谱图”图中的颜色是制作时加上的，不同的颜色表示不同的温度 。</a:t>
            </a:r>
          </a:p>
        </p:txBody>
      </p:sp>
      <p:grpSp>
        <p:nvGrpSpPr>
          <p:cNvPr id="21508" name="组合 9"/>
          <p:cNvGrpSpPr>
            <a:grpSpLocks/>
          </p:cNvGrpSpPr>
          <p:nvPr/>
        </p:nvGrpSpPr>
        <p:grpSpPr bwMode="auto">
          <a:xfrm>
            <a:off x="-101600" y="404813"/>
            <a:ext cx="4295775" cy="522287"/>
            <a:chOff x="0" y="623478"/>
            <a:chExt cx="3786638" cy="458063"/>
          </a:xfrm>
        </p:grpSpPr>
        <p:grpSp>
          <p:nvGrpSpPr>
            <p:cNvPr id="21510"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21511"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红外线的应用</a:t>
              </a:r>
            </a:p>
          </p:txBody>
        </p:sp>
      </p:grpSp>
      <p:pic>
        <p:nvPicPr>
          <p:cNvPr id="21509" name="Picture 7" descr="https://ss1.bdstatic.com/70cFuXSh_Q1YnxGkpoWK1HF6hhy/it/u=4272734208,1577471979&amp;fm=26&amp;gp=0.jpg"/>
          <p:cNvPicPr>
            <a:picLocks noChangeAspect="1" noChangeArrowheads="1"/>
          </p:cNvPicPr>
          <p:nvPr/>
        </p:nvPicPr>
        <p:blipFill>
          <a:blip r:embed="rId2" cstate="print"/>
          <a:srcRect/>
          <a:stretch>
            <a:fillRect/>
          </a:stretch>
        </p:blipFill>
        <p:spPr bwMode="auto">
          <a:xfrm>
            <a:off x="6383338" y="981075"/>
            <a:ext cx="4808537" cy="5040313"/>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638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63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utoUpdateAnimBg="0"/>
      <p:bldP spid="16389"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nvSpPr>
        <p:spPr bwMode="auto">
          <a:xfrm>
            <a:off x="1631950" y="2519363"/>
            <a:ext cx="3676650" cy="2446337"/>
          </a:xfrm>
          <a:prstGeom prst="rect">
            <a:avLst/>
          </a:prstGeom>
          <a:noFill/>
          <a:ln w="9525">
            <a:noFill/>
            <a:miter lim="800000"/>
            <a:headEnd/>
            <a:tailEnd/>
          </a:ln>
        </p:spPr>
        <p:txBody>
          <a:bodyPr>
            <a:spAutoFit/>
          </a:bodyPr>
          <a:lstStyle/>
          <a:p>
            <a:pPr>
              <a:lnSpc>
                <a:spcPct val="130000"/>
              </a:lnSpc>
            </a:pPr>
            <a:r>
              <a:rPr lang="zh-CN" altLang="en-US" sz="2400">
                <a:latin typeface="微软雅黑" pitchFamily="34" charset="-122"/>
                <a:ea typeface="微软雅黑" pitchFamily="34" charset="-122"/>
              </a:rPr>
              <a:t>夜间人的体温比野外草木、岩石的温度高，人辐射的红外线比它们强，人们根据这个原理制成了</a:t>
            </a:r>
            <a:r>
              <a:rPr lang="zh-CN" altLang="en-US" sz="2400">
                <a:solidFill>
                  <a:srgbClr val="FF3300"/>
                </a:solidFill>
                <a:latin typeface="微软雅黑" pitchFamily="34" charset="-122"/>
                <a:ea typeface="微软雅黑" pitchFamily="34" charset="-122"/>
              </a:rPr>
              <a:t>红外线夜视仪。</a:t>
            </a:r>
            <a:endParaRPr lang="zh-CN" altLang="en-US" sz="2400">
              <a:latin typeface="微软雅黑" pitchFamily="34" charset="-122"/>
              <a:ea typeface="微软雅黑" pitchFamily="34" charset="-122"/>
            </a:endParaRPr>
          </a:p>
        </p:txBody>
      </p:sp>
      <p:sp>
        <p:nvSpPr>
          <p:cNvPr id="22531" name="Text Box 4"/>
          <p:cNvSpPr txBox="1">
            <a:spLocks noChangeArrowheads="1"/>
          </p:cNvSpPr>
          <p:nvPr/>
        </p:nvSpPr>
        <p:spPr bwMode="auto">
          <a:xfrm>
            <a:off x="1631950" y="1700213"/>
            <a:ext cx="3384550" cy="652462"/>
          </a:xfrm>
          <a:prstGeom prst="rect">
            <a:avLst/>
          </a:prstGeom>
          <a:noFill/>
          <a:ln w="9525">
            <a:noFill/>
            <a:miter lim="800000"/>
            <a:headEnd/>
            <a:tailEnd/>
          </a:ln>
        </p:spPr>
        <p:txBody>
          <a:bodyPr>
            <a:spAutoFit/>
          </a:bodyPr>
          <a:lstStyle/>
          <a:p>
            <a:pPr>
              <a:lnSpc>
                <a:spcPct val="130000"/>
              </a:lnSpc>
              <a:buClr>
                <a:srgbClr val="9900CC"/>
              </a:buClr>
            </a:pPr>
            <a:r>
              <a:rPr lang="zh-CN" altLang="en-US" sz="2800">
                <a:solidFill>
                  <a:srgbClr val="008080"/>
                </a:solidFill>
                <a:latin typeface="微软雅黑" pitchFamily="34" charset="-122"/>
                <a:ea typeface="微软雅黑" pitchFamily="34" charset="-122"/>
              </a:rPr>
              <a:t>红外线夜视仪</a:t>
            </a:r>
          </a:p>
        </p:txBody>
      </p:sp>
      <p:pic>
        <p:nvPicPr>
          <p:cNvPr id="22532" name="Picture 7" descr="https://timgsa.baidu.com/timg?image&amp;quality=80&amp;size=b9999_10000&amp;sec=1586507670966&amp;di=cec595d20369c3779eb2bcb799097289&amp;imgtype=0&amp;src=http%3A%2F%2Fwww.ybsd.cn%2Fimages%2Fupload%2F888%252810%2529.jpg"/>
          <p:cNvPicPr>
            <a:picLocks noChangeAspect="1" noChangeArrowheads="1"/>
          </p:cNvPicPr>
          <p:nvPr/>
        </p:nvPicPr>
        <p:blipFill>
          <a:blip r:embed="rId2" cstate="print"/>
          <a:srcRect/>
          <a:stretch>
            <a:fillRect/>
          </a:stretch>
        </p:blipFill>
        <p:spPr bwMode="auto">
          <a:xfrm>
            <a:off x="5375275" y="1844675"/>
            <a:ext cx="5791200" cy="2752725"/>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1558925" y="947738"/>
            <a:ext cx="4897438" cy="652462"/>
          </a:xfrm>
          <a:prstGeom prst="rect">
            <a:avLst/>
          </a:prstGeom>
          <a:noFill/>
          <a:ln w="9525">
            <a:noFill/>
            <a:miter lim="800000"/>
            <a:headEnd/>
            <a:tailEnd/>
          </a:ln>
        </p:spPr>
        <p:txBody>
          <a:bodyPr>
            <a:spAutoFit/>
          </a:bodyPr>
          <a:lstStyle/>
          <a:p>
            <a:pPr>
              <a:lnSpc>
                <a:spcPct val="130000"/>
              </a:lnSpc>
              <a:buClr>
                <a:srgbClr val="9900CC"/>
              </a:buClr>
            </a:pPr>
            <a:r>
              <a:rPr lang="zh-CN" altLang="en-US" sz="2800">
                <a:solidFill>
                  <a:srgbClr val="008080"/>
                </a:solidFill>
                <a:latin typeface="微软雅黑" pitchFamily="34" charset="-122"/>
                <a:ea typeface="微软雅黑" pitchFamily="34" charset="-122"/>
              </a:rPr>
              <a:t>红外线可以用来进行遥控</a:t>
            </a:r>
          </a:p>
        </p:txBody>
      </p:sp>
      <p:sp>
        <p:nvSpPr>
          <p:cNvPr id="18435" name="Text Box 3"/>
          <p:cNvSpPr txBox="1">
            <a:spLocks noChangeArrowheads="1"/>
          </p:cNvSpPr>
          <p:nvPr/>
        </p:nvSpPr>
        <p:spPr bwMode="auto">
          <a:xfrm>
            <a:off x="1631950" y="1798638"/>
            <a:ext cx="5256213" cy="1485900"/>
          </a:xfrm>
          <a:prstGeom prst="rect">
            <a:avLst/>
          </a:prstGeom>
          <a:noFill/>
          <a:ln w="9525">
            <a:noFill/>
            <a:miter lim="800000"/>
            <a:headEnd/>
            <a:tailEnd/>
          </a:ln>
        </p:spPr>
        <p:txBody>
          <a:bodyPr>
            <a:spAutoFit/>
          </a:bodyPr>
          <a:lstStyle/>
          <a:p>
            <a:pPr>
              <a:lnSpc>
                <a:spcPct val="130000"/>
              </a:lnSpc>
            </a:pPr>
            <a:r>
              <a:rPr lang="zh-CN" altLang="en-US" sz="2400">
                <a:latin typeface="微软雅黑" pitchFamily="34" charset="-122"/>
                <a:ea typeface="微软雅黑" pitchFamily="34" charset="-122"/>
              </a:rPr>
              <a:t>电视机遥控器的前端有一个发光二极管，按下不同的键时，可以发出不同的红外线，来实现电视机的遥控。</a:t>
            </a:r>
          </a:p>
        </p:txBody>
      </p:sp>
      <p:sp>
        <p:nvSpPr>
          <p:cNvPr id="19458" name="Text Box 2"/>
          <p:cNvSpPr txBox="1">
            <a:spLocks noChangeArrowheads="1"/>
          </p:cNvSpPr>
          <p:nvPr/>
        </p:nvSpPr>
        <p:spPr bwMode="auto">
          <a:xfrm>
            <a:off x="5519738" y="4437063"/>
            <a:ext cx="6172200" cy="523875"/>
          </a:xfrm>
          <a:prstGeom prst="rect">
            <a:avLst/>
          </a:prstGeom>
          <a:noFill/>
          <a:ln w="9525">
            <a:noFill/>
            <a:miter lim="800000"/>
            <a:headEnd/>
            <a:tailEnd/>
          </a:ln>
        </p:spPr>
        <p:txBody>
          <a:bodyPr>
            <a:spAutoFit/>
          </a:bodyPr>
          <a:lstStyle/>
          <a:p>
            <a:pPr>
              <a:buClr>
                <a:srgbClr val="9900CC"/>
              </a:buClr>
            </a:pPr>
            <a:r>
              <a:rPr lang="zh-CN" altLang="en-US" sz="2800">
                <a:solidFill>
                  <a:srgbClr val="008080"/>
                </a:solidFill>
                <a:latin typeface="微软雅黑" pitchFamily="34" charset="-122"/>
                <a:ea typeface="微软雅黑" pitchFamily="34" charset="-122"/>
              </a:rPr>
              <a:t>红外线还可以用来加热物体。</a:t>
            </a:r>
          </a:p>
        </p:txBody>
      </p:sp>
      <p:sp>
        <p:nvSpPr>
          <p:cNvPr id="19460" name="Text Box 4"/>
          <p:cNvSpPr txBox="1">
            <a:spLocks noChangeArrowheads="1"/>
          </p:cNvSpPr>
          <p:nvPr/>
        </p:nvSpPr>
        <p:spPr bwMode="auto">
          <a:xfrm>
            <a:off x="5591175" y="5229225"/>
            <a:ext cx="4802188" cy="461963"/>
          </a:xfrm>
          <a:prstGeom prst="rect">
            <a:avLst/>
          </a:prstGeom>
          <a:noFill/>
          <a:ln w="9525">
            <a:noFill/>
            <a:miter lim="800000"/>
            <a:headEnd/>
            <a:tailEnd/>
          </a:ln>
        </p:spPr>
        <p:txBody>
          <a:bodyPr wrap="none">
            <a:spAutoFit/>
          </a:bodyPr>
          <a:lstStyle/>
          <a:p>
            <a:r>
              <a:rPr lang="zh-CN" altLang="en-US" sz="2400">
                <a:latin typeface="微软雅黑" pitchFamily="34" charset="-122"/>
                <a:ea typeface="微软雅黑" pitchFamily="34" charset="-122"/>
              </a:rPr>
              <a:t>红外线烤箱烤食品、红外线烘干仪</a:t>
            </a:r>
          </a:p>
        </p:txBody>
      </p:sp>
      <p:pic>
        <p:nvPicPr>
          <p:cNvPr id="23558" name="Picture 8" descr="https://ss2.bdstatic.com/70cFvnSh_Q1YnxGkpoWK1HF6hhy/it/u=226245911,4060663233&amp;fm=26&amp;gp=0.jpg"/>
          <p:cNvPicPr>
            <a:picLocks noChangeAspect="1" noChangeArrowheads="1"/>
          </p:cNvPicPr>
          <p:nvPr/>
        </p:nvPicPr>
        <p:blipFill>
          <a:blip r:embed="rId2" cstate="print"/>
          <a:srcRect/>
          <a:stretch>
            <a:fillRect/>
          </a:stretch>
        </p:blipFill>
        <p:spPr bwMode="auto">
          <a:xfrm>
            <a:off x="7319963" y="1052513"/>
            <a:ext cx="4168775" cy="2784475"/>
          </a:xfrm>
          <a:prstGeom prst="rect">
            <a:avLst/>
          </a:prstGeom>
          <a:noFill/>
          <a:ln w="9525">
            <a:noFill/>
            <a:miter lim="800000"/>
            <a:headEnd/>
            <a:tailEnd/>
          </a:ln>
        </p:spPr>
      </p:pic>
      <p:pic>
        <p:nvPicPr>
          <p:cNvPr id="23559" name="Picture 10" descr="https://timgsa.baidu.com/timg?image&amp;quality=80&amp;size=b9999_10000&amp;sec=1586508205305&amp;di=3b5e7b43601e178bc1faa355cc2fd806&amp;imgtype=0&amp;src=http%3A%2F%2Fimage.cn.made-in-china.com%2Fprod%2F698-1472222.jpg"/>
          <p:cNvPicPr>
            <a:picLocks noChangeAspect="1" noChangeArrowheads="1"/>
          </p:cNvPicPr>
          <p:nvPr/>
        </p:nvPicPr>
        <p:blipFill>
          <a:blip r:embed="rId3" cstate="print"/>
          <a:srcRect/>
          <a:stretch>
            <a:fillRect/>
          </a:stretch>
        </p:blipFill>
        <p:spPr bwMode="auto">
          <a:xfrm>
            <a:off x="1703388" y="4292600"/>
            <a:ext cx="3384550" cy="2109788"/>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8434"/>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843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19458"/>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9460"/>
                                        </p:tgtEl>
                                        <p:attrNameLst>
                                          <p:attrName>style.visibility</p:attrName>
                                        </p:attrNameLst>
                                      </p:cBhvr>
                                      <p:to>
                                        <p:strVal val="visible"/>
                                      </p:to>
                                    </p:set>
                                    <p:animEffect transition="in" filter="dissolve">
                                      <p:cBhvr>
                                        <p:cTn id="18" dur="500"/>
                                        <p:tgtEl>
                                          <p:spTgt spid="1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utoUpdateAnimBg="0"/>
      <p:bldP spid="18435" grpId="0" autoUpdateAnimBg="0"/>
      <p:bldP spid="19458" grpId="0" autoUpdateAnimBg="0"/>
      <p:bldP spid="1946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3"/>
          <p:cNvSpPr txBox="1">
            <a:spLocks noChangeArrowheads="1"/>
          </p:cNvSpPr>
          <p:nvPr/>
        </p:nvSpPr>
        <p:spPr bwMode="auto">
          <a:xfrm>
            <a:off x="2279650" y="1112838"/>
            <a:ext cx="8153400" cy="731837"/>
          </a:xfrm>
          <a:prstGeom prst="rect">
            <a:avLst/>
          </a:prstGeom>
          <a:noFill/>
          <a:ln w="9525">
            <a:noFill/>
            <a:miter lim="800000"/>
            <a:headEnd/>
            <a:tailEnd/>
          </a:ln>
        </p:spPr>
        <p:txBody>
          <a:bodyPr>
            <a:spAutoFit/>
          </a:bodyPr>
          <a:lstStyle/>
          <a:p>
            <a:pPr>
              <a:lnSpc>
                <a:spcPct val="150000"/>
              </a:lnSpc>
            </a:pPr>
            <a:r>
              <a:rPr lang="zh-CN" altLang="en-US" sz="2800">
                <a:latin typeface="微软雅黑" pitchFamily="34" charset="-122"/>
                <a:ea typeface="微软雅黑" pitchFamily="34" charset="-122"/>
              </a:rPr>
              <a:t>太阳光中色散区域紫光外侧的不可见光叫做</a:t>
            </a:r>
            <a:r>
              <a:rPr lang="zh-CN" altLang="en-US" sz="2800">
                <a:solidFill>
                  <a:srgbClr val="FF0000"/>
                </a:solidFill>
                <a:latin typeface="微软雅黑" pitchFamily="34" charset="-122"/>
                <a:ea typeface="微软雅黑" pitchFamily="34" charset="-122"/>
              </a:rPr>
              <a:t>紫外线</a:t>
            </a:r>
            <a:r>
              <a:rPr lang="zh-CN" altLang="en-US" sz="2800">
                <a:latin typeface="微软雅黑" pitchFamily="34" charset="-122"/>
                <a:ea typeface="微软雅黑" pitchFamily="34" charset="-122"/>
              </a:rPr>
              <a:t>。</a:t>
            </a:r>
          </a:p>
        </p:txBody>
      </p:sp>
      <p:sp>
        <p:nvSpPr>
          <p:cNvPr id="2" name="矩形 1"/>
          <p:cNvSpPr/>
          <p:nvPr/>
        </p:nvSpPr>
        <p:spPr>
          <a:xfrm>
            <a:off x="2236788" y="1989138"/>
            <a:ext cx="5786437" cy="798512"/>
          </a:xfrm>
          <a:prstGeom prst="rect">
            <a:avLst/>
          </a:prstGeom>
          <a:gradFill>
            <a:gsLst>
              <a:gs pos="38000">
                <a:srgbClr val="FFFF00"/>
              </a:gs>
              <a:gs pos="20000">
                <a:srgbClr val="FFC000"/>
              </a:gs>
              <a:gs pos="0">
                <a:srgbClr val="FF0000"/>
              </a:gs>
              <a:gs pos="69000">
                <a:srgbClr val="00B050"/>
              </a:gs>
              <a:gs pos="80000">
                <a:srgbClr val="0070C0"/>
              </a:gs>
              <a:gs pos="88000">
                <a:srgbClr val="065279"/>
              </a:gs>
              <a:gs pos="96000">
                <a:srgbClr val="7030A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lang="zh-CN" altLang="en-US" noProof="1"/>
          </a:p>
        </p:txBody>
      </p:sp>
      <p:cxnSp>
        <p:nvCxnSpPr>
          <p:cNvPr id="3" name="直接连接符 2"/>
          <p:cNvCxnSpPr/>
          <p:nvPr/>
        </p:nvCxnSpPr>
        <p:spPr>
          <a:xfrm>
            <a:off x="8007350" y="2787650"/>
            <a:ext cx="0" cy="506413"/>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4" name="直接连接符 3"/>
          <p:cNvCxnSpPr/>
          <p:nvPr/>
        </p:nvCxnSpPr>
        <p:spPr>
          <a:xfrm>
            <a:off x="9775825" y="2787650"/>
            <a:ext cx="0" cy="506413"/>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5" name="直接连接符 4"/>
          <p:cNvCxnSpPr/>
          <p:nvPr/>
        </p:nvCxnSpPr>
        <p:spPr>
          <a:xfrm>
            <a:off x="2236788" y="2787650"/>
            <a:ext cx="0" cy="506413"/>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6" name="直接箭头连接符 5"/>
          <p:cNvCxnSpPr/>
          <p:nvPr/>
        </p:nvCxnSpPr>
        <p:spPr>
          <a:xfrm rot="10800000">
            <a:off x="2236788" y="3117850"/>
            <a:ext cx="2174875" cy="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7" name="直接箭头连接符 6"/>
          <p:cNvCxnSpPr/>
          <p:nvPr/>
        </p:nvCxnSpPr>
        <p:spPr>
          <a:xfrm rot="10800000" flipH="1">
            <a:off x="5784850" y="3108325"/>
            <a:ext cx="2174875" cy="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0" name="文本框 9"/>
          <p:cNvSpPr txBox="1">
            <a:spLocks noChangeArrowheads="1"/>
          </p:cNvSpPr>
          <p:nvPr/>
        </p:nvSpPr>
        <p:spPr bwMode="auto">
          <a:xfrm>
            <a:off x="4551363" y="2944813"/>
            <a:ext cx="1616075" cy="461962"/>
          </a:xfrm>
          <a:prstGeom prst="rect">
            <a:avLst/>
          </a:prstGeom>
          <a:noFill/>
          <a:ln w="9525">
            <a:noFill/>
            <a:miter lim="800000"/>
            <a:headEnd/>
            <a:tailEnd/>
          </a:ln>
        </p:spPr>
        <p:txBody>
          <a:bodyPr>
            <a:spAutoFit/>
          </a:bodyPr>
          <a:lstStyle/>
          <a:p>
            <a:r>
              <a:rPr lang="zh-CN" altLang="en-US" sz="2400" b="1">
                <a:latin typeface="微软雅黑" pitchFamily="34" charset="-122"/>
                <a:ea typeface="微软雅黑" pitchFamily="34" charset="-122"/>
              </a:rPr>
              <a:t>可见光</a:t>
            </a:r>
          </a:p>
        </p:txBody>
      </p:sp>
      <p:sp>
        <p:nvSpPr>
          <p:cNvPr id="11" name="文本框 10"/>
          <p:cNvSpPr txBox="1">
            <a:spLocks noChangeArrowheads="1"/>
          </p:cNvSpPr>
          <p:nvPr/>
        </p:nvSpPr>
        <p:spPr bwMode="auto">
          <a:xfrm>
            <a:off x="8277225" y="2944813"/>
            <a:ext cx="1616075" cy="457200"/>
          </a:xfrm>
          <a:prstGeom prst="rect">
            <a:avLst/>
          </a:prstGeom>
          <a:noFill/>
          <a:ln w="9525">
            <a:noFill/>
            <a:miter lim="800000"/>
            <a:headEnd/>
            <a:tailEnd/>
          </a:ln>
        </p:spPr>
        <p:txBody>
          <a:bodyPr>
            <a:spAutoFit/>
          </a:bodyPr>
          <a:lstStyle/>
          <a:p>
            <a:r>
              <a:rPr lang="zh-CN" altLang="en-US" sz="2400" b="1">
                <a:latin typeface="微软雅黑" pitchFamily="34" charset="-122"/>
                <a:ea typeface="微软雅黑" pitchFamily="34" charset="-122"/>
              </a:rPr>
              <a:t>紫外线</a:t>
            </a:r>
          </a:p>
        </p:txBody>
      </p:sp>
      <p:cxnSp>
        <p:nvCxnSpPr>
          <p:cNvPr id="12" name="直接箭头连接符 11"/>
          <p:cNvCxnSpPr/>
          <p:nvPr/>
        </p:nvCxnSpPr>
        <p:spPr>
          <a:xfrm flipH="1" flipV="1">
            <a:off x="8007350" y="3124200"/>
            <a:ext cx="279400" cy="9525"/>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p:nvPr/>
        </p:nvCxnSpPr>
        <p:spPr>
          <a:xfrm flipV="1">
            <a:off x="9393238" y="3117850"/>
            <a:ext cx="315912" cy="6350"/>
          </a:xfrm>
          <a:prstGeom prst="straightConnector1">
            <a:avLst/>
          </a:prstGeom>
          <a:ln w="19050">
            <a:solidFill>
              <a:schemeClr val="tx2"/>
            </a:solidFill>
            <a:tailEnd type="arrow"/>
          </a:ln>
        </p:spPr>
        <p:style>
          <a:lnRef idx="1">
            <a:schemeClr val="accent1"/>
          </a:lnRef>
          <a:fillRef idx="0">
            <a:schemeClr val="accent1"/>
          </a:fillRef>
          <a:effectRef idx="0">
            <a:schemeClr val="accent1"/>
          </a:effectRef>
          <a:fontRef idx="minor">
            <a:schemeClr val="tx1"/>
          </a:fontRef>
        </p:style>
      </p:cxnSp>
      <p:grpSp>
        <p:nvGrpSpPr>
          <p:cNvPr id="24589" name="组合 9"/>
          <p:cNvGrpSpPr>
            <a:grpSpLocks/>
          </p:cNvGrpSpPr>
          <p:nvPr/>
        </p:nvGrpSpPr>
        <p:grpSpPr bwMode="auto">
          <a:xfrm>
            <a:off x="-101600" y="404813"/>
            <a:ext cx="4295775" cy="522287"/>
            <a:chOff x="0" y="623478"/>
            <a:chExt cx="3786638" cy="458063"/>
          </a:xfrm>
        </p:grpSpPr>
        <p:grpSp>
          <p:nvGrpSpPr>
            <p:cNvPr id="24597" name="组合 10"/>
            <p:cNvGrpSpPr>
              <a:grpSpLocks/>
            </p:cNvGrpSpPr>
            <p:nvPr/>
          </p:nvGrpSpPr>
          <p:grpSpPr bwMode="auto">
            <a:xfrm>
              <a:off x="0" y="678733"/>
              <a:ext cx="771176" cy="347209"/>
              <a:chOff x="0" y="537328"/>
              <a:chExt cx="771176" cy="347209"/>
            </a:xfrm>
          </p:grpSpPr>
          <p:sp>
            <p:nvSpPr>
              <p:cNvPr id="18" name="矩形 1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9" name="矩形 1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24598"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紫外线</a:t>
              </a:r>
            </a:p>
          </p:txBody>
        </p:sp>
      </p:grpSp>
      <p:sp>
        <p:nvSpPr>
          <p:cNvPr id="24590" name="Text Box 2"/>
          <p:cNvSpPr txBox="1">
            <a:spLocks noChangeArrowheads="1"/>
          </p:cNvSpPr>
          <p:nvPr/>
        </p:nvSpPr>
        <p:spPr bwMode="auto">
          <a:xfrm>
            <a:off x="1152525" y="1109663"/>
            <a:ext cx="1295400" cy="663575"/>
          </a:xfrm>
          <a:prstGeom prst="rect">
            <a:avLst/>
          </a:prstGeom>
          <a:noFill/>
          <a:ln w="9525">
            <a:noFill/>
            <a:miter lim="800000"/>
            <a:headEnd/>
            <a:tailEnd/>
          </a:ln>
        </p:spPr>
        <p:txBody>
          <a:bodyPr>
            <a:spAutoFit/>
          </a:bodyPr>
          <a:lstStyle/>
          <a:p>
            <a:pPr>
              <a:lnSpc>
                <a:spcPct val="150000"/>
              </a:lnSpc>
            </a:pPr>
            <a:r>
              <a:rPr lang="zh-CN" altLang="en-US" sz="2800">
                <a:solidFill>
                  <a:srgbClr val="008080"/>
                </a:solidFill>
                <a:latin typeface="微软雅黑" pitchFamily="34" charset="-122"/>
                <a:ea typeface="微软雅黑" pitchFamily="34" charset="-122"/>
              </a:rPr>
              <a:t>概念：</a:t>
            </a:r>
          </a:p>
        </p:txBody>
      </p:sp>
      <p:sp>
        <p:nvSpPr>
          <p:cNvPr id="21" name="矩形 20"/>
          <p:cNvSpPr/>
          <p:nvPr/>
        </p:nvSpPr>
        <p:spPr>
          <a:xfrm>
            <a:off x="8040688" y="1989138"/>
            <a:ext cx="1727200" cy="792162"/>
          </a:xfrm>
          <a:prstGeom prst="rect">
            <a:avLst/>
          </a:prstGeom>
          <a:noFill/>
          <a:ln w="28575">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2" name="矩形 14341"/>
          <p:cNvSpPr/>
          <p:nvPr/>
        </p:nvSpPr>
        <p:spPr>
          <a:xfrm>
            <a:off x="1152525" y="3543300"/>
            <a:ext cx="4716463" cy="738188"/>
          </a:xfrm>
          <a:prstGeom prst="rect">
            <a:avLst/>
          </a:prstGeom>
          <a:noFill/>
          <a:ln w="9525">
            <a:noFill/>
          </a:ln>
        </p:spPr>
        <p:txBody>
          <a:bodyPr>
            <a:spAutoFit/>
          </a:bodyPr>
          <a:lstStyle/>
          <a:p>
            <a:pPr>
              <a:lnSpc>
                <a:spcPct val="150000"/>
              </a:lnSpc>
              <a:buFont typeface="Arial" panose="020B0604020202020204" pitchFamily="34" charset="0"/>
              <a:buNone/>
              <a:defRPr/>
            </a:pPr>
            <a:r>
              <a:rPr lang="zh-CN" altLang="en-US" sz="2800" noProof="1">
                <a:solidFill>
                  <a:srgbClr val="008080"/>
                </a:solidFill>
                <a:latin typeface="微软雅黑" panose="020B0503020204020204" pitchFamily="34" charset="-122"/>
                <a:ea typeface="微软雅黑" panose="020B0503020204020204" pitchFamily="34" charset="-122"/>
                <a:cs typeface="+mn-ea"/>
              </a:rPr>
              <a:t>紫外线的特点：</a:t>
            </a:r>
            <a:endParaRPr lang="zh-CN" altLang="en-US" sz="2800" noProof="1">
              <a:solidFill>
                <a:srgbClr val="008080"/>
              </a:solidFill>
              <a:latin typeface="微软雅黑" panose="020B0503020204020204" pitchFamily="34" charset="-122"/>
              <a:ea typeface="微软雅黑" panose="020B0503020204020204" pitchFamily="34" charset="-122"/>
            </a:endParaRPr>
          </a:p>
        </p:txBody>
      </p:sp>
      <p:sp>
        <p:nvSpPr>
          <p:cNvPr id="23" name="文本框 1"/>
          <p:cNvSpPr txBox="1">
            <a:spLocks noChangeArrowheads="1"/>
          </p:cNvSpPr>
          <p:nvPr/>
        </p:nvSpPr>
        <p:spPr bwMode="auto">
          <a:xfrm>
            <a:off x="1271588" y="4191000"/>
            <a:ext cx="8505825" cy="461963"/>
          </a:xfrm>
          <a:prstGeom prst="rect">
            <a:avLst/>
          </a:prstGeom>
          <a:noFill/>
          <a:ln w="9525">
            <a:noFill/>
            <a:miter lim="800000"/>
            <a:headEnd/>
            <a:tailEnd/>
          </a:ln>
        </p:spPr>
        <p:txBody>
          <a:bodyPr lIns="0" tIns="0" rIns="0" bIns="0">
            <a:spAutoFit/>
          </a:bodyPr>
          <a:lstStyle/>
          <a:p>
            <a:pPr>
              <a:lnSpc>
                <a:spcPct val="125000"/>
              </a:lnSpc>
            </a:pPr>
            <a:r>
              <a:rPr lang="en-US" altLang="zh-CN" sz="2400">
                <a:latin typeface="微软雅黑" pitchFamily="34" charset="-122"/>
                <a:ea typeface="微软雅黑" pitchFamily="34" charset="-122"/>
              </a:rPr>
              <a:t>1. </a:t>
            </a:r>
            <a:r>
              <a:rPr lang="en-US" sz="2400">
                <a:latin typeface="微软雅黑" pitchFamily="34" charset="-122"/>
                <a:ea typeface="微软雅黑" pitchFamily="34" charset="-122"/>
              </a:rPr>
              <a:t>紫外线有较强的化学作用，很容易使照相底片感光。    </a:t>
            </a:r>
          </a:p>
        </p:txBody>
      </p:sp>
      <p:sp>
        <p:nvSpPr>
          <p:cNvPr id="24" name="文本框 4"/>
          <p:cNvSpPr txBox="1">
            <a:spLocks noChangeArrowheads="1"/>
          </p:cNvSpPr>
          <p:nvPr/>
        </p:nvSpPr>
        <p:spPr bwMode="auto">
          <a:xfrm>
            <a:off x="1271588" y="6064250"/>
            <a:ext cx="8505825" cy="460375"/>
          </a:xfrm>
          <a:prstGeom prst="rect">
            <a:avLst/>
          </a:prstGeom>
          <a:noFill/>
          <a:ln w="9525">
            <a:noFill/>
            <a:miter lim="800000"/>
            <a:headEnd/>
            <a:tailEnd/>
          </a:ln>
        </p:spPr>
        <p:txBody>
          <a:bodyPr lIns="0" tIns="0" rIns="0" bIns="0">
            <a:spAutoFit/>
          </a:bodyPr>
          <a:lstStyle/>
          <a:p>
            <a:pPr>
              <a:lnSpc>
                <a:spcPct val="125000"/>
              </a:lnSpc>
            </a:pPr>
            <a:r>
              <a:rPr lang="en-US" altLang="zh-CN" sz="2400">
                <a:latin typeface="微软雅黑" pitchFamily="34" charset="-122"/>
                <a:ea typeface="微软雅黑" pitchFamily="34" charset="-122"/>
              </a:rPr>
              <a:t>4.</a:t>
            </a:r>
            <a:r>
              <a:rPr lang="en-US" sz="2400">
                <a:solidFill>
                  <a:srgbClr val="FF0000"/>
                </a:solidFill>
                <a:latin typeface="微软雅黑" pitchFamily="34" charset="-122"/>
                <a:ea typeface="微软雅黑" pitchFamily="34" charset="-122"/>
              </a:rPr>
              <a:t>过量的紫外线照射对人体是有害的，甚至引发癌变！</a:t>
            </a:r>
          </a:p>
        </p:txBody>
      </p:sp>
      <p:sp>
        <p:nvSpPr>
          <p:cNvPr id="25" name="文本框 5"/>
          <p:cNvSpPr txBox="1">
            <a:spLocks noChangeArrowheads="1"/>
          </p:cNvSpPr>
          <p:nvPr/>
        </p:nvSpPr>
        <p:spPr bwMode="auto">
          <a:xfrm>
            <a:off x="1271588" y="5559425"/>
            <a:ext cx="8505825" cy="461963"/>
          </a:xfrm>
          <a:prstGeom prst="rect">
            <a:avLst/>
          </a:prstGeom>
          <a:noFill/>
          <a:ln w="9525">
            <a:noFill/>
            <a:miter lim="800000"/>
            <a:headEnd/>
            <a:tailEnd/>
          </a:ln>
        </p:spPr>
        <p:txBody>
          <a:bodyPr lIns="0" tIns="0" rIns="0" bIns="0">
            <a:spAutoFit/>
          </a:bodyPr>
          <a:lstStyle/>
          <a:p>
            <a:pPr>
              <a:lnSpc>
                <a:spcPct val="125000"/>
              </a:lnSpc>
            </a:pPr>
            <a:r>
              <a:rPr lang="en-US" altLang="zh-CN" sz="2400">
                <a:latin typeface="微软雅黑" pitchFamily="34" charset="-122"/>
                <a:ea typeface="微软雅黑" pitchFamily="34" charset="-122"/>
              </a:rPr>
              <a:t>3. </a:t>
            </a:r>
            <a:r>
              <a:rPr lang="en-US" sz="2400">
                <a:latin typeface="微软雅黑" pitchFamily="34" charset="-122"/>
                <a:ea typeface="微软雅黑" pitchFamily="34" charset="-122"/>
              </a:rPr>
              <a:t>紫外线有助于人体合成维生素</a:t>
            </a:r>
            <a:r>
              <a:rPr lang="en-US" altLang="zh-CN" sz="2400">
                <a:latin typeface="微软雅黑" pitchFamily="34" charset="-122"/>
                <a:ea typeface="微软雅黑" pitchFamily="34" charset="-122"/>
              </a:rPr>
              <a:t>D</a:t>
            </a:r>
            <a:r>
              <a:rPr lang="en-US" sz="2400">
                <a:latin typeface="微软雅黑" pitchFamily="34" charset="-122"/>
                <a:ea typeface="微软雅黑" pitchFamily="34" charset="-122"/>
              </a:rPr>
              <a:t>。</a:t>
            </a:r>
          </a:p>
        </p:txBody>
      </p:sp>
      <p:sp>
        <p:nvSpPr>
          <p:cNvPr id="26" name="文本框 6"/>
          <p:cNvSpPr txBox="1">
            <a:spLocks noChangeArrowheads="1"/>
          </p:cNvSpPr>
          <p:nvPr/>
        </p:nvSpPr>
        <p:spPr bwMode="auto">
          <a:xfrm>
            <a:off x="1271588" y="4627563"/>
            <a:ext cx="9720262" cy="922337"/>
          </a:xfrm>
          <a:prstGeom prst="rect">
            <a:avLst/>
          </a:prstGeom>
          <a:noFill/>
          <a:ln w="9525">
            <a:noFill/>
            <a:miter lim="800000"/>
            <a:headEnd/>
            <a:tailEnd/>
          </a:ln>
        </p:spPr>
        <p:txBody>
          <a:bodyPr lIns="0" tIns="0" rIns="0" bIns="0">
            <a:spAutoFit/>
          </a:bodyPr>
          <a:lstStyle/>
          <a:p>
            <a:pPr>
              <a:lnSpc>
                <a:spcPct val="125000"/>
              </a:lnSpc>
            </a:pPr>
            <a:r>
              <a:rPr lang="en-US" altLang="zh-CN" sz="2400">
                <a:latin typeface="微软雅黑" pitchFamily="34" charset="-122"/>
                <a:ea typeface="微软雅黑" pitchFamily="34" charset="-122"/>
              </a:rPr>
              <a:t>2. </a:t>
            </a:r>
            <a:r>
              <a:rPr lang="en-US" sz="2400">
                <a:latin typeface="微软雅黑" pitchFamily="34" charset="-122"/>
                <a:ea typeface="微软雅黑" pitchFamily="34" charset="-122"/>
              </a:rPr>
              <a:t>紫外线有杀菌消毒作用，它能杀死微生物， 医院里常用紫外线来消毒病房和手术室。</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blinds(horizontal)">
                                      <p:cBhvr>
                                        <p:cTn id="7" dur="500"/>
                                        <p:tgtEl>
                                          <p:spTgt spid="26627"/>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strVal val="#ppt_w*0.70"/>
                                          </p:val>
                                        </p:tav>
                                        <p:tav tm="100000">
                                          <p:val>
                                            <p:strVal val="#ppt_w"/>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animEffect transition="in" filter="fade">
                                      <p:cBhvr>
                                        <p:cTn id="14" dur="10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0.70"/>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par>
                                <p:cTn id="22" presetID="55"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1000" fill="hold"/>
                                        <p:tgtEl>
                                          <p:spTgt spid="3"/>
                                        </p:tgtEl>
                                        <p:attrNameLst>
                                          <p:attrName>ppt_w</p:attrName>
                                        </p:attrNameLst>
                                      </p:cBhvr>
                                      <p:tavLst>
                                        <p:tav tm="0">
                                          <p:val>
                                            <p:strVal val="#ppt_w*0.70"/>
                                          </p:val>
                                        </p:tav>
                                        <p:tav tm="100000">
                                          <p:val>
                                            <p:strVal val="#ppt_w"/>
                                          </p:val>
                                        </p:tav>
                                      </p:tavLst>
                                    </p:anim>
                                    <p:anim calcmode="lin" valueType="num">
                                      <p:cBhvr>
                                        <p:cTn id="25" dur="1000" fill="hold"/>
                                        <p:tgtEl>
                                          <p:spTgt spid="3"/>
                                        </p:tgtEl>
                                        <p:attrNameLst>
                                          <p:attrName>ppt_h</p:attrName>
                                        </p:attrNameLst>
                                      </p:cBhvr>
                                      <p:tavLst>
                                        <p:tav tm="0">
                                          <p:val>
                                            <p:strVal val="#ppt_h"/>
                                          </p:val>
                                        </p:tav>
                                        <p:tav tm="100000">
                                          <p:val>
                                            <p:strVal val="#ppt_h"/>
                                          </p:val>
                                        </p:tav>
                                      </p:tavLst>
                                    </p:anim>
                                    <p:animEffect transition="in" filter="fade">
                                      <p:cBhvr>
                                        <p:cTn id="26" dur="1000"/>
                                        <p:tgtEl>
                                          <p:spTgt spid="3"/>
                                        </p:tgtEl>
                                      </p:cBhvr>
                                    </p:animEffect>
                                  </p:childTnLst>
                                </p:cTn>
                              </p:par>
                            </p:childTnLst>
                          </p:cTn>
                        </p:par>
                      </p:childTnLst>
                    </p:cTn>
                  </p:par>
                  <p:par>
                    <p:cTn id="27" fill="hold">
                      <p:stCondLst>
                        <p:cond delay="indefinite"/>
                      </p:stCondLst>
                      <p:childTnLst>
                        <p:par>
                          <p:cTn id="28" fill="hold">
                            <p:stCondLst>
                              <p:cond delay="0"/>
                            </p:stCondLst>
                            <p:childTnLst>
                              <p:par>
                                <p:cTn id="29" presetID="55"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1000" fill="hold"/>
                                        <p:tgtEl>
                                          <p:spTgt spid="6"/>
                                        </p:tgtEl>
                                        <p:attrNameLst>
                                          <p:attrName>ppt_w</p:attrName>
                                        </p:attrNameLst>
                                      </p:cBhvr>
                                      <p:tavLst>
                                        <p:tav tm="0">
                                          <p:val>
                                            <p:strVal val="#ppt_w*0.70"/>
                                          </p:val>
                                        </p:tav>
                                        <p:tav tm="100000">
                                          <p:val>
                                            <p:strVal val="#ppt_w"/>
                                          </p:val>
                                        </p:tav>
                                      </p:tavLst>
                                    </p:anim>
                                    <p:anim calcmode="lin" valueType="num">
                                      <p:cBhvr>
                                        <p:cTn id="32" dur="1000" fill="hold"/>
                                        <p:tgtEl>
                                          <p:spTgt spid="6"/>
                                        </p:tgtEl>
                                        <p:attrNameLst>
                                          <p:attrName>ppt_h</p:attrName>
                                        </p:attrNameLst>
                                      </p:cBhvr>
                                      <p:tavLst>
                                        <p:tav tm="0">
                                          <p:val>
                                            <p:strVal val="#ppt_h"/>
                                          </p:val>
                                        </p:tav>
                                        <p:tav tm="100000">
                                          <p:val>
                                            <p:strVal val="#ppt_h"/>
                                          </p:val>
                                        </p:tav>
                                      </p:tavLst>
                                    </p:anim>
                                    <p:animEffect transition="in" filter="fade">
                                      <p:cBhvr>
                                        <p:cTn id="33" dur="1000"/>
                                        <p:tgtEl>
                                          <p:spTgt spid="6"/>
                                        </p:tgtEl>
                                      </p:cBhvr>
                                    </p:animEffect>
                                  </p:childTnLst>
                                </p:cTn>
                              </p:par>
                              <p:par>
                                <p:cTn id="34" presetID="55" presetClass="entr" presetSubtype="0"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1000" fill="hold"/>
                                        <p:tgtEl>
                                          <p:spTgt spid="7"/>
                                        </p:tgtEl>
                                        <p:attrNameLst>
                                          <p:attrName>ppt_w</p:attrName>
                                        </p:attrNameLst>
                                      </p:cBhvr>
                                      <p:tavLst>
                                        <p:tav tm="0">
                                          <p:val>
                                            <p:strVal val="#ppt_w*0.70"/>
                                          </p:val>
                                        </p:tav>
                                        <p:tav tm="100000">
                                          <p:val>
                                            <p:strVal val="#ppt_w"/>
                                          </p:val>
                                        </p:tav>
                                      </p:tavLst>
                                    </p:anim>
                                    <p:anim calcmode="lin" valueType="num">
                                      <p:cBhvr>
                                        <p:cTn id="37" dur="1000" fill="hold"/>
                                        <p:tgtEl>
                                          <p:spTgt spid="7"/>
                                        </p:tgtEl>
                                        <p:attrNameLst>
                                          <p:attrName>ppt_h</p:attrName>
                                        </p:attrNameLst>
                                      </p:cBhvr>
                                      <p:tavLst>
                                        <p:tav tm="0">
                                          <p:val>
                                            <p:strVal val="#ppt_h"/>
                                          </p:val>
                                        </p:tav>
                                        <p:tav tm="100000">
                                          <p:val>
                                            <p:strVal val="#ppt_h"/>
                                          </p:val>
                                        </p:tav>
                                      </p:tavLst>
                                    </p:anim>
                                    <p:animEffect transition="in" filter="fade">
                                      <p:cBhvr>
                                        <p:cTn id="38" dur="1000"/>
                                        <p:tgtEl>
                                          <p:spTgt spid="7"/>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blinds(horizontal)">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55" presetClass="entr" presetSubtype="0"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 calcmode="lin" valueType="num">
                                      <p:cBhvr>
                                        <p:cTn id="48" dur="1000" fill="hold"/>
                                        <p:tgtEl>
                                          <p:spTgt spid="4"/>
                                        </p:tgtEl>
                                        <p:attrNameLst>
                                          <p:attrName>ppt_w</p:attrName>
                                        </p:attrNameLst>
                                      </p:cBhvr>
                                      <p:tavLst>
                                        <p:tav tm="0">
                                          <p:val>
                                            <p:strVal val="#ppt_w*0.70"/>
                                          </p:val>
                                        </p:tav>
                                        <p:tav tm="100000">
                                          <p:val>
                                            <p:strVal val="#ppt_w"/>
                                          </p:val>
                                        </p:tav>
                                      </p:tavLst>
                                    </p:anim>
                                    <p:anim calcmode="lin" valueType="num">
                                      <p:cBhvr>
                                        <p:cTn id="49" dur="1000" fill="hold"/>
                                        <p:tgtEl>
                                          <p:spTgt spid="4"/>
                                        </p:tgtEl>
                                        <p:attrNameLst>
                                          <p:attrName>ppt_h</p:attrName>
                                        </p:attrNameLst>
                                      </p:cBhvr>
                                      <p:tavLst>
                                        <p:tav tm="0">
                                          <p:val>
                                            <p:strVal val="#ppt_h"/>
                                          </p:val>
                                        </p:tav>
                                        <p:tav tm="100000">
                                          <p:val>
                                            <p:strVal val="#ppt_h"/>
                                          </p:val>
                                        </p:tav>
                                      </p:tavLst>
                                    </p:anim>
                                    <p:animEffect transition="in" filter="fade">
                                      <p:cBhvr>
                                        <p:cTn id="50" dur="1000"/>
                                        <p:tgtEl>
                                          <p:spTgt spid="4"/>
                                        </p:tgtEl>
                                      </p:cBhvr>
                                    </p:animEffect>
                                  </p:childTnLst>
                                </p:cTn>
                              </p:par>
                            </p:childTnLst>
                          </p:cTn>
                        </p:par>
                      </p:childTnLst>
                    </p:cTn>
                  </p:par>
                  <p:par>
                    <p:cTn id="51" fill="hold">
                      <p:stCondLst>
                        <p:cond delay="indefinite"/>
                      </p:stCondLst>
                      <p:childTnLst>
                        <p:par>
                          <p:cTn id="52" fill="hold">
                            <p:stCondLst>
                              <p:cond delay="0"/>
                            </p:stCondLst>
                            <p:childTnLst>
                              <p:par>
                                <p:cTn id="53" presetID="55" presetClass="entr" presetSubtype="0" fill="hold" nodeType="click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1000" fill="hold"/>
                                        <p:tgtEl>
                                          <p:spTgt spid="12"/>
                                        </p:tgtEl>
                                        <p:attrNameLst>
                                          <p:attrName>ppt_w</p:attrName>
                                        </p:attrNameLst>
                                      </p:cBhvr>
                                      <p:tavLst>
                                        <p:tav tm="0">
                                          <p:val>
                                            <p:strVal val="#ppt_w*0.70"/>
                                          </p:val>
                                        </p:tav>
                                        <p:tav tm="100000">
                                          <p:val>
                                            <p:strVal val="#ppt_w"/>
                                          </p:val>
                                        </p:tav>
                                      </p:tavLst>
                                    </p:anim>
                                    <p:anim calcmode="lin" valueType="num">
                                      <p:cBhvr>
                                        <p:cTn id="56" dur="1000" fill="hold"/>
                                        <p:tgtEl>
                                          <p:spTgt spid="12"/>
                                        </p:tgtEl>
                                        <p:attrNameLst>
                                          <p:attrName>ppt_h</p:attrName>
                                        </p:attrNameLst>
                                      </p:cBhvr>
                                      <p:tavLst>
                                        <p:tav tm="0">
                                          <p:val>
                                            <p:strVal val="#ppt_h"/>
                                          </p:val>
                                        </p:tav>
                                        <p:tav tm="100000">
                                          <p:val>
                                            <p:strVal val="#ppt_h"/>
                                          </p:val>
                                        </p:tav>
                                      </p:tavLst>
                                    </p:anim>
                                    <p:animEffect transition="in" filter="fade">
                                      <p:cBhvr>
                                        <p:cTn id="57" dur="1000"/>
                                        <p:tgtEl>
                                          <p:spTgt spid="12"/>
                                        </p:tgtEl>
                                      </p:cBhvr>
                                    </p:animEffect>
                                  </p:childTnLst>
                                </p:cTn>
                              </p:par>
                              <p:par>
                                <p:cTn id="58" presetID="55" presetClass="entr" presetSubtype="0" fill="hold" nodeType="with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strVal val="#ppt_w*0.70"/>
                                          </p:val>
                                        </p:tav>
                                        <p:tav tm="100000">
                                          <p:val>
                                            <p:strVal val="#ppt_w"/>
                                          </p:val>
                                        </p:tav>
                                      </p:tavLst>
                                    </p:anim>
                                    <p:anim calcmode="lin" valueType="num">
                                      <p:cBhvr>
                                        <p:cTn id="61" dur="1000" fill="hold"/>
                                        <p:tgtEl>
                                          <p:spTgt spid="13"/>
                                        </p:tgtEl>
                                        <p:attrNameLst>
                                          <p:attrName>ppt_h</p:attrName>
                                        </p:attrNameLst>
                                      </p:cBhvr>
                                      <p:tavLst>
                                        <p:tav tm="0">
                                          <p:val>
                                            <p:strVal val="#ppt_h"/>
                                          </p:val>
                                        </p:tav>
                                        <p:tav tm="100000">
                                          <p:val>
                                            <p:strVal val="#ppt_h"/>
                                          </p:val>
                                        </p:tav>
                                      </p:tavLst>
                                    </p:anim>
                                    <p:animEffect transition="in" filter="fade">
                                      <p:cBhvr>
                                        <p:cTn id="62" dur="1000"/>
                                        <p:tgtEl>
                                          <p:spTgt spid="13"/>
                                        </p:tgtEl>
                                      </p:cBhvr>
                                    </p:animEffect>
                                  </p:childTnLst>
                                </p:cTn>
                              </p:par>
                              <p:par>
                                <p:cTn id="63" presetID="1" presetClass="entr" presetSubtype="0" fill="hold" grpId="0" nodeType="withEffect">
                                  <p:stCondLst>
                                    <p:cond delay="0"/>
                                  </p:stCondLst>
                                  <p:childTnLst>
                                    <p:set>
                                      <p:cBhvr>
                                        <p:cTn id="64" dur="1" fill="hold">
                                          <p:stCondLst>
                                            <p:cond delay="0"/>
                                          </p:stCondLst>
                                        </p:cTn>
                                        <p:tgtEl>
                                          <p:spTgt spid="2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51" presetClass="entr" presetSubtype="0" fill="hold" grpId="0" nodeType="click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770" decel="100000"/>
                                        <p:tgtEl>
                                          <p:spTgt spid="11"/>
                                        </p:tgtEl>
                                      </p:cBhvr>
                                    </p:animEffect>
                                    <p:animScale>
                                      <p:cBhvr>
                                        <p:cTn id="70" dur="770" decel="100000"/>
                                        <p:tgtEl>
                                          <p:spTgt spid="11"/>
                                        </p:tgtEl>
                                      </p:cBhvr>
                                      <p:from x="10000" y="10000"/>
                                      <p:to x="200000" y="450000"/>
                                    </p:animScale>
                                    <p:animScale>
                                      <p:cBhvr>
                                        <p:cTn id="71" dur="1230" accel="100000" fill="hold">
                                          <p:stCondLst>
                                            <p:cond delay="770"/>
                                          </p:stCondLst>
                                        </p:cTn>
                                        <p:tgtEl>
                                          <p:spTgt spid="11"/>
                                        </p:tgtEl>
                                      </p:cBhvr>
                                      <p:from x="200000" y="450000"/>
                                      <p:to x="100000" y="100000"/>
                                    </p:animScale>
                                    <p:set>
                                      <p:cBhvr>
                                        <p:cTn id="72" dur="770" fill="hold"/>
                                        <p:tgtEl>
                                          <p:spTgt spid="11"/>
                                        </p:tgtEl>
                                        <p:attrNameLst>
                                          <p:attrName>ppt_x</p:attrName>
                                        </p:attrNameLst>
                                      </p:cBhvr>
                                      <p:to>
                                        <p:strVal val="(0.5)"/>
                                      </p:to>
                                    </p:set>
                                    <p:anim from="(0.5)" to="(#ppt_x)" calcmode="lin" valueType="num">
                                      <p:cBhvr>
                                        <p:cTn id="73" dur="1230" accel="100000" fill="hold">
                                          <p:stCondLst>
                                            <p:cond delay="770"/>
                                          </p:stCondLst>
                                        </p:cTn>
                                        <p:tgtEl>
                                          <p:spTgt spid="11"/>
                                        </p:tgtEl>
                                        <p:attrNameLst>
                                          <p:attrName>ppt_x</p:attrName>
                                        </p:attrNameLst>
                                      </p:cBhvr>
                                    </p:anim>
                                    <p:set>
                                      <p:cBhvr>
                                        <p:cTn id="74" dur="770" fill="hold"/>
                                        <p:tgtEl>
                                          <p:spTgt spid="11"/>
                                        </p:tgtEl>
                                        <p:attrNameLst>
                                          <p:attrName>ppt_y</p:attrName>
                                        </p:attrNameLst>
                                      </p:cBhvr>
                                      <p:to>
                                        <p:strVal val="(#ppt_y+0.4)"/>
                                      </p:to>
                                    </p:set>
                                    <p:anim from="(#ppt_y+0.4)" to="(#ppt_y)" calcmode="lin" valueType="num">
                                      <p:cBhvr>
                                        <p:cTn id="75" dur="1230" accel="100000" fill="hold">
                                          <p:stCondLst>
                                            <p:cond delay="770"/>
                                          </p:stCondLst>
                                        </p:cTn>
                                        <p:tgtEl>
                                          <p:spTgt spid="11"/>
                                        </p:tgtEl>
                                        <p:attrNameLst>
                                          <p:attrName>ppt_y</p:attrName>
                                        </p:attrNameLst>
                                      </p:cBhvr>
                                    </p:anim>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22"/>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2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2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2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P spid="2" grpId="0" bldLvl="0" animBg="1"/>
      <p:bldP spid="10" grpId="0"/>
      <p:bldP spid="11" grpId="0"/>
      <p:bldP spid="21" grpId="0" animBg="1"/>
      <p:bldP spid="22" grpId="0"/>
      <p:bldP spid="23" grpId="0"/>
      <p:bldP spid="24" grpId="0"/>
      <p:bldP spid="25" grpId="0"/>
      <p:bldP spid="2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组合 9"/>
          <p:cNvGrpSpPr>
            <a:grpSpLocks/>
          </p:cNvGrpSpPr>
          <p:nvPr/>
        </p:nvGrpSpPr>
        <p:grpSpPr bwMode="auto">
          <a:xfrm>
            <a:off x="-101600" y="404813"/>
            <a:ext cx="4295775" cy="522287"/>
            <a:chOff x="0" y="623478"/>
            <a:chExt cx="3786638" cy="458063"/>
          </a:xfrm>
        </p:grpSpPr>
        <p:grpSp>
          <p:nvGrpSpPr>
            <p:cNvPr id="4108"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4109"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温故知新</a:t>
              </a:r>
            </a:p>
          </p:txBody>
        </p:sp>
      </p:grpSp>
      <p:sp>
        <p:nvSpPr>
          <p:cNvPr id="4" name="文本框 3"/>
          <p:cNvSpPr txBox="1">
            <a:spLocks noChangeArrowheads="1"/>
          </p:cNvSpPr>
          <p:nvPr/>
        </p:nvSpPr>
        <p:spPr bwMode="auto">
          <a:xfrm>
            <a:off x="1203325" y="120650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008080"/>
                </a:solidFill>
                <a:latin typeface="微软雅黑" pitchFamily="34" charset="-122"/>
                <a:ea typeface="微软雅黑" pitchFamily="34" charset="-122"/>
              </a:rPr>
              <a:t>光的折射定义：</a:t>
            </a:r>
          </a:p>
        </p:txBody>
      </p:sp>
      <p:sp>
        <p:nvSpPr>
          <p:cNvPr id="7" name="文本框 6"/>
          <p:cNvSpPr txBox="1">
            <a:spLocks noChangeArrowheads="1"/>
          </p:cNvSpPr>
          <p:nvPr/>
        </p:nvSpPr>
        <p:spPr bwMode="auto">
          <a:xfrm>
            <a:off x="1203325" y="1882775"/>
            <a:ext cx="9690100" cy="1076325"/>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当光由一种介质斜射入另一种介质时，传播方向发生偏折，这种现象叫做</a:t>
            </a:r>
            <a:r>
              <a:rPr lang="zh-CN" altLang="zh-CN" sz="2800" noProof="1">
                <a:latin typeface="微软雅黑" pitchFamily="34" charset="-122"/>
                <a:ea typeface="微软雅黑" pitchFamily="34" charset="-122"/>
              </a:rPr>
              <a:t>_____________</a:t>
            </a:r>
            <a:r>
              <a:rPr lang="zh-CN" sz="2800" noProof="1">
                <a:latin typeface="微软雅黑" pitchFamily="34" charset="-122"/>
                <a:ea typeface="微软雅黑" pitchFamily="34" charset="-122"/>
              </a:rPr>
              <a:t>。</a:t>
            </a:r>
          </a:p>
        </p:txBody>
      </p:sp>
      <p:sp>
        <p:nvSpPr>
          <p:cNvPr id="10" name="文本框 9"/>
          <p:cNvSpPr txBox="1">
            <a:spLocks noChangeArrowheads="1"/>
          </p:cNvSpPr>
          <p:nvPr/>
        </p:nvSpPr>
        <p:spPr bwMode="auto">
          <a:xfrm>
            <a:off x="3248025" y="2384425"/>
            <a:ext cx="2063750" cy="539750"/>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光的折射</a:t>
            </a:r>
          </a:p>
        </p:txBody>
      </p:sp>
      <p:sp>
        <p:nvSpPr>
          <p:cNvPr id="11" name="文本框 10"/>
          <p:cNvSpPr txBox="1">
            <a:spLocks noChangeArrowheads="1"/>
          </p:cNvSpPr>
          <p:nvPr/>
        </p:nvSpPr>
        <p:spPr bwMode="auto">
          <a:xfrm>
            <a:off x="1203325" y="313690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008080"/>
                </a:solidFill>
                <a:latin typeface="微软雅黑" pitchFamily="34" charset="-122"/>
                <a:ea typeface="微软雅黑" pitchFamily="34" charset="-122"/>
              </a:rPr>
              <a:t>光的折射</a:t>
            </a:r>
            <a:r>
              <a:rPr lang="zh-CN" altLang="en-US" sz="2800" noProof="1">
                <a:solidFill>
                  <a:srgbClr val="008080"/>
                </a:solidFill>
                <a:latin typeface="微软雅黑" pitchFamily="34" charset="-122"/>
                <a:ea typeface="微软雅黑" pitchFamily="34" charset="-122"/>
              </a:rPr>
              <a:t>规</a:t>
            </a:r>
            <a:r>
              <a:rPr lang="zh-CN" sz="2800" noProof="1">
                <a:solidFill>
                  <a:srgbClr val="008080"/>
                </a:solidFill>
                <a:latin typeface="微软雅黑" pitchFamily="34" charset="-122"/>
                <a:ea typeface="微软雅黑" pitchFamily="34" charset="-122"/>
              </a:rPr>
              <a:t>律：</a:t>
            </a:r>
          </a:p>
        </p:txBody>
      </p:sp>
      <p:sp>
        <p:nvSpPr>
          <p:cNvPr id="12" name="文本框 11"/>
          <p:cNvSpPr txBox="1">
            <a:spLocks noChangeArrowheads="1"/>
          </p:cNvSpPr>
          <p:nvPr/>
        </p:nvSpPr>
        <p:spPr bwMode="auto">
          <a:xfrm>
            <a:off x="1203325" y="3717925"/>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1</a:t>
            </a:r>
            <a:r>
              <a:rPr lang="zh-CN" sz="2800" noProof="1">
                <a:latin typeface="微软雅黑" pitchFamily="34" charset="-122"/>
                <a:ea typeface="微软雅黑" pitchFamily="34" charset="-122"/>
              </a:rPr>
              <a:t>、折射光线、入射光线和法线 </a:t>
            </a:r>
            <a:r>
              <a:rPr lang="zh-CN" altLang="zh-CN" sz="2800" noProof="1">
                <a:latin typeface="微软雅黑" pitchFamily="34" charset="-122"/>
                <a:ea typeface="微软雅黑" pitchFamily="34" charset="-122"/>
              </a:rPr>
              <a:t>_______________</a:t>
            </a:r>
            <a:r>
              <a:rPr lang="zh-CN" sz="2800" noProof="1">
                <a:latin typeface="微软雅黑" pitchFamily="34" charset="-122"/>
                <a:ea typeface="微软雅黑" pitchFamily="34" charset="-122"/>
              </a:rPr>
              <a:t>；</a:t>
            </a:r>
          </a:p>
        </p:txBody>
      </p:sp>
      <p:sp>
        <p:nvSpPr>
          <p:cNvPr id="13" name="文本框 12"/>
          <p:cNvSpPr txBox="1">
            <a:spLocks noChangeArrowheads="1"/>
          </p:cNvSpPr>
          <p:nvPr/>
        </p:nvSpPr>
        <p:spPr bwMode="auto">
          <a:xfrm>
            <a:off x="1203325" y="4246563"/>
            <a:ext cx="8505825" cy="538162"/>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2</a:t>
            </a:r>
            <a:r>
              <a:rPr lang="zh-CN" sz="2800" noProof="1">
                <a:latin typeface="微软雅黑" pitchFamily="34" charset="-122"/>
                <a:ea typeface="微软雅黑" pitchFamily="34" charset="-122"/>
              </a:rPr>
              <a:t>、折射光线、入射光线分别位于 </a:t>
            </a:r>
            <a:r>
              <a:rPr lang="zh-CN" altLang="zh-CN" sz="2800" noProof="1">
                <a:latin typeface="微软雅黑" pitchFamily="34" charset="-122"/>
                <a:ea typeface="微软雅黑" pitchFamily="34" charset="-122"/>
              </a:rPr>
              <a:t>_______________</a:t>
            </a:r>
            <a:r>
              <a:rPr lang="zh-CN" sz="2800" noProof="1">
                <a:latin typeface="微软雅黑" pitchFamily="34" charset="-122"/>
                <a:ea typeface="微软雅黑" pitchFamily="34" charset="-122"/>
              </a:rPr>
              <a:t>；</a:t>
            </a:r>
          </a:p>
        </p:txBody>
      </p:sp>
      <p:sp>
        <p:nvSpPr>
          <p:cNvPr id="14" name="文本框 13"/>
          <p:cNvSpPr txBox="1">
            <a:spLocks noChangeArrowheads="1"/>
          </p:cNvSpPr>
          <p:nvPr/>
        </p:nvSpPr>
        <p:spPr bwMode="auto">
          <a:xfrm>
            <a:off x="1203325" y="477520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3</a:t>
            </a:r>
            <a:r>
              <a:rPr lang="zh-CN" sz="2800" noProof="1">
                <a:latin typeface="微软雅黑" pitchFamily="34" charset="-122"/>
                <a:ea typeface="微软雅黑" pitchFamily="34" charset="-122"/>
              </a:rPr>
              <a:t>、入射角增大时，折射角也随着增大。</a:t>
            </a:r>
          </a:p>
        </p:txBody>
      </p:sp>
      <p:sp>
        <p:nvSpPr>
          <p:cNvPr id="15" name="文本框 14"/>
          <p:cNvSpPr txBox="1">
            <a:spLocks noChangeArrowheads="1"/>
          </p:cNvSpPr>
          <p:nvPr/>
        </p:nvSpPr>
        <p:spPr bwMode="auto">
          <a:xfrm>
            <a:off x="6337300" y="3654425"/>
            <a:ext cx="4448175" cy="539750"/>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在同一平面内</a:t>
            </a:r>
          </a:p>
        </p:txBody>
      </p:sp>
      <p:sp>
        <p:nvSpPr>
          <p:cNvPr id="16" name="文本框 15"/>
          <p:cNvSpPr txBox="1">
            <a:spLocks noChangeArrowheads="1"/>
          </p:cNvSpPr>
          <p:nvPr/>
        </p:nvSpPr>
        <p:spPr bwMode="auto">
          <a:xfrm>
            <a:off x="6746875" y="4173538"/>
            <a:ext cx="4038600" cy="539750"/>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法线的两侧</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10" grpId="0"/>
      <p:bldP spid="11" grpId="0"/>
      <p:bldP spid="12" grpId="0"/>
      <p:bldP spid="13" grpId="0"/>
      <p:bldP spid="14" grpId="0"/>
      <p:bldP spid="15" grpId="0"/>
      <p:bldP spid="1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pic>
        <p:nvPicPr>
          <p:cNvPr id="25602" name="Picture 13" descr="https://timgsa.baidu.com/timg?image&amp;quality=80&amp;size=b9999_10000&amp;sec=1586513309580&amp;di=7d57316e898778ac97643b4de09ba133&amp;imgtype=0&amp;src=http%3A%2F%2F5b0988e595225.cdn.sohucs.com%2Fimages%2F20181206%2Fa3bccb6ba09e4890bee807d0da37284b.jpeg"/>
          <p:cNvPicPr>
            <a:picLocks noChangeAspect="1" noChangeArrowheads="1"/>
          </p:cNvPicPr>
          <p:nvPr/>
        </p:nvPicPr>
        <p:blipFill>
          <a:blip r:embed="rId2" cstate="print"/>
          <a:srcRect/>
          <a:stretch>
            <a:fillRect/>
          </a:stretch>
        </p:blipFill>
        <p:spPr bwMode="auto">
          <a:xfrm>
            <a:off x="1250950" y="2060575"/>
            <a:ext cx="5997575" cy="3744913"/>
          </a:xfrm>
          <a:prstGeom prst="rect">
            <a:avLst/>
          </a:prstGeom>
          <a:noFill/>
          <a:ln w="9525">
            <a:noFill/>
            <a:miter lim="800000"/>
            <a:headEnd/>
            <a:tailEnd/>
          </a:ln>
        </p:spPr>
      </p:pic>
      <p:sp>
        <p:nvSpPr>
          <p:cNvPr id="22531" name="Text Box 3"/>
          <p:cNvSpPr txBox="1">
            <a:spLocks noChangeArrowheads="1"/>
          </p:cNvSpPr>
          <p:nvPr/>
        </p:nvSpPr>
        <p:spPr bwMode="auto">
          <a:xfrm>
            <a:off x="7464425" y="2205038"/>
            <a:ext cx="3960813" cy="2797175"/>
          </a:xfrm>
          <a:prstGeom prst="rect">
            <a:avLst/>
          </a:prstGeom>
          <a:noFill/>
          <a:ln w="9525">
            <a:noFill/>
            <a:miter lim="800000"/>
            <a:headEnd/>
            <a:tailEnd/>
          </a:ln>
        </p:spPr>
        <p:txBody>
          <a:bodyPr>
            <a:spAutoFit/>
          </a:bodyPr>
          <a:lstStyle/>
          <a:p>
            <a:pPr>
              <a:lnSpc>
                <a:spcPct val="150000"/>
              </a:lnSpc>
            </a:pPr>
            <a:r>
              <a:rPr lang="zh-CN" altLang="en-US" sz="2400">
                <a:latin typeface="微软雅黑" pitchFamily="34" charset="-122"/>
                <a:ea typeface="微软雅黑" pitchFamily="34" charset="-122"/>
              </a:rPr>
              <a:t>适当照射紫外线，有助于人体</a:t>
            </a:r>
            <a:r>
              <a:rPr lang="zh-CN" altLang="en-US" sz="2400">
                <a:solidFill>
                  <a:srgbClr val="FF0000"/>
                </a:solidFill>
                <a:latin typeface="微软雅黑" pitchFamily="34" charset="-122"/>
                <a:ea typeface="微软雅黑" pitchFamily="34" charset="-122"/>
              </a:rPr>
              <a:t>合成维生素</a:t>
            </a:r>
            <a:r>
              <a:rPr lang="en-US" altLang="en-US" sz="2400">
                <a:solidFill>
                  <a:srgbClr val="FF0000"/>
                </a:solidFill>
                <a:latin typeface="微软雅黑" pitchFamily="34" charset="-122"/>
              </a:rPr>
              <a:t>D</a:t>
            </a:r>
            <a:r>
              <a:rPr lang="zh-CN" altLang="en-US" sz="2400">
                <a:latin typeface="微软雅黑" pitchFamily="34" charset="-122"/>
                <a:ea typeface="微软雅黑" pitchFamily="34" charset="-122"/>
              </a:rPr>
              <a:t>，维生素</a:t>
            </a:r>
            <a:r>
              <a:rPr lang="en-US" altLang="en-US" sz="2400">
                <a:latin typeface="微软雅黑" pitchFamily="34" charset="-122"/>
              </a:rPr>
              <a:t>D</a:t>
            </a:r>
            <a:r>
              <a:rPr lang="zh-CN" altLang="en-US" sz="2400">
                <a:latin typeface="微软雅黑" pitchFamily="34" charset="-122"/>
                <a:ea typeface="微软雅黑" pitchFamily="34" charset="-122"/>
              </a:rPr>
              <a:t>能</a:t>
            </a:r>
            <a:r>
              <a:rPr lang="zh-CN" altLang="en-US" sz="2400">
                <a:solidFill>
                  <a:srgbClr val="FF0000"/>
                </a:solidFill>
                <a:latin typeface="微软雅黑" pitchFamily="34" charset="-122"/>
                <a:ea typeface="微软雅黑" pitchFamily="34" charset="-122"/>
              </a:rPr>
              <a:t>促进身体对钙的吸收</a:t>
            </a:r>
            <a:r>
              <a:rPr lang="zh-CN" altLang="en-US" sz="2400">
                <a:latin typeface="微软雅黑" pitchFamily="34" charset="-122"/>
                <a:ea typeface="微软雅黑" pitchFamily="34" charset="-122"/>
              </a:rPr>
              <a:t>，对于骨骼的生长和身体健康的许多方面都有好处。</a:t>
            </a:r>
          </a:p>
        </p:txBody>
      </p:sp>
      <p:sp>
        <p:nvSpPr>
          <p:cNvPr id="22532" name="Text Box 4"/>
          <p:cNvSpPr txBox="1">
            <a:spLocks noChangeArrowheads="1"/>
          </p:cNvSpPr>
          <p:nvPr/>
        </p:nvSpPr>
        <p:spPr bwMode="auto">
          <a:xfrm>
            <a:off x="1127125" y="1192213"/>
            <a:ext cx="7705725" cy="652462"/>
          </a:xfrm>
          <a:prstGeom prst="rect">
            <a:avLst/>
          </a:prstGeom>
          <a:noFill/>
          <a:ln w="9525">
            <a:noFill/>
            <a:miter lim="800000"/>
            <a:headEnd/>
            <a:tailEnd/>
          </a:ln>
        </p:spPr>
        <p:txBody>
          <a:bodyPr>
            <a:spAutoFit/>
          </a:bodyPr>
          <a:lstStyle/>
          <a:p>
            <a:pPr>
              <a:lnSpc>
                <a:spcPct val="130000"/>
              </a:lnSpc>
              <a:buClr>
                <a:srgbClr val="9900CC"/>
              </a:buClr>
            </a:pPr>
            <a:r>
              <a:rPr lang="zh-CN" altLang="en-US" sz="2800">
                <a:solidFill>
                  <a:srgbClr val="008080"/>
                </a:solidFill>
                <a:latin typeface="微软雅黑" pitchFamily="34" charset="-122"/>
                <a:ea typeface="微软雅黑" pitchFamily="34" charset="-122"/>
              </a:rPr>
              <a:t>紫外线可以促进人体维生素</a:t>
            </a:r>
            <a:r>
              <a:rPr lang="en-US" altLang="zh-CN" sz="2800">
                <a:solidFill>
                  <a:srgbClr val="008080"/>
                </a:solidFill>
                <a:latin typeface="微软雅黑" pitchFamily="34" charset="-122"/>
                <a:ea typeface="微软雅黑" pitchFamily="34" charset="-122"/>
              </a:rPr>
              <a:t>D</a:t>
            </a:r>
            <a:r>
              <a:rPr lang="zh-CN" altLang="en-US" sz="2800">
                <a:solidFill>
                  <a:srgbClr val="008080"/>
                </a:solidFill>
                <a:latin typeface="微软雅黑" pitchFamily="34" charset="-122"/>
                <a:ea typeface="微软雅黑" pitchFamily="34" charset="-122"/>
              </a:rPr>
              <a:t>的合成</a:t>
            </a:r>
          </a:p>
        </p:txBody>
      </p:sp>
      <p:grpSp>
        <p:nvGrpSpPr>
          <p:cNvPr id="25605" name="组合 9"/>
          <p:cNvGrpSpPr>
            <a:grpSpLocks/>
          </p:cNvGrpSpPr>
          <p:nvPr/>
        </p:nvGrpSpPr>
        <p:grpSpPr bwMode="auto">
          <a:xfrm>
            <a:off x="-101600" y="404813"/>
            <a:ext cx="4295775" cy="522287"/>
            <a:chOff x="0" y="623478"/>
            <a:chExt cx="3786638" cy="458063"/>
          </a:xfrm>
        </p:grpSpPr>
        <p:grpSp>
          <p:nvGrpSpPr>
            <p:cNvPr id="25606"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25607"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紫外线的应用</a:t>
              </a: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5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25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autoUpdateAnimBg="0"/>
      <p:bldP spid="22532"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13" descr="https://timgsa.baidu.com/timg?image&amp;quality=80&amp;size=b9999_10000&amp;sec=1586511434948&amp;di=d0101b1762fff6e8d04624bb4282d061&amp;imgtype=0&amp;src=http%3A%2F%2Fcbu01.alicdn.com%2Fimg%2Fibank%2F2015%2F420%2F494%2F2084494024_1995271685.jpg"/>
          <p:cNvPicPr>
            <a:picLocks noChangeAspect="1" noChangeArrowheads="1"/>
          </p:cNvPicPr>
          <p:nvPr/>
        </p:nvPicPr>
        <p:blipFill>
          <a:blip r:embed="rId2" cstate="print"/>
          <a:srcRect/>
          <a:stretch>
            <a:fillRect/>
          </a:stretch>
        </p:blipFill>
        <p:spPr bwMode="auto">
          <a:xfrm>
            <a:off x="5907088" y="1700213"/>
            <a:ext cx="4652962" cy="3492500"/>
          </a:xfrm>
          <a:prstGeom prst="rect">
            <a:avLst/>
          </a:prstGeom>
          <a:noFill/>
          <a:ln w="9525">
            <a:noFill/>
            <a:miter lim="800000"/>
            <a:headEnd/>
            <a:tailEnd/>
          </a:ln>
        </p:spPr>
      </p:pic>
      <p:pic>
        <p:nvPicPr>
          <p:cNvPr id="26627" name="Picture 11" descr="https://timgsa.baidu.com/timg?image&amp;quality=80&amp;size=b9999_10000&amp;sec=1586511358112&amp;di=dbd6b878c875b43823ed683e293cada2&amp;imgtype=0&amp;src=http%3A%2F%2Fimg001.globalbuy.cc%2F201602%2F25%2F1506572710.jpg"/>
          <p:cNvPicPr>
            <a:picLocks noChangeAspect="1" noChangeArrowheads="1"/>
          </p:cNvPicPr>
          <p:nvPr/>
        </p:nvPicPr>
        <p:blipFill>
          <a:blip r:embed="rId3" cstate="print"/>
          <a:srcRect/>
          <a:stretch>
            <a:fillRect/>
          </a:stretch>
        </p:blipFill>
        <p:spPr bwMode="auto">
          <a:xfrm>
            <a:off x="1774825" y="1700213"/>
            <a:ext cx="3060700" cy="3492500"/>
          </a:xfrm>
          <a:prstGeom prst="rect">
            <a:avLst/>
          </a:prstGeom>
          <a:noFill/>
          <a:ln w="9525">
            <a:noFill/>
            <a:miter lim="800000"/>
            <a:headEnd/>
            <a:tailEnd/>
          </a:ln>
        </p:spPr>
      </p:pic>
      <p:sp>
        <p:nvSpPr>
          <p:cNvPr id="26628" name="Rectangle 2"/>
          <p:cNvSpPr txBox="1">
            <a:spLocks noChangeArrowheads="1"/>
          </p:cNvSpPr>
          <p:nvPr/>
        </p:nvSpPr>
        <p:spPr bwMode="auto">
          <a:xfrm>
            <a:off x="1631950" y="981075"/>
            <a:ext cx="5689600" cy="522288"/>
          </a:xfrm>
          <a:prstGeom prst="rect">
            <a:avLst/>
          </a:prstGeom>
          <a:noFill/>
          <a:ln w="9525">
            <a:noFill/>
            <a:miter lim="800000"/>
            <a:headEnd/>
            <a:tailEnd/>
          </a:ln>
        </p:spPr>
        <p:txBody>
          <a:bodyPr/>
          <a:lstStyle/>
          <a:p>
            <a:r>
              <a:rPr lang="zh-CN" altLang="en-US" sz="2800">
                <a:solidFill>
                  <a:srgbClr val="008080"/>
                </a:solidFill>
                <a:latin typeface="微软雅黑" pitchFamily="34" charset="-122"/>
                <a:ea typeface="微软雅黑" pitchFamily="34" charset="-122"/>
              </a:rPr>
              <a:t>紫外线消毒灭菌</a:t>
            </a:r>
          </a:p>
        </p:txBody>
      </p:sp>
      <p:sp>
        <p:nvSpPr>
          <p:cNvPr id="26629" name="Rectangle 2"/>
          <p:cNvSpPr txBox="1">
            <a:spLocks noChangeArrowheads="1"/>
          </p:cNvSpPr>
          <p:nvPr/>
        </p:nvSpPr>
        <p:spPr bwMode="auto">
          <a:xfrm>
            <a:off x="1703388" y="4724400"/>
            <a:ext cx="2987675" cy="520700"/>
          </a:xfrm>
          <a:prstGeom prst="rect">
            <a:avLst/>
          </a:prstGeom>
          <a:noFill/>
          <a:ln w="9525">
            <a:noFill/>
            <a:miter lim="800000"/>
            <a:headEnd/>
            <a:tailEnd/>
          </a:ln>
        </p:spPr>
        <p:txBody>
          <a:bodyPr/>
          <a:lstStyle/>
          <a:p>
            <a:r>
              <a:rPr lang="zh-CN" altLang="en-US" sz="2800">
                <a:latin typeface="微软雅黑" pitchFamily="34" charset="-122"/>
                <a:ea typeface="微软雅黑" pitchFamily="34" charset="-122"/>
              </a:rPr>
              <a:t>紫外线消毒柜</a:t>
            </a:r>
          </a:p>
        </p:txBody>
      </p:sp>
      <p:sp>
        <p:nvSpPr>
          <p:cNvPr id="26630" name="Rectangle 2"/>
          <p:cNvSpPr txBox="1">
            <a:spLocks noChangeArrowheads="1"/>
          </p:cNvSpPr>
          <p:nvPr/>
        </p:nvSpPr>
        <p:spPr bwMode="auto">
          <a:xfrm>
            <a:off x="6096000" y="1844675"/>
            <a:ext cx="2987675" cy="520700"/>
          </a:xfrm>
          <a:prstGeom prst="rect">
            <a:avLst/>
          </a:prstGeom>
          <a:noFill/>
          <a:ln w="9525">
            <a:noFill/>
            <a:miter lim="800000"/>
            <a:headEnd/>
            <a:tailEnd/>
          </a:ln>
        </p:spPr>
        <p:txBody>
          <a:bodyPr/>
          <a:lstStyle/>
          <a:p>
            <a:r>
              <a:rPr lang="zh-CN" altLang="en-US" sz="2800">
                <a:solidFill>
                  <a:schemeClr val="bg1"/>
                </a:solidFill>
                <a:latin typeface="微软雅黑" pitchFamily="34" charset="-122"/>
                <a:ea typeface="微软雅黑" pitchFamily="34" charset="-122"/>
              </a:rPr>
              <a:t>紫外线灭菌灯</a:t>
            </a:r>
          </a:p>
        </p:txBody>
      </p:sp>
      <p:sp>
        <p:nvSpPr>
          <p:cNvPr id="8" name="Text Box 3"/>
          <p:cNvSpPr txBox="1">
            <a:spLocks noChangeArrowheads="1"/>
          </p:cNvSpPr>
          <p:nvPr/>
        </p:nvSpPr>
        <p:spPr bwMode="auto">
          <a:xfrm>
            <a:off x="1774825" y="5373688"/>
            <a:ext cx="9074150" cy="1004887"/>
          </a:xfrm>
          <a:prstGeom prst="rect">
            <a:avLst/>
          </a:prstGeom>
          <a:noFill/>
          <a:ln w="9525">
            <a:noFill/>
            <a:miter lim="800000"/>
            <a:headEnd/>
            <a:tailEnd/>
          </a:ln>
        </p:spPr>
        <p:txBody>
          <a:bodyPr>
            <a:spAutoFit/>
          </a:bodyPr>
          <a:lstStyle/>
          <a:p>
            <a:pPr eaLnBrk="0" hangingPunct="0">
              <a:lnSpc>
                <a:spcPct val="130000"/>
              </a:lnSpc>
              <a:spcBef>
                <a:spcPts val="50"/>
              </a:spcBef>
            </a:pPr>
            <a:r>
              <a:rPr lang="zh-CN" altLang="en-US" sz="2400">
                <a:latin typeface="微软雅黑" pitchFamily="34" charset="-122"/>
                <a:ea typeface="微软雅黑" pitchFamily="34" charset="-122"/>
              </a:rPr>
              <a:t>紫外线灯看起来是淡蓝色的，那是因为除了紫外线，它还发出少量蓝光和紫光。紫外线本身是看不见的。</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Text Box 3"/>
          <p:cNvSpPr txBox="1">
            <a:spLocks noChangeArrowheads="1"/>
          </p:cNvSpPr>
          <p:nvPr/>
        </p:nvSpPr>
        <p:spPr bwMode="auto">
          <a:xfrm>
            <a:off x="1774825" y="954088"/>
            <a:ext cx="5329238" cy="523875"/>
          </a:xfrm>
          <a:prstGeom prst="rect">
            <a:avLst/>
          </a:prstGeom>
          <a:noFill/>
          <a:ln w="9525">
            <a:noFill/>
            <a:miter lim="800000"/>
            <a:headEnd/>
            <a:tailEnd/>
          </a:ln>
        </p:spPr>
        <p:txBody>
          <a:bodyPr>
            <a:spAutoFit/>
          </a:bodyPr>
          <a:lstStyle/>
          <a:p>
            <a:pPr>
              <a:buClr>
                <a:srgbClr val="9900CC"/>
              </a:buClr>
            </a:pPr>
            <a:r>
              <a:rPr lang="zh-CN" altLang="en-US" sz="2800">
                <a:solidFill>
                  <a:srgbClr val="008080"/>
                </a:solidFill>
                <a:latin typeface="微软雅黑" pitchFamily="34" charset="-122"/>
                <a:ea typeface="微软雅黑" pitchFamily="34" charset="-122"/>
              </a:rPr>
              <a:t>紫外线能使荧光物质发光</a:t>
            </a:r>
          </a:p>
        </p:txBody>
      </p:sp>
      <p:pic>
        <p:nvPicPr>
          <p:cNvPr id="30722" name="Picture 4" descr="3-图片-34验钞机"/>
          <p:cNvPicPr>
            <a:picLocks noGrp="1" noChangeAspect="1" noChangeArrowheads="1"/>
          </p:cNvPicPr>
          <p:nvPr>
            <p:ph idx="1"/>
          </p:nvPr>
        </p:nvPicPr>
        <p:blipFill>
          <a:blip r:embed="rId2" cstate="print"/>
          <a:srcRect/>
          <a:stretch>
            <a:fillRect/>
          </a:stretch>
        </p:blipFill>
        <p:spPr>
          <a:xfrm>
            <a:off x="2871788" y="2505075"/>
            <a:ext cx="6208712" cy="3230563"/>
          </a:xfrm>
        </p:spPr>
      </p:pic>
      <p:sp>
        <p:nvSpPr>
          <p:cNvPr id="25605" name="Text Box 5"/>
          <p:cNvSpPr txBox="1">
            <a:spLocks noChangeArrowheads="1"/>
          </p:cNvSpPr>
          <p:nvPr/>
        </p:nvSpPr>
        <p:spPr bwMode="auto">
          <a:xfrm>
            <a:off x="1789113" y="1651000"/>
            <a:ext cx="8374062" cy="652463"/>
          </a:xfrm>
          <a:prstGeom prst="rect">
            <a:avLst/>
          </a:prstGeom>
          <a:noFill/>
          <a:ln w="9525">
            <a:noFill/>
            <a:miter lim="800000"/>
            <a:headEnd/>
            <a:tailEnd/>
          </a:ln>
        </p:spPr>
        <p:txBody>
          <a:bodyPr>
            <a:spAutoFit/>
          </a:bodyPr>
          <a:lstStyle/>
          <a:p>
            <a:pPr>
              <a:lnSpc>
                <a:spcPct val="130000"/>
              </a:lnSpc>
            </a:pPr>
            <a:r>
              <a:rPr lang="zh-CN" altLang="en-US" sz="2800">
                <a:ea typeface="微软雅黑" pitchFamily="34" charset="-122"/>
              </a:rPr>
              <a:t>验钞机原理：</a:t>
            </a:r>
            <a:r>
              <a:rPr lang="zh-CN" altLang="en-US" sz="2800">
                <a:solidFill>
                  <a:srgbClr val="FF0000"/>
                </a:solidFill>
                <a:ea typeface="微软雅黑" pitchFamily="34" charset="-122"/>
              </a:rPr>
              <a:t>荧光物质在紫外线照射下能发光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603"/>
                                        </p:tgtEl>
                                        <p:attrNameLst>
                                          <p:attrName>style.visibility</p:attrName>
                                        </p:attrNameLst>
                                      </p:cBhvr>
                                      <p:to>
                                        <p:strVal val="visible"/>
                                      </p:to>
                                    </p:set>
                                    <p:anim calcmode="lin" valueType="num">
                                      <p:cBhvr>
                                        <p:cTn id="7" dur="500" fill="hold"/>
                                        <p:tgtEl>
                                          <p:spTgt spid="25603"/>
                                        </p:tgtEl>
                                        <p:attrNameLst>
                                          <p:attrName>ppt_w</p:attrName>
                                        </p:attrNameLst>
                                      </p:cBhvr>
                                      <p:tavLst>
                                        <p:tav tm="0">
                                          <p:val>
                                            <p:fltVal val="0"/>
                                          </p:val>
                                        </p:tav>
                                        <p:tav tm="100000">
                                          <p:val>
                                            <p:strVal val="#ppt_w"/>
                                          </p:val>
                                        </p:tav>
                                      </p:tavLst>
                                    </p:anim>
                                    <p:anim calcmode="lin" valueType="num">
                                      <p:cBhvr>
                                        <p:cTn id="8" dur="500" fill="hold"/>
                                        <p:tgtEl>
                                          <p:spTgt spid="25603"/>
                                        </p:tgtEl>
                                        <p:attrNameLst>
                                          <p:attrName>ppt_h</p:attrName>
                                        </p:attrNameLst>
                                      </p:cBhvr>
                                      <p:tavLst>
                                        <p:tav tm="0">
                                          <p:val>
                                            <p:fltVal val="0"/>
                                          </p:val>
                                        </p:tav>
                                        <p:tav tm="100000">
                                          <p:val>
                                            <p:strVal val="#ppt_h"/>
                                          </p:val>
                                        </p:tav>
                                      </p:tavLst>
                                    </p:anim>
                                    <p:animEffect transition="in" filter="fade">
                                      <p:cBhvr>
                                        <p:cTn id="9" dur="500"/>
                                        <p:tgtEl>
                                          <p:spTgt spid="25603"/>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30722"/>
                                        </p:tgtEl>
                                        <p:attrNameLst>
                                          <p:attrName>style.visibility</p:attrName>
                                        </p:attrNameLst>
                                      </p:cBhvr>
                                      <p:to>
                                        <p:strVal val="visible"/>
                                      </p:to>
                                    </p:set>
                                    <p:animEffect transition="in" filter="dissolve">
                                      <p:cBhvr>
                                        <p:cTn id="14" dur="500"/>
                                        <p:tgtEl>
                                          <p:spTgt spid="30722"/>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5605"/>
                                        </p:tgtEl>
                                        <p:attrNameLst>
                                          <p:attrName>style.visibility</p:attrName>
                                        </p:attrNameLst>
                                      </p:cBhvr>
                                      <p:to>
                                        <p:strVal val="visible"/>
                                      </p:to>
                                    </p:set>
                                    <p:animEffect transition="in" filter="fade">
                                      <p:cBhvr>
                                        <p:cTn id="19" dur="2000"/>
                                        <p:tgtEl>
                                          <p:spTgt spid="256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bldLvl="0" animBg="1"/>
      <p:bldP spid="25605" grpId="0" bldLvl="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矩形 11"/>
          <p:cNvSpPr/>
          <p:nvPr/>
        </p:nvSpPr>
        <p:spPr>
          <a:xfrm>
            <a:off x="0" y="764877"/>
            <a:ext cx="12192000" cy="122396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sp>
        <p:nvSpPr>
          <p:cNvPr id="28675" name="Rectangle 3"/>
          <p:cNvSpPr txBox="1">
            <a:spLocks noChangeArrowheads="1"/>
          </p:cNvSpPr>
          <p:nvPr/>
        </p:nvSpPr>
        <p:spPr bwMode="auto">
          <a:xfrm>
            <a:off x="1343025" y="836315"/>
            <a:ext cx="9944100" cy="1152525"/>
          </a:xfrm>
          <a:prstGeom prst="rect">
            <a:avLst/>
          </a:prstGeom>
          <a:noFill/>
          <a:ln w="9525">
            <a:noFill/>
            <a:miter lim="800000"/>
            <a:headEnd/>
            <a:tailEnd/>
          </a:ln>
        </p:spPr>
        <p:txBody>
          <a:bodyPr/>
          <a:lstStyle/>
          <a:p>
            <a:pPr>
              <a:lnSpc>
                <a:spcPct val="125000"/>
              </a:lnSpc>
            </a:pPr>
            <a:r>
              <a:rPr lang="zh-CN" altLang="en-US" sz="2800" dirty="0">
                <a:solidFill>
                  <a:srgbClr val="008080"/>
                </a:solidFill>
                <a:latin typeface="微软雅黑" pitchFamily="34" charset="-122"/>
                <a:ea typeface="微软雅黑" pitchFamily="34" charset="-122"/>
              </a:rPr>
              <a:t>登山运动员都要戴特制的眼镜，炎炎夏日人们撑起遮阳伞，这是为什么？</a:t>
            </a:r>
          </a:p>
        </p:txBody>
      </p:sp>
      <p:sp>
        <p:nvSpPr>
          <p:cNvPr id="31746" name="Rectangle 3"/>
          <p:cNvSpPr>
            <a:spLocks noChangeArrowheads="1"/>
          </p:cNvSpPr>
          <p:nvPr/>
        </p:nvSpPr>
        <p:spPr bwMode="auto">
          <a:xfrm>
            <a:off x="1433513" y="5270078"/>
            <a:ext cx="4133850" cy="523875"/>
          </a:xfrm>
          <a:prstGeom prst="rect">
            <a:avLst/>
          </a:prstGeom>
          <a:noFill/>
          <a:ln w="9525">
            <a:noFill/>
            <a:miter lim="800000"/>
            <a:headEnd/>
            <a:tailEnd/>
          </a:ln>
        </p:spPr>
        <p:txBody>
          <a:bodyPr wrap="none">
            <a:spAutoFit/>
          </a:bodyPr>
          <a:lstStyle/>
          <a:p>
            <a:r>
              <a:rPr lang="zh-CN" altLang="en-US" sz="2800" dirty="0">
                <a:solidFill>
                  <a:srgbClr val="FF3300"/>
                </a:solidFill>
                <a:latin typeface="微软雅黑" pitchFamily="34" charset="-122"/>
                <a:ea typeface="微软雅黑" pitchFamily="34" charset="-122"/>
              </a:rPr>
              <a:t>过量的紫外线对人体有害</a:t>
            </a:r>
          </a:p>
        </p:txBody>
      </p:sp>
      <p:sp>
        <p:nvSpPr>
          <p:cNvPr id="26626" name="Text Box 2"/>
          <p:cNvSpPr txBox="1">
            <a:spLocks noChangeArrowheads="1"/>
          </p:cNvSpPr>
          <p:nvPr/>
        </p:nvSpPr>
        <p:spPr bwMode="auto">
          <a:xfrm>
            <a:off x="1416050" y="5849516"/>
            <a:ext cx="5105400" cy="523875"/>
          </a:xfrm>
          <a:prstGeom prst="rect">
            <a:avLst/>
          </a:prstGeom>
          <a:noFill/>
          <a:ln w="9525">
            <a:noFill/>
            <a:miter lim="800000"/>
            <a:headEnd/>
            <a:tailEnd/>
          </a:ln>
        </p:spPr>
        <p:txBody>
          <a:bodyPr>
            <a:spAutoFit/>
          </a:bodyPr>
          <a:lstStyle/>
          <a:p>
            <a:pPr>
              <a:buClr>
                <a:srgbClr val="9900CC"/>
              </a:buClr>
            </a:pPr>
            <a:r>
              <a:rPr lang="zh-CN" altLang="en-US" sz="2800" dirty="0">
                <a:latin typeface="微软雅黑" pitchFamily="34" charset="-122"/>
                <a:ea typeface="微软雅黑" pitchFamily="34" charset="-122"/>
              </a:rPr>
              <a:t>轻则使皮肤粗糙</a:t>
            </a:r>
          </a:p>
        </p:txBody>
      </p:sp>
      <p:sp>
        <p:nvSpPr>
          <p:cNvPr id="26628" name="Rectangle 4"/>
          <p:cNvSpPr>
            <a:spLocks noChangeArrowheads="1"/>
          </p:cNvSpPr>
          <p:nvPr/>
        </p:nvSpPr>
        <p:spPr bwMode="auto">
          <a:xfrm>
            <a:off x="4281488" y="5857453"/>
            <a:ext cx="4572000" cy="523875"/>
          </a:xfrm>
          <a:prstGeom prst="rect">
            <a:avLst/>
          </a:prstGeom>
          <a:noFill/>
          <a:ln w="9525">
            <a:noFill/>
            <a:miter lim="800000"/>
            <a:headEnd/>
            <a:tailEnd/>
          </a:ln>
        </p:spPr>
        <p:txBody>
          <a:bodyPr>
            <a:spAutoFit/>
          </a:bodyPr>
          <a:lstStyle/>
          <a:p>
            <a:pPr>
              <a:buClr>
                <a:srgbClr val="9900CC"/>
              </a:buClr>
            </a:pPr>
            <a:r>
              <a:rPr lang="zh-CN" altLang="en-US" sz="2800">
                <a:latin typeface="微软雅黑" pitchFamily="34" charset="-122"/>
                <a:ea typeface="微软雅黑" pitchFamily="34" charset="-122"/>
              </a:rPr>
              <a:t>重则引起皮肤癌</a:t>
            </a:r>
          </a:p>
        </p:txBody>
      </p:sp>
      <p:pic>
        <p:nvPicPr>
          <p:cNvPr id="28679" name="Picture 10"/>
          <p:cNvPicPr>
            <a:picLocks noChangeAspect="1" noChangeArrowheads="1"/>
          </p:cNvPicPr>
          <p:nvPr/>
        </p:nvPicPr>
        <p:blipFill>
          <a:blip r:embed="rId2" cstate="print"/>
          <a:srcRect/>
          <a:stretch>
            <a:fillRect/>
          </a:stretch>
        </p:blipFill>
        <p:spPr bwMode="auto">
          <a:xfrm>
            <a:off x="1487488" y="2133005"/>
            <a:ext cx="4595812" cy="3024187"/>
          </a:xfrm>
          <a:prstGeom prst="rect">
            <a:avLst/>
          </a:prstGeom>
          <a:noFill/>
          <a:ln w="9525">
            <a:noFill/>
            <a:miter lim="800000"/>
            <a:headEnd/>
            <a:tailEnd/>
          </a:ln>
        </p:spPr>
      </p:pic>
      <p:pic>
        <p:nvPicPr>
          <p:cNvPr id="28680" name="Picture 11"/>
          <p:cNvPicPr>
            <a:picLocks noChangeAspect="1" noChangeArrowheads="1"/>
          </p:cNvPicPr>
          <p:nvPr/>
        </p:nvPicPr>
        <p:blipFill>
          <a:blip r:embed="rId3" cstate="print"/>
          <a:srcRect/>
          <a:stretch>
            <a:fillRect/>
          </a:stretch>
        </p:blipFill>
        <p:spPr bwMode="auto">
          <a:xfrm>
            <a:off x="6750050" y="2133005"/>
            <a:ext cx="4241800" cy="3024187"/>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1746">
                                            <p:txEl>
                                              <p:pRg st="0" end="0"/>
                                            </p:txEl>
                                          </p:spTgt>
                                        </p:tgtEl>
                                        <p:attrNameLst>
                                          <p:attrName>style.visibility</p:attrName>
                                        </p:attrNameLst>
                                      </p:cBhvr>
                                      <p:to>
                                        <p:strVal val="visible"/>
                                      </p:to>
                                    </p:set>
                                    <p:animEffect transition="in" filter="wipe(left)">
                                      <p:cBhvr>
                                        <p:cTn id="7" dur="500"/>
                                        <p:tgtEl>
                                          <p:spTgt spid="3174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grpId="0" nodeType="clickEffect">
                                  <p:stCondLst>
                                    <p:cond delay="0"/>
                                  </p:stCondLst>
                                  <p:childTnLst>
                                    <p:set>
                                      <p:cBhvr>
                                        <p:cTn id="11" dur="1" fill="hold">
                                          <p:stCondLst>
                                            <p:cond delay="0"/>
                                          </p:stCondLst>
                                        </p:cTn>
                                        <p:tgtEl>
                                          <p:spTgt spid="26626"/>
                                        </p:tgtEl>
                                        <p:attrNameLst>
                                          <p:attrName>style.visibility</p:attrName>
                                        </p:attrNameLst>
                                      </p:cBhvr>
                                      <p:to>
                                        <p:strVal val="visible"/>
                                      </p:to>
                                    </p:set>
                                    <p:animEffect transition="in" filter="slide(fromLeft)">
                                      <p:cBhvr>
                                        <p:cTn id="12" dur="500"/>
                                        <p:tgtEl>
                                          <p:spTgt spid="26626"/>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6628"/>
                                        </p:tgtEl>
                                        <p:attrNameLst>
                                          <p:attrName>style.visibility</p:attrName>
                                        </p:attrNameLst>
                                      </p:cBhvr>
                                      <p:to>
                                        <p:strVal val="visible"/>
                                      </p:to>
                                    </p:set>
                                    <p:animEffect transition="in" filter="checkerboard(across)">
                                      <p:cBhvr>
                                        <p:cTn id="17" dur="500"/>
                                        <p:tgtEl>
                                          <p:spTgt spid="266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build="p" autoUpdateAnimBg="0"/>
      <p:bldP spid="26626" grpId="0" autoUpdateAnimBg="0"/>
      <p:bldP spid="26628"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p:cNvSpPr/>
          <p:nvPr/>
        </p:nvSpPr>
        <p:spPr>
          <a:xfrm>
            <a:off x="0" y="1125538"/>
            <a:ext cx="12192000" cy="8636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grpSp>
        <p:nvGrpSpPr>
          <p:cNvPr id="16387" name="组合 9"/>
          <p:cNvGrpSpPr>
            <a:grpSpLocks/>
          </p:cNvGrpSpPr>
          <p:nvPr/>
        </p:nvGrpSpPr>
        <p:grpSpPr bwMode="auto">
          <a:xfrm>
            <a:off x="-101600" y="404813"/>
            <a:ext cx="4295775" cy="522287"/>
            <a:chOff x="0" y="623478"/>
            <a:chExt cx="3786638" cy="458063"/>
          </a:xfrm>
        </p:grpSpPr>
        <p:grpSp>
          <p:nvGrpSpPr>
            <p:cNvPr id="16393"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6394"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dirty="0">
                  <a:solidFill>
                    <a:srgbClr val="008080"/>
                  </a:solidFill>
                  <a:latin typeface="微软雅黑" pitchFamily="34" charset="-122"/>
                  <a:ea typeface="微软雅黑" pitchFamily="34" charset="-122"/>
                </a:rPr>
                <a:t>物体的</a:t>
              </a:r>
              <a:r>
                <a:rPr lang="zh-CN" altLang="en-US" sz="2800" b="1" dirty="0" smtClean="0">
                  <a:solidFill>
                    <a:srgbClr val="008080"/>
                  </a:solidFill>
                  <a:latin typeface="微软雅黑" pitchFamily="34" charset="-122"/>
                  <a:ea typeface="微软雅黑" pitchFamily="34" charset="-122"/>
                </a:rPr>
                <a:t>颜色</a:t>
              </a:r>
              <a:r>
                <a:rPr lang="zh-CN" altLang="en-US" sz="2800" dirty="0" smtClean="0">
                  <a:solidFill>
                    <a:srgbClr val="008080"/>
                  </a:solidFill>
                  <a:latin typeface="微软雅黑" pitchFamily="34" charset="-122"/>
                  <a:ea typeface="微软雅黑" pitchFamily="34" charset="-122"/>
                </a:rPr>
                <a:t>（选学）</a:t>
              </a:r>
              <a:endParaRPr lang="zh-CN" altLang="en-US" sz="2800" dirty="0">
                <a:solidFill>
                  <a:srgbClr val="008080"/>
                </a:solidFill>
                <a:latin typeface="微软雅黑" pitchFamily="34" charset="-122"/>
                <a:ea typeface="微软雅黑" pitchFamily="34" charset="-122"/>
              </a:endParaRPr>
            </a:p>
          </p:txBody>
        </p:sp>
      </p:grpSp>
      <p:sp>
        <p:nvSpPr>
          <p:cNvPr id="3" name="文本框 2"/>
          <p:cNvSpPr txBox="1">
            <a:spLocks noChangeArrowheads="1"/>
          </p:cNvSpPr>
          <p:nvPr/>
        </p:nvSpPr>
        <p:spPr bwMode="auto">
          <a:xfrm>
            <a:off x="1243013" y="1306513"/>
            <a:ext cx="7991475" cy="53816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008080"/>
                </a:solidFill>
                <a:latin typeface="微软雅黑" pitchFamily="34" charset="-122"/>
                <a:ea typeface="微软雅黑" pitchFamily="34" charset="-122"/>
              </a:rPr>
              <a:t>世间物体颜色千万种，不同物体的颜色如何确定？</a:t>
            </a:r>
          </a:p>
        </p:txBody>
      </p:sp>
      <p:sp>
        <p:nvSpPr>
          <p:cNvPr id="12" name="文本框 11"/>
          <p:cNvSpPr txBox="1">
            <a:spLocks noChangeArrowheads="1"/>
          </p:cNvSpPr>
          <p:nvPr/>
        </p:nvSpPr>
        <p:spPr bwMode="auto">
          <a:xfrm>
            <a:off x="2640013" y="5157788"/>
            <a:ext cx="2428875" cy="53816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不透明物体</a:t>
            </a:r>
          </a:p>
        </p:txBody>
      </p:sp>
      <p:sp>
        <p:nvSpPr>
          <p:cNvPr id="13" name="文本框 12"/>
          <p:cNvSpPr txBox="1">
            <a:spLocks noChangeArrowheads="1"/>
          </p:cNvSpPr>
          <p:nvPr/>
        </p:nvSpPr>
        <p:spPr bwMode="auto">
          <a:xfrm>
            <a:off x="7421563" y="5157788"/>
            <a:ext cx="3005137" cy="53816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透明物体</a:t>
            </a:r>
          </a:p>
        </p:txBody>
      </p:sp>
      <p:pic>
        <p:nvPicPr>
          <p:cNvPr id="14" name="图片 13"/>
          <p:cNvPicPr>
            <a:picLocks noChangeArrowheads="1"/>
          </p:cNvPicPr>
          <p:nvPr/>
        </p:nvPicPr>
        <p:blipFill>
          <a:blip r:embed="rId2" cstate="print"/>
          <a:srcRect/>
          <a:stretch>
            <a:fillRect/>
          </a:stretch>
        </p:blipFill>
        <p:spPr bwMode="auto">
          <a:xfrm>
            <a:off x="1631950" y="2349500"/>
            <a:ext cx="4079875" cy="2649538"/>
          </a:xfrm>
          <a:prstGeom prst="rect">
            <a:avLst/>
          </a:prstGeom>
          <a:noFill/>
          <a:ln w="63500">
            <a:solidFill>
              <a:srgbClr val="FFFFFF">
                <a:alpha val="14902"/>
              </a:srgbClr>
            </a:solidFill>
            <a:round/>
            <a:headEnd/>
            <a:tailEnd/>
          </a:ln>
        </p:spPr>
      </p:pic>
      <p:pic>
        <p:nvPicPr>
          <p:cNvPr id="18" name="图片 17"/>
          <p:cNvPicPr>
            <a:picLocks noChangeArrowheads="1"/>
          </p:cNvPicPr>
          <p:nvPr/>
        </p:nvPicPr>
        <p:blipFill>
          <a:blip r:embed="rId3" cstate="print"/>
          <a:srcRect/>
          <a:stretch>
            <a:fillRect/>
          </a:stretch>
        </p:blipFill>
        <p:spPr bwMode="auto">
          <a:xfrm>
            <a:off x="6383338" y="2349500"/>
            <a:ext cx="4081462" cy="2649538"/>
          </a:xfrm>
          <a:prstGeom prst="rect">
            <a:avLst/>
          </a:prstGeom>
          <a:noFill/>
          <a:ln w="63500">
            <a:solidFill>
              <a:srgbClr val="FFFFFF">
                <a:alpha val="14902"/>
              </a:srgbClr>
            </a:solidFill>
            <a:round/>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13" grpId="0"/>
      <p:bldP spid="14" grpId="0" bldLvl="0" animBg="1"/>
      <p:bldP spid="18"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grpSp>
        <p:nvGrpSpPr>
          <p:cNvPr id="17410" name="组合 30"/>
          <p:cNvGrpSpPr>
            <a:grpSpLocks/>
          </p:cNvGrpSpPr>
          <p:nvPr/>
        </p:nvGrpSpPr>
        <p:grpSpPr bwMode="auto">
          <a:xfrm>
            <a:off x="0" y="2060575"/>
            <a:ext cx="12192000" cy="4797425"/>
            <a:chOff x="0" y="2060848"/>
            <a:chExt cx="12192000" cy="4797152"/>
          </a:xfrm>
        </p:grpSpPr>
        <p:sp>
          <p:nvSpPr>
            <p:cNvPr id="28" name="矩形 27"/>
            <p:cNvSpPr/>
            <p:nvPr/>
          </p:nvSpPr>
          <p:spPr>
            <a:xfrm>
              <a:off x="7391400" y="5759513"/>
              <a:ext cx="4800600" cy="1088963"/>
            </a:xfrm>
            <a:prstGeom prst="rect">
              <a:avLst/>
            </a:prstGeom>
            <a:solidFill>
              <a:schemeClr val="bg1">
                <a:lumMod val="8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7" name="矩形 26"/>
            <p:cNvSpPr/>
            <p:nvPr/>
          </p:nvSpPr>
          <p:spPr>
            <a:xfrm>
              <a:off x="5159375" y="3932404"/>
              <a:ext cx="2711450" cy="29255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6" name="矩形 25"/>
            <p:cNvSpPr/>
            <p:nvPr/>
          </p:nvSpPr>
          <p:spPr>
            <a:xfrm>
              <a:off x="2566988" y="2852966"/>
              <a:ext cx="2713037" cy="323990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 name="矩形 24"/>
            <p:cNvSpPr/>
            <p:nvPr/>
          </p:nvSpPr>
          <p:spPr>
            <a:xfrm>
              <a:off x="0" y="2060848"/>
              <a:ext cx="2711450" cy="33129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7411" name="组合 9"/>
          <p:cNvGrpSpPr>
            <a:grpSpLocks/>
          </p:cNvGrpSpPr>
          <p:nvPr/>
        </p:nvGrpSpPr>
        <p:grpSpPr bwMode="auto">
          <a:xfrm>
            <a:off x="-101600" y="404814"/>
            <a:ext cx="5476874" cy="523221"/>
            <a:chOff x="0" y="623478"/>
            <a:chExt cx="4827753" cy="458882"/>
          </a:xfrm>
        </p:grpSpPr>
        <p:grpSp>
          <p:nvGrpSpPr>
            <p:cNvPr id="17424" name="组合 10"/>
            <p:cNvGrpSpPr>
              <a:grpSpLocks/>
            </p:cNvGrpSpPr>
            <p:nvPr/>
          </p:nvGrpSpPr>
          <p:grpSpPr bwMode="auto">
            <a:xfrm>
              <a:off x="0" y="678733"/>
              <a:ext cx="771176" cy="347209"/>
              <a:chOff x="0" y="537328"/>
              <a:chExt cx="771176" cy="347209"/>
            </a:xfrm>
          </p:grpSpPr>
          <p:sp>
            <p:nvSpPr>
              <p:cNvPr id="10" name="矩形 9"/>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1" name="矩形 10"/>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7425" name="文本框 11"/>
            <p:cNvSpPr txBox="1">
              <a:spLocks noChangeArrowheads="1"/>
            </p:cNvSpPr>
            <p:nvPr/>
          </p:nvSpPr>
          <p:spPr bwMode="auto">
            <a:xfrm>
              <a:off x="771662" y="623478"/>
              <a:ext cx="4056091" cy="458882"/>
            </a:xfrm>
            <a:prstGeom prst="rect">
              <a:avLst/>
            </a:prstGeom>
            <a:noFill/>
            <a:ln w="9525">
              <a:noFill/>
              <a:miter lim="800000"/>
              <a:headEnd/>
              <a:tailEnd/>
            </a:ln>
          </p:spPr>
          <p:txBody>
            <a:bodyPr wrap="square">
              <a:spAutoFit/>
            </a:bodyPr>
            <a:lstStyle/>
            <a:p>
              <a:pPr eaLnBrk="0" hangingPunct="0"/>
              <a:r>
                <a:rPr lang="zh-CN" altLang="en-US" sz="2800" b="1" dirty="0">
                  <a:solidFill>
                    <a:srgbClr val="008080"/>
                  </a:solidFill>
                  <a:latin typeface="微软雅黑" pitchFamily="34" charset="-122"/>
                  <a:ea typeface="微软雅黑" pitchFamily="34" charset="-122"/>
                </a:rPr>
                <a:t>不透明物体的</a:t>
              </a:r>
              <a:r>
                <a:rPr lang="zh-CN" altLang="en-US" sz="2800" b="1" dirty="0" smtClean="0">
                  <a:solidFill>
                    <a:srgbClr val="008080"/>
                  </a:solidFill>
                  <a:latin typeface="微软雅黑" pitchFamily="34" charset="-122"/>
                  <a:ea typeface="微软雅黑" pitchFamily="34" charset="-122"/>
                </a:rPr>
                <a:t>颜色</a:t>
              </a:r>
              <a:r>
                <a:rPr lang="zh-CN" altLang="en-US" sz="2800" dirty="0">
                  <a:solidFill>
                    <a:srgbClr val="008080"/>
                  </a:solidFill>
                  <a:latin typeface="微软雅黑" pitchFamily="34" charset="-122"/>
                  <a:ea typeface="微软雅黑" pitchFamily="34" charset="-122"/>
                </a:rPr>
                <a:t>（选学）</a:t>
              </a:r>
              <a:endParaRPr lang="zh-CN" altLang="en-US" sz="2800" b="1" dirty="0">
                <a:solidFill>
                  <a:srgbClr val="008080"/>
                </a:solidFill>
                <a:latin typeface="微软雅黑" pitchFamily="34" charset="-122"/>
                <a:ea typeface="微软雅黑" pitchFamily="34" charset="-122"/>
              </a:endParaRPr>
            </a:p>
          </p:txBody>
        </p:sp>
      </p:grpSp>
      <p:sp>
        <p:nvSpPr>
          <p:cNvPr id="2" name="文本框 1"/>
          <p:cNvSpPr txBox="1">
            <a:spLocks noChangeArrowheads="1"/>
          </p:cNvSpPr>
          <p:nvPr/>
        </p:nvSpPr>
        <p:spPr bwMode="auto">
          <a:xfrm>
            <a:off x="1174750" y="1235075"/>
            <a:ext cx="936942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实验表明：不透明物体颜色是由它反射的色光决定的：</a:t>
            </a:r>
          </a:p>
        </p:txBody>
      </p:sp>
      <p:sp>
        <p:nvSpPr>
          <p:cNvPr id="8" name="文本框 7"/>
          <p:cNvSpPr txBox="1">
            <a:spLocks noChangeArrowheads="1"/>
          </p:cNvSpPr>
          <p:nvPr/>
        </p:nvSpPr>
        <p:spPr bwMode="auto">
          <a:xfrm>
            <a:off x="2835275" y="2205038"/>
            <a:ext cx="8516938" cy="53816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红色不透明物体只反射红光，其他色光被吸收。</a:t>
            </a:r>
          </a:p>
        </p:txBody>
      </p:sp>
      <p:sp>
        <p:nvSpPr>
          <p:cNvPr id="12" name="文本框 11"/>
          <p:cNvSpPr txBox="1">
            <a:spLocks noChangeArrowheads="1"/>
          </p:cNvSpPr>
          <p:nvPr/>
        </p:nvSpPr>
        <p:spPr bwMode="auto">
          <a:xfrm>
            <a:off x="5375275" y="2852738"/>
            <a:ext cx="5834063" cy="107791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白色不透明物体反射所有的色光，整体显白色。</a:t>
            </a:r>
          </a:p>
        </p:txBody>
      </p:sp>
      <p:sp>
        <p:nvSpPr>
          <p:cNvPr id="13" name="文本框 12"/>
          <p:cNvSpPr txBox="1">
            <a:spLocks noChangeArrowheads="1"/>
          </p:cNvSpPr>
          <p:nvPr/>
        </p:nvSpPr>
        <p:spPr bwMode="auto">
          <a:xfrm>
            <a:off x="7967663" y="4117975"/>
            <a:ext cx="3457575" cy="1614488"/>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黑色不透明物体吸收所有的色光，整体显黑色。</a:t>
            </a:r>
          </a:p>
        </p:txBody>
      </p:sp>
      <p:pic>
        <p:nvPicPr>
          <p:cNvPr id="14" name="图片 13"/>
          <p:cNvPicPr>
            <a:picLocks noChangeArrowheads="1"/>
          </p:cNvPicPr>
          <p:nvPr/>
        </p:nvPicPr>
        <p:blipFill>
          <a:blip r:embed="rId2" cstate="print"/>
          <a:srcRect/>
          <a:stretch>
            <a:fillRect/>
          </a:stretch>
        </p:blipFill>
        <p:spPr bwMode="auto">
          <a:xfrm>
            <a:off x="1298575" y="2298700"/>
            <a:ext cx="1000125" cy="1524000"/>
          </a:xfrm>
          <a:prstGeom prst="rect">
            <a:avLst/>
          </a:prstGeom>
          <a:noFill/>
          <a:ln w="9525">
            <a:noFill/>
            <a:miter lim="800000"/>
            <a:headEnd/>
            <a:tailEnd/>
          </a:ln>
        </p:spPr>
      </p:pic>
      <p:pic>
        <p:nvPicPr>
          <p:cNvPr id="18" name="图片 17"/>
          <p:cNvPicPr>
            <a:picLocks noChangeArrowheads="1"/>
          </p:cNvPicPr>
          <p:nvPr/>
        </p:nvPicPr>
        <p:blipFill>
          <a:blip r:embed="rId3" cstate="print"/>
          <a:srcRect/>
          <a:stretch>
            <a:fillRect/>
          </a:stretch>
        </p:blipFill>
        <p:spPr bwMode="auto">
          <a:xfrm>
            <a:off x="2298700" y="2613025"/>
            <a:ext cx="104775" cy="1800225"/>
          </a:xfrm>
          <a:prstGeom prst="rect">
            <a:avLst/>
          </a:prstGeom>
          <a:noFill/>
          <a:ln w="9525">
            <a:noFill/>
            <a:miter lim="800000"/>
            <a:headEnd/>
            <a:tailEnd/>
          </a:ln>
        </p:spPr>
      </p:pic>
      <p:pic>
        <p:nvPicPr>
          <p:cNvPr id="19" name="图片 18"/>
          <p:cNvPicPr>
            <a:picLocks noChangeArrowheads="1"/>
          </p:cNvPicPr>
          <p:nvPr/>
        </p:nvPicPr>
        <p:blipFill>
          <a:blip r:embed="rId4" cstate="print"/>
          <a:srcRect/>
          <a:stretch>
            <a:fillRect/>
          </a:stretch>
        </p:blipFill>
        <p:spPr bwMode="auto">
          <a:xfrm>
            <a:off x="1231900" y="3794125"/>
            <a:ext cx="1047750" cy="714375"/>
          </a:xfrm>
          <a:prstGeom prst="rect">
            <a:avLst/>
          </a:prstGeom>
          <a:noFill/>
          <a:ln w="9525">
            <a:noFill/>
            <a:miter lim="800000"/>
            <a:headEnd/>
            <a:tailEnd/>
          </a:ln>
        </p:spPr>
      </p:pic>
      <p:pic>
        <p:nvPicPr>
          <p:cNvPr id="20" name="图片 19"/>
          <p:cNvPicPr>
            <a:picLocks noChangeArrowheads="1"/>
          </p:cNvPicPr>
          <p:nvPr/>
        </p:nvPicPr>
        <p:blipFill>
          <a:blip r:embed="rId5" cstate="print"/>
          <a:srcRect/>
          <a:stretch>
            <a:fillRect/>
          </a:stretch>
        </p:blipFill>
        <p:spPr bwMode="auto">
          <a:xfrm>
            <a:off x="4827588" y="3586163"/>
            <a:ext cx="95250" cy="1714500"/>
          </a:xfrm>
          <a:prstGeom prst="rect">
            <a:avLst/>
          </a:prstGeom>
          <a:noFill/>
          <a:ln w="9525">
            <a:noFill/>
            <a:miter lim="800000"/>
            <a:headEnd/>
            <a:tailEnd/>
          </a:ln>
        </p:spPr>
      </p:pic>
      <p:pic>
        <p:nvPicPr>
          <p:cNvPr id="21" name="图片 20"/>
          <p:cNvPicPr>
            <a:picLocks noChangeArrowheads="1"/>
          </p:cNvPicPr>
          <p:nvPr/>
        </p:nvPicPr>
        <p:blipFill>
          <a:blip r:embed="rId6" cstate="print"/>
          <a:srcRect/>
          <a:stretch>
            <a:fillRect/>
          </a:stretch>
        </p:blipFill>
        <p:spPr bwMode="auto">
          <a:xfrm>
            <a:off x="3903663" y="3005138"/>
            <a:ext cx="923925" cy="1590675"/>
          </a:xfrm>
          <a:prstGeom prst="rect">
            <a:avLst/>
          </a:prstGeom>
          <a:noFill/>
          <a:ln w="9525">
            <a:noFill/>
            <a:miter lim="800000"/>
            <a:headEnd/>
            <a:tailEnd/>
          </a:ln>
        </p:spPr>
      </p:pic>
      <p:pic>
        <p:nvPicPr>
          <p:cNvPr id="22" name="图片 21"/>
          <p:cNvPicPr>
            <a:picLocks noChangeArrowheads="1"/>
          </p:cNvPicPr>
          <p:nvPr/>
        </p:nvPicPr>
        <p:blipFill>
          <a:blip r:embed="rId7" cstate="print"/>
          <a:srcRect/>
          <a:stretch>
            <a:fillRect/>
          </a:stretch>
        </p:blipFill>
        <p:spPr bwMode="auto">
          <a:xfrm>
            <a:off x="3827463" y="3729038"/>
            <a:ext cx="1000125" cy="1495425"/>
          </a:xfrm>
          <a:prstGeom prst="rect">
            <a:avLst/>
          </a:prstGeom>
          <a:noFill/>
          <a:ln w="9525">
            <a:noFill/>
            <a:miter lim="800000"/>
            <a:headEnd/>
            <a:tailEnd/>
          </a:ln>
        </p:spPr>
      </p:pic>
      <p:pic>
        <p:nvPicPr>
          <p:cNvPr id="23" name="图片 22"/>
          <p:cNvPicPr>
            <a:picLocks noChangeArrowheads="1"/>
          </p:cNvPicPr>
          <p:nvPr/>
        </p:nvPicPr>
        <p:blipFill>
          <a:blip r:embed="rId2" cstate="print"/>
          <a:srcRect/>
          <a:stretch>
            <a:fillRect/>
          </a:stretch>
        </p:blipFill>
        <p:spPr bwMode="auto">
          <a:xfrm>
            <a:off x="6478588" y="4292600"/>
            <a:ext cx="981075" cy="1438275"/>
          </a:xfrm>
          <a:prstGeom prst="rect">
            <a:avLst/>
          </a:prstGeom>
          <a:noFill/>
          <a:ln w="9525">
            <a:noFill/>
            <a:miter lim="800000"/>
            <a:headEnd/>
            <a:tailEnd/>
          </a:ln>
        </p:spPr>
      </p:pic>
      <p:pic>
        <p:nvPicPr>
          <p:cNvPr id="24" name="图片 23"/>
          <p:cNvPicPr>
            <a:picLocks noChangeArrowheads="1"/>
          </p:cNvPicPr>
          <p:nvPr/>
        </p:nvPicPr>
        <p:blipFill>
          <a:blip r:embed="rId8" cstate="print"/>
          <a:srcRect/>
          <a:stretch>
            <a:fillRect/>
          </a:stretch>
        </p:blipFill>
        <p:spPr bwMode="auto">
          <a:xfrm>
            <a:off x="7421563" y="4445000"/>
            <a:ext cx="114300" cy="1704975"/>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12" grpId="0"/>
      <p:bldP spid="13" grpId="0"/>
      <p:bldP spid="14" grpId="0" bldLvl="0" animBg="1"/>
      <p:bldP spid="18" grpId="0" bldLvl="0" animBg="1"/>
      <p:bldP spid="19" grpId="0" bldLvl="0" animBg="1"/>
      <p:bldP spid="20" grpId="0" bldLvl="0" animBg="1"/>
      <p:bldP spid="21" grpId="0" bldLvl="0" animBg="1"/>
      <p:bldP spid="22" grpId="0" bldLvl="0" animBg="1"/>
      <p:bldP spid="23" grpId="0" bldLvl="0" animBg="1"/>
      <p:bldP spid="24" grpId="0" bldLvl="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组合 31"/>
          <p:cNvGrpSpPr>
            <a:grpSpLocks/>
          </p:cNvGrpSpPr>
          <p:nvPr/>
        </p:nvGrpSpPr>
        <p:grpSpPr bwMode="auto">
          <a:xfrm>
            <a:off x="0" y="2205038"/>
            <a:ext cx="12192000" cy="4652962"/>
            <a:chOff x="0" y="2204864"/>
            <a:chExt cx="12192000" cy="4653136"/>
          </a:xfrm>
        </p:grpSpPr>
        <p:sp>
          <p:nvSpPr>
            <p:cNvPr id="30" name="矩形 29"/>
            <p:cNvSpPr/>
            <p:nvPr/>
          </p:nvSpPr>
          <p:spPr>
            <a:xfrm>
              <a:off x="7391400" y="4365532"/>
              <a:ext cx="4800600" cy="249246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9" name="矩形 28"/>
            <p:cNvSpPr/>
            <p:nvPr/>
          </p:nvSpPr>
          <p:spPr>
            <a:xfrm>
              <a:off x="3935413" y="3284404"/>
              <a:ext cx="4800600" cy="35735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8" name="矩形 17"/>
            <p:cNvSpPr/>
            <p:nvPr/>
          </p:nvSpPr>
          <p:spPr>
            <a:xfrm>
              <a:off x="0" y="2204864"/>
              <a:ext cx="4800600" cy="374505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grpSp>
        <p:nvGrpSpPr>
          <p:cNvPr id="18435" name="组合 9"/>
          <p:cNvGrpSpPr>
            <a:grpSpLocks/>
          </p:cNvGrpSpPr>
          <p:nvPr/>
        </p:nvGrpSpPr>
        <p:grpSpPr bwMode="auto">
          <a:xfrm>
            <a:off x="-101600" y="404814"/>
            <a:ext cx="5106986" cy="523221"/>
            <a:chOff x="0" y="623478"/>
            <a:chExt cx="4501704" cy="458882"/>
          </a:xfrm>
        </p:grpSpPr>
        <p:grpSp>
          <p:nvGrpSpPr>
            <p:cNvPr id="18454" name="组合 10"/>
            <p:cNvGrpSpPr>
              <a:grpSpLocks/>
            </p:cNvGrpSpPr>
            <p:nvPr/>
          </p:nvGrpSpPr>
          <p:grpSpPr bwMode="auto">
            <a:xfrm>
              <a:off x="0" y="678733"/>
              <a:ext cx="771176" cy="347209"/>
              <a:chOff x="0" y="537328"/>
              <a:chExt cx="771176" cy="347209"/>
            </a:xfrm>
          </p:grpSpPr>
          <p:sp>
            <p:nvSpPr>
              <p:cNvPr id="5" name="矩形 4"/>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8" name="矩形 7"/>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8455" name="文本框 11"/>
            <p:cNvSpPr txBox="1">
              <a:spLocks noChangeArrowheads="1"/>
            </p:cNvSpPr>
            <p:nvPr/>
          </p:nvSpPr>
          <p:spPr bwMode="auto">
            <a:xfrm>
              <a:off x="771661" y="623478"/>
              <a:ext cx="3730043" cy="458882"/>
            </a:xfrm>
            <a:prstGeom prst="rect">
              <a:avLst/>
            </a:prstGeom>
            <a:noFill/>
            <a:ln w="9525">
              <a:noFill/>
              <a:miter lim="800000"/>
              <a:headEnd/>
              <a:tailEnd/>
            </a:ln>
          </p:spPr>
          <p:txBody>
            <a:bodyPr wrap="square">
              <a:spAutoFit/>
            </a:bodyPr>
            <a:lstStyle/>
            <a:p>
              <a:pPr eaLnBrk="0" hangingPunct="0"/>
              <a:r>
                <a:rPr lang="zh-CN" altLang="en-US" sz="2800" b="1" dirty="0">
                  <a:solidFill>
                    <a:srgbClr val="008080"/>
                  </a:solidFill>
                  <a:latin typeface="微软雅黑" pitchFamily="34" charset="-122"/>
                  <a:ea typeface="微软雅黑" pitchFamily="34" charset="-122"/>
                </a:rPr>
                <a:t>透明物体的</a:t>
              </a:r>
              <a:r>
                <a:rPr lang="zh-CN" altLang="en-US" sz="2800" b="1" dirty="0" smtClean="0">
                  <a:solidFill>
                    <a:srgbClr val="008080"/>
                  </a:solidFill>
                  <a:latin typeface="微软雅黑" pitchFamily="34" charset="-122"/>
                  <a:ea typeface="微软雅黑" pitchFamily="34" charset="-122"/>
                </a:rPr>
                <a:t>颜色</a:t>
              </a:r>
              <a:r>
                <a:rPr lang="zh-CN" altLang="en-US" sz="2800" dirty="0">
                  <a:solidFill>
                    <a:srgbClr val="008080"/>
                  </a:solidFill>
                  <a:latin typeface="微软雅黑" pitchFamily="34" charset="-122"/>
                  <a:ea typeface="微软雅黑" pitchFamily="34" charset="-122"/>
                </a:rPr>
                <a:t>（选学）</a:t>
              </a:r>
              <a:endParaRPr lang="zh-CN" altLang="en-US" sz="2800" b="1" dirty="0">
                <a:solidFill>
                  <a:srgbClr val="008080"/>
                </a:solidFill>
                <a:latin typeface="微软雅黑" pitchFamily="34" charset="-122"/>
                <a:ea typeface="微软雅黑" pitchFamily="34" charset="-122"/>
              </a:endParaRPr>
            </a:p>
          </p:txBody>
        </p:sp>
      </p:grpSp>
      <p:sp>
        <p:nvSpPr>
          <p:cNvPr id="13" name="文本框 12"/>
          <p:cNvSpPr txBox="1">
            <a:spLocks noChangeArrowheads="1"/>
          </p:cNvSpPr>
          <p:nvPr/>
        </p:nvSpPr>
        <p:spPr bwMode="auto">
          <a:xfrm>
            <a:off x="1266825" y="1222375"/>
            <a:ext cx="846772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实验表明：透明物体颜色是由它透过的色光决定的：</a:t>
            </a:r>
          </a:p>
        </p:txBody>
      </p:sp>
      <p:sp>
        <p:nvSpPr>
          <p:cNvPr id="19" name="文本框 18"/>
          <p:cNvSpPr txBox="1">
            <a:spLocks noChangeArrowheads="1"/>
          </p:cNvSpPr>
          <p:nvPr/>
        </p:nvSpPr>
        <p:spPr bwMode="auto">
          <a:xfrm>
            <a:off x="4845050" y="2205038"/>
            <a:ext cx="3411538" cy="1076325"/>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白光通过红色玻璃</a:t>
            </a:r>
            <a:r>
              <a:rPr lang="zh-CN" altLang="zh-CN" sz="2800" noProof="1">
                <a:latin typeface="微软雅黑" pitchFamily="34" charset="-122"/>
                <a:ea typeface="微软雅黑" pitchFamily="34" charset="-122"/>
              </a:rPr>
              <a:t>,</a:t>
            </a:r>
            <a:r>
              <a:rPr lang="zh-CN" sz="2800" noProof="1">
                <a:latin typeface="微软雅黑" pitchFamily="34" charset="-122"/>
                <a:ea typeface="微软雅黑" pitchFamily="34" charset="-122"/>
              </a:rPr>
              <a:t>只有 </a:t>
            </a:r>
            <a:r>
              <a:rPr lang="zh-CN" altLang="zh-CN" sz="2800" noProof="1">
                <a:latin typeface="微软雅黑" pitchFamily="34" charset="-122"/>
                <a:ea typeface="微软雅黑" pitchFamily="34" charset="-122"/>
              </a:rPr>
              <a:t>___ </a:t>
            </a:r>
            <a:r>
              <a:rPr lang="zh-CN" sz="2800" noProof="1">
                <a:latin typeface="微软雅黑" pitchFamily="34" charset="-122"/>
                <a:ea typeface="微软雅黑" pitchFamily="34" charset="-122"/>
              </a:rPr>
              <a:t>光能够透过；</a:t>
            </a:r>
          </a:p>
        </p:txBody>
      </p:sp>
      <p:sp>
        <p:nvSpPr>
          <p:cNvPr id="20" name="文本框 19"/>
          <p:cNvSpPr txBox="1">
            <a:spLocks noChangeArrowheads="1"/>
          </p:cNvSpPr>
          <p:nvPr/>
        </p:nvSpPr>
        <p:spPr bwMode="auto">
          <a:xfrm>
            <a:off x="8763000" y="3284538"/>
            <a:ext cx="3429000" cy="107791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latin typeface="微软雅黑" pitchFamily="34" charset="-122"/>
                <a:ea typeface="微软雅黑" pitchFamily="34" charset="-122"/>
              </a:rPr>
              <a:t>白光通过蓝色玻璃</a:t>
            </a:r>
            <a:r>
              <a:rPr lang="zh-CN" altLang="zh-CN" sz="2800" noProof="1">
                <a:latin typeface="微软雅黑" pitchFamily="34" charset="-122"/>
                <a:ea typeface="微软雅黑" pitchFamily="34" charset="-122"/>
              </a:rPr>
              <a:t>,
</a:t>
            </a:r>
            <a:r>
              <a:rPr lang="zh-CN" sz="2800" noProof="1">
                <a:latin typeface="微软雅黑" pitchFamily="34" charset="-122"/>
                <a:ea typeface="微软雅黑" pitchFamily="34" charset="-122"/>
              </a:rPr>
              <a:t>只有</a:t>
            </a:r>
            <a:r>
              <a:rPr lang="zh-CN" altLang="zh-CN" sz="2800" noProof="1">
                <a:latin typeface="微软雅黑" pitchFamily="34" charset="-122"/>
                <a:ea typeface="微软雅黑" pitchFamily="34" charset="-122"/>
              </a:rPr>
              <a:t>___</a:t>
            </a:r>
            <a:r>
              <a:rPr lang="zh-CN" sz="2800" noProof="1">
                <a:latin typeface="微软雅黑" pitchFamily="34" charset="-122"/>
                <a:ea typeface="微软雅黑" pitchFamily="34" charset="-122"/>
              </a:rPr>
              <a:t>光能够透过。</a:t>
            </a:r>
          </a:p>
        </p:txBody>
      </p:sp>
      <p:pic>
        <p:nvPicPr>
          <p:cNvPr id="21" name="图片 20"/>
          <p:cNvPicPr>
            <a:picLocks noChangeArrowheads="1"/>
          </p:cNvPicPr>
          <p:nvPr/>
        </p:nvPicPr>
        <p:blipFill>
          <a:blip r:embed="rId2" cstate="print"/>
          <a:srcRect/>
          <a:stretch>
            <a:fillRect/>
          </a:stretch>
        </p:blipFill>
        <p:spPr bwMode="auto">
          <a:xfrm>
            <a:off x="2967038" y="2617788"/>
            <a:ext cx="152400" cy="1952625"/>
          </a:xfrm>
          <a:prstGeom prst="rect">
            <a:avLst/>
          </a:prstGeom>
          <a:noFill/>
          <a:ln w="9525">
            <a:noFill/>
            <a:miter lim="800000"/>
            <a:headEnd/>
            <a:tailEnd/>
          </a:ln>
        </p:spPr>
      </p:pic>
      <p:pic>
        <p:nvPicPr>
          <p:cNvPr id="22" name="图片 21"/>
          <p:cNvPicPr>
            <a:picLocks noChangeArrowheads="1"/>
          </p:cNvPicPr>
          <p:nvPr/>
        </p:nvPicPr>
        <p:blipFill>
          <a:blip r:embed="rId3" cstate="print"/>
          <a:srcRect/>
          <a:stretch>
            <a:fillRect/>
          </a:stretch>
        </p:blipFill>
        <p:spPr bwMode="auto">
          <a:xfrm>
            <a:off x="1338263" y="2903538"/>
            <a:ext cx="1600200" cy="1524000"/>
          </a:xfrm>
          <a:prstGeom prst="rect">
            <a:avLst/>
          </a:prstGeom>
          <a:noFill/>
          <a:ln w="9525">
            <a:noFill/>
            <a:miter lim="800000"/>
            <a:headEnd/>
            <a:tailEnd/>
          </a:ln>
        </p:spPr>
      </p:pic>
      <p:pic>
        <p:nvPicPr>
          <p:cNvPr id="25" name="图片 24"/>
          <p:cNvPicPr>
            <a:picLocks noChangeArrowheads="1"/>
          </p:cNvPicPr>
          <p:nvPr/>
        </p:nvPicPr>
        <p:blipFill>
          <a:blip r:embed="rId4" cstate="print"/>
          <a:srcRect/>
          <a:stretch>
            <a:fillRect/>
          </a:stretch>
        </p:blipFill>
        <p:spPr bwMode="auto">
          <a:xfrm>
            <a:off x="6738938" y="3522663"/>
            <a:ext cx="152400" cy="1924050"/>
          </a:xfrm>
          <a:prstGeom prst="rect">
            <a:avLst/>
          </a:prstGeom>
          <a:noFill/>
          <a:ln w="9525">
            <a:noFill/>
            <a:miter lim="800000"/>
            <a:headEnd/>
            <a:tailEnd/>
          </a:ln>
        </p:spPr>
      </p:pic>
      <p:pic>
        <p:nvPicPr>
          <p:cNvPr id="26" name="图片 25"/>
          <p:cNvPicPr>
            <a:picLocks noChangeArrowheads="1"/>
          </p:cNvPicPr>
          <p:nvPr/>
        </p:nvPicPr>
        <p:blipFill>
          <a:blip r:embed="rId3" cstate="print"/>
          <a:srcRect/>
          <a:stretch>
            <a:fillRect/>
          </a:stretch>
        </p:blipFill>
        <p:spPr bwMode="auto">
          <a:xfrm>
            <a:off x="5005388" y="3732213"/>
            <a:ext cx="1762125" cy="1524000"/>
          </a:xfrm>
          <a:prstGeom prst="rect">
            <a:avLst/>
          </a:prstGeom>
          <a:noFill/>
          <a:ln w="9525">
            <a:noFill/>
            <a:miter lim="800000"/>
            <a:headEnd/>
            <a:tailEnd/>
          </a:ln>
        </p:spPr>
      </p:pic>
      <p:sp>
        <p:nvSpPr>
          <p:cNvPr id="27" name="文本框 26"/>
          <p:cNvSpPr txBox="1">
            <a:spLocks noChangeArrowheads="1"/>
          </p:cNvSpPr>
          <p:nvPr/>
        </p:nvSpPr>
        <p:spPr bwMode="auto">
          <a:xfrm>
            <a:off x="5375275" y="2708275"/>
            <a:ext cx="901700" cy="539750"/>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红</a:t>
            </a:r>
          </a:p>
        </p:txBody>
      </p:sp>
      <p:sp>
        <p:nvSpPr>
          <p:cNvPr id="28" name="文本框 27"/>
          <p:cNvSpPr txBox="1"/>
          <p:nvPr/>
        </p:nvSpPr>
        <p:spPr>
          <a:xfrm>
            <a:off x="9529763" y="3789363"/>
            <a:ext cx="1030287" cy="538162"/>
          </a:xfrm>
          <a:prstGeom prst="rect">
            <a:avLst/>
          </a:prstGeom>
          <a:noFill/>
        </p:spPr>
        <p:txBody>
          <a:bodyPr lIns="0" tIns="0" rIns="0" bIns="0">
            <a:spAutoFit/>
          </a:bodyPr>
          <a:lstStyle/>
          <a:p>
            <a:pPr eaLnBrk="0" hangingPunct="0">
              <a:lnSpc>
                <a:spcPct val="125000"/>
              </a:lnSpc>
              <a:defRPr/>
            </a:pPr>
            <a:r>
              <a:rPr lang="en-US" sz="2800" noProof="1">
                <a:solidFill>
                  <a:schemeClr val="accent1">
                    <a:lumMod val="75000"/>
                    <a:alpha val="100000"/>
                  </a:schemeClr>
                </a:solidFill>
                <a:latin typeface="微软雅黑" panose="020B0503020204020204" pitchFamily="34" charset="-122"/>
                <a:ea typeface="微软雅黑" panose="020B0503020204020204" pitchFamily="34" charset="-122"/>
              </a:rPr>
              <a:t>蓝</a:t>
            </a:r>
          </a:p>
        </p:txBody>
      </p:sp>
      <p:grpSp>
        <p:nvGrpSpPr>
          <p:cNvPr id="6" name="组合 37"/>
          <p:cNvGrpSpPr>
            <a:grpSpLocks/>
          </p:cNvGrpSpPr>
          <p:nvPr/>
        </p:nvGrpSpPr>
        <p:grpSpPr bwMode="auto">
          <a:xfrm>
            <a:off x="3117850" y="2922588"/>
            <a:ext cx="1611313" cy="1497012"/>
            <a:chOff x="3118123" y="2922588"/>
            <a:chExt cx="1611040" cy="1497384"/>
          </a:xfrm>
        </p:grpSpPr>
        <p:grpSp>
          <p:nvGrpSpPr>
            <p:cNvPr id="18450" name="组合 36"/>
            <p:cNvGrpSpPr>
              <a:grpSpLocks/>
            </p:cNvGrpSpPr>
            <p:nvPr/>
          </p:nvGrpSpPr>
          <p:grpSpPr bwMode="auto">
            <a:xfrm>
              <a:off x="3118123" y="2922588"/>
              <a:ext cx="1611040" cy="938460"/>
              <a:chOff x="3118123" y="2922588"/>
              <a:chExt cx="1611040" cy="938460"/>
            </a:xfrm>
          </p:grpSpPr>
          <p:pic>
            <p:nvPicPr>
              <p:cNvPr id="18452" name="图片 22"/>
              <p:cNvPicPr>
                <a:picLocks noChangeArrowheads="1"/>
              </p:cNvPicPr>
              <p:nvPr/>
            </p:nvPicPr>
            <p:blipFill>
              <a:blip r:embed="rId5" cstate="print"/>
              <a:srcRect/>
              <a:stretch>
                <a:fillRect/>
              </a:stretch>
            </p:blipFill>
            <p:spPr bwMode="auto">
              <a:xfrm>
                <a:off x="3119438" y="2922588"/>
                <a:ext cx="1609725" cy="342900"/>
              </a:xfrm>
              <a:prstGeom prst="rect">
                <a:avLst/>
              </a:prstGeom>
              <a:noFill/>
              <a:ln w="9525">
                <a:noFill/>
                <a:miter lim="800000"/>
                <a:headEnd/>
                <a:tailEnd/>
              </a:ln>
            </p:spPr>
          </p:pic>
          <p:pic>
            <p:nvPicPr>
              <p:cNvPr id="18453" name="图片 32"/>
              <p:cNvPicPr>
                <a:picLocks noChangeArrowheads="1"/>
              </p:cNvPicPr>
              <p:nvPr/>
            </p:nvPicPr>
            <p:blipFill>
              <a:blip r:embed="rId5" cstate="print"/>
              <a:srcRect/>
              <a:stretch>
                <a:fillRect/>
              </a:stretch>
            </p:blipFill>
            <p:spPr bwMode="auto">
              <a:xfrm>
                <a:off x="3118123" y="3518148"/>
                <a:ext cx="1609725" cy="342900"/>
              </a:xfrm>
              <a:prstGeom prst="rect">
                <a:avLst/>
              </a:prstGeom>
              <a:noFill/>
              <a:ln w="9525">
                <a:noFill/>
                <a:miter lim="800000"/>
                <a:headEnd/>
                <a:tailEnd/>
              </a:ln>
            </p:spPr>
          </p:pic>
        </p:grpSp>
        <p:pic>
          <p:nvPicPr>
            <p:cNvPr id="18451" name="图片 33"/>
            <p:cNvPicPr>
              <a:picLocks noChangeArrowheads="1"/>
            </p:cNvPicPr>
            <p:nvPr/>
          </p:nvPicPr>
          <p:blipFill>
            <a:blip r:embed="rId5" cstate="print"/>
            <a:srcRect/>
            <a:stretch>
              <a:fillRect/>
            </a:stretch>
          </p:blipFill>
          <p:spPr bwMode="auto">
            <a:xfrm>
              <a:off x="3118123" y="4077072"/>
              <a:ext cx="1609725" cy="342900"/>
            </a:xfrm>
            <a:prstGeom prst="rect">
              <a:avLst/>
            </a:prstGeom>
            <a:noFill/>
            <a:ln w="9525">
              <a:noFill/>
              <a:miter lim="800000"/>
              <a:headEnd/>
              <a:tailEnd/>
            </a:ln>
          </p:spPr>
        </p:pic>
      </p:grpSp>
      <p:grpSp>
        <p:nvGrpSpPr>
          <p:cNvPr id="9" name="组合 38"/>
          <p:cNvGrpSpPr>
            <a:grpSpLocks/>
          </p:cNvGrpSpPr>
          <p:nvPr/>
        </p:nvGrpSpPr>
        <p:grpSpPr bwMode="auto">
          <a:xfrm>
            <a:off x="6888163" y="3716338"/>
            <a:ext cx="1851025" cy="1558925"/>
            <a:chOff x="6888088" y="3717032"/>
            <a:chExt cx="1850350" cy="1558231"/>
          </a:xfrm>
        </p:grpSpPr>
        <p:pic>
          <p:nvPicPr>
            <p:cNvPr id="18447" name="图片 23"/>
            <p:cNvPicPr>
              <a:picLocks noChangeArrowheads="1"/>
            </p:cNvPicPr>
            <p:nvPr/>
          </p:nvPicPr>
          <p:blipFill>
            <a:blip r:embed="rId6" cstate="print"/>
            <a:srcRect/>
            <a:stretch>
              <a:fillRect/>
            </a:stretch>
          </p:blipFill>
          <p:spPr bwMode="auto">
            <a:xfrm>
              <a:off x="6890588" y="4884738"/>
              <a:ext cx="1847850" cy="390525"/>
            </a:xfrm>
            <a:prstGeom prst="rect">
              <a:avLst/>
            </a:prstGeom>
            <a:noFill/>
            <a:ln w="9525">
              <a:noFill/>
              <a:miter lim="800000"/>
              <a:headEnd/>
              <a:tailEnd/>
            </a:ln>
          </p:spPr>
        </p:pic>
        <p:pic>
          <p:nvPicPr>
            <p:cNvPr id="18448" name="图片 34"/>
            <p:cNvPicPr>
              <a:picLocks noChangeArrowheads="1"/>
            </p:cNvPicPr>
            <p:nvPr/>
          </p:nvPicPr>
          <p:blipFill>
            <a:blip r:embed="rId6" cstate="print"/>
            <a:srcRect/>
            <a:stretch>
              <a:fillRect/>
            </a:stretch>
          </p:blipFill>
          <p:spPr bwMode="auto">
            <a:xfrm>
              <a:off x="6888088" y="4334619"/>
              <a:ext cx="1847850" cy="390525"/>
            </a:xfrm>
            <a:prstGeom prst="rect">
              <a:avLst/>
            </a:prstGeom>
            <a:noFill/>
            <a:ln w="9525">
              <a:noFill/>
              <a:miter lim="800000"/>
              <a:headEnd/>
              <a:tailEnd/>
            </a:ln>
          </p:spPr>
        </p:pic>
        <p:pic>
          <p:nvPicPr>
            <p:cNvPr id="18449" name="图片 35"/>
            <p:cNvPicPr>
              <a:picLocks noChangeArrowheads="1"/>
            </p:cNvPicPr>
            <p:nvPr/>
          </p:nvPicPr>
          <p:blipFill>
            <a:blip r:embed="rId6" cstate="print"/>
            <a:srcRect/>
            <a:stretch>
              <a:fillRect/>
            </a:stretch>
          </p:blipFill>
          <p:spPr bwMode="auto">
            <a:xfrm>
              <a:off x="6888088" y="3717032"/>
              <a:ext cx="1847850" cy="390525"/>
            </a:xfrm>
            <a:prstGeom prst="rect">
              <a:avLst/>
            </a:prstGeom>
            <a:noFill/>
            <a:ln w="9525">
              <a:noFill/>
              <a:miter lim="800000"/>
              <a:headEnd/>
              <a:tailEnd/>
            </a:ln>
          </p:spPr>
        </p:pic>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left)">
                                      <p:cBhvr>
                                        <p:cTn id="16" dur="500"/>
                                        <p:tgtEl>
                                          <p:spTgt spid="22"/>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left)">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par>
                          <p:cTn id="36" fill="hold">
                            <p:stCondLst>
                              <p:cond delay="500"/>
                            </p:stCondLst>
                            <p:childTnLst>
                              <p:par>
                                <p:cTn id="37" presetID="22" presetClass="entr" presetSubtype="8" fill="hold"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left)">
                                      <p:cBhvr>
                                        <p:cTn id="39" dur="500"/>
                                        <p:tgtEl>
                                          <p:spTgt spid="26"/>
                                        </p:tgtEl>
                                      </p:cBhvr>
                                    </p:animEffect>
                                  </p:childTnLst>
                                </p:cTn>
                              </p:par>
                            </p:childTnLst>
                          </p:cTn>
                        </p:par>
                        <p:par>
                          <p:cTn id="40" fill="hold">
                            <p:stCondLst>
                              <p:cond delay="1000"/>
                            </p:stCondLst>
                            <p:childTnLst>
                              <p:par>
                                <p:cTn id="41" presetID="22" presetClass="entr" presetSubtype="8"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9" grpId="0"/>
      <p:bldP spid="20" grpId="0"/>
      <p:bldP spid="21" grpId="0" bldLvl="0" animBg="1"/>
      <p:bldP spid="25" grpId="0" bldLvl="0" animBg="1"/>
      <p:bldP spid="27" grpId="0"/>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文本框 1"/>
          <p:cNvSpPr txBox="1">
            <a:spLocks noChangeArrowheads="1"/>
          </p:cNvSpPr>
          <p:nvPr/>
        </p:nvSpPr>
        <p:spPr bwMode="auto">
          <a:xfrm>
            <a:off x="1897063" y="2309813"/>
            <a:ext cx="460375" cy="1570037"/>
          </a:xfrm>
          <a:prstGeom prst="rect">
            <a:avLst/>
          </a:prstGeom>
          <a:noFill/>
          <a:ln w="19050">
            <a:solidFill>
              <a:srgbClr val="008080"/>
            </a:solidFill>
            <a:round/>
            <a:headEnd/>
            <a:tailEnd/>
          </a:ln>
        </p:spPr>
        <p:txBody>
          <a:bodyPr>
            <a:spAutoFit/>
          </a:bodyPr>
          <a:lstStyle/>
          <a:p>
            <a:r>
              <a:rPr lang="zh-CN" altLang="en-US" sz="2400">
                <a:ea typeface="微软雅黑" pitchFamily="34" charset="-122"/>
              </a:rPr>
              <a:t>光的色散</a:t>
            </a:r>
          </a:p>
        </p:txBody>
      </p:sp>
      <p:sp>
        <p:nvSpPr>
          <p:cNvPr id="3" name="文本框 2"/>
          <p:cNvSpPr txBox="1">
            <a:spLocks noChangeArrowheads="1"/>
          </p:cNvSpPr>
          <p:nvPr/>
        </p:nvSpPr>
        <p:spPr bwMode="auto">
          <a:xfrm>
            <a:off x="3055938" y="1211263"/>
            <a:ext cx="7216775"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光的色散：太阳光通过棱镜后被分解成各种颜色的光</a:t>
            </a:r>
          </a:p>
        </p:txBody>
      </p:sp>
      <p:sp>
        <p:nvSpPr>
          <p:cNvPr id="4" name="文本框 3"/>
          <p:cNvSpPr txBox="1">
            <a:spLocks noChangeArrowheads="1"/>
          </p:cNvSpPr>
          <p:nvPr/>
        </p:nvSpPr>
        <p:spPr bwMode="auto">
          <a:xfrm>
            <a:off x="3055938" y="2008188"/>
            <a:ext cx="5749925"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可见光谱</a:t>
            </a:r>
            <a:r>
              <a:rPr lang="en-US" altLang="zh-CN" sz="2400">
                <a:ea typeface="微软雅黑" pitchFamily="34" charset="-122"/>
              </a:rPr>
              <a:t>:</a:t>
            </a:r>
            <a:r>
              <a:rPr lang="zh-CN" altLang="en-US" sz="2400">
                <a:ea typeface="微软雅黑" pitchFamily="34" charset="-122"/>
              </a:rPr>
              <a:t>红、橙、黄、绿、蓝、靛、紫</a:t>
            </a:r>
          </a:p>
        </p:txBody>
      </p:sp>
      <p:sp>
        <p:nvSpPr>
          <p:cNvPr id="5" name="文本框 4"/>
          <p:cNvSpPr txBox="1">
            <a:spLocks noChangeArrowheads="1"/>
          </p:cNvSpPr>
          <p:nvPr/>
        </p:nvSpPr>
        <p:spPr bwMode="auto">
          <a:xfrm>
            <a:off x="3055938" y="2857500"/>
            <a:ext cx="2052637"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色光的三原色</a:t>
            </a:r>
          </a:p>
        </p:txBody>
      </p:sp>
      <p:sp>
        <p:nvSpPr>
          <p:cNvPr id="6" name="文本框 5"/>
          <p:cNvSpPr txBox="1">
            <a:spLocks noChangeArrowheads="1"/>
          </p:cNvSpPr>
          <p:nvPr/>
        </p:nvSpPr>
        <p:spPr bwMode="auto">
          <a:xfrm>
            <a:off x="5619750" y="2857500"/>
            <a:ext cx="2052638"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红、绿、蓝</a:t>
            </a:r>
          </a:p>
        </p:txBody>
      </p:sp>
      <p:sp>
        <p:nvSpPr>
          <p:cNvPr id="7" name="文本框 6"/>
          <p:cNvSpPr txBox="1">
            <a:spLocks noChangeArrowheads="1"/>
          </p:cNvSpPr>
          <p:nvPr/>
        </p:nvSpPr>
        <p:spPr bwMode="auto">
          <a:xfrm>
            <a:off x="3055938" y="4559300"/>
            <a:ext cx="1782762"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看不见的光</a:t>
            </a:r>
          </a:p>
        </p:txBody>
      </p:sp>
      <p:sp>
        <p:nvSpPr>
          <p:cNvPr id="8" name="文本框 7"/>
          <p:cNvSpPr txBox="1">
            <a:spLocks noChangeArrowheads="1"/>
          </p:cNvSpPr>
          <p:nvPr/>
        </p:nvSpPr>
        <p:spPr bwMode="auto">
          <a:xfrm>
            <a:off x="5253038" y="3929063"/>
            <a:ext cx="1206500"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红外线</a:t>
            </a:r>
          </a:p>
        </p:txBody>
      </p:sp>
      <p:sp>
        <p:nvSpPr>
          <p:cNvPr id="9" name="文本框 8"/>
          <p:cNvSpPr txBox="1">
            <a:spLocks noChangeArrowheads="1"/>
          </p:cNvSpPr>
          <p:nvPr/>
        </p:nvSpPr>
        <p:spPr bwMode="auto">
          <a:xfrm>
            <a:off x="5253038" y="5268913"/>
            <a:ext cx="1206500"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紫外线</a:t>
            </a:r>
          </a:p>
        </p:txBody>
      </p:sp>
      <p:sp>
        <p:nvSpPr>
          <p:cNvPr id="10" name="文本框 9"/>
          <p:cNvSpPr txBox="1">
            <a:spLocks noChangeArrowheads="1"/>
          </p:cNvSpPr>
          <p:nvPr/>
        </p:nvSpPr>
        <p:spPr bwMode="auto">
          <a:xfrm>
            <a:off x="6818313" y="3551238"/>
            <a:ext cx="917575"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特点</a:t>
            </a:r>
          </a:p>
        </p:txBody>
      </p:sp>
      <p:sp>
        <p:nvSpPr>
          <p:cNvPr id="11" name="文本框 10"/>
          <p:cNvSpPr txBox="1">
            <a:spLocks noChangeArrowheads="1"/>
          </p:cNvSpPr>
          <p:nvPr/>
        </p:nvSpPr>
        <p:spPr bwMode="auto">
          <a:xfrm>
            <a:off x="6818313" y="4246563"/>
            <a:ext cx="917575"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应用</a:t>
            </a:r>
          </a:p>
        </p:txBody>
      </p:sp>
      <p:sp>
        <p:nvSpPr>
          <p:cNvPr id="13" name="文本框 12"/>
          <p:cNvSpPr txBox="1">
            <a:spLocks noChangeArrowheads="1"/>
          </p:cNvSpPr>
          <p:nvPr/>
        </p:nvSpPr>
        <p:spPr bwMode="auto">
          <a:xfrm>
            <a:off x="6818313" y="5635625"/>
            <a:ext cx="917575"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应用</a:t>
            </a:r>
          </a:p>
        </p:txBody>
      </p:sp>
      <p:sp>
        <p:nvSpPr>
          <p:cNvPr id="14" name="左大括号 13"/>
          <p:cNvSpPr/>
          <p:nvPr/>
        </p:nvSpPr>
        <p:spPr>
          <a:xfrm>
            <a:off x="2498725" y="1373188"/>
            <a:ext cx="354013" cy="3455987"/>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buFont typeface="Arial" panose="020B0604020202020204" pitchFamily="34" charset="0"/>
              <a:buNone/>
              <a:defRPr/>
            </a:pPr>
            <a:endParaRPr lang="zh-CN" altLang="en-US" noProof="1"/>
          </a:p>
        </p:txBody>
      </p:sp>
      <p:sp>
        <p:nvSpPr>
          <p:cNvPr id="15" name="左大括号 14"/>
          <p:cNvSpPr/>
          <p:nvPr/>
        </p:nvSpPr>
        <p:spPr>
          <a:xfrm>
            <a:off x="4954588" y="4008438"/>
            <a:ext cx="220662" cy="1560512"/>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buFont typeface="Arial" panose="020B0604020202020204" pitchFamily="34" charset="0"/>
              <a:buNone/>
              <a:defRPr/>
            </a:pPr>
            <a:endParaRPr lang="zh-CN" altLang="en-US" noProof="1"/>
          </a:p>
        </p:txBody>
      </p:sp>
      <p:sp>
        <p:nvSpPr>
          <p:cNvPr id="16" name="左大括号 15"/>
          <p:cNvSpPr/>
          <p:nvPr/>
        </p:nvSpPr>
        <p:spPr>
          <a:xfrm>
            <a:off x="6535738" y="3757613"/>
            <a:ext cx="158750" cy="801687"/>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buFont typeface="Arial" panose="020B0604020202020204" pitchFamily="34" charset="0"/>
              <a:buNone/>
              <a:defRPr/>
            </a:pPr>
            <a:endParaRPr lang="zh-CN" altLang="en-US" noProof="1"/>
          </a:p>
        </p:txBody>
      </p:sp>
      <p:sp>
        <p:nvSpPr>
          <p:cNvPr id="17" name="左大括号 16"/>
          <p:cNvSpPr/>
          <p:nvPr/>
        </p:nvSpPr>
        <p:spPr>
          <a:xfrm>
            <a:off x="6584950" y="5095875"/>
            <a:ext cx="158750" cy="801688"/>
          </a:xfrm>
          <a:prstGeom prst="leftBrace">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buFont typeface="Arial" panose="020B0604020202020204" pitchFamily="34" charset="0"/>
              <a:buNone/>
              <a:defRPr/>
            </a:pPr>
            <a:endParaRPr lang="zh-CN" altLang="en-US" noProof="1"/>
          </a:p>
        </p:txBody>
      </p:sp>
      <p:sp>
        <p:nvSpPr>
          <p:cNvPr id="18" name="文本框 17"/>
          <p:cNvSpPr txBox="1">
            <a:spLocks noChangeArrowheads="1"/>
          </p:cNvSpPr>
          <p:nvPr/>
        </p:nvSpPr>
        <p:spPr bwMode="auto">
          <a:xfrm>
            <a:off x="6818313" y="5016500"/>
            <a:ext cx="919162" cy="457200"/>
          </a:xfrm>
          <a:prstGeom prst="rect">
            <a:avLst/>
          </a:prstGeom>
          <a:noFill/>
          <a:ln w="19050">
            <a:solidFill>
              <a:srgbClr val="008080"/>
            </a:solidFill>
            <a:round/>
            <a:headEnd/>
            <a:tailEnd/>
          </a:ln>
        </p:spPr>
        <p:txBody>
          <a:bodyPr>
            <a:spAutoFit/>
          </a:bodyPr>
          <a:lstStyle/>
          <a:p>
            <a:r>
              <a:rPr lang="zh-CN" altLang="en-US" sz="2400">
                <a:ea typeface="微软雅黑" pitchFamily="34" charset="-122"/>
              </a:rPr>
              <a:t>特点</a:t>
            </a:r>
          </a:p>
        </p:txBody>
      </p:sp>
      <p:grpSp>
        <p:nvGrpSpPr>
          <p:cNvPr id="29714" name="组合 9"/>
          <p:cNvGrpSpPr>
            <a:grpSpLocks/>
          </p:cNvGrpSpPr>
          <p:nvPr/>
        </p:nvGrpSpPr>
        <p:grpSpPr bwMode="auto">
          <a:xfrm>
            <a:off x="-101600" y="404813"/>
            <a:ext cx="4295775" cy="522287"/>
            <a:chOff x="0" y="623478"/>
            <a:chExt cx="3786638" cy="458063"/>
          </a:xfrm>
        </p:grpSpPr>
        <p:grpSp>
          <p:nvGrpSpPr>
            <p:cNvPr id="29715" name="组合 10"/>
            <p:cNvGrpSpPr>
              <a:grpSpLocks/>
            </p:cNvGrpSpPr>
            <p:nvPr/>
          </p:nvGrpSpPr>
          <p:grpSpPr bwMode="auto">
            <a:xfrm>
              <a:off x="0" y="678733"/>
              <a:ext cx="771176" cy="347209"/>
              <a:chOff x="0" y="537328"/>
              <a:chExt cx="771176" cy="347209"/>
            </a:xfrm>
          </p:grpSpPr>
          <p:sp>
            <p:nvSpPr>
              <p:cNvPr id="22" name="矩形 21"/>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23" name="矩形 22"/>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29716"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课堂小结</a:t>
              </a: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arn(inVertical)">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barn(inVertical)">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dissolve">
                                      <p:cBhvr>
                                        <p:cTn id="32" dur="500"/>
                                        <p:tgtEl>
                                          <p:spTgt spid="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dissolve">
                                      <p:cBhvr>
                                        <p:cTn id="37" dur="500"/>
                                        <p:tgtEl>
                                          <p:spTgt spid="7"/>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arn(inVertical)">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dissolv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barn(inVertical)">
                                      <p:cBhvr>
                                        <p:cTn id="52" dur="500"/>
                                        <p:tgtEl>
                                          <p:spTgt spid="16"/>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barn(inVertical)">
                                      <p:cBhvr>
                                        <p:cTn id="57" dur="500"/>
                                        <p:tgtEl>
                                          <p:spTgt spid="10"/>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barn(inVertical)">
                                      <p:cBhvr>
                                        <p:cTn id="62" dur="500"/>
                                        <p:tgtEl>
                                          <p:spTgt spid="11"/>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grpId="0"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barn(inVertical)">
                                      <p:cBhvr>
                                        <p:cTn id="67" dur="500"/>
                                        <p:tgtEl>
                                          <p:spTgt spid="9"/>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barn(inVertical)">
                                      <p:cBhvr>
                                        <p:cTn id="72" dur="500"/>
                                        <p:tgtEl>
                                          <p:spTgt spid="17"/>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grpId="0" nodeType="clickEffect">
                                  <p:stCondLst>
                                    <p:cond delay="0"/>
                                  </p:stCondLst>
                                  <p:childTnLst>
                                    <p:set>
                                      <p:cBhvr>
                                        <p:cTn id="76" dur="1" fill="hold">
                                          <p:stCondLst>
                                            <p:cond delay="0"/>
                                          </p:stCondLst>
                                        </p:cTn>
                                        <p:tgtEl>
                                          <p:spTgt spid="18"/>
                                        </p:tgtEl>
                                        <p:attrNameLst>
                                          <p:attrName>style.visibility</p:attrName>
                                        </p:attrNameLst>
                                      </p:cBhvr>
                                      <p:to>
                                        <p:strVal val="visible"/>
                                      </p:to>
                                    </p:set>
                                    <p:animEffect transition="in" filter="barn(inVertical)">
                                      <p:cBhvr>
                                        <p:cTn id="77" dur="500"/>
                                        <p:tgtEl>
                                          <p:spTgt spid="18"/>
                                        </p:tgtEl>
                                      </p:cBhvr>
                                    </p:animEffect>
                                  </p:childTnLst>
                                </p:cTn>
                              </p:par>
                            </p:childTnLst>
                          </p:cTn>
                        </p:par>
                      </p:childTnLst>
                    </p:cTn>
                  </p:par>
                  <p:par>
                    <p:cTn id="78" fill="hold">
                      <p:stCondLst>
                        <p:cond delay="indefinite"/>
                      </p:stCondLst>
                      <p:childTnLst>
                        <p:par>
                          <p:cTn id="79" fill="hold">
                            <p:stCondLst>
                              <p:cond delay="0"/>
                            </p:stCondLst>
                            <p:childTnLst>
                              <p:par>
                                <p:cTn id="80" presetID="17" presetClass="entr" presetSubtype="10" fill="hold" grpId="0" nodeType="clickEffect">
                                  <p:stCondLst>
                                    <p:cond delay="0"/>
                                  </p:stCondLst>
                                  <p:childTnLst>
                                    <p:set>
                                      <p:cBhvr>
                                        <p:cTn id="81" dur="1" fill="hold">
                                          <p:stCondLst>
                                            <p:cond delay="0"/>
                                          </p:stCondLst>
                                        </p:cTn>
                                        <p:tgtEl>
                                          <p:spTgt spid="13"/>
                                        </p:tgtEl>
                                        <p:attrNameLst>
                                          <p:attrName>style.visibility</p:attrName>
                                        </p:attrNameLst>
                                      </p:cBhvr>
                                      <p:to>
                                        <p:strVal val="visible"/>
                                      </p:to>
                                    </p:set>
                                    <p:anim calcmode="lin" valueType="num">
                                      <p:cBhvr>
                                        <p:cTn id="82" dur="500" fill="hold"/>
                                        <p:tgtEl>
                                          <p:spTgt spid="13"/>
                                        </p:tgtEl>
                                        <p:attrNameLst>
                                          <p:attrName>ppt_w</p:attrName>
                                        </p:attrNameLst>
                                      </p:cBhvr>
                                      <p:tavLst>
                                        <p:tav tm="0">
                                          <p:val>
                                            <p:fltVal val="0"/>
                                          </p:val>
                                        </p:tav>
                                        <p:tav tm="100000">
                                          <p:val>
                                            <p:strVal val="#ppt_w"/>
                                          </p:val>
                                        </p:tav>
                                      </p:tavLst>
                                    </p:anim>
                                    <p:anim calcmode="lin" valueType="num">
                                      <p:cBhvr>
                                        <p:cTn id="83"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bldLvl="0" animBg="1"/>
      <p:bldP spid="13" grpId="0" animBg="1"/>
      <p:bldP spid="14" grpId="0" animBg="1"/>
      <p:bldP spid="15" grpId="0" animBg="1"/>
      <p:bldP spid="16" grpId="0" animBg="1"/>
      <p:bldP spid="17" grpId="0" animBg="1"/>
      <p:bldP spid="18" grpId="0" bldLvl="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nvSpPr>
        <p:spPr bwMode="auto">
          <a:xfrm>
            <a:off x="1271588" y="1241425"/>
            <a:ext cx="9648825" cy="2032000"/>
          </a:xfrm>
          <a:prstGeom prst="rect">
            <a:avLst/>
          </a:prstGeom>
          <a:noFill/>
          <a:ln w="9525">
            <a:noFill/>
            <a:miter lim="800000"/>
            <a:headEnd/>
            <a:tailEnd/>
          </a:ln>
        </p:spPr>
        <p:txBody>
          <a:bodyPr>
            <a:spAutoFit/>
          </a:bodyPr>
          <a:lstStyle/>
          <a:p>
            <a:pPr>
              <a:lnSpc>
                <a:spcPct val="150000"/>
              </a:lnSpc>
            </a:pPr>
            <a:r>
              <a:rPr lang="en-US" altLang="zh-CN" sz="2800">
                <a:latin typeface="微软雅黑" pitchFamily="34" charset="-122"/>
                <a:ea typeface="微软雅黑" pitchFamily="34" charset="-122"/>
              </a:rPr>
              <a:t>1. </a:t>
            </a:r>
            <a:r>
              <a:rPr lang="zh-CN" altLang="en-US" sz="2800">
                <a:latin typeface="微软雅黑" pitchFamily="34" charset="-122"/>
                <a:ea typeface="微软雅黑" pitchFamily="34" charset="-122"/>
              </a:rPr>
              <a:t>太阳光通过棱镜后，会被分解成各种颜色的光，如果用一个白屏来承接，则白屏上的颜色顺序为红、</a:t>
            </a:r>
            <a:r>
              <a:rPr lang="en-US" altLang="zh-CN" sz="2800">
                <a:latin typeface="微软雅黑" pitchFamily="34" charset="-122"/>
                <a:ea typeface="微软雅黑" pitchFamily="34" charset="-122"/>
              </a:rPr>
              <a:t>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a:t>
            </a:r>
            <a:r>
              <a:rPr lang="zh-CN" altLang="en-US" sz="2800">
                <a:latin typeface="微软雅黑" pitchFamily="34" charset="-122"/>
                <a:ea typeface="微软雅黑" pitchFamily="34" charset="-122"/>
              </a:rPr>
              <a:t>。这说明</a:t>
            </a:r>
            <a:r>
              <a:rPr lang="zh-CN" altLang="en-US" sz="2800" u="sng">
                <a:latin typeface="微软雅黑" pitchFamily="34" charset="-122"/>
                <a:ea typeface="微软雅黑" pitchFamily="34" charset="-122"/>
              </a:rPr>
              <a:t>                                               </a:t>
            </a:r>
            <a:r>
              <a:rPr lang="zh-CN" altLang="en-US" sz="2800">
                <a:latin typeface="微软雅黑" pitchFamily="34" charset="-122"/>
                <a:ea typeface="微软雅黑" pitchFamily="34" charset="-122"/>
              </a:rPr>
              <a:t>。</a:t>
            </a:r>
          </a:p>
        </p:txBody>
      </p:sp>
      <p:sp>
        <p:nvSpPr>
          <p:cNvPr id="28675" name="Text Box 3"/>
          <p:cNvSpPr txBox="1">
            <a:spLocks noChangeArrowheads="1"/>
          </p:cNvSpPr>
          <p:nvPr/>
        </p:nvSpPr>
        <p:spPr bwMode="auto">
          <a:xfrm>
            <a:off x="8051800" y="1989138"/>
            <a:ext cx="708025"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橙 </a:t>
            </a:r>
          </a:p>
        </p:txBody>
      </p:sp>
      <p:sp>
        <p:nvSpPr>
          <p:cNvPr id="28676" name="Text Box 4"/>
          <p:cNvSpPr txBox="1">
            <a:spLocks noChangeArrowheads="1"/>
          </p:cNvSpPr>
          <p:nvPr/>
        </p:nvSpPr>
        <p:spPr bwMode="auto">
          <a:xfrm>
            <a:off x="8904288" y="1989138"/>
            <a:ext cx="563562"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黄 </a:t>
            </a:r>
          </a:p>
        </p:txBody>
      </p:sp>
      <p:sp>
        <p:nvSpPr>
          <p:cNvPr id="28677" name="Text Box 5"/>
          <p:cNvSpPr txBox="1">
            <a:spLocks noChangeArrowheads="1"/>
          </p:cNvSpPr>
          <p:nvPr/>
        </p:nvSpPr>
        <p:spPr bwMode="auto">
          <a:xfrm>
            <a:off x="9767888" y="1989138"/>
            <a:ext cx="914400"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绿 </a:t>
            </a:r>
          </a:p>
        </p:txBody>
      </p:sp>
      <p:sp>
        <p:nvSpPr>
          <p:cNvPr id="28678" name="Text Box 6"/>
          <p:cNvSpPr txBox="1">
            <a:spLocks noChangeArrowheads="1"/>
          </p:cNvSpPr>
          <p:nvPr/>
        </p:nvSpPr>
        <p:spPr bwMode="auto">
          <a:xfrm>
            <a:off x="1271588" y="2636838"/>
            <a:ext cx="1028700"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蓝</a:t>
            </a:r>
          </a:p>
        </p:txBody>
      </p:sp>
      <p:sp>
        <p:nvSpPr>
          <p:cNvPr id="28679" name="Text Box 7"/>
          <p:cNvSpPr txBox="1">
            <a:spLocks noChangeArrowheads="1"/>
          </p:cNvSpPr>
          <p:nvPr/>
        </p:nvSpPr>
        <p:spPr bwMode="auto">
          <a:xfrm>
            <a:off x="2135188" y="2617788"/>
            <a:ext cx="914400"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靛 </a:t>
            </a:r>
          </a:p>
        </p:txBody>
      </p:sp>
      <p:sp>
        <p:nvSpPr>
          <p:cNvPr id="28680" name="Text Box 8"/>
          <p:cNvSpPr txBox="1">
            <a:spLocks noChangeArrowheads="1"/>
          </p:cNvSpPr>
          <p:nvPr/>
        </p:nvSpPr>
        <p:spPr bwMode="auto">
          <a:xfrm>
            <a:off x="3143250" y="2617788"/>
            <a:ext cx="914400" cy="523875"/>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紫</a:t>
            </a:r>
          </a:p>
        </p:txBody>
      </p:sp>
      <p:sp>
        <p:nvSpPr>
          <p:cNvPr id="28681" name="Text Box 9"/>
          <p:cNvSpPr txBox="1">
            <a:spLocks noChangeArrowheads="1"/>
          </p:cNvSpPr>
          <p:nvPr/>
        </p:nvSpPr>
        <p:spPr bwMode="auto">
          <a:xfrm>
            <a:off x="5159375" y="2622550"/>
            <a:ext cx="4892675" cy="519113"/>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楷体_GB2312" pitchFamily="49" charset="-122"/>
                <a:ea typeface="微软雅黑" pitchFamily="34" charset="-122"/>
              </a:rPr>
              <a:t>白光是由各种色光混合而成</a:t>
            </a:r>
          </a:p>
        </p:txBody>
      </p:sp>
      <p:grpSp>
        <p:nvGrpSpPr>
          <p:cNvPr id="30730" name="组合 9"/>
          <p:cNvGrpSpPr>
            <a:grpSpLocks/>
          </p:cNvGrpSpPr>
          <p:nvPr/>
        </p:nvGrpSpPr>
        <p:grpSpPr bwMode="auto">
          <a:xfrm>
            <a:off x="-101600" y="404813"/>
            <a:ext cx="4295775" cy="522287"/>
            <a:chOff x="0" y="623478"/>
            <a:chExt cx="3786638" cy="458063"/>
          </a:xfrm>
        </p:grpSpPr>
        <p:grpSp>
          <p:nvGrpSpPr>
            <p:cNvPr id="30731" name="组合 10"/>
            <p:cNvGrpSpPr>
              <a:grpSpLocks/>
            </p:cNvGrpSpPr>
            <p:nvPr/>
          </p:nvGrpSpPr>
          <p:grpSpPr bwMode="auto">
            <a:xfrm>
              <a:off x="0" y="678733"/>
              <a:ext cx="771176" cy="347209"/>
              <a:chOff x="0" y="537328"/>
              <a:chExt cx="771176" cy="347209"/>
            </a:xfrm>
          </p:grpSpPr>
          <p:sp>
            <p:nvSpPr>
              <p:cNvPr id="14" name="矩形 13"/>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15" name="矩形 14"/>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30732"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随堂训练</a:t>
              </a: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6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67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67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67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67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867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868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86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p:bldP spid="28675" grpId="0"/>
      <p:bldP spid="28676" grpId="0"/>
      <p:bldP spid="28677" grpId="0"/>
      <p:bldP spid="28678" grpId="0"/>
      <p:bldP spid="28679" grpId="0"/>
      <p:bldP spid="28680" grpId="0"/>
      <p:bldP spid="2868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10"/>
          <p:cNvSpPr txBox="1">
            <a:spLocks noChangeArrowheads="1"/>
          </p:cNvSpPr>
          <p:nvPr/>
        </p:nvSpPr>
        <p:spPr bwMode="auto">
          <a:xfrm>
            <a:off x="1343025" y="1327150"/>
            <a:ext cx="9721850" cy="2678113"/>
          </a:xfrm>
          <a:prstGeom prst="rect">
            <a:avLst/>
          </a:prstGeom>
          <a:noFill/>
          <a:ln w="9525">
            <a:noFill/>
            <a:miter lim="800000"/>
            <a:headEnd/>
            <a:tailEnd/>
          </a:ln>
        </p:spPr>
        <p:txBody>
          <a:bodyPr>
            <a:spAutoFit/>
          </a:bodyPr>
          <a:lstStyle/>
          <a:p>
            <a:pPr>
              <a:lnSpc>
                <a:spcPct val="150000"/>
              </a:lnSpc>
            </a:pPr>
            <a:r>
              <a:rPr lang="en-US" altLang="zh-CN" sz="2800">
                <a:latin typeface="微软雅黑" pitchFamily="34" charset="-122"/>
                <a:ea typeface="微软雅黑" pitchFamily="34" charset="-122"/>
              </a:rPr>
              <a:t>2.</a:t>
            </a:r>
            <a:r>
              <a:rPr lang="zh-CN" altLang="en-US" sz="2800">
                <a:latin typeface="微软雅黑" pitchFamily="34" charset="-122"/>
                <a:ea typeface="微软雅黑" pitchFamily="34" charset="-122"/>
              </a:rPr>
              <a:t>彩色电视机的色彩是由电视机中的电子枪射到屏幕内侧的荧光粉上产生的，根据色光的混合规律，在电视机中只需要</a:t>
            </a:r>
            <a:r>
              <a:rPr lang="en-US" altLang="zh-CN" sz="2800">
                <a:latin typeface="微软雅黑" pitchFamily="34" charset="-122"/>
                <a:ea typeface="微软雅黑" pitchFamily="34" charset="-122"/>
              </a:rPr>
              <a:t>_____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_____</a:t>
            </a:r>
            <a:r>
              <a:rPr lang="zh-CN" altLang="en-US" sz="2800">
                <a:latin typeface="微软雅黑" pitchFamily="34" charset="-122"/>
                <a:ea typeface="微软雅黑" pitchFamily="34" charset="-122"/>
              </a:rPr>
              <a:t>、</a:t>
            </a:r>
            <a:r>
              <a:rPr lang="en-US" altLang="zh-CN" sz="2800">
                <a:latin typeface="微软雅黑" pitchFamily="34" charset="-122"/>
                <a:ea typeface="微软雅黑" pitchFamily="34" charset="-122"/>
              </a:rPr>
              <a:t>_______</a:t>
            </a:r>
            <a:r>
              <a:rPr lang="zh-CN" altLang="en-US" sz="2800">
                <a:latin typeface="微软雅黑" pitchFamily="34" charset="-122"/>
                <a:ea typeface="微软雅黑" pitchFamily="34" charset="-122"/>
              </a:rPr>
              <a:t>三种颜色的电子枪即可配出各种绚丽的色彩来。 红、绿、蓝叫做色光的</a:t>
            </a:r>
            <a:r>
              <a:rPr lang="en-US" altLang="zh-CN" sz="2800">
                <a:latin typeface="微软雅黑" pitchFamily="34" charset="-122"/>
                <a:ea typeface="微软雅黑" pitchFamily="34" charset="-122"/>
              </a:rPr>
              <a:t>___________</a:t>
            </a:r>
            <a:r>
              <a:rPr lang="zh-CN" altLang="en-US" sz="2800">
                <a:latin typeface="微软雅黑" pitchFamily="34" charset="-122"/>
                <a:ea typeface="微软雅黑" pitchFamily="34" charset="-122"/>
              </a:rPr>
              <a:t>。</a:t>
            </a:r>
          </a:p>
        </p:txBody>
      </p:sp>
      <p:sp>
        <p:nvSpPr>
          <p:cNvPr id="29699" name="Text Box 11"/>
          <p:cNvSpPr txBox="1">
            <a:spLocks noChangeArrowheads="1"/>
          </p:cNvSpPr>
          <p:nvPr/>
        </p:nvSpPr>
        <p:spPr bwMode="auto">
          <a:xfrm>
            <a:off x="1416050" y="2638425"/>
            <a:ext cx="990600" cy="579438"/>
          </a:xfrm>
          <a:prstGeom prst="rect">
            <a:avLst/>
          </a:prstGeom>
          <a:noFill/>
          <a:ln w="9525">
            <a:noFill/>
            <a:miter lim="800000"/>
            <a:headEnd/>
            <a:tailEnd/>
          </a:ln>
        </p:spPr>
        <p:txBody>
          <a:bodyPr>
            <a:spAutoFit/>
          </a:bodyPr>
          <a:lstStyle/>
          <a:p>
            <a:pPr>
              <a:spcBef>
                <a:spcPct val="50000"/>
              </a:spcBef>
            </a:pPr>
            <a:r>
              <a:rPr lang="zh-CN" altLang="en-US" sz="3200">
                <a:solidFill>
                  <a:srgbClr val="FF0000"/>
                </a:solidFill>
                <a:latin typeface="楷体_GB2312" pitchFamily="49" charset="-122"/>
                <a:ea typeface="微软雅黑" pitchFamily="34" charset="-122"/>
              </a:rPr>
              <a:t>红</a:t>
            </a:r>
          </a:p>
        </p:txBody>
      </p:sp>
      <p:sp>
        <p:nvSpPr>
          <p:cNvPr id="29700" name="Text Box 12"/>
          <p:cNvSpPr txBox="1">
            <a:spLocks noChangeArrowheads="1"/>
          </p:cNvSpPr>
          <p:nvPr/>
        </p:nvSpPr>
        <p:spPr bwMode="auto">
          <a:xfrm>
            <a:off x="2692400" y="2640013"/>
            <a:ext cx="847725" cy="584200"/>
          </a:xfrm>
          <a:prstGeom prst="rect">
            <a:avLst/>
          </a:prstGeom>
          <a:noFill/>
          <a:ln w="9525">
            <a:noFill/>
            <a:miter lim="800000"/>
            <a:headEnd/>
            <a:tailEnd/>
          </a:ln>
        </p:spPr>
        <p:txBody>
          <a:bodyPr>
            <a:spAutoFit/>
          </a:bodyPr>
          <a:lstStyle/>
          <a:p>
            <a:pPr>
              <a:spcBef>
                <a:spcPct val="50000"/>
              </a:spcBef>
            </a:pPr>
            <a:r>
              <a:rPr lang="zh-CN" altLang="en-US" sz="3200">
                <a:solidFill>
                  <a:srgbClr val="FF0000"/>
                </a:solidFill>
                <a:latin typeface="楷体_GB2312" pitchFamily="49" charset="-122"/>
                <a:ea typeface="微软雅黑" pitchFamily="34" charset="-122"/>
              </a:rPr>
              <a:t>绿 </a:t>
            </a:r>
          </a:p>
        </p:txBody>
      </p:sp>
      <p:sp>
        <p:nvSpPr>
          <p:cNvPr id="29701" name="Text Box 13"/>
          <p:cNvSpPr txBox="1">
            <a:spLocks noChangeArrowheads="1"/>
          </p:cNvSpPr>
          <p:nvPr/>
        </p:nvSpPr>
        <p:spPr bwMode="auto">
          <a:xfrm>
            <a:off x="3979863" y="2636838"/>
            <a:ext cx="942975" cy="579437"/>
          </a:xfrm>
          <a:prstGeom prst="rect">
            <a:avLst/>
          </a:prstGeom>
          <a:noFill/>
          <a:ln w="9525">
            <a:noFill/>
            <a:miter lim="800000"/>
            <a:headEnd/>
            <a:tailEnd/>
          </a:ln>
        </p:spPr>
        <p:txBody>
          <a:bodyPr>
            <a:spAutoFit/>
          </a:bodyPr>
          <a:lstStyle/>
          <a:p>
            <a:pPr>
              <a:spcBef>
                <a:spcPct val="50000"/>
              </a:spcBef>
            </a:pPr>
            <a:r>
              <a:rPr lang="zh-CN" altLang="en-US" sz="3200">
                <a:solidFill>
                  <a:srgbClr val="FF0000"/>
                </a:solidFill>
                <a:latin typeface="楷体_GB2312" pitchFamily="49" charset="-122"/>
                <a:ea typeface="微软雅黑" pitchFamily="34" charset="-122"/>
              </a:rPr>
              <a:t>蓝</a:t>
            </a:r>
          </a:p>
        </p:txBody>
      </p:sp>
      <p:sp>
        <p:nvSpPr>
          <p:cNvPr id="29702" name="Text Box 11"/>
          <p:cNvSpPr txBox="1">
            <a:spLocks noChangeArrowheads="1"/>
          </p:cNvSpPr>
          <p:nvPr/>
        </p:nvSpPr>
        <p:spPr bwMode="auto">
          <a:xfrm>
            <a:off x="6540500" y="3284538"/>
            <a:ext cx="1571625" cy="579437"/>
          </a:xfrm>
          <a:prstGeom prst="rect">
            <a:avLst/>
          </a:prstGeom>
          <a:noFill/>
          <a:ln w="9525">
            <a:noFill/>
            <a:miter lim="800000"/>
            <a:headEnd/>
            <a:tailEnd/>
          </a:ln>
        </p:spPr>
        <p:txBody>
          <a:bodyPr>
            <a:spAutoFit/>
          </a:bodyPr>
          <a:lstStyle/>
          <a:p>
            <a:pPr>
              <a:spcBef>
                <a:spcPct val="50000"/>
              </a:spcBef>
            </a:pPr>
            <a:r>
              <a:rPr lang="zh-CN" altLang="en-US" sz="3200">
                <a:solidFill>
                  <a:srgbClr val="FF0000"/>
                </a:solidFill>
                <a:latin typeface="楷体_GB2312" pitchFamily="49" charset="-122"/>
                <a:ea typeface="微软雅黑" pitchFamily="34" charset="-122"/>
              </a:rPr>
              <a:t>三原色</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69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70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70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7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8" grpId="0"/>
      <p:bldP spid="29699" grpId="0"/>
      <p:bldP spid="29700" grpId="0"/>
      <p:bldP spid="29701" grpId="0"/>
      <p:bldP spid="2970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a:spLocks noChangeArrowheads="1"/>
          </p:cNvSpPr>
          <p:nvPr/>
        </p:nvSpPr>
        <p:spPr bwMode="auto">
          <a:xfrm>
            <a:off x="1203325" y="1206500"/>
            <a:ext cx="9756775" cy="1614488"/>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4</a:t>
            </a:r>
            <a:r>
              <a:rPr lang="zh-CN" sz="2800" noProof="1">
                <a:latin typeface="微软雅黑" pitchFamily="34" charset="-122"/>
                <a:ea typeface="微软雅黑" pitchFamily="34" charset="-122"/>
              </a:rPr>
              <a:t>、光从空气斜射入玻璃中（或其它透明介质中）， 折射角</a:t>
            </a:r>
            <a:r>
              <a:rPr lang="zh-CN" altLang="zh-CN" sz="2800" noProof="1">
                <a:latin typeface="微软雅黑" pitchFamily="34" charset="-122"/>
                <a:ea typeface="微软雅黑" pitchFamily="34" charset="-122"/>
              </a:rPr>
              <a:t>_</a:t>
            </a:r>
            <a:r>
              <a:rPr lang="zh-CN" altLang="zh-CN" sz="2800" noProof="1">
                <a:latin typeface="微软雅黑" pitchFamily="34" charset="-122"/>
                <a:ea typeface="微软雅黑" pitchFamily="34" charset="-122"/>
                <a:sym typeface="+mn-ea"/>
              </a:rPr>
              <a:t>______</a:t>
            </a:r>
            <a:r>
              <a:rPr lang="zh-CN" altLang="zh-CN" sz="2800" noProof="1">
                <a:latin typeface="微软雅黑" pitchFamily="34" charset="-122"/>
                <a:ea typeface="微软雅黑" pitchFamily="34" charset="-122"/>
              </a:rPr>
              <a:t>__</a:t>
            </a:r>
            <a:r>
              <a:rPr lang="zh-CN" sz="2800" noProof="1">
                <a:latin typeface="微软雅黑" pitchFamily="34" charset="-122"/>
                <a:ea typeface="微软雅黑" pitchFamily="34" charset="-122"/>
              </a:rPr>
              <a:t>入射角；
光从玻璃斜射入空气中，折射角</a:t>
            </a:r>
            <a:r>
              <a:rPr lang="zh-CN" altLang="zh-CN" sz="2800" noProof="1">
                <a:latin typeface="微软雅黑" pitchFamily="34" charset="-122"/>
                <a:ea typeface="微软雅黑" pitchFamily="34" charset="-122"/>
              </a:rPr>
              <a:t>___</a:t>
            </a:r>
            <a:r>
              <a:rPr lang="zh-CN" altLang="zh-CN" sz="2800" noProof="1">
                <a:latin typeface="微软雅黑" pitchFamily="34" charset="-122"/>
                <a:ea typeface="微软雅黑" pitchFamily="34" charset="-122"/>
                <a:sym typeface="+mn-ea"/>
              </a:rPr>
              <a:t>____</a:t>
            </a:r>
            <a:r>
              <a:rPr lang="zh-CN" altLang="zh-CN" sz="2800" noProof="1">
                <a:latin typeface="微软雅黑" pitchFamily="34" charset="-122"/>
                <a:ea typeface="微软雅黑" pitchFamily="34" charset="-122"/>
              </a:rPr>
              <a:t>___</a:t>
            </a:r>
            <a:r>
              <a:rPr lang="zh-CN" sz="2800" noProof="1">
                <a:latin typeface="微软雅黑" pitchFamily="34" charset="-122"/>
                <a:ea typeface="微软雅黑" pitchFamily="34" charset="-122"/>
              </a:rPr>
              <a:t>入射角。</a:t>
            </a:r>
          </a:p>
        </p:txBody>
      </p:sp>
      <p:sp>
        <p:nvSpPr>
          <p:cNvPr id="7" name="文本框 6"/>
          <p:cNvSpPr txBox="1">
            <a:spLocks noChangeArrowheads="1"/>
          </p:cNvSpPr>
          <p:nvPr/>
        </p:nvSpPr>
        <p:spPr bwMode="auto">
          <a:xfrm>
            <a:off x="1203325" y="298450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总之：空气中的角度大。</a:t>
            </a:r>
          </a:p>
        </p:txBody>
      </p:sp>
      <p:sp>
        <p:nvSpPr>
          <p:cNvPr id="8" name="文本框 7"/>
          <p:cNvSpPr txBox="1">
            <a:spLocks noChangeArrowheads="1"/>
          </p:cNvSpPr>
          <p:nvPr/>
        </p:nvSpPr>
        <p:spPr bwMode="auto">
          <a:xfrm>
            <a:off x="1203325" y="368935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5</a:t>
            </a:r>
            <a:r>
              <a:rPr lang="zh-CN" sz="2800" noProof="1">
                <a:latin typeface="微软雅黑" pitchFamily="34" charset="-122"/>
                <a:ea typeface="微软雅黑" pitchFamily="34" charset="-122"/>
              </a:rPr>
              <a:t>、垂直射入时，传播方向</a:t>
            </a:r>
            <a:r>
              <a:rPr lang="zh-CN" altLang="zh-CN" sz="2800" noProof="1">
                <a:latin typeface="微软雅黑" pitchFamily="34" charset="-122"/>
                <a:ea typeface="微软雅黑" pitchFamily="34" charset="-122"/>
              </a:rPr>
              <a:t>________</a:t>
            </a:r>
            <a:r>
              <a:rPr lang="zh-CN" sz="2800" noProof="1">
                <a:latin typeface="微软雅黑" pitchFamily="34" charset="-122"/>
                <a:ea typeface="微软雅黑" pitchFamily="34" charset="-122"/>
              </a:rPr>
              <a:t>。</a:t>
            </a:r>
          </a:p>
        </p:txBody>
      </p:sp>
      <p:sp>
        <p:nvSpPr>
          <p:cNvPr id="9" name="文本框 8"/>
          <p:cNvSpPr txBox="1">
            <a:spLocks noChangeArrowheads="1"/>
          </p:cNvSpPr>
          <p:nvPr/>
        </p:nvSpPr>
        <p:spPr bwMode="auto">
          <a:xfrm>
            <a:off x="1203325" y="4413250"/>
            <a:ext cx="8505825" cy="538163"/>
          </a:xfrm>
          <a:prstGeom prst="rect">
            <a:avLst/>
          </a:prstGeom>
          <a:noFill/>
          <a:ln w="9525">
            <a:noFill/>
            <a:miter lim="800000"/>
            <a:headEnd/>
            <a:tailEnd/>
          </a:ln>
        </p:spPr>
        <p:txBody>
          <a:bodyPr lIns="0" tIns="0" rIns="0" bIns="0">
            <a:spAutoFit/>
          </a:bodyPr>
          <a:lstStyle/>
          <a:p>
            <a:pPr eaLnBrk="0" hangingPunct="0">
              <a:lnSpc>
                <a:spcPct val="125000"/>
              </a:lnSpc>
            </a:pPr>
            <a:r>
              <a:rPr lang="zh-CN" altLang="zh-CN" sz="2800" noProof="1">
                <a:latin typeface="微软雅黑" pitchFamily="34" charset="-122"/>
                <a:ea typeface="微软雅黑" pitchFamily="34" charset="-122"/>
              </a:rPr>
              <a:t>6</a:t>
            </a:r>
            <a:r>
              <a:rPr lang="zh-CN" sz="2800" noProof="1">
                <a:latin typeface="微软雅黑" pitchFamily="34" charset="-122"/>
                <a:ea typeface="微软雅黑" pitchFamily="34" charset="-122"/>
              </a:rPr>
              <a:t>、光路</a:t>
            </a:r>
            <a:r>
              <a:rPr lang="zh-CN" altLang="zh-CN" sz="2800" noProof="1">
                <a:latin typeface="微软雅黑" pitchFamily="34" charset="-122"/>
                <a:ea typeface="微软雅黑" pitchFamily="34" charset="-122"/>
              </a:rPr>
              <a:t>_______</a:t>
            </a:r>
            <a:r>
              <a:rPr lang="zh-CN" sz="2800" noProof="1">
                <a:latin typeface="微软雅黑" pitchFamily="34" charset="-122"/>
                <a:ea typeface="微软雅黑" pitchFamily="34" charset="-122"/>
              </a:rPr>
              <a:t>。</a:t>
            </a:r>
          </a:p>
        </p:txBody>
      </p:sp>
      <p:sp>
        <p:nvSpPr>
          <p:cNvPr id="10" name="文本框 9"/>
          <p:cNvSpPr txBox="1">
            <a:spLocks noChangeArrowheads="1"/>
          </p:cNvSpPr>
          <p:nvPr/>
        </p:nvSpPr>
        <p:spPr bwMode="auto">
          <a:xfrm>
            <a:off x="1370013" y="1695450"/>
            <a:ext cx="1104900"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小于</a:t>
            </a:r>
          </a:p>
        </p:txBody>
      </p:sp>
      <p:sp>
        <p:nvSpPr>
          <p:cNvPr id="11" name="文本框 10"/>
          <p:cNvSpPr txBox="1">
            <a:spLocks noChangeArrowheads="1"/>
          </p:cNvSpPr>
          <p:nvPr/>
        </p:nvSpPr>
        <p:spPr bwMode="auto">
          <a:xfrm>
            <a:off x="6446838" y="2211388"/>
            <a:ext cx="1450975" cy="538162"/>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大于</a:t>
            </a:r>
          </a:p>
        </p:txBody>
      </p:sp>
      <p:sp>
        <p:nvSpPr>
          <p:cNvPr id="12" name="文本框 11"/>
          <p:cNvSpPr txBox="1">
            <a:spLocks noChangeArrowheads="1"/>
          </p:cNvSpPr>
          <p:nvPr/>
        </p:nvSpPr>
        <p:spPr bwMode="auto">
          <a:xfrm>
            <a:off x="5516563" y="3689350"/>
            <a:ext cx="1287462"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不变</a:t>
            </a:r>
          </a:p>
        </p:txBody>
      </p:sp>
      <p:sp>
        <p:nvSpPr>
          <p:cNvPr id="13" name="文本框 12"/>
          <p:cNvSpPr txBox="1">
            <a:spLocks noChangeArrowheads="1"/>
          </p:cNvSpPr>
          <p:nvPr/>
        </p:nvSpPr>
        <p:spPr bwMode="auto">
          <a:xfrm>
            <a:off x="2560638" y="4413250"/>
            <a:ext cx="831850" cy="538163"/>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FF0000"/>
                </a:solidFill>
                <a:latin typeface="微软雅黑" pitchFamily="34" charset="-122"/>
                <a:ea typeface="微软雅黑" pitchFamily="34" charset="-122"/>
              </a:rPr>
              <a:t>可逆</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p:bldP spid="9" grpId="0"/>
      <p:bldP spid="10" grpId="0"/>
      <p:bldP spid="11" grpId="0"/>
      <p:bldP spid="12" grpId="0"/>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矩形 8"/>
          <p:cNvSpPr>
            <a:spLocks noChangeArrowheads="1"/>
          </p:cNvSpPr>
          <p:nvPr/>
        </p:nvSpPr>
        <p:spPr bwMode="auto">
          <a:xfrm>
            <a:off x="1487488" y="1343025"/>
            <a:ext cx="9418637" cy="2032000"/>
          </a:xfrm>
          <a:prstGeom prst="rect">
            <a:avLst/>
          </a:prstGeom>
          <a:noFill/>
          <a:ln w="9525">
            <a:noFill/>
            <a:miter lim="800000"/>
            <a:headEnd/>
            <a:tailEnd/>
          </a:ln>
        </p:spPr>
        <p:txBody>
          <a:bodyPr>
            <a:spAutoFit/>
          </a:bodyPr>
          <a:lstStyle/>
          <a:p>
            <a:pPr>
              <a:lnSpc>
                <a:spcPct val="150000"/>
              </a:lnSpc>
            </a:pPr>
            <a:r>
              <a:rPr lang="en-US" altLang="zh-CN" sz="2800">
                <a:latin typeface="微软雅黑" pitchFamily="34" charset="-122"/>
                <a:ea typeface="微软雅黑" pitchFamily="34" charset="-122"/>
              </a:rPr>
              <a:t>3.</a:t>
            </a:r>
            <a:r>
              <a:rPr lang="zh-CN" altLang="en-US" sz="2800">
                <a:latin typeface="微软雅黑" pitchFamily="34" charset="-122"/>
                <a:ea typeface="微软雅黑" pitchFamily="34" charset="-122"/>
              </a:rPr>
              <a:t>紫外线也是一种看不见的光，能使荧光物质</a:t>
            </a:r>
            <a:r>
              <a:rPr lang="en-US" altLang="zh-CN" sz="2800" u="sng">
                <a:latin typeface="微软雅黑" pitchFamily="34" charset="-122"/>
                <a:ea typeface="微软雅黑" pitchFamily="34" charset="-122"/>
              </a:rPr>
              <a:t>________</a:t>
            </a:r>
            <a:r>
              <a:rPr lang="zh-CN" altLang="en-US" sz="2800">
                <a:latin typeface="微软雅黑" pitchFamily="34" charset="-122"/>
                <a:ea typeface="微软雅黑" pitchFamily="34" charset="-122"/>
              </a:rPr>
              <a:t>，适当的紫外线照射有助于人体合成维生素</a:t>
            </a:r>
            <a:r>
              <a:rPr lang="en-US" altLang="zh-CN" sz="2800">
                <a:latin typeface="微软雅黑" pitchFamily="34" charset="-122"/>
                <a:ea typeface="微软雅黑" pitchFamily="34" charset="-122"/>
              </a:rPr>
              <a:t>D</a:t>
            </a:r>
            <a:r>
              <a:rPr lang="zh-CN" altLang="en-US" sz="2800">
                <a:latin typeface="微软雅黑" pitchFamily="34" charset="-122"/>
                <a:ea typeface="微软雅黑" pitchFamily="34" charset="-122"/>
              </a:rPr>
              <a:t>，过量的紫外线照射对人体</a:t>
            </a:r>
            <a:r>
              <a:rPr lang="en-US" altLang="zh-CN" sz="2800">
                <a:latin typeface="微软雅黑" pitchFamily="34" charset="-122"/>
                <a:ea typeface="微软雅黑" pitchFamily="34" charset="-122"/>
              </a:rPr>
              <a:t>______</a:t>
            </a:r>
            <a:r>
              <a:rPr lang="zh-CN" altLang="en-US" sz="2800">
                <a:latin typeface="微软雅黑" pitchFamily="34" charset="-122"/>
                <a:ea typeface="微软雅黑" pitchFamily="34" charset="-122"/>
              </a:rPr>
              <a:t>。</a:t>
            </a:r>
          </a:p>
        </p:txBody>
      </p:sp>
      <p:sp>
        <p:nvSpPr>
          <p:cNvPr id="31747" name="Text Box 20"/>
          <p:cNvSpPr txBox="1">
            <a:spLocks noChangeArrowheads="1"/>
          </p:cNvSpPr>
          <p:nvPr/>
        </p:nvSpPr>
        <p:spPr bwMode="auto">
          <a:xfrm>
            <a:off x="8759825" y="1412875"/>
            <a:ext cx="906463" cy="523875"/>
          </a:xfrm>
          <a:prstGeom prst="rect">
            <a:avLst/>
          </a:prstGeom>
          <a:noFill/>
          <a:ln w="9525">
            <a:noFill/>
            <a:miter lim="800000"/>
            <a:headEnd/>
            <a:tailEnd/>
          </a:ln>
        </p:spPr>
        <p:txBody>
          <a:bodyPr wrap="none">
            <a:spAutoFit/>
          </a:bodyPr>
          <a:lstStyle/>
          <a:p>
            <a:r>
              <a:rPr lang="zh-CN" altLang="en-US" sz="2800">
                <a:solidFill>
                  <a:srgbClr val="FF0000"/>
                </a:solidFill>
                <a:latin typeface="微软雅黑" pitchFamily="34" charset="-122"/>
                <a:ea typeface="微软雅黑" pitchFamily="34" charset="-122"/>
              </a:rPr>
              <a:t>发光</a:t>
            </a:r>
          </a:p>
        </p:txBody>
      </p:sp>
      <p:sp>
        <p:nvSpPr>
          <p:cNvPr id="31748" name="Text Box 2"/>
          <p:cNvSpPr txBox="1">
            <a:spLocks noChangeArrowheads="1"/>
          </p:cNvSpPr>
          <p:nvPr/>
        </p:nvSpPr>
        <p:spPr bwMode="auto">
          <a:xfrm>
            <a:off x="1558925" y="3770313"/>
            <a:ext cx="9204325" cy="661987"/>
          </a:xfrm>
          <a:prstGeom prst="rect">
            <a:avLst/>
          </a:prstGeom>
          <a:noFill/>
          <a:ln w="9525">
            <a:noFill/>
            <a:miter lim="800000"/>
            <a:headEnd/>
            <a:tailEnd/>
          </a:ln>
        </p:spPr>
        <p:txBody>
          <a:bodyPr>
            <a:spAutoFit/>
          </a:bodyPr>
          <a:lstStyle/>
          <a:p>
            <a:pPr>
              <a:lnSpc>
                <a:spcPct val="150000"/>
              </a:lnSpc>
            </a:pPr>
            <a:r>
              <a:rPr lang="en-US" altLang="zh-CN" sz="2800">
                <a:latin typeface="微软雅黑" pitchFamily="34" charset="-122"/>
                <a:ea typeface="微软雅黑" pitchFamily="34" charset="-122"/>
              </a:rPr>
              <a:t>4.</a:t>
            </a:r>
            <a:r>
              <a:rPr lang="zh-CN" altLang="en-US" sz="2800">
                <a:latin typeface="微软雅黑" pitchFamily="34" charset="-122"/>
                <a:ea typeface="微软雅黑" pitchFamily="34" charset="-122"/>
              </a:rPr>
              <a:t>人民币以及某些商标的防伪标记可以用</a:t>
            </a:r>
            <a:r>
              <a:rPr lang="en-US" altLang="zh-CN" sz="2800">
                <a:latin typeface="微软雅黑" pitchFamily="34" charset="-122"/>
                <a:ea typeface="微软雅黑" pitchFamily="34" charset="-122"/>
              </a:rPr>
              <a:t>_________</a:t>
            </a:r>
            <a:r>
              <a:rPr lang="zh-CN" altLang="en-US" sz="2800">
                <a:latin typeface="微软雅黑" pitchFamily="34" charset="-122"/>
                <a:ea typeface="微软雅黑" pitchFamily="34" charset="-122"/>
              </a:rPr>
              <a:t>灯识别。</a:t>
            </a:r>
          </a:p>
        </p:txBody>
      </p:sp>
      <p:sp>
        <p:nvSpPr>
          <p:cNvPr id="31749" name="Text Box 5"/>
          <p:cNvSpPr txBox="1">
            <a:spLocks noChangeArrowheads="1"/>
          </p:cNvSpPr>
          <p:nvPr/>
        </p:nvSpPr>
        <p:spPr bwMode="auto">
          <a:xfrm>
            <a:off x="8040688" y="3860800"/>
            <a:ext cx="1439862" cy="519113"/>
          </a:xfrm>
          <a:prstGeom prst="rect">
            <a:avLst/>
          </a:prstGeom>
          <a:noFill/>
          <a:ln w="9525">
            <a:noFill/>
            <a:miter lim="800000"/>
            <a:headEnd/>
            <a:tailEnd/>
          </a:ln>
        </p:spPr>
        <p:txBody>
          <a:bodyPr>
            <a:spAutoFit/>
          </a:bodyPr>
          <a:lstStyle/>
          <a:p>
            <a:pPr>
              <a:spcBef>
                <a:spcPct val="50000"/>
              </a:spcBef>
            </a:pPr>
            <a:r>
              <a:rPr lang="zh-CN" altLang="en-US" sz="2800">
                <a:solidFill>
                  <a:srgbClr val="FF0000"/>
                </a:solidFill>
                <a:latin typeface="微软雅黑" pitchFamily="34" charset="-122"/>
                <a:ea typeface="微软雅黑" pitchFamily="34" charset="-122"/>
              </a:rPr>
              <a:t>紫外线</a:t>
            </a:r>
          </a:p>
        </p:txBody>
      </p:sp>
      <p:sp>
        <p:nvSpPr>
          <p:cNvPr id="31750" name="Text Box 20"/>
          <p:cNvSpPr txBox="1">
            <a:spLocks noChangeArrowheads="1"/>
          </p:cNvSpPr>
          <p:nvPr/>
        </p:nvSpPr>
        <p:spPr bwMode="auto">
          <a:xfrm>
            <a:off x="3000375" y="2708275"/>
            <a:ext cx="906463" cy="523875"/>
          </a:xfrm>
          <a:prstGeom prst="rect">
            <a:avLst/>
          </a:prstGeom>
          <a:noFill/>
          <a:ln w="9525">
            <a:noFill/>
            <a:miter lim="800000"/>
            <a:headEnd/>
            <a:tailEnd/>
          </a:ln>
        </p:spPr>
        <p:txBody>
          <a:bodyPr wrap="none">
            <a:spAutoFit/>
          </a:bodyPr>
          <a:lstStyle/>
          <a:p>
            <a:r>
              <a:rPr lang="zh-CN" altLang="en-US" sz="2800">
                <a:solidFill>
                  <a:srgbClr val="FF0000"/>
                </a:solidFill>
                <a:latin typeface="微软雅黑" pitchFamily="34" charset="-122"/>
                <a:ea typeface="微软雅黑" pitchFamily="34" charset="-122"/>
              </a:rPr>
              <a:t>有害</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74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174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175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17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31747" grpId="0"/>
      <p:bldP spid="31748" grpId="0"/>
      <p:bldP spid="31749" grpId="0"/>
      <p:bldP spid="3175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3"/>
          <p:cNvSpPr>
            <a:spLocks noGrp="1" noChangeArrowheads="1"/>
          </p:cNvSpPr>
          <p:nvPr>
            <p:ph idx="4294967295"/>
          </p:nvPr>
        </p:nvSpPr>
        <p:spPr>
          <a:xfrm>
            <a:off x="1416050" y="1330325"/>
            <a:ext cx="8364538" cy="3394075"/>
          </a:xfrm>
        </p:spPr>
        <p:txBody>
          <a:bodyPr/>
          <a:lstStyle/>
          <a:p>
            <a:pPr eaLnBrk="1" hangingPunct="1">
              <a:lnSpc>
                <a:spcPct val="150000"/>
              </a:lnSpc>
              <a:buFontTx/>
              <a:buNone/>
            </a:pPr>
            <a:r>
              <a:rPr lang="en-US" altLang="zh-CN" smtClean="0">
                <a:latin typeface="微软雅黑" pitchFamily="34" charset="-122"/>
              </a:rPr>
              <a:t>5.</a:t>
            </a:r>
            <a:r>
              <a:rPr lang="zh-CN" altLang="en-US" smtClean="0">
                <a:latin typeface="微软雅黑" pitchFamily="34" charset="-122"/>
              </a:rPr>
              <a:t>下列说法正确的是（     ）</a:t>
            </a:r>
            <a:br>
              <a:rPr lang="zh-CN" altLang="en-US" smtClean="0">
                <a:latin typeface="微软雅黑" pitchFamily="34" charset="-122"/>
              </a:rPr>
            </a:br>
            <a:r>
              <a:rPr lang="en-US" altLang="zh-CN" smtClean="0">
                <a:latin typeface="微软雅黑" pitchFamily="34" charset="-122"/>
              </a:rPr>
              <a:t>A</a:t>
            </a:r>
            <a:r>
              <a:rPr lang="zh-CN" altLang="en-US" smtClean="0">
                <a:latin typeface="微软雅黑" pitchFamily="34" charset="-122"/>
              </a:rPr>
              <a:t>、白光是七色光的一种</a:t>
            </a:r>
            <a:br>
              <a:rPr lang="zh-CN" altLang="en-US" smtClean="0">
                <a:latin typeface="微软雅黑" pitchFamily="34" charset="-122"/>
              </a:rPr>
            </a:br>
            <a:r>
              <a:rPr lang="en-US" altLang="zh-CN" smtClean="0">
                <a:latin typeface="微软雅黑" pitchFamily="34" charset="-122"/>
              </a:rPr>
              <a:t>B</a:t>
            </a:r>
            <a:r>
              <a:rPr lang="zh-CN" altLang="en-US" smtClean="0">
                <a:latin typeface="微软雅黑" pitchFamily="34" charset="-122"/>
              </a:rPr>
              <a:t>、任意一种色光斜照到三棱镜都能发生光的色散</a:t>
            </a:r>
            <a:br>
              <a:rPr lang="zh-CN" altLang="en-US" smtClean="0">
                <a:latin typeface="微软雅黑" pitchFamily="34" charset="-122"/>
              </a:rPr>
            </a:br>
            <a:r>
              <a:rPr lang="en-US" altLang="zh-CN" smtClean="0">
                <a:latin typeface="微软雅黑" pitchFamily="34" charset="-122"/>
              </a:rPr>
              <a:t>C</a:t>
            </a:r>
            <a:r>
              <a:rPr lang="zh-CN" altLang="en-US" smtClean="0">
                <a:latin typeface="微软雅黑" pitchFamily="34" charset="-122"/>
              </a:rPr>
              <a:t>、白光不可能用光的混合法得到</a:t>
            </a:r>
            <a:br>
              <a:rPr lang="zh-CN" altLang="en-US" smtClean="0">
                <a:latin typeface="微软雅黑" pitchFamily="34" charset="-122"/>
              </a:rPr>
            </a:br>
            <a:r>
              <a:rPr lang="en-US" altLang="zh-CN" smtClean="0">
                <a:latin typeface="微软雅黑" pitchFamily="34" charset="-122"/>
              </a:rPr>
              <a:t>D</a:t>
            </a:r>
            <a:r>
              <a:rPr lang="zh-CN" altLang="en-US" smtClean="0">
                <a:latin typeface="微软雅黑" pitchFamily="34" charset="-122"/>
              </a:rPr>
              <a:t>、彩虹的形成是光的色散</a:t>
            </a:r>
          </a:p>
        </p:txBody>
      </p:sp>
      <p:sp>
        <p:nvSpPr>
          <p:cNvPr id="32771" name="Text Box 5"/>
          <p:cNvSpPr txBox="1">
            <a:spLocks noChangeArrowheads="1"/>
          </p:cNvSpPr>
          <p:nvPr/>
        </p:nvSpPr>
        <p:spPr bwMode="auto">
          <a:xfrm>
            <a:off x="5016500" y="1481138"/>
            <a:ext cx="431800" cy="579437"/>
          </a:xfrm>
          <a:prstGeom prst="rect">
            <a:avLst/>
          </a:prstGeom>
          <a:noFill/>
          <a:ln w="9525">
            <a:noFill/>
            <a:miter lim="800000"/>
            <a:headEnd/>
            <a:tailEnd/>
          </a:ln>
        </p:spPr>
        <p:txBody>
          <a:bodyPr>
            <a:spAutoFit/>
          </a:bodyPr>
          <a:lstStyle/>
          <a:p>
            <a:pPr>
              <a:spcBef>
                <a:spcPct val="50000"/>
              </a:spcBef>
            </a:pPr>
            <a:r>
              <a:rPr lang="zh-CN" altLang="en-US" sz="3200">
                <a:solidFill>
                  <a:srgbClr val="FF0000"/>
                </a:solidFill>
                <a:latin typeface="微软雅黑" pitchFamily="34" charset="-122"/>
                <a:ea typeface="微软雅黑" pitchFamily="34" charset="-122"/>
              </a:rPr>
              <a:t>D</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7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194" name="文本框 3"/>
          <p:cNvSpPr txBox="1">
            <a:spLocks noChangeArrowheads="1"/>
          </p:cNvSpPr>
          <p:nvPr/>
        </p:nvSpPr>
        <p:spPr bwMode="auto">
          <a:xfrm>
            <a:off x="695325" y="549275"/>
            <a:ext cx="8280400" cy="830263"/>
          </a:xfrm>
          <a:prstGeom prst="rect">
            <a:avLst/>
          </a:prstGeom>
          <a:noFill/>
          <a:ln w="9525">
            <a:noFill/>
            <a:miter lim="800000"/>
            <a:headEnd/>
            <a:tailEnd/>
          </a:ln>
        </p:spPr>
        <p:txBody>
          <a:bodyPr>
            <a:spAutoFit/>
          </a:bodyPr>
          <a:lstStyle/>
          <a:p>
            <a:pPr eaLnBrk="0" hangingPunct="0"/>
            <a:r>
              <a:rPr lang="zh-CN" altLang="en-US" sz="4800">
                <a:solidFill>
                  <a:schemeClr val="bg1"/>
                </a:solidFill>
                <a:latin typeface="微软雅黑" pitchFamily="34" charset="-122"/>
                <a:ea typeface="微软雅黑" pitchFamily="34" charset="-122"/>
              </a:rPr>
              <a:t>美丽的彩虹是怎样形成的呢？</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grpSp>
        <p:nvGrpSpPr>
          <p:cNvPr id="7173" name="组合 9"/>
          <p:cNvGrpSpPr>
            <a:grpSpLocks/>
          </p:cNvGrpSpPr>
          <p:nvPr/>
        </p:nvGrpSpPr>
        <p:grpSpPr bwMode="auto">
          <a:xfrm>
            <a:off x="-101600" y="404813"/>
            <a:ext cx="4295775" cy="523875"/>
            <a:chOff x="0" y="623478"/>
            <a:chExt cx="3786638" cy="459735"/>
          </a:xfrm>
        </p:grpSpPr>
        <p:grpSp>
          <p:nvGrpSpPr>
            <p:cNvPr id="7182" name="组合 10"/>
            <p:cNvGrpSpPr>
              <a:grpSpLocks/>
            </p:cNvGrpSpPr>
            <p:nvPr/>
          </p:nvGrpSpPr>
          <p:grpSpPr bwMode="auto">
            <a:xfrm>
              <a:off x="0" y="678733"/>
              <a:ext cx="771176" cy="347209"/>
              <a:chOff x="0" y="537328"/>
              <a:chExt cx="771176" cy="347209"/>
            </a:xfrm>
          </p:grpSpPr>
          <p:sp>
            <p:nvSpPr>
              <p:cNvPr id="8" name="矩形 7"/>
              <p:cNvSpPr/>
              <p:nvPr/>
            </p:nvSpPr>
            <p:spPr>
              <a:xfrm>
                <a:off x="86760" y="575413"/>
                <a:ext cx="684282" cy="309276"/>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98"/>
                <a:ext cx="684282" cy="309276"/>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7183" name="文本框 11"/>
            <p:cNvSpPr txBox="1">
              <a:spLocks noChangeArrowheads="1"/>
            </p:cNvSpPr>
            <p:nvPr/>
          </p:nvSpPr>
          <p:spPr bwMode="auto">
            <a:xfrm>
              <a:off x="771662" y="623478"/>
              <a:ext cx="3014976" cy="459735"/>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学习目标</a:t>
              </a:r>
            </a:p>
          </p:txBody>
        </p:sp>
      </p:grpSp>
      <p:grpSp>
        <p:nvGrpSpPr>
          <p:cNvPr id="18" name="组合 17"/>
          <p:cNvGrpSpPr/>
          <p:nvPr/>
        </p:nvGrpSpPr>
        <p:grpSpPr>
          <a:xfrm>
            <a:off x="2111375" y="2623022"/>
            <a:ext cx="8377238" cy="679450"/>
            <a:chOff x="2111375" y="3579813"/>
            <a:chExt cx="8377238" cy="679450"/>
          </a:xfrm>
        </p:grpSpPr>
        <p:sp>
          <p:nvSpPr>
            <p:cNvPr id="19" name="Rectangle 9"/>
            <p:cNvSpPr>
              <a:spLocks noChangeArrowheads="1"/>
            </p:cNvSpPr>
            <p:nvPr/>
          </p:nvSpPr>
          <p:spPr bwMode="auto">
            <a:xfrm>
              <a:off x="2927350" y="3608372"/>
              <a:ext cx="7561263"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50000"/>
                </a:lnSpc>
                <a:spcBef>
                  <a:spcPct val="0"/>
                </a:spcBef>
                <a:buNone/>
              </a:pPr>
              <a:r>
                <a:rPr lang="zh-CN" altLang="en-US" sz="2400" dirty="0">
                  <a:solidFill>
                    <a:srgbClr val="000000"/>
                  </a:solidFill>
                  <a:latin typeface="微软雅黑" panose="020B0503020204020204" pitchFamily="34" charset="-122"/>
                  <a:ea typeface="微软雅黑" panose="020B0503020204020204" pitchFamily="34" charset="-122"/>
                </a:rPr>
                <a:t>初步认识红外线及其作用。</a:t>
              </a:r>
              <a:r>
                <a:rPr lang="zh-CN" altLang="en-US" sz="2400" dirty="0">
                  <a:solidFill>
                    <a:srgbClr val="FF0000"/>
                  </a:solidFill>
                  <a:latin typeface="微软雅黑" panose="020B0503020204020204" pitchFamily="34" charset="-122"/>
                  <a:ea typeface="微软雅黑" panose="020B0503020204020204" pitchFamily="34" charset="-122"/>
                </a:rPr>
                <a:t>（重难点）</a:t>
              </a:r>
            </a:p>
          </p:txBody>
        </p:sp>
        <p:grpSp>
          <p:nvGrpSpPr>
            <p:cNvPr id="20" name="组合 19"/>
            <p:cNvGrpSpPr/>
            <p:nvPr/>
          </p:nvGrpSpPr>
          <p:grpSpPr bwMode="auto">
            <a:xfrm>
              <a:off x="2111375" y="3579813"/>
              <a:ext cx="682625" cy="679450"/>
              <a:chOff x="7003603" y="4439327"/>
              <a:chExt cx="717385" cy="717385"/>
            </a:xfrm>
          </p:grpSpPr>
          <p:sp>
            <p:nvSpPr>
              <p:cNvPr id="21" name="椭圆 20"/>
              <p:cNvSpPr/>
              <p:nvPr/>
            </p:nvSpPr>
            <p:spPr>
              <a:xfrm>
                <a:off x="7003603" y="4439327"/>
                <a:ext cx="717385" cy="717385"/>
              </a:xfrm>
              <a:prstGeom prst="ellipse">
                <a:avLst/>
              </a:prstGeom>
              <a:solidFill>
                <a:srgbClr val="FFDB81"/>
              </a:solidFill>
              <a:ln w="28575">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1" lang="zh-CN" altLang="en-US" dirty="0">
                  <a:solidFill>
                    <a:prstClr val="white"/>
                  </a:solidFill>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11"/>
              <p:cNvSpPr txBox="1">
                <a:spLocks noChangeArrowheads="1"/>
              </p:cNvSpPr>
              <p:nvPr/>
            </p:nvSpPr>
            <p:spPr bwMode="auto">
              <a:xfrm>
                <a:off x="7041205" y="4521020"/>
                <a:ext cx="642182" cy="583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kumimoji="1" lang="en-US" altLang="zh-CN" sz="3000">
                    <a:solidFill>
                      <a:srgbClr val="FFFFFF"/>
                    </a:solidFill>
                    <a:latin typeface="Arial" panose="020B0604020202020204" pitchFamily="34" charset="0"/>
                    <a:ea typeface="微软雅黑" panose="020B0503020204020204" pitchFamily="34" charset="-122"/>
                    <a:cs typeface="Arial" panose="020B0604020202020204" pitchFamily="34" charset="0"/>
                  </a:rPr>
                  <a:t>02</a:t>
                </a:r>
                <a:endParaRPr kumimoji="1" lang="zh-CN" altLang="en-US" sz="3000">
                  <a:solidFill>
                    <a:srgbClr val="FFFFFF"/>
                  </a:solidFill>
                  <a:latin typeface="Arial" panose="020B0604020202020204" pitchFamily="34" charset="0"/>
                  <a:ea typeface="微软雅黑" panose="020B0503020204020204" pitchFamily="34" charset="-122"/>
                  <a:cs typeface="Arial" panose="020B0604020202020204" pitchFamily="34" charset="0"/>
                </a:endParaRPr>
              </a:p>
            </p:txBody>
          </p:sp>
        </p:grpSp>
      </p:grpSp>
      <p:grpSp>
        <p:nvGrpSpPr>
          <p:cNvPr id="23" name="组合 22"/>
          <p:cNvGrpSpPr/>
          <p:nvPr/>
        </p:nvGrpSpPr>
        <p:grpSpPr>
          <a:xfrm>
            <a:off x="2105025" y="1484784"/>
            <a:ext cx="8743950" cy="700088"/>
            <a:chOff x="2105025" y="2441575"/>
            <a:chExt cx="8743950" cy="700088"/>
          </a:xfrm>
        </p:grpSpPr>
        <p:sp>
          <p:nvSpPr>
            <p:cNvPr id="24" name="矩形 1"/>
            <p:cNvSpPr>
              <a:spLocks noChangeArrowheads="1"/>
            </p:cNvSpPr>
            <p:nvPr/>
          </p:nvSpPr>
          <p:spPr bwMode="auto">
            <a:xfrm>
              <a:off x="2927350" y="2492375"/>
              <a:ext cx="7921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50000"/>
                </a:lnSpc>
                <a:spcBef>
                  <a:spcPct val="0"/>
                </a:spcBef>
                <a:buNone/>
              </a:pPr>
              <a:r>
                <a:rPr lang="zh-CN" altLang="en-US" sz="2400" dirty="0">
                  <a:solidFill>
                    <a:srgbClr val="000000"/>
                  </a:solidFill>
                  <a:latin typeface="微软雅黑" panose="020B0503020204020204" pitchFamily="34" charset="-122"/>
                  <a:ea typeface="微软雅黑" panose="020B0503020204020204" pitchFamily="34" charset="-122"/>
                </a:rPr>
                <a:t>初步了解太阳光谱和看不见的光。</a:t>
              </a:r>
            </a:p>
          </p:txBody>
        </p:sp>
        <p:grpSp>
          <p:nvGrpSpPr>
            <p:cNvPr id="25" name="组合 24"/>
            <p:cNvGrpSpPr/>
            <p:nvPr/>
          </p:nvGrpSpPr>
          <p:grpSpPr bwMode="auto">
            <a:xfrm>
              <a:off x="2105025" y="2441575"/>
              <a:ext cx="698500" cy="700088"/>
              <a:chOff x="6971705" y="1503806"/>
              <a:chExt cx="717385" cy="717385"/>
            </a:xfrm>
          </p:grpSpPr>
          <p:sp>
            <p:nvSpPr>
              <p:cNvPr id="26" name="椭圆 25"/>
              <p:cNvSpPr/>
              <p:nvPr/>
            </p:nvSpPr>
            <p:spPr>
              <a:xfrm>
                <a:off x="6971705" y="1503806"/>
                <a:ext cx="717385" cy="717385"/>
              </a:xfrm>
              <a:prstGeom prst="ellipse">
                <a:avLst/>
              </a:prstGeom>
              <a:solidFill>
                <a:srgbClr val="228989"/>
              </a:solidFill>
              <a:ln w="28575">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1" lang="zh-CN" altLang="en-US" dirty="0">
                  <a:solidFill>
                    <a:prstClr val="white"/>
                  </a:solidFill>
                  <a:latin typeface="Arial" panose="020B0604020202020204" pitchFamily="34" charset="0"/>
                  <a:ea typeface="微软雅黑" panose="020B0503020204020204" pitchFamily="34" charset="-122"/>
                  <a:cs typeface="Arial" panose="020B0604020202020204" pitchFamily="34" charset="0"/>
                </a:endParaRPr>
              </a:p>
            </p:txBody>
          </p:sp>
          <p:sp>
            <p:nvSpPr>
              <p:cNvPr id="27" name="文本框 7"/>
              <p:cNvSpPr txBox="1">
                <a:spLocks noChangeArrowheads="1"/>
              </p:cNvSpPr>
              <p:nvPr/>
            </p:nvSpPr>
            <p:spPr bwMode="auto">
              <a:xfrm>
                <a:off x="7024865" y="1585499"/>
                <a:ext cx="61106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kumimoji="1" lang="en-US" altLang="zh-CN" sz="3000" dirty="0">
                    <a:solidFill>
                      <a:srgbClr val="FFFFFF"/>
                    </a:solidFill>
                    <a:latin typeface="Arial" panose="020B0604020202020204" pitchFamily="34" charset="0"/>
                    <a:ea typeface="微软雅黑" panose="020B0503020204020204" pitchFamily="34" charset="-122"/>
                    <a:cs typeface="Arial" panose="020B0604020202020204" pitchFamily="34" charset="0"/>
                  </a:rPr>
                  <a:t>01</a:t>
                </a:r>
                <a:endParaRPr kumimoji="1" lang="zh-CN" altLang="en-US" sz="3000" dirty="0">
                  <a:solidFill>
                    <a:srgbClr val="FFFFFF"/>
                  </a:solidFill>
                  <a:latin typeface="Arial" panose="020B0604020202020204" pitchFamily="34" charset="0"/>
                  <a:ea typeface="微软雅黑" panose="020B0503020204020204" pitchFamily="34" charset="-122"/>
                  <a:cs typeface="Arial" panose="020B0604020202020204" pitchFamily="34" charset="0"/>
                </a:endParaRPr>
              </a:p>
            </p:txBody>
          </p:sp>
        </p:grpSp>
      </p:grpSp>
      <p:grpSp>
        <p:nvGrpSpPr>
          <p:cNvPr id="28" name="组合 27"/>
          <p:cNvGrpSpPr/>
          <p:nvPr/>
        </p:nvGrpSpPr>
        <p:grpSpPr>
          <a:xfrm>
            <a:off x="2130425" y="3750147"/>
            <a:ext cx="8461375" cy="679450"/>
            <a:chOff x="2130425" y="4706938"/>
            <a:chExt cx="8461375" cy="679450"/>
          </a:xfrm>
        </p:grpSpPr>
        <p:grpSp>
          <p:nvGrpSpPr>
            <p:cNvPr id="29" name="组合 28"/>
            <p:cNvGrpSpPr/>
            <p:nvPr/>
          </p:nvGrpSpPr>
          <p:grpSpPr bwMode="auto">
            <a:xfrm>
              <a:off x="2130425" y="4706938"/>
              <a:ext cx="682625" cy="679450"/>
              <a:chOff x="7003603" y="4439327"/>
              <a:chExt cx="717385" cy="717385"/>
            </a:xfrm>
          </p:grpSpPr>
          <p:sp>
            <p:nvSpPr>
              <p:cNvPr id="31" name="椭圆 30"/>
              <p:cNvSpPr/>
              <p:nvPr/>
            </p:nvSpPr>
            <p:spPr>
              <a:xfrm>
                <a:off x="7003603" y="4439327"/>
                <a:ext cx="717385" cy="717385"/>
              </a:xfrm>
              <a:prstGeom prst="ellipse">
                <a:avLst/>
              </a:prstGeom>
              <a:solidFill>
                <a:schemeClr val="accent2"/>
              </a:solidFill>
              <a:ln w="28575">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1" lang="zh-CN" altLang="en-US" dirty="0">
                  <a:solidFill>
                    <a:prstClr val="white"/>
                  </a:solidFill>
                  <a:latin typeface="Arial" panose="020B0604020202020204" pitchFamily="34" charset="0"/>
                  <a:ea typeface="微软雅黑" panose="020B0503020204020204" pitchFamily="34" charset="-122"/>
                  <a:cs typeface="Arial" panose="020B0604020202020204" pitchFamily="34" charset="0"/>
                </a:endParaRPr>
              </a:p>
            </p:txBody>
          </p:sp>
          <p:sp>
            <p:nvSpPr>
              <p:cNvPr id="32" name="文本框 11"/>
              <p:cNvSpPr txBox="1">
                <a:spLocks noChangeArrowheads="1"/>
              </p:cNvSpPr>
              <p:nvPr/>
            </p:nvSpPr>
            <p:spPr bwMode="auto">
              <a:xfrm>
                <a:off x="7041205" y="4521020"/>
                <a:ext cx="642182" cy="583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kumimoji="1" lang="en-US" altLang="zh-CN" sz="3000">
                    <a:solidFill>
                      <a:srgbClr val="FFFFFF"/>
                    </a:solidFill>
                    <a:latin typeface="Arial" panose="020B0604020202020204" pitchFamily="34" charset="0"/>
                    <a:ea typeface="微软雅黑" panose="020B0503020204020204" pitchFamily="34" charset="-122"/>
                    <a:cs typeface="Arial" panose="020B0604020202020204" pitchFamily="34" charset="0"/>
                  </a:rPr>
                  <a:t>03</a:t>
                </a:r>
                <a:endParaRPr kumimoji="1" lang="zh-CN" altLang="en-US" sz="3000">
                  <a:solidFill>
                    <a:srgbClr val="FFFFFF"/>
                  </a:solidFill>
                  <a:latin typeface="Arial" panose="020B0604020202020204" pitchFamily="34" charset="0"/>
                  <a:ea typeface="微软雅黑" panose="020B0503020204020204" pitchFamily="34" charset="-122"/>
                  <a:cs typeface="Arial" panose="020B0604020202020204" pitchFamily="34" charset="0"/>
                </a:endParaRPr>
              </a:p>
            </p:txBody>
          </p:sp>
        </p:grpSp>
        <p:sp>
          <p:nvSpPr>
            <p:cNvPr id="30" name="Rectangle 9"/>
            <p:cNvSpPr>
              <a:spLocks noChangeArrowheads="1"/>
            </p:cNvSpPr>
            <p:nvPr/>
          </p:nvSpPr>
          <p:spPr bwMode="auto">
            <a:xfrm>
              <a:off x="2908300" y="4770438"/>
              <a:ext cx="76835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50000"/>
                </a:lnSpc>
                <a:spcBef>
                  <a:spcPct val="0"/>
                </a:spcBef>
                <a:buNone/>
              </a:pPr>
              <a:r>
                <a:rPr lang="zh-CN" altLang="en-US" sz="2400" dirty="0">
                  <a:solidFill>
                    <a:srgbClr val="000000"/>
                  </a:solidFill>
                  <a:latin typeface="微软雅黑" panose="020B0503020204020204" pitchFamily="34" charset="-122"/>
                  <a:ea typeface="微软雅黑" panose="020B0503020204020204" pitchFamily="34" charset="-122"/>
                </a:rPr>
                <a:t>初步认识紫外线及其作用。</a:t>
              </a:r>
              <a:r>
                <a:rPr lang="zh-CN" altLang="en-US" sz="2400" dirty="0">
                  <a:solidFill>
                    <a:srgbClr val="FF0000"/>
                  </a:solidFill>
                  <a:latin typeface="微软雅黑" panose="020B0503020204020204" pitchFamily="34" charset="-122"/>
                  <a:ea typeface="微软雅黑" panose="020B0503020204020204" pitchFamily="34" charset="-122"/>
                </a:rPr>
                <a:t>（重难点）</a:t>
              </a:r>
            </a:p>
          </p:txBody>
        </p:sp>
      </p:grpSp>
      <p:grpSp>
        <p:nvGrpSpPr>
          <p:cNvPr id="33" name="组合 32"/>
          <p:cNvGrpSpPr/>
          <p:nvPr/>
        </p:nvGrpSpPr>
        <p:grpSpPr>
          <a:xfrm>
            <a:off x="2105025" y="4981829"/>
            <a:ext cx="8461375" cy="679450"/>
            <a:chOff x="2130425" y="4706938"/>
            <a:chExt cx="8461375" cy="679450"/>
          </a:xfrm>
        </p:grpSpPr>
        <p:grpSp>
          <p:nvGrpSpPr>
            <p:cNvPr id="34" name="组合 33"/>
            <p:cNvGrpSpPr/>
            <p:nvPr/>
          </p:nvGrpSpPr>
          <p:grpSpPr bwMode="auto">
            <a:xfrm>
              <a:off x="2130425" y="4706938"/>
              <a:ext cx="682625" cy="679450"/>
              <a:chOff x="7003603" y="4439327"/>
              <a:chExt cx="717385" cy="717385"/>
            </a:xfrm>
          </p:grpSpPr>
          <p:sp>
            <p:nvSpPr>
              <p:cNvPr id="36" name="椭圆 35"/>
              <p:cNvSpPr/>
              <p:nvPr/>
            </p:nvSpPr>
            <p:spPr>
              <a:xfrm>
                <a:off x="7003603" y="4439327"/>
                <a:ext cx="717385" cy="717385"/>
              </a:xfrm>
              <a:prstGeom prst="ellipse">
                <a:avLst/>
              </a:prstGeom>
              <a:solidFill>
                <a:schemeClr val="accent1">
                  <a:lumMod val="50000"/>
                </a:schemeClr>
              </a:solidFill>
              <a:ln w="28575">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kumimoji="1" lang="zh-CN" altLang="en-US" dirty="0">
                  <a:solidFill>
                    <a:prstClr val="white"/>
                  </a:solidFill>
                  <a:latin typeface="Arial" panose="020B0604020202020204" pitchFamily="34" charset="0"/>
                  <a:ea typeface="微软雅黑" panose="020B0503020204020204" pitchFamily="34" charset="-122"/>
                  <a:cs typeface="Arial" panose="020B0604020202020204" pitchFamily="34" charset="0"/>
                </a:endParaRPr>
              </a:p>
            </p:txBody>
          </p:sp>
          <p:sp>
            <p:nvSpPr>
              <p:cNvPr id="37" name="文本框 11"/>
              <p:cNvSpPr txBox="1">
                <a:spLocks noChangeArrowheads="1"/>
              </p:cNvSpPr>
              <p:nvPr/>
            </p:nvSpPr>
            <p:spPr bwMode="auto">
              <a:xfrm>
                <a:off x="7041205" y="4521020"/>
                <a:ext cx="642182" cy="583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kumimoji="1" lang="en-US" altLang="zh-CN" sz="3000" dirty="0" smtClean="0">
                    <a:solidFill>
                      <a:srgbClr val="FFFFFF"/>
                    </a:solidFill>
                    <a:latin typeface="Arial" panose="020B0604020202020204" pitchFamily="34" charset="0"/>
                    <a:ea typeface="微软雅黑" panose="020B0503020204020204" pitchFamily="34" charset="-122"/>
                    <a:cs typeface="Arial" panose="020B0604020202020204" pitchFamily="34" charset="0"/>
                  </a:rPr>
                  <a:t>04</a:t>
                </a:r>
                <a:endParaRPr kumimoji="1" lang="zh-CN" altLang="en-US" sz="3000" dirty="0">
                  <a:solidFill>
                    <a:srgbClr val="FFFFFF"/>
                  </a:solidFill>
                  <a:latin typeface="Arial" panose="020B0604020202020204" pitchFamily="34" charset="0"/>
                  <a:ea typeface="微软雅黑" panose="020B0503020204020204" pitchFamily="34" charset="-122"/>
                  <a:cs typeface="Arial" panose="020B0604020202020204" pitchFamily="34" charset="0"/>
                </a:endParaRPr>
              </a:p>
            </p:txBody>
          </p:sp>
        </p:grpSp>
        <p:sp>
          <p:nvSpPr>
            <p:cNvPr id="35" name="Rectangle 9"/>
            <p:cNvSpPr>
              <a:spLocks noChangeArrowheads="1"/>
            </p:cNvSpPr>
            <p:nvPr/>
          </p:nvSpPr>
          <p:spPr bwMode="auto">
            <a:xfrm>
              <a:off x="2908300" y="4770422"/>
              <a:ext cx="7683500"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50000"/>
                </a:lnSpc>
                <a:spcBef>
                  <a:spcPct val="0"/>
                </a:spcBef>
                <a:buNone/>
              </a:pPr>
              <a:r>
                <a:rPr lang="zh-CN" altLang="en-US" sz="2400" dirty="0">
                  <a:solidFill>
                    <a:srgbClr val="000000"/>
                  </a:solidFill>
                  <a:latin typeface="微软雅黑" panose="020B0503020204020204" pitchFamily="34" charset="-122"/>
                  <a:ea typeface="微软雅黑" panose="020B0503020204020204" pitchFamily="34" charset="-122"/>
                </a:rPr>
                <a:t>了解色散现象，知道色光的三原色。</a:t>
              </a:r>
            </a:p>
          </p:txBody>
        </p:sp>
      </p:grpSp>
    </p:spTree>
    <p:extLst>
      <p:ext uri="{BB962C8B-B14F-4D97-AF65-F5344CB8AC3E}">
        <p14:creationId xmlns:p14="http://schemas.microsoft.com/office/powerpoint/2010/main" val="9037970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ppt_x"/>
                                          </p:val>
                                        </p:tav>
                                        <p:tav tm="100000">
                                          <p:val>
                                            <p:strVal val="#ppt_x"/>
                                          </p:val>
                                        </p:tav>
                                      </p:tavLst>
                                    </p:anim>
                                    <p:anim calcmode="lin" valueType="num">
                                      <p:cBhvr additive="base">
                                        <p:cTn id="20"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 name="矩形 3"/>
          <p:cNvSpPr/>
          <p:nvPr/>
        </p:nvSpPr>
        <p:spPr>
          <a:xfrm>
            <a:off x="-14288" y="1427163"/>
            <a:ext cx="12206288" cy="4162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sp>
        <p:nvSpPr>
          <p:cNvPr id="2" name="文本框 1"/>
          <p:cNvSpPr txBox="1">
            <a:spLocks noChangeArrowheads="1"/>
          </p:cNvSpPr>
          <p:nvPr/>
        </p:nvSpPr>
        <p:spPr bwMode="auto">
          <a:xfrm>
            <a:off x="657225" y="1616075"/>
            <a:ext cx="5121275" cy="2676525"/>
          </a:xfrm>
          <a:prstGeom prst="rect">
            <a:avLst/>
          </a:prstGeom>
          <a:noFill/>
          <a:ln w="9525">
            <a:noFill/>
            <a:miter lim="800000"/>
            <a:headEnd/>
            <a:tailEnd/>
          </a:ln>
        </p:spPr>
        <p:txBody>
          <a:bodyPr>
            <a:spAutoFit/>
          </a:bodyPr>
          <a:lstStyle/>
          <a:p>
            <a:pPr>
              <a:lnSpc>
                <a:spcPct val="150000"/>
              </a:lnSpc>
            </a:pPr>
            <a:r>
              <a:rPr lang="en-US" altLang="zh-CN" sz="2800">
                <a:latin typeface="微软雅黑" pitchFamily="34" charset="-122"/>
                <a:ea typeface="微软雅黑" pitchFamily="34" charset="-122"/>
              </a:rPr>
              <a:t>17</a:t>
            </a:r>
            <a:r>
              <a:rPr lang="zh-CN" altLang="en-US" sz="2800">
                <a:latin typeface="微软雅黑" pitchFamily="34" charset="-122"/>
                <a:ea typeface="微软雅黑" pitchFamily="34" charset="-122"/>
              </a:rPr>
              <a:t>世纪以前</a:t>
            </a:r>
            <a:r>
              <a:rPr lang="en-US" altLang="zh-CN" sz="2800">
                <a:latin typeface="微软雅黑" pitchFamily="34" charset="-122"/>
                <a:ea typeface="微软雅黑" pitchFamily="34" charset="-122"/>
              </a:rPr>
              <a:t>,</a:t>
            </a:r>
            <a:r>
              <a:rPr lang="zh-CN" altLang="en-US" sz="2800">
                <a:latin typeface="微软雅黑" pitchFamily="34" charset="-122"/>
                <a:ea typeface="微软雅黑" pitchFamily="34" charset="-122"/>
              </a:rPr>
              <a:t>人们一直认为白色是最单纯的颜色。直到</a:t>
            </a:r>
            <a:r>
              <a:rPr lang="en-US" altLang="zh-CN" sz="2800">
                <a:latin typeface="微软雅黑" pitchFamily="34" charset="-122"/>
                <a:ea typeface="微软雅黑" pitchFamily="34" charset="-122"/>
              </a:rPr>
              <a:t>1666</a:t>
            </a:r>
            <a:r>
              <a:rPr lang="zh-CN" altLang="en-US" sz="2800">
                <a:latin typeface="微软雅黑" pitchFamily="34" charset="-122"/>
                <a:ea typeface="微软雅黑" pitchFamily="34" charset="-122"/>
              </a:rPr>
              <a:t>年</a:t>
            </a:r>
            <a:r>
              <a:rPr lang="en-US" altLang="zh-CN" sz="2800">
                <a:latin typeface="微软雅黑" pitchFamily="34" charset="-122"/>
                <a:ea typeface="微软雅黑" pitchFamily="34" charset="-122"/>
              </a:rPr>
              <a:t>,</a:t>
            </a:r>
            <a:r>
              <a:rPr lang="zh-CN" altLang="en-US" sz="2800">
                <a:latin typeface="微软雅黑" pitchFamily="34" charset="-122"/>
                <a:ea typeface="微软雅黑" pitchFamily="34" charset="-122"/>
              </a:rPr>
              <a:t>英国物理学家</a:t>
            </a:r>
            <a:r>
              <a:rPr lang="zh-CN" altLang="en-US" sz="2800">
                <a:solidFill>
                  <a:srgbClr val="FF0000"/>
                </a:solidFill>
                <a:latin typeface="微软雅黑" pitchFamily="34" charset="-122"/>
                <a:ea typeface="微软雅黑" pitchFamily="34" charset="-122"/>
              </a:rPr>
              <a:t>牛顿</a:t>
            </a:r>
            <a:r>
              <a:rPr lang="zh-CN" altLang="en-US" sz="2800">
                <a:latin typeface="微软雅黑" pitchFamily="34" charset="-122"/>
                <a:ea typeface="微软雅黑" pitchFamily="34" charset="-122"/>
              </a:rPr>
              <a:t>用玻璃三棱镜使太阳光发生了</a:t>
            </a:r>
            <a:r>
              <a:rPr lang="zh-CN" altLang="en-US" sz="2800">
                <a:solidFill>
                  <a:srgbClr val="FF0000"/>
                </a:solidFill>
                <a:latin typeface="微软雅黑" pitchFamily="34" charset="-122"/>
                <a:ea typeface="微软雅黑" pitchFamily="34" charset="-122"/>
              </a:rPr>
              <a:t>色散</a:t>
            </a:r>
            <a:r>
              <a:rPr lang="zh-CN" altLang="en-US" sz="2800">
                <a:latin typeface="微软雅黑" pitchFamily="34" charset="-122"/>
                <a:ea typeface="微软雅黑" pitchFamily="34" charset="-122"/>
              </a:rPr>
              <a:t>。</a:t>
            </a:r>
          </a:p>
        </p:txBody>
      </p:sp>
      <p:grpSp>
        <p:nvGrpSpPr>
          <p:cNvPr id="8196" name="组合 9"/>
          <p:cNvGrpSpPr>
            <a:grpSpLocks/>
          </p:cNvGrpSpPr>
          <p:nvPr/>
        </p:nvGrpSpPr>
        <p:grpSpPr bwMode="auto">
          <a:xfrm>
            <a:off x="-101600" y="404813"/>
            <a:ext cx="4295775" cy="522287"/>
            <a:chOff x="0" y="623478"/>
            <a:chExt cx="3786638" cy="458063"/>
          </a:xfrm>
        </p:grpSpPr>
        <p:grpSp>
          <p:nvGrpSpPr>
            <p:cNvPr id="8198"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8199"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光的色散</a:t>
              </a:r>
            </a:p>
          </p:txBody>
        </p:sp>
      </p:grpSp>
      <p:pic>
        <p:nvPicPr>
          <p:cNvPr id="11" name="Picture 2"/>
          <p:cNvPicPr>
            <a:picLocks noChangeAspect="1" noChangeArrowheads="1"/>
          </p:cNvPicPr>
          <p:nvPr/>
        </p:nvPicPr>
        <p:blipFill>
          <a:blip r:embed="rId2" cstate="print"/>
          <a:srcRect t="16089"/>
          <a:stretch>
            <a:fillRect/>
          </a:stretch>
        </p:blipFill>
        <p:spPr bwMode="auto">
          <a:xfrm>
            <a:off x="6383338" y="1425575"/>
            <a:ext cx="4826000" cy="4164013"/>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ext Box 5"/>
          <p:cNvSpPr txBox="1">
            <a:spLocks noChangeArrowheads="1"/>
          </p:cNvSpPr>
          <p:nvPr/>
        </p:nvSpPr>
        <p:spPr bwMode="auto">
          <a:xfrm>
            <a:off x="1041400" y="1120775"/>
            <a:ext cx="10302875" cy="1168400"/>
          </a:xfrm>
          <a:prstGeom prst="rect">
            <a:avLst/>
          </a:prstGeom>
          <a:noFill/>
          <a:ln w="9525">
            <a:noFill/>
            <a:miter lim="800000"/>
            <a:headEnd/>
            <a:tailEnd/>
          </a:ln>
        </p:spPr>
        <p:txBody>
          <a:bodyPr>
            <a:spAutoFit/>
          </a:bodyPr>
          <a:lstStyle/>
          <a:p>
            <a:pPr>
              <a:lnSpc>
                <a:spcPct val="125000"/>
              </a:lnSpc>
            </a:pPr>
            <a:r>
              <a:rPr lang="en-US" altLang="zh-CN" sz="2800">
                <a:latin typeface="微软雅黑" pitchFamily="34" charset="-122"/>
                <a:ea typeface="微软雅黑" pitchFamily="34" charset="-122"/>
              </a:rPr>
              <a:t>1</a:t>
            </a:r>
            <a:r>
              <a:rPr lang="zh-CN" altLang="en-US" sz="2800">
                <a:latin typeface="微软雅黑" pitchFamily="34" charset="-122"/>
                <a:ea typeface="微软雅黑" pitchFamily="34" charset="-122"/>
              </a:rPr>
              <a:t>．定义</a:t>
            </a:r>
            <a:r>
              <a:rPr lang="en-US" altLang="zh-CN" sz="2800">
                <a:latin typeface="微软雅黑" pitchFamily="34" charset="-122"/>
                <a:ea typeface="微软雅黑" pitchFamily="34" charset="-122"/>
              </a:rPr>
              <a:t>:</a:t>
            </a:r>
            <a:r>
              <a:rPr lang="zh-CN" altLang="en-US" sz="2800">
                <a:latin typeface="微软雅黑" pitchFamily="34" charset="-122"/>
                <a:ea typeface="微软雅黑" pitchFamily="34" charset="-122"/>
              </a:rPr>
              <a:t>白光</a:t>
            </a:r>
            <a:r>
              <a:rPr lang="en-US" altLang="zh-CN" sz="2800">
                <a:latin typeface="微软雅黑" pitchFamily="34" charset="-122"/>
                <a:ea typeface="微软雅黑" pitchFamily="34" charset="-122"/>
              </a:rPr>
              <a:t>(</a:t>
            </a:r>
            <a:r>
              <a:rPr lang="zh-CN" altLang="en-US" sz="2800">
                <a:latin typeface="微软雅黑" pitchFamily="34" charset="-122"/>
                <a:ea typeface="微软雅黑" pitchFamily="34" charset="-122"/>
              </a:rPr>
              <a:t>太阳光</a:t>
            </a:r>
            <a:r>
              <a:rPr lang="en-US" altLang="zh-CN" sz="2800">
                <a:latin typeface="微软雅黑" pitchFamily="34" charset="-122"/>
                <a:ea typeface="微软雅黑" pitchFamily="34" charset="-122"/>
              </a:rPr>
              <a:t>)</a:t>
            </a:r>
            <a:r>
              <a:rPr lang="zh-CN" altLang="en-US" sz="2800">
                <a:latin typeface="微软雅黑" pitchFamily="34" charset="-122"/>
                <a:ea typeface="微软雅黑" pitchFamily="34" charset="-122"/>
              </a:rPr>
              <a:t>经过三棱镜被分解成</a:t>
            </a:r>
            <a:r>
              <a:rPr lang="zh-CN" altLang="en-US" sz="2800" b="1">
                <a:solidFill>
                  <a:srgbClr val="FF0000"/>
                </a:solidFill>
                <a:latin typeface="微软雅黑" pitchFamily="34" charset="-122"/>
                <a:ea typeface="微软雅黑" pitchFamily="34" charset="-122"/>
              </a:rPr>
              <a:t>红</a:t>
            </a:r>
            <a:r>
              <a:rPr lang="zh-CN" altLang="en-US" sz="2800" b="1">
                <a:solidFill>
                  <a:srgbClr val="002060"/>
                </a:solidFill>
                <a:latin typeface="微软雅黑" pitchFamily="34" charset="-122"/>
                <a:ea typeface="微软雅黑" pitchFamily="34" charset="-122"/>
              </a:rPr>
              <a:t>、</a:t>
            </a:r>
            <a:r>
              <a:rPr lang="zh-CN" altLang="en-US" sz="2800" b="1">
                <a:solidFill>
                  <a:srgbClr val="FF9900"/>
                </a:solidFill>
                <a:latin typeface="微软雅黑" pitchFamily="34" charset="-122"/>
                <a:ea typeface="微软雅黑" pitchFamily="34" charset="-122"/>
              </a:rPr>
              <a:t>橙</a:t>
            </a:r>
            <a:r>
              <a:rPr lang="zh-CN" altLang="en-US" sz="2800" b="1">
                <a:solidFill>
                  <a:srgbClr val="002060"/>
                </a:solidFill>
                <a:latin typeface="微软雅黑" pitchFamily="34" charset="-122"/>
                <a:ea typeface="微软雅黑" pitchFamily="34" charset="-122"/>
              </a:rPr>
              <a:t>、</a:t>
            </a:r>
            <a:r>
              <a:rPr lang="zh-CN" altLang="en-US" sz="2800" b="1">
                <a:solidFill>
                  <a:srgbClr val="FFFF00"/>
                </a:solidFill>
                <a:latin typeface="微软雅黑" pitchFamily="34" charset="-122"/>
                <a:ea typeface="微软雅黑" pitchFamily="34" charset="-122"/>
              </a:rPr>
              <a:t>黄</a:t>
            </a:r>
            <a:r>
              <a:rPr lang="zh-CN" altLang="en-US" sz="2800" b="1">
                <a:solidFill>
                  <a:srgbClr val="002060"/>
                </a:solidFill>
                <a:latin typeface="微软雅黑" pitchFamily="34" charset="-122"/>
                <a:ea typeface="微软雅黑" pitchFamily="34" charset="-122"/>
              </a:rPr>
              <a:t>、</a:t>
            </a:r>
            <a:r>
              <a:rPr lang="zh-CN" altLang="en-US" sz="2800" b="1">
                <a:solidFill>
                  <a:srgbClr val="009900"/>
                </a:solidFill>
                <a:latin typeface="微软雅黑" pitchFamily="34" charset="-122"/>
                <a:ea typeface="微软雅黑" pitchFamily="34" charset="-122"/>
              </a:rPr>
              <a:t>绿</a:t>
            </a:r>
            <a:r>
              <a:rPr lang="zh-CN" altLang="en-US" sz="2800" b="1">
                <a:solidFill>
                  <a:srgbClr val="002060"/>
                </a:solidFill>
                <a:latin typeface="微软雅黑" pitchFamily="34" charset="-122"/>
                <a:ea typeface="微软雅黑" pitchFamily="34" charset="-122"/>
              </a:rPr>
              <a:t>、</a:t>
            </a:r>
            <a:r>
              <a:rPr lang="zh-CN" altLang="en-US" sz="2800" b="1">
                <a:solidFill>
                  <a:srgbClr val="0000FF"/>
                </a:solidFill>
                <a:latin typeface="微软雅黑" pitchFamily="34" charset="-122"/>
                <a:ea typeface="微软雅黑" pitchFamily="34" charset="-122"/>
              </a:rPr>
              <a:t>蓝</a:t>
            </a:r>
            <a:r>
              <a:rPr lang="zh-CN" altLang="en-US" sz="2800" b="1">
                <a:solidFill>
                  <a:srgbClr val="002060"/>
                </a:solidFill>
                <a:latin typeface="微软雅黑" pitchFamily="34" charset="-122"/>
                <a:ea typeface="微软雅黑" pitchFamily="34" charset="-122"/>
              </a:rPr>
              <a:t>、</a:t>
            </a:r>
            <a:r>
              <a:rPr lang="zh-CN" altLang="en-US" sz="2800" b="1">
                <a:solidFill>
                  <a:srgbClr val="463794"/>
                </a:solidFill>
                <a:latin typeface="微软雅黑" pitchFamily="34" charset="-122"/>
                <a:ea typeface="微软雅黑" pitchFamily="34" charset="-122"/>
              </a:rPr>
              <a:t>靛</a:t>
            </a:r>
            <a:r>
              <a:rPr lang="zh-CN" altLang="en-US" sz="2800" b="1">
                <a:solidFill>
                  <a:srgbClr val="002060"/>
                </a:solidFill>
                <a:latin typeface="微软雅黑" pitchFamily="34" charset="-122"/>
                <a:ea typeface="微软雅黑" pitchFamily="34" charset="-122"/>
              </a:rPr>
              <a:t>、</a:t>
            </a:r>
            <a:r>
              <a:rPr lang="zh-CN" altLang="en-US" sz="2800" b="1">
                <a:solidFill>
                  <a:srgbClr val="9900CC"/>
                </a:solidFill>
                <a:latin typeface="微软雅黑" pitchFamily="34" charset="-122"/>
                <a:ea typeface="微软雅黑" pitchFamily="34" charset="-122"/>
              </a:rPr>
              <a:t>紫</a:t>
            </a:r>
            <a:r>
              <a:rPr lang="zh-CN" altLang="en-US" sz="2800">
                <a:latin typeface="微软雅黑" pitchFamily="34" charset="-122"/>
                <a:ea typeface="微软雅黑" pitchFamily="34" charset="-122"/>
              </a:rPr>
              <a:t>等多种颜色的光。</a:t>
            </a:r>
          </a:p>
        </p:txBody>
      </p:sp>
      <p:sp>
        <p:nvSpPr>
          <p:cNvPr id="6149" name="Text Box 6"/>
          <p:cNvSpPr txBox="1">
            <a:spLocks noChangeArrowheads="1"/>
          </p:cNvSpPr>
          <p:nvPr/>
        </p:nvSpPr>
        <p:spPr bwMode="auto">
          <a:xfrm>
            <a:off x="1030288" y="2579688"/>
            <a:ext cx="5065712" cy="1158875"/>
          </a:xfrm>
          <a:prstGeom prst="rect">
            <a:avLst/>
          </a:prstGeom>
          <a:noFill/>
          <a:ln w="9525">
            <a:noFill/>
            <a:miter lim="800000"/>
            <a:headEnd/>
            <a:tailEnd/>
          </a:ln>
        </p:spPr>
        <p:txBody>
          <a:bodyPr>
            <a:spAutoFit/>
          </a:bodyPr>
          <a:lstStyle/>
          <a:p>
            <a:pPr>
              <a:lnSpc>
                <a:spcPct val="125000"/>
              </a:lnSpc>
            </a:pPr>
            <a:r>
              <a:rPr lang="en-US" altLang="zh-CN" sz="2800">
                <a:latin typeface="微软雅黑" pitchFamily="34" charset="-122"/>
                <a:ea typeface="微软雅黑" pitchFamily="34" charset="-122"/>
              </a:rPr>
              <a:t>2</a:t>
            </a:r>
            <a:r>
              <a:rPr lang="zh-CN" altLang="en-US" sz="2800">
                <a:latin typeface="微软雅黑" pitchFamily="34" charset="-122"/>
                <a:ea typeface="微软雅黑" pitchFamily="34" charset="-122"/>
              </a:rPr>
              <a:t>．白光是</a:t>
            </a:r>
            <a:r>
              <a:rPr lang="zh-CN" altLang="en-US" sz="2800">
                <a:solidFill>
                  <a:srgbClr val="FF0000"/>
                </a:solidFill>
                <a:latin typeface="微软雅黑" pitchFamily="34" charset="-122"/>
                <a:ea typeface="微软雅黑" pitchFamily="34" charset="-122"/>
              </a:rPr>
              <a:t>复合光</a:t>
            </a:r>
            <a:r>
              <a:rPr lang="zh-CN" altLang="en-US" sz="2800">
                <a:latin typeface="微软雅黑" pitchFamily="34" charset="-122"/>
                <a:ea typeface="微软雅黑" pitchFamily="34" charset="-122"/>
              </a:rPr>
              <a:t>，是由各种</a:t>
            </a:r>
            <a:r>
              <a:rPr lang="zh-CN" altLang="en-US" sz="2800">
                <a:solidFill>
                  <a:srgbClr val="FF0000"/>
                </a:solidFill>
                <a:latin typeface="微软雅黑" pitchFamily="34" charset="-122"/>
                <a:ea typeface="微软雅黑" pitchFamily="34" charset="-122"/>
              </a:rPr>
              <a:t>单色光</a:t>
            </a:r>
            <a:r>
              <a:rPr lang="zh-CN" altLang="en-US" sz="2800">
                <a:latin typeface="微软雅黑" pitchFamily="34" charset="-122"/>
                <a:ea typeface="微软雅黑" pitchFamily="34" charset="-122"/>
              </a:rPr>
              <a:t>混合而成的。</a:t>
            </a:r>
          </a:p>
        </p:txBody>
      </p:sp>
      <p:sp>
        <p:nvSpPr>
          <p:cNvPr id="2" name="Text Box 7"/>
          <p:cNvSpPr txBox="1">
            <a:spLocks noChangeArrowheads="1"/>
          </p:cNvSpPr>
          <p:nvPr/>
        </p:nvSpPr>
        <p:spPr bwMode="auto">
          <a:xfrm>
            <a:off x="1041400" y="4138613"/>
            <a:ext cx="5126038" cy="954087"/>
          </a:xfrm>
          <a:prstGeom prst="rect">
            <a:avLst/>
          </a:prstGeom>
          <a:noFill/>
          <a:ln w="9525">
            <a:noFill/>
            <a:miter lim="800000"/>
            <a:headEnd/>
            <a:tailEnd/>
          </a:ln>
        </p:spPr>
        <p:txBody>
          <a:bodyPr>
            <a:spAutoFit/>
          </a:bodyPr>
          <a:lstStyle/>
          <a:p>
            <a:pPr>
              <a:spcBef>
                <a:spcPct val="50000"/>
              </a:spcBef>
            </a:pPr>
            <a:r>
              <a:rPr lang="en-US" altLang="zh-CN" sz="2800">
                <a:latin typeface="微软雅黑" pitchFamily="34" charset="-122"/>
                <a:ea typeface="微软雅黑" pitchFamily="34" charset="-122"/>
              </a:rPr>
              <a:t>3</a:t>
            </a:r>
            <a:r>
              <a:rPr lang="zh-CN" altLang="en-US" sz="2800">
                <a:latin typeface="微软雅黑" pitchFamily="34" charset="-122"/>
                <a:ea typeface="微软雅黑" pitchFamily="34" charset="-122"/>
              </a:rPr>
              <a:t>．红光的偏折程度最小，紫光的偏折程度最大。</a:t>
            </a:r>
          </a:p>
        </p:txBody>
      </p:sp>
      <p:grpSp>
        <p:nvGrpSpPr>
          <p:cNvPr id="9221" name="组合 9"/>
          <p:cNvGrpSpPr>
            <a:grpSpLocks/>
          </p:cNvGrpSpPr>
          <p:nvPr/>
        </p:nvGrpSpPr>
        <p:grpSpPr bwMode="auto">
          <a:xfrm>
            <a:off x="-101600" y="404813"/>
            <a:ext cx="4295775" cy="522287"/>
            <a:chOff x="0" y="623478"/>
            <a:chExt cx="3786638" cy="458063"/>
          </a:xfrm>
        </p:grpSpPr>
        <p:grpSp>
          <p:nvGrpSpPr>
            <p:cNvPr id="9224"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9225"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光的色散</a:t>
              </a:r>
            </a:p>
          </p:txBody>
        </p:sp>
      </p:grpSp>
      <p:pic>
        <p:nvPicPr>
          <p:cNvPr id="12" name="光的色散.mpg">
            <a:hlinkClick r:id="" action="ppaction://media"/>
          </p:cNvPr>
          <p:cNvPicPr>
            <a:picLocks noChangeArrowheads="1"/>
          </p:cNvPicPr>
          <p:nvPr>
            <a:videoFile r:link="rId2"/>
            <p:extLst>
              <p:ext uri="{DAA4B4D4-6D71-4841-9C94-3DE7FCFB9230}">
                <p14:media xmlns:p14="http://schemas.microsoft.com/office/powerpoint/2010/main" r:link="rId1"/>
              </p:ext>
            </p:extLst>
          </p:nvPr>
        </p:nvPicPr>
        <p:blipFill>
          <a:blip r:embed="rId4" cstate="print"/>
          <a:srcRect/>
          <a:stretch>
            <a:fillRect/>
          </a:stretch>
        </p:blipFill>
        <p:spPr bwMode="auto">
          <a:xfrm>
            <a:off x="6354763" y="1938338"/>
            <a:ext cx="4843462" cy="3789362"/>
          </a:xfrm>
          <a:prstGeom prst="rect">
            <a:avLst/>
          </a:prstGeom>
          <a:noFill/>
          <a:ln w="9525">
            <a:noFill/>
            <a:miter lim="800000"/>
            <a:headEnd/>
            <a:tailEnd/>
          </a:ln>
        </p:spPr>
      </p:pic>
      <p:sp>
        <p:nvSpPr>
          <p:cNvPr id="13" name="圆角矩形 12"/>
          <p:cNvSpPr/>
          <p:nvPr/>
        </p:nvSpPr>
        <p:spPr>
          <a:xfrm>
            <a:off x="7858125" y="5807075"/>
            <a:ext cx="1703388" cy="285750"/>
          </a:xfrm>
          <a:prstGeom prst="roundRect">
            <a:avLst/>
          </a:prstGeom>
          <a:noFill/>
          <a:ln w="38100">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r>
              <a:rPr lang="zh-CN" altLang="en-US" sz="1400" b="1" noProof="1">
                <a:solidFill>
                  <a:schemeClr val="tx1"/>
                </a:solidFill>
                <a:latin typeface="微软雅黑" panose="020B0503020204020204" pitchFamily="34" charset="-122"/>
              </a:rPr>
              <a:t>点击画面观看视频</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1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 restart="whenNotActive" fill="hold" evtFilter="cancelBubble" nodeType="interactiveSeq">
                <p:stCondLst>
                  <p:cond evt="onClick" delay="0">
                    <p:tgtEl>
                      <p:spTgt spid="12"/>
                    </p:tgtEl>
                  </p:cond>
                </p:stCondLst>
                <p:endSync evt="end" delay="0">
                  <p:rtn val="all"/>
                </p:endSync>
                <p:childTnLst>
                  <p:par>
                    <p:cTn id="16" fill="hold">
                      <p:stCondLst>
                        <p:cond delay="0"/>
                      </p:stCondLst>
                      <p:childTnLst>
                        <p:par>
                          <p:cTn id="17" fill="hold">
                            <p:stCondLst>
                              <p:cond delay="0"/>
                            </p:stCondLst>
                            <p:childTnLst>
                              <p:par>
                                <p:cTn id="18" presetID="2" presetClass="mediacall" presetSubtype="0" nodeType="clickEffect">
                                  <p:stCondLst>
                                    <p:cond delay="0"/>
                                  </p:stCondLst>
                                  <p:childTnLst>
                                    <p:cmd type="call" cmd="togglePause">
                                      <p:cBhvr>
                                        <p:cTn id="19" dur="1" fill="hold"/>
                                        <p:tgtEl>
                                          <p:spTgt spid="12"/>
                                        </p:tgtEl>
                                      </p:cBhvr>
                                    </p:cmd>
                                  </p:childTnLst>
                                </p:cTn>
                              </p:par>
                            </p:childTnLst>
                          </p:cTn>
                        </p:par>
                      </p:childTnLst>
                    </p:cTn>
                  </p:par>
                </p:childTnLst>
              </p:cTn>
              <p:nextCondLst>
                <p:cond evt="onClick" delay="0">
                  <p:tgtEl>
                    <p:spTgt spid="12"/>
                  </p:tgtEl>
                </p:cond>
              </p:nextCondLst>
            </p:seq>
            <p:video>
              <p:cMediaNode>
                <p:cTn id="20" fill="hold" display="1">
                  <p:stCondLst>
                    <p:cond delay="indefinite"/>
                  </p:stCondLst>
                  <p:endCondLst>
                    <p:cond evt="onNext" delay="indefinite">
                      <p:tgtEl>
                        <p:sldTgt/>
                      </p:tgtEl>
                    </p:cond>
                    <p:cond evt="onPrev" delay="indefinite">
                      <p:tgtEl>
                        <p:sldTgt/>
                      </p:tgtEl>
                    </p:cond>
                  </p:endCondLst>
                </p:cTn>
                <p:tgtEl>
                  <p:spTgt spid="12"/>
                </p:tgtEl>
              </p:cMediaNode>
            </p:video>
          </p:childTnLst>
        </p:cTn>
      </p:par>
    </p:tnLst>
    <p:bldLst>
      <p:bldP spid="6148" grpId="0"/>
      <p:bldP spid="6149" grpId="0"/>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矩形 3"/>
          <p:cNvSpPr/>
          <p:nvPr/>
        </p:nvSpPr>
        <p:spPr>
          <a:xfrm>
            <a:off x="-25400" y="4508500"/>
            <a:ext cx="12242800" cy="1511300"/>
          </a:xfrm>
          <a:prstGeom prst="rect">
            <a:avLst/>
          </a:prstGeom>
          <a:solidFill>
            <a:schemeClr val="tx1">
              <a:lumMod val="85000"/>
              <a:lumOff val="15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sp>
        <p:nvSpPr>
          <p:cNvPr id="5" name="文本框 4"/>
          <p:cNvSpPr txBox="1">
            <a:spLocks noChangeArrowheads="1"/>
          </p:cNvSpPr>
          <p:nvPr/>
        </p:nvSpPr>
        <p:spPr bwMode="auto">
          <a:xfrm>
            <a:off x="2354263" y="4565650"/>
            <a:ext cx="7823200" cy="1384300"/>
          </a:xfrm>
          <a:prstGeom prst="rect">
            <a:avLst/>
          </a:prstGeom>
          <a:noFill/>
          <a:ln w="9525">
            <a:noFill/>
            <a:miter lim="800000"/>
            <a:headEnd/>
            <a:tailEnd/>
          </a:ln>
        </p:spPr>
        <p:txBody>
          <a:bodyPr>
            <a:spAutoFit/>
          </a:bodyPr>
          <a:lstStyle/>
          <a:p>
            <a:pPr>
              <a:lnSpc>
                <a:spcPct val="150000"/>
              </a:lnSpc>
            </a:pPr>
            <a:r>
              <a:rPr lang="zh-CN" altLang="en-US" sz="2800">
                <a:solidFill>
                  <a:schemeClr val="bg1"/>
                </a:solidFill>
                <a:latin typeface="微软雅黑" pitchFamily="34" charset="-122"/>
                <a:ea typeface="微软雅黑" pitchFamily="34" charset="-122"/>
              </a:rPr>
              <a:t>彩虹是太阳光传播中被空气中的水滴反射、折射而产生的色散现象。</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23">
            <a:extLst>
              <a:ext uri="{FF2B5EF4-FFF2-40B4-BE49-F238E27FC236}">
                <a16:creationId xmlns:a16="http://schemas.microsoft.com/office/drawing/2014/main" id="{328C39A5-5755-412F-B47C-BFB1FB2BFFA8}"/>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4979432E-6C71-41E8-B0D0-0D5398D8C89E}"/>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0C013CCB-3A64-46EC-88BA-0BA9AC868D9F}"/>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6EFF0AB9-B435-4F2A-8FDC-4BDAE3D52235}"/>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00E4085D-F2E3-412E-A476-44E9A295695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15690556-2EF9-41AA-B1C8-6A4BED3B85B5}"/>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7A30649C-799D-4844-BBFD-D724C95EC44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39C82B75-69BA-4CA7-97A4-3C4F2D32822E}"/>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B4B9D3C3-B7B9-43B9-B5CF-B685F927D1BD}"/>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5A00D536-0600-4649-BE1C-94B747D84A1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2192DA75-F690-4799-A79A-03FAB1256E2C}"/>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288D8E68-9E0B-4534-B762-96311DC2DAD8}"/>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2FD0E676-4F8F-4221-B573-38AEC3199482}"/>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98C7F6F8-95F7-4661-9EE1-751D7C39F6A8}"/>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C81AD167-38E0-4365-87A6-049C1CAB815C}"/>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B9D898CC-3410-4778-AD04-3B748DE10F95}"/>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50654FF1-4F39-4613-8F0E-D47C13ABE474}"/>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5BC7CFF0-084D-4239-9CAD-141253EC5F38}"/>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AC8E722A-AE4C-4E01-AFFD-31B8F1E75E25}"/>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E0D91BCC-AF0A-4BA6-A70E-6FBE76F140CF}"/>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1797ACEA-935B-4DAA-8501-AB3B06512F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FA10075C-0964-4543-AA36-204709B46211}"/>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A551081D-45AC-4065-AC1E-67A836EE700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06915814-5D95-483E-BE73-4D22EFC15437}"/>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636901D3-BDFD-4AF1-ACDB-6927A6C3A1BE}"/>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C3B9124D-5639-4DDC-9204-FE8720732D4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6E7FD5FB-BC6D-4C45-80A8-27E5DC8D4E2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651B52F6-5A76-4E90-AE6C-1A9AAC3463B7}"/>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79C43088-2C38-4DCF-8396-49FEA32C371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EB22FDDF-4D0C-44AF-A907-7ADCCD41357D}"/>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F4B68473-1A14-42D6-87D5-0F9D6F82FA9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6D671C13-3366-417A-9C5E-F20E76A753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906AE85D-3BF4-478E-B660-1C1C7C744DA2}"/>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A573E0BD-C4FD-4007-B697-373B049A6F68}"/>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AD16139D-BCC4-4F40-8BF7-79E89F7DA3DC}"/>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E99ACBEE-ACA8-4BCE-8009-A426A5293AED}"/>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85735265-7DD5-4C88-9E3D-93349427C85A}"/>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B128505A-0F1F-4CAD-BD70-A167070A00CC}"/>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B051A8FD-8100-4A01-9CBF-B78DE91FB366}"/>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2C9E3B2C-B57C-4C0C-8C1B-FB20C5DA5157}"/>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CDBDBCFC-EBF8-4294-9402-AA8BD1FC234A}"/>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6F1AE640-2926-43BF-A85A-5570786E72B4}"/>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858309B0-6C9E-4937-BAC1-7DF19C23DA4F}"/>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FF2A5242-8E24-45F4-9F09-E864CF0CF84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20E0DF6F-9183-4EF9-BC49-3BF38FEA51EB}"/>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B2AE55DF-F730-474D-A5E0-E9DE08846FC6}"/>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79006A30-4257-4D87-8140-E64E4016C602}"/>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30686F9F-A0E9-47B0-8EB2-F77C946D6620}"/>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0CC2A3D7-29F6-4BEE-BCFD-33C2573C2E8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BD265BE5-5322-4536-8A7F-D60BA9C50EB4}"/>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8513275F-4F77-4DD3-9B06-7D3F148660AF}"/>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8266DADA-875A-447A-898F-3366CFB03B04}"/>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5A927EDF-9854-4532-B682-039478783B8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C8CA557E-5FE8-4A94-9BF5-5FBBB0B8F72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5FA981A0-D9AB-48D6-ADFD-F2E143409529}"/>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89EF1C9E-1E52-4161-8A20-544E22B0C24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AE69748B-6AEA-4B33-849B-0720A2AFA559}"/>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3F27058C-F14A-424E-9B54-FCA984310D9F}"/>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矩形 9"/>
          <p:cNvSpPr/>
          <p:nvPr/>
        </p:nvSpPr>
        <p:spPr>
          <a:xfrm>
            <a:off x="0" y="1125538"/>
            <a:ext cx="12192000" cy="115093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grpSp>
        <p:nvGrpSpPr>
          <p:cNvPr id="11267" name="组合 9"/>
          <p:cNvGrpSpPr>
            <a:grpSpLocks/>
          </p:cNvGrpSpPr>
          <p:nvPr/>
        </p:nvGrpSpPr>
        <p:grpSpPr bwMode="auto">
          <a:xfrm>
            <a:off x="-101600" y="404813"/>
            <a:ext cx="4295775" cy="522287"/>
            <a:chOff x="0" y="623478"/>
            <a:chExt cx="3786638" cy="458063"/>
          </a:xfrm>
        </p:grpSpPr>
        <p:grpSp>
          <p:nvGrpSpPr>
            <p:cNvPr id="11271" name="组合 10"/>
            <p:cNvGrpSpPr>
              <a:grpSpLocks/>
            </p:cNvGrpSpPr>
            <p:nvPr/>
          </p:nvGrpSpPr>
          <p:grpSpPr bwMode="auto">
            <a:xfrm>
              <a:off x="0" y="678733"/>
              <a:ext cx="771176" cy="347209"/>
              <a:chOff x="0" y="537328"/>
              <a:chExt cx="771176" cy="347209"/>
            </a:xfrm>
          </p:grpSpPr>
          <p:sp>
            <p:nvSpPr>
              <p:cNvPr id="8" name="矩形 7"/>
              <p:cNvSpPr/>
              <p:nvPr/>
            </p:nvSpPr>
            <p:spPr>
              <a:xfrm>
                <a:off x="86760" y="575356"/>
                <a:ext cx="684282" cy="309089"/>
              </a:xfrm>
              <a:prstGeom prst="rect">
                <a:avLst/>
              </a:prstGeom>
              <a:solidFill>
                <a:schemeClr val="bg1"/>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sp>
            <p:nvSpPr>
              <p:cNvPr id="9" name="矩形 8"/>
              <p:cNvSpPr/>
              <p:nvPr/>
            </p:nvSpPr>
            <p:spPr>
              <a:xfrm>
                <a:off x="0" y="537765"/>
                <a:ext cx="684282" cy="309089"/>
              </a:xfrm>
              <a:prstGeom prst="rect">
                <a:avLst/>
              </a:prstGeom>
              <a:solidFill>
                <a:srgbClr val="008080"/>
              </a:solidFill>
            </p:spPr>
            <p:style>
              <a:lnRef idx="0">
                <a:schemeClr val="accent3"/>
              </a:lnRef>
              <a:fillRef idx="3">
                <a:schemeClr val="accent3"/>
              </a:fillRef>
              <a:effectRef idx="3">
                <a:schemeClr val="accent3"/>
              </a:effectRef>
              <a:fontRef idx="minor">
                <a:schemeClr val="lt1"/>
              </a:fontRef>
            </p:style>
            <p:txBody>
              <a:bodyPr anchor="ctr"/>
              <a:lstStyle/>
              <a:p>
                <a:pPr algn="ctr" eaLnBrk="0" hangingPunct="0">
                  <a:defRPr/>
                </a:pPr>
                <a:endParaRPr lang="zh-CN" altLang="en-US" dirty="0"/>
              </a:p>
            </p:txBody>
          </p:sp>
        </p:grpSp>
        <p:sp>
          <p:nvSpPr>
            <p:cNvPr id="11272" name="文本框 11"/>
            <p:cNvSpPr txBox="1">
              <a:spLocks noChangeArrowheads="1"/>
            </p:cNvSpPr>
            <p:nvPr/>
          </p:nvSpPr>
          <p:spPr bwMode="auto">
            <a:xfrm>
              <a:off x="771662" y="623478"/>
              <a:ext cx="3014976" cy="458063"/>
            </a:xfrm>
            <a:prstGeom prst="rect">
              <a:avLst/>
            </a:prstGeom>
            <a:noFill/>
            <a:ln w="9525">
              <a:noFill/>
              <a:miter lim="800000"/>
              <a:headEnd/>
              <a:tailEnd/>
            </a:ln>
          </p:spPr>
          <p:txBody>
            <a:bodyPr>
              <a:spAutoFit/>
            </a:bodyPr>
            <a:lstStyle/>
            <a:p>
              <a:pPr eaLnBrk="0" hangingPunct="0"/>
              <a:r>
                <a:rPr lang="zh-CN" altLang="en-US" sz="2800" b="1">
                  <a:solidFill>
                    <a:srgbClr val="008080"/>
                  </a:solidFill>
                  <a:latin typeface="微软雅黑" pitchFamily="34" charset="-122"/>
                  <a:ea typeface="微软雅黑" pitchFamily="34" charset="-122"/>
                </a:rPr>
                <a:t>色光的混合</a:t>
              </a:r>
            </a:p>
          </p:txBody>
        </p:sp>
      </p:grpSp>
      <p:sp>
        <p:nvSpPr>
          <p:cNvPr id="12" name="文本框 11"/>
          <p:cNvSpPr txBox="1">
            <a:spLocks noChangeArrowheads="1"/>
          </p:cNvSpPr>
          <p:nvPr/>
        </p:nvSpPr>
        <p:spPr bwMode="auto">
          <a:xfrm>
            <a:off x="895350" y="1176338"/>
            <a:ext cx="10410825" cy="1076325"/>
          </a:xfrm>
          <a:prstGeom prst="rect">
            <a:avLst/>
          </a:prstGeom>
          <a:noFill/>
          <a:ln w="9525">
            <a:noFill/>
            <a:miter lim="800000"/>
            <a:headEnd/>
            <a:tailEnd/>
          </a:ln>
        </p:spPr>
        <p:txBody>
          <a:bodyPr lIns="0" tIns="0" rIns="0" bIns="0">
            <a:spAutoFit/>
          </a:bodyPr>
          <a:lstStyle/>
          <a:p>
            <a:pPr eaLnBrk="0" hangingPunct="0">
              <a:lnSpc>
                <a:spcPct val="125000"/>
              </a:lnSpc>
            </a:pPr>
            <a:r>
              <a:rPr lang="zh-CN" sz="2800" noProof="1">
                <a:solidFill>
                  <a:srgbClr val="008080"/>
                </a:solidFill>
                <a:latin typeface="微软雅黑" pitchFamily="34" charset="-122"/>
                <a:ea typeface="微软雅黑" pitchFamily="34" charset="-122"/>
              </a:rPr>
              <a:t>世间的颜色千万种，太阳光分解有明显的</a:t>
            </a:r>
            <a:r>
              <a:rPr lang="zh-CN" altLang="zh-CN" sz="2800" noProof="1">
                <a:solidFill>
                  <a:srgbClr val="008080"/>
                </a:solidFill>
                <a:latin typeface="微软雅黑" pitchFamily="34" charset="-122"/>
                <a:ea typeface="微软雅黑" pitchFamily="34" charset="-122"/>
              </a:rPr>
              <a:t>7</a:t>
            </a:r>
            <a:r>
              <a:rPr lang="zh-CN" sz="2800" noProof="1">
                <a:solidFill>
                  <a:srgbClr val="008080"/>
                </a:solidFill>
                <a:latin typeface="微软雅黑" pitchFamily="34" charset="-122"/>
                <a:ea typeface="微软雅黑" pitchFamily="34" charset="-122"/>
              </a:rPr>
              <a:t>种颜色，那五颜六色的光都是怎么来的呢？</a:t>
            </a:r>
          </a:p>
        </p:txBody>
      </p:sp>
      <p:pic>
        <p:nvPicPr>
          <p:cNvPr id="11269" name="图片 15"/>
          <p:cNvPicPr>
            <a:picLocks noChangeAspect="1" noChangeArrowheads="1"/>
          </p:cNvPicPr>
          <p:nvPr/>
        </p:nvPicPr>
        <p:blipFill>
          <a:blip r:embed="rId2" cstate="print"/>
          <a:srcRect/>
          <a:stretch>
            <a:fillRect/>
          </a:stretch>
        </p:blipFill>
        <p:spPr bwMode="auto">
          <a:xfrm>
            <a:off x="6707188" y="2663825"/>
            <a:ext cx="4079875" cy="3060700"/>
          </a:xfrm>
          <a:prstGeom prst="rect">
            <a:avLst/>
          </a:prstGeom>
          <a:noFill/>
          <a:ln w="9525">
            <a:noFill/>
            <a:miter lim="800000"/>
            <a:headEnd/>
            <a:tailEnd/>
          </a:ln>
        </p:spPr>
      </p:pic>
      <p:pic>
        <p:nvPicPr>
          <p:cNvPr id="11270" name="图片 16"/>
          <p:cNvPicPr>
            <a:picLocks noChangeAspect="1" noChangeArrowheads="1"/>
          </p:cNvPicPr>
          <p:nvPr/>
        </p:nvPicPr>
        <p:blipFill>
          <a:blip r:embed="rId3" cstate="print"/>
          <a:srcRect/>
          <a:stretch>
            <a:fillRect/>
          </a:stretch>
        </p:blipFill>
        <p:spPr bwMode="auto">
          <a:xfrm>
            <a:off x="1238250" y="2663825"/>
            <a:ext cx="4589463" cy="3060700"/>
          </a:xfrm>
          <a:prstGeom prst="rect">
            <a:avLst/>
          </a:prstGeom>
          <a:noFill/>
          <a:ln w="9525">
            <a:noFill/>
            <a:miter lim="800000"/>
            <a:headEnd/>
            <a:tailEnd/>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theme/theme1.xml><?xml version="1.0" encoding="utf-8"?>
<a:theme xmlns:a="http://schemas.openxmlformats.org/drawingml/2006/main" name="默认设计模板">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默认设计模板">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Cambria-Calibri">
      <a:majorFont>
        <a:latin typeface="Cambria"/>
        <a:ea typeface=""/>
        <a:cs typeface=""/>
        <a:font script="Jpan" typeface="ＭＳ 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Calibri"/>
        <a:ea typeface=""/>
        <a:cs typeface=""/>
        <a:font script="Jpan" typeface="ＭＳ 明朝"/>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微软雅黑"/>
        <a:font script="Hant" typeface="新細明體"/>
        <a:font script="Arab" typeface="微软雅黑"/>
        <a:font script="Hebr" typeface="微软雅黑"/>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微软雅黑"/>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288</TotalTime>
  <Pages>0</Pages>
  <Words>2092</Words>
  <Characters>0</Characters>
  <Application>Microsoft Office PowerPoint</Application>
  <DocSecurity>0</DocSecurity>
  <PresentationFormat>宽屏</PresentationFormat>
  <Lines>0</Lines>
  <Paragraphs>149</Paragraphs>
  <Slides>31</Slides>
  <Notes>1</Notes>
  <HiddenSlides>0</HiddenSlides>
  <MMClips>1</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31</vt:i4>
      </vt:variant>
    </vt:vector>
  </HeadingPairs>
  <TitlesOfParts>
    <vt:vector size="41" baseType="lpstr">
      <vt:lpstr>楷体_GB2312</vt:lpstr>
      <vt:lpstr>宋体</vt:lpstr>
      <vt:lpstr>微软雅黑</vt:lpstr>
      <vt:lpstr>Arial</vt:lpstr>
      <vt:lpstr>Calibri</vt:lpstr>
      <vt:lpstr>Calibri Light</vt:lpstr>
      <vt:lpstr>Tahoma</vt:lpstr>
      <vt:lpstr>Wingdings</vt:lpstr>
      <vt:lpstr>默认设计模板</vt:lpstr>
      <vt:lpstr>1_默认设计模板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tgzjl</cp:lastModifiedBy>
  <cp:revision>142</cp:revision>
  <dcterms:created xsi:type="dcterms:W3CDTF">2015-07-09T08:14:18Z</dcterms:created>
  <dcterms:modified xsi:type="dcterms:W3CDTF">2021-08-20T00:41:02Z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2052-11.3.0.8632</vt:lpwstr>
  </property>
</Properties>
</file>